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5" r:id="rId6"/>
    <p:sldId id="262" r:id="rId7"/>
    <p:sldId id="268" r:id="rId8"/>
    <p:sldId id="269" r:id="rId9"/>
    <p:sldId id="271" r:id="rId10"/>
    <p:sldId id="279" r:id="rId11"/>
    <p:sldId id="280" r:id="rId12"/>
    <p:sldId id="277" r:id="rId13"/>
    <p:sldId id="287" r:id="rId14"/>
    <p:sldId id="281" r:id="rId15"/>
    <p:sldId id="272" r:id="rId16"/>
    <p:sldId id="282" r:id="rId17"/>
    <p:sldId id="286" r:id="rId18"/>
    <p:sldId id="292" r:id="rId19"/>
    <p:sldId id="283" r:id="rId20"/>
    <p:sldId id="284" r:id="rId21"/>
    <p:sldId id="285" r:id="rId22"/>
    <p:sldId id="289" r:id="rId23"/>
    <p:sldId id="293" r:id="rId24"/>
    <p:sldId id="270" r:id="rId25"/>
    <p:sldId id="273" r:id="rId26"/>
    <p:sldId id="278" r:id="rId27"/>
    <p:sldId id="288" r:id="rId28"/>
    <p:sldId id="276" r:id="rId29"/>
    <p:sldId id="290" r:id="rId30"/>
    <p:sldId id="291" r:id="rId31"/>
    <p:sldId id="263" r:id="rId32"/>
    <p:sldId id="264" r:id="rId33"/>
    <p:sldId id="296" r:id="rId34"/>
    <p:sldId id="257" r:id="rId35"/>
    <p:sldId id="258" r:id="rId36"/>
    <p:sldId id="295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D06"/>
    <a:srgbClr val="FFFFFF"/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2484" y="114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tx1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  <c:pt idx="4">
                  <c:v>Text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25</c:v>
                </c:pt>
                <c:pt idx="2">
                  <c:v>20</c:v>
                </c:pt>
                <c:pt idx="3">
                  <c:v>45</c:v>
                </c:pt>
                <c:pt idx="4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9-480A-B3BC-FFD12B823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627776"/>
        <c:axId val="99629696"/>
      </c:barChart>
      <c:catAx>
        <c:axId val="996277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99629696"/>
        <c:crosses val="autoZero"/>
        <c:auto val="1"/>
        <c:lblAlgn val="ctr"/>
        <c:lblOffset val="100"/>
        <c:noMultiLvlLbl val="0"/>
      </c:catAx>
      <c:valAx>
        <c:axId val="99629696"/>
        <c:scaling>
          <c:orientation val="minMax"/>
        </c:scaling>
        <c:delete val="0"/>
        <c:axPos val="b"/>
        <c:majorGridlines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996277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F4A4A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0C0-4094-841C-2934DCB371B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70C0-4094-841C-2934DCB371B7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C0-4094-841C-2934DCB37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103579008"/>
        <c:axId val="104557568"/>
      </c:barChart>
      <c:catAx>
        <c:axId val="10357900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04557568"/>
        <c:crosses val="autoZero"/>
        <c:auto val="1"/>
        <c:lblAlgn val="ctr"/>
        <c:lblOffset val="100"/>
        <c:noMultiLvlLbl val="0"/>
      </c:catAx>
      <c:valAx>
        <c:axId val="10455756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035790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980-470D-88CF-281212A24A3F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980-470D-88CF-281212A24A3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80-470D-88CF-281212A24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61AE-46F2-8BC4-D1943AB406CF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61AE-46F2-8BC4-D1943AB406C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AE-46F2-8BC4-D1943AB40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1C45-4D58-ABA0-F5A4616585F6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1C45-4D58-ABA0-F5A4616585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45-4D58-ABA0-F5A461658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0"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DC2-434E-AA29-70049F1EA23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1DC2-434E-AA29-70049F1EA23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1DC2-434E-AA29-70049F1EA237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C2-434E-AA29-70049F1EA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12DE960-163C-4166-8CEC-0A2D0205F6A1}"/>
              </a:ext>
            </a:extLst>
          </p:cNvPr>
          <p:cNvSpPr/>
          <p:nvPr userDrawn="1"/>
        </p:nvSpPr>
        <p:spPr>
          <a:xfrm>
            <a:off x="2858151" y="510258"/>
            <a:ext cx="4882053" cy="4385539"/>
          </a:xfrm>
          <a:custGeom>
            <a:avLst/>
            <a:gdLst>
              <a:gd name="connsiteX0" fmla="*/ 0 w 4068600"/>
              <a:gd name="connsiteY0" fmla="*/ 2034300 h 4068600"/>
              <a:gd name="connsiteX1" fmla="*/ 2034300 w 4068600"/>
              <a:gd name="connsiteY1" fmla="*/ 0 h 4068600"/>
              <a:gd name="connsiteX2" fmla="*/ 4068600 w 4068600"/>
              <a:gd name="connsiteY2" fmla="*/ 2034300 h 4068600"/>
              <a:gd name="connsiteX3" fmla="*/ 2034300 w 4068600"/>
              <a:gd name="connsiteY3" fmla="*/ 4068600 h 4068600"/>
              <a:gd name="connsiteX4" fmla="*/ 0 w 4068600"/>
              <a:gd name="connsiteY4" fmla="*/ 2034300 h 4068600"/>
              <a:gd name="connsiteX0" fmla="*/ 0 w 4231563"/>
              <a:gd name="connsiteY0" fmla="*/ 2225199 h 4070339"/>
              <a:gd name="connsiteX1" fmla="*/ 2197263 w 4231563"/>
              <a:gd name="connsiteY1" fmla="*/ 776 h 4070339"/>
              <a:gd name="connsiteX2" fmla="*/ 4231563 w 4231563"/>
              <a:gd name="connsiteY2" fmla="*/ 2035076 h 4070339"/>
              <a:gd name="connsiteX3" fmla="*/ 2197263 w 4231563"/>
              <a:gd name="connsiteY3" fmla="*/ 4069376 h 4070339"/>
              <a:gd name="connsiteX4" fmla="*/ 0 w 4231563"/>
              <a:gd name="connsiteY4" fmla="*/ 2225199 h 4070339"/>
              <a:gd name="connsiteX0" fmla="*/ 486 w 4232049"/>
              <a:gd name="connsiteY0" fmla="*/ 2225199 h 4404856"/>
              <a:gd name="connsiteX1" fmla="*/ 2197749 w 4232049"/>
              <a:gd name="connsiteY1" fmla="*/ 776 h 4404856"/>
              <a:gd name="connsiteX2" fmla="*/ 4232049 w 4232049"/>
              <a:gd name="connsiteY2" fmla="*/ 2035076 h 4404856"/>
              <a:gd name="connsiteX3" fmla="*/ 2387871 w 4232049"/>
              <a:gd name="connsiteY3" fmla="*/ 4404355 h 4404856"/>
              <a:gd name="connsiteX4" fmla="*/ 486 w 4232049"/>
              <a:gd name="connsiteY4" fmla="*/ 2225199 h 4404856"/>
              <a:gd name="connsiteX0" fmla="*/ 525 w 4920151"/>
              <a:gd name="connsiteY0" fmla="*/ 2228514 h 4417751"/>
              <a:gd name="connsiteX1" fmla="*/ 2197788 w 4920151"/>
              <a:gd name="connsiteY1" fmla="*/ 4091 h 4417751"/>
              <a:gd name="connsiteX2" fmla="*/ 4920151 w 4920151"/>
              <a:gd name="connsiteY2" fmla="*/ 2798882 h 4417751"/>
              <a:gd name="connsiteX3" fmla="*/ 2387910 w 4920151"/>
              <a:gd name="connsiteY3" fmla="*/ 4407670 h 4417751"/>
              <a:gd name="connsiteX4" fmla="*/ 525 w 4920151"/>
              <a:gd name="connsiteY4" fmla="*/ 2228514 h 4417751"/>
              <a:gd name="connsiteX0" fmla="*/ 977 w 4920603"/>
              <a:gd name="connsiteY0" fmla="*/ 2225221 h 4414458"/>
              <a:gd name="connsiteX1" fmla="*/ 2198240 w 4920603"/>
              <a:gd name="connsiteY1" fmla="*/ 798 h 4414458"/>
              <a:gd name="connsiteX2" fmla="*/ 4920603 w 4920603"/>
              <a:gd name="connsiteY2" fmla="*/ 2795589 h 4414458"/>
              <a:gd name="connsiteX3" fmla="*/ 2388362 w 4920603"/>
              <a:gd name="connsiteY3" fmla="*/ 4404377 h 4414458"/>
              <a:gd name="connsiteX4" fmla="*/ 977 w 4920603"/>
              <a:gd name="connsiteY4" fmla="*/ 2225221 h 4414458"/>
              <a:gd name="connsiteX0" fmla="*/ 977 w 4922262"/>
              <a:gd name="connsiteY0" fmla="*/ 2225221 h 4414458"/>
              <a:gd name="connsiteX1" fmla="*/ 2198240 w 4922262"/>
              <a:gd name="connsiteY1" fmla="*/ 798 h 4414458"/>
              <a:gd name="connsiteX2" fmla="*/ 4920603 w 4922262"/>
              <a:gd name="connsiteY2" fmla="*/ 2795589 h 4414458"/>
              <a:gd name="connsiteX3" fmla="*/ 2388362 w 4922262"/>
              <a:gd name="connsiteY3" fmla="*/ 4404377 h 4414458"/>
              <a:gd name="connsiteX4" fmla="*/ 977 w 4922262"/>
              <a:gd name="connsiteY4" fmla="*/ 2225221 h 4414458"/>
              <a:gd name="connsiteX0" fmla="*/ 977 w 4922262"/>
              <a:gd name="connsiteY0" fmla="*/ 2225221 h 4419909"/>
              <a:gd name="connsiteX1" fmla="*/ 2198240 w 4922262"/>
              <a:gd name="connsiteY1" fmla="*/ 798 h 4419909"/>
              <a:gd name="connsiteX2" fmla="*/ 4920603 w 4922262"/>
              <a:gd name="connsiteY2" fmla="*/ 2795589 h 4419909"/>
              <a:gd name="connsiteX3" fmla="*/ 2388362 w 4922262"/>
              <a:gd name="connsiteY3" fmla="*/ 4404377 h 4419909"/>
              <a:gd name="connsiteX4" fmla="*/ 977 w 4922262"/>
              <a:gd name="connsiteY4" fmla="*/ 2225221 h 4419909"/>
              <a:gd name="connsiteX0" fmla="*/ 977 w 4922262"/>
              <a:gd name="connsiteY0" fmla="*/ 2225221 h 4419909"/>
              <a:gd name="connsiteX1" fmla="*/ 2198240 w 4922262"/>
              <a:gd name="connsiteY1" fmla="*/ 798 h 4419909"/>
              <a:gd name="connsiteX2" fmla="*/ 4920603 w 4922262"/>
              <a:gd name="connsiteY2" fmla="*/ 2795589 h 4419909"/>
              <a:gd name="connsiteX3" fmla="*/ 2388362 w 4922262"/>
              <a:gd name="connsiteY3" fmla="*/ 4404377 h 4419909"/>
              <a:gd name="connsiteX4" fmla="*/ 977 w 4922262"/>
              <a:gd name="connsiteY4" fmla="*/ 2225221 h 4419909"/>
              <a:gd name="connsiteX0" fmla="*/ 189 w 4921474"/>
              <a:gd name="connsiteY0" fmla="*/ 2225894 h 4420582"/>
              <a:gd name="connsiteX1" fmla="*/ 2197452 w 4921474"/>
              <a:gd name="connsiteY1" fmla="*/ 1471 h 4420582"/>
              <a:gd name="connsiteX2" fmla="*/ 4919815 w 4921474"/>
              <a:gd name="connsiteY2" fmla="*/ 2796262 h 4420582"/>
              <a:gd name="connsiteX3" fmla="*/ 2387574 w 4921474"/>
              <a:gd name="connsiteY3" fmla="*/ 4405050 h 4420582"/>
              <a:gd name="connsiteX4" fmla="*/ 189 w 4921474"/>
              <a:gd name="connsiteY4" fmla="*/ 2225894 h 4420582"/>
              <a:gd name="connsiteX0" fmla="*/ 105 w 4920886"/>
              <a:gd name="connsiteY0" fmla="*/ 2225353 h 4420041"/>
              <a:gd name="connsiteX1" fmla="*/ 2197368 w 4920886"/>
              <a:gd name="connsiteY1" fmla="*/ 930 h 4420041"/>
              <a:gd name="connsiteX2" fmla="*/ 4919731 w 4920886"/>
              <a:gd name="connsiteY2" fmla="*/ 2795721 h 4420041"/>
              <a:gd name="connsiteX3" fmla="*/ 2387490 w 4920886"/>
              <a:gd name="connsiteY3" fmla="*/ 4404509 h 4420041"/>
              <a:gd name="connsiteX4" fmla="*/ 105 w 4920886"/>
              <a:gd name="connsiteY4" fmla="*/ 2225353 h 4420041"/>
              <a:gd name="connsiteX0" fmla="*/ 116 w 4920984"/>
              <a:gd name="connsiteY0" fmla="*/ 2225353 h 4420041"/>
              <a:gd name="connsiteX1" fmla="*/ 2197379 w 4920984"/>
              <a:gd name="connsiteY1" fmla="*/ 930 h 4420041"/>
              <a:gd name="connsiteX2" fmla="*/ 4919742 w 4920984"/>
              <a:gd name="connsiteY2" fmla="*/ 2795721 h 4420041"/>
              <a:gd name="connsiteX3" fmla="*/ 2387501 w 4920984"/>
              <a:gd name="connsiteY3" fmla="*/ 4404509 h 4420041"/>
              <a:gd name="connsiteX4" fmla="*/ 116 w 4920984"/>
              <a:gd name="connsiteY4" fmla="*/ 2225353 h 4420041"/>
              <a:gd name="connsiteX0" fmla="*/ 116 w 4921418"/>
              <a:gd name="connsiteY0" fmla="*/ 2225678 h 4420366"/>
              <a:gd name="connsiteX1" fmla="*/ 2197379 w 4921418"/>
              <a:gd name="connsiteY1" fmla="*/ 1255 h 4420366"/>
              <a:gd name="connsiteX2" fmla="*/ 4919742 w 4921418"/>
              <a:gd name="connsiteY2" fmla="*/ 2796046 h 4420366"/>
              <a:gd name="connsiteX3" fmla="*/ 2387501 w 4921418"/>
              <a:gd name="connsiteY3" fmla="*/ 4404834 h 4420366"/>
              <a:gd name="connsiteX4" fmla="*/ 116 w 4921418"/>
              <a:gd name="connsiteY4" fmla="*/ 2225678 h 4420366"/>
              <a:gd name="connsiteX0" fmla="*/ 116 w 4921418"/>
              <a:gd name="connsiteY0" fmla="*/ 2225678 h 4420366"/>
              <a:gd name="connsiteX1" fmla="*/ 2197379 w 4921418"/>
              <a:gd name="connsiteY1" fmla="*/ 1255 h 4420366"/>
              <a:gd name="connsiteX2" fmla="*/ 4919742 w 4921418"/>
              <a:gd name="connsiteY2" fmla="*/ 2796046 h 4420366"/>
              <a:gd name="connsiteX3" fmla="*/ 2387501 w 4921418"/>
              <a:gd name="connsiteY3" fmla="*/ 4404834 h 4420366"/>
              <a:gd name="connsiteX4" fmla="*/ 116 w 4921418"/>
              <a:gd name="connsiteY4" fmla="*/ 2225678 h 4420366"/>
              <a:gd name="connsiteX0" fmla="*/ 122 w 4921475"/>
              <a:gd name="connsiteY0" fmla="*/ 2226264 h 4420952"/>
              <a:gd name="connsiteX1" fmla="*/ 2197385 w 4921475"/>
              <a:gd name="connsiteY1" fmla="*/ 1841 h 4420952"/>
              <a:gd name="connsiteX2" fmla="*/ 4919748 w 4921475"/>
              <a:gd name="connsiteY2" fmla="*/ 2796632 h 4420952"/>
              <a:gd name="connsiteX3" fmla="*/ 2387507 w 4921475"/>
              <a:gd name="connsiteY3" fmla="*/ 4405420 h 4420952"/>
              <a:gd name="connsiteX4" fmla="*/ 122 w 4921475"/>
              <a:gd name="connsiteY4" fmla="*/ 2226264 h 442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1475" h="4420952">
                <a:moveTo>
                  <a:pt x="122" y="2226264"/>
                </a:moveTo>
                <a:cubicBezTo>
                  <a:pt x="-13458" y="704682"/>
                  <a:pt x="1105842" y="51636"/>
                  <a:pt x="2197385" y="1841"/>
                </a:cubicBezTo>
                <a:cubicBezTo>
                  <a:pt x="3288928" y="-47954"/>
                  <a:pt x="4983123" y="912628"/>
                  <a:pt x="4919748" y="2796632"/>
                </a:cubicBezTo>
                <a:cubicBezTo>
                  <a:pt x="4829213" y="4182696"/>
                  <a:pt x="3325140" y="4500481"/>
                  <a:pt x="2387507" y="4405420"/>
                </a:cubicBezTo>
                <a:cubicBezTo>
                  <a:pt x="1449874" y="4310359"/>
                  <a:pt x="13702" y="3747846"/>
                  <a:pt x="122" y="22262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1779662"/>
            <a:ext cx="482453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</a:t>
            </a:r>
          </a:p>
          <a:p>
            <a:pPr lvl="0"/>
            <a:r>
              <a:rPr lang="en-US" altLang="ko-KR" dirty="0"/>
              <a:t>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15668" y="2859782"/>
            <a:ext cx="4824536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622054D2-26C4-4D71-A592-07141BB73A10}"/>
              </a:ext>
            </a:extLst>
          </p:cNvPr>
          <p:cNvGrpSpPr/>
          <p:nvPr userDrawn="1"/>
        </p:nvGrpSpPr>
        <p:grpSpPr>
          <a:xfrm>
            <a:off x="1132683" y="10015"/>
            <a:ext cx="6618131" cy="4847444"/>
            <a:chOff x="248261" y="139409"/>
            <a:chExt cx="7534776" cy="4847444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281F32B4-7453-4031-87C9-9B162EA09A3A}"/>
                </a:ext>
              </a:extLst>
            </p:cNvPr>
            <p:cNvSpPr/>
            <p:nvPr userDrawn="1"/>
          </p:nvSpPr>
          <p:spPr>
            <a:xfrm rot="20274635">
              <a:off x="1034052" y="3357355"/>
              <a:ext cx="720079" cy="1109517"/>
            </a:xfrm>
            <a:prstGeom prst="roundRect">
              <a:avLst>
                <a:gd name="adj" fmla="val 367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F905D55C-D8B3-4B6A-9F10-E6FFAC96067F}"/>
                </a:ext>
              </a:extLst>
            </p:cNvPr>
            <p:cNvSpPr/>
            <p:nvPr userDrawn="1"/>
          </p:nvSpPr>
          <p:spPr>
            <a:xfrm>
              <a:off x="248261" y="139409"/>
              <a:ext cx="7534776" cy="4847444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16753 w 3052745"/>
                <a:gd name="connsiteY0" fmla="*/ 2884475 h 4842815"/>
                <a:gd name="connsiteX1" fmla="*/ 1100524 w 3052745"/>
                <a:gd name="connsiteY1" fmla="*/ 3436381 h 4842815"/>
                <a:gd name="connsiteX2" fmla="*/ 857773 w 3052745"/>
                <a:gd name="connsiteY2" fmla="*/ 4294175 h 4842815"/>
                <a:gd name="connsiteX3" fmla="*/ 80533 w 3052745"/>
                <a:gd name="connsiteY3" fmla="*/ 3880518 h 4842815"/>
                <a:gd name="connsiteX4" fmla="*/ 243818 w 3052745"/>
                <a:gd name="connsiteY4" fmla="*/ 3016192 h 4842815"/>
                <a:gd name="connsiteX5" fmla="*/ 613933 w 3052745"/>
                <a:gd name="connsiteY5" fmla="*/ 3188186 h 4842815"/>
                <a:gd name="connsiteX6" fmla="*/ 546442 w 3052745"/>
                <a:gd name="connsiteY6" fmla="*/ 3334055 h 4842815"/>
                <a:gd name="connsiteX7" fmla="*/ 431053 w 3052745"/>
                <a:gd name="connsiteY7" fmla="*/ 3219755 h 4842815"/>
                <a:gd name="connsiteX8" fmla="*/ 523581 w 3052745"/>
                <a:gd name="connsiteY8" fmla="*/ 2799567 h 4842815"/>
                <a:gd name="connsiteX9" fmla="*/ 431053 w 3052745"/>
                <a:gd name="connsiteY9" fmla="*/ 2655875 h 4842815"/>
                <a:gd name="connsiteX10" fmla="*/ 4333 w 3052745"/>
                <a:gd name="connsiteY10" fmla="*/ 2610155 h 4842815"/>
                <a:gd name="connsiteX11" fmla="*/ 728233 w 3052745"/>
                <a:gd name="connsiteY11" fmla="*/ 773735 h 4842815"/>
                <a:gd name="connsiteX12" fmla="*/ 2701813 w 3052745"/>
                <a:gd name="connsiteY12" fmla="*/ 4115 h 4842815"/>
                <a:gd name="connsiteX13" fmla="*/ 2823733 w 3052745"/>
                <a:gd name="connsiteY13" fmla="*/ 1063295 h 4842815"/>
                <a:gd name="connsiteX14" fmla="*/ 3052333 w 3052745"/>
                <a:gd name="connsiteY14" fmla="*/ 1787195 h 4842815"/>
                <a:gd name="connsiteX15" fmla="*/ 2762773 w 3052745"/>
                <a:gd name="connsiteY15" fmla="*/ 2511095 h 4842815"/>
                <a:gd name="connsiteX16" fmla="*/ 3021853 w 3052745"/>
                <a:gd name="connsiteY16" fmla="*/ 3189275 h 4842815"/>
                <a:gd name="connsiteX17" fmla="*/ 2617993 w 3052745"/>
                <a:gd name="connsiteY17" fmla="*/ 3936035 h 4842815"/>
                <a:gd name="connsiteX18" fmla="*/ 3052333 w 3052745"/>
                <a:gd name="connsiteY18" fmla="*/ 4842815 h 4842815"/>
                <a:gd name="connsiteX0" fmla="*/ 405978 w 3141970"/>
                <a:gd name="connsiteY0" fmla="*/ 2884234 h 4842574"/>
                <a:gd name="connsiteX1" fmla="*/ 1189749 w 3141970"/>
                <a:gd name="connsiteY1" fmla="*/ 3436140 h 4842574"/>
                <a:gd name="connsiteX2" fmla="*/ 946998 w 3141970"/>
                <a:gd name="connsiteY2" fmla="*/ 4293934 h 4842574"/>
                <a:gd name="connsiteX3" fmla="*/ 169758 w 3141970"/>
                <a:gd name="connsiteY3" fmla="*/ 3880277 h 4842574"/>
                <a:gd name="connsiteX4" fmla="*/ 333043 w 3141970"/>
                <a:gd name="connsiteY4" fmla="*/ 3015951 h 4842574"/>
                <a:gd name="connsiteX5" fmla="*/ 703158 w 3141970"/>
                <a:gd name="connsiteY5" fmla="*/ 3187945 h 4842574"/>
                <a:gd name="connsiteX6" fmla="*/ 635667 w 3141970"/>
                <a:gd name="connsiteY6" fmla="*/ 3333814 h 4842574"/>
                <a:gd name="connsiteX7" fmla="*/ 520278 w 3141970"/>
                <a:gd name="connsiteY7" fmla="*/ 3219514 h 4842574"/>
                <a:gd name="connsiteX8" fmla="*/ 612806 w 3141970"/>
                <a:gd name="connsiteY8" fmla="*/ 2799326 h 4842574"/>
                <a:gd name="connsiteX9" fmla="*/ 520278 w 3141970"/>
                <a:gd name="connsiteY9" fmla="*/ 2655634 h 4842574"/>
                <a:gd name="connsiteX10" fmla="*/ 3683 w 3141970"/>
                <a:gd name="connsiteY10" fmla="*/ 2445454 h 4842574"/>
                <a:gd name="connsiteX11" fmla="*/ 817458 w 3141970"/>
                <a:gd name="connsiteY11" fmla="*/ 773494 h 4842574"/>
                <a:gd name="connsiteX12" fmla="*/ 2791038 w 3141970"/>
                <a:gd name="connsiteY12" fmla="*/ 3874 h 4842574"/>
                <a:gd name="connsiteX13" fmla="*/ 2912958 w 3141970"/>
                <a:gd name="connsiteY13" fmla="*/ 1063054 h 4842574"/>
                <a:gd name="connsiteX14" fmla="*/ 3141558 w 3141970"/>
                <a:gd name="connsiteY14" fmla="*/ 1786954 h 4842574"/>
                <a:gd name="connsiteX15" fmla="*/ 2851998 w 3141970"/>
                <a:gd name="connsiteY15" fmla="*/ 2510854 h 4842574"/>
                <a:gd name="connsiteX16" fmla="*/ 3111078 w 3141970"/>
                <a:gd name="connsiteY16" fmla="*/ 3189034 h 4842574"/>
                <a:gd name="connsiteX17" fmla="*/ 2707218 w 3141970"/>
                <a:gd name="connsiteY17" fmla="*/ 3935794 h 4842574"/>
                <a:gd name="connsiteX18" fmla="*/ 3141558 w 3141970"/>
                <a:gd name="connsiteY18" fmla="*/ 4842574 h 4842574"/>
                <a:gd name="connsiteX0" fmla="*/ 495373 w 3231365"/>
                <a:gd name="connsiteY0" fmla="*/ 2884020 h 4842360"/>
                <a:gd name="connsiteX1" fmla="*/ 1279144 w 3231365"/>
                <a:gd name="connsiteY1" fmla="*/ 3435926 h 4842360"/>
                <a:gd name="connsiteX2" fmla="*/ 1036393 w 3231365"/>
                <a:gd name="connsiteY2" fmla="*/ 4293720 h 4842360"/>
                <a:gd name="connsiteX3" fmla="*/ 259153 w 3231365"/>
                <a:gd name="connsiteY3" fmla="*/ 3880063 h 4842360"/>
                <a:gd name="connsiteX4" fmla="*/ 422438 w 3231365"/>
                <a:gd name="connsiteY4" fmla="*/ 3015737 h 4842360"/>
                <a:gd name="connsiteX5" fmla="*/ 792553 w 3231365"/>
                <a:gd name="connsiteY5" fmla="*/ 3187731 h 4842360"/>
                <a:gd name="connsiteX6" fmla="*/ 725062 w 3231365"/>
                <a:gd name="connsiteY6" fmla="*/ 3333600 h 4842360"/>
                <a:gd name="connsiteX7" fmla="*/ 609673 w 3231365"/>
                <a:gd name="connsiteY7" fmla="*/ 3219300 h 4842360"/>
                <a:gd name="connsiteX8" fmla="*/ 702201 w 3231365"/>
                <a:gd name="connsiteY8" fmla="*/ 2799112 h 4842360"/>
                <a:gd name="connsiteX9" fmla="*/ 609673 w 3231365"/>
                <a:gd name="connsiteY9" fmla="*/ 2655420 h 4842360"/>
                <a:gd name="connsiteX10" fmla="*/ 3203 w 3231365"/>
                <a:gd name="connsiteY10" fmla="*/ 2280779 h 4842360"/>
                <a:gd name="connsiteX11" fmla="*/ 906853 w 3231365"/>
                <a:gd name="connsiteY11" fmla="*/ 773280 h 4842360"/>
                <a:gd name="connsiteX12" fmla="*/ 2880433 w 3231365"/>
                <a:gd name="connsiteY12" fmla="*/ 3660 h 4842360"/>
                <a:gd name="connsiteX13" fmla="*/ 3002353 w 3231365"/>
                <a:gd name="connsiteY13" fmla="*/ 1062840 h 4842360"/>
                <a:gd name="connsiteX14" fmla="*/ 3230953 w 3231365"/>
                <a:gd name="connsiteY14" fmla="*/ 1786740 h 4842360"/>
                <a:gd name="connsiteX15" fmla="*/ 2941393 w 3231365"/>
                <a:gd name="connsiteY15" fmla="*/ 2510640 h 4842360"/>
                <a:gd name="connsiteX16" fmla="*/ 3200473 w 3231365"/>
                <a:gd name="connsiteY16" fmla="*/ 3188820 h 4842360"/>
                <a:gd name="connsiteX17" fmla="*/ 2796613 w 3231365"/>
                <a:gd name="connsiteY17" fmla="*/ 3935580 h 4842360"/>
                <a:gd name="connsiteX18" fmla="*/ 3230953 w 3231365"/>
                <a:gd name="connsiteY18" fmla="*/ 4842360 h 4842360"/>
                <a:gd name="connsiteX0" fmla="*/ 517846 w 3253838"/>
                <a:gd name="connsiteY0" fmla="*/ 2884020 h 4842360"/>
                <a:gd name="connsiteX1" fmla="*/ 1301617 w 3253838"/>
                <a:gd name="connsiteY1" fmla="*/ 3435926 h 4842360"/>
                <a:gd name="connsiteX2" fmla="*/ 1058866 w 3253838"/>
                <a:gd name="connsiteY2" fmla="*/ 4293720 h 4842360"/>
                <a:gd name="connsiteX3" fmla="*/ 281626 w 3253838"/>
                <a:gd name="connsiteY3" fmla="*/ 3880063 h 4842360"/>
                <a:gd name="connsiteX4" fmla="*/ 444911 w 3253838"/>
                <a:gd name="connsiteY4" fmla="*/ 3015737 h 4842360"/>
                <a:gd name="connsiteX5" fmla="*/ 815026 w 3253838"/>
                <a:gd name="connsiteY5" fmla="*/ 3187731 h 4842360"/>
                <a:gd name="connsiteX6" fmla="*/ 747535 w 3253838"/>
                <a:gd name="connsiteY6" fmla="*/ 3333600 h 4842360"/>
                <a:gd name="connsiteX7" fmla="*/ 632146 w 3253838"/>
                <a:gd name="connsiteY7" fmla="*/ 3219300 h 4842360"/>
                <a:gd name="connsiteX8" fmla="*/ 724674 w 3253838"/>
                <a:gd name="connsiteY8" fmla="*/ 2799112 h 4842360"/>
                <a:gd name="connsiteX9" fmla="*/ 632146 w 3253838"/>
                <a:gd name="connsiteY9" fmla="*/ 2655420 h 4842360"/>
                <a:gd name="connsiteX10" fmla="*/ 25676 w 3253838"/>
                <a:gd name="connsiteY10" fmla="*/ 2280779 h 4842360"/>
                <a:gd name="connsiteX11" fmla="*/ 929326 w 3253838"/>
                <a:gd name="connsiteY11" fmla="*/ 773280 h 4842360"/>
                <a:gd name="connsiteX12" fmla="*/ 2902906 w 3253838"/>
                <a:gd name="connsiteY12" fmla="*/ 3660 h 4842360"/>
                <a:gd name="connsiteX13" fmla="*/ 3024826 w 3253838"/>
                <a:gd name="connsiteY13" fmla="*/ 1062840 h 4842360"/>
                <a:gd name="connsiteX14" fmla="*/ 3253426 w 3253838"/>
                <a:gd name="connsiteY14" fmla="*/ 1786740 h 4842360"/>
                <a:gd name="connsiteX15" fmla="*/ 2963866 w 3253838"/>
                <a:gd name="connsiteY15" fmla="*/ 2510640 h 4842360"/>
                <a:gd name="connsiteX16" fmla="*/ 3222946 w 3253838"/>
                <a:gd name="connsiteY16" fmla="*/ 3188820 h 4842360"/>
                <a:gd name="connsiteX17" fmla="*/ 2819086 w 3253838"/>
                <a:gd name="connsiteY17" fmla="*/ 3935580 h 4842360"/>
                <a:gd name="connsiteX18" fmla="*/ 3253426 w 3253838"/>
                <a:gd name="connsiteY18" fmla="*/ 4842360 h 4842360"/>
                <a:gd name="connsiteX0" fmla="*/ 493501 w 3229493"/>
                <a:gd name="connsiteY0" fmla="*/ 2884020 h 4842360"/>
                <a:gd name="connsiteX1" fmla="*/ 1277272 w 3229493"/>
                <a:gd name="connsiteY1" fmla="*/ 3435926 h 4842360"/>
                <a:gd name="connsiteX2" fmla="*/ 1034521 w 3229493"/>
                <a:gd name="connsiteY2" fmla="*/ 4293720 h 4842360"/>
                <a:gd name="connsiteX3" fmla="*/ 257281 w 3229493"/>
                <a:gd name="connsiteY3" fmla="*/ 3880063 h 4842360"/>
                <a:gd name="connsiteX4" fmla="*/ 420566 w 3229493"/>
                <a:gd name="connsiteY4" fmla="*/ 3015737 h 4842360"/>
                <a:gd name="connsiteX5" fmla="*/ 790681 w 3229493"/>
                <a:gd name="connsiteY5" fmla="*/ 3187731 h 4842360"/>
                <a:gd name="connsiteX6" fmla="*/ 723190 w 3229493"/>
                <a:gd name="connsiteY6" fmla="*/ 3333600 h 4842360"/>
                <a:gd name="connsiteX7" fmla="*/ 607801 w 3229493"/>
                <a:gd name="connsiteY7" fmla="*/ 3219300 h 4842360"/>
                <a:gd name="connsiteX8" fmla="*/ 700329 w 3229493"/>
                <a:gd name="connsiteY8" fmla="*/ 2799112 h 4842360"/>
                <a:gd name="connsiteX9" fmla="*/ 1331 w 3229493"/>
                <a:gd name="connsiteY9" fmla="*/ 2280779 h 4842360"/>
                <a:gd name="connsiteX10" fmla="*/ 904981 w 3229493"/>
                <a:gd name="connsiteY10" fmla="*/ 773280 h 4842360"/>
                <a:gd name="connsiteX11" fmla="*/ 2878561 w 3229493"/>
                <a:gd name="connsiteY11" fmla="*/ 3660 h 4842360"/>
                <a:gd name="connsiteX12" fmla="*/ 3000481 w 3229493"/>
                <a:gd name="connsiteY12" fmla="*/ 1062840 h 4842360"/>
                <a:gd name="connsiteX13" fmla="*/ 3229081 w 3229493"/>
                <a:gd name="connsiteY13" fmla="*/ 1786740 h 4842360"/>
                <a:gd name="connsiteX14" fmla="*/ 2939521 w 3229493"/>
                <a:gd name="connsiteY14" fmla="*/ 2510640 h 4842360"/>
                <a:gd name="connsiteX15" fmla="*/ 3198601 w 3229493"/>
                <a:gd name="connsiteY15" fmla="*/ 3188820 h 4842360"/>
                <a:gd name="connsiteX16" fmla="*/ 2794741 w 3229493"/>
                <a:gd name="connsiteY16" fmla="*/ 3935580 h 4842360"/>
                <a:gd name="connsiteX17" fmla="*/ 3229081 w 3229493"/>
                <a:gd name="connsiteY17" fmla="*/ 4842360 h 4842360"/>
                <a:gd name="connsiteX0" fmla="*/ 494111 w 3230103"/>
                <a:gd name="connsiteY0" fmla="*/ 2884020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92861 w 3230103"/>
                <a:gd name="connsiteY1" fmla="*/ 3547759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32787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15330 w 3230103"/>
                <a:gd name="connsiteY1" fmla="*/ 3725376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890414 w 3603937"/>
                <a:gd name="connsiteY0" fmla="*/ 2903795 h 4842400"/>
                <a:gd name="connsiteX1" fmla="*/ 1689164 w 3603937"/>
                <a:gd name="connsiteY1" fmla="*/ 3725416 h 4842400"/>
                <a:gd name="connsiteX2" fmla="*/ 1356538 w 3603937"/>
                <a:gd name="connsiteY2" fmla="*/ 4293760 h 4842400"/>
                <a:gd name="connsiteX3" fmla="*/ 706621 w 3603937"/>
                <a:gd name="connsiteY3" fmla="*/ 3906416 h 4842400"/>
                <a:gd name="connsiteX4" fmla="*/ 705137 w 3603937"/>
                <a:gd name="connsiteY4" fmla="*/ 3028934 h 4842400"/>
                <a:gd name="connsiteX5" fmla="*/ 1165125 w 3603937"/>
                <a:gd name="connsiteY5" fmla="*/ 3187771 h 4842400"/>
                <a:gd name="connsiteX6" fmla="*/ 1097634 w 3603937"/>
                <a:gd name="connsiteY6" fmla="*/ 3333640 h 4842400"/>
                <a:gd name="connsiteX7" fmla="*/ 982245 w 3603937"/>
                <a:gd name="connsiteY7" fmla="*/ 3219340 h 4842400"/>
                <a:gd name="connsiteX8" fmla="*/ 1037325 w 3603937"/>
                <a:gd name="connsiteY8" fmla="*/ 2726790 h 4842400"/>
                <a:gd name="connsiteX9" fmla="*/ 1297 w 3603937"/>
                <a:gd name="connsiteY9" fmla="*/ 2313712 h 4842400"/>
                <a:gd name="connsiteX10" fmla="*/ 1279425 w 3603937"/>
                <a:gd name="connsiteY10" fmla="*/ 773320 h 4842400"/>
                <a:gd name="connsiteX11" fmla="*/ 3253005 w 3603937"/>
                <a:gd name="connsiteY11" fmla="*/ 3700 h 4842400"/>
                <a:gd name="connsiteX12" fmla="*/ 3374925 w 3603937"/>
                <a:gd name="connsiteY12" fmla="*/ 1062880 h 4842400"/>
                <a:gd name="connsiteX13" fmla="*/ 3603525 w 3603937"/>
                <a:gd name="connsiteY13" fmla="*/ 1786780 h 4842400"/>
                <a:gd name="connsiteX14" fmla="*/ 3313965 w 3603937"/>
                <a:gd name="connsiteY14" fmla="*/ 2510680 h 4842400"/>
                <a:gd name="connsiteX15" fmla="*/ 3573045 w 3603937"/>
                <a:gd name="connsiteY15" fmla="*/ 3188860 h 4842400"/>
                <a:gd name="connsiteX16" fmla="*/ 3169185 w 3603937"/>
                <a:gd name="connsiteY16" fmla="*/ 3935620 h 4842400"/>
                <a:gd name="connsiteX17" fmla="*/ 3603525 w 3603937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90750 w 3604273"/>
                <a:gd name="connsiteY0" fmla="*/ 2903795 h 4842400"/>
                <a:gd name="connsiteX1" fmla="*/ 1689500 w 3604273"/>
                <a:gd name="connsiteY1" fmla="*/ 3725416 h 4842400"/>
                <a:gd name="connsiteX2" fmla="*/ 1356874 w 3604273"/>
                <a:gd name="connsiteY2" fmla="*/ 4293760 h 4842400"/>
                <a:gd name="connsiteX3" fmla="*/ 706957 w 3604273"/>
                <a:gd name="connsiteY3" fmla="*/ 3906416 h 4842400"/>
                <a:gd name="connsiteX4" fmla="*/ 705473 w 3604273"/>
                <a:gd name="connsiteY4" fmla="*/ 3028934 h 4842400"/>
                <a:gd name="connsiteX5" fmla="*/ 1165461 w 3604273"/>
                <a:gd name="connsiteY5" fmla="*/ 3187771 h 4842400"/>
                <a:gd name="connsiteX6" fmla="*/ 1097970 w 3604273"/>
                <a:gd name="connsiteY6" fmla="*/ 3333640 h 4842400"/>
                <a:gd name="connsiteX7" fmla="*/ 982581 w 3604273"/>
                <a:gd name="connsiteY7" fmla="*/ 3219340 h 4842400"/>
                <a:gd name="connsiteX8" fmla="*/ 1037661 w 3604273"/>
                <a:gd name="connsiteY8" fmla="*/ 2726790 h 4842400"/>
                <a:gd name="connsiteX9" fmla="*/ 1633 w 3604273"/>
                <a:gd name="connsiteY9" fmla="*/ 2313712 h 4842400"/>
                <a:gd name="connsiteX10" fmla="*/ 1279761 w 3604273"/>
                <a:gd name="connsiteY10" fmla="*/ 773320 h 4842400"/>
                <a:gd name="connsiteX11" fmla="*/ 3253341 w 3604273"/>
                <a:gd name="connsiteY11" fmla="*/ 3700 h 4842400"/>
                <a:gd name="connsiteX12" fmla="*/ 3375261 w 3604273"/>
                <a:gd name="connsiteY12" fmla="*/ 1062880 h 4842400"/>
                <a:gd name="connsiteX13" fmla="*/ 3603861 w 3604273"/>
                <a:gd name="connsiteY13" fmla="*/ 1786780 h 4842400"/>
                <a:gd name="connsiteX14" fmla="*/ 3314301 w 3604273"/>
                <a:gd name="connsiteY14" fmla="*/ 2510680 h 4842400"/>
                <a:gd name="connsiteX15" fmla="*/ 3573381 w 3604273"/>
                <a:gd name="connsiteY15" fmla="*/ 3188860 h 4842400"/>
                <a:gd name="connsiteX16" fmla="*/ 3169521 w 3604273"/>
                <a:gd name="connsiteY16" fmla="*/ 3935620 h 4842400"/>
                <a:gd name="connsiteX17" fmla="*/ 3603861 w 3604273"/>
                <a:gd name="connsiteY17" fmla="*/ 4842400 h 4842400"/>
                <a:gd name="connsiteX0" fmla="*/ 890860 w 3604383"/>
                <a:gd name="connsiteY0" fmla="*/ 2903278 h 4841883"/>
                <a:gd name="connsiteX1" fmla="*/ 1689610 w 3604383"/>
                <a:gd name="connsiteY1" fmla="*/ 3724899 h 4841883"/>
                <a:gd name="connsiteX2" fmla="*/ 1356984 w 3604383"/>
                <a:gd name="connsiteY2" fmla="*/ 4293243 h 4841883"/>
                <a:gd name="connsiteX3" fmla="*/ 707067 w 3604383"/>
                <a:gd name="connsiteY3" fmla="*/ 3905899 h 4841883"/>
                <a:gd name="connsiteX4" fmla="*/ 705583 w 3604383"/>
                <a:gd name="connsiteY4" fmla="*/ 3028417 h 4841883"/>
                <a:gd name="connsiteX5" fmla="*/ 1165571 w 3604383"/>
                <a:gd name="connsiteY5" fmla="*/ 3187254 h 4841883"/>
                <a:gd name="connsiteX6" fmla="*/ 1098080 w 3604383"/>
                <a:gd name="connsiteY6" fmla="*/ 3333123 h 4841883"/>
                <a:gd name="connsiteX7" fmla="*/ 982691 w 3604383"/>
                <a:gd name="connsiteY7" fmla="*/ 3218823 h 4841883"/>
                <a:gd name="connsiteX8" fmla="*/ 1037771 w 3604383"/>
                <a:gd name="connsiteY8" fmla="*/ 2726273 h 4841883"/>
                <a:gd name="connsiteX9" fmla="*/ 1743 w 3604383"/>
                <a:gd name="connsiteY9" fmla="*/ 2313195 h 4841883"/>
                <a:gd name="connsiteX10" fmla="*/ 1279871 w 3604383"/>
                <a:gd name="connsiteY10" fmla="*/ 772803 h 4841883"/>
                <a:gd name="connsiteX11" fmla="*/ 3253451 w 3604383"/>
                <a:gd name="connsiteY11" fmla="*/ 3183 h 4841883"/>
                <a:gd name="connsiteX12" fmla="*/ 3375371 w 3604383"/>
                <a:gd name="connsiteY12" fmla="*/ 1062363 h 4841883"/>
                <a:gd name="connsiteX13" fmla="*/ 3603971 w 3604383"/>
                <a:gd name="connsiteY13" fmla="*/ 1786263 h 4841883"/>
                <a:gd name="connsiteX14" fmla="*/ 3314411 w 3604383"/>
                <a:gd name="connsiteY14" fmla="*/ 2510163 h 4841883"/>
                <a:gd name="connsiteX15" fmla="*/ 3573491 w 3604383"/>
                <a:gd name="connsiteY15" fmla="*/ 3188343 h 4841883"/>
                <a:gd name="connsiteX16" fmla="*/ 3169631 w 3604383"/>
                <a:gd name="connsiteY16" fmla="*/ 3935103 h 4841883"/>
                <a:gd name="connsiteX17" fmla="*/ 3603971 w 3604383"/>
                <a:gd name="connsiteY17" fmla="*/ 4841883 h 4841883"/>
                <a:gd name="connsiteX0" fmla="*/ 890832 w 3613433"/>
                <a:gd name="connsiteY0" fmla="*/ 2516626 h 4455231"/>
                <a:gd name="connsiteX1" fmla="*/ 1689582 w 3613433"/>
                <a:gd name="connsiteY1" fmla="*/ 3338247 h 4455231"/>
                <a:gd name="connsiteX2" fmla="*/ 1356956 w 3613433"/>
                <a:gd name="connsiteY2" fmla="*/ 3906591 h 4455231"/>
                <a:gd name="connsiteX3" fmla="*/ 707039 w 3613433"/>
                <a:gd name="connsiteY3" fmla="*/ 3519247 h 4455231"/>
                <a:gd name="connsiteX4" fmla="*/ 705555 w 3613433"/>
                <a:gd name="connsiteY4" fmla="*/ 2641765 h 4455231"/>
                <a:gd name="connsiteX5" fmla="*/ 1165543 w 3613433"/>
                <a:gd name="connsiteY5" fmla="*/ 2800602 h 4455231"/>
                <a:gd name="connsiteX6" fmla="*/ 1098052 w 3613433"/>
                <a:gd name="connsiteY6" fmla="*/ 2946471 h 4455231"/>
                <a:gd name="connsiteX7" fmla="*/ 982663 w 3613433"/>
                <a:gd name="connsiteY7" fmla="*/ 2832171 h 4455231"/>
                <a:gd name="connsiteX8" fmla="*/ 1037743 w 3613433"/>
                <a:gd name="connsiteY8" fmla="*/ 2339621 h 4455231"/>
                <a:gd name="connsiteX9" fmla="*/ 1715 w 3613433"/>
                <a:gd name="connsiteY9" fmla="*/ 1926543 h 4455231"/>
                <a:gd name="connsiteX10" fmla="*/ 1279843 w 3613433"/>
                <a:gd name="connsiteY10" fmla="*/ 386151 h 4455231"/>
                <a:gd name="connsiteX11" fmla="*/ 3485600 w 3613433"/>
                <a:gd name="connsiteY11" fmla="*/ 11236 h 4455231"/>
                <a:gd name="connsiteX12" fmla="*/ 3375343 w 3613433"/>
                <a:gd name="connsiteY12" fmla="*/ 675711 h 4455231"/>
                <a:gd name="connsiteX13" fmla="*/ 3603943 w 3613433"/>
                <a:gd name="connsiteY13" fmla="*/ 1399611 h 4455231"/>
                <a:gd name="connsiteX14" fmla="*/ 3314383 w 3613433"/>
                <a:gd name="connsiteY14" fmla="*/ 2123511 h 4455231"/>
                <a:gd name="connsiteX15" fmla="*/ 3573463 w 3613433"/>
                <a:gd name="connsiteY15" fmla="*/ 2801691 h 4455231"/>
                <a:gd name="connsiteX16" fmla="*/ 3169603 w 3613433"/>
                <a:gd name="connsiteY16" fmla="*/ 3548451 h 4455231"/>
                <a:gd name="connsiteX17" fmla="*/ 3603943 w 3613433"/>
                <a:gd name="connsiteY17" fmla="*/ 4455231 h 4455231"/>
                <a:gd name="connsiteX0" fmla="*/ 890832 w 3610208"/>
                <a:gd name="connsiteY0" fmla="*/ 2505589 h 4444194"/>
                <a:gd name="connsiteX1" fmla="*/ 1689582 w 3610208"/>
                <a:gd name="connsiteY1" fmla="*/ 3327210 h 4444194"/>
                <a:gd name="connsiteX2" fmla="*/ 1356956 w 3610208"/>
                <a:gd name="connsiteY2" fmla="*/ 3895554 h 4444194"/>
                <a:gd name="connsiteX3" fmla="*/ 707039 w 3610208"/>
                <a:gd name="connsiteY3" fmla="*/ 3508210 h 4444194"/>
                <a:gd name="connsiteX4" fmla="*/ 705555 w 3610208"/>
                <a:gd name="connsiteY4" fmla="*/ 2630728 h 4444194"/>
                <a:gd name="connsiteX5" fmla="*/ 1165543 w 3610208"/>
                <a:gd name="connsiteY5" fmla="*/ 2789565 h 4444194"/>
                <a:gd name="connsiteX6" fmla="*/ 1098052 w 3610208"/>
                <a:gd name="connsiteY6" fmla="*/ 2935434 h 4444194"/>
                <a:gd name="connsiteX7" fmla="*/ 982663 w 3610208"/>
                <a:gd name="connsiteY7" fmla="*/ 2821134 h 4444194"/>
                <a:gd name="connsiteX8" fmla="*/ 1037743 w 3610208"/>
                <a:gd name="connsiteY8" fmla="*/ 2328584 h 4444194"/>
                <a:gd name="connsiteX9" fmla="*/ 1715 w 3610208"/>
                <a:gd name="connsiteY9" fmla="*/ 1915506 h 4444194"/>
                <a:gd name="connsiteX10" fmla="*/ 1279843 w 3610208"/>
                <a:gd name="connsiteY10" fmla="*/ 375114 h 4444194"/>
                <a:gd name="connsiteX11" fmla="*/ 3485600 w 3610208"/>
                <a:gd name="connsiteY11" fmla="*/ 199 h 4444194"/>
                <a:gd name="connsiteX12" fmla="*/ 3375343 w 3610208"/>
                <a:gd name="connsiteY12" fmla="*/ 664674 h 4444194"/>
                <a:gd name="connsiteX13" fmla="*/ 3603943 w 3610208"/>
                <a:gd name="connsiteY13" fmla="*/ 1388574 h 4444194"/>
                <a:gd name="connsiteX14" fmla="*/ 3314383 w 3610208"/>
                <a:gd name="connsiteY14" fmla="*/ 2112474 h 4444194"/>
                <a:gd name="connsiteX15" fmla="*/ 3573463 w 3610208"/>
                <a:gd name="connsiteY15" fmla="*/ 2790654 h 4444194"/>
                <a:gd name="connsiteX16" fmla="*/ 3169603 w 3610208"/>
                <a:gd name="connsiteY16" fmla="*/ 3537414 h 4444194"/>
                <a:gd name="connsiteX17" fmla="*/ 3603943 w 3610208"/>
                <a:gd name="connsiteY17" fmla="*/ 4444194 h 4444194"/>
                <a:gd name="connsiteX0" fmla="*/ 890545 w 3609921"/>
                <a:gd name="connsiteY0" fmla="*/ 2505589 h 4444194"/>
                <a:gd name="connsiteX1" fmla="*/ 1689295 w 3609921"/>
                <a:gd name="connsiteY1" fmla="*/ 3327210 h 4444194"/>
                <a:gd name="connsiteX2" fmla="*/ 1356669 w 3609921"/>
                <a:gd name="connsiteY2" fmla="*/ 3895554 h 4444194"/>
                <a:gd name="connsiteX3" fmla="*/ 706752 w 3609921"/>
                <a:gd name="connsiteY3" fmla="*/ 3508210 h 4444194"/>
                <a:gd name="connsiteX4" fmla="*/ 705268 w 3609921"/>
                <a:gd name="connsiteY4" fmla="*/ 2630728 h 4444194"/>
                <a:gd name="connsiteX5" fmla="*/ 1165256 w 3609921"/>
                <a:gd name="connsiteY5" fmla="*/ 2789565 h 4444194"/>
                <a:gd name="connsiteX6" fmla="*/ 1097765 w 3609921"/>
                <a:gd name="connsiteY6" fmla="*/ 2935434 h 4444194"/>
                <a:gd name="connsiteX7" fmla="*/ 982376 w 3609921"/>
                <a:gd name="connsiteY7" fmla="*/ 2821134 h 4444194"/>
                <a:gd name="connsiteX8" fmla="*/ 1037456 w 3609921"/>
                <a:gd name="connsiteY8" fmla="*/ 2328584 h 4444194"/>
                <a:gd name="connsiteX9" fmla="*/ 1428 w 3609921"/>
                <a:gd name="connsiteY9" fmla="*/ 1915506 h 4444194"/>
                <a:gd name="connsiteX10" fmla="*/ 1279556 w 3609921"/>
                <a:gd name="connsiteY10" fmla="*/ 375114 h 4444194"/>
                <a:gd name="connsiteX11" fmla="*/ 3485313 w 3609921"/>
                <a:gd name="connsiteY11" fmla="*/ 199 h 4444194"/>
                <a:gd name="connsiteX12" fmla="*/ 3375056 w 3609921"/>
                <a:gd name="connsiteY12" fmla="*/ 664674 h 4444194"/>
                <a:gd name="connsiteX13" fmla="*/ 3603656 w 3609921"/>
                <a:gd name="connsiteY13" fmla="*/ 1388574 h 4444194"/>
                <a:gd name="connsiteX14" fmla="*/ 3314096 w 3609921"/>
                <a:gd name="connsiteY14" fmla="*/ 2112474 h 4444194"/>
                <a:gd name="connsiteX15" fmla="*/ 3573176 w 3609921"/>
                <a:gd name="connsiteY15" fmla="*/ 2790654 h 4444194"/>
                <a:gd name="connsiteX16" fmla="*/ 3169316 w 3609921"/>
                <a:gd name="connsiteY16" fmla="*/ 3537414 h 4444194"/>
                <a:gd name="connsiteX17" fmla="*/ 3603656 w 3609921"/>
                <a:gd name="connsiteY17" fmla="*/ 4444194 h 4444194"/>
                <a:gd name="connsiteX0" fmla="*/ 890668 w 3611656"/>
                <a:gd name="connsiteY0" fmla="*/ 2509184 h 4447789"/>
                <a:gd name="connsiteX1" fmla="*/ 1689418 w 3611656"/>
                <a:gd name="connsiteY1" fmla="*/ 3330805 h 4447789"/>
                <a:gd name="connsiteX2" fmla="*/ 1356792 w 3611656"/>
                <a:gd name="connsiteY2" fmla="*/ 3899149 h 4447789"/>
                <a:gd name="connsiteX3" fmla="*/ 706875 w 3611656"/>
                <a:gd name="connsiteY3" fmla="*/ 3511805 h 4447789"/>
                <a:gd name="connsiteX4" fmla="*/ 705391 w 3611656"/>
                <a:gd name="connsiteY4" fmla="*/ 2634323 h 4447789"/>
                <a:gd name="connsiteX5" fmla="*/ 1165379 w 3611656"/>
                <a:gd name="connsiteY5" fmla="*/ 2793160 h 4447789"/>
                <a:gd name="connsiteX6" fmla="*/ 1097888 w 3611656"/>
                <a:gd name="connsiteY6" fmla="*/ 2939029 h 4447789"/>
                <a:gd name="connsiteX7" fmla="*/ 982499 w 3611656"/>
                <a:gd name="connsiteY7" fmla="*/ 2824729 h 4447789"/>
                <a:gd name="connsiteX8" fmla="*/ 1037579 w 3611656"/>
                <a:gd name="connsiteY8" fmla="*/ 2332179 h 4447789"/>
                <a:gd name="connsiteX9" fmla="*/ 1551 w 3611656"/>
                <a:gd name="connsiteY9" fmla="*/ 1919101 h 4447789"/>
                <a:gd name="connsiteX10" fmla="*/ 1302147 w 3611656"/>
                <a:gd name="connsiteY10" fmla="*/ 444493 h 4447789"/>
                <a:gd name="connsiteX11" fmla="*/ 3485436 w 3611656"/>
                <a:gd name="connsiteY11" fmla="*/ 3794 h 4447789"/>
                <a:gd name="connsiteX12" fmla="*/ 3375179 w 3611656"/>
                <a:gd name="connsiteY12" fmla="*/ 668269 h 4447789"/>
                <a:gd name="connsiteX13" fmla="*/ 3603779 w 3611656"/>
                <a:gd name="connsiteY13" fmla="*/ 1392169 h 4447789"/>
                <a:gd name="connsiteX14" fmla="*/ 3314219 w 3611656"/>
                <a:gd name="connsiteY14" fmla="*/ 2116069 h 4447789"/>
                <a:gd name="connsiteX15" fmla="*/ 3573299 w 3611656"/>
                <a:gd name="connsiteY15" fmla="*/ 2794249 h 4447789"/>
                <a:gd name="connsiteX16" fmla="*/ 3169439 w 3611656"/>
                <a:gd name="connsiteY16" fmla="*/ 3541009 h 4447789"/>
                <a:gd name="connsiteX17" fmla="*/ 3603779 w 3611656"/>
                <a:gd name="connsiteY17" fmla="*/ 4447789 h 4447789"/>
                <a:gd name="connsiteX0" fmla="*/ 889325 w 3610313"/>
                <a:gd name="connsiteY0" fmla="*/ 2509184 h 4447789"/>
                <a:gd name="connsiteX1" fmla="*/ 1688075 w 3610313"/>
                <a:gd name="connsiteY1" fmla="*/ 3330805 h 4447789"/>
                <a:gd name="connsiteX2" fmla="*/ 1355449 w 3610313"/>
                <a:gd name="connsiteY2" fmla="*/ 3899149 h 4447789"/>
                <a:gd name="connsiteX3" fmla="*/ 705532 w 3610313"/>
                <a:gd name="connsiteY3" fmla="*/ 3511805 h 4447789"/>
                <a:gd name="connsiteX4" fmla="*/ 704048 w 3610313"/>
                <a:gd name="connsiteY4" fmla="*/ 2634323 h 4447789"/>
                <a:gd name="connsiteX5" fmla="*/ 1164036 w 3610313"/>
                <a:gd name="connsiteY5" fmla="*/ 2793160 h 4447789"/>
                <a:gd name="connsiteX6" fmla="*/ 1096545 w 3610313"/>
                <a:gd name="connsiteY6" fmla="*/ 2939029 h 4447789"/>
                <a:gd name="connsiteX7" fmla="*/ 981156 w 3610313"/>
                <a:gd name="connsiteY7" fmla="*/ 2824729 h 4447789"/>
                <a:gd name="connsiteX8" fmla="*/ 1036236 w 3610313"/>
                <a:gd name="connsiteY8" fmla="*/ 2332179 h 4447789"/>
                <a:gd name="connsiteX9" fmla="*/ 208 w 3610313"/>
                <a:gd name="connsiteY9" fmla="*/ 1919101 h 4447789"/>
                <a:gd name="connsiteX10" fmla="*/ 1300804 w 3610313"/>
                <a:gd name="connsiteY10" fmla="*/ 444493 h 4447789"/>
                <a:gd name="connsiteX11" fmla="*/ 3484093 w 3610313"/>
                <a:gd name="connsiteY11" fmla="*/ 3794 h 4447789"/>
                <a:gd name="connsiteX12" fmla="*/ 3373836 w 3610313"/>
                <a:gd name="connsiteY12" fmla="*/ 668269 h 4447789"/>
                <a:gd name="connsiteX13" fmla="*/ 3602436 w 3610313"/>
                <a:gd name="connsiteY13" fmla="*/ 1392169 h 4447789"/>
                <a:gd name="connsiteX14" fmla="*/ 3312876 w 3610313"/>
                <a:gd name="connsiteY14" fmla="*/ 2116069 h 4447789"/>
                <a:gd name="connsiteX15" fmla="*/ 3571956 w 3610313"/>
                <a:gd name="connsiteY15" fmla="*/ 2794249 h 4447789"/>
                <a:gd name="connsiteX16" fmla="*/ 3168096 w 3610313"/>
                <a:gd name="connsiteY16" fmla="*/ 3541009 h 4447789"/>
                <a:gd name="connsiteX17" fmla="*/ 3602436 w 3610313"/>
                <a:gd name="connsiteY17" fmla="*/ 4447789 h 4447789"/>
                <a:gd name="connsiteX0" fmla="*/ 889325 w 3636228"/>
                <a:gd name="connsiteY0" fmla="*/ 2506651 h 4445256"/>
                <a:gd name="connsiteX1" fmla="*/ 1688075 w 3636228"/>
                <a:gd name="connsiteY1" fmla="*/ 3328272 h 4445256"/>
                <a:gd name="connsiteX2" fmla="*/ 1355449 w 3636228"/>
                <a:gd name="connsiteY2" fmla="*/ 3896616 h 4445256"/>
                <a:gd name="connsiteX3" fmla="*/ 705532 w 3636228"/>
                <a:gd name="connsiteY3" fmla="*/ 3509272 h 4445256"/>
                <a:gd name="connsiteX4" fmla="*/ 704048 w 3636228"/>
                <a:gd name="connsiteY4" fmla="*/ 2631790 h 4445256"/>
                <a:gd name="connsiteX5" fmla="*/ 1164036 w 3636228"/>
                <a:gd name="connsiteY5" fmla="*/ 2790627 h 4445256"/>
                <a:gd name="connsiteX6" fmla="*/ 1096545 w 3636228"/>
                <a:gd name="connsiteY6" fmla="*/ 2936496 h 4445256"/>
                <a:gd name="connsiteX7" fmla="*/ 981156 w 3636228"/>
                <a:gd name="connsiteY7" fmla="*/ 2822196 h 4445256"/>
                <a:gd name="connsiteX8" fmla="*/ 1036236 w 3636228"/>
                <a:gd name="connsiteY8" fmla="*/ 2329646 h 4445256"/>
                <a:gd name="connsiteX9" fmla="*/ 208 w 3636228"/>
                <a:gd name="connsiteY9" fmla="*/ 1916568 h 4445256"/>
                <a:gd name="connsiteX10" fmla="*/ 1300804 w 3636228"/>
                <a:gd name="connsiteY10" fmla="*/ 441960 h 4445256"/>
                <a:gd name="connsiteX11" fmla="*/ 3484093 w 3636228"/>
                <a:gd name="connsiteY11" fmla="*/ 1261 h 4445256"/>
                <a:gd name="connsiteX12" fmla="*/ 3373836 w 3636228"/>
                <a:gd name="connsiteY12" fmla="*/ 665736 h 4445256"/>
                <a:gd name="connsiteX13" fmla="*/ 3602436 w 3636228"/>
                <a:gd name="connsiteY13" fmla="*/ 1389636 h 4445256"/>
                <a:gd name="connsiteX14" fmla="*/ 3312876 w 3636228"/>
                <a:gd name="connsiteY14" fmla="*/ 2113536 h 4445256"/>
                <a:gd name="connsiteX15" fmla="*/ 3571956 w 3636228"/>
                <a:gd name="connsiteY15" fmla="*/ 2791716 h 4445256"/>
                <a:gd name="connsiteX16" fmla="*/ 3168096 w 3636228"/>
                <a:gd name="connsiteY16" fmla="*/ 3538476 h 4445256"/>
                <a:gd name="connsiteX17" fmla="*/ 3602436 w 3636228"/>
                <a:gd name="connsiteY17" fmla="*/ 4445256 h 4445256"/>
                <a:gd name="connsiteX0" fmla="*/ 889325 w 5793126"/>
                <a:gd name="connsiteY0" fmla="*/ 2519755 h 4458360"/>
                <a:gd name="connsiteX1" fmla="*/ 1688075 w 5793126"/>
                <a:gd name="connsiteY1" fmla="*/ 3341376 h 4458360"/>
                <a:gd name="connsiteX2" fmla="*/ 1355449 w 5793126"/>
                <a:gd name="connsiteY2" fmla="*/ 3909720 h 4458360"/>
                <a:gd name="connsiteX3" fmla="*/ 705532 w 5793126"/>
                <a:gd name="connsiteY3" fmla="*/ 3522376 h 4458360"/>
                <a:gd name="connsiteX4" fmla="*/ 704048 w 5793126"/>
                <a:gd name="connsiteY4" fmla="*/ 2644894 h 4458360"/>
                <a:gd name="connsiteX5" fmla="*/ 1164036 w 5793126"/>
                <a:gd name="connsiteY5" fmla="*/ 2803731 h 4458360"/>
                <a:gd name="connsiteX6" fmla="*/ 1096545 w 5793126"/>
                <a:gd name="connsiteY6" fmla="*/ 2949600 h 4458360"/>
                <a:gd name="connsiteX7" fmla="*/ 981156 w 5793126"/>
                <a:gd name="connsiteY7" fmla="*/ 2835300 h 4458360"/>
                <a:gd name="connsiteX8" fmla="*/ 1036236 w 5793126"/>
                <a:gd name="connsiteY8" fmla="*/ 2342750 h 4458360"/>
                <a:gd name="connsiteX9" fmla="*/ 208 w 5793126"/>
                <a:gd name="connsiteY9" fmla="*/ 1929672 h 4458360"/>
                <a:gd name="connsiteX10" fmla="*/ 1300804 w 5793126"/>
                <a:gd name="connsiteY10" fmla="*/ 455064 h 4458360"/>
                <a:gd name="connsiteX11" fmla="*/ 3484093 w 5793126"/>
                <a:gd name="connsiteY11" fmla="*/ 14365 h 4458360"/>
                <a:gd name="connsiteX12" fmla="*/ 5792966 w 5793126"/>
                <a:gd name="connsiteY12" fmla="*/ 231508 h 4458360"/>
                <a:gd name="connsiteX13" fmla="*/ 3602436 w 5793126"/>
                <a:gd name="connsiteY13" fmla="*/ 1402740 h 4458360"/>
                <a:gd name="connsiteX14" fmla="*/ 3312876 w 5793126"/>
                <a:gd name="connsiteY14" fmla="*/ 2126640 h 4458360"/>
                <a:gd name="connsiteX15" fmla="*/ 3571956 w 5793126"/>
                <a:gd name="connsiteY15" fmla="*/ 2804820 h 4458360"/>
                <a:gd name="connsiteX16" fmla="*/ 3168096 w 5793126"/>
                <a:gd name="connsiteY16" fmla="*/ 3551580 h 4458360"/>
                <a:gd name="connsiteX17" fmla="*/ 3602436 w 5793126"/>
                <a:gd name="connsiteY17" fmla="*/ 4458360 h 4458360"/>
                <a:gd name="connsiteX0" fmla="*/ 889325 w 5845551"/>
                <a:gd name="connsiteY0" fmla="*/ 2521213 h 4459818"/>
                <a:gd name="connsiteX1" fmla="*/ 1688075 w 5845551"/>
                <a:gd name="connsiteY1" fmla="*/ 3342834 h 4459818"/>
                <a:gd name="connsiteX2" fmla="*/ 1355449 w 5845551"/>
                <a:gd name="connsiteY2" fmla="*/ 3911178 h 4459818"/>
                <a:gd name="connsiteX3" fmla="*/ 705532 w 5845551"/>
                <a:gd name="connsiteY3" fmla="*/ 3523834 h 4459818"/>
                <a:gd name="connsiteX4" fmla="*/ 704048 w 5845551"/>
                <a:gd name="connsiteY4" fmla="*/ 2646352 h 4459818"/>
                <a:gd name="connsiteX5" fmla="*/ 1164036 w 5845551"/>
                <a:gd name="connsiteY5" fmla="*/ 2805189 h 4459818"/>
                <a:gd name="connsiteX6" fmla="*/ 1096545 w 5845551"/>
                <a:gd name="connsiteY6" fmla="*/ 2951058 h 4459818"/>
                <a:gd name="connsiteX7" fmla="*/ 981156 w 5845551"/>
                <a:gd name="connsiteY7" fmla="*/ 2836758 h 4459818"/>
                <a:gd name="connsiteX8" fmla="*/ 1036236 w 5845551"/>
                <a:gd name="connsiteY8" fmla="*/ 2344208 h 4459818"/>
                <a:gd name="connsiteX9" fmla="*/ 208 w 5845551"/>
                <a:gd name="connsiteY9" fmla="*/ 1931130 h 4459818"/>
                <a:gd name="connsiteX10" fmla="*/ 1300804 w 5845551"/>
                <a:gd name="connsiteY10" fmla="*/ 456522 h 4459818"/>
                <a:gd name="connsiteX11" fmla="*/ 3484093 w 5845551"/>
                <a:gd name="connsiteY11" fmla="*/ 15823 h 4459818"/>
                <a:gd name="connsiteX12" fmla="*/ 5845394 w 5845551"/>
                <a:gd name="connsiteY12" fmla="*/ 226388 h 4459818"/>
                <a:gd name="connsiteX13" fmla="*/ 3602436 w 5845551"/>
                <a:gd name="connsiteY13" fmla="*/ 1404198 h 4459818"/>
                <a:gd name="connsiteX14" fmla="*/ 3312876 w 5845551"/>
                <a:gd name="connsiteY14" fmla="*/ 2128098 h 4459818"/>
                <a:gd name="connsiteX15" fmla="*/ 3571956 w 5845551"/>
                <a:gd name="connsiteY15" fmla="*/ 2806278 h 4459818"/>
                <a:gd name="connsiteX16" fmla="*/ 3168096 w 5845551"/>
                <a:gd name="connsiteY16" fmla="*/ 3553038 h 4459818"/>
                <a:gd name="connsiteX17" fmla="*/ 3602436 w 5845551"/>
                <a:gd name="connsiteY17" fmla="*/ 4459818 h 4459818"/>
                <a:gd name="connsiteX0" fmla="*/ 889325 w 5853039"/>
                <a:gd name="connsiteY0" fmla="*/ 2530256 h 4468861"/>
                <a:gd name="connsiteX1" fmla="*/ 1688075 w 5853039"/>
                <a:gd name="connsiteY1" fmla="*/ 3351877 h 4468861"/>
                <a:gd name="connsiteX2" fmla="*/ 1355449 w 5853039"/>
                <a:gd name="connsiteY2" fmla="*/ 3920221 h 4468861"/>
                <a:gd name="connsiteX3" fmla="*/ 705532 w 5853039"/>
                <a:gd name="connsiteY3" fmla="*/ 3532877 h 4468861"/>
                <a:gd name="connsiteX4" fmla="*/ 704048 w 5853039"/>
                <a:gd name="connsiteY4" fmla="*/ 2655395 h 4468861"/>
                <a:gd name="connsiteX5" fmla="*/ 1164036 w 5853039"/>
                <a:gd name="connsiteY5" fmla="*/ 2814232 h 4468861"/>
                <a:gd name="connsiteX6" fmla="*/ 1096545 w 5853039"/>
                <a:gd name="connsiteY6" fmla="*/ 2960101 h 4468861"/>
                <a:gd name="connsiteX7" fmla="*/ 981156 w 5853039"/>
                <a:gd name="connsiteY7" fmla="*/ 2845801 h 4468861"/>
                <a:gd name="connsiteX8" fmla="*/ 1036236 w 5853039"/>
                <a:gd name="connsiteY8" fmla="*/ 2353251 h 4468861"/>
                <a:gd name="connsiteX9" fmla="*/ 208 w 5853039"/>
                <a:gd name="connsiteY9" fmla="*/ 1940173 h 4468861"/>
                <a:gd name="connsiteX10" fmla="*/ 1300804 w 5853039"/>
                <a:gd name="connsiteY10" fmla="*/ 465565 h 4468861"/>
                <a:gd name="connsiteX11" fmla="*/ 3484093 w 5853039"/>
                <a:gd name="connsiteY11" fmla="*/ 24866 h 4468861"/>
                <a:gd name="connsiteX12" fmla="*/ 5852883 w 5853039"/>
                <a:gd name="connsiteY12" fmla="*/ 202539 h 4468861"/>
                <a:gd name="connsiteX13" fmla="*/ 3602436 w 5853039"/>
                <a:gd name="connsiteY13" fmla="*/ 1413241 h 4468861"/>
                <a:gd name="connsiteX14" fmla="*/ 3312876 w 5853039"/>
                <a:gd name="connsiteY14" fmla="*/ 2137141 h 4468861"/>
                <a:gd name="connsiteX15" fmla="*/ 3571956 w 5853039"/>
                <a:gd name="connsiteY15" fmla="*/ 2815321 h 4468861"/>
                <a:gd name="connsiteX16" fmla="*/ 3168096 w 5853039"/>
                <a:gd name="connsiteY16" fmla="*/ 3562081 h 4468861"/>
                <a:gd name="connsiteX17" fmla="*/ 3602436 w 5853039"/>
                <a:gd name="connsiteY17" fmla="*/ 4468861 h 4468861"/>
                <a:gd name="connsiteX0" fmla="*/ 889325 w 5898012"/>
                <a:gd name="connsiteY0" fmla="*/ 2515763 h 4454368"/>
                <a:gd name="connsiteX1" fmla="*/ 1688075 w 5898012"/>
                <a:gd name="connsiteY1" fmla="*/ 3337384 h 4454368"/>
                <a:gd name="connsiteX2" fmla="*/ 1355449 w 5898012"/>
                <a:gd name="connsiteY2" fmla="*/ 3905728 h 4454368"/>
                <a:gd name="connsiteX3" fmla="*/ 705532 w 5898012"/>
                <a:gd name="connsiteY3" fmla="*/ 3518384 h 4454368"/>
                <a:gd name="connsiteX4" fmla="*/ 704048 w 5898012"/>
                <a:gd name="connsiteY4" fmla="*/ 2640902 h 4454368"/>
                <a:gd name="connsiteX5" fmla="*/ 1164036 w 5898012"/>
                <a:gd name="connsiteY5" fmla="*/ 2799739 h 4454368"/>
                <a:gd name="connsiteX6" fmla="*/ 1096545 w 5898012"/>
                <a:gd name="connsiteY6" fmla="*/ 2945608 h 4454368"/>
                <a:gd name="connsiteX7" fmla="*/ 981156 w 5898012"/>
                <a:gd name="connsiteY7" fmla="*/ 2831308 h 4454368"/>
                <a:gd name="connsiteX8" fmla="*/ 1036236 w 5898012"/>
                <a:gd name="connsiteY8" fmla="*/ 2338758 h 4454368"/>
                <a:gd name="connsiteX9" fmla="*/ 208 w 5898012"/>
                <a:gd name="connsiteY9" fmla="*/ 1925680 h 4454368"/>
                <a:gd name="connsiteX10" fmla="*/ 1300804 w 5898012"/>
                <a:gd name="connsiteY10" fmla="*/ 451072 h 4454368"/>
                <a:gd name="connsiteX11" fmla="*/ 3484093 w 5898012"/>
                <a:gd name="connsiteY11" fmla="*/ 10373 h 4454368"/>
                <a:gd name="connsiteX12" fmla="*/ 5852883 w 5898012"/>
                <a:gd name="connsiteY12" fmla="*/ 188046 h 4454368"/>
                <a:gd name="connsiteX13" fmla="*/ 3602436 w 5898012"/>
                <a:gd name="connsiteY13" fmla="*/ 1398748 h 4454368"/>
                <a:gd name="connsiteX14" fmla="*/ 3312876 w 5898012"/>
                <a:gd name="connsiteY14" fmla="*/ 2122648 h 4454368"/>
                <a:gd name="connsiteX15" fmla="*/ 3571956 w 5898012"/>
                <a:gd name="connsiteY15" fmla="*/ 2800828 h 4454368"/>
                <a:gd name="connsiteX16" fmla="*/ 3168096 w 5898012"/>
                <a:gd name="connsiteY16" fmla="*/ 3547588 h 4454368"/>
                <a:gd name="connsiteX17" fmla="*/ 3602436 w 5898012"/>
                <a:gd name="connsiteY17" fmla="*/ 4454368 h 4454368"/>
                <a:gd name="connsiteX0" fmla="*/ 889325 w 7604216"/>
                <a:gd name="connsiteY0" fmla="*/ 2584734 h 4523339"/>
                <a:gd name="connsiteX1" fmla="*/ 1688075 w 7604216"/>
                <a:gd name="connsiteY1" fmla="*/ 3406355 h 4523339"/>
                <a:gd name="connsiteX2" fmla="*/ 1355449 w 7604216"/>
                <a:gd name="connsiteY2" fmla="*/ 3974699 h 4523339"/>
                <a:gd name="connsiteX3" fmla="*/ 705532 w 7604216"/>
                <a:gd name="connsiteY3" fmla="*/ 3587355 h 4523339"/>
                <a:gd name="connsiteX4" fmla="*/ 704048 w 7604216"/>
                <a:gd name="connsiteY4" fmla="*/ 2709873 h 4523339"/>
                <a:gd name="connsiteX5" fmla="*/ 1164036 w 7604216"/>
                <a:gd name="connsiteY5" fmla="*/ 2868710 h 4523339"/>
                <a:gd name="connsiteX6" fmla="*/ 1096545 w 7604216"/>
                <a:gd name="connsiteY6" fmla="*/ 3014579 h 4523339"/>
                <a:gd name="connsiteX7" fmla="*/ 981156 w 7604216"/>
                <a:gd name="connsiteY7" fmla="*/ 2900279 h 4523339"/>
                <a:gd name="connsiteX8" fmla="*/ 1036236 w 7604216"/>
                <a:gd name="connsiteY8" fmla="*/ 2407729 h 4523339"/>
                <a:gd name="connsiteX9" fmla="*/ 208 w 7604216"/>
                <a:gd name="connsiteY9" fmla="*/ 1994651 h 4523339"/>
                <a:gd name="connsiteX10" fmla="*/ 1300804 w 7604216"/>
                <a:gd name="connsiteY10" fmla="*/ 520043 h 4523339"/>
                <a:gd name="connsiteX11" fmla="*/ 3484093 w 7604216"/>
                <a:gd name="connsiteY11" fmla="*/ 79344 h 4523339"/>
                <a:gd name="connsiteX12" fmla="*/ 5852883 w 7604216"/>
                <a:gd name="connsiteY12" fmla="*/ 257017 h 4523339"/>
                <a:gd name="connsiteX13" fmla="*/ 7526967 w 7604216"/>
                <a:gd name="connsiteY13" fmla="*/ 2507109 h 4523339"/>
                <a:gd name="connsiteX14" fmla="*/ 3312876 w 7604216"/>
                <a:gd name="connsiteY14" fmla="*/ 2191619 h 4523339"/>
                <a:gd name="connsiteX15" fmla="*/ 3571956 w 7604216"/>
                <a:gd name="connsiteY15" fmla="*/ 2869799 h 4523339"/>
                <a:gd name="connsiteX16" fmla="*/ 3168096 w 7604216"/>
                <a:gd name="connsiteY16" fmla="*/ 3616559 h 4523339"/>
                <a:gd name="connsiteX17" fmla="*/ 3602436 w 7604216"/>
                <a:gd name="connsiteY17" fmla="*/ 4523339 h 4523339"/>
                <a:gd name="connsiteX0" fmla="*/ 889325 w 7539711"/>
                <a:gd name="connsiteY0" fmla="*/ 2584734 h 4523339"/>
                <a:gd name="connsiteX1" fmla="*/ 1688075 w 7539711"/>
                <a:gd name="connsiteY1" fmla="*/ 3406355 h 4523339"/>
                <a:gd name="connsiteX2" fmla="*/ 1355449 w 7539711"/>
                <a:gd name="connsiteY2" fmla="*/ 3974699 h 4523339"/>
                <a:gd name="connsiteX3" fmla="*/ 705532 w 7539711"/>
                <a:gd name="connsiteY3" fmla="*/ 3587355 h 4523339"/>
                <a:gd name="connsiteX4" fmla="*/ 704048 w 7539711"/>
                <a:gd name="connsiteY4" fmla="*/ 2709873 h 4523339"/>
                <a:gd name="connsiteX5" fmla="*/ 1164036 w 7539711"/>
                <a:gd name="connsiteY5" fmla="*/ 2868710 h 4523339"/>
                <a:gd name="connsiteX6" fmla="*/ 1096545 w 7539711"/>
                <a:gd name="connsiteY6" fmla="*/ 3014579 h 4523339"/>
                <a:gd name="connsiteX7" fmla="*/ 981156 w 7539711"/>
                <a:gd name="connsiteY7" fmla="*/ 2900279 h 4523339"/>
                <a:gd name="connsiteX8" fmla="*/ 1036236 w 7539711"/>
                <a:gd name="connsiteY8" fmla="*/ 2407729 h 4523339"/>
                <a:gd name="connsiteX9" fmla="*/ 208 w 7539711"/>
                <a:gd name="connsiteY9" fmla="*/ 1994651 h 4523339"/>
                <a:gd name="connsiteX10" fmla="*/ 1300804 w 7539711"/>
                <a:gd name="connsiteY10" fmla="*/ 520043 h 4523339"/>
                <a:gd name="connsiteX11" fmla="*/ 3484093 w 7539711"/>
                <a:gd name="connsiteY11" fmla="*/ 79344 h 4523339"/>
                <a:gd name="connsiteX12" fmla="*/ 5852883 w 7539711"/>
                <a:gd name="connsiteY12" fmla="*/ 257017 h 4523339"/>
                <a:gd name="connsiteX13" fmla="*/ 7526967 w 7539711"/>
                <a:gd name="connsiteY13" fmla="*/ 2507109 h 4523339"/>
                <a:gd name="connsiteX14" fmla="*/ 3312876 w 7539711"/>
                <a:gd name="connsiteY14" fmla="*/ 2191619 h 4523339"/>
                <a:gd name="connsiteX15" fmla="*/ 3571956 w 7539711"/>
                <a:gd name="connsiteY15" fmla="*/ 2869799 h 4523339"/>
                <a:gd name="connsiteX16" fmla="*/ 3168096 w 7539711"/>
                <a:gd name="connsiteY16" fmla="*/ 3616559 h 4523339"/>
                <a:gd name="connsiteX17" fmla="*/ 3602436 w 75397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571956 w 7541311"/>
                <a:gd name="connsiteY15" fmla="*/ 2869799 h 4523339"/>
                <a:gd name="connsiteX16" fmla="*/ 3168096 w 7541311"/>
                <a:gd name="connsiteY16" fmla="*/ 3616559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571956 w 7541311"/>
                <a:gd name="connsiteY15" fmla="*/ 2869799 h 4523339"/>
                <a:gd name="connsiteX16" fmla="*/ 2171984 w 7541311"/>
                <a:gd name="connsiteY16" fmla="*/ 3123178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369738 w 7541311"/>
                <a:gd name="connsiteY15" fmla="*/ 4053914 h 4523339"/>
                <a:gd name="connsiteX16" fmla="*/ 2171984 w 7541311"/>
                <a:gd name="connsiteY16" fmla="*/ 3123178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3097772 h 4976621"/>
                <a:gd name="connsiteX1" fmla="*/ 1688075 w 7541311"/>
                <a:gd name="connsiteY1" fmla="*/ 3919393 h 4976621"/>
                <a:gd name="connsiteX2" fmla="*/ 1355449 w 7541311"/>
                <a:gd name="connsiteY2" fmla="*/ 4487737 h 4976621"/>
                <a:gd name="connsiteX3" fmla="*/ 705532 w 7541311"/>
                <a:gd name="connsiteY3" fmla="*/ 4100393 h 4976621"/>
                <a:gd name="connsiteX4" fmla="*/ 704048 w 7541311"/>
                <a:gd name="connsiteY4" fmla="*/ 3222911 h 4976621"/>
                <a:gd name="connsiteX5" fmla="*/ 1164036 w 7541311"/>
                <a:gd name="connsiteY5" fmla="*/ 3381748 h 4976621"/>
                <a:gd name="connsiteX6" fmla="*/ 1096545 w 7541311"/>
                <a:gd name="connsiteY6" fmla="*/ 3527617 h 4976621"/>
                <a:gd name="connsiteX7" fmla="*/ 981156 w 7541311"/>
                <a:gd name="connsiteY7" fmla="*/ 3413317 h 4976621"/>
                <a:gd name="connsiteX8" fmla="*/ 1036236 w 7541311"/>
                <a:gd name="connsiteY8" fmla="*/ 2920767 h 4976621"/>
                <a:gd name="connsiteX9" fmla="*/ 208 w 7541311"/>
                <a:gd name="connsiteY9" fmla="*/ 2507689 h 4976621"/>
                <a:gd name="connsiteX10" fmla="*/ 1300804 w 7541311"/>
                <a:gd name="connsiteY10" fmla="*/ 1033081 h 4976621"/>
                <a:gd name="connsiteX11" fmla="*/ 3484093 w 7541311"/>
                <a:gd name="connsiteY11" fmla="*/ 592382 h 4976621"/>
                <a:gd name="connsiteX12" fmla="*/ 5852883 w 7541311"/>
                <a:gd name="connsiteY12" fmla="*/ 770055 h 4976621"/>
                <a:gd name="connsiteX13" fmla="*/ 7526967 w 7541311"/>
                <a:gd name="connsiteY13" fmla="*/ 3020147 h 4976621"/>
                <a:gd name="connsiteX14" fmla="*/ 4915644 w 7541311"/>
                <a:gd name="connsiteY14" fmla="*/ 4888692 h 4976621"/>
                <a:gd name="connsiteX15" fmla="*/ 3369738 w 7541311"/>
                <a:gd name="connsiteY15" fmla="*/ 4566952 h 4976621"/>
                <a:gd name="connsiteX16" fmla="*/ 2171984 w 7541311"/>
                <a:gd name="connsiteY16" fmla="*/ 3636216 h 4976621"/>
                <a:gd name="connsiteX17" fmla="*/ 6111439 w 7541311"/>
                <a:gd name="connsiteY17" fmla="*/ 17045 h 4976621"/>
                <a:gd name="connsiteX0" fmla="*/ 889325 w 7541311"/>
                <a:gd name="connsiteY0" fmla="*/ 3106388 h 5010613"/>
                <a:gd name="connsiteX1" fmla="*/ 1688075 w 7541311"/>
                <a:gd name="connsiteY1" fmla="*/ 3928009 h 5010613"/>
                <a:gd name="connsiteX2" fmla="*/ 1355449 w 7541311"/>
                <a:gd name="connsiteY2" fmla="*/ 4496353 h 5010613"/>
                <a:gd name="connsiteX3" fmla="*/ 705532 w 7541311"/>
                <a:gd name="connsiteY3" fmla="*/ 4109009 h 5010613"/>
                <a:gd name="connsiteX4" fmla="*/ 704048 w 7541311"/>
                <a:gd name="connsiteY4" fmla="*/ 3231527 h 5010613"/>
                <a:gd name="connsiteX5" fmla="*/ 1164036 w 7541311"/>
                <a:gd name="connsiteY5" fmla="*/ 3390364 h 5010613"/>
                <a:gd name="connsiteX6" fmla="*/ 1096545 w 7541311"/>
                <a:gd name="connsiteY6" fmla="*/ 3536233 h 5010613"/>
                <a:gd name="connsiteX7" fmla="*/ 981156 w 7541311"/>
                <a:gd name="connsiteY7" fmla="*/ 3421933 h 5010613"/>
                <a:gd name="connsiteX8" fmla="*/ 1036236 w 7541311"/>
                <a:gd name="connsiteY8" fmla="*/ 2929383 h 5010613"/>
                <a:gd name="connsiteX9" fmla="*/ 208 w 7541311"/>
                <a:gd name="connsiteY9" fmla="*/ 2516305 h 5010613"/>
                <a:gd name="connsiteX10" fmla="*/ 1300804 w 7541311"/>
                <a:gd name="connsiteY10" fmla="*/ 1041697 h 5010613"/>
                <a:gd name="connsiteX11" fmla="*/ 3484093 w 7541311"/>
                <a:gd name="connsiteY11" fmla="*/ 600998 h 5010613"/>
                <a:gd name="connsiteX12" fmla="*/ 5852883 w 7541311"/>
                <a:gd name="connsiteY12" fmla="*/ 778671 h 5010613"/>
                <a:gd name="connsiteX13" fmla="*/ 7526967 w 7541311"/>
                <a:gd name="connsiteY13" fmla="*/ 3028763 h 5010613"/>
                <a:gd name="connsiteX14" fmla="*/ 4915644 w 7541311"/>
                <a:gd name="connsiteY14" fmla="*/ 4897308 h 5010613"/>
                <a:gd name="connsiteX15" fmla="*/ 3369738 w 7541311"/>
                <a:gd name="connsiteY15" fmla="*/ 4575568 h 5010613"/>
                <a:gd name="connsiteX16" fmla="*/ 1857423 w 7541311"/>
                <a:gd name="connsiteY16" fmla="*/ 2704118 h 5010613"/>
                <a:gd name="connsiteX17" fmla="*/ 6111439 w 7541311"/>
                <a:gd name="connsiteY17" fmla="*/ 25661 h 5010613"/>
                <a:gd name="connsiteX0" fmla="*/ 889325 w 7541311"/>
                <a:gd name="connsiteY0" fmla="*/ 3106388 h 4944173"/>
                <a:gd name="connsiteX1" fmla="*/ 1688075 w 7541311"/>
                <a:gd name="connsiteY1" fmla="*/ 3928009 h 4944173"/>
                <a:gd name="connsiteX2" fmla="*/ 1355449 w 7541311"/>
                <a:gd name="connsiteY2" fmla="*/ 4496353 h 4944173"/>
                <a:gd name="connsiteX3" fmla="*/ 705532 w 7541311"/>
                <a:gd name="connsiteY3" fmla="*/ 4109009 h 4944173"/>
                <a:gd name="connsiteX4" fmla="*/ 704048 w 7541311"/>
                <a:gd name="connsiteY4" fmla="*/ 3231527 h 4944173"/>
                <a:gd name="connsiteX5" fmla="*/ 1164036 w 7541311"/>
                <a:gd name="connsiteY5" fmla="*/ 3390364 h 4944173"/>
                <a:gd name="connsiteX6" fmla="*/ 1096545 w 7541311"/>
                <a:gd name="connsiteY6" fmla="*/ 3536233 h 4944173"/>
                <a:gd name="connsiteX7" fmla="*/ 981156 w 7541311"/>
                <a:gd name="connsiteY7" fmla="*/ 3421933 h 4944173"/>
                <a:gd name="connsiteX8" fmla="*/ 1036236 w 7541311"/>
                <a:gd name="connsiteY8" fmla="*/ 2929383 h 4944173"/>
                <a:gd name="connsiteX9" fmla="*/ 208 w 7541311"/>
                <a:gd name="connsiteY9" fmla="*/ 2516305 h 4944173"/>
                <a:gd name="connsiteX10" fmla="*/ 1300804 w 7541311"/>
                <a:gd name="connsiteY10" fmla="*/ 1041697 h 4944173"/>
                <a:gd name="connsiteX11" fmla="*/ 3484093 w 7541311"/>
                <a:gd name="connsiteY11" fmla="*/ 600998 h 4944173"/>
                <a:gd name="connsiteX12" fmla="*/ 5852883 w 7541311"/>
                <a:gd name="connsiteY12" fmla="*/ 778671 h 4944173"/>
                <a:gd name="connsiteX13" fmla="*/ 7526967 w 7541311"/>
                <a:gd name="connsiteY13" fmla="*/ 3028763 h 4944173"/>
                <a:gd name="connsiteX14" fmla="*/ 4915644 w 7541311"/>
                <a:gd name="connsiteY14" fmla="*/ 4897308 h 4944173"/>
                <a:gd name="connsiteX15" fmla="*/ 2718145 w 7541311"/>
                <a:gd name="connsiteY15" fmla="*/ 4240068 h 4944173"/>
                <a:gd name="connsiteX16" fmla="*/ 1857423 w 7541311"/>
                <a:gd name="connsiteY16" fmla="*/ 2704118 h 4944173"/>
                <a:gd name="connsiteX17" fmla="*/ 6111439 w 7541311"/>
                <a:gd name="connsiteY17" fmla="*/ 25661 h 4944173"/>
                <a:gd name="connsiteX0" fmla="*/ 889325 w 7530353"/>
                <a:gd name="connsiteY0" fmla="*/ 3106388 h 4882537"/>
                <a:gd name="connsiteX1" fmla="*/ 1688075 w 7530353"/>
                <a:gd name="connsiteY1" fmla="*/ 3928009 h 4882537"/>
                <a:gd name="connsiteX2" fmla="*/ 1355449 w 7530353"/>
                <a:gd name="connsiteY2" fmla="*/ 4496353 h 4882537"/>
                <a:gd name="connsiteX3" fmla="*/ 705532 w 7530353"/>
                <a:gd name="connsiteY3" fmla="*/ 4109009 h 4882537"/>
                <a:gd name="connsiteX4" fmla="*/ 704048 w 7530353"/>
                <a:gd name="connsiteY4" fmla="*/ 3231527 h 4882537"/>
                <a:gd name="connsiteX5" fmla="*/ 1164036 w 7530353"/>
                <a:gd name="connsiteY5" fmla="*/ 3390364 h 4882537"/>
                <a:gd name="connsiteX6" fmla="*/ 1096545 w 7530353"/>
                <a:gd name="connsiteY6" fmla="*/ 3536233 h 4882537"/>
                <a:gd name="connsiteX7" fmla="*/ 981156 w 7530353"/>
                <a:gd name="connsiteY7" fmla="*/ 3421933 h 4882537"/>
                <a:gd name="connsiteX8" fmla="*/ 1036236 w 7530353"/>
                <a:gd name="connsiteY8" fmla="*/ 2929383 h 4882537"/>
                <a:gd name="connsiteX9" fmla="*/ 208 w 7530353"/>
                <a:gd name="connsiteY9" fmla="*/ 2516305 h 4882537"/>
                <a:gd name="connsiteX10" fmla="*/ 1300804 w 7530353"/>
                <a:gd name="connsiteY10" fmla="*/ 1041697 h 4882537"/>
                <a:gd name="connsiteX11" fmla="*/ 3484093 w 7530353"/>
                <a:gd name="connsiteY11" fmla="*/ 600998 h 4882537"/>
                <a:gd name="connsiteX12" fmla="*/ 5852883 w 7530353"/>
                <a:gd name="connsiteY12" fmla="*/ 778671 h 4882537"/>
                <a:gd name="connsiteX13" fmla="*/ 7526967 w 7530353"/>
                <a:gd name="connsiteY13" fmla="*/ 3028763 h 4882537"/>
                <a:gd name="connsiteX14" fmla="*/ 5424934 w 7530353"/>
                <a:gd name="connsiteY14" fmla="*/ 4831524 h 4882537"/>
                <a:gd name="connsiteX15" fmla="*/ 2718145 w 7530353"/>
                <a:gd name="connsiteY15" fmla="*/ 4240068 h 4882537"/>
                <a:gd name="connsiteX16" fmla="*/ 1857423 w 7530353"/>
                <a:gd name="connsiteY16" fmla="*/ 2704118 h 4882537"/>
                <a:gd name="connsiteX17" fmla="*/ 6111439 w 7530353"/>
                <a:gd name="connsiteY17" fmla="*/ 25661 h 4882537"/>
                <a:gd name="connsiteX0" fmla="*/ 889325 w 7530353"/>
                <a:gd name="connsiteY0" fmla="*/ 3104703 h 4879238"/>
                <a:gd name="connsiteX1" fmla="*/ 1688075 w 7530353"/>
                <a:gd name="connsiteY1" fmla="*/ 3926324 h 4879238"/>
                <a:gd name="connsiteX2" fmla="*/ 1355449 w 7530353"/>
                <a:gd name="connsiteY2" fmla="*/ 4494668 h 4879238"/>
                <a:gd name="connsiteX3" fmla="*/ 705532 w 7530353"/>
                <a:gd name="connsiteY3" fmla="*/ 4107324 h 4879238"/>
                <a:gd name="connsiteX4" fmla="*/ 704048 w 7530353"/>
                <a:gd name="connsiteY4" fmla="*/ 3229842 h 4879238"/>
                <a:gd name="connsiteX5" fmla="*/ 1164036 w 7530353"/>
                <a:gd name="connsiteY5" fmla="*/ 3388679 h 4879238"/>
                <a:gd name="connsiteX6" fmla="*/ 1096545 w 7530353"/>
                <a:gd name="connsiteY6" fmla="*/ 3534548 h 4879238"/>
                <a:gd name="connsiteX7" fmla="*/ 981156 w 7530353"/>
                <a:gd name="connsiteY7" fmla="*/ 3420248 h 4879238"/>
                <a:gd name="connsiteX8" fmla="*/ 1036236 w 7530353"/>
                <a:gd name="connsiteY8" fmla="*/ 2927698 h 4879238"/>
                <a:gd name="connsiteX9" fmla="*/ 208 w 7530353"/>
                <a:gd name="connsiteY9" fmla="*/ 2514620 h 4879238"/>
                <a:gd name="connsiteX10" fmla="*/ 1300804 w 7530353"/>
                <a:gd name="connsiteY10" fmla="*/ 1040012 h 4879238"/>
                <a:gd name="connsiteX11" fmla="*/ 3484093 w 7530353"/>
                <a:gd name="connsiteY11" fmla="*/ 599313 h 4879238"/>
                <a:gd name="connsiteX12" fmla="*/ 5852883 w 7530353"/>
                <a:gd name="connsiteY12" fmla="*/ 776986 h 4879238"/>
                <a:gd name="connsiteX13" fmla="*/ 7526967 w 7530353"/>
                <a:gd name="connsiteY13" fmla="*/ 3027078 h 4879238"/>
                <a:gd name="connsiteX14" fmla="*/ 5424934 w 7530353"/>
                <a:gd name="connsiteY14" fmla="*/ 4829839 h 4879238"/>
                <a:gd name="connsiteX15" fmla="*/ 2718145 w 7530353"/>
                <a:gd name="connsiteY15" fmla="*/ 4238383 h 4879238"/>
                <a:gd name="connsiteX16" fmla="*/ 1849934 w 7530353"/>
                <a:gd name="connsiteY16" fmla="*/ 2834002 h 4879238"/>
                <a:gd name="connsiteX17" fmla="*/ 6111439 w 7530353"/>
                <a:gd name="connsiteY17" fmla="*/ 23976 h 4879238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312 h 4875847"/>
                <a:gd name="connsiteX1" fmla="*/ 1688075 w 7530353"/>
                <a:gd name="connsiteY1" fmla="*/ 3922933 h 4875847"/>
                <a:gd name="connsiteX2" fmla="*/ 1355449 w 7530353"/>
                <a:gd name="connsiteY2" fmla="*/ 4491277 h 4875847"/>
                <a:gd name="connsiteX3" fmla="*/ 705532 w 7530353"/>
                <a:gd name="connsiteY3" fmla="*/ 4103933 h 4875847"/>
                <a:gd name="connsiteX4" fmla="*/ 704048 w 7530353"/>
                <a:gd name="connsiteY4" fmla="*/ 3226451 h 4875847"/>
                <a:gd name="connsiteX5" fmla="*/ 1164036 w 7530353"/>
                <a:gd name="connsiteY5" fmla="*/ 3385288 h 4875847"/>
                <a:gd name="connsiteX6" fmla="*/ 1096545 w 7530353"/>
                <a:gd name="connsiteY6" fmla="*/ 3531157 h 4875847"/>
                <a:gd name="connsiteX7" fmla="*/ 981156 w 7530353"/>
                <a:gd name="connsiteY7" fmla="*/ 3416857 h 4875847"/>
                <a:gd name="connsiteX8" fmla="*/ 1036236 w 7530353"/>
                <a:gd name="connsiteY8" fmla="*/ 2924307 h 4875847"/>
                <a:gd name="connsiteX9" fmla="*/ 208 w 7530353"/>
                <a:gd name="connsiteY9" fmla="*/ 2511229 h 4875847"/>
                <a:gd name="connsiteX10" fmla="*/ 1300804 w 7530353"/>
                <a:gd name="connsiteY10" fmla="*/ 1036621 h 4875847"/>
                <a:gd name="connsiteX11" fmla="*/ 3484093 w 7530353"/>
                <a:gd name="connsiteY11" fmla="*/ 595922 h 4875847"/>
                <a:gd name="connsiteX12" fmla="*/ 5852883 w 7530353"/>
                <a:gd name="connsiteY12" fmla="*/ 773595 h 4875847"/>
                <a:gd name="connsiteX13" fmla="*/ 7526967 w 7530353"/>
                <a:gd name="connsiteY13" fmla="*/ 3023687 h 4875847"/>
                <a:gd name="connsiteX14" fmla="*/ 5424934 w 7530353"/>
                <a:gd name="connsiteY14" fmla="*/ 4826448 h 4875847"/>
                <a:gd name="connsiteX15" fmla="*/ 2718145 w 7530353"/>
                <a:gd name="connsiteY15" fmla="*/ 4234992 h 4875847"/>
                <a:gd name="connsiteX16" fmla="*/ 1849934 w 7530353"/>
                <a:gd name="connsiteY16" fmla="*/ 2830611 h 4875847"/>
                <a:gd name="connsiteX17" fmla="*/ 6111439 w 7530353"/>
                <a:gd name="connsiteY17" fmla="*/ 20585 h 4875847"/>
                <a:gd name="connsiteX0" fmla="*/ 889325 w 7530353"/>
                <a:gd name="connsiteY0" fmla="*/ 3100799 h 4874637"/>
                <a:gd name="connsiteX1" fmla="*/ 1688075 w 7530353"/>
                <a:gd name="connsiteY1" fmla="*/ 3922420 h 4874637"/>
                <a:gd name="connsiteX2" fmla="*/ 1355449 w 7530353"/>
                <a:gd name="connsiteY2" fmla="*/ 4490764 h 4874637"/>
                <a:gd name="connsiteX3" fmla="*/ 705532 w 7530353"/>
                <a:gd name="connsiteY3" fmla="*/ 4103420 h 4874637"/>
                <a:gd name="connsiteX4" fmla="*/ 704048 w 7530353"/>
                <a:gd name="connsiteY4" fmla="*/ 3225938 h 4874637"/>
                <a:gd name="connsiteX5" fmla="*/ 1164036 w 7530353"/>
                <a:gd name="connsiteY5" fmla="*/ 3384775 h 4874637"/>
                <a:gd name="connsiteX6" fmla="*/ 1096545 w 7530353"/>
                <a:gd name="connsiteY6" fmla="*/ 3530644 h 4874637"/>
                <a:gd name="connsiteX7" fmla="*/ 981156 w 7530353"/>
                <a:gd name="connsiteY7" fmla="*/ 3416344 h 4874637"/>
                <a:gd name="connsiteX8" fmla="*/ 1036236 w 7530353"/>
                <a:gd name="connsiteY8" fmla="*/ 2923794 h 4874637"/>
                <a:gd name="connsiteX9" fmla="*/ 208 w 7530353"/>
                <a:gd name="connsiteY9" fmla="*/ 2510716 h 4874637"/>
                <a:gd name="connsiteX10" fmla="*/ 1300804 w 7530353"/>
                <a:gd name="connsiteY10" fmla="*/ 1036108 h 4874637"/>
                <a:gd name="connsiteX11" fmla="*/ 3484093 w 7530353"/>
                <a:gd name="connsiteY11" fmla="*/ 595409 h 4874637"/>
                <a:gd name="connsiteX12" fmla="*/ 5852883 w 7530353"/>
                <a:gd name="connsiteY12" fmla="*/ 773082 h 4874637"/>
                <a:gd name="connsiteX13" fmla="*/ 7526967 w 7530353"/>
                <a:gd name="connsiteY13" fmla="*/ 3023174 h 4874637"/>
                <a:gd name="connsiteX14" fmla="*/ 5424934 w 7530353"/>
                <a:gd name="connsiteY14" fmla="*/ 4825935 h 4874637"/>
                <a:gd name="connsiteX15" fmla="*/ 2718145 w 7530353"/>
                <a:gd name="connsiteY15" fmla="*/ 4234479 h 4874637"/>
                <a:gd name="connsiteX16" fmla="*/ 1887382 w 7530353"/>
                <a:gd name="connsiteY16" fmla="*/ 2889304 h 4874637"/>
                <a:gd name="connsiteX17" fmla="*/ 6111439 w 7530353"/>
                <a:gd name="connsiteY17" fmla="*/ 20072 h 4874637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60113"/>
                <a:gd name="connsiteX1" fmla="*/ 1688075 w 7530353"/>
                <a:gd name="connsiteY1" fmla="*/ 3902348 h 4860113"/>
                <a:gd name="connsiteX2" fmla="*/ 1355449 w 7530353"/>
                <a:gd name="connsiteY2" fmla="*/ 4470692 h 4860113"/>
                <a:gd name="connsiteX3" fmla="*/ 705532 w 7530353"/>
                <a:gd name="connsiteY3" fmla="*/ 4083348 h 4860113"/>
                <a:gd name="connsiteX4" fmla="*/ 704048 w 7530353"/>
                <a:gd name="connsiteY4" fmla="*/ 3205866 h 4860113"/>
                <a:gd name="connsiteX5" fmla="*/ 1164036 w 7530353"/>
                <a:gd name="connsiteY5" fmla="*/ 3364703 h 4860113"/>
                <a:gd name="connsiteX6" fmla="*/ 1096545 w 7530353"/>
                <a:gd name="connsiteY6" fmla="*/ 3510572 h 4860113"/>
                <a:gd name="connsiteX7" fmla="*/ 981156 w 7530353"/>
                <a:gd name="connsiteY7" fmla="*/ 3396272 h 4860113"/>
                <a:gd name="connsiteX8" fmla="*/ 1036236 w 7530353"/>
                <a:gd name="connsiteY8" fmla="*/ 2903722 h 4860113"/>
                <a:gd name="connsiteX9" fmla="*/ 208 w 7530353"/>
                <a:gd name="connsiteY9" fmla="*/ 2490644 h 4860113"/>
                <a:gd name="connsiteX10" fmla="*/ 1300804 w 7530353"/>
                <a:gd name="connsiteY10" fmla="*/ 1016036 h 4860113"/>
                <a:gd name="connsiteX11" fmla="*/ 3484093 w 7530353"/>
                <a:gd name="connsiteY11" fmla="*/ 575337 h 4860113"/>
                <a:gd name="connsiteX12" fmla="*/ 5852883 w 7530353"/>
                <a:gd name="connsiteY12" fmla="*/ 753010 h 4860113"/>
                <a:gd name="connsiteX13" fmla="*/ 7526967 w 7530353"/>
                <a:gd name="connsiteY13" fmla="*/ 3003102 h 4860113"/>
                <a:gd name="connsiteX14" fmla="*/ 5424934 w 7530353"/>
                <a:gd name="connsiteY14" fmla="*/ 4805863 h 4860113"/>
                <a:gd name="connsiteX15" fmla="*/ 2718145 w 7530353"/>
                <a:gd name="connsiteY15" fmla="*/ 4214407 h 4860113"/>
                <a:gd name="connsiteX16" fmla="*/ 1887382 w 7530353"/>
                <a:gd name="connsiteY16" fmla="*/ 2869232 h 4860113"/>
                <a:gd name="connsiteX17" fmla="*/ 6111439 w 7530353"/>
                <a:gd name="connsiteY17" fmla="*/ 0 h 4860113"/>
                <a:gd name="connsiteX0" fmla="*/ 889325 w 7530353"/>
                <a:gd name="connsiteY0" fmla="*/ 3080727 h 4841336"/>
                <a:gd name="connsiteX1" fmla="*/ 1688075 w 7530353"/>
                <a:gd name="connsiteY1" fmla="*/ 3902348 h 4841336"/>
                <a:gd name="connsiteX2" fmla="*/ 1355449 w 7530353"/>
                <a:gd name="connsiteY2" fmla="*/ 4470692 h 4841336"/>
                <a:gd name="connsiteX3" fmla="*/ 705532 w 7530353"/>
                <a:gd name="connsiteY3" fmla="*/ 4083348 h 4841336"/>
                <a:gd name="connsiteX4" fmla="*/ 704048 w 7530353"/>
                <a:gd name="connsiteY4" fmla="*/ 3205866 h 4841336"/>
                <a:gd name="connsiteX5" fmla="*/ 1164036 w 7530353"/>
                <a:gd name="connsiteY5" fmla="*/ 3364703 h 4841336"/>
                <a:gd name="connsiteX6" fmla="*/ 1096545 w 7530353"/>
                <a:gd name="connsiteY6" fmla="*/ 3510572 h 4841336"/>
                <a:gd name="connsiteX7" fmla="*/ 981156 w 7530353"/>
                <a:gd name="connsiteY7" fmla="*/ 3396272 h 4841336"/>
                <a:gd name="connsiteX8" fmla="*/ 1036236 w 7530353"/>
                <a:gd name="connsiteY8" fmla="*/ 2903722 h 4841336"/>
                <a:gd name="connsiteX9" fmla="*/ 208 w 7530353"/>
                <a:gd name="connsiteY9" fmla="*/ 2490644 h 4841336"/>
                <a:gd name="connsiteX10" fmla="*/ 1300804 w 7530353"/>
                <a:gd name="connsiteY10" fmla="*/ 1016036 h 4841336"/>
                <a:gd name="connsiteX11" fmla="*/ 3484093 w 7530353"/>
                <a:gd name="connsiteY11" fmla="*/ 575337 h 4841336"/>
                <a:gd name="connsiteX12" fmla="*/ 5852883 w 7530353"/>
                <a:gd name="connsiteY12" fmla="*/ 753010 h 4841336"/>
                <a:gd name="connsiteX13" fmla="*/ 7526967 w 7530353"/>
                <a:gd name="connsiteY13" fmla="*/ 3003102 h 4841336"/>
                <a:gd name="connsiteX14" fmla="*/ 5424934 w 7530353"/>
                <a:gd name="connsiteY14" fmla="*/ 4805863 h 4841336"/>
                <a:gd name="connsiteX15" fmla="*/ 2718145 w 7530353"/>
                <a:gd name="connsiteY15" fmla="*/ 4214407 h 4841336"/>
                <a:gd name="connsiteX16" fmla="*/ 1887382 w 7530353"/>
                <a:gd name="connsiteY16" fmla="*/ 2869232 h 4841336"/>
                <a:gd name="connsiteX17" fmla="*/ 6111439 w 7530353"/>
                <a:gd name="connsiteY17" fmla="*/ 0 h 4841336"/>
                <a:gd name="connsiteX0" fmla="*/ 889325 w 7530353"/>
                <a:gd name="connsiteY0" fmla="*/ 3080727 h 4824428"/>
                <a:gd name="connsiteX1" fmla="*/ 1688075 w 7530353"/>
                <a:gd name="connsiteY1" fmla="*/ 3902348 h 4824428"/>
                <a:gd name="connsiteX2" fmla="*/ 1355449 w 7530353"/>
                <a:gd name="connsiteY2" fmla="*/ 4470692 h 4824428"/>
                <a:gd name="connsiteX3" fmla="*/ 705532 w 7530353"/>
                <a:gd name="connsiteY3" fmla="*/ 4083348 h 4824428"/>
                <a:gd name="connsiteX4" fmla="*/ 704048 w 7530353"/>
                <a:gd name="connsiteY4" fmla="*/ 3205866 h 4824428"/>
                <a:gd name="connsiteX5" fmla="*/ 1164036 w 7530353"/>
                <a:gd name="connsiteY5" fmla="*/ 3364703 h 4824428"/>
                <a:gd name="connsiteX6" fmla="*/ 1096545 w 7530353"/>
                <a:gd name="connsiteY6" fmla="*/ 3510572 h 4824428"/>
                <a:gd name="connsiteX7" fmla="*/ 981156 w 7530353"/>
                <a:gd name="connsiteY7" fmla="*/ 3396272 h 4824428"/>
                <a:gd name="connsiteX8" fmla="*/ 1036236 w 7530353"/>
                <a:gd name="connsiteY8" fmla="*/ 2903722 h 4824428"/>
                <a:gd name="connsiteX9" fmla="*/ 208 w 7530353"/>
                <a:gd name="connsiteY9" fmla="*/ 2490644 h 4824428"/>
                <a:gd name="connsiteX10" fmla="*/ 1300804 w 7530353"/>
                <a:gd name="connsiteY10" fmla="*/ 1016036 h 4824428"/>
                <a:gd name="connsiteX11" fmla="*/ 3484093 w 7530353"/>
                <a:gd name="connsiteY11" fmla="*/ 575337 h 4824428"/>
                <a:gd name="connsiteX12" fmla="*/ 5852883 w 7530353"/>
                <a:gd name="connsiteY12" fmla="*/ 753010 h 4824428"/>
                <a:gd name="connsiteX13" fmla="*/ 7526967 w 7530353"/>
                <a:gd name="connsiteY13" fmla="*/ 3003102 h 4824428"/>
                <a:gd name="connsiteX14" fmla="*/ 5424934 w 7530353"/>
                <a:gd name="connsiteY14" fmla="*/ 4805863 h 4824428"/>
                <a:gd name="connsiteX15" fmla="*/ 2718145 w 7530353"/>
                <a:gd name="connsiteY15" fmla="*/ 4214407 h 4824428"/>
                <a:gd name="connsiteX16" fmla="*/ 1887382 w 7530353"/>
                <a:gd name="connsiteY16" fmla="*/ 2869232 h 4824428"/>
                <a:gd name="connsiteX17" fmla="*/ 6111439 w 7530353"/>
                <a:gd name="connsiteY17" fmla="*/ 0 h 4824428"/>
                <a:gd name="connsiteX0" fmla="*/ 889325 w 7530353"/>
                <a:gd name="connsiteY0" fmla="*/ 3080727 h 4919208"/>
                <a:gd name="connsiteX1" fmla="*/ 1688075 w 7530353"/>
                <a:gd name="connsiteY1" fmla="*/ 3902348 h 4919208"/>
                <a:gd name="connsiteX2" fmla="*/ 1355449 w 7530353"/>
                <a:gd name="connsiteY2" fmla="*/ 4470692 h 4919208"/>
                <a:gd name="connsiteX3" fmla="*/ 705532 w 7530353"/>
                <a:gd name="connsiteY3" fmla="*/ 4083348 h 4919208"/>
                <a:gd name="connsiteX4" fmla="*/ 704048 w 7530353"/>
                <a:gd name="connsiteY4" fmla="*/ 3205866 h 4919208"/>
                <a:gd name="connsiteX5" fmla="*/ 1164036 w 7530353"/>
                <a:gd name="connsiteY5" fmla="*/ 3364703 h 4919208"/>
                <a:gd name="connsiteX6" fmla="*/ 1096545 w 7530353"/>
                <a:gd name="connsiteY6" fmla="*/ 3510572 h 4919208"/>
                <a:gd name="connsiteX7" fmla="*/ 981156 w 7530353"/>
                <a:gd name="connsiteY7" fmla="*/ 3396272 h 4919208"/>
                <a:gd name="connsiteX8" fmla="*/ 1036236 w 7530353"/>
                <a:gd name="connsiteY8" fmla="*/ 2903722 h 4919208"/>
                <a:gd name="connsiteX9" fmla="*/ 208 w 7530353"/>
                <a:gd name="connsiteY9" fmla="*/ 2490644 h 4919208"/>
                <a:gd name="connsiteX10" fmla="*/ 1300804 w 7530353"/>
                <a:gd name="connsiteY10" fmla="*/ 1016036 h 4919208"/>
                <a:gd name="connsiteX11" fmla="*/ 3484093 w 7530353"/>
                <a:gd name="connsiteY11" fmla="*/ 575337 h 4919208"/>
                <a:gd name="connsiteX12" fmla="*/ 5852883 w 7530353"/>
                <a:gd name="connsiteY12" fmla="*/ 753010 h 4919208"/>
                <a:gd name="connsiteX13" fmla="*/ 7526967 w 7530353"/>
                <a:gd name="connsiteY13" fmla="*/ 3003102 h 4919208"/>
                <a:gd name="connsiteX14" fmla="*/ 5424934 w 7530353"/>
                <a:gd name="connsiteY14" fmla="*/ 4805863 h 4919208"/>
                <a:gd name="connsiteX15" fmla="*/ 2718145 w 7530353"/>
                <a:gd name="connsiteY15" fmla="*/ 4214407 h 4919208"/>
                <a:gd name="connsiteX16" fmla="*/ 1887382 w 7530353"/>
                <a:gd name="connsiteY16" fmla="*/ 2869232 h 4919208"/>
                <a:gd name="connsiteX17" fmla="*/ 6111439 w 7530353"/>
                <a:gd name="connsiteY17" fmla="*/ 0 h 4919208"/>
                <a:gd name="connsiteX0" fmla="*/ 889325 w 7527297"/>
                <a:gd name="connsiteY0" fmla="*/ 3080727 h 4857980"/>
                <a:gd name="connsiteX1" fmla="*/ 1688075 w 7527297"/>
                <a:gd name="connsiteY1" fmla="*/ 3902348 h 4857980"/>
                <a:gd name="connsiteX2" fmla="*/ 1355449 w 7527297"/>
                <a:gd name="connsiteY2" fmla="*/ 4470692 h 4857980"/>
                <a:gd name="connsiteX3" fmla="*/ 705532 w 7527297"/>
                <a:gd name="connsiteY3" fmla="*/ 4083348 h 4857980"/>
                <a:gd name="connsiteX4" fmla="*/ 704048 w 7527297"/>
                <a:gd name="connsiteY4" fmla="*/ 3205866 h 4857980"/>
                <a:gd name="connsiteX5" fmla="*/ 1164036 w 7527297"/>
                <a:gd name="connsiteY5" fmla="*/ 3364703 h 4857980"/>
                <a:gd name="connsiteX6" fmla="*/ 1096545 w 7527297"/>
                <a:gd name="connsiteY6" fmla="*/ 3510572 h 4857980"/>
                <a:gd name="connsiteX7" fmla="*/ 981156 w 7527297"/>
                <a:gd name="connsiteY7" fmla="*/ 3396272 h 4857980"/>
                <a:gd name="connsiteX8" fmla="*/ 1036236 w 7527297"/>
                <a:gd name="connsiteY8" fmla="*/ 2903722 h 4857980"/>
                <a:gd name="connsiteX9" fmla="*/ 208 w 7527297"/>
                <a:gd name="connsiteY9" fmla="*/ 2490644 h 4857980"/>
                <a:gd name="connsiteX10" fmla="*/ 1300804 w 7527297"/>
                <a:gd name="connsiteY10" fmla="*/ 1016036 h 4857980"/>
                <a:gd name="connsiteX11" fmla="*/ 3484093 w 7527297"/>
                <a:gd name="connsiteY11" fmla="*/ 575337 h 4857980"/>
                <a:gd name="connsiteX12" fmla="*/ 5852883 w 7527297"/>
                <a:gd name="connsiteY12" fmla="*/ 753010 h 4857980"/>
                <a:gd name="connsiteX13" fmla="*/ 7526967 w 7527297"/>
                <a:gd name="connsiteY13" fmla="*/ 3003102 h 4857980"/>
                <a:gd name="connsiteX14" fmla="*/ 5724517 w 7527297"/>
                <a:gd name="connsiteY14" fmla="*/ 4746658 h 4857980"/>
                <a:gd name="connsiteX15" fmla="*/ 2718145 w 7527297"/>
                <a:gd name="connsiteY15" fmla="*/ 4214407 h 4857980"/>
                <a:gd name="connsiteX16" fmla="*/ 1887382 w 7527297"/>
                <a:gd name="connsiteY16" fmla="*/ 2869232 h 4857980"/>
                <a:gd name="connsiteX17" fmla="*/ 6111439 w 7527297"/>
                <a:gd name="connsiteY17" fmla="*/ 0 h 4857980"/>
                <a:gd name="connsiteX0" fmla="*/ 889325 w 7527297"/>
                <a:gd name="connsiteY0" fmla="*/ 3080727 h 4792270"/>
                <a:gd name="connsiteX1" fmla="*/ 1688075 w 7527297"/>
                <a:gd name="connsiteY1" fmla="*/ 3902348 h 4792270"/>
                <a:gd name="connsiteX2" fmla="*/ 1355449 w 7527297"/>
                <a:gd name="connsiteY2" fmla="*/ 4470692 h 4792270"/>
                <a:gd name="connsiteX3" fmla="*/ 705532 w 7527297"/>
                <a:gd name="connsiteY3" fmla="*/ 4083348 h 4792270"/>
                <a:gd name="connsiteX4" fmla="*/ 704048 w 7527297"/>
                <a:gd name="connsiteY4" fmla="*/ 3205866 h 4792270"/>
                <a:gd name="connsiteX5" fmla="*/ 1164036 w 7527297"/>
                <a:gd name="connsiteY5" fmla="*/ 3364703 h 4792270"/>
                <a:gd name="connsiteX6" fmla="*/ 1096545 w 7527297"/>
                <a:gd name="connsiteY6" fmla="*/ 3510572 h 4792270"/>
                <a:gd name="connsiteX7" fmla="*/ 981156 w 7527297"/>
                <a:gd name="connsiteY7" fmla="*/ 3396272 h 4792270"/>
                <a:gd name="connsiteX8" fmla="*/ 1036236 w 7527297"/>
                <a:gd name="connsiteY8" fmla="*/ 2903722 h 4792270"/>
                <a:gd name="connsiteX9" fmla="*/ 208 w 7527297"/>
                <a:gd name="connsiteY9" fmla="*/ 2490644 h 4792270"/>
                <a:gd name="connsiteX10" fmla="*/ 1300804 w 7527297"/>
                <a:gd name="connsiteY10" fmla="*/ 1016036 h 4792270"/>
                <a:gd name="connsiteX11" fmla="*/ 3484093 w 7527297"/>
                <a:gd name="connsiteY11" fmla="*/ 575337 h 4792270"/>
                <a:gd name="connsiteX12" fmla="*/ 5852883 w 7527297"/>
                <a:gd name="connsiteY12" fmla="*/ 753010 h 4792270"/>
                <a:gd name="connsiteX13" fmla="*/ 7526967 w 7527297"/>
                <a:gd name="connsiteY13" fmla="*/ 3003102 h 4792270"/>
                <a:gd name="connsiteX14" fmla="*/ 5724517 w 7527297"/>
                <a:gd name="connsiteY14" fmla="*/ 4746658 h 4792270"/>
                <a:gd name="connsiteX15" fmla="*/ 2718145 w 7527297"/>
                <a:gd name="connsiteY15" fmla="*/ 4214407 h 4792270"/>
                <a:gd name="connsiteX16" fmla="*/ 1887382 w 7527297"/>
                <a:gd name="connsiteY16" fmla="*/ 2869232 h 4792270"/>
                <a:gd name="connsiteX17" fmla="*/ 6111439 w 7527297"/>
                <a:gd name="connsiteY17" fmla="*/ 0 h 4792270"/>
                <a:gd name="connsiteX0" fmla="*/ 889325 w 7527297"/>
                <a:gd name="connsiteY0" fmla="*/ 3080727 h 4807208"/>
                <a:gd name="connsiteX1" fmla="*/ 1688075 w 7527297"/>
                <a:gd name="connsiteY1" fmla="*/ 3902348 h 4807208"/>
                <a:gd name="connsiteX2" fmla="*/ 1355449 w 7527297"/>
                <a:gd name="connsiteY2" fmla="*/ 4470692 h 4807208"/>
                <a:gd name="connsiteX3" fmla="*/ 705532 w 7527297"/>
                <a:gd name="connsiteY3" fmla="*/ 4083348 h 4807208"/>
                <a:gd name="connsiteX4" fmla="*/ 704048 w 7527297"/>
                <a:gd name="connsiteY4" fmla="*/ 3205866 h 4807208"/>
                <a:gd name="connsiteX5" fmla="*/ 1164036 w 7527297"/>
                <a:gd name="connsiteY5" fmla="*/ 3364703 h 4807208"/>
                <a:gd name="connsiteX6" fmla="*/ 1096545 w 7527297"/>
                <a:gd name="connsiteY6" fmla="*/ 3510572 h 4807208"/>
                <a:gd name="connsiteX7" fmla="*/ 981156 w 7527297"/>
                <a:gd name="connsiteY7" fmla="*/ 3396272 h 4807208"/>
                <a:gd name="connsiteX8" fmla="*/ 1036236 w 7527297"/>
                <a:gd name="connsiteY8" fmla="*/ 2903722 h 4807208"/>
                <a:gd name="connsiteX9" fmla="*/ 208 w 7527297"/>
                <a:gd name="connsiteY9" fmla="*/ 2490644 h 4807208"/>
                <a:gd name="connsiteX10" fmla="*/ 1300804 w 7527297"/>
                <a:gd name="connsiteY10" fmla="*/ 1016036 h 4807208"/>
                <a:gd name="connsiteX11" fmla="*/ 3484093 w 7527297"/>
                <a:gd name="connsiteY11" fmla="*/ 575337 h 4807208"/>
                <a:gd name="connsiteX12" fmla="*/ 5852883 w 7527297"/>
                <a:gd name="connsiteY12" fmla="*/ 753010 h 4807208"/>
                <a:gd name="connsiteX13" fmla="*/ 7526967 w 7527297"/>
                <a:gd name="connsiteY13" fmla="*/ 3003102 h 4807208"/>
                <a:gd name="connsiteX14" fmla="*/ 5724517 w 7527297"/>
                <a:gd name="connsiteY14" fmla="*/ 4746658 h 4807208"/>
                <a:gd name="connsiteX15" fmla="*/ 2718145 w 7527297"/>
                <a:gd name="connsiteY15" fmla="*/ 4214407 h 4807208"/>
                <a:gd name="connsiteX16" fmla="*/ 1887382 w 7527297"/>
                <a:gd name="connsiteY16" fmla="*/ 2869232 h 4807208"/>
                <a:gd name="connsiteX17" fmla="*/ 6111439 w 7527297"/>
                <a:gd name="connsiteY17" fmla="*/ 0 h 4807208"/>
                <a:gd name="connsiteX0" fmla="*/ 889325 w 7527297"/>
                <a:gd name="connsiteY0" fmla="*/ 3080727 h 4813949"/>
                <a:gd name="connsiteX1" fmla="*/ 1688075 w 7527297"/>
                <a:gd name="connsiteY1" fmla="*/ 3902348 h 4813949"/>
                <a:gd name="connsiteX2" fmla="*/ 1355449 w 7527297"/>
                <a:gd name="connsiteY2" fmla="*/ 4470692 h 4813949"/>
                <a:gd name="connsiteX3" fmla="*/ 705532 w 7527297"/>
                <a:gd name="connsiteY3" fmla="*/ 4083348 h 4813949"/>
                <a:gd name="connsiteX4" fmla="*/ 704048 w 7527297"/>
                <a:gd name="connsiteY4" fmla="*/ 3205866 h 4813949"/>
                <a:gd name="connsiteX5" fmla="*/ 1164036 w 7527297"/>
                <a:gd name="connsiteY5" fmla="*/ 3364703 h 4813949"/>
                <a:gd name="connsiteX6" fmla="*/ 1096545 w 7527297"/>
                <a:gd name="connsiteY6" fmla="*/ 3510572 h 4813949"/>
                <a:gd name="connsiteX7" fmla="*/ 981156 w 7527297"/>
                <a:gd name="connsiteY7" fmla="*/ 3396272 h 4813949"/>
                <a:gd name="connsiteX8" fmla="*/ 1036236 w 7527297"/>
                <a:gd name="connsiteY8" fmla="*/ 2903722 h 4813949"/>
                <a:gd name="connsiteX9" fmla="*/ 208 w 7527297"/>
                <a:gd name="connsiteY9" fmla="*/ 2490644 h 4813949"/>
                <a:gd name="connsiteX10" fmla="*/ 1300804 w 7527297"/>
                <a:gd name="connsiteY10" fmla="*/ 1016036 h 4813949"/>
                <a:gd name="connsiteX11" fmla="*/ 3484093 w 7527297"/>
                <a:gd name="connsiteY11" fmla="*/ 575337 h 4813949"/>
                <a:gd name="connsiteX12" fmla="*/ 5852883 w 7527297"/>
                <a:gd name="connsiteY12" fmla="*/ 753010 h 4813949"/>
                <a:gd name="connsiteX13" fmla="*/ 7526967 w 7527297"/>
                <a:gd name="connsiteY13" fmla="*/ 3003102 h 4813949"/>
                <a:gd name="connsiteX14" fmla="*/ 5724517 w 7527297"/>
                <a:gd name="connsiteY14" fmla="*/ 4746658 h 4813949"/>
                <a:gd name="connsiteX15" fmla="*/ 2718145 w 7527297"/>
                <a:gd name="connsiteY15" fmla="*/ 4214407 h 4813949"/>
                <a:gd name="connsiteX16" fmla="*/ 1887382 w 7527297"/>
                <a:gd name="connsiteY16" fmla="*/ 2869232 h 4813949"/>
                <a:gd name="connsiteX17" fmla="*/ 6111439 w 7527297"/>
                <a:gd name="connsiteY17" fmla="*/ 0 h 4813949"/>
                <a:gd name="connsiteX0" fmla="*/ 889325 w 7527297"/>
                <a:gd name="connsiteY0" fmla="*/ 3080727 h 4818717"/>
                <a:gd name="connsiteX1" fmla="*/ 1688075 w 7527297"/>
                <a:gd name="connsiteY1" fmla="*/ 3902348 h 4818717"/>
                <a:gd name="connsiteX2" fmla="*/ 1355449 w 7527297"/>
                <a:gd name="connsiteY2" fmla="*/ 4470692 h 4818717"/>
                <a:gd name="connsiteX3" fmla="*/ 705532 w 7527297"/>
                <a:gd name="connsiteY3" fmla="*/ 4083348 h 4818717"/>
                <a:gd name="connsiteX4" fmla="*/ 704048 w 7527297"/>
                <a:gd name="connsiteY4" fmla="*/ 3205866 h 4818717"/>
                <a:gd name="connsiteX5" fmla="*/ 1164036 w 7527297"/>
                <a:gd name="connsiteY5" fmla="*/ 3364703 h 4818717"/>
                <a:gd name="connsiteX6" fmla="*/ 1096545 w 7527297"/>
                <a:gd name="connsiteY6" fmla="*/ 3510572 h 4818717"/>
                <a:gd name="connsiteX7" fmla="*/ 981156 w 7527297"/>
                <a:gd name="connsiteY7" fmla="*/ 3396272 h 4818717"/>
                <a:gd name="connsiteX8" fmla="*/ 1036236 w 7527297"/>
                <a:gd name="connsiteY8" fmla="*/ 2903722 h 4818717"/>
                <a:gd name="connsiteX9" fmla="*/ 208 w 7527297"/>
                <a:gd name="connsiteY9" fmla="*/ 2490644 h 4818717"/>
                <a:gd name="connsiteX10" fmla="*/ 1300804 w 7527297"/>
                <a:gd name="connsiteY10" fmla="*/ 1016036 h 4818717"/>
                <a:gd name="connsiteX11" fmla="*/ 3484093 w 7527297"/>
                <a:gd name="connsiteY11" fmla="*/ 575337 h 4818717"/>
                <a:gd name="connsiteX12" fmla="*/ 5852883 w 7527297"/>
                <a:gd name="connsiteY12" fmla="*/ 753010 h 4818717"/>
                <a:gd name="connsiteX13" fmla="*/ 7526967 w 7527297"/>
                <a:gd name="connsiteY13" fmla="*/ 3003102 h 4818717"/>
                <a:gd name="connsiteX14" fmla="*/ 5724517 w 7527297"/>
                <a:gd name="connsiteY14" fmla="*/ 4746658 h 4818717"/>
                <a:gd name="connsiteX15" fmla="*/ 2718145 w 7527297"/>
                <a:gd name="connsiteY15" fmla="*/ 4214407 h 4818717"/>
                <a:gd name="connsiteX16" fmla="*/ 1887382 w 7527297"/>
                <a:gd name="connsiteY16" fmla="*/ 2869232 h 4818717"/>
                <a:gd name="connsiteX17" fmla="*/ 6111439 w 7527297"/>
                <a:gd name="connsiteY17" fmla="*/ 0 h 4818717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99726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99726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17340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827038"/>
                <a:gd name="connsiteX1" fmla="*/ 1688075 w 7527297"/>
                <a:gd name="connsiteY1" fmla="*/ 3902348 h 4827038"/>
                <a:gd name="connsiteX2" fmla="*/ 1355449 w 7527297"/>
                <a:gd name="connsiteY2" fmla="*/ 4470692 h 4827038"/>
                <a:gd name="connsiteX3" fmla="*/ 705532 w 7527297"/>
                <a:gd name="connsiteY3" fmla="*/ 4083348 h 4827038"/>
                <a:gd name="connsiteX4" fmla="*/ 704048 w 7527297"/>
                <a:gd name="connsiteY4" fmla="*/ 3205866 h 4827038"/>
                <a:gd name="connsiteX5" fmla="*/ 1164036 w 7527297"/>
                <a:gd name="connsiteY5" fmla="*/ 3364703 h 4827038"/>
                <a:gd name="connsiteX6" fmla="*/ 1096545 w 7527297"/>
                <a:gd name="connsiteY6" fmla="*/ 3510572 h 4827038"/>
                <a:gd name="connsiteX7" fmla="*/ 981156 w 7527297"/>
                <a:gd name="connsiteY7" fmla="*/ 3396272 h 4827038"/>
                <a:gd name="connsiteX8" fmla="*/ 1036236 w 7527297"/>
                <a:gd name="connsiteY8" fmla="*/ 2903722 h 4827038"/>
                <a:gd name="connsiteX9" fmla="*/ 208 w 7527297"/>
                <a:gd name="connsiteY9" fmla="*/ 2490644 h 4827038"/>
                <a:gd name="connsiteX10" fmla="*/ 1300804 w 7527297"/>
                <a:gd name="connsiteY10" fmla="*/ 1016036 h 4827038"/>
                <a:gd name="connsiteX11" fmla="*/ 3484093 w 7527297"/>
                <a:gd name="connsiteY11" fmla="*/ 575337 h 4827038"/>
                <a:gd name="connsiteX12" fmla="*/ 5852883 w 7527297"/>
                <a:gd name="connsiteY12" fmla="*/ 753010 h 4827038"/>
                <a:gd name="connsiteX13" fmla="*/ 7526967 w 7527297"/>
                <a:gd name="connsiteY13" fmla="*/ 3003102 h 4827038"/>
                <a:gd name="connsiteX14" fmla="*/ 5724517 w 7527297"/>
                <a:gd name="connsiteY14" fmla="*/ 4746658 h 4827038"/>
                <a:gd name="connsiteX15" fmla="*/ 2718145 w 7527297"/>
                <a:gd name="connsiteY15" fmla="*/ 4214407 h 4827038"/>
                <a:gd name="connsiteX16" fmla="*/ 1917340 w 7527297"/>
                <a:gd name="connsiteY16" fmla="*/ 2408742 h 4827038"/>
                <a:gd name="connsiteX17" fmla="*/ 6111439 w 7527297"/>
                <a:gd name="connsiteY17" fmla="*/ 0 h 4827038"/>
                <a:gd name="connsiteX0" fmla="*/ 889325 w 7512322"/>
                <a:gd name="connsiteY0" fmla="*/ 3080727 h 4842130"/>
                <a:gd name="connsiteX1" fmla="*/ 1688075 w 7512322"/>
                <a:gd name="connsiteY1" fmla="*/ 3902348 h 4842130"/>
                <a:gd name="connsiteX2" fmla="*/ 1355449 w 7512322"/>
                <a:gd name="connsiteY2" fmla="*/ 4470692 h 4842130"/>
                <a:gd name="connsiteX3" fmla="*/ 705532 w 7512322"/>
                <a:gd name="connsiteY3" fmla="*/ 4083348 h 4842130"/>
                <a:gd name="connsiteX4" fmla="*/ 704048 w 7512322"/>
                <a:gd name="connsiteY4" fmla="*/ 3205866 h 4842130"/>
                <a:gd name="connsiteX5" fmla="*/ 1164036 w 7512322"/>
                <a:gd name="connsiteY5" fmla="*/ 3364703 h 4842130"/>
                <a:gd name="connsiteX6" fmla="*/ 1096545 w 7512322"/>
                <a:gd name="connsiteY6" fmla="*/ 3510572 h 4842130"/>
                <a:gd name="connsiteX7" fmla="*/ 981156 w 7512322"/>
                <a:gd name="connsiteY7" fmla="*/ 3396272 h 4842130"/>
                <a:gd name="connsiteX8" fmla="*/ 1036236 w 7512322"/>
                <a:gd name="connsiteY8" fmla="*/ 2903722 h 4842130"/>
                <a:gd name="connsiteX9" fmla="*/ 208 w 7512322"/>
                <a:gd name="connsiteY9" fmla="*/ 2490644 h 4842130"/>
                <a:gd name="connsiteX10" fmla="*/ 1300804 w 7512322"/>
                <a:gd name="connsiteY10" fmla="*/ 1016036 h 4842130"/>
                <a:gd name="connsiteX11" fmla="*/ 3484093 w 7512322"/>
                <a:gd name="connsiteY11" fmla="*/ 575337 h 4842130"/>
                <a:gd name="connsiteX12" fmla="*/ 5852883 w 7512322"/>
                <a:gd name="connsiteY12" fmla="*/ 753010 h 4842130"/>
                <a:gd name="connsiteX13" fmla="*/ 7511988 w 7512322"/>
                <a:gd name="connsiteY13" fmla="*/ 2463671 h 4842130"/>
                <a:gd name="connsiteX14" fmla="*/ 5724517 w 7512322"/>
                <a:gd name="connsiteY14" fmla="*/ 4746658 h 4842130"/>
                <a:gd name="connsiteX15" fmla="*/ 2718145 w 7512322"/>
                <a:gd name="connsiteY15" fmla="*/ 4214407 h 4842130"/>
                <a:gd name="connsiteX16" fmla="*/ 1917340 w 7512322"/>
                <a:gd name="connsiteY16" fmla="*/ 2408742 h 4842130"/>
                <a:gd name="connsiteX17" fmla="*/ 6111439 w 7512322"/>
                <a:gd name="connsiteY17" fmla="*/ 0 h 4842130"/>
                <a:gd name="connsiteX0" fmla="*/ 889325 w 7515153"/>
                <a:gd name="connsiteY0" fmla="*/ 3080727 h 4842130"/>
                <a:gd name="connsiteX1" fmla="*/ 1688075 w 7515153"/>
                <a:gd name="connsiteY1" fmla="*/ 3902348 h 4842130"/>
                <a:gd name="connsiteX2" fmla="*/ 1355449 w 7515153"/>
                <a:gd name="connsiteY2" fmla="*/ 4470692 h 4842130"/>
                <a:gd name="connsiteX3" fmla="*/ 705532 w 7515153"/>
                <a:gd name="connsiteY3" fmla="*/ 4083348 h 4842130"/>
                <a:gd name="connsiteX4" fmla="*/ 704048 w 7515153"/>
                <a:gd name="connsiteY4" fmla="*/ 3205866 h 4842130"/>
                <a:gd name="connsiteX5" fmla="*/ 1164036 w 7515153"/>
                <a:gd name="connsiteY5" fmla="*/ 3364703 h 4842130"/>
                <a:gd name="connsiteX6" fmla="*/ 1096545 w 7515153"/>
                <a:gd name="connsiteY6" fmla="*/ 3510572 h 4842130"/>
                <a:gd name="connsiteX7" fmla="*/ 981156 w 7515153"/>
                <a:gd name="connsiteY7" fmla="*/ 3396272 h 4842130"/>
                <a:gd name="connsiteX8" fmla="*/ 1036236 w 7515153"/>
                <a:gd name="connsiteY8" fmla="*/ 2903722 h 4842130"/>
                <a:gd name="connsiteX9" fmla="*/ 208 w 7515153"/>
                <a:gd name="connsiteY9" fmla="*/ 2490644 h 4842130"/>
                <a:gd name="connsiteX10" fmla="*/ 1300804 w 7515153"/>
                <a:gd name="connsiteY10" fmla="*/ 1016036 h 4842130"/>
                <a:gd name="connsiteX11" fmla="*/ 3484093 w 7515153"/>
                <a:gd name="connsiteY11" fmla="*/ 575337 h 4842130"/>
                <a:gd name="connsiteX12" fmla="*/ 5852883 w 7515153"/>
                <a:gd name="connsiteY12" fmla="*/ 753010 h 4842130"/>
                <a:gd name="connsiteX13" fmla="*/ 7511988 w 7515153"/>
                <a:gd name="connsiteY13" fmla="*/ 2463671 h 4842130"/>
                <a:gd name="connsiteX14" fmla="*/ 5724517 w 7515153"/>
                <a:gd name="connsiteY14" fmla="*/ 4746658 h 4842130"/>
                <a:gd name="connsiteX15" fmla="*/ 2718145 w 7515153"/>
                <a:gd name="connsiteY15" fmla="*/ 4214407 h 4842130"/>
                <a:gd name="connsiteX16" fmla="*/ 1917340 w 7515153"/>
                <a:gd name="connsiteY16" fmla="*/ 2408742 h 4842130"/>
                <a:gd name="connsiteX17" fmla="*/ 6111439 w 7515153"/>
                <a:gd name="connsiteY17" fmla="*/ 0 h 4842130"/>
                <a:gd name="connsiteX0" fmla="*/ 889325 w 7520087"/>
                <a:gd name="connsiteY0" fmla="*/ 3080727 h 4842130"/>
                <a:gd name="connsiteX1" fmla="*/ 1688075 w 7520087"/>
                <a:gd name="connsiteY1" fmla="*/ 3902348 h 4842130"/>
                <a:gd name="connsiteX2" fmla="*/ 1355449 w 7520087"/>
                <a:gd name="connsiteY2" fmla="*/ 4470692 h 4842130"/>
                <a:gd name="connsiteX3" fmla="*/ 705532 w 7520087"/>
                <a:gd name="connsiteY3" fmla="*/ 4083348 h 4842130"/>
                <a:gd name="connsiteX4" fmla="*/ 704048 w 7520087"/>
                <a:gd name="connsiteY4" fmla="*/ 3205866 h 4842130"/>
                <a:gd name="connsiteX5" fmla="*/ 1164036 w 7520087"/>
                <a:gd name="connsiteY5" fmla="*/ 3364703 h 4842130"/>
                <a:gd name="connsiteX6" fmla="*/ 1096545 w 7520087"/>
                <a:gd name="connsiteY6" fmla="*/ 3510572 h 4842130"/>
                <a:gd name="connsiteX7" fmla="*/ 981156 w 7520087"/>
                <a:gd name="connsiteY7" fmla="*/ 3396272 h 4842130"/>
                <a:gd name="connsiteX8" fmla="*/ 1036236 w 7520087"/>
                <a:gd name="connsiteY8" fmla="*/ 2903722 h 4842130"/>
                <a:gd name="connsiteX9" fmla="*/ 208 w 7520087"/>
                <a:gd name="connsiteY9" fmla="*/ 2490644 h 4842130"/>
                <a:gd name="connsiteX10" fmla="*/ 1300804 w 7520087"/>
                <a:gd name="connsiteY10" fmla="*/ 1016036 h 4842130"/>
                <a:gd name="connsiteX11" fmla="*/ 3484093 w 7520087"/>
                <a:gd name="connsiteY11" fmla="*/ 575337 h 4842130"/>
                <a:gd name="connsiteX12" fmla="*/ 5852883 w 7520087"/>
                <a:gd name="connsiteY12" fmla="*/ 753010 h 4842130"/>
                <a:gd name="connsiteX13" fmla="*/ 7511988 w 7520087"/>
                <a:gd name="connsiteY13" fmla="*/ 2463671 h 4842130"/>
                <a:gd name="connsiteX14" fmla="*/ 5724517 w 7520087"/>
                <a:gd name="connsiteY14" fmla="*/ 4746658 h 4842130"/>
                <a:gd name="connsiteX15" fmla="*/ 2718145 w 7520087"/>
                <a:gd name="connsiteY15" fmla="*/ 4214407 h 4842130"/>
                <a:gd name="connsiteX16" fmla="*/ 1917340 w 7520087"/>
                <a:gd name="connsiteY16" fmla="*/ 2408742 h 4842130"/>
                <a:gd name="connsiteX17" fmla="*/ 6111439 w 7520087"/>
                <a:gd name="connsiteY17" fmla="*/ 0 h 4842130"/>
                <a:gd name="connsiteX0" fmla="*/ 889325 w 7525563"/>
                <a:gd name="connsiteY0" fmla="*/ 3080727 h 4842130"/>
                <a:gd name="connsiteX1" fmla="*/ 1688075 w 7525563"/>
                <a:gd name="connsiteY1" fmla="*/ 3902348 h 4842130"/>
                <a:gd name="connsiteX2" fmla="*/ 1355449 w 7525563"/>
                <a:gd name="connsiteY2" fmla="*/ 4470692 h 4842130"/>
                <a:gd name="connsiteX3" fmla="*/ 705532 w 7525563"/>
                <a:gd name="connsiteY3" fmla="*/ 4083348 h 4842130"/>
                <a:gd name="connsiteX4" fmla="*/ 704048 w 7525563"/>
                <a:gd name="connsiteY4" fmla="*/ 3205866 h 4842130"/>
                <a:gd name="connsiteX5" fmla="*/ 1164036 w 7525563"/>
                <a:gd name="connsiteY5" fmla="*/ 3364703 h 4842130"/>
                <a:gd name="connsiteX6" fmla="*/ 1096545 w 7525563"/>
                <a:gd name="connsiteY6" fmla="*/ 3510572 h 4842130"/>
                <a:gd name="connsiteX7" fmla="*/ 981156 w 7525563"/>
                <a:gd name="connsiteY7" fmla="*/ 3396272 h 4842130"/>
                <a:gd name="connsiteX8" fmla="*/ 1036236 w 7525563"/>
                <a:gd name="connsiteY8" fmla="*/ 2903722 h 4842130"/>
                <a:gd name="connsiteX9" fmla="*/ 208 w 7525563"/>
                <a:gd name="connsiteY9" fmla="*/ 2490644 h 4842130"/>
                <a:gd name="connsiteX10" fmla="*/ 1300804 w 7525563"/>
                <a:gd name="connsiteY10" fmla="*/ 1016036 h 4842130"/>
                <a:gd name="connsiteX11" fmla="*/ 3484093 w 7525563"/>
                <a:gd name="connsiteY11" fmla="*/ 575337 h 4842130"/>
                <a:gd name="connsiteX12" fmla="*/ 5852883 w 7525563"/>
                <a:gd name="connsiteY12" fmla="*/ 753010 h 4842130"/>
                <a:gd name="connsiteX13" fmla="*/ 7511988 w 7525563"/>
                <a:gd name="connsiteY13" fmla="*/ 2463671 h 4842130"/>
                <a:gd name="connsiteX14" fmla="*/ 5724517 w 7525563"/>
                <a:gd name="connsiteY14" fmla="*/ 4746658 h 4842130"/>
                <a:gd name="connsiteX15" fmla="*/ 2718145 w 7525563"/>
                <a:gd name="connsiteY15" fmla="*/ 4214407 h 4842130"/>
                <a:gd name="connsiteX16" fmla="*/ 1917340 w 7525563"/>
                <a:gd name="connsiteY16" fmla="*/ 2408742 h 4842130"/>
                <a:gd name="connsiteX17" fmla="*/ 6111439 w 7525563"/>
                <a:gd name="connsiteY17" fmla="*/ 0 h 4842130"/>
                <a:gd name="connsiteX0" fmla="*/ 889325 w 7540411"/>
                <a:gd name="connsiteY0" fmla="*/ 3080727 h 4836330"/>
                <a:gd name="connsiteX1" fmla="*/ 1688075 w 7540411"/>
                <a:gd name="connsiteY1" fmla="*/ 3902348 h 4836330"/>
                <a:gd name="connsiteX2" fmla="*/ 1355449 w 7540411"/>
                <a:gd name="connsiteY2" fmla="*/ 4470692 h 4836330"/>
                <a:gd name="connsiteX3" fmla="*/ 705532 w 7540411"/>
                <a:gd name="connsiteY3" fmla="*/ 4083348 h 4836330"/>
                <a:gd name="connsiteX4" fmla="*/ 704048 w 7540411"/>
                <a:gd name="connsiteY4" fmla="*/ 3205866 h 4836330"/>
                <a:gd name="connsiteX5" fmla="*/ 1164036 w 7540411"/>
                <a:gd name="connsiteY5" fmla="*/ 3364703 h 4836330"/>
                <a:gd name="connsiteX6" fmla="*/ 1096545 w 7540411"/>
                <a:gd name="connsiteY6" fmla="*/ 3510572 h 4836330"/>
                <a:gd name="connsiteX7" fmla="*/ 981156 w 7540411"/>
                <a:gd name="connsiteY7" fmla="*/ 3396272 h 4836330"/>
                <a:gd name="connsiteX8" fmla="*/ 1036236 w 7540411"/>
                <a:gd name="connsiteY8" fmla="*/ 2903722 h 4836330"/>
                <a:gd name="connsiteX9" fmla="*/ 208 w 7540411"/>
                <a:gd name="connsiteY9" fmla="*/ 2490644 h 4836330"/>
                <a:gd name="connsiteX10" fmla="*/ 1300804 w 7540411"/>
                <a:gd name="connsiteY10" fmla="*/ 1016036 h 4836330"/>
                <a:gd name="connsiteX11" fmla="*/ 3484093 w 7540411"/>
                <a:gd name="connsiteY11" fmla="*/ 575337 h 4836330"/>
                <a:gd name="connsiteX12" fmla="*/ 5852883 w 7540411"/>
                <a:gd name="connsiteY12" fmla="*/ 753010 h 4836330"/>
                <a:gd name="connsiteX13" fmla="*/ 7526968 w 7540411"/>
                <a:gd name="connsiteY13" fmla="*/ 2549191 h 4836330"/>
                <a:gd name="connsiteX14" fmla="*/ 5724517 w 7540411"/>
                <a:gd name="connsiteY14" fmla="*/ 4746658 h 4836330"/>
                <a:gd name="connsiteX15" fmla="*/ 2718145 w 7540411"/>
                <a:gd name="connsiteY15" fmla="*/ 4214407 h 4836330"/>
                <a:gd name="connsiteX16" fmla="*/ 1917340 w 7540411"/>
                <a:gd name="connsiteY16" fmla="*/ 2408742 h 4836330"/>
                <a:gd name="connsiteX17" fmla="*/ 6111439 w 7540411"/>
                <a:gd name="connsiteY17" fmla="*/ 0 h 4836330"/>
                <a:gd name="connsiteX0" fmla="*/ 889325 w 7549723"/>
                <a:gd name="connsiteY0" fmla="*/ 3080727 h 4836330"/>
                <a:gd name="connsiteX1" fmla="*/ 1688075 w 7549723"/>
                <a:gd name="connsiteY1" fmla="*/ 3902348 h 4836330"/>
                <a:gd name="connsiteX2" fmla="*/ 1355449 w 7549723"/>
                <a:gd name="connsiteY2" fmla="*/ 4470692 h 4836330"/>
                <a:gd name="connsiteX3" fmla="*/ 705532 w 7549723"/>
                <a:gd name="connsiteY3" fmla="*/ 4083348 h 4836330"/>
                <a:gd name="connsiteX4" fmla="*/ 704048 w 7549723"/>
                <a:gd name="connsiteY4" fmla="*/ 3205866 h 4836330"/>
                <a:gd name="connsiteX5" fmla="*/ 1164036 w 7549723"/>
                <a:gd name="connsiteY5" fmla="*/ 3364703 h 4836330"/>
                <a:gd name="connsiteX6" fmla="*/ 1096545 w 7549723"/>
                <a:gd name="connsiteY6" fmla="*/ 3510572 h 4836330"/>
                <a:gd name="connsiteX7" fmla="*/ 981156 w 7549723"/>
                <a:gd name="connsiteY7" fmla="*/ 3396272 h 4836330"/>
                <a:gd name="connsiteX8" fmla="*/ 1036236 w 7549723"/>
                <a:gd name="connsiteY8" fmla="*/ 2903722 h 4836330"/>
                <a:gd name="connsiteX9" fmla="*/ 208 w 7549723"/>
                <a:gd name="connsiteY9" fmla="*/ 2490644 h 4836330"/>
                <a:gd name="connsiteX10" fmla="*/ 1300804 w 7549723"/>
                <a:gd name="connsiteY10" fmla="*/ 1016036 h 4836330"/>
                <a:gd name="connsiteX11" fmla="*/ 3484093 w 7549723"/>
                <a:gd name="connsiteY11" fmla="*/ 575337 h 4836330"/>
                <a:gd name="connsiteX12" fmla="*/ 5852883 w 7549723"/>
                <a:gd name="connsiteY12" fmla="*/ 753010 h 4836330"/>
                <a:gd name="connsiteX13" fmla="*/ 7526968 w 7549723"/>
                <a:gd name="connsiteY13" fmla="*/ 2549191 h 4836330"/>
                <a:gd name="connsiteX14" fmla="*/ 5724517 w 7549723"/>
                <a:gd name="connsiteY14" fmla="*/ 4746658 h 4836330"/>
                <a:gd name="connsiteX15" fmla="*/ 2718145 w 7549723"/>
                <a:gd name="connsiteY15" fmla="*/ 4214407 h 4836330"/>
                <a:gd name="connsiteX16" fmla="*/ 1917340 w 7549723"/>
                <a:gd name="connsiteY16" fmla="*/ 2408742 h 4836330"/>
                <a:gd name="connsiteX17" fmla="*/ 6111439 w 7549723"/>
                <a:gd name="connsiteY17" fmla="*/ 0 h 4836330"/>
                <a:gd name="connsiteX0" fmla="*/ 889325 w 7527340"/>
                <a:gd name="connsiteY0" fmla="*/ 3080727 h 4836330"/>
                <a:gd name="connsiteX1" fmla="*/ 1688075 w 7527340"/>
                <a:gd name="connsiteY1" fmla="*/ 3902348 h 4836330"/>
                <a:gd name="connsiteX2" fmla="*/ 1355449 w 7527340"/>
                <a:gd name="connsiteY2" fmla="*/ 4470692 h 4836330"/>
                <a:gd name="connsiteX3" fmla="*/ 705532 w 7527340"/>
                <a:gd name="connsiteY3" fmla="*/ 4083348 h 4836330"/>
                <a:gd name="connsiteX4" fmla="*/ 704048 w 7527340"/>
                <a:gd name="connsiteY4" fmla="*/ 3205866 h 4836330"/>
                <a:gd name="connsiteX5" fmla="*/ 1164036 w 7527340"/>
                <a:gd name="connsiteY5" fmla="*/ 3364703 h 4836330"/>
                <a:gd name="connsiteX6" fmla="*/ 1096545 w 7527340"/>
                <a:gd name="connsiteY6" fmla="*/ 3510572 h 4836330"/>
                <a:gd name="connsiteX7" fmla="*/ 981156 w 7527340"/>
                <a:gd name="connsiteY7" fmla="*/ 3396272 h 4836330"/>
                <a:gd name="connsiteX8" fmla="*/ 1036236 w 7527340"/>
                <a:gd name="connsiteY8" fmla="*/ 2903722 h 4836330"/>
                <a:gd name="connsiteX9" fmla="*/ 208 w 7527340"/>
                <a:gd name="connsiteY9" fmla="*/ 2490644 h 4836330"/>
                <a:gd name="connsiteX10" fmla="*/ 1300804 w 7527340"/>
                <a:gd name="connsiteY10" fmla="*/ 1016036 h 4836330"/>
                <a:gd name="connsiteX11" fmla="*/ 3484093 w 7527340"/>
                <a:gd name="connsiteY11" fmla="*/ 575337 h 4836330"/>
                <a:gd name="connsiteX12" fmla="*/ 5860373 w 7527340"/>
                <a:gd name="connsiteY12" fmla="*/ 726697 h 4836330"/>
                <a:gd name="connsiteX13" fmla="*/ 7526968 w 7527340"/>
                <a:gd name="connsiteY13" fmla="*/ 2549191 h 4836330"/>
                <a:gd name="connsiteX14" fmla="*/ 5724517 w 7527340"/>
                <a:gd name="connsiteY14" fmla="*/ 4746658 h 4836330"/>
                <a:gd name="connsiteX15" fmla="*/ 2718145 w 7527340"/>
                <a:gd name="connsiteY15" fmla="*/ 4214407 h 4836330"/>
                <a:gd name="connsiteX16" fmla="*/ 1917340 w 7527340"/>
                <a:gd name="connsiteY16" fmla="*/ 2408742 h 4836330"/>
                <a:gd name="connsiteX17" fmla="*/ 6111439 w 7527340"/>
                <a:gd name="connsiteY17" fmla="*/ 0 h 4836330"/>
                <a:gd name="connsiteX0" fmla="*/ 889325 w 7527395"/>
                <a:gd name="connsiteY0" fmla="*/ 3080727 h 4836330"/>
                <a:gd name="connsiteX1" fmla="*/ 1688075 w 7527395"/>
                <a:gd name="connsiteY1" fmla="*/ 3902348 h 4836330"/>
                <a:gd name="connsiteX2" fmla="*/ 1355449 w 7527395"/>
                <a:gd name="connsiteY2" fmla="*/ 4470692 h 4836330"/>
                <a:gd name="connsiteX3" fmla="*/ 705532 w 7527395"/>
                <a:gd name="connsiteY3" fmla="*/ 4083348 h 4836330"/>
                <a:gd name="connsiteX4" fmla="*/ 704048 w 7527395"/>
                <a:gd name="connsiteY4" fmla="*/ 3205866 h 4836330"/>
                <a:gd name="connsiteX5" fmla="*/ 1164036 w 7527395"/>
                <a:gd name="connsiteY5" fmla="*/ 3364703 h 4836330"/>
                <a:gd name="connsiteX6" fmla="*/ 1096545 w 7527395"/>
                <a:gd name="connsiteY6" fmla="*/ 3510572 h 4836330"/>
                <a:gd name="connsiteX7" fmla="*/ 981156 w 7527395"/>
                <a:gd name="connsiteY7" fmla="*/ 3396272 h 4836330"/>
                <a:gd name="connsiteX8" fmla="*/ 1036236 w 7527395"/>
                <a:gd name="connsiteY8" fmla="*/ 2903722 h 4836330"/>
                <a:gd name="connsiteX9" fmla="*/ 208 w 7527395"/>
                <a:gd name="connsiteY9" fmla="*/ 2490644 h 4836330"/>
                <a:gd name="connsiteX10" fmla="*/ 1300804 w 7527395"/>
                <a:gd name="connsiteY10" fmla="*/ 1016036 h 4836330"/>
                <a:gd name="connsiteX11" fmla="*/ 3484093 w 7527395"/>
                <a:gd name="connsiteY11" fmla="*/ 575337 h 4836330"/>
                <a:gd name="connsiteX12" fmla="*/ 5860373 w 7527395"/>
                <a:gd name="connsiteY12" fmla="*/ 726697 h 4836330"/>
                <a:gd name="connsiteX13" fmla="*/ 7526968 w 7527395"/>
                <a:gd name="connsiteY13" fmla="*/ 2549191 h 4836330"/>
                <a:gd name="connsiteX14" fmla="*/ 5724517 w 7527395"/>
                <a:gd name="connsiteY14" fmla="*/ 4746658 h 4836330"/>
                <a:gd name="connsiteX15" fmla="*/ 2718145 w 7527395"/>
                <a:gd name="connsiteY15" fmla="*/ 4214407 h 4836330"/>
                <a:gd name="connsiteX16" fmla="*/ 1917340 w 7527395"/>
                <a:gd name="connsiteY16" fmla="*/ 2408742 h 4836330"/>
                <a:gd name="connsiteX17" fmla="*/ 6111439 w 7527395"/>
                <a:gd name="connsiteY17" fmla="*/ 0 h 4836330"/>
                <a:gd name="connsiteX0" fmla="*/ 889325 w 7529383"/>
                <a:gd name="connsiteY0" fmla="*/ 3080727 h 4836330"/>
                <a:gd name="connsiteX1" fmla="*/ 1688075 w 7529383"/>
                <a:gd name="connsiteY1" fmla="*/ 3902348 h 4836330"/>
                <a:gd name="connsiteX2" fmla="*/ 1355449 w 7529383"/>
                <a:gd name="connsiteY2" fmla="*/ 4470692 h 4836330"/>
                <a:gd name="connsiteX3" fmla="*/ 705532 w 7529383"/>
                <a:gd name="connsiteY3" fmla="*/ 4083348 h 4836330"/>
                <a:gd name="connsiteX4" fmla="*/ 704048 w 7529383"/>
                <a:gd name="connsiteY4" fmla="*/ 3205866 h 4836330"/>
                <a:gd name="connsiteX5" fmla="*/ 1164036 w 7529383"/>
                <a:gd name="connsiteY5" fmla="*/ 3364703 h 4836330"/>
                <a:gd name="connsiteX6" fmla="*/ 1096545 w 7529383"/>
                <a:gd name="connsiteY6" fmla="*/ 3510572 h 4836330"/>
                <a:gd name="connsiteX7" fmla="*/ 981156 w 7529383"/>
                <a:gd name="connsiteY7" fmla="*/ 3396272 h 4836330"/>
                <a:gd name="connsiteX8" fmla="*/ 1036236 w 7529383"/>
                <a:gd name="connsiteY8" fmla="*/ 2903722 h 4836330"/>
                <a:gd name="connsiteX9" fmla="*/ 208 w 7529383"/>
                <a:gd name="connsiteY9" fmla="*/ 2490644 h 4836330"/>
                <a:gd name="connsiteX10" fmla="*/ 1300804 w 7529383"/>
                <a:gd name="connsiteY10" fmla="*/ 1016036 h 4836330"/>
                <a:gd name="connsiteX11" fmla="*/ 3484093 w 7529383"/>
                <a:gd name="connsiteY11" fmla="*/ 575337 h 4836330"/>
                <a:gd name="connsiteX12" fmla="*/ 5860373 w 7529383"/>
                <a:gd name="connsiteY12" fmla="*/ 726697 h 4836330"/>
                <a:gd name="connsiteX13" fmla="*/ 7526968 w 7529383"/>
                <a:gd name="connsiteY13" fmla="*/ 2549191 h 4836330"/>
                <a:gd name="connsiteX14" fmla="*/ 5724517 w 7529383"/>
                <a:gd name="connsiteY14" fmla="*/ 4746658 h 4836330"/>
                <a:gd name="connsiteX15" fmla="*/ 2718145 w 7529383"/>
                <a:gd name="connsiteY15" fmla="*/ 4214407 h 4836330"/>
                <a:gd name="connsiteX16" fmla="*/ 1917340 w 7529383"/>
                <a:gd name="connsiteY16" fmla="*/ 2408742 h 4836330"/>
                <a:gd name="connsiteX17" fmla="*/ 6111439 w 7529383"/>
                <a:gd name="connsiteY17" fmla="*/ 0 h 4836330"/>
                <a:gd name="connsiteX0" fmla="*/ 889325 w 7529753"/>
                <a:gd name="connsiteY0" fmla="*/ 3080727 h 4823088"/>
                <a:gd name="connsiteX1" fmla="*/ 1688075 w 7529753"/>
                <a:gd name="connsiteY1" fmla="*/ 3902348 h 4823088"/>
                <a:gd name="connsiteX2" fmla="*/ 1355449 w 7529753"/>
                <a:gd name="connsiteY2" fmla="*/ 4470692 h 4823088"/>
                <a:gd name="connsiteX3" fmla="*/ 705532 w 7529753"/>
                <a:gd name="connsiteY3" fmla="*/ 4083348 h 4823088"/>
                <a:gd name="connsiteX4" fmla="*/ 704048 w 7529753"/>
                <a:gd name="connsiteY4" fmla="*/ 3205866 h 4823088"/>
                <a:gd name="connsiteX5" fmla="*/ 1164036 w 7529753"/>
                <a:gd name="connsiteY5" fmla="*/ 3364703 h 4823088"/>
                <a:gd name="connsiteX6" fmla="*/ 1096545 w 7529753"/>
                <a:gd name="connsiteY6" fmla="*/ 3510572 h 4823088"/>
                <a:gd name="connsiteX7" fmla="*/ 981156 w 7529753"/>
                <a:gd name="connsiteY7" fmla="*/ 3396272 h 4823088"/>
                <a:gd name="connsiteX8" fmla="*/ 1036236 w 7529753"/>
                <a:gd name="connsiteY8" fmla="*/ 2903722 h 4823088"/>
                <a:gd name="connsiteX9" fmla="*/ 208 w 7529753"/>
                <a:gd name="connsiteY9" fmla="*/ 2490644 h 4823088"/>
                <a:gd name="connsiteX10" fmla="*/ 1300804 w 7529753"/>
                <a:gd name="connsiteY10" fmla="*/ 1016036 h 4823088"/>
                <a:gd name="connsiteX11" fmla="*/ 3484093 w 7529753"/>
                <a:gd name="connsiteY11" fmla="*/ 575337 h 4823088"/>
                <a:gd name="connsiteX12" fmla="*/ 5860373 w 7529753"/>
                <a:gd name="connsiteY12" fmla="*/ 726697 h 4823088"/>
                <a:gd name="connsiteX13" fmla="*/ 7526968 w 7529753"/>
                <a:gd name="connsiteY13" fmla="*/ 2549191 h 4823088"/>
                <a:gd name="connsiteX14" fmla="*/ 5724517 w 7529753"/>
                <a:gd name="connsiteY14" fmla="*/ 4746658 h 4823088"/>
                <a:gd name="connsiteX15" fmla="*/ 2718145 w 7529753"/>
                <a:gd name="connsiteY15" fmla="*/ 4214407 h 4823088"/>
                <a:gd name="connsiteX16" fmla="*/ 1917340 w 7529753"/>
                <a:gd name="connsiteY16" fmla="*/ 2408742 h 4823088"/>
                <a:gd name="connsiteX17" fmla="*/ 6111439 w 7529753"/>
                <a:gd name="connsiteY17" fmla="*/ 0 h 4823088"/>
                <a:gd name="connsiteX0" fmla="*/ 889325 w 7529753"/>
                <a:gd name="connsiteY0" fmla="*/ 3080727 h 4839159"/>
                <a:gd name="connsiteX1" fmla="*/ 1688075 w 7529753"/>
                <a:gd name="connsiteY1" fmla="*/ 3902348 h 4839159"/>
                <a:gd name="connsiteX2" fmla="*/ 1355449 w 7529753"/>
                <a:gd name="connsiteY2" fmla="*/ 4470692 h 4839159"/>
                <a:gd name="connsiteX3" fmla="*/ 705532 w 7529753"/>
                <a:gd name="connsiteY3" fmla="*/ 4083348 h 4839159"/>
                <a:gd name="connsiteX4" fmla="*/ 704048 w 7529753"/>
                <a:gd name="connsiteY4" fmla="*/ 3205866 h 4839159"/>
                <a:gd name="connsiteX5" fmla="*/ 1164036 w 7529753"/>
                <a:gd name="connsiteY5" fmla="*/ 3364703 h 4839159"/>
                <a:gd name="connsiteX6" fmla="*/ 1096545 w 7529753"/>
                <a:gd name="connsiteY6" fmla="*/ 3510572 h 4839159"/>
                <a:gd name="connsiteX7" fmla="*/ 981156 w 7529753"/>
                <a:gd name="connsiteY7" fmla="*/ 3396272 h 4839159"/>
                <a:gd name="connsiteX8" fmla="*/ 1036236 w 7529753"/>
                <a:gd name="connsiteY8" fmla="*/ 2903722 h 4839159"/>
                <a:gd name="connsiteX9" fmla="*/ 208 w 7529753"/>
                <a:gd name="connsiteY9" fmla="*/ 2490644 h 4839159"/>
                <a:gd name="connsiteX10" fmla="*/ 1300804 w 7529753"/>
                <a:gd name="connsiteY10" fmla="*/ 1016036 h 4839159"/>
                <a:gd name="connsiteX11" fmla="*/ 3484093 w 7529753"/>
                <a:gd name="connsiteY11" fmla="*/ 575337 h 4839159"/>
                <a:gd name="connsiteX12" fmla="*/ 5860373 w 7529753"/>
                <a:gd name="connsiteY12" fmla="*/ 726697 h 4839159"/>
                <a:gd name="connsiteX13" fmla="*/ 7526968 w 7529753"/>
                <a:gd name="connsiteY13" fmla="*/ 2549191 h 4839159"/>
                <a:gd name="connsiteX14" fmla="*/ 5724517 w 7529753"/>
                <a:gd name="connsiteY14" fmla="*/ 4746658 h 4839159"/>
                <a:gd name="connsiteX15" fmla="*/ 2718145 w 7529753"/>
                <a:gd name="connsiteY15" fmla="*/ 4214407 h 4839159"/>
                <a:gd name="connsiteX16" fmla="*/ 1917340 w 7529753"/>
                <a:gd name="connsiteY16" fmla="*/ 2408742 h 4839159"/>
                <a:gd name="connsiteX17" fmla="*/ 6111439 w 7529753"/>
                <a:gd name="connsiteY17" fmla="*/ 0 h 4839159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704048 w 7529753"/>
                <a:gd name="connsiteY4" fmla="*/ 3205866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704048 w 7529753"/>
                <a:gd name="connsiteY4" fmla="*/ 3205866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898771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52348 w 7532441"/>
                <a:gd name="connsiteY0" fmla="*/ 3146511 h 4847444"/>
                <a:gd name="connsiteX1" fmla="*/ 1720722 w 7532441"/>
                <a:gd name="connsiteY1" fmla="*/ 3895770 h 4847444"/>
                <a:gd name="connsiteX2" fmla="*/ 1358137 w 7532441"/>
                <a:gd name="connsiteY2" fmla="*/ 4470692 h 4847444"/>
                <a:gd name="connsiteX3" fmla="*/ 708220 w 7532441"/>
                <a:gd name="connsiteY3" fmla="*/ 4083348 h 4847444"/>
                <a:gd name="connsiteX4" fmla="*/ 579414 w 7532441"/>
                <a:gd name="connsiteY4" fmla="*/ 3317699 h 4847444"/>
                <a:gd name="connsiteX5" fmla="*/ 1069359 w 7532441"/>
                <a:gd name="connsiteY5" fmla="*/ 3377860 h 4847444"/>
                <a:gd name="connsiteX6" fmla="*/ 1061784 w 7532441"/>
                <a:gd name="connsiteY6" fmla="*/ 3543464 h 4847444"/>
                <a:gd name="connsiteX7" fmla="*/ 878991 w 7532441"/>
                <a:gd name="connsiteY7" fmla="*/ 3389693 h 4847444"/>
                <a:gd name="connsiteX8" fmla="*/ 949593 w 7532441"/>
                <a:gd name="connsiteY8" fmla="*/ 2864491 h 4847444"/>
                <a:gd name="connsiteX9" fmla="*/ 2896 w 7532441"/>
                <a:gd name="connsiteY9" fmla="*/ 2490644 h 4847444"/>
                <a:gd name="connsiteX10" fmla="*/ 1303492 w 7532441"/>
                <a:gd name="connsiteY10" fmla="*/ 1016036 h 4847444"/>
                <a:gd name="connsiteX11" fmla="*/ 3486781 w 7532441"/>
                <a:gd name="connsiteY11" fmla="*/ 575337 h 4847444"/>
                <a:gd name="connsiteX12" fmla="*/ 5863061 w 7532441"/>
                <a:gd name="connsiteY12" fmla="*/ 726697 h 4847444"/>
                <a:gd name="connsiteX13" fmla="*/ 7529656 w 7532441"/>
                <a:gd name="connsiteY13" fmla="*/ 2549191 h 4847444"/>
                <a:gd name="connsiteX14" fmla="*/ 5727205 w 7532441"/>
                <a:gd name="connsiteY14" fmla="*/ 4746658 h 4847444"/>
                <a:gd name="connsiteX15" fmla="*/ 2720833 w 7532441"/>
                <a:gd name="connsiteY15" fmla="*/ 4214407 h 4847444"/>
                <a:gd name="connsiteX16" fmla="*/ 1920028 w 7532441"/>
                <a:gd name="connsiteY16" fmla="*/ 2408742 h 4847444"/>
                <a:gd name="connsiteX17" fmla="*/ 6114127 w 7532441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181 w 7532274"/>
                <a:gd name="connsiteY0" fmla="*/ 3146511 h 4847444"/>
                <a:gd name="connsiteX1" fmla="*/ 1720555 w 7532274"/>
                <a:gd name="connsiteY1" fmla="*/ 3895770 h 4847444"/>
                <a:gd name="connsiteX2" fmla="*/ 1357970 w 7532274"/>
                <a:gd name="connsiteY2" fmla="*/ 4470692 h 4847444"/>
                <a:gd name="connsiteX3" fmla="*/ 708053 w 7532274"/>
                <a:gd name="connsiteY3" fmla="*/ 4083348 h 4847444"/>
                <a:gd name="connsiteX4" fmla="*/ 579247 w 7532274"/>
                <a:gd name="connsiteY4" fmla="*/ 3317699 h 4847444"/>
                <a:gd name="connsiteX5" fmla="*/ 1069192 w 7532274"/>
                <a:gd name="connsiteY5" fmla="*/ 3377860 h 4847444"/>
                <a:gd name="connsiteX6" fmla="*/ 1061617 w 7532274"/>
                <a:gd name="connsiteY6" fmla="*/ 3543464 h 4847444"/>
                <a:gd name="connsiteX7" fmla="*/ 871952 w 7532274"/>
                <a:gd name="connsiteY7" fmla="*/ 3299158 h 4847444"/>
                <a:gd name="connsiteX8" fmla="*/ 949426 w 7532274"/>
                <a:gd name="connsiteY8" fmla="*/ 2864491 h 4847444"/>
                <a:gd name="connsiteX9" fmla="*/ 2729 w 7532274"/>
                <a:gd name="connsiteY9" fmla="*/ 2490644 h 4847444"/>
                <a:gd name="connsiteX10" fmla="*/ 1303325 w 7532274"/>
                <a:gd name="connsiteY10" fmla="*/ 1016036 h 4847444"/>
                <a:gd name="connsiteX11" fmla="*/ 3486614 w 7532274"/>
                <a:gd name="connsiteY11" fmla="*/ 575337 h 4847444"/>
                <a:gd name="connsiteX12" fmla="*/ 5862894 w 7532274"/>
                <a:gd name="connsiteY12" fmla="*/ 726697 h 4847444"/>
                <a:gd name="connsiteX13" fmla="*/ 7529489 w 7532274"/>
                <a:gd name="connsiteY13" fmla="*/ 2549191 h 4847444"/>
                <a:gd name="connsiteX14" fmla="*/ 5727038 w 7532274"/>
                <a:gd name="connsiteY14" fmla="*/ 4746658 h 4847444"/>
                <a:gd name="connsiteX15" fmla="*/ 2720666 w 7532274"/>
                <a:gd name="connsiteY15" fmla="*/ 4214407 h 4847444"/>
                <a:gd name="connsiteX16" fmla="*/ 1919861 w 7532274"/>
                <a:gd name="connsiteY16" fmla="*/ 2408742 h 4847444"/>
                <a:gd name="connsiteX17" fmla="*/ 6113960 w 7532274"/>
                <a:gd name="connsiteY17" fmla="*/ 0 h 4847444"/>
                <a:gd name="connsiteX0" fmla="*/ 658343 w 7538436"/>
                <a:gd name="connsiteY0" fmla="*/ 3146511 h 4847444"/>
                <a:gd name="connsiteX1" fmla="*/ 1726717 w 7538436"/>
                <a:gd name="connsiteY1" fmla="*/ 3895770 h 4847444"/>
                <a:gd name="connsiteX2" fmla="*/ 1364132 w 7538436"/>
                <a:gd name="connsiteY2" fmla="*/ 4470692 h 4847444"/>
                <a:gd name="connsiteX3" fmla="*/ 714215 w 7538436"/>
                <a:gd name="connsiteY3" fmla="*/ 4083348 h 4847444"/>
                <a:gd name="connsiteX4" fmla="*/ 585409 w 7538436"/>
                <a:gd name="connsiteY4" fmla="*/ 3317699 h 4847444"/>
                <a:gd name="connsiteX5" fmla="*/ 1075354 w 7538436"/>
                <a:gd name="connsiteY5" fmla="*/ 3377860 h 4847444"/>
                <a:gd name="connsiteX6" fmla="*/ 1067779 w 7538436"/>
                <a:gd name="connsiteY6" fmla="*/ 3543464 h 4847444"/>
                <a:gd name="connsiteX7" fmla="*/ 878114 w 7538436"/>
                <a:gd name="connsiteY7" fmla="*/ 3299158 h 4847444"/>
                <a:gd name="connsiteX8" fmla="*/ 955588 w 7538436"/>
                <a:gd name="connsiteY8" fmla="*/ 2864491 h 4847444"/>
                <a:gd name="connsiteX9" fmla="*/ 8891 w 7538436"/>
                <a:gd name="connsiteY9" fmla="*/ 2490644 h 4847444"/>
                <a:gd name="connsiteX10" fmla="*/ 1309487 w 7538436"/>
                <a:gd name="connsiteY10" fmla="*/ 1016036 h 4847444"/>
                <a:gd name="connsiteX11" fmla="*/ 3492776 w 7538436"/>
                <a:gd name="connsiteY11" fmla="*/ 575337 h 4847444"/>
                <a:gd name="connsiteX12" fmla="*/ 5869056 w 7538436"/>
                <a:gd name="connsiteY12" fmla="*/ 726697 h 4847444"/>
                <a:gd name="connsiteX13" fmla="*/ 7535651 w 7538436"/>
                <a:gd name="connsiteY13" fmla="*/ 2549191 h 4847444"/>
                <a:gd name="connsiteX14" fmla="*/ 5733200 w 7538436"/>
                <a:gd name="connsiteY14" fmla="*/ 4746658 h 4847444"/>
                <a:gd name="connsiteX15" fmla="*/ 2726828 w 7538436"/>
                <a:gd name="connsiteY15" fmla="*/ 4214407 h 4847444"/>
                <a:gd name="connsiteX16" fmla="*/ 1926023 w 7538436"/>
                <a:gd name="connsiteY16" fmla="*/ 2408742 h 4847444"/>
                <a:gd name="connsiteX17" fmla="*/ 6120122 w 7538436"/>
                <a:gd name="connsiteY17" fmla="*/ 0 h 4847444"/>
                <a:gd name="connsiteX0" fmla="*/ 666877 w 7546970"/>
                <a:gd name="connsiteY0" fmla="*/ 3146511 h 4847444"/>
                <a:gd name="connsiteX1" fmla="*/ 1735251 w 7546970"/>
                <a:gd name="connsiteY1" fmla="*/ 3895770 h 4847444"/>
                <a:gd name="connsiteX2" fmla="*/ 1372666 w 7546970"/>
                <a:gd name="connsiteY2" fmla="*/ 4470692 h 4847444"/>
                <a:gd name="connsiteX3" fmla="*/ 722749 w 7546970"/>
                <a:gd name="connsiteY3" fmla="*/ 4083348 h 4847444"/>
                <a:gd name="connsiteX4" fmla="*/ 593943 w 7546970"/>
                <a:gd name="connsiteY4" fmla="*/ 3317699 h 4847444"/>
                <a:gd name="connsiteX5" fmla="*/ 1083888 w 7546970"/>
                <a:gd name="connsiteY5" fmla="*/ 3377860 h 4847444"/>
                <a:gd name="connsiteX6" fmla="*/ 1076313 w 7546970"/>
                <a:gd name="connsiteY6" fmla="*/ 3543464 h 4847444"/>
                <a:gd name="connsiteX7" fmla="*/ 886648 w 7546970"/>
                <a:gd name="connsiteY7" fmla="*/ 3299158 h 4847444"/>
                <a:gd name="connsiteX8" fmla="*/ 964122 w 7546970"/>
                <a:gd name="connsiteY8" fmla="*/ 2864491 h 4847444"/>
                <a:gd name="connsiteX9" fmla="*/ 17425 w 7546970"/>
                <a:gd name="connsiteY9" fmla="*/ 2490644 h 4847444"/>
                <a:gd name="connsiteX10" fmla="*/ 1318021 w 7546970"/>
                <a:gd name="connsiteY10" fmla="*/ 1016036 h 4847444"/>
                <a:gd name="connsiteX11" fmla="*/ 3501310 w 7546970"/>
                <a:gd name="connsiteY11" fmla="*/ 575337 h 4847444"/>
                <a:gd name="connsiteX12" fmla="*/ 5877590 w 7546970"/>
                <a:gd name="connsiteY12" fmla="*/ 726697 h 4847444"/>
                <a:gd name="connsiteX13" fmla="*/ 7544185 w 7546970"/>
                <a:gd name="connsiteY13" fmla="*/ 2549191 h 4847444"/>
                <a:gd name="connsiteX14" fmla="*/ 5741734 w 7546970"/>
                <a:gd name="connsiteY14" fmla="*/ 4746658 h 4847444"/>
                <a:gd name="connsiteX15" fmla="*/ 2735362 w 7546970"/>
                <a:gd name="connsiteY15" fmla="*/ 4214407 h 4847444"/>
                <a:gd name="connsiteX16" fmla="*/ 1934557 w 7546970"/>
                <a:gd name="connsiteY16" fmla="*/ 2408742 h 4847444"/>
                <a:gd name="connsiteX17" fmla="*/ 6128656 w 7546970"/>
                <a:gd name="connsiteY17" fmla="*/ 0 h 4847444"/>
                <a:gd name="connsiteX0" fmla="*/ 659351 w 7539444"/>
                <a:gd name="connsiteY0" fmla="*/ 3146511 h 4847444"/>
                <a:gd name="connsiteX1" fmla="*/ 1727725 w 7539444"/>
                <a:gd name="connsiteY1" fmla="*/ 3895770 h 4847444"/>
                <a:gd name="connsiteX2" fmla="*/ 1365140 w 7539444"/>
                <a:gd name="connsiteY2" fmla="*/ 4470692 h 4847444"/>
                <a:gd name="connsiteX3" fmla="*/ 715223 w 7539444"/>
                <a:gd name="connsiteY3" fmla="*/ 4083348 h 4847444"/>
                <a:gd name="connsiteX4" fmla="*/ 586417 w 7539444"/>
                <a:gd name="connsiteY4" fmla="*/ 3317699 h 4847444"/>
                <a:gd name="connsiteX5" fmla="*/ 1076362 w 7539444"/>
                <a:gd name="connsiteY5" fmla="*/ 3377860 h 4847444"/>
                <a:gd name="connsiteX6" fmla="*/ 1068787 w 7539444"/>
                <a:gd name="connsiteY6" fmla="*/ 3543464 h 4847444"/>
                <a:gd name="connsiteX7" fmla="*/ 879122 w 7539444"/>
                <a:gd name="connsiteY7" fmla="*/ 3299158 h 4847444"/>
                <a:gd name="connsiteX8" fmla="*/ 956596 w 7539444"/>
                <a:gd name="connsiteY8" fmla="*/ 2864491 h 4847444"/>
                <a:gd name="connsiteX9" fmla="*/ 9899 w 7539444"/>
                <a:gd name="connsiteY9" fmla="*/ 2490644 h 4847444"/>
                <a:gd name="connsiteX10" fmla="*/ 1310495 w 7539444"/>
                <a:gd name="connsiteY10" fmla="*/ 1016036 h 4847444"/>
                <a:gd name="connsiteX11" fmla="*/ 3493784 w 7539444"/>
                <a:gd name="connsiteY11" fmla="*/ 575337 h 4847444"/>
                <a:gd name="connsiteX12" fmla="*/ 5870064 w 7539444"/>
                <a:gd name="connsiteY12" fmla="*/ 726697 h 4847444"/>
                <a:gd name="connsiteX13" fmla="*/ 7536659 w 7539444"/>
                <a:gd name="connsiteY13" fmla="*/ 2549191 h 4847444"/>
                <a:gd name="connsiteX14" fmla="*/ 5734208 w 7539444"/>
                <a:gd name="connsiteY14" fmla="*/ 4746658 h 4847444"/>
                <a:gd name="connsiteX15" fmla="*/ 2727836 w 7539444"/>
                <a:gd name="connsiteY15" fmla="*/ 4214407 h 4847444"/>
                <a:gd name="connsiteX16" fmla="*/ 1927031 w 7539444"/>
                <a:gd name="connsiteY16" fmla="*/ 2408742 h 4847444"/>
                <a:gd name="connsiteX17" fmla="*/ 6121130 w 7539444"/>
                <a:gd name="connsiteY17" fmla="*/ 0 h 4847444"/>
                <a:gd name="connsiteX0" fmla="*/ 659351 w 7539444"/>
                <a:gd name="connsiteY0" fmla="*/ 3146511 h 4847444"/>
                <a:gd name="connsiteX1" fmla="*/ 1727725 w 7539444"/>
                <a:gd name="connsiteY1" fmla="*/ 3895770 h 4847444"/>
                <a:gd name="connsiteX2" fmla="*/ 1365140 w 7539444"/>
                <a:gd name="connsiteY2" fmla="*/ 4470692 h 4847444"/>
                <a:gd name="connsiteX3" fmla="*/ 715223 w 7539444"/>
                <a:gd name="connsiteY3" fmla="*/ 4083348 h 4847444"/>
                <a:gd name="connsiteX4" fmla="*/ 586417 w 7539444"/>
                <a:gd name="connsiteY4" fmla="*/ 3317699 h 4847444"/>
                <a:gd name="connsiteX5" fmla="*/ 1076362 w 7539444"/>
                <a:gd name="connsiteY5" fmla="*/ 3377860 h 4847444"/>
                <a:gd name="connsiteX6" fmla="*/ 1068787 w 7539444"/>
                <a:gd name="connsiteY6" fmla="*/ 3543464 h 4847444"/>
                <a:gd name="connsiteX7" fmla="*/ 879122 w 7539444"/>
                <a:gd name="connsiteY7" fmla="*/ 3299158 h 4847444"/>
                <a:gd name="connsiteX8" fmla="*/ 956596 w 7539444"/>
                <a:gd name="connsiteY8" fmla="*/ 2864491 h 4847444"/>
                <a:gd name="connsiteX9" fmla="*/ 9899 w 7539444"/>
                <a:gd name="connsiteY9" fmla="*/ 2490644 h 4847444"/>
                <a:gd name="connsiteX10" fmla="*/ 1310495 w 7539444"/>
                <a:gd name="connsiteY10" fmla="*/ 1016036 h 4847444"/>
                <a:gd name="connsiteX11" fmla="*/ 3493784 w 7539444"/>
                <a:gd name="connsiteY11" fmla="*/ 575337 h 4847444"/>
                <a:gd name="connsiteX12" fmla="*/ 5870064 w 7539444"/>
                <a:gd name="connsiteY12" fmla="*/ 726697 h 4847444"/>
                <a:gd name="connsiteX13" fmla="*/ 7536659 w 7539444"/>
                <a:gd name="connsiteY13" fmla="*/ 2549191 h 4847444"/>
                <a:gd name="connsiteX14" fmla="*/ 5734208 w 7539444"/>
                <a:gd name="connsiteY14" fmla="*/ 4746658 h 4847444"/>
                <a:gd name="connsiteX15" fmla="*/ 2727836 w 7539444"/>
                <a:gd name="connsiteY15" fmla="*/ 4214407 h 4847444"/>
                <a:gd name="connsiteX16" fmla="*/ 1927031 w 7539444"/>
                <a:gd name="connsiteY16" fmla="*/ 2408742 h 4847444"/>
                <a:gd name="connsiteX17" fmla="*/ 6121130 w 7539444"/>
                <a:gd name="connsiteY17" fmla="*/ 0 h 4847444"/>
                <a:gd name="connsiteX0" fmla="*/ 658886 w 7538979"/>
                <a:gd name="connsiteY0" fmla="*/ 3146511 h 4847444"/>
                <a:gd name="connsiteX1" fmla="*/ 1727260 w 7538979"/>
                <a:gd name="connsiteY1" fmla="*/ 3895770 h 4847444"/>
                <a:gd name="connsiteX2" fmla="*/ 1364675 w 7538979"/>
                <a:gd name="connsiteY2" fmla="*/ 4470692 h 4847444"/>
                <a:gd name="connsiteX3" fmla="*/ 714758 w 7538979"/>
                <a:gd name="connsiteY3" fmla="*/ 4083348 h 4847444"/>
                <a:gd name="connsiteX4" fmla="*/ 585952 w 7538979"/>
                <a:gd name="connsiteY4" fmla="*/ 3317699 h 4847444"/>
                <a:gd name="connsiteX5" fmla="*/ 1075897 w 7538979"/>
                <a:gd name="connsiteY5" fmla="*/ 3377860 h 4847444"/>
                <a:gd name="connsiteX6" fmla="*/ 1068322 w 7538979"/>
                <a:gd name="connsiteY6" fmla="*/ 3543464 h 4847444"/>
                <a:gd name="connsiteX7" fmla="*/ 878657 w 7538979"/>
                <a:gd name="connsiteY7" fmla="*/ 3299158 h 4847444"/>
                <a:gd name="connsiteX8" fmla="*/ 956131 w 7538979"/>
                <a:gd name="connsiteY8" fmla="*/ 2864491 h 4847444"/>
                <a:gd name="connsiteX9" fmla="*/ 9434 w 7538979"/>
                <a:gd name="connsiteY9" fmla="*/ 2490644 h 4847444"/>
                <a:gd name="connsiteX10" fmla="*/ 1310030 w 7538979"/>
                <a:gd name="connsiteY10" fmla="*/ 1016036 h 4847444"/>
                <a:gd name="connsiteX11" fmla="*/ 3493319 w 7538979"/>
                <a:gd name="connsiteY11" fmla="*/ 575337 h 4847444"/>
                <a:gd name="connsiteX12" fmla="*/ 5869599 w 7538979"/>
                <a:gd name="connsiteY12" fmla="*/ 726697 h 4847444"/>
                <a:gd name="connsiteX13" fmla="*/ 7536194 w 7538979"/>
                <a:gd name="connsiteY13" fmla="*/ 2549191 h 4847444"/>
                <a:gd name="connsiteX14" fmla="*/ 5733743 w 7538979"/>
                <a:gd name="connsiteY14" fmla="*/ 4746658 h 4847444"/>
                <a:gd name="connsiteX15" fmla="*/ 2727371 w 7538979"/>
                <a:gd name="connsiteY15" fmla="*/ 4214407 h 4847444"/>
                <a:gd name="connsiteX16" fmla="*/ 1926566 w 7538979"/>
                <a:gd name="connsiteY16" fmla="*/ 2408742 h 4847444"/>
                <a:gd name="connsiteX17" fmla="*/ 6120665 w 7538979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60067 w 7540160"/>
                <a:gd name="connsiteY0" fmla="*/ 3146511 h 4847444"/>
                <a:gd name="connsiteX1" fmla="*/ 1728441 w 7540160"/>
                <a:gd name="connsiteY1" fmla="*/ 3895770 h 4847444"/>
                <a:gd name="connsiteX2" fmla="*/ 1365856 w 7540160"/>
                <a:gd name="connsiteY2" fmla="*/ 4470692 h 4847444"/>
                <a:gd name="connsiteX3" fmla="*/ 715939 w 7540160"/>
                <a:gd name="connsiteY3" fmla="*/ 4083348 h 4847444"/>
                <a:gd name="connsiteX4" fmla="*/ 587133 w 7540160"/>
                <a:gd name="connsiteY4" fmla="*/ 3317699 h 4847444"/>
                <a:gd name="connsiteX5" fmla="*/ 1077078 w 7540160"/>
                <a:gd name="connsiteY5" fmla="*/ 3377860 h 4847444"/>
                <a:gd name="connsiteX6" fmla="*/ 1069503 w 7540160"/>
                <a:gd name="connsiteY6" fmla="*/ 3543464 h 4847444"/>
                <a:gd name="connsiteX7" fmla="*/ 879838 w 7540160"/>
                <a:gd name="connsiteY7" fmla="*/ 3299158 h 4847444"/>
                <a:gd name="connsiteX8" fmla="*/ 957312 w 7540160"/>
                <a:gd name="connsiteY8" fmla="*/ 2864491 h 4847444"/>
                <a:gd name="connsiteX9" fmla="*/ 10615 w 7540160"/>
                <a:gd name="connsiteY9" fmla="*/ 2490644 h 4847444"/>
                <a:gd name="connsiteX10" fmla="*/ 1311211 w 7540160"/>
                <a:gd name="connsiteY10" fmla="*/ 1016036 h 4847444"/>
                <a:gd name="connsiteX11" fmla="*/ 3494500 w 7540160"/>
                <a:gd name="connsiteY11" fmla="*/ 575337 h 4847444"/>
                <a:gd name="connsiteX12" fmla="*/ 5870780 w 7540160"/>
                <a:gd name="connsiteY12" fmla="*/ 726697 h 4847444"/>
                <a:gd name="connsiteX13" fmla="*/ 7537375 w 7540160"/>
                <a:gd name="connsiteY13" fmla="*/ 2549191 h 4847444"/>
                <a:gd name="connsiteX14" fmla="*/ 5734924 w 7540160"/>
                <a:gd name="connsiteY14" fmla="*/ 4746658 h 4847444"/>
                <a:gd name="connsiteX15" fmla="*/ 2728552 w 7540160"/>
                <a:gd name="connsiteY15" fmla="*/ 4214407 h 4847444"/>
                <a:gd name="connsiteX16" fmla="*/ 1927747 w 7540160"/>
                <a:gd name="connsiteY16" fmla="*/ 2408742 h 4847444"/>
                <a:gd name="connsiteX17" fmla="*/ 6121846 w 7540160"/>
                <a:gd name="connsiteY17" fmla="*/ 0 h 4847444"/>
                <a:gd name="connsiteX0" fmla="*/ 658026 w 7538119"/>
                <a:gd name="connsiteY0" fmla="*/ 3146511 h 4847444"/>
                <a:gd name="connsiteX1" fmla="*/ 1726400 w 7538119"/>
                <a:gd name="connsiteY1" fmla="*/ 3895770 h 4847444"/>
                <a:gd name="connsiteX2" fmla="*/ 1363815 w 7538119"/>
                <a:gd name="connsiteY2" fmla="*/ 4470692 h 4847444"/>
                <a:gd name="connsiteX3" fmla="*/ 713898 w 7538119"/>
                <a:gd name="connsiteY3" fmla="*/ 4083348 h 4847444"/>
                <a:gd name="connsiteX4" fmla="*/ 585092 w 7538119"/>
                <a:gd name="connsiteY4" fmla="*/ 3317699 h 4847444"/>
                <a:gd name="connsiteX5" fmla="*/ 1075037 w 7538119"/>
                <a:gd name="connsiteY5" fmla="*/ 3377860 h 4847444"/>
                <a:gd name="connsiteX6" fmla="*/ 1067462 w 7538119"/>
                <a:gd name="connsiteY6" fmla="*/ 3543464 h 4847444"/>
                <a:gd name="connsiteX7" fmla="*/ 877797 w 7538119"/>
                <a:gd name="connsiteY7" fmla="*/ 3299158 h 4847444"/>
                <a:gd name="connsiteX8" fmla="*/ 955271 w 7538119"/>
                <a:gd name="connsiteY8" fmla="*/ 2864491 h 4847444"/>
                <a:gd name="connsiteX9" fmla="*/ 8574 w 7538119"/>
                <a:gd name="connsiteY9" fmla="*/ 2490644 h 4847444"/>
                <a:gd name="connsiteX10" fmla="*/ 1309170 w 7538119"/>
                <a:gd name="connsiteY10" fmla="*/ 1016036 h 4847444"/>
                <a:gd name="connsiteX11" fmla="*/ 3492459 w 7538119"/>
                <a:gd name="connsiteY11" fmla="*/ 575337 h 4847444"/>
                <a:gd name="connsiteX12" fmla="*/ 5868739 w 7538119"/>
                <a:gd name="connsiteY12" fmla="*/ 726697 h 4847444"/>
                <a:gd name="connsiteX13" fmla="*/ 7535334 w 7538119"/>
                <a:gd name="connsiteY13" fmla="*/ 2549191 h 4847444"/>
                <a:gd name="connsiteX14" fmla="*/ 5732883 w 7538119"/>
                <a:gd name="connsiteY14" fmla="*/ 4746658 h 4847444"/>
                <a:gd name="connsiteX15" fmla="*/ 2726511 w 7538119"/>
                <a:gd name="connsiteY15" fmla="*/ 4214407 h 4847444"/>
                <a:gd name="connsiteX16" fmla="*/ 1925706 w 7538119"/>
                <a:gd name="connsiteY16" fmla="*/ 2408742 h 4847444"/>
                <a:gd name="connsiteX17" fmla="*/ 6119805 w 7538119"/>
                <a:gd name="connsiteY17" fmla="*/ 0 h 4847444"/>
                <a:gd name="connsiteX0" fmla="*/ 652440 w 7532533"/>
                <a:gd name="connsiteY0" fmla="*/ 3146511 h 4847444"/>
                <a:gd name="connsiteX1" fmla="*/ 1720814 w 7532533"/>
                <a:gd name="connsiteY1" fmla="*/ 3895770 h 4847444"/>
                <a:gd name="connsiteX2" fmla="*/ 1358229 w 7532533"/>
                <a:gd name="connsiteY2" fmla="*/ 4470692 h 4847444"/>
                <a:gd name="connsiteX3" fmla="*/ 708312 w 7532533"/>
                <a:gd name="connsiteY3" fmla="*/ 4083348 h 4847444"/>
                <a:gd name="connsiteX4" fmla="*/ 579506 w 7532533"/>
                <a:gd name="connsiteY4" fmla="*/ 3317699 h 4847444"/>
                <a:gd name="connsiteX5" fmla="*/ 1069451 w 7532533"/>
                <a:gd name="connsiteY5" fmla="*/ 3377860 h 4847444"/>
                <a:gd name="connsiteX6" fmla="*/ 1061876 w 7532533"/>
                <a:gd name="connsiteY6" fmla="*/ 3543464 h 4847444"/>
                <a:gd name="connsiteX7" fmla="*/ 872211 w 7532533"/>
                <a:gd name="connsiteY7" fmla="*/ 3299158 h 4847444"/>
                <a:gd name="connsiteX8" fmla="*/ 949685 w 7532533"/>
                <a:gd name="connsiteY8" fmla="*/ 2864491 h 4847444"/>
                <a:gd name="connsiteX9" fmla="*/ 2988 w 7532533"/>
                <a:gd name="connsiteY9" fmla="*/ 2490644 h 4847444"/>
                <a:gd name="connsiteX10" fmla="*/ 1303584 w 7532533"/>
                <a:gd name="connsiteY10" fmla="*/ 1016036 h 4847444"/>
                <a:gd name="connsiteX11" fmla="*/ 3486873 w 7532533"/>
                <a:gd name="connsiteY11" fmla="*/ 575337 h 4847444"/>
                <a:gd name="connsiteX12" fmla="*/ 5863153 w 7532533"/>
                <a:gd name="connsiteY12" fmla="*/ 726697 h 4847444"/>
                <a:gd name="connsiteX13" fmla="*/ 7529748 w 7532533"/>
                <a:gd name="connsiteY13" fmla="*/ 2549191 h 4847444"/>
                <a:gd name="connsiteX14" fmla="*/ 5727297 w 7532533"/>
                <a:gd name="connsiteY14" fmla="*/ 4746658 h 4847444"/>
                <a:gd name="connsiteX15" fmla="*/ 2720925 w 7532533"/>
                <a:gd name="connsiteY15" fmla="*/ 4214407 h 4847444"/>
                <a:gd name="connsiteX16" fmla="*/ 1920120 w 7532533"/>
                <a:gd name="connsiteY16" fmla="*/ 2408742 h 4847444"/>
                <a:gd name="connsiteX17" fmla="*/ 6114219 w 7532533"/>
                <a:gd name="connsiteY17" fmla="*/ 0 h 4847444"/>
                <a:gd name="connsiteX0" fmla="*/ 652635 w 7532728"/>
                <a:gd name="connsiteY0" fmla="*/ 3146511 h 4847444"/>
                <a:gd name="connsiteX1" fmla="*/ 1721009 w 7532728"/>
                <a:gd name="connsiteY1" fmla="*/ 3895770 h 4847444"/>
                <a:gd name="connsiteX2" fmla="*/ 1358424 w 7532728"/>
                <a:gd name="connsiteY2" fmla="*/ 4470692 h 4847444"/>
                <a:gd name="connsiteX3" fmla="*/ 708507 w 7532728"/>
                <a:gd name="connsiteY3" fmla="*/ 4083348 h 4847444"/>
                <a:gd name="connsiteX4" fmla="*/ 579701 w 7532728"/>
                <a:gd name="connsiteY4" fmla="*/ 3317699 h 4847444"/>
                <a:gd name="connsiteX5" fmla="*/ 1069646 w 7532728"/>
                <a:gd name="connsiteY5" fmla="*/ 3377860 h 4847444"/>
                <a:gd name="connsiteX6" fmla="*/ 1062071 w 7532728"/>
                <a:gd name="connsiteY6" fmla="*/ 3543464 h 4847444"/>
                <a:gd name="connsiteX7" fmla="*/ 872406 w 7532728"/>
                <a:gd name="connsiteY7" fmla="*/ 3299158 h 4847444"/>
                <a:gd name="connsiteX8" fmla="*/ 949880 w 7532728"/>
                <a:gd name="connsiteY8" fmla="*/ 2864491 h 4847444"/>
                <a:gd name="connsiteX9" fmla="*/ 3183 w 7532728"/>
                <a:gd name="connsiteY9" fmla="*/ 2490644 h 4847444"/>
                <a:gd name="connsiteX10" fmla="*/ 1303779 w 7532728"/>
                <a:gd name="connsiteY10" fmla="*/ 1016036 h 4847444"/>
                <a:gd name="connsiteX11" fmla="*/ 3487068 w 7532728"/>
                <a:gd name="connsiteY11" fmla="*/ 575337 h 4847444"/>
                <a:gd name="connsiteX12" fmla="*/ 5863348 w 7532728"/>
                <a:gd name="connsiteY12" fmla="*/ 726697 h 4847444"/>
                <a:gd name="connsiteX13" fmla="*/ 7529943 w 7532728"/>
                <a:gd name="connsiteY13" fmla="*/ 2549191 h 4847444"/>
                <a:gd name="connsiteX14" fmla="*/ 5727492 w 7532728"/>
                <a:gd name="connsiteY14" fmla="*/ 4746658 h 4847444"/>
                <a:gd name="connsiteX15" fmla="*/ 2721120 w 7532728"/>
                <a:gd name="connsiteY15" fmla="*/ 4214407 h 4847444"/>
                <a:gd name="connsiteX16" fmla="*/ 1920315 w 7532728"/>
                <a:gd name="connsiteY16" fmla="*/ 2408742 h 4847444"/>
                <a:gd name="connsiteX17" fmla="*/ 6114414 w 7532728"/>
                <a:gd name="connsiteY17" fmla="*/ 0 h 4847444"/>
                <a:gd name="connsiteX0" fmla="*/ 652635 w 7532728"/>
                <a:gd name="connsiteY0" fmla="*/ 3146511 h 4847444"/>
                <a:gd name="connsiteX1" fmla="*/ 1721009 w 7532728"/>
                <a:gd name="connsiteY1" fmla="*/ 3895770 h 4847444"/>
                <a:gd name="connsiteX2" fmla="*/ 1358424 w 7532728"/>
                <a:gd name="connsiteY2" fmla="*/ 4470692 h 4847444"/>
                <a:gd name="connsiteX3" fmla="*/ 708507 w 7532728"/>
                <a:gd name="connsiteY3" fmla="*/ 4083348 h 4847444"/>
                <a:gd name="connsiteX4" fmla="*/ 579701 w 7532728"/>
                <a:gd name="connsiteY4" fmla="*/ 3317699 h 4847444"/>
                <a:gd name="connsiteX5" fmla="*/ 1069646 w 7532728"/>
                <a:gd name="connsiteY5" fmla="*/ 3377860 h 4847444"/>
                <a:gd name="connsiteX6" fmla="*/ 1062071 w 7532728"/>
                <a:gd name="connsiteY6" fmla="*/ 3543464 h 4847444"/>
                <a:gd name="connsiteX7" fmla="*/ 872406 w 7532728"/>
                <a:gd name="connsiteY7" fmla="*/ 3299158 h 4847444"/>
                <a:gd name="connsiteX8" fmla="*/ 949880 w 7532728"/>
                <a:gd name="connsiteY8" fmla="*/ 2864491 h 4847444"/>
                <a:gd name="connsiteX9" fmla="*/ 3183 w 7532728"/>
                <a:gd name="connsiteY9" fmla="*/ 2490644 h 4847444"/>
                <a:gd name="connsiteX10" fmla="*/ 1303779 w 7532728"/>
                <a:gd name="connsiteY10" fmla="*/ 1016036 h 4847444"/>
                <a:gd name="connsiteX11" fmla="*/ 3487068 w 7532728"/>
                <a:gd name="connsiteY11" fmla="*/ 575337 h 4847444"/>
                <a:gd name="connsiteX12" fmla="*/ 5863348 w 7532728"/>
                <a:gd name="connsiteY12" fmla="*/ 726697 h 4847444"/>
                <a:gd name="connsiteX13" fmla="*/ 7529943 w 7532728"/>
                <a:gd name="connsiteY13" fmla="*/ 2549191 h 4847444"/>
                <a:gd name="connsiteX14" fmla="*/ 5727492 w 7532728"/>
                <a:gd name="connsiteY14" fmla="*/ 4746658 h 4847444"/>
                <a:gd name="connsiteX15" fmla="*/ 2721120 w 7532728"/>
                <a:gd name="connsiteY15" fmla="*/ 4214407 h 4847444"/>
                <a:gd name="connsiteX16" fmla="*/ 1920315 w 7532728"/>
                <a:gd name="connsiteY16" fmla="*/ 2408742 h 4847444"/>
                <a:gd name="connsiteX17" fmla="*/ 6114414 w 7532728"/>
                <a:gd name="connsiteY17" fmla="*/ 0 h 4847444"/>
                <a:gd name="connsiteX0" fmla="*/ 654683 w 7534776"/>
                <a:gd name="connsiteY0" fmla="*/ 3146511 h 4847444"/>
                <a:gd name="connsiteX1" fmla="*/ 1723057 w 7534776"/>
                <a:gd name="connsiteY1" fmla="*/ 3895770 h 4847444"/>
                <a:gd name="connsiteX2" fmla="*/ 1360472 w 7534776"/>
                <a:gd name="connsiteY2" fmla="*/ 4470692 h 4847444"/>
                <a:gd name="connsiteX3" fmla="*/ 710555 w 7534776"/>
                <a:gd name="connsiteY3" fmla="*/ 4083348 h 4847444"/>
                <a:gd name="connsiteX4" fmla="*/ 581749 w 7534776"/>
                <a:gd name="connsiteY4" fmla="*/ 3317699 h 4847444"/>
                <a:gd name="connsiteX5" fmla="*/ 1071694 w 7534776"/>
                <a:gd name="connsiteY5" fmla="*/ 3377860 h 4847444"/>
                <a:gd name="connsiteX6" fmla="*/ 1064119 w 7534776"/>
                <a:gd name="connsiteY6" fmla="*/ 3543464 h 4847444"/>
                <a:gd name="connsiteX7" fmla="*/ 874454 w 7534776"/>
                <a:gd name="connsiteY7" fmla="*/ 3299158 h 4847444"/>
                <a:gd name="connsiteX8" fmla="*/ 951928 w 7534776"/>
                <a:gd name="connsiteY8" fmla="*/ 2864491 h 4847444"/>
                <a:gd name="connsiteX9" fmla="*/ 5231 w 7534776"/>
                <a:gd name="connsiteY9" fmla="*/ 2490644 h 4847444"/>
                <a:gd name="connsiteX10" fmla="*/ 1305827 w 7534776"/>
                <a:gd name="connsiteY10" fmla="*/ 1016036 h 4847444"/>
                <a:gd name="connsiteX11" fmla="*/ 3489116 w 7534776"/>
                <a:gd name="connsiteY11" fmla="*/ 575337 h 4847444"/>
                <a:gd name="connsiteX12" fmla="*/ 5865396 w 7534776"/>
                <a:gd name="connsiteY12" fmla="*/ 726697 h 4847444"/>
                <a:gd name="connsiteX13" fmla="*/ 7531991 w 7534776"/>
                <a:gd name="connsiteY13" fmla="*/ 2549191 h 4847444"/>
                <a:gd name="connsiteX14" fmla="*/ 5729540 w 7534776"/>
                <a:gd name="connsiteY14" fmla="*/ 4746658 h 4847444"/>
                <a:gd name="connsiteX15" fmla="*/ 2723168 w 7534776"/>
                <a:gd name="connsiteY15" fmla="*/ 4214407 h 4847444"/>
                <a:gd name="connsiteX16" fmla="*/ 1922363 w 7534776"/>
                <a:gd name="connsiteY16" fmla="*/ 2408742 h 4847444"/>
                <a:gd name="connsiteX17" fmla="*/ 6116462 w 7534776"/>
                <a:gd name="connsiteY17" fmla="*/ 0 h 484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34776" h="4847444">
                  <a:moveTo>
                    <a:pt x="654683" y="3146511"/>
                  </a:moveTo>
                  <a:cubicBezTo>
                    <a:pt x="1360942" y="2698395"/>
                    <a:pt x="1657854" y="3596131"/>
                    <a:pt x="1723057" y="3895770"/>
                  </a:cubicBezTo>
                  <a:cubicBezTo>
                    <a:pt x="1788260" y="4195409"/>
                    <a:pt x="1656587" y="4431028"/>
                    <a:pt x="1360472" y="4470692"/>
                  </a:cubicBezTo>
                  <a:cubicBezTo>
                    <a:pt x="1111433" y="4504050"/>
                    <a:pt x="840342" y="4275513"/>
                    <a:pt x="710555" y="4083348"/>
                  </a:cubicBezTo>
                  <a:cubicBezTo>
                    <a:pt x="580768" y="3891183"/>
                    <a:pt x="428792" y="3507708"/>
                    <a:pt x="581749" y="3317699"/>
                  </a:cubicBezTo>
                  <a:cubicBezTo>
                    <a:pt x="734706" y="3127690"/>
                    <a:pt x="1022222" y="3307037"/>
                    <a:pt x="1071694" y="3377860"/>
                  </a:cubicBezTo>
                  <a:cubicBezTo>
                    <a:pt x="1121166" y="3448683"/>
                    <a:pt x="1151963" y="3526404"/>
                    <a:pt x="1064119" y="3543464"/>
                  </a:cubicBezTo>
                  <a:cubicBezTo>
                    <a:pt x="976275" y="3560524"/>
                    <a:pt x="882845" y="3421374"/>
                    <a:pt x="874454" y="3299158"/>
                  </a:cubicBezTo>
                  <a:cubicBezTo>
                    <a:pt x="866063" y="3176942"/>
                    <a:pt x="1072745" y="3014332"/>
                    <a:pt x="951928" y="2864491"/>
                  </a:cubicBezTo>
                  <a:cubicBezTo>
                    <a:pt x="831111" y="2714650"/>
                    <a:pt x="93989" y="3049201"/>
                    <a:pt x="5231" y="2490644"/>
                  </a:cubicBezTo>
                  <a:cubicBezTo>
                    <a:pt x="-83527" y="1932087"/>
                    <a:pt x="982100" y="1162219"/>
                    <a:pt x="1305827" y="1016036"/>
                  </a:cubicBezTo>
                  <a:cubicBezTo>
                    <a:pt x="1629554" y="869853"/>
                    <a:pt x="2729188" y="623560"/>
                    <a:pt x="3489116" y="575337"/>
                  </a:cubicBezTo>
                  <a:cubicBezTo>
                    <a:pt x="4249044" y="527114"/>
                    <a:pt x="5056770" y="496398"/>
                    <a:pt x="5865396" y="726697"/>
                  </a:cubicBezTo>
                  <a:cubicBezTo>
                    <a:pt x="6674022" y="956996"/>
                    <a:pt x="7472250" y="1477913"/>
                    <a:pt x="7531991" y="2549191"/>
                  </a:cubicBezTo>
                  <a:cubicBezTo>
                    <a:pt x="7591732" y="3620469"/>
                    <a:pt x="6680803" y="4502014"/>
                    <a:pt x="5729540" y="4746658"/>
                  </a:cubicBezTo>
                  <a:cubicBezTo>
                    <a:pt x="4778277" y="4991302"/>
                    <a:pt x="3544938" y="4781677"/>
                    <a:pt x="2723168" y="4214407"/>
                  </a:cubicBezTo>
                  <a:cubicBezTo>
                    <a:pt x="1901398" y="3647137"/>
                    <a:pt x="1796761" y="2962906"/>
                    <a:pt x="1922363" y="2408742"/>
                  </a:cubicBezTo>
                  <a:cubicBezTo>
                    <a:pt x="2244176" y="988883"/>
                    <a:pt x="4707948" y="360968"/>
                    <a:pt x="6116462" y="0"/>
                  </a:cubicBezTo>
                </a:path>
              </a:pathLst>
            </a:cu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71BFD65A-548B-4E2B-AF04-AC18967D4360}"/>
                </a:ext>
              </a:extLst>
            </p:cNvPr>
            <p:cNvSpPr/>
            <p:nvPr userDrawn="1"/>
          </p:nvSpPr>
          <p:spPr>
            <a:xfrm rot="21269127">
              <a:off x="914738" y="3748869"/>
              <a:ext cx="876299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61102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40823" y="1499618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88695" y="1783624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9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32239" y="0"/>
            <a:ext cx="2411761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81632"/>
            <a:ext cx="3528392" cy="123799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414591"/>
            <a:ext cx="352839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10170" y="1091055"/>
            <a:ext cx="3168352" cy="2176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36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995738" y="243024"/>
            <a:ext cx="3672606" cy="15366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99573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402687"/>
            <a:ext cx="3528392" cy="123799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</p:spTree>
    <p:extLst>
      <p:ext uri="{BB962C8B-B14F-4D97-AF65-F5344CB8AC3E}">
        <p14:creationId xmlns:p14="http://schemas.microsoft.com/office/powerpoint/2010/main" val="56857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75360" y="1779662"/>
            <a:ext cx="3528392" cy="15841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5796136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11656"/>
            <a:ext cx="5040000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23312"/>
            <a:ext cx="4320000" cy="1720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283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403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163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89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7\Downloads\apple-186849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3"/>
          <a:stretch/>
        </p:blipFill>
        <p:spPr bwMode="auto">
          <a:xfrm>
            <a:off x="7640" y="0"/>
            <a:ext cx="91363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640" y="123478"/>
            <a:ext cx="913636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40" y="699542"/>
            <a:ext cx="913636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30160" y="1437038"/>
            <a:ext cx="3254008" cy="1899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707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-1" y="0"/>
            <a:ext cx="453600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0"/>
            <a:ext cx="453600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550"/>
            <a:ext cx="9144000" cy="2139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80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565979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 userDrawn="1"/>
        </p:nvSpPr>
        <p:spPr>
          <a:xfrm>
            <a:off x="0" y="1311610"/>
            <a:ext cx="9144000" cy="2520280"/>
          </a:xfrm>
          <a:custGeom>
            <a:avLst/>
            <a:gdLst/>
            <a:ahLst/>
            <a:cxnLst/>
            <a:rect l="l" t="t" r="r" b="b"/>
            <a:pathLst>
              <a:path w="9144000" h="2520280">
                <a:moveTo>
                  <a:pt x="2375756" y="0"/>
                </a:moveTo>
                <a:cubicBezTo>
                  <a:pt x="2849464" y="0"/>
                  <a:pt x="3262123" y="261384"/>
                  <a:pt x="3476872" y="648072"/>
                </a:cubicBezTo>
                <a:lnTo>
                  <a:pt x="9144000" y="648072"/>
                </a:lnTo>
                <a:lnTo>
                  <a:pt x="9144000" y="1872208"/>
                </a:lnTo>
                <a:lnTo>
                  <a:pt x="3476872" y="1872208"/>
                </a:lnTo>
                <a:cubicBezTo>
                  <a:pt x="3262123" y="2258896"/>
                  <a:pt x="2849464" y="2520280"/>
                  <a:pt x="2375756" y="2520280"/>
                </a:cubicBezTo>
                <a:cubicBezTo>
                  <a:pt x="1902048" y="2520280"/>
                  <a:pt x="1489389" y="2258896"/>
                  <a:pt x="1274640" y="1872208"/>
                </a:cubicBezTo>
                <a:lnTo>
                  <a:pt x="0" y="1872208"/>
                </a:lnTo>
                <a:lnTo>
                  <a:pt x="0" y="648072"/>
                </a:lnTo>
                <a:lnTo>
                  <a:pt x="1274640" y="648072"/>
                </a:lnTo>
                <a:cubicBezTo>
                  <a:pt x="1489389" y="261384"/>
                  <a:pt x="1902048" y="0"/>
                  <a:pt x="2375756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13386" y="2165103"/>
            <a:ext cx="473061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13386" y="2741167"/>
            <a:ext cx="473061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74291" y="1433017"/>
            <a:ext cx="1235151" cy="2154770"/>
            <a:chOff x="715434" y="2524157"/>
            <a:chExt cx="1235151" cy="2154770"/>
          </a:xfrm>
        </p:grpSpPr>
        <p:sp>
          <p:nvSpPr>
            <p:cNvPr id="6" name="Rounded Rectangle 5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Freeform 6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715434" y="2524157"/>
              <a:ext cx="1235151" cy="2154770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054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816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0" fmla="*/ 379305 w 2941345"/>
                <a:gd name="connsiteY0" fmla="*/ 2885881 h 4346015"/>
                <a:gd name="connsiteX1" fmla="*/ 1163076 w 2941345"/>
                <a:gd name="connsiteY1" fmla="*/ 3437787 h 4346015"/>
                <a:gd name="connsiteX2" fmla="*/ 920325 w 2941345"/>
                <a:gd name="connsiteY2" fmla="*/ 4295581 h 4346015"/>
                <a:gd name="connsiteX3" fmla="*/ 143085 w 2941345"/>
                <a:gd name="connsiteY3" fmla="*/ 3881924 h 4346015"/>
                <a:gd name="connsiteX4" fmla="*/ 306370 w 2941345"/>
                <a:gd name="connsiteY4" fmla="*/ 3017598 h 4346015"/>
                <a:gd name="connsiteX5" fmla="*/ 676485 w 2941345"/>
                <a:gd name="connsiteY5" fmla="*/ 3189592 h 4346015"/>
                <a:gd name="connsiteX6" fmla="*/ 608994 w 2941345"/>
                <a:gd name="connsiteY6" fmla="*/ 3335461 h 4346015"/>
                <a:gd name="connsiteX7" fmla="*/ 493605 w 2941345"/>
                <a:gd name="connsiteY7" fmla="*/ 3221161 h 4346015"/>
                <a:gd name="connsiteX8" fmla="*/ 586133 w 2941345"/>
                <a:gd name="connsiteY8" fmla="*/ 2800973 h 4346015"/>
                <a:gd name="connsiteX9" fmla="*/ 493605 w 2941345"/>
                <a:gd name="connsiteY9" fmla="*/ 2657281 h 4346015"/>
                <a:gd name="connsiteX10" fmla="*/ 66885 w 2941345"/>
                <a:gd name="connsiteY10" fmla="*/ 2611561 h 4346015"/>
                <a:gd name="connsiteX11" fmla="*/ 76682 w 2941345"/>
                <a:gd name="connsiteY11" fmla="*/ 1972570 h 4346015"/>
                <a:gd name="connsiteX12" fmla="*/ 790785 w 2941345"/>
                <a:gd name="connsiteY12" fmla="*/ 775141 h 4346015"/>
                <a:gd name="connsiteX13" fmla="*/ 2764365 w 2941345"/>
                <a:gd name="connsiteY13" fmla="*/ 5521 h 4346015"/>
                <a:gd name="connsiteX14" fmla="*/ 2886285 w 2941345"/>
                <a:gd name="connsiteY14" fmla="*/ 1064701 h 4346015"/>
                <a:gd name="connsiteX0" fmla="*/ 379305 w 2764365"/>
                <a:gd name="connsiteY0" fmla="*/ 2885881 h 4346015"/>
                <a:gd name="connsiteX1" fmla="*/ 1163076 w 2764365"/>
                <a:gd name="connsiteY1" fmla="*/ 3437787 h 4346015"/>
                <a:gd name="connsiteX2" fmla="*/ 920325 w 2764365"/>
                <a:gd name="connsiteY2" fmla="*/ 4295581 h 4346015"/>
                <a:gd name="connsiteX3" fmla="*/ 143085 w 2764365"/>
                <a:gd name="connsiteY3" fmla="*/ 3881924 h 4346015"/>
                <a:gd name="connsiteX4" fmla="*/ 306370 w 2764365"/>
                <a:gd name="connsiteY4" fmla="*/ 3017598 h 4346015"/>
                <a:gd name="connsiteX5" fmla="*/ 676485 w 2764365"/>
                <a:gd name="connsiteY5" fmla="*/ 3189592 h 4346015"/>
                <a:gd name="connsiteX6" fmla="*/ 608994 w 2764365"/>
                <a:gd name="connsiteY6" fmla="*/ 3335461 h 4346015"/>
                <a:gd name="connsiteX7" fmla="*/ 493605 w 2764365"/>
                <a:gd name="connsiteY7" fmla="*/ 3221161 h 4346015"/>
                <a:gd name="connsiteX8" fmla="*/ 586133 w 2764365"/>
                <a:gd name="connsiteY8" fmla="*/ 2800973 h 4346015"/>
                <a:gd name="connsiteX9" fmla="*/ 493605 w 2764365"/>
                <a:gd name="connsiteY9" fmla="*/ 2657281 h 4346015"/>
                <a:gd name="connsiteX10" fmla="*/ 66885 w 2764365"/>
                <a:gd name="connsiteY10" fmla="*/ 2611561 h 4346015"/>
                <a:gd name="connsiteX11" fmla="*/ 76682 w 2764365"/>
                <a:gd name="connsiteY11" fmla="*/ 1972570 h 4346015"/>
                <a:gd name="connsiteX12" fmla="*/ 790785 w 2764365"/>
                <a:gd name="connsiteY12" fmla="*/ 775141 h 4346015"/>
                <a:gd name="connsiteX13" fmla="*/ 2764365 w 2764365"/>
                <a:gd name="connsiteY13" fmla="*/ 5521 h 4346015"/>
                <a:gd name="connsiteX0" fmla="*/ 379305 w 2764365"/>
                <a:gd name="connsiteY0" fmla="*/ 2883672 h 4343806"/>
                <a:gd name="connsiteX1" fmla="*/ 1163076 w 2764365"/>
                <a:gd name="connsiteY1" fmla="*/ 3435578 h 4343806"/>
                <a:gd name="connsiteX2" fmla="*/ 920325 w 2764365"/>
                <a:gd name="connsiteY2" fmla="*/ 4293372 h 4343806"/>
                <a:gd name="connsiteX3" fmla="*/ 143085 w 2764365"/>
                <a:gd name="connsiteY3" fmla="*/ 3879715 h 4343806"/>
                <a:gd name="connsiteX4" fmla="*/ 306370 w 2764365"/>
                <a:gd name="connsiteY4" fmla="*/ 3015389 h 4343806"/>
                <a:gd name="connsiteX5" fmla="*/ 676485 w 2764365"/>
                <a:gd name="connsiteY5" fmla="*/ 3187383 h 4343806"/>
                <a:gd name="connsiteX6" fmla="*/ 608994 w 2764365"/>
                <a:gd name="connsiteY6" fmla="*/ 3333252 h 4343806"/>
                <a:gd name="connsiteX7" fmla="*/ 493605 w 2764365"/>
                <a:gd name="connsiteY7" fmla="*/ 3218952 h 4343806"/>
                <a:gd name="connsiteX8" fmla="*/ 586133 w 2764365"/>
                <a:gd name="connsiteY8" fmla="*/ 2798764 h 4343806"/>
                <a:gd name="connsiteX9" fmla="*/ 493605 w 2764365"/>
                <a:gd name="connsiteY9" fmla="*/ 2655072 h 4343806"/>
                <a:gd name="connsiteX10" fmla="*/ 66885 w 2764365"/>
                <a:gd name="connsiteY10" fmla="*/ 2609352 h 4343806"/>
                <a:gd name="connsiteX11" fmla="*/ 76682 w 2764365"/>
                <a:gd name="connsiteY11" fmla="*/ 1970361 h 4343806"/>
                <a:gd name="connsiteX12" fmla="*/ 790785 w 2764365"/>
                <a:gd name="connsiteY12" fmla="*/ 772932 h 4343806"/>
                <a:gd name="connsiteX13" fmla="*/ 2764365 w 2764365"/>
                <a:gd name="connsiteY13" fmla="*/ 3312 h 4343806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913311 h 2373445"/>
                <a:gd name="connsiteX1" fmla="*/ 1163076 w 1203759"/>
                <a:gd name="connsiteY1" fmla="*/ 1465217 h 2373445"/>
                <a:gd name="connsiteX2" fmla="*/ 920325 w 1203759"/>
                <a:gd name="connsiteY2" fmla="*/ 2323011 h 2373445"/>
                <a:gd name="connsiteX3" fmla="*/ 143085 w 1203759"/>
                <a:gd name="connsiteY3" fmla="*/ 1909354 h 2373445"/>
                <a:gd name="connsiteX4" fmla="*/ 306370 w 1203759"/>
                <a:gd name="connsiteY4" fmla="*/ 1045028 h 2373445"/>
                <a:gd name="connsiteX5" fmla="*/ 676485 w 1203759"/>
                <a:gd name="connsiteY5" fmla="*/ 1217022 h 2373445"/>
                <a:gd name="connsiteX6" fmla="*/ 608994 w 1203759"/>
                <a:gd name="connsiteY6" fmla="*/ 1362891 h 2373445"/>
                <a:gd name="connsiteX7" fmla="*/ 493605 w 1203759"/>
                <a:gd name="connsiteY7" fmla="*/ 1248591 h 2373445"/>
                <a:gd name="connsiteX8" fmla="*/ 586133 w 1203759"/>
                <a:gd name="connsiteY8" fmla="*/ 828403 h 2373445"/>
                <a:gd name="connsiteX9" fmla="*/ 493605 w 1203759"/>
                <a:gd name="connsiteY9" fmla="*/ 684711 h 2373445"/>
                <a:gd name="connsiteX10" fmla="*/ 66885 w 1203759"/>
                <a:gd name="connsiteY10" fmla="*/ 638991 h 2373445"/>
                <a:gd name="connsiteX11" fmla="*/ 76682 w 1203759"/>
                <a:gd name="connsiteY11" fmla="*/ 0 h 2373445"/>
                <a:gd name="connsiteX0" fmla="*/ 379305 w 1203759"/>
                <a:gd name="connsiteY0" fmla="*/ 693178 h 2153312"/>
                <a:gd name="connsiteX1" fmla="*/ 1163076 w 1203759"/>
                <a:gd name="connsiteY1" fmla="*/ 1245084 h 2153312"/>
                <a:gd name="connsiteX2" fmla="*/ 920325 w 1203759"/>
                <a:gd name="connsiteY2" fmla="*/ 2102878 h 2153312"/>
                <a:gd name="connsiteX3" fmla="*/ 143085 w 1203759"/>
                <a:gd name="connsiteY3" fmla="*/ 1689221 h 2153312"/>
                <a:gd name="connsiteX4" fmla="*/ 306370 w 1203759"/>
                <a:gd name="connsiteY4" fmla="*/ 824895 h 2153312"/>
                <a:gd name="connsiteX5" fmla="*/ 676485 w 1203759"/>
                <a:gd name="connsiteY5" fmla="*/ 996889 h 2153312"/>
                <a:gd name="connsiteX6" fmla="*/ 608994 w 1203759"/>
                <a:gd name="connsiteY6" fmla="*/ 1142758 h 2153312"/>
                <a:gd name="connsiteX7" fmla="*/ 493605 w 1203759"/>
                <a:gd name="connsiteY7" fmla="*/ 1028458 h 2153312"/>
                <a:gd name="connsiteX8" fmla="*/ 586133 w 1203759"/>
                <a:gd name="connsiteY8" fmla="*/ 608270 h 2153312"/>
                <a:gd name="connsiteX9" fmla="*/ 493605 w 1203759"/>
                <a:gd name="connsiteY9" fmla="*/ 464578 h 2153312"/>
                <a:gd name="connsiteX10" fmla="*/ 66885 w 1203759"/>
                <a:gd name="connsiteY10" fmla="*/ 418858 h 2153312"/>
                <a:gd name="connsiteX11" fmla="*/ 76682 w 1203759"/>
                <a:gd name="connsiteY11" fmla="*/ 0 h 2153312"/>
                <a:gd name="connsiteX0" fmla="*/ 379305 w 1234300"/>
                <a:gd name="connsiteY0" fmla="*/ 693178 h 2147670"/>
                <a:gd name="connsiteX1" fmla="*/ 1196943 w 1234300"/>
                <a:gd name="connsiteY1" fmla="*/ 1321284 h 2147670"/>
                <a:gd name="connsiteX2" fmla="*/ 920325 w 1234300"/>
                <a:gd name="connsiteY2" fmla="*/ 2102878 h 2147670"/>
                <a:gd name="connsiteX3" fmla="*/ 143085 w 1234300"/>
                <a:gd name="connsiteY3" fmla="*/ 1689221 h 2147670"/>
                <a:gd name="connsiteX4" fmla="*/ 306370 w 1234300"/>
                <a:gd name="connsiteY4" fmla="*/ 824895 h 2147670"/>
                <a:gd name="connsiteX5" fmla="*/ 676485 w 1234300"/>
                <a:gd name="connsiteY5" fmla="*/ 996889 h 2147670"/>
                <a:gd name="connsiteX6" fmla="*/ 608994 w 1234300"/>
                <a:gd name="connsiteY6" fmla="*/ 1142758 h 2147670"/>
                <a:gd name="connsiteX7" fmla="*/ 493605 w 1234300"/>
                <a:gd name="connsiteY7" fmla="*/ 1028458 h 2147670"/>
                <a:gd name="connsiteX8" fmla="*/ 586133 w 1234300"/>
                <a:gd name="connsiteY8" fmla="*/ 608270 h 2147670"/>
                <a:gd name="connsiteX9" fmla="*/ 493605 w 1234300"/>
                <a:gd name="connsiteY9" fmla="*/ 464578 h 2147670"/>
                <a:gd name="connsiteX10" fmla="*/ 66885 w 1234300"/>
                <a:gd name="connsiteY10" fmla="*/ 418858 h 2147670"/>
                <a:gd name="connsiteX11" fmla="*/ 76682 w 1234300"/>
                <a:gd name="connsiteY11" fmla="*/ 0 h 2147670"/>
                <a:gd name="connsiteX0" fmla="*/ 379305 w 1251076"/>
                <a:gd name="connsiteY0" fmla="*/ 693178 h 2147670"/>
                <a:gd name="connsiteX1" fmla="*/ 1196943 w 1251076"/>
                <a:gd name="connsiteY1" fmla="*/ 1321284 h 2147670"/>
                <a:gd name="connsiteX2" fmla="*/ 920325 w 1251076"/>
                <a:gd name="connsiteY2" fmla="*/ 2102878 h 2147670"/>
                <a:gd name="connsiteX3" fmla="*/ 143085 w 1251076"/>
                <a:gd name="connsiteY3" fmla="*/ 1689221 h 2147670"/>
                <a:gd name="connsiteX4" fmla="*/ 306370 w 1251076"/>
                <a:gd name="connsiteY4" fmla="*/ 824895 h 2147670"/>
                <a:gd name="connsiteX5" fmla="*/ 676485 w 1251076"/>
                <a:gd name="connsiteY5" fmla="*/ 996889 h 2147670"/>
                <a:gd name="connsiteX6" fmla="*/ 608994 w 1251076"/>
                <a:gd name="connsiteY6" fmla="*/ 1142758 h 2147670"/>
                <a:gd name="connsiteX7" fmla="*/ 493605 w 1251076"/>
                <a:gd name="connsiteY7" fmla="*/ 1028458 h 2147670"/>
                <a:gd name="connsiteX8" fmla="*/ 586133 w 1251076"/>
                <a:gd name="connsiteY8" fmla="*/ 608270 h 2147670"/>
                <a:gd name="connsiteX9" fmla="*/ 493605 w 1251076"/>
                <a:gd name="connsiteY9" fmla="*/ 464578 h 2147670"/>
                <a:gd name="connsiteX10" fmla="*/ 66885 w 1251076"/>
                <a:gd name="connsiteY10" fmla="*/ 418858 h 2147670"/>
                <a:gd name="connsiteX11" fmla="*/ 76682 w 1251076"/>
                <a:gd name="connsiteY11" fmla="*/ 0 h 2147670"/>
                <a:gd name="connsiteX0" fmla="*/ 379305 w 1251076"/>
                <a:gd name="connsiteY0" fmla="*/ 693178 h 2132625"/>
                <a:gd name="connsiteX1" fmla="*/ 1196943 w 1251076"/>
                <a:gd name="connsiteY1" fmla="*/ 1321284 h 2132625"/>
                <a:gd name="connsiteX2" fmla="*/ 920325 w 1251076"/>
                <a:gd name="connsiteY2" fmla="*/ 2102878 h 2132625"/>
                <a:gd name="connsiteX3" fmla="*/ 143085 w 1251076"/>
                <a:gd name="connsiteY3" fmla="*/ 1689221 h 2132625"/>
                <a:gd name="connsiteX4" fmla="*/ 306370 w 1251076"/>
                <a:gd name="connsiteY4" fmla="*/ 824895 h 2132625"/>
                <a:gd name="connsiteX5" fmla="*/ 676485 w 1251076"/>
                <a:gd name="connsiteY5" fmla="*/ 996889 h 2132625"/>
                <a:gd name="connsiteX6" fmla="*/ 608994 w 1251076"/>
                <a:gd name="connsiteY6" fmla="*/ 1142758 h 2132625"/>
                <a:gd name="connsiteX7" fmla="*/ 493605 w 1251076"/>
                <a:gd name="connsiteY7" fmla="*/ 1028458 h 2132625"/>
                <a:gd name="connsiteX8" fmla="*/ 586133 w 1251076"/>
                <a:gd name="connsiteY8" fmla="*/ 608270 h 2132625"/>
                <a:gd name="connsiteX9" fmla="*/ 493605 w 1251076"/>
                <a:gd name="connsiteY9" fmla="*/ 464578 h 2132625"/>
                <a:gd name="connsiteX10" fmla="*/ 66885 w 1251076"/>
                <a:gd name="connsiteY10" fmla="*/ 418858 h 2132625"/>
                <a:gd name="connsiteX11" fmla="*/ 76682 w 1251076"/>
                <a:gd name="connsiteY11" fmla="*/ 0 h 2132625"/>
                <a:gd name="connsiteX0" fmla="*/ 379305 w 1252074"/>
                <a:gd name="connsiteY0" fmla="*/ 693178 h 2154770"/>
                <a:gd name="connsiteX1" fmla="*/ 1196943 w 1252074"/>
                <a:gd name="connsiteY1" fmla="*/ 1321284 h 2154770"/>
                <a:gd name="connsiteX2" fmla="*/ 920325 w 1252074"/>
                <a:gd name="connsiteY2" fmla="*/ 2102878 h 2154770"/>
                <a:gd name="connsiteX3" fmla="*/ 143085 w 1252074"/>
                <a:gd name="connsiteY3" fmla="*/ 1689221 h 2154770"/>
                <a:gd name="connsiteX4" fmla="*/ 306370 w 1252074"/>
                <a:gd name="connsiteY4" fmla="*/ 824895 h 2154770"/>
                <a:gd name="connsiteX5" fmla="*/ 676485 w 1252074"/>
                <a:gd name="connsiteY5" fmla="*/ 996889 h 2154770"/>
                <a:gd name="connsiteX6" fmla="*/ 608994 w 1252074"/>
                <a:gd name="connsiteY6" fmla="*/ 1142758 h 2154770"/>
                <a:gd name="connsiteX7" fmla="*/ 493605 w 1252074"/>
                <a:gd name="connsiteY7" fmla="*/ 1028458 h 2154770"/>
                <a:gd name="connsiteX8" fmla="*/ 586133 w 1252074"/>
                <a:gd name="connsiteY8" fmla="*/ 608270 h 2154770"/>
                <a:gd name="connsiteX9" fmla="*/ 493605 w 1252074"/>
                <a:gd name="connsiteY9" fmla="*/ 464578 h 2154770"/>
                <a:gd name="connsiteX10" fmla="*/ 66885 w 1252074"/>
                <a:gd name="connsiteY10" fmla="*/ 418858 h 2154770"/>
                <a:gd name="connsiteX11" fmla="*/ 76682 w 1252074"/>
                <a:gd name="connsiteY11" fmla="*/ 0 h 2154770"/>
                <a:gd name="connsiteX0" fmla="*/ 379305 w 1235151"/>
                <a:gd name="connsiteY0" fmla="*/ 693178 h 2154770"/>
                <a:gd name="connsiteX1" fmla="*/ 1196943 w 1235151"/>
                <a:gd name="connsiteY1" fmla="*/ 1321284 h 2154770"/>
                <a:gd name="connsiteX2" fmla="*/ 920325 w 1235151"/>
                <a:gd name="connsiteY2" fmla="*/ 2102878 h 2154770"/>
                <a:gd name="connsiteX3" fmla="*/ 143085 w 1235151"/>
                <a:gd name="connsiteY3" fmla="*/ 1689221 h 2154770"/>
                <a:gd name="connsiteX4" fmla="*/ 306370 w 1235151"/>
                <a:gd name="connsiteY4" fmla="*/ 824895 h 2154770"/>
                <a:gd name="connsiteX5" fmla="*/ 676485 w 1235151"/>
                <a:gd name="connsiteY5" fmla="*/ 996889 h 2154770"/>
                <a:gd name="connsiteX6" fmla="*/ 608994 w 1235151"/>
                <a:gd name="connsiteY6" fmla="*/ 1142758 h 2154770"/>
                <a:gd name="connsiteX7" fmla="*/ 493605 w 1235151"/>
                <a:gd name="connsiteY7" fmla="*/ 1028458 h 2154770"/>
                <a:gd name="connsiteX8" fmla="*/ 586133 w 1235151"/>
                <a:gd name="connsiteY8" fmla="*/ 608270 h 2154770"/>
                <a:gd name="connsiteX9" fmla="*/ 493605 w 1235151"/>
                <a:gd name="connsiteY9" fmla="*/ 464578 h 2154770"/>
                <a:gd name="connsiteX10" fmla="*/ 66885 w 1235151"/>
                <a:gd name="connsiteY10" fmla="*/ 418858 h 2154770"/>
                <a:gd name="connsiteX11" fmla="*/ 76682 w 1235151"/>
                <a:gd name="connsiteY11" fmla="*/ 0 h 215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151" h="2154770">
                  <a:moveTo>
                    <a:pt x="379305" y="693178"/>
                  </a:moveTo>
                  <a:cubicBezTo>
                    <a:pt x="838410" y="751598"/>
                    <a:pt x="1068673" y="816005"/>
                    <a:pt x="1196943" y="1321284"/>
                  </a:cubicBezTo>
                  <a:cubicBezTo>
                    <a:pt x="1325213" y="1826563"/>
                    <a:pt x="1104435" y="1990755"/>
                    <a:pt x="920325" y="2102878"/>
                  </a:cubicBezTo>
                  <a:cubicBezTo>
                    <a:pt x="736215" y="2215001"/>
                    <a:pt x="315563" y="2174361"/>
                    <a:pt x="143085" y="1689221"/>
                  </a:cubicBezTo>
                  <a:cubicBezTo>
                    <a:pt x="-29393" y="1204081"/>
                    <a:pt x="141270" y="896741"/>
                    <a:pt x="306370" y="824895"/>
                  </a:cubicBezTo>
                  <a:cubicBezTo>
                    <a:pt x="471470" y="753049"/>
                    <a:pt x="653263" y="894926"/>
                    <a:pt x="676485" y="996889"/>
                  </a:cubicBezTo>
                  <a:cubicBezTo>
                    <a:pt x="699707" y="1098852"/>
                    <a:pt x="639474" y="1137496"/>
                    <a:pt x="608994" y="1142758"/>
                  </a:cubicBezTo>
                  <a:cubicBezTo>
                    <a:pt x="578514" y="1148020"/>
                    <a:pt x="497415" y="1117539"/>
                    <a:pt x="493605" y="1028458"/>
                  </a:cubicBezTo>
                  <a:cubicBezTo>
                    <a:pt x="489795" y="939377"/>
                    <a:pt x="586133" y="702250"/>
                    <a:pt x="586133" y="608270"/>
                  </a:cubicBezTo>
                  <a:cubicBezTo>
                    <a:pt x="586133" y="514290"/>
                    <a:pt x="580146" y="496147"/>
                    <a:pt x="493605" y="464578"/>
                  </a:cubicBezTo>
                  <a:cubicBezTo>
                    <a:pt x="407064" y="433009"/>
                    <a:pt x="136372" y="496288"/>
                    <a:pt x="66885" y="418858"/>
                  </a:cubicBezTo>
                  <a:cubicBezTo>
                    <a:pt x="-2602" y="341428"/>
                    <a:pt x="-43968" y="306070"/>
                    <a:pt x="76682" y="0"/>
                  </a:cubicBezTo>
                </a:path>
              </a:pathLst>
            </a:cu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98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559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3311860" y="6995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970535" y="820949"/>
            <a:ext cx="1235151" cy="2154770"/>
            <a:chOff x="715434" y="2524157"/>
            <a:chExt cx="1235151" cy="2154770"/>
          </a:xfrm>
        </p:grpSpPr>
        <p:sp>
          <p:nvSpPr>
            <p:cNvPr id="6" name="Rounded Rectangle 5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6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7"/>
            <p:cNvSpPr/>
            <p:nvPr userDrawn="1"/>
          </p:nvSpPr>
          <p:spPr>
            <a:xfrm>
              <a:off x="715434" y="2524157"/>
              <a:ext cx="1235151" cy="2154770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054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18" fmla="*/ 2688165 w 3115297"/>
                <a:gd name="connsiteY18" fmla="*/ 393744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17" fmla="*/ 3084405 w 3115297"/>
                <a:gd name="connsiteY17" fmla="*/ 319068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16" fmla="*/ 2825325 w 3115297"/>
                <a:gd name="connsiteY16" fmla="*/ 2512501 h 4346015"/>
                <a:gd name="connsiteX0" fmla="*/ 379305 w 3115297"/>
                <a:gd name="connsiteY0" fmla="*/ 2885881 h 4346015"/>
                <a:gd name="connsiteX1" fmla="*/ 1163076 w 3115297"/>
                <a:gd name="connsiteY1" fmla="*/ 3437787 h 4346015"/>
                <a:gd name="connsiteX2" fmla="*/ 920325 w 3115297"/>
                <a:gd name="connsiteY2" fmla="*/ 4295581 h 4346015"/>
                <a:gd name="connsiteX3" fmla="*/ 143085 w 3115297"/>
                <a:gd name="connsiteY3" fmla="*/ 3881924 h 4346015"/>
                <a:gd name="connsiteX4" fmla="*/ 306370 w 3115297"/>
                <a:gd name="connsiteY4" fmla="*/ 3017598 h 4346015"/>
                <a:gd name="connsiteX5" fmla="*/ 676485 w 3115297"/>
                <a:gd name="connsiteY5" fmla="*/ 3189592 h 4346015"/>
                <a:gd name="connsiteX6" fmla="*/ 608994 w 3115297"/>
                <a:gd name="connsiteY6" fmla="*/ 3335461 h 4346015"/>
                <a:gd name="connsiteX7" fmla="*/ 493605 w 3115297"/>
                <a:gd name="connsiteY7" fmla="*/ 3221161 h 4346015"/>
                <a:gd name="connsiteX8" fmla="*/ 586133 w 3115297"/>
                <a:gd name="connsiteY8" fmla="*/ 2800973 h 4346015"/>
                <a:gd name="connsiteX9" fmla="*/ 493605 w 3115297"/>
                <a:gd name="connsiteY9" fmla="*/ 2657281 h 4346015"/>
                <a:gd name="connsiteX10" fmla="*/ 66885 w 3115297"/>
                <a:gd name="connsiteY10" fmla="*/ 2611561 h 4346015"/>
                <a:gd name="connsiteX11" fmla="*/ 76682 w 3115297"/>
                <a:gd name="connsiteY11" fmla="*/ 1972570 h 4346015"/>
                <a:gd name="connsiteX12" fmla="*/ 790785 w 3115297"/>
                <a:gd name="connsiteY12" fmla="*/ 775141 h 4346015"/>
                <a:gd name="connsiteX13" fmla="*/ 2764365 w 3115297"/>
                <a:gd name="connsiteY13" fmla="*/ 5521 h 4346015"/>
                <a:gd name="connsiteX14" fmla="*/ 2886285 w 3115297"/>
                <a:gd name="connsiteY14" fmla="*/ 1064701 h 4346015"/>
                <a:gd name="connsiteX15" fmla="*/ 3114885 w 3115297"/>
                <a:gd name="connsiteY15" fmla="*/ 1788601 h 4346015"/>
                <a:gd name="connsiteX0" fmla="*/ 379305 w 2941345"/>
                <a:gd name="connsiteY0" fmla="*/ 2885881 h 4346015"/>
                <a:gd name="connsiteX1" fmla="*/ 1163076 w 2941345"/>
                <a:gd name="connsiteY1" fmla="*/ 3437787 h 4346015"/>
                <a:gd name="connsiteX2" fmla="*/ 920325 w 2941345"/>
                <a:gd name="connsiteY2" fmla="*/ 4295581 h 4346015"/>
                <a:gd name="connsiteX3" fmla="*/ 143085 w 2941345"/>
                <a:gd name="connsiteY3" fmla="*/ 3881924 h 4346015"/>
                <a:gd name="connsiteX4" fmla="*/ 306370 w 2941345"/>
                <a:gd name="connsiteY4" fmla="*/ 3017598 h 4346015"/>
                <a:gd name="connsiteX5" fmla="*/ 676485 w 2941345"/>
                <a:gd name="connsiteY5" fmla="*/ 3189592 h 4346015"/>
                <a:gd name="connsiteX6" fmla="*/ 608994 w 2941345"/>
                <a:gd name="connsiteY6" fmla="*/ 3335461 h 4346015"/>
                <a:gd name="connsiteX7" fmla="*/ 493605 w 2941345"/>
                <a:gd name="connsiteY7" fmla="*/ 3221161 h 4346015"/>
                <a:gd name="connsiteX8" fmla="*/ 586133 w 2941345"/>
                <a:gd name="connsiteY8" fmla="*/ 2800973 h 4346015"/>
                <a:gd name="connsiteX9" fmla="*/ 493605 w 2941345"/>
                <a:gd name="connsiteY9" fmla="*/ 2657281 h 4346015"/>
                <a:gd name="connsiteX10" fmla="*/ 66885 w 2941345"/>
                <a:gd name="connsiteY10" fmla="*/ 2611561 h 4346015"/>
                <a:gd name="connsiteX11" fmla="*/ 76682 w 2941345"/>
                <a:gd name="connsiteY11" fmla="*/ 1972570 h 4346015"/>
                <a:gd name="connsiteX12" fmla="*/ 790785 w 2941345"/>
                <a:gd name="connsiteY12" fmla="*/ 775141 h 4346015"/>
                <a:gd name="connsiteX13" fmla="*/ 2764365 w 2941345"/>
                <a:gd name="connsiteY13" fmla="*/ 5521 h 4346015"/>
                <a:gd name="connsiteX14" fmla="*/ 2886285 w 2941345"/>
                <a:gd name="connsiteY14" fmla="*/ 1064701 h 4346015"/>
                <a:gd name="connsiteX0" fmla="*/ 379305 w 2764365"/>
                <a:gd name="connsiteY0" fmla="*/ 2885881 h 4346015"/>
                <a:gd name="connsiteX1" fmla="*/ 1163076 w 2764365"/>
                <a:gd name="connsiteY1" fmla="*/ 3437787 h 4346015"/>
                <a:gd name="connsiteX2" fmla="*/ 920325 w 2764365"/>
                <a:gd name="connsiteY2" fmla="*/ 4295581 h 4346015"/>
                <a:gd name="connsiteX3" fmla="*/ 143085 w 2764365"/>
                <a:gd name="connsiteY3" fmla="*/ 3881924 h 4346015"/>
                <a:gd name="connsiteX4" fmla="*/ 306370 w 2764365"/>
                <a:gd name="connsiteY4" fmla="*/ 3017598 h 4346015"/>
                <a:gd name="connsiteX5" fmla="*/ 676485 w 2764365"/>
                <a:gd name="connsiteY5" fmla="*/ 3189592 h 4346015"/>
                <a:gd name="connsiteX6" fmla="*/ 608994 w 2764365"/>
                <a:gd name="connsiteY6" fmla="*/ 3335461 h 4346015"/>
                <a:gd name="connsiteX7" fmla="*/ 493605 w 2764365"/>
                <a:gd name="connsiteY7" fmla="*/ 3221161 h 4346015"/>
                <a:gd name="connsiteX8" fmla="*/ 586133 w 2764365"/>
                <a:gd name="connsiteY8" fmla="*/ 2800973 h 4346015"/>
                <a:gd name="connsiteX9" fmla="*/ 493605 w 2764365"/>
                <a:gd name="connsiteY9" fmla="*/ 2657281 h 4346015"/>
                <a:gd name="connsiteX10" fmla="*/ 66885 w 2764365"/>
                <a:gd name="connsiteY10" fmla="*/ 2611561 h 4346015"/>
                <a:gd name="connsiteX11" fmla="*/ 76682 w 2764365"/>
                <a:gd name="connsiteY11" fmla="*/ 1972570 h 4346015"/>
                <a:gd name="connsiteX12" fmla="*/ 790785 w 2764365"/>
                <a:gd name="connsiteY12" fmla="*/ 775141 h 4346015"/>
                <a:gd name="connsiteX13" fmla="*/ 2764365 w 2764365"/>
                <a:gd name="connsiteY13" fmla="*/ 5521 h 4346015"/>
                <a:gd name="connsiteX0" fmla="*/ 379305 w 2764365"/>
                <a:gd name="connsiteY0" fmla="*/ 2883672 h 4343806"/>
                <a:gd name="connsiteX1" fmla="*/ 1163076 w 2764365"/>
                <a:gd name="connsiteY1" fmla="*/ 3435578 h 4343806"/>
                <a:gd name="connsiteX2" fmla="*/ 920325 w 2764365"/>
                <a:gd name="connsiteY2" fmla="*/ 4293372 h 4343806"/>
                <a:gd name="connsiteX3" fmla="*/ 143085 w 2764365"/>
                <a:gd name="connsiteY3" fmla="*/ 3879715 h 4343806"/>
                <a:gd name="connsiteX4" fmla="*/ 306370 w 2764365"/>
                <a:gd name="connsiteY4" fmla="*/ 3015389 h 4343806"/>
                <a:gd name="connsiteX5" fmla="*/ 676485 w 2764365"/>
                <a:gd name="connsiteY5" fmla="*/ 3187383 h 4343806"/>
                <a:gd name="connsiteX6" fmla="*/ 608994 w 2764365"/>
                <a:gd name="connsiteY6" fmla="*/ 3333252 h 4343806"/>
                <a:gd name="connsiteX7" fmla="*/ 493605 w 2764365"/>
                <a:gd name="connsiteY7" fmla="*/ 3218952 h 4343806"/>
                <a:gd name="connsiteX8" fmla="*/ 586133 w 2764365"/>
                <a:gd name="connsiteY8" fmla="*/ 2798764 h 4343806"/>
                <a:gd name="connsiteX9" fmla="*/ 493605 w 2764365"/>
                <a:gd name="connsiteY9" fmla="*/ 2655072 h 4343806"/>
                <a:gd name="connsiteX10" fmla="*/ 66885 w 2764365"/>
                <a:gd name="connsiteY10" fmla="*/ 2609352 h 4343806"/>
                <a:gd name="connsiteX11" fmla="*/ 76682 w 2764365"/>
                <a:gd name="connsiteY11" fmla="*/ 1970361 h 4343806"/>
                <a:gd name="connsiteX12" fmla="*/ 790785 w 2764365"/>
                <a:gd name="connsiteY12" fmla="*/ 772932 h 4343806"/>
                <a:gd name="connsiteX13" fmla="*/ 2764365 w 2764365"/>
                <a:gd name="connsiteY13" fmla="*/ 3312 h 4343806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2110740 h 3570874"/>
                <a:gd name="connsiteX1" fmla="*/ 1163076 w 1203759"/>
                <a:gd name="connsiteY1" fmla="*/ 2662646 h 3570874"/>
                <a:gd name="connsiteX2" fmla="*/ 920325 w 1203759"/>
                <a:gd name="connsiteY2" fmla="*/ 3520440 h 3570874"/>
                <a:gd name="connsiteX3" fmla="*/ 143085 w 1203759"/>
                <a:gd name="connsiteY3" fmla="*/ 3106783 h 3570874"/>
                <a:gd name="connsiteX4" fmla="*/ 306370 w 1203759"/>
                <a:gd name="connsiteY4" fmla="*/ 2242457 h 3570874"/>
                <a:gd name="connsiteX5" fmla="*/ 676485 w 1203759"/>
                <a:gd name="connsiteY5" fmla="*/ 2414451 h 3570874"/>
                <a:gd name="connsiteX6" fmla="*/ 608994 w 1203759"/>
                <a:gd name="connsiteY6" fmla="*/ 2560320 h 3570874"/>
                <a:gd name="connsiteX7" fmla="*/ 493605 w 1203759"/>
                <a:gd name="connsiteY7" fmla="*/ 2446020 h 3570874"/>
                <a:gd name="connsiteX8" fmla="*/ 586133 w 1203759"/>
                <a:gd name="connsiteY8" fmla="*/ 2025832 h 3570874"/>
                <a:gd name="connsiteX9" fmla="*/ 493605 w 1203759"/>
                <a:gd name="connsiteY9" fmla="*/ 1882140 h 3570874"/>
                <a:gd name="connsiteX10" fmla="*/ 66885 w 1203759"/>
                <a:gd name="connsiteY10" fmla="*/ 1836420 h 3570874"/>
                <a:gd name="connsiteX11" fmla="*/ 76682 w 1203759"/>
                <a:gd name="connsiteY11" fmla="*/ 1197429 h 3570874"/>
                <a:gd name="connsiteX12" fmla="*/ 790785 w 1203759"/>
                <a:gd name="connsiteY12" fmla="*/ 0 h 3570874"/>
                <a:gd name="connsiteX0" fmla="*/ 379305 w 1203759"/>
                <a:gd name="connsiteY0" fmla="*/ 913311 h 2373445"/>
                <a:gd name="connsiteX1" fmla="*/ 1163076 w 1203759"/>
                <a:gd name="connsiteY1" fmla="*/ 1465217 h 2373445"/>
                <a:gd name="connsiteX2" fmla="*/ 920325 w 1203759"/>
                <a:gd name="connsiteY2" fmla="*/ 2323011 h 2373445"/>
                <a:gd name="connsiteX3" fmla="*/ 143085 w 1203759"/>
                <a:gd name="connsiteY3" fmla="*/ 1909354 h 2373445"/>
                <a:gd name="connsiteX4" fmla="*/ 306370 w 1203759"/>
                <a:gd name="connsiteY4" fmla="*/ 1045028 h 2373445"/>
                <a:gd name="connsiteX5" fmla="*/ 676485 w 1203759"/>
                <a:gd name="connsiteY5" fmla="*/ 1217022 h 2373445"/>
                <a:gd name="connsiteX6" fmla="*/ 608994 w 1203759"/>
                <a:gd name="connsiteY6" fmla="*/ 1362891 h 2373445"/>
                <a:gd name="connsiteX7" fmla="*/ 493605 w 1203759"/>
                <a:gd name="connsiteY7" fmla="*/ 1248591 h 2373445"/>
                <a:gd name="connsiteX8" fmla="*/ 586133 w 1203759"/>
                <a:gd name="connsiteY8" fmla="*/ 828403 h 2373445"/>
                <a:gd name="connsiteX9" fmla="*/ 493605 w 1203759"/>
                <a:gd name="connsiteY9" fmla="*/ 684711 h 2373445"/>
                <a:gd name="connsiteX10" fmla="*/ 66885 w 1203759"/>
                <a:gd name="connsiteY10" fmla="*/ 638991 h 2373445"/>
                <a:gd name="connsiteX11" fmla="*/ 76682 w 1203759"/>
                <a:gd name="connsiteY11" fmla="*/ 0 h 2373445"/>
                <a:gd name="connsiteX0" fmla="*/ 379305 w 1203759"/>
                <a:gd name="connsiteY0" fmla="*/ 693178 h 2153312"/>
                <a:gd name="connsiteX1" fmla="*/ 1163076 w 1203759"/>
                <a:gd name="connsiteY1" fmla="*/ 1245084 h 2153312"/>
                <a:gd name="connsiteX2" fmla="*/ 920325 w 1203759"/>
                <a:gd name="connsiteY2" fmla="*/ 2102878 h 2153312"/>
                <a:gd name="connsiteX3" fmla="*/ 143085 w 1203759"/>
                <a:gd name="connsiteY3" fmla="*/ 1689221 h 2153312"/>
                <a:gd name="connsiteX4" fmla="*/ 306370 w 1203759"/>
                <a:gd name="connsiteY4" fmla="*/ 824895 h 2153312"/>
                <a:gd name="connsiteX5" fmla="*/ 676485 w 1203759"/>
                <a:gd name="connsiteY5" fmla="*/ 996889 h 2153312"/>
                <a:gd name="connsiteX6" fmla="*/ 608994 w 1203759"/>
                <a:gd name="connsiteY6" fmla="*/ 1142758 h 2153312"/>
                <a:gd name="connsiteX7" fmla="*/ 493605 w 1203759"/>
                <a:gd name="connsiteY7" fmla="*/ 1028458 h 2153312"/>
                <a:gd name="connsiteX8" fmla="*/ 586133 w 1203759"/>
                <a:gd name="connsiteY8" fmla="*/ 608270 h 2153312"/>
                <a:gd name="connsiteX9" fmla="*/ 493605 w 1203759"/>
                <a:gd name="connsiteY9" fmla="*/ 464578 h 2153312"/>
                <a:gd name="connsiteX10" fmla="*/ 66885 w 1203759"/>
                <a:gd name="connsiteY10" fmla="*/ 418858 h 2153312"/>
                <a:gd name="connsiteX11" fmla="*/ 76682 w 1203759"/>
                <a:gd name="connsiteY11" fmla="*/ 0 h 2153312"/>
                <a:gd name="connsiteX0" fmla="*/ 379305 w 1234300"/>
                <a:gd name="connsiteY0" fmla="*/ 693178 h 2147670"/>
                <a:gd name="connsiteX1" fmla="*/ 1196943 w 1234300"/>
                <a:gd name="connsiteY1" fmla="*/ 1321284 h 2147670"/>
                <a:gd name="connsiteX2" fmla="*/ 920325 w 1234300"/>
                <a:gd name="connsiteY2" fmla="*/ 2102878 h 2147670"/>
                <a:gd name="connsiteX3" fmla="*/ 143085 w 1234300"/>
                <a:gd name="connsiteY3" fmla="*/ 1689221 h 2147670"/>
                <a:gd name="connsiteX4" fmla="*/ 306370 w 1234300"/>
                <a:gd name="connsiteY4" fmla="*/ 824895 h 2147670"/>
                <a:gd name="connsiteX5" fmla="*/ 676485 w 1234300"/>
                <a:gd name="connsiteY5" fmla="*/ 996889 h 2147670"/>
                <a:gd name="connsiteX6" fmla="*/ 608994 w 1234300"/>
                <a:gd name="connsiteY6" fmla="*/ 1142758 h 2147670"/>
                <a:gd name="connsiteX7" fmla="*/ 493605 w 1234300"/>
                <a:gd name="connsiteY7" fmla="*/ 1028458 h 2147670"/>
                <a:gd name="connsiteX8" fmla="*/ 586133 w 1234300"/>
                <a:gd name="connsiteY8" fmla="*/ 608270 h 2147670"/>
                <a:gd name="connsiteX9" fmla="*/ 493605 w 1234300"/>
                <a:gd name="connsiteY9" fmla="*/ 464578 h 2147670"/>
                <a:gd name="connsiteX10" fmla="*/ 66885 w 1234300"/>
                <a:gd name="connsiteY10" fmla="*/ 418858 h 2147670"/>
                <a:gd name="connsiteX11" fmla="*/ 76682 w 1234300"/>
                <a:gd name="connsiteY11" fmla="*/ 0 h 2147670"/>
                <a:gd name="connsiteX0" fmla="*/ 379305 w 1251076"/>
                <a:gd name="connsiteY0" fmla="*/ 693178 h 2147670"/>
                <a:gd name="connsiteX1" fmla="*/ 1196943 w 1251076"/>
                <a:gd name="connsiteY1" fmla="*/ 1321284 h 2147670"/>
                <a:gd name="connsiteX2" fmla="*/ 920325 w 1251076"/>
                <a:gd name="connsiteY2" fmla="*/ 2102878 h 2147670"/>
                <a:gd name="connsiteX3" fmla="*/ 143085 w 1251076"/>
                <a:gd name="connsiteY3" fmla="*/ 1689221 h 2147670"/>
                <a:gd name="connsiteX4" fmla="*/ 306370 w 1251076"/>
                <a:gd name="connsiteY4" fmla="*/ 824895 h 2147670"/>
                <a:gd name="connsiteX5" fmla="*/ 676485 w 1251076"/>
                <a:gd name="connsiteY5" fmla="*/ 996889 h 2147670"/>
                <a:gd name="connsiteX6" fmla="*/ 608994 w 1251076"/>
                <a:gd name="connsiteY6" fmla="*/ 1142758 h 2147670"/>
                <a:gd name="connsiteX7" fmla="*/ 493605 w 1251076"/>
                <a:gd name="connsiteY7" fmla="*/ 1028458 h 2147670"/>
                <a:gd name="connsiteX8" fmla="*/ 586133 w 1251076"/>
                <a:gd name="connsiteY8" fmla="*/ 608270 h 2147670"/>
                <a:gd name="connsiteX9" fmla="*/ 493605 w 1251076"/>
                <a:gd name="connsiteY9" fmla="*/ 464578 h 2147670"/>
                <a:gd name="connsiteX10" fmla="*/ 66885 w 1251076"/>
                <a:gd name="connsiteY10" fmla="*/ 418858 h 2147670"/>
                <a:gd name="connsiteX11" fmla="*/ 76682 w 1251076"/>
                <a:gd name="connsiteY11" fmla="*/ 0 h 2147670"/>
                <a:gd name="connsiteX0" fmla="*/ 379305 w 1251076"/>
                <a:gd name="connsiteY0" fmla="*/ 693178 h 2132625"/>
                <a:gd name="connsiteX1" fmla="*/ 1196943 w 1251076"/>
                <a:gd name="connsiteY1" fmla="*/ 1321284 h 2132625"/>
                <a:gd name="connsiteX2" fmla="*/ 920325 w 1251076"/>
                <a:gd name="connsiteY2" fmla="*/ 2102878 h 2132625"/>
                <a:gd name="connsiteX3" fmla="*/ 143085 w 1251076"/>
                <a:gd name="connsiteY3" fmla="*/ 1689221 h 2132625"/>
                <a:gd name="connsiteX4" fmla="*/ 306370 w 1251076"/>
                <a:gd name="connsiteY4" fmla="*/ 824895 h 2132625"/>
                <a:gd name="connsiteX5" fmla="*/ 676485 w 1251076"/>
                <a:gd name="connsiteY5" fmla="*/ 996889 h 2132625"/>
                <a:gd name="connsiteX6" fmla="*/ 608994 w 1251076"/>
                <a:gd name="connsiteY6" fmla="*/ 1142758 h 2132625"/>
                <a:gd name="connsiteX7" fmla="*/ 493605 w 1251076"/>
                <a:gd name="connsiteY7" fmla="*/ 1028458 h 2132625"/>
                <a:gd name="connsiteX8" fmla="*/ 586133 w 1251076"/>
                <a:gd name="connsiteY8" fmla="*/ 608270 h 2132625"/>
                <a:gd name="connsiteX9" fmla="*/ 493605 w 1251076"/>
                <a:gd name="connsiteY9" fmla="*/ 464578 h 2132625"/>
                <a:gd name="connsiteX10" fmla="*/ 66885 w 1251076"/>
                <a:gd name="connsiteY10" fmla="*/ 418858 h 2132625"/>
                <a:gd name="connsiteX11" fmla="*/ 76682 w 1251076"/>
                <a:gd name="connsiteY11" fmla="*/ 0 h 2132625"/>
                <a:gd name="connsiteX0" fmla="*/ 379305 w 1252074"/>
                <a:gd name="connsiteY0" fmla="*/ 693178 h 2154770"/>
                <a:gd name="connsiteX1" fmla="*/ 1196943 w 1252074"/>
                <a:gd name="connsiteY1" fmla="*/ 1321284 h 2154770"/>
                <a:gd name="connsiteX2" fmla="*/ 920325 w 1252074"/>
                <a:gd name="connsiteY2" fmla="*/ 2102878 h 2154770"/>
                <a:gd name="connsiteX3" fmla="*/ 143085 w 1252074"/>
                <a:gd name="connsiteY3" fmla="*/ 1689221 h 2154770"/>
                <a:gd name="connsiteX4" fmla="*/ 306370 w 1252074"/>
                <a:gd name="connsiteY4" fmla="*/ 824895 h 2154770"/>
                <a:gd name="connsiteX5" fmla="*/ 676485 w 1252074"/>
                <a:gd name="connsiteY5" fmla="*/ 996889 h 2154770"/>
                <a:gd name="connsiteX6" fmla="*/ 608994 w 1252074"/>
                <a:gd name="connsiteY6" fmla="*/ 1142758 h 2154770"/>
                <a:gd name="connsiteX7" fmla="*/ 493605 w 1252074"/>
                <a:gd name="connsiteY7" fmla="*/ 1028458 h 2154770"/>
                <a:gd name="connsiteX8" fmla="*/ 586133 w 1252074"/>
                <a:gd name="connsiteY8" fmla="*/ 608270 h 2154770"/>
                <a:gd name="connsiteX9" fmla="*/ 493605 w 1252074"/>
                <a:gd name="connsiteY9" fmla="*/ 464578 h 2154770"/>
                <a:gd name="connsiteX10" fmla="*/ 66885 w 1252074"/>
                <a:gd name="connsiteY10" fmla="*/ 418858 h 2154770"/>
                <a:gd name="connsiteX11" fmla="*/ 76682 w 1252074"/>
                <a:gd name="connsiteY11" fmla="*/ 0 h 2154770"/>
                <a:gd name="connsiteX0" fmla="*/ 379305 w 1235151"/>
                <a:gd name="connsiteY0" fmla="*/ 693178 h 2154770"/>
                <a:gd name="connsiteX1" fmla="*/ 1196943 w 1235151"/>
                <a:gd name="connsiteY1" fmla="*/ 1321284 h 2154770"/>
                <a:gd name="connsiteX2" fmla="*/ 920325 w 1235151"/>
                <a:gd name="connsiteY2" fmla="*/ 2102878 h 2154770"/>
                <a:gd name="connsiteX3" fmla="*/ 143085 w 1235151"/>
                <a:gd name="connsiteY3" fmla="*/ 1689221 h 2154770"/>
                <a:gd name="connsiteX4" fmla="*/ 306370 w 1235151"/>
                <a:gd name="connsiteY4" fmla="*/ 824895 h 2154770"/>
                <a:gd name="connsiteX5" fmla="*/ 676485 w 1235151"/>
                <a:gd name="connsiteY5" fmla="*/ 996889 h 2154770"/>
                <a:gd name="connsiteX6" fmla="*/ 608994 w 1235151"/>
                <a:gd name="connsiteY6" fmla="*/ 1142758 h 2154770"/>
                <a:gd name="connsiteX7" fmla="*/ 493605 w 1235151"/>
                <a:gd name="connsiteY7" fmla="*/ 1028458 h 2154770"/>
                <a:gd name="connsiteX8" fmla="*/ 586133 w 1235151"/>
                <a:gd name="connsiteY8" fmla="*/ 608270 h 2154770"/>
                <a:gd name="connsiteX9" fmla="*/ 493605 w 1235151"/>
                <a:gd name="connsiteY9" fmla="*/ 464578 h 2154770"/>
                <a:gd name="connsiteX10" fmla="*/ 66885 w 1235151"/>
                <a:gd name="connsiteY10" fmla="*/ 418858 h 2154770"/>
                <a:gd name="connsiteX11" fmla="*/ 76682 w 1235151"/>
                <a:gd name="connsiteY11" fmla="*/ 0 h 215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5151" h="2154770">
                  <a:moveTo>
                    <a:pt x="379305" y="693178"/>
                  </a:moveTo>
                  <a:cubicBezTo>
                    <a:pt x="838410" y="751598"/>
                    <a:pt x="1068673" y="816005"/>
                    <a:pt x="1196943" y="1321284"/>
                  </a:cubicBezTo>
                  <a:cubicBezTo>
                    <a:pt x="1325213" y="1826563"/>
                    <a:pt x="1104435" y="1990755"/>
                    <a:pt x="920325" y="2102878"/>
                  </a:cubicBezTo>
                  <a:cubicBezTo>
                    <a:pt x="736215" y="2215001"/>
                    <a:pt x="315563" y="2174361"/>
                    <a:pt x="143085" y="1689221"/>
                  </a:cubicBezTo>
                  <a:cubicBezTo>
                    <a:pt x="-29393" y="1204081"/>
                    <a:pt x="141270" y="896741"/>
                    <a:pt x="306370" y="824895"/>
                  </a:cubicBezTo>
                  <a:cubicBezTo>
                    <a:pt x="471470" y="753049"/>
                    <a:pt x="653263" y="894926"/>
                    <a:pt x="676485" y="996889"/>
                  </a:cubicBezTo>
                  <a:cubicBezTo>
                    <a:pt x="699707" y="1098852"/>
                    <a:pt x="639474" y="1137496"/>
                    <a:pt x="608994" y="1142758"/>
                  </a:cubicBezTo>
                  <a:cubicBezTo>
                    <a:pt x="578514" y="1148020"/>
                    <a:pt x="497415" y="1117539"/>
                    <a:pt x="493605" y="1028458"/>
                  </a:cubicBezTo>
                  <a:cubicBezTo>
                    <a:pt x="489795" y="939377"/>
                    <a:pt x="586133" y="702250"/>
                    <a:pt x="586133" y="608270"/>
                  </a:cubicBezTo>
                  <a:cubicBezTo>
                    <a:pt x="586133" y="514290"/>
                    <a:pt x="580146" y="496147"/>
                    <a:pt x="493605" y="464578"/>
                  </a:cubicBezTo>
                  <a:cubicBezTo>
                    <a:pt x="407064" y="433009"/>
                    <a:pt x="136372" y="496288"/>
                    <a:pt x="66885" y="418858"/>
                  </a:cubicBezTo>
                  <a:cubicBezTo>
                    <a:pt x="-2602" y="341428"/>
                    <a:pt x="-43968" y="306070"/>
                    <a:pt x="76682" y="0"/>
                  </a:cubicBezTo>
                </a:path>
              </a:pathLst>
            </a:custGeom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715182" y="316329"/>
            <a:ext cx="3140950" cy="4842411"/>
            <a:chOff x="715182" y="316329"/>
            <a:chExt cx="3140950" cy="4842411"/>
          </a:xfrm>
        </p:grpSpPr>
        <p:sp>
          <p:nvSpPr>
            <p:cNvPr id="2" name="Rounded Rectangle 1"/>
            <p:cNvSpPr/>
            <p:nvPr userDrawn="1"/>
          </p:nvSpPr>
          <p:spPr>
            <a:xfrm rot="20773469">
              <a:off x="1026408" y="3360991"/>
              <a:ext cx="720080" cy="1152128"/>
            </a:xfrm>
            <a:prstGeom prst="roundRect">
              <a:avLst>
                <a:gd name="adj" fmla="val 3677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Freeform 2"/>
            <p:cNvSpPr/>
            <p:nvPr userDrawn="1"/>
          </p:nvSpPr>
          <p:spPr>
            <a:xfrm rot="164646">
              <a:off x="922020" y="3665220"/>
              <a:ext cx="876300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Freeform 4"/>
            <p:cNvSpPr/>
            <p:nvPr userDrawn="1"/>
          </p:nvSpPr>
          <p:spPr>
            <a:xfrm>
              <a:off x="715182" y="316329"/>
              <a:ext cx="3140950" cy="4842411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16753 w 3052745"/>
                <a:gd name="connsiteY0" fmla="*/ 2884475 h 4842815"/>
                <a:gd name="connsiteX1" fmla="*/ 1100524 w 3052745"/>
                <a:gd name="connsiteY1" fmla="*/ 3436381 h 4842815"/>
                <a:gd name="connsiteX2" fmla="*/ 857773 w 3052745"/>
                <a:gd name="connsiteY2" fmla="*/ 4294175 h 4842815"/>
                <a:gd name="connsiteX3" fmla="*/ 80533 w 3052745"/>
                <a:gd name="connsiteY3" fmla="*/ 3880518 h 4842815"/>
                <a:gd name="connsiteX4" fmla="*/ 243818 w 3052745"/>
                <a:gd name="connsiteY4" fmla="*/ 3016192 h 4842815"/>
                <a:gd name="connsiteX5" fmla="*/ 613933 w 3052745"/>
                <a:gd name="connsiteY5" fmla="*/ 3188186 h 4842815"/>
                <a:gd name="connsiteX6" fmla="*/ 546442 w 3052745"/>
                <a:gd name="connsiteY6" fmla="*/ 3334055 h 4842815"/>
                <a:gd name="connsiteX7" fmla="*/ 431053 w 3052745"/>
                <a:gd name="connsiteY7" fmla="*/ 3219755 h 4842815"/>
                <a:gd name="connsiteX8" fmla="*/ 523581 w 3052745"/>
                <a:gd name="connsiteY8" fmla="*/ 2799567 h 4842815"/>
                <a:gd name="connsiteX9" fmla="*/ 431053 w 3052745"/>
                <a:gd name="connsiteY9" fmla="*/ 2655875 h 4842815"/>
                <a:gd name="connsiteX10" fmla="*/ 4333 w 3052745"/>
                <a:gd name="connsiteY10" fmla="*/ 2610155 h 4842815"/>
                <a:gd name="connsiteX11" fmla="*/ 728233 w 3052745"/>
                <a:gd name="connsiteY11" fmla="*/ 773735 h 4842815"/>
                <a:gd name="connsiteX12" fmla="*/ 2701813 w 3052745"/>
                <a:gd name="connsiteY12" fmla="*/ 4115 h 4842815"/>
                <a:gd name="connsiteX13" fmla="*/ 2823733 w 3052745"/>
                <a:gd name="connsiteY13" fmla="*/ 1063295 h 4842815"/>
                <a:gd name="connsiteX14" fmla="*/ 3052333 w 3052745"/>
                <a:gd name="connsiteY14" fmla="*/ 1787195 h 4842815"/>
                <a:gd name="connsiteX15" fmla="*/ 2762773 w 3052745"/>
                <a:gd name="connsiteY15" fmla="*/ 2511095 h 4842815"/>
                <a:gd name="connsiteX16" fmla="*/ 3021853 w 3052745"/>
                <a:gd name="connsiteY16" fmla="*/ 3189275 h 4842815"/>
                <a:gd name="connsiteX17" fmla="*/ 2617993 w 3052745"/>
                <a:gd name="connsiteY17" fmla="*/ 3936035 h 4842815"/>
                <a:gd name="connsiteX18" fmla="*/ 3052333 w 3052745"/>
                <a:gd name="connsiteY18" fmla="*/ 4842815 h 4842815"/>
                <a:gd name="connsiteX0" fmla="*/ 313384 w 3049376"/>
                <a:gd name="connsiteY0" fmla="*/ 2884475 h 4842815"/>
                <a:gd name="connsiteX1" fmla="*/ 1097155 w 3049376"/>
                <a:gd name="connsiteY1" fmla="*/ 3436381 h 4842815"/>
                <a:gd name="connsiteX2" fmla="*/ 854404 w 3049376"/>
                <a:gd name="connsiteY2" fmla="*/ 4294175 h 4842815"/>
                <a:gd name="connsiteX3" fmla="*/ 77164 w 3049376"/>
                <a:gd name="connsiteY3" fmla="*/ 3880518 h 4842815"/>
                <a:gd name="connsiteX4" fmla="*/ 240449 w 3049376"/>
                <a:gd name="connsiteY4" fmla="*/ 3016192 h 4842815"/>
                <a:gd name="connsiteX5" fmla="*/ 610564 w 3049376"/>
                <a:gd name="connsiteY5" fmla="*/ 3188186 h 4842815"/>
                <a:gd name="connsiteX6" fmla="*/ 543073 w 3049376"/>
                <a:gd name="connsiteY6" fmla="*/ 3334055 h 4842815"/>
                <a:gd name="connsiteX7" fmla="*/ 427684 w 3049376"/>
                <a:gd name="connsiteY7" fmla="*/ 3219755 h 4842815"/>
                <a:gd name="connsiteX8" fmla="*/ 520212 w 3049376"/>
                <a:gd name="connsiteY8" fmla="*/ 2799567 h 4842815"/>
                <a:gd name="connsiteX9" fmla="*/ 427684 w 3049376"/>
                <a:gd name="connsiteY9" fmla="*/ 2655875 h 4842815"/>
                <a:gd name="connsiteX10" fmla="*/ 964 w 3049376"/>
                <a:gd name="connsiteY10" fmla="*/ 2610155 h 4842815"/>
                <a:gd name="connsiteX11" fmla="*/ 724864 w 3049376"/>
                <a:gd name="connsiteY11" fmla="*/ 773735 h 4842815"/>
                <a:gd name="connsiteX12" fmla="*/ 2698444 w 3049376"/>
                <a:gd name="connsiteY12" fmla="*/ 4115 h 4842815"/>
                <a:gd name="connsiteX13" fmla="*/ 2820364 w 3049376"/>
                <a:gd name="connsiteY13" fmla="*/ 1063295 h 4842815"/>
                <a:gd name="connsiteX14" fmla="*/ 3048964 w 3049376"/>
                <a:gd name="connsiteY14" fmla="*/ 1787195 h 4842815"/>
                <a:gd name="connsiteX15" fmla="*/ 2759404 w 3049376"/>
                <a:gd name="connsiteY15" fmla="*/ 2511095 h 4842815"/>
                <a:gd name="connsiteX16" fmla="*/ 3018484 w 3049376"/>
                <a:gd name="connsiteY16" fmla="*/ 3189275 h 4842815"/>
                <a:gd name="connsiteX17" fmla="*/ 2614624 w 3049376"/>
                <a:gd name="connsiteY17" fmla="*/ 3936035 h 4842815"/>
                <a:gd name="connsiteX18" fmla="*/ 3048964 w 3049376"/>
                <a:gd name="connsiteY18" fmla="*/ 4842815 h 4842815"/>
                <a:gd name="connsiteX0" fmla="*/ 372886 w 3108878"/>
                <a:gd name="connsiteY0" fmla="*/ 2884096 h 4842436"/>
                <a:gd name="connsiteX1" fmla="*/ 1156657 w 3108878"/>
                <a:gd name="connsiteY1" fmla="*/ 3436002 h 4842436"/>
                <a:gd name="connsiteX2" fmla="*/ 913906 w 3108878"/>
                <a:gd name="connsiteY2" fmla="*/ 4293796 h 4842436"/>
                <a:gd name="connsiteX3" fmla="*/ 136666 w 3108878"/>
                <a:gd name="connsiteY3" fmla="*/ 3880139 h 4842436"/>
                <a:gd name="connsiteX4" fmla="*/ 299951 w 3108878"/>
                <a:gd name="connsiteY4" fmla="*/ 3015813 h 4842436"/>
                <a:gd name="connsiteX5" fmla="*/ 670066 w 3108878"/>
                <a:gd name="connsiteY5" fmla="*/ 3187807 h 4842436"/>
                <a:gd name="connsiteX6" fmla="*/ 602575 w 3108878"/>
                <a:gd name="connsiteY6" fmla="*/ 3333676 h 4842436"/>
                <a:gd name="connsiteX7" fmla="*/ 487186 w 3108878"/>
                <a:gd name="connsiteY7" fmla="*/ 3219376 h 4842436"/>
                <a:gd name="connsiteX8" fmla="*/ 579714 w 3108878"/>
                <a:gd name="connsiteY8" fmla="*/ 2799188 h 4842436"/>
                <a:gd name="connsiteX9" fmla="*/ 487186 w 3108878"/>
                <a:gd name="connsiteY9" fmla="*/ 2655496 h 4842436"/>
                <a:gd name="connsiteX10" fmla="*/ 832 w 3108878"/>
                <a:gd name="connsiteY10" fmla="*/ 2341420 h 4842436"/>
                <a:gd name="connsiteX11" fmla="*/ 784366 w 3108878"/>
                <a:gd name="connsiteY11" fmla="*/ 773356 h 4842436"/>
                <a:gd name="connsiteX12" fmla="*/ 2757946 w 3108878"/>
                <a:gd name="connsiteY12" fmla="*/ 3736 h 4842436"/>
                <a:gd name="connsiteX13" fmla="*/ 2879866 w 3108878"/>
                <a:gd name="connsiteY13" fmla="*/ 1062916 h 4842436"/>
                <a:gd name="connsiteX14" fmla="*/ 3108466 w 3108878"/>
                <a:gd name="connsiteY14" fmla="*/ 1786816 h 4842436"/>
                <a:gd name="connsiteX15" fmla="*/ 2818906 w 3108878"/>
                <a:gd name="connsiteY15" fmla="*/ 2510716 h 4842436"/>
                <a:gd name="connsiteX16" fmla="*/ 3077986 w 3108878"/>
                <a:gd name="connsiteY16" fmla="*/ 3188896 h 4842436"/>
                <a:gd name="connsiteX17" fmla="*/ 2674126 w 3108878"/>
                <a:gd name="connsiteY17" fmla="*/ 3935656 h 4842436"/>
                <a:gd name="connsiteX18" fmla="*/ 3108466 w 3108878"/>
                <a:gd name="connsiteY18" fmla="*/ 4842436 h 4842436"/>
                <a:gd name="connsiteX0" fmla="*/ 402651 w 3138643"/>
                <a:gd name="connsiteY0" fmla="*/ 2884071 h 4842411"/>
                <a:gd name="connsiteX1" fmla="*/ 1186422 w 3138643"/>
                <a:gd name="connsiteY1" fmla="*/ 3435977 h 4842411"/>
                <a:gd name="connsiteX2" fmla="*/ 943671 w 3138643"/>
                <a:gd name="connsiteY2" fmla="*/ 4293771 h 4842411"/>
                <a:gd name="connsiteX3" fmla="*/ 166431 w 3138643"/>
                <a:gd name="connsiteY3" fmla="*/ 3880114 h 4842411"/>
                <a:gd name="connsiteX4" fmla="*/ 329716 w 3138643"/>
                <a:gd name="connsiteY4" fmla="*/ 3015788 h 4842411"/>
                <a:gd name="connsiteX5" fmla="*/ 699831 w 3138643"/>
                <a:gd name="connsiteY5" fmla="*/ 3187782 h 4842411"/>
                <a:gd name="connsiteX6" fmla="*/ 632340 w 3138643"/>
                <a:gd name="connsiteY6" fmla="*/ 3333651 h 4842411"/>
                <a:gd name="connsiteX7" fmla="*/ 516951 w 3138643"/>
                <a:gd name="connsiteY7" fmla="*/ 3219351 h 4842411"/>
                <a:gd name="connsiteX8" fmla="*/ 609479 w 3138643"/>
                <a:gd name="connsiteY8" fmla="*/ 2799163 h 4842411"/>
                <a:gd name="connsiteX9" fmla="*/ 516951 w 3138643"/>
                <a:gd name="connsiteY9" fmla="*/ 2655471 h 4842411"/>
                <a:gd name="connsiteX10" fmla="*/ 779 w 3138643"/>
                <a:gd name="connsiteY10" fmla="*/ 2321517 h 4842411"/>
                <a:gd name="connsiteX11" fmla="*/ 814131 w 3138643"/>
                <a:gd name="connsiteY11" fmla="*/ 773331 h 4842411"/>
                <a:gd name="connsiteX12" fmla="*/ 2787711 w 3138643"/>
                <a:gd name="connsiteY12" fmla="*/ 3711 h 4842411"/>
                <a:gd name="connsiteX13" fmla="*/ 2909631 w 3138643"/>
                <a:gd name="connsiteY13" fmla="*/ 1062891 h 4842411"/>
                <a:gd name="connsiteX14" fmla="*/ 3138231 w 3138643"/>
                <a:gd name="connsiteY14" fmla="*/ 1786791 h 4842411"/>
                <a:gd name="connsiteX15" fmla="*/ 2848671 w 3138643"/>
                <a:gd name="connsiteY15" fmla="*/ 2510691 h 4842411"/>
                <a:gd name="connsiteX16" fmla="*/ 3107751 w 3138643"/>
                <a:gd name="connsiteY16" fmla="*/ 3188871 h 4842411"/>
                <a:gd name="connsiteX17" fmla="*/ 2703891 w 3138643"/>
                <a:gd name="connsiteY17" fmla="*/ 3935631 h 4842411"/>
                <a:gd name="connsiteX18" fmla="*/ 3138231 w 3138643"/>
                <a:gd name="connsiteY18" fmla="*/ 4842411 h 4842411"/>
                <a:gd name="connsiteX0" fmla="*/ 402651 w 3138643"/>
                <a:gd name="connsiteY0" fmla="*/ 2884071 h 4842411"/>
                <a:gd name="connsiteX1" fmla="*/ 1186422 w 3138643"/>
                <a:gd name="connsiteY1" fmla="*/ 3435977 h 4842411"/>
                <a:gd name="connsiteX2" fmla="*/ 943671 w 3138643"/>
                <a:gd name="connsiteY2" fmla="*/ 4293771 h 4842411"/>
                <a:gd name="connsiteX3" fmla="*/ 166431 w 3138643"/>
                <a:gd name="connsiteY3" fmla="*/ 3880114 h 4842411"/>
                <a:gd name="connsiteX4" fmla="*/ 329716 w 3138643"/>
                <a:gd name="connsiteY4" fmla="*/ 3015788 h 4842411"/>
                <a:gd name="connsiteX5" fmla="*/ 699831 w 3138643"/>
                <a:gd name="connsiteY5" fmla="*/ 3187782 h 4842411"/>
                <a:gd name="connsiteX6" fmla="*/ 632340 w 3138643"/>
                <a:gd name="connsiteY6" fmla="*/ 3333651 h 4842411"/>
                <a:gd name="connsiteX7" fmla="*/ 516951 w 3138643"/>
                <a:gd name="connsiteY7" fmla="*/ 3219351 h 4842411"/>
                <a:gd name="connsiteX8" fmla="*/ 609479 w 3138643"/>
                <a:gd name="connsiteY8" fmla="*/ 2799163 h 4842411"/>
                <a:gd name="connsiteX9" fmla="*/ 516951 w 3138643"/>
                <a:gd name="connsiteY9" fmla="*/ 2655471 h 4842411"/>
                <a:gd name="connsiteX10" fmla="*/ 779 w 3138643"/>
                <a:gd name="connsiteY10" fmla="*/ 2321517 h 4842411"/>
                <a:gd name="connsiteX11" fmla="*/ 814131 w 3138643"/>
                <a:gd name="connsiteY11" fmla="*/ 773331 h 4842411"/>
                <a:gd name="connsiteX12" fmla="*/ 2787711 w 3138643"/>
                <a:gd name="connsiteY12" fmla="*/ 3711 h 4842411"/>
                <a:gd name="connsiteX13" fmla="*/ 2909631 w 3138643"/>
                <a:gd name="connsiteY13" fmla="*/ 1062891 h 4842411"/>
                <a:gd name="connsiteX14" fmla="*/ 3138231 w 3138643"/>
                <a:gd name="connsiteY14" fmla="*/ 1786791 h 4842411"/>
                <a:gd name="connsiteX15" fmla="*/ 2848671 w 3138643"/>
                <a:gd name="connsiteY15" fmla="*/ 2510691 h 4842411"/>
                <a:gd name="connsiteX16" fmla="*/ 3107751 w 3138643"/>
                <a:gd name="connsiteY16" fmla="*/ 3188871 h 4842411"/>
                <a:gd name="connsiteX17" fmla="*/ 2703891 w 3138643"/>
                <a:gd name="connsiteY17" fmla="*/ 3935631 h 4842411"/>
                <a:gd name="connsiteX18" fmla="*/ 3138231 w 3138643"/>
                <a:gd name="connsiteY18" fmla="*/ 4842411 h 4842411"/>
                <a:gd name="connsiteX0" fmla="*/ 402651 w 3138643"/>
                <a:gd name="connsiteY0" fmla="*/ 2884071 h 4842411"/>
                <a:gd name="connsiteX1" fmla="*/ 1186422 w 3138643"/>
                <a:gd name="connsiteY1" fmla="*/ 3435977 h 4842411"/>
                <a:gd name="connsiteX2" fmla="*/ 943671 w 3138643"/>
                <a:gd name="connsiteY2" fmla="*/ 4293771 h 4842411"/>
                <a:gd name="connsiteX3" fmla="*/ 166431 w 3138643"/>
                <a:gd name="connsiteY3" fmla="*/ 3880114 h 4842411"/>
                <a:gd name="connsiteX4" fmla="*/ 329716 w 3138643"/>
                <a:gd name="connsiteY4" fmla="*/ 3015788 h 4842411"/>
                <a:gd name="connsiteX5" fmla="*/ 699831 w 3138643"/>
                <a:gd name="connsiteY5" fmla="*/ 3187782 h 4842411"/>
                <a:gd name="connsiteX6" fmla="*/ 632340 w 3138643"/>
                <a:gd name="connsiteY6" fmla="*/ 3333651 h 4842411"/>
                <a:gd name="connsiteX7" fmla="*/ 516951 w 3138643"/>
                <a:gd name="connsiteY7" fmla="*/ 3219351 h 4842411"/>
                <a:gd name="connsiteX8" fmla="*/ 609479 w 3138643"/>
                <a:gd name="connsiteY8" fmla="*/ 2799163 h 4842411"/>
                <a:gd name="connsiteX9" fmla="*/ 516951 w 3138643"/>
                <a:gd name="connsiteY9" fmla="*/ 2655471 h 4842411"/>
                <a:gd name="connsiteX10" fmla="*/ 779 w 3138643"/>
                <a:gd name="connsiteY10" fmla="*/ 2321517 h 4842411"/>
                <a:gd name="connsiteX11" fmla="*/ 814131 w 3138643"/>
                <a:gd name="connsiteY11" fmla="*/ 773331 h 4842411"/>
                <a:gd name="connsiteX12" fmla="*/ 2787711 w 3138643"/>
                <a:gd name="connsiteY12" fmla="*/ 3711 h 4842411"/>
                <a:gd name="connsiteX13" fmla="*/ 2909631 w 3138643"/>
                <a:gd name="connsiteY13" fmla="*/ 1062891 h 4842411"/>
                <a:gd name="connsiteX14" fmla="*/ 3138231 w 3138643"/>
                <a:gd name="connsiteY14" fmla="*/ 1786791 h 4842411"/>
                <a:gd name="connsiteX15" fmla="*/ 2848671 w 3138643"/>
                <a:gd name="connsiteY15" fmla="*/ 2510691 h 4842411"/>
                <a:gd name="connsiteX16" fmla="*/ 3107751 w 3138643"/>
                <a:gd name="connsiteY16" fmla="*/ 3188871 h 4842411"/>
                <a:gd name="connsiteX17" fmla="*/ 2703891 w 3138643"/>
                <a:gd name="connsiteY17" fmla="*/ 3935631 h 4842411"/>
                <a:gd name="connsiteX18" fmla="*/ 3138231 w 3138643"/>
                <a:gd name="connsiteY18" fmla="*/ 4842411 h 4842411"/>
                <a:gd name="connsiteX0" fmla="*/ 404745 w 3140737"/>
                <a:gd name="connsiteY0" fmla="*/ 2884071 h 4842411"/>
                <a:gd name="connsiteX1" fmla="*/ 1188516 w 3140737"/>
                <a:gd name="connsiteY1" fmla="*/ 3435977 h 4842411"/>
                <a:gd name="connsiteX2" fmla="*/ 945765 w 3140737"/>
                <a:gd name="connsiteY2" fmla="*/ 4293771 h 4842411"/>
                <a:gd name="connsiteX3" fmla="*/ 168525 w 3140737"/>
                <a:gd name="connsiteY3" fmla="*/ 3880114 h 4842411"/>
                <a:gd name="connsiteX4" fmla="*/ 331810 w 3140737"/>
                <a:gd name="connsiteY4" fmla="*/ 3015788 h 4842411"/>
                <a:gd name="connsiteX5" fmla="*/ 701925 w 3140737"/>
                <a:gd name="connsiteY5" fmla="*/ 3187782 h 4842411"/>
                <a:gd name="connsiteX6" fmla="*/ 634434 w 3140737"/>
                <a:gd name="connsiteY6" fmla="*/ 3333651 h 4842411"/>
                <a:gd name="connsiteX7" fmla="*/ 519045 w 3140737"/>
                <a:gd name="connsiteY7" fmla="*/ 3219351 h 4842411"/>
                <a:gd name="connsiteX8" fmla="*/ 611573 w 3140737"/>
                <a:gd name="connsiteY8" fmla="*/ 2799163 h 4842411"/>
                <a:gd name="connsiteX9" fmla="*/ 559189 w 3140737"/>
                <a:gd name="connsiteY9" fmla="*/ 2570722 h 4842411"/>
                <a:gd name="connsiteX10" fmla="*/ 2873 w 3140737"/>
                <a:gd name="connsiteY10" fmla="*/ 2321517 h 4842411"/>
                <a:gd name="connsiteX11" fmla="*/ 816225 w 3140737"/>
                <a:gd name="connsiteY11" fmla="*/ 773331 h 4842411"/>
                <a:gd name="connsiteX12" fmla="*/ 2789805 w 3140737"/>
                <a:gd name="connsiteY12" fmla="*/ 3711 h 4842411"/>
                <a:gd name="connsiteX13" fmla="*/ 2911725 w 3140737"/>
                <a:gd name="connsiteY13" fmla="*/ 1062891 h 4842411"/>
                <a:gd name="connsiteX14" fmla="*/ 3140325 w 3140737"/>
                <a:gd name="connsiteY14" fmla="*/ 1786791 h 4842411"/>
                <a:gd name="connsiteX15" fmla="*/ 2850765 w 3140737"/>
                <a:gd name="connsiteY15" fmla="*/ 2510691 h 4842411"/>
                <a:gd name="connsiteX16" fmla="*/ 3109845 w 3140737"/>
                <a:gd name="connsiteY16" fmla="*/ 3188871 h 4842411"/>
                <a:gd name="connsiteX17" fmla="*/ 2705985 w 3140737"/>
                <a:gd name="connsiteY17" fmla="*/ 3935631 h 4842411"/>
                <a:gd name="connsiteX18" fmla="*/ 3140325 w 3140737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  <a:gd name="connsiteX0" fmla="*/ 404958 w 3140950"/>
                <a:gd name="connsiteY0" fmla="*/ 2884071 h 4842411"/>
                <a:gd name="connsiteX1" fmla="*/ 1188729 w 3140950"/>
                <a:gd name="connsiteY1" fmla="*/ 3435977 h 4842411"/>
                <a:gd name="connsiteX2" fmla="*/ 945978 w 3140950"/>
                <a:gd name="connsiteY2" fmla="*/ 4293771 h 4842411"/>
                <a:gd name="connsiteX3" fmla="*/ 168738 w 3140950"/>
                <a:gd name="connsiteY3" fmla="*/ 3880114 h 4842411"/>
                <a:gd name="connsiteX4" fmla="*/ 332023 w 3140950"/>
                <a:gd name="connsiteY4" fmla="*/ 3015788 h 4842411"/>
                <a:gd name="connsiteX5" fmla="*/ 702138 w 3140950"/>
                <a:gd name="connsiteY5" fmla="*/ 3187782 h 4842411"/>
                <a:gd name="connsiteX6" fmla="*/ 634647 w 3140950"/>
                <a:gd name="connsiteY6" fmla="*/ 3333651 h 4842411"/>
                <a:gd name="connsiteX7" fmla="*/ 519258 w 3140950"/>
                <a:gd name="connsiteY7" fmla="*/ 3219351 h 4842411"/>
                <a:gd name="connsiteX8" fmla="*/ 611786 w 3140950"/>
                <a:gd name="connsiteY8" fmla="*/ 2799163 h 4842411"/>
                <a:gd name="connsiteX9" fmla="*/ 559402 w 3140950"/>
                <a:gd name="connsiteY9" fmla="*/ 2570722 h 4842411"/>
                <a:gd name="connsiteX10" fmla="*/ 3086 w 3140950"/>
                <a:gd name="connsiteY10" fmla="*/ 2321517 h 4842411"/>
                <a:gd name="connsiteX11" fmla="*/ 816438 w 3140950"/>
                <a:gd name="connsiteY11" fmla="*/ 773331 h 4842411"/>
                <a:gd name="connsiteX12" fmla="*/ 2790018 w 3140950"/>
                <a:gd name="connsiteY12" fmla="*/ 3711 h 4842411"/>
                <a:gd name="connsiteX13" fmla="*/ 2911938 w 3140950"/>
                <a:gd name="connsiteY13" fmla="*/ 1062891 h 4842411"/>
                <a:gd name="connsiteX14" fmla="*/ 3140538 w 3140950"/>
                <a:gd name="connsiteY14" fmla="*/ 1786791 h 4842411"/>
                <a:gd name="connsiteX15" fmla="*/ 2850978 w 3140950"/>
                <a:gd name="connsiteY15" fmla="*/ 2510691 h 4842411"/>
                <a:gd name="connsiteX16" fmla="*/ 3110058 w 3140950"/>
                <a:gd name="connsiteY16" fmla="*/ 3188871 h 4842411"/>
                <a:gd name="connsiteX17" fmla="*/ 2706198 w 3140950"/>
                <a:gd name="connsiteY17" fmla="*/ 3935631 h 4842411"/>
                <a:gd name="connsiteX18" fmla="*/ 3140538 w 3140950"/>
                <a:gd name="connsiteY18" fmla="*/ 4842411 h 484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40950" h="4842411">
                  <a:moveTo>
                    <a:pt x="404958" y="2884071"/>
                  </a:moveTo>
                  <a:cubicBezTo>
                    <a:pt x="864063" y="2942491"/>
                    <a:pt x="1060459" y="2956098"/>
                    <a:pt x="1188729" y="3435977"/>
                  </a:cubicBezTo>
                  <a:cubicBezTo>
                    <a:pt x="1316999" y="3915856"/>
                    <a:pt x="1115977" y="4219748"/>
                    <a:pt x="945978" y="4293771"/>
                  </a:cubicBezTo>
                  <a:cubicBezTo>
                    <a:pt x="775979" y="4367794"/>
                    <a:pt x="281950" y="4441454"/>
                    <a:pt x="168738" y="3880114"/>
                  </a:cubicBezTo>
                  <a:cubicBezTo>
                    <a:pt x="55526" y="3318774"/>
                    <a:pt x="166923" y="3087634"/>
                    <a:pt x="332023" y="3015788"/>
                  </a:cubicBezTo>
                  <a:cubicBezTo>
                    <a:pt x="497123" y="2943942"/>
                    <a:pt x="678916" y="3085819"/>
                    <a:pt x="702138" y="3187782"/>
                  </a:cubicBezTo>
                  <a:cubicBezTo>
                    <a:pt x="725360" y="3289745"/>
                    <a:pt x="665127" y="3328389"/>
                    <a:pt x="634647" y="3333651"/>
                  </a:cubicBezTo>
                  <a:cubicBezTo>
                    <a:pt x="604167" y="3338913"/>
                    <a:pt x="523068" y="3308432"/>
                    <a:pt x="519258" y="3219351"/>
                  </a:cubicBezTo>
                  <a:cubicBezTo>
                    <a:pt x="515448" y="3130270"/>
                    <a:pt x="600634" y="2884965"/>
                    <a:pt x="611786" y="2799163"/>
                  </a:cubicBezTo>
                  <a:cubicBezTo>
                    <a:pt x="622938" y="2713361"/>
                    <a:pt x="661481" y="2629045"/>
                    <a:pt x="559402" y="2570722"/>
                  </a:cubicBezTo>
                  <a:cubicBezTo>
                    <a:pt x="457323" y="2512399"/>
                    <a:pt x="44996" y="2790581"/>
                    <a:pt x="3086" y="2321517"/>
                  </a:cubicBezTo>
                  <a:cubicBezTo>
                    <a:pt x="-38824" y="1852453"/>
                    <a:pt x="351949" y="1159632"/>
                    <a:pt x="816438" y="773331"/>
                  </a:cubicBezTo>
                  <a:cubicBezTo>
                    <a:pt x="1280927" y="387030"/>
                    <a:pt x="2440768" y="-44549"/>
                    <a:pt x="2790018" y="3711"/>
                  </a:cubicBezTo>
                  <a:cubicBezTo>
                    <a:pt x="3139268" y="51971"/>
                    <a:pt x="2853518" y="765711"/>
                    <a:pt x="2911938" y="1062891"/>
                  </a:cubicBezTo>
                  <a:cubicBezTo>
                    <a:pt x="2970358" y="1360071"/>
                    <a:pt x="3150698" y="1545491"/>
                    <a:pt x="3140538" y="1786791"/>
                  </a:cubicBezTo>
                  <a:cubicBezTo>
                    <a:pt x="3130378" y="2028091"/>
                    <a:pt x="2856058" y="2277011"/>
                    <a:pt x="2850978" y="2510691"/>
                  </a:cubicBezTo>
                  <a:cubicBezTo>
                    <a:pt x="2845898" y="2744371"/>
                    <a:pt x="3134188" y="2951381"/>
                    <a:pt x="3110058" y="3188871"/>
                  </a:cubicBezTo>
                  <a:cubicBezTo>
                    <a:pt x="3085928" y="3426361"/>
                    <a:pt x="2701118" y="3660041"/>
                    <a:pt x="2706198" y="3935631"/>
                  </a:cubicBezTo>
                  <a:cubicBezTo>
                    <a:pt x="2711278" y="4211221"/>
                    <a:pt x="2930353" y="4591586"/>
                    <a:pt x="3140538" y="4842411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1A6CB5-81CA-461E-8527-15E1FF614C90}"/>
              </a:ext>
            </a:extLst>
          </p:cNvPr>
          <p:cNvGrpSpPr/>
          <p:nvPr userDrawn="1"/>
        </p:nvGrpSpPr>
        <p:grpSpPr>
          <a:xfrm>
            <a:off x="7812832" y="0"/>
            <a:ext cx="1341762" cy="4961331"/>
            <a:chOff x="7803307" y="0"/>
            <a:chExt cx="1341762" cy="496133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22F899A-EF4D-4B92-B73F-8A334774BBD6}"/>
                </a:ext>
              </a:extLst>
            </p:cNvPr>
            <p:cNvSpPr/>
            <p:nvPr userDrawn="1"/>
          </p:nvSpPr>
          <p:spPr>
            <a:xfrm>
              <a:off x="7803307" y="0"/>
              <a:ext cx="1340693" cy="4177799"/>
            </a:xfrm>
            <a:custGeom>
              <a:avLst/>
              <a:gdLst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3856 w 1331640"/>
                <a:gd name="connsiteY3" fmla="*/ 3518107 h 3571216"/>
                <a:gd name="connsiteX4" fmla="*/ 121 w 1331640"/>
                <a:gd name="connsiteY4" fmla="*/ 1683837 h 3571216"/>
                <a:gd name="connsiteX5" fmla="*/ 717803 w 1331640"/>
                <a:gd name="connsiteY5" fmla="*/ 119 h 3571216"/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 w 1331640"/>
                <a:gd name="connsiteY3" fmla="*/ 1683837 h 3571216"/>
                <a:gd name="connsiteX4" fmla="*/ 717803 w 1331640"/>
                <a:gd name="connsiteY4" fmla="*/ 119 h 3571216"/>
                <a:gd name="connsiteX5" fmla="*/ 717958 w 1331640"/>
                <a:gd name="connsiteY5" fmla="*/ 0 h 3571216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663665 w 1286401"/>
                <a:gd name="connsiteY0" fmla="*/ 0 h 4168745"/>
                <a:gd name="connsiteX1" fmla="*/ 1277347 w 1286401"/>
                <a:gd name="connsiteY1" fmla="*/ 0 h 4168745"/>
                <a:gd name="connsiteX2" fmla="*/ 1286401 w 1286401"/>
                <a:gd name="connsiteY2" fmla="*/ 4168745 h 4168745"/>
                <a:gd name="connsiteX3" fmla="*/ 149 w 1286401"/>
                <a:gd name="connsiteY3" fmla="*/ 1864906 h 4168745"/>
                <a:gd name="connsiteX4" fmla="*/ 663510 w 1286401"/>
                <a:gd name="connsiteY4" fmla="*/ 119 h 4168745"/>
                <a:gd name="connsiteX5" fmla="*/ 663665 w 1286401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0693" h="4177799">
                  <a:moveTo>
                    <a:pt x="717957" y="0"/>
                  </a:moveTo>
                  <a:lnTo>
                    <a:pt x="1331639" y="0"/>
                  </a:lnTo>
                  <a:lnTo>
                    <a:pt x="1340693" y="4177799"/>
                  </a:lnTo>
                  <a:cubicBezTo>
                    <a:pt x="721819" y="3919864"/>
                    <a:pt x="66733" y="3182096"/>
                    <a:pt x="121" y="1973548"/>
                  </a:cubicBezTo>
                  <a:cubicBezTo>
                    <a:pt x="-6825" y="1195267"/>
                    <a:pt x="285014" y="356342"/>
                    <a:pt x="717802" y="119"/>
                  </a:cubicBezTo>
                  <a:lnTo>
                    <a:pt x="717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C059B2F4-047C-4A8D-A7AE-F9194C6FBF88}"/>
                </a:ext>
              </a:extLst>
            </p:cNvPr>
            <p:cNvGrpSpPr/>
            <p:nvPr userDrawn="1"/>
          </p:nvGrpSpPr>
          <p:grpSpPr>
            <a:xfrm>
              <a:off x="8088119" y="2956925"/>
              <a:ext cx="1056950" cy="2004406"/>
              <a:chOff x="249507" y="1005137"/>
              <a:chExt cx="2166199" cy="3608232"/>
            </a:xfrm>
          </p:grpSpPr>
          <p:sp>
            <p:nvSpPr>
              <p:cNvPr id="13" name="Rounded Rectangle 1">
                <a:extLst>
                  <a:ext uri="{FF2B5EF4-FFF2-40B4-BE49-F238E27FC236}">
                    <a16:creationId xmlns:a16="http://schemas.microsoft.com/office/drawing/2014/main" id="{E176F77F-C08E-45A9-95CE-4FB2EC73E569}"/>
                  </a:ext>
                </a:extLst>
              </p:cNvPr>
              <p:cNvSpPr/>
              <p:nvPr userDrawn="1"/>
            </p:nvSpPr>
            <p:spPr>
              <a:xfrm rot="20274635">
                <a:off x="1034052" y="3357355"/>
                <a:ext cx="720079" cy="1109517"/>
              </a:xfrm>
              <a:prstGeom prst="roundRect">
                <a:avLst>
                  <a:gd name="adj" fmla="val 367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4">
                <a:extLst>
                  <a:ext uri="{FF2B5EF4-FFF2-40B4-BE49-F238E27FC236}">
                    <a16:creationId xmlns:a16="http://schemas.microsoft.com/office/drawing/2014/main" id="{30FE7796-7C4C-4DF6-A7C2-4D30F2ABA305}"/>
                  </a:ext>
                </a:extLst>
              </p:cNvPr>
              <p:cNvSpPr/>
              <p:nvPr userDrawn="1"/>
            </p:nvSpPr>
            <p:spPr>
              <a:xfrm>
                <a:off x="249507" y="1005137"/>
                <a:ext cx="2166199" cy="3608232"/>
              </a:xfrm>
              <a:custGeom>
                <a:avLst/>
                <a:gdLst>
                  <a:gd name="connsiteX0" fmla="*/ 54097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32563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714058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9426 w 3193709"/>
                  <a:gd name="connsiteY8" fmla="*/ 2513654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3983 w 3193709"/>
                  <a:gd name="connsiteY8" fmla="*/ 2568083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9114 w 3195668"/>
                  <a:gd name="connsiteY0" fmla="*/ 2652991 h 4611331"/>
                  <a:gd name="connsiteX1" fmla="*/ 1242885 w 3195668"/>
                  <a:gd name="connsiteY1" fmla="*/ 3204897 h 4611331"/>
                  <a:gd name="connsiteX2" fmla="*/ 1000134 w 3195668"/>
                  <a:gd name="connsiteY2" fmla="*/ 4062691 h 4611331"/>
                  <a:gd name="connsiteX3" fmla="*/ 222894 w 3195668"/>
                  <a:gd name="connsiteY3" fmla="*/ 3649034 h 4611331"/>
                  <a:gd name="connsiteX4" fmla="*/ 386179 w 3195668"/>
                  <a:gd name="connsiteY4" fmla="*/ 2784708 h 4611331"/>
                  <a:gd name="connsiteX5" fmla="*/ 756294 w 3195668"/>
                  <a:gd name="connsiteY5" fmla="*/ 2956702 h 4611331"/>
                  <a:gd name="connsiteX6" fmla="*/ 688803 w 3195668"/>
                  <a:gd name="connsiteY6" fmla="*/ 3102571 h 4611331"/>
                  <a:gd name="connsiteX7" fmla="*/ 573414 w 3195668"/>
                  <a:gd name="connsiteY7" fmla="*/ 2988271 h 4611331"/>
                  <a:gd name="connsiteX8" fmla="*/ 665942 w 3195668"/>
                  <a:gd name="connsiteY8" fmla="*/ 2568083 h 4611331"/>
                  <a:gd name="connsiteX9" fmla="*/ 573414 w 3195668"/>
                  <a:gd name="connsiteY9" fmla="*/ 2424391 h 4611331"/>
                  <a:gd name="connsiteX10" fmla="*/ 146694 w 3195668"/>
                  <a:gd name="connsiteY10" fmla="*/ 2378671 h 4611331"/>
                  <a:gd name="connsiteX11" fmla="*/ 47634 w 3195668"/>
                  <a:gd name="connsiteY11" fmla="*/ 1990051 h 4611331"/>
                  <a:gd name="connsiteX12" fmla="*/ 832494 w 3195668"/>
                  <a:gd name="connsiteY12" fmla="*/ 679411 h 4611331"/>
                  <a:gd name="connsiteX13" fmla="*/ 2912754 w 3195668"/>
                  <a:gd name="connsiteY13" fmla="*/ 1231 h 4611331"/>
                  <a:gd name="connsiteX14" fmla="*/ 2966094 w 3195668"/>
                  <a:gd name="connsiteY14" fmla="*/ 831811 h 4611331"/>
                  <a:gd name="connsiteX15" fmla="*/ 3194694 w 3195668"/>
                  <a:gd name="connsiteY15" fmla="*/ 1555711 h 4611331"/>
                  <a:gd name="connsiteX16" fmla="*/ 2867034 w 3195668"/>
                  <a:gd name="connsiteY16" fmla="*/ 2492971 h 4611331"/>
                  <a:gd name="connsiteX17" fmla="*/ 3156594 w 3195668"/>
                  <a:gd name="connsiteY17" fmla="*/ 3140671 h 4611331"/>
                  <a:gd name="connsiteX18" fmla="*/ 2767974 w 3195668"/>
                  <a:gd name="connsiteY18" fmla="*/ 3864571 h 4611331"/>
                  <a:gd name="connsiteX19" fmla="*/ 3194694 w 3195668"/>
                  <a:gd name="connsiteY19" fmla="*/ 4611331 h 4611331"/>
                  <a:gd name="connsiteX0" fmla="*/ 376762 w 3113316"/>
                  <a:gd name="connsiteY0" fmla="*/ 2652876 h 4611216"/>
                  <a:gd name="connsiteX1" fmla="*/ 1160533 w 3113316"/>
                  <a:gd name="connsiteY1" fmla="*/ 3204782 h 4611216"/>
                  <a:gd name="connsiteX2" fmla="*/ 917782 w 3113316"/>
                  <a:gd name="connsiteY2" fmla="*/ 4062576 h 4611216"/>
                  <a:gd name="connsiteX3" fmla="*/ 140542 w 3113316"/>
                  <a:gd name="connsiteY3" fmla="*/ 3648919 h 4611216"/>
                  <a:gd name="connsiteX4" fmla="*/ 303827 w 3113316"/>
                  <a:gd name="connsiteY4" fmla="*/ 2784593 h 4611216"/>
                  <a:gd name="connsiteX5" fmla="*/ 673942 w 3113316"/>
                  <a:gd name="connsiteY5" fmla="*/ 2956587 h 4611216"/>
                  <a:gd name="connsiteX6" fmla="*/ 606451 w 3113316"/>
                  <a:gd name="connsiteY6" fmla="*/ 3102456 h 4611216"/>
                  <a:gd name="connsiteX7" fmla="*/ 491062 w 3113316"/>
                  <a:gd name="connsiteY7" fmla="*/ 2988156 h 4611216"/>
                  <a:gd name="connsiteX8" fmla="*/ 583590 w 3113316"/>
                  <a:gd name="connsiteY8" fmla="*/ 2567968 h 4611216"/>
                  <a:gd name="connsiteX9" fmla="*/ 491062 w 3113316"/>
                  <a:gd name="connsiteY9" fmla="*/ 2424276 h 4611216"/>
                  <a:gd name="connsiteX10" fmla="*/ 64342 w 3113316"/>
                  <a:gd name="connsiteY10" fmla="*/ 2378556 h 4611216"/>
                  <a:gd name="connsiteX11" fmla="*/ 74139 w 3113316"/>
                  <a:gd name="connsiteY11" fmla="*/ 1739565 h 4611216"/>
                  <a:gd name="connsiteX12" fmla="*/ 750142 w 3113316"/>
                  <a:gd name="connsiteY12" fmla="*/ 679296 h 4611216"/>
                  <a:gd name="connsiteX13" fmla="*/ 2830402 w 3113316"/>
                  <a:gd name="connsiteY13" fmla="*/ 1116 h 4611216"/>
                  <a:gd name="connsiteX14" fmla="*/ 2883742 w 3113316"/>
                  <a:gd name="connsiteY14" fmla="*/ 831696 h 4611216"/>
                  <a:gd name="connsiteX15" fmla="*/ 3112342 w 3113316"/>
                  <a:gd name="connsiteY15" fmla="*/ 1555596 h 4611216"/>
                  <a:gd name="connsiteX16" fmla="*/ 2784682 w 3113316"/>
                  <a:gd name="connsiteY16" fmla="*/ 2492856 h 4611216"/>
                  <a:gd name="connsiteX17" fmla="*/ 3074242 w 3113316"/>
                  <a:gd name="connsiteY17" fmla="*/ 3140556 h 4611216"/>
                  <a:gd name="connsiteX18" fmla="*/ 2685622 w 3113316"/>
                  <a:gd name="connsiteY18" fmla="*/ 3864456 h 4611216"/>
                  <a:gd name="connsiteX19" fmla="*/ 3112342 w 3113316"/>
                  <a:gd name="connsiteY19" fmla="*/ 4611216 h 4611216"/>
                  <a:gd name="connsiteX0" fmla="*/ 368285 w 3104839"/>
                  <a:gd name="connsiteY0" fmla="*/ 2652876 h 4611216"/>
                  <a:gd name="connsiteX1" fmla="*/ 1152056 w 3104839"/>
                  <a:gd name="connsiteY1" fmla="*/ 3204782 h 4611216"/>
                  <a:gd name="connsiteX2" fmla="*/ 909305 w 3104839"/>
                  <a:gd name="connsiteY2" fmla="*/ 4062576 h 4611216"/>
                  <a:gd name="connsiteX3" fmla="*/ 132065 w 3104839"/>
                  <a:gd name="connsiteY3" fmla="*/ 3648919 h 4611216"/>
                  <a:gd name="connsiteX4" fmla="*/ 295350 w 3104839"/>
                  <a:gd name="connsiteY4" fmla="*/ 2784593 h 4611216"/>
                  <a:gd name="connsiteX5" fmla="*/ 665465 w 3104839"/>
                  <a:gd name="connsiteY5" fmla="*/ 2956587 h 4611216"/>
                  <a:gd name="connsiteX6" fmla="*/ 597974 w 3104839"/>
                  <a:gd name="connsiteY6" fmla="*/ 3102456 h 4611216"/>
                  <a:gd name="connsiteX7" fmla="*/ 482585 w 3104839"/>
                  <a:gd name="connsiteY7" fmla="*/ 2988156 h 4611216"/>
                  <a:gd name="connsiteX8" fmla="*/ 575113 w 3104839"/>
                  <a:gd name="connsiteY8" fmla="*/ 2567968 h 4611216"/>
                  <a:gd name="connsiteX9" fmla="*/ 482585 w 3104839"/>
                  <a:gd name="connsiteY9" fmla="*/ 2424276 h 4611216"/>
                  <a:gd name="connsiteX10" fmla="*/ 55865 w 3104839"/>
                  <a:gd name="connsiteY10" fmla="*/ 2378556 h 4611216"/>
                  <a:gd name="connsiteX11" fmla="*/ 65662 w 3104839"/>
                  <a:gd name="connsiteY11" fmla="*/ 1739565 h 4611216"/>
                  <a:gd name="connsiteX12" fmla="*/ 741665 w 3104839"/>
                  <a:gd name="connsiteY12" fmla="*/ 679296 h 4611216"/>
                  <a:gd name="connsiteX13" fmla="*/ 2821925 w 3104839"/>
                  <a:gd name="connsiteY13" fmla="*/ 1116 h 4611216"/>
                  <a:gd name="connsiteX14" fmla="*/ 2875265 w 3104839"/>
                  <a:gd name="connsiteY14" fmla="*/ 831696 h 4611216"/>
                  <a:gd name="connsiteX15" fmla="*/ 3103865 w 3104839"/>
                  <a:gd name="connsiteY15" fmla="*/ 1555596 h 4611216"/>
                  <a:gd name="connsiteX16" fmla="*/ 2776205 w 3104839"/>
                  <a:gd name="connsiteY16" fmla="*/ 2492856 h 4611216"/>
                  <a:gd name="connsiteX17" fmla="*/ 3065765 w 3104839"/>
                  <a:gd name="connsiteY17" fmla="*/ 3140556 h 4611216"/>
                  <a:gd name="connsiteX18" fmla="*/ 2677145 w 3104839"/>
                  <a:gd name="connsiteY18" fmla="*/ 3864456 h 4611216"/>
                  <a:gd name="connsiteX19" fmla="*/ 3103865 w 3104839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65765 w 3104254"/>
                  <a:gd name="connsiteY17" fmla="*/ 314055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69525 w 3104254"/>
                  <a:gd name="connsiteY18" fmla="*/ 3704436 h 4611216"/>
                  <a:gd name="connsiteX19" fmla="*/ 3103865 w 3104254"/>
                  <a:gd name="connsiteY19" fmla="*/ 4611216 h 4611216"/>
                  <a:gd name="connsiteX0" fmla="*/ 368285 w 3104277"/>
                  <a:gd name="connsiteY0" fmla="*/ 2881135 h 4839475"/>
                  <a:gd name="connsiteX1" fmla="*/ 1152056 w 3104277"/>
                  <a:gd name="connsiteY1" fmla="*/ 3433041 h 4839475"/>
                  <a:gd name="connsiteX2" fmla="*/ 909305 w 3104277"/>
                  <a:gd name="connsiteY2" fmla="*/ 4290835 h 4839475"/>
                  <a:gd name="connsiteX3" fmla="*/ 132065 w 3104277"/>
                  <a:gd name="connsiteY3" fmla="*/ 3877178 h 4839475"/>
                  <a:gd name="connsiteX4" fmla="*/ 295350 w 3104277"/>
                  <a:gd name="connsiteY4" fmla="*/ 3012852 h 4839475"/>
                  <a:gd name="connsiteX5" fmla="*/ 665465 w 3104277"/>
                  <a:gd name="connsiteY5" fmla="*/ 3184846 h 4839475"/>
                  <a:gd name="connsiteX6" fmla="*/ 597974 w 3104277"/>
                  <a:gd name="connsiteY6" fmla="*/ 3330715 h 4839475"/>
                  <a:gd name="connsiteX7" fmla="*/ 482585 w 3104277"/>
                  <a:gd name="connsiteY7" fmla="*/ 3216415 h 4839475"/>
                  <a:gd name="connsiteX8" fmla="*/ 575113 w 3104277"/>
                  <a:gd name="connsiteY8" fmla="*/ 2796227 h 4839475"/>
                  <a:gd name="connsiteX9" fmla="*/ 482585 w 3104277"/>
                  <a:gd name="connsiteY9" fmla="*/ 2652535 h 4839475"/>
                  <a:gd name="connsiteX10" fmla="*/ 55865 w 3104277"/>
                  <a:gd name="connsiteY10" fmla="*/ 2606815 h 4839475"/>
                  <a:gd name="connsiteX11" fmla="*/ 65662 w 3104277"/>
                  <a:gd name="connsiteY11" fmla="*/ 1967824 h 4839475"/>
                  <a:gd name="connsiteX12" fmla="*/ 741665 w 3104277"/>
                  <a:gd name="connsiteY12" fmla="*/ 907555 h 4839475"/>
                  <a:gd name="connsiteX13" fmla="*/ 2753345 w 3104277"/>
                  <a:gd name="connsiteY13" fmla="*/ 775 h 4839475"/>
                  <a:gd name="connsiteX14" fmla="*/ 2875265 w 3104277"/>
                  <a:gd name="connsiteY14" fmla="*/ 1059955 h 4839475"/>
                  <a:gd name="connsiteX15" fmla="*/ 3103865 w 3104277"/>
                  <a:gd name="connsiteY15" fmla="*/ 1783855 h 4839475"/>
                  <a:gd name="connsiteX16" fmla="*/ 2814305 w 3104277"/>
                  <a:gd name="connsiteY16" fmla="*/ 2507755 h 4839475"/>
                  <a:gd name="connsiteX17" fmla="*/ 3073385 w 3104277"/>
                  <a:gd name="connsiteY17" fmla="*/ 3185935 h 4839475"/>
                  <a:gd name="connsiteX18" fmla="*/ 2669525 w 3104277"/>
                  <a:gd name="connsiteY18" fmla="*/ 3932695 h 4839475"/>
                  <a:gd name="connsiteX19" fmla="*/ 3103865 w 3104277"/>
                  <a:gd name="connsiteY19" fmla="*/ 4839475 h 4839475"/>
                  <a:gd name="connsiteX0" fmla="*/ 368285 w 3104277"/>
                  <a:gd name="connsiteY0" fmla="*/ 2914934 h 4873274"/>
                  <a:gd name="connsiteX1" fmla="*/ 1152056 w 3104277"/>
                  <a:gd name="connsiteY1" fmla="*/ 3466840 h 4873274"/>
                  <a:gd name="connsiteX2" fmla="*/ 909305 w 3104277"/>
                  <a:gd name="connsiteY2" fmla="*/ 4324634 h 4873274"/>
                  <a:gd name="connsiteX3" fmla="*/ 132065 w 3104277"/>
                  <a:gd name="connsiteY3" fmla="*/ 3910977 h 4873274"/>
                  <a:gd name="connsiteX4" fmla="*/ 295350 w 3104277"/>
                  <a:gd name="connsiteY4" fmla="*/ 3046651 h 4873274"/>
                  <a:gd name="connsiteX5" fmla="*/ 665465 w 3104277"/>
                  <a:gd name="connsiteY5" fmla="*/ 3218645 h 4873274"/>
                  <a:gd name="connsiteX6" fmla="*/ 597974 w 3104277"/>
                  <a:gd name="connsiteY6" fmla="*/ 3364514 h 4873274"/>
                  <a:gd name="connsiteX7" fmla="*/ 482585 w 3104277"/>
                  <a:gd name="connsiteY7" fmla="*/ 3250214 h 4873274"/>
                  <a:gd name="connsiteX8" fmla="*/ 575113 w 3104277"/>
                  <a:gd name="connsiteY8" fmla="*/ 2830026 h 4873274"/>
                  <a:gd name="connsiteX9" fmla="*/ 482585 w 3104277"/>
                  <a:gd name="connsiteY9" fmla="*/ 2686334 h 4873274"/>
                  <a:gd name="connsiteX10" fmla="*/ 55865 w 3104277"/>
                  <a:gd name="connsiteY10" fmla="*/ 2640614 h 4873274"/>
                  <a:gd name="connsiteX11" fmla="*/ 65662 w 3104277"/>
                  <a:gd name="connsiteY11" fmla="*/ 2001623 h 4873274"/>
                  <a:gd name="connsiteX12" fmla="*/ 741665 w 3104277"/>
                  <a:gd name="connsiteY12" fmla="*/ 941354 h 4873274"/>
                  <a:gd name="connsiteX13" fmla="*/ 2753345 w 3104277"/>
                  <a:gd name="connsiteY13" fmla="*/ 34574 h 4873274"/>
                  <a:gd name="connsiteX14" fmla="*/ 2875265 w 3104277"/>
                  <a:gd name="connsiteY14" fmla="*/ 1093754 h 4873274"/>
                  <a:gd name="connsiteX15" fmla="*/ 3103865 w 3104277"/>
                  <a:gd name="connsiteY15" fmla="*/ 1817654 h 4873274"/>
                  <a:gd name="connsiteX16" fmla="*/ 2814305 w 3104277"/>
                  <a:gd name="connsiteY16" fmla="*/ 2541554 h 4873274"/>
                  <a:gd name="connsiteX17" fmla="*/ 3073385 w 3104277"/>
                  <a:gd name="connsiteY17" fmla="*/ 3219734 h 4873274"/>
                  <a:gd name="connsiteX18" fmla="*/ 2669525 w 3104277"/>
                  <a:gd name="connsiteY18" fmla="*/ 3966494 h 4873274"/>
                  <a:gd name="connsiteX19" fmla="*/ 3103865 w 3104277"/>
                  <a:gd name="connsiteY19" fmla="*/ 4873274 h 4873274"/>
                  <a:gd name="connsiteX0" fmla="*/ 379305 w 3115297"/>
                  <a:gd name="connsiteY0" fmla="*/ 2883672 h 4842012"/>
                  <a:gd name="connsiteX1" fmla="*/ 1163076 w 3115297"/>
                  <a:gd name="connsiteY1" fmla="*/ 3435578 h 4842012"/>
                  <a:gd name="connsiteX2" fmla="*/ 920325 w 3115297"/>
                  <a:gd name="connsiteY2" fmla="*/ 4293372 h 4842012"/>
                  <a:gd name="connsiteX3" fmla="*/ 143085 w 3115297"/>
                  <a:gd name="connsiteY3" fmla="*/ 3879715 h 4842012"/>
                  <a:gd name="connsiteX4" fmla="*/ 306370 w 3115297"/>
                  <a:gd name="connsiteY4" fmla="*/ 3015389 h 4842012"/>
                  <a:gd name="connsiteX5" fmla="*/ 676485 w 3115297"/>
                  <a:gd name="connsiteY5" fmla="*/ 3187383 h 4842012"/>
                  <a:gd name="connsiteX6" fmla="*/ 608994 w 3115297"/>
                  <a:gd name="connsiteY6" fmla="*/ 3333252 h 4842012"/>
                  <a:gd name="connsiteX7" fmla="*/ 493605 w 3115297"/>
                  <a:gd name="connsiteY7" fmla="*/ 3218952 h 4842012"/>
                  <a:gd name="connsiteX8" fmla="*/ 586133 w 3115297"/>
                  <a:gd name="connsiteY8" fmla="*/ 2798764 h 4842012"/>
                  <a:gd name="connsiteX9" fmla="*/ 493605 w 3115297"/>
                  <a:gd name="connsiteY9" fmla="*/ 2655072 h 4842012"/>
                  <a:gd name="connsiteX10" fmla="*/ 66885 w 3115297"/>
                  <a:gd name="connsiteY10" fmla="*/ 2609352 h 4842012"/>
                  <a:gd name="connsiteX11" fmla="*/ 76682 w 3115297"/>
                  <a:gd name="connsiteY11" fmla="*/ 1970361 h 4842012"/>
                  <a:gd name="connsiteX12" fmla="*/ 790785 w 3115297"/>
                  <a:gd name="connsiteY12" fmla="*/ 772932 h 4842012"/>
                  <a:gd name="connsiteX13" fmla="*/ 2764365 w 3115297"/>
                  <a:gd name="connsiteY13" fmla="*/ 3312 h 4842012"/>
                  <a:gd name="connsiteX14" fmla="*/ 2886285 w 3115297"/>
                  <a:gd name="connsiteY14" fmla="*/ 1062492 h 4842012"/>
                  <a:gd name="connsiteX15" fmla="*/ 3114885 w 3115297"/>
                  <a:gd name="connsiteY15" fmla="*/ 1786392 h 4842012"/>
                  <a:gd name="connsiteX16" fmla="*/ 2825325 w 3115297"/>
                  <a:gd name="connsiteY16" fmla="*/ 2510292 h 4842012"/>
                  <a:gd name="connsiteX17" fmla="*/ 3084405 w 3115297"/>
                  <a:gd name="connsiteY17" fmla="*/ 3188472 h 4842012"/>
                  <a:gd name="connsiteX18" fmla="*/ 2680545 w 3115297"/>
                  <a:gd name="connsiteY18" fmla="*/ 3935232 h 4842012"/>
                  <a:gd name="connsiteX19" fmla="*/ 3114885 w 3115297"/>
                  <a:gd name="connsiteY19" fmla="*/ 4842012 h 4842012"/>
                  <a:gd name="connsiteX0" fmla="*/ 379305 w 3115297"/>
                  <a:gd name="connsiteY0" fmla="*/ 2885881 h 4844221"/>
                  <a:gd name="connsiteX1" fmla="*/ 1163076 w 3115297"/>
                  <a:gd name="connsiteY1" fmla="*/ 3437787 h 4844221"/>
                  <a:gd name="connsiteX2" fmla="*/ 920325 w 3115297"/>
                  <a:gd name="connsiteY2" fmla="*/ 4295581 h 4844221"/>
                  <a:gd name="connsiteX3" fmla="*/ 143085 w 3115297"/>
                  <a:gd name="connsiteY3" fmla="*/ 3881924 h 4844221"/>
                  <a:gd name="connsiteX4" fmla="*/ 306370 w 3115297"/>
                  <a:gd name="connsiteY4" fmla="*/ 3017598 h 4844221"/>
                  <a:gd name="connsiteX5" fmla="*/ 676485 w 3115297"/>
                  <a:gd name="connsiteY5" fmla="*/ 3189592 h 4844221"/>
                  <a:gd name="connsiteX6" fmla="*/ 608994 w 3115297"/>
                  <a:gd name="connsiteY6" fmla="*/ 3335461 h 4844221"/>
                  <a:gd name="connsiteX7" fmla="*/ 493605 w 3115297"/>
                  <a:gd name="connsiteY7" fmla="*/ 3221161 h 4844221"/>
                  <a:gd name="connsiteX8" fmla="*/ 586133 w 3115297"/>
                  <a:gd name="connsiteY8" fmla="*/ 2800973 h 4844221"/>
                  <a:gd name="connsiteX9" fmla="*/ 493605 w 3115297"/>
                  <a:gd name="connsiteY9" fmla="*/ 2657281 h 4844221"/>
                  <a:gd name="connsiteX10" fmla="*/ 66885 w 3115297"/>
                  <a:gd name="connsiteY10" fmla="*/ 2611561 h 4844221"/>
                  <a:gd name="connsiteX11" fmla="*/ 76682 w 3115297"/>
                  <a:gd name="connsiteY11" fmla="*/ 1972570 h 4844221"/>
                  <a:gd name="connsiteX12" fmla="*/ 790785 w 3115297"/>
                  <a:gd name="connsiteY12" fmla="*/ 775141 h 4844221"/>
                  <a:gd name="connsiteX13" fmla="*/ 2764365 w 3115297"/>
                  <a:gd name="connsiteY13" fmla="*/ 5521 h 4844221"/>
                  <a:gd name="connsiteX14" fmla="*/ 2886285 w 3115297"/>
                  <a:gd name="connsiteY14" fmla="*/ 1064701 h 4844221"/>
                  <a:gd name="connsiteX15" fmla="*/ 3114885 w 3115297"/>
                  <a:gd name="connsiteY15" fmla="*/ 1788601 h 4844221"/>
                  <a:gd name="connsiteX16" fmla="*/ 2825325 w 3115297"/>
                  <a:gd name="connsiteY16" fmla="*/ 2512501 h 4844221"/>
                  <a:gd name="connsiteX17" fmla="*/ 3084405 w 3115297"/>
                  <a:gd name="connsiteY17" fmla="*/ 3190681 h 4844221"/>
                  <a:gd name="connsiteX18" fmla="*/ 2680545 w 3115297"/>
                  <a:gd name="connsiteY18" fmla="*/ 3937441 h 4844221"/>
                  <a:gd name="connsiteX19" fmla="*/ 3114885 w 3115297"/>
                  <a:gd name="connsiteY19" fmla="*/ 4844221 h 4844221"/>
                  <a:gd name="connsiteX0" fmla="*/ 316753 w 3052745"/>
                  <a:gd name="connsiteY0" fmla="*/ 2884475 h 4842815"/>
                  <a:gd name="connsiteX1" fmla="*/ 1100524 w 3052745"/>
                  <a:gd name="connsiteY1" fmla="*/ 3436381 h 4842815"/>
                  <a:gd name="connsiteX2" fmla="*/ 857773 w 3052745"/>
                  <a:gd name="connsiteY2" fmla="*/ 4294175 h 4842815"/>
                  <a:gd name="connsiteX3" fmla="*/ 80533 w 3052745"/>
                  <a:gd name="connsiteY3" fmla="*/ 3880518 h 4842815"/>
                  <a:gd name="connsiteX4" fmla="*/ 243818 w 3052745"/>
                  <a:gd name="connsiteY4" fmla="*/ 3016192 h 4842815"/>
                  <a:gd name="connsiteX5" fmla="*/ 613933 w 3052745"/>
                  <a:gd name="connsiteY5" fmla="*/ 3188186 h 4842815"/>
                  <a:gd name="connsiteX6" fmla="*/ 546442 w 3052745"/>
                  <a:gd name="connsiteY6" fmla="*/ 3334055 h 4842815"/>
                  <a:gd name="connsiteX7" fmla="*/ 431053 w 3052745"/>
                  <a:gd name="connsiteY7" fmla="*/ 3219755 h 4842815"/>
                  <a:gd name="connsiteX8" fmla="*/ 523581 w 3052745"/>
                  <a:gd name="connsiteY8" fmla="*/ 2799567 h 4842815"/>
                  <a:gd name="connsiteX9" fmla="*/ 431053 w 3052745"/>
                  <a:gd name="connsiteY9" fmla="*/ 2655875 h 4842815"/>
                  <a:gd name="connsiteX10" fmla="*/ 4333 w 3052745"/>
                  <a:gd name="connsiteY10" fmla="*/ 2610155 h 4842815"/>
                  <a:gd name="connsiteX11" fmla="*/ 728233 w 3052745"/>
                  <a:gd name="connsiteY11" fmla="*/ 773735 h 4842815"/>
                  <a:gd name="connsiteX12" fmla="*/ 2701813 w 3052745"/>
                  <a:gd name="connsiteY12" fmla="*/ 4115 h 4842815"/>
                  <a:gd name="connsiteX13" fmla="*/ 2823733 w 3052745"/>
                  <a:gd name="connsiteY13" fmla="*/ 1063295 h 4842815"/>
                  <a:gd name="connsiteX14" fmla="*/ 3052333 w 3052745"/>
                  <a:gd name="connsiteY14" fmla="*/ 1787195 h 4842815"/>
                  <a:gd name="connsiteX15" fmla="*/ 2762773 w 3052745"/>
                  <a:gd name="connsiteY15" fmla="*/ 2511095 h 4842815"/>
                  <a:gd name="connsiteX16" fmla="*/ 3021853 w 3052745"/>
                  <a:gd name="connsiteY16" fmla="*/ 3189275 h 4842815"/>
                  <a:gd name="connsiteX17" fmla="*/ 2617993 w 3052745"/>
                  <a:gd name="connsiteY17" fmla="*/ 3936035 h 4842815"/>
                  <a:gd name="connsiteX18" fmla="*/ 3052333 w 3052745"/>
                  <a:gd name="connsiteY18" fmla="*/ 4842815 h 4842815"/>
                  <a:gd name="connsiteX0" fmla="*/ 405978 w 3141970"/>
                  <a:gd name="connsiteY0" fmla="*/ 2884234 h 4842574"/>
                  <a:gd name="connsiteX1" fmla="*/ 1189749 w 3141970"/>
                  <a:gd name="connsiteY1" fmla="*/ 3436140 h 4842574"/>
                  <a:gd name="connsiteX2" fmla="*/ 946998 w 3141970"/>
                  <a:gd name="connsiteY2" fmla="*/ 4293934 h 4842574"/>
                  <a:gd name="connsiteX3" fmla="*/ 169758 w 3141970"/>
                  <a:gd name="connsiteY3" fmla="*/ 3880277 h 4842574"/>
                  <a:gd name="connsiteX4" fmla="*/ 333043 w 3141970"/>
                  <a:gd name="connsiteY4" fmla="*/ 3015951 h 4842574"/>
                  <a:gd name="connsiteX5" fmla="*/ 703158 w 3141970"/>
                  <a:gd name="connsiteY5" fmla="*/ 3187945 h 4842574"/>
                  <a:gd name="connsiteX6" fmla="*/ 635667 w 3141970"/>
                  <a:gd name="connsiteY6" fmla="*/ 3333814 h 4842574"/>
                  <a:gd name="connsiteX7" fmla="*/ 520278 w 3141970"/>
                  <a:gd name="connsiteY7" fmla="*/ 3219514 h 4842574"/>
                  <a:gd name="connsiteX8" fmla="*/ 612806 w 3141970"/>
                  <a:gd name="connsiteY8" fmla="*/ 2799326 h 4842574"/>
                  <a:gd name="connsiteX9" fmla="*/ 520278 w 3141970"/>
                  <a:gd name="connsiteY9" fmla="*/ 2655634 h 4842574"/>
                  <a:gd name="connsiteX10" fmla="*/ 3683 w 3141970"/>
                  <a:gd name="connsiteY10" fmla="*/ 2445454 h 4842574"/>
                  <a:gd name="connsiteX11" fmla="*/ 817458 w 3141970"/>
                  <a:gd name="connsiteY11" fmla="*/ 773494 h 4842574"/>
                  <a:gd name="connsiteX12" fmla="*/ 2791038 w 3141970"/>
                  <a:gd name="connsiteY12" fmla="*/ 3874 h 4842574"/>
                  <a:gd name="connsiteX13" fmla="*/ 2912958 w 3141970"/>
                  <a:gd name="connsiteY13" fmla="*/ 1063054 h 4842574"/>
                  <a:gd name="connsiteX14" fmla="*/ 3141558 w 3141970"/>
                  <a:gd name="connsiteY14" fmla="*/ 1786954 h 4842574"/>
                  <a:gd name="connsiteX15" fmla="*/ 2851998 w 3141970"/>
                  <a:gd name="connsiteY15" fmla="*/ 2510854 h 4842574"/>
                  <a:gd name="connsiteX16" fmla="*/ 3111078 w 3141970"/>
                  <a:gd name="connsiteY16" fmla="*/ 3189034 h 4842574"/>
                  <a:gd name="connsiteX17" fmla="*/ 2707218 w 3141970"/>
                  <a:gd name="connsiteY17" fmla="*/ 3935794 h 4842574"/>
                  <a:gd name="connsiteX18" fmla="*/ 3141558 w 3141970"/>
                  <a:gd name="connsiteY18" fmla="*/ 4842574 h 4842574"/>
                  <a:gd name="connsiteX0" fmla="*/ 495373 w 3231365"/>
                  <a:gd name="connsiteY0" fmla="*/ 2884020 h 4842360"/>
                  <a:gd name="connsiteX1" fmla="*/ 1279144 w 3231365"/>
                  <a:gd name="connsiteY1" fmla="*/ 3435926 h 4842360"/>
                  <a:gd name="connsiteX2" fmla="*/ 1036393 w 3231365"/>
                  <a:gd name="connsiteY2" fmla="*/ 4293720 h 4842360"/>
                  <a:gd name="connsiteX3" fmla="*/ 259153 w 3231365"/>
                  <a:gd name="connsiteY3" fmla="*/ 3880063 h 4842360"/>
                  <a:gd name="connsiteX4" fmla="*/ 422438 w 3231365"/>
                  <a:gd name="connsiteY4" fmla="*/ 3015737 h 4842360"/>
                  <a:gd name="connsiteX5" fmla="*/ 792553 w 3231365"/>
                  <a:gd name="connsiteY5" fmla="*/ 3187731 h 4842360"/>
                  <a:gd name="connsiteX6" fmla="*/ 725062 w 3231365"/>
                  <a:gd name="connsiteY6" fmla="*/ 3333600 h 4842360"/>
                  <a:gd name="connsiteX7" fmla="*/ 609673 w 3231365"/>
                  <a:gd name="connsiteY7" fmla="*/ 3219300 h 4842360"/>
                  <a:gd name="connsiteX8" fmla="*/ 702201 w 3231365"/>
                  <a:gd name="connsiteY8" fmla="*/ 2799112 h 4842360"/>
                  <a:gd name="connsiteX9" fmla="*/ 609673 w 3231365"/>
                  <a:gd name="connsiteY9" fmla="*/ 2655420 h 4842360"/>
                  <a:gd name="connsiteX10" fmla="*/ 3203 w 3231365"/>
                  <a:gd name="connsiteY10" fmla="*/ 2280779 h 4842360"/>
                  <a:gd name="connsiteX11" fmla="*/ 906853 w 3231365"/>
                  <a:gd name="connsiteY11" fmla="*/ 773280 h 4842360"/>
                  <a:gd name="connsiteX12" fmla="*/ 2880433 w 3231365"/>
                  <a:gd name="connsiteY12" fmla="*/ 3660 h 4842360"/>
                  <a:gd name="connsiteX13" fmla="*/ 3002353 w 3231365"/>
                  <a:gd name="connsiteY13" fmla="*/ 1062840 h 4842360"/>
                  <a:gd name="connsiteX14" fmla="*/ 3230953 w 3231365"/>
                  <a:gd name="connsiteY14" fmla="*/ 1786740 h 4842360"/>
                  <a:gd name="connsiteX15" fmla="*/ 2941393 w 3231365"/>
                  <a:gd name="connsiteY15" fmla="*/ 2510640 h 4842360"/>
                  <a:gd name="connsiteX16" fmla="*/ 3200473 w 3231365"/>
                  <a:gd name="connsiteY16" fmla="*/ 3188820 h 4842360"/>
                  <a:gd name="connsiteX17" fmla="*/ 2796613 w 3231365"/>
                  <a:gd name="connsiteY17" fmla="*/ 3935580 h 4842360"/>
                  <a:gd name="connsiteX18" fmla="*/ 3230953 w 3231365"/>
                  <a:gd name="connsiteY18" fmla="*/ 4842360 h 4842360"/>
                  <a:gd name="connsiteX0" fmla="*/ 517846 w 3253838"/>
                  <a:gd name="connsiteY0" fmla="*/ 2884020 h 4842360"/>
                  <a:gd name="connsiteX1" fmla="*/ 1301617 w 3253838"/>
                  <a:gd name="connsiteY1" fmla="*/ 3435926 h 4842360"/>
                  <a:gd name="connsiteX2" fmla="*/ 1058866 w 3253838"/>
                  <a:gd name="connsiteY2" fmla="*/ 4293720 h 4842360"/>
                  <a:gd name="connsiteX3" fmla="*/ 281626 w 3253838"/>
                  <a:gd name="connsiteY3" fmla="*/ 3880063 h 4842360"/>
                  <a:gd name="connsiteX4" fmla="*/ 444911 w 3253838"/>
                  <a:gd name="connsiteY4" fmla="*/ 3015737 h 4842360"/>
                  <a:gd name="connsiteX5" fmla="*/ 815026 w 3253838"/>
                  <a:gd name="connsiteY5" fmla="*/ 3187731 h 4842360"/>
                  <a:gd name="connsiteX6" fmla="*/ 747535 w 3253838"/>
                  <a:gd name="connsiteY6" fmla="*/ 3333600 h 4842360"/>
                  <a:gd name="connsiteX7" fmla="*/ 632146 w 3253838"/>
                  <a:gd name="connsiteY7" fmla="*/ 3219300 h 4842360"/>
                  <a:gd name="connsiteX8" fmla="*/ 724674 w 3253838"/>
                  <a:gd name="connsiteY8" fmla="*/ 2799112 h 4842360"/>
                  <a:gd name="connsiteX9" fmla="*/ 632146 w 3253838"/>
                  <a:gd name="connsiteY9" fmla="*/ 2655420 h 4842360"/>
                  <a:gd name="connsiteX10" fmla="*/ 25676 w 3253838"/>
                  <a:gd name="connsiteY10" fmla="*/ 2280779 h 4842360"/>
                  <a:gd name="connsiteX11" fmla="*/ 929326 w 3253838"/>
                  <a:gd name="connsiteY11" fmla="*/ 773280 h 4842360"/>
                  <a:gd name="connsiteX12" fmla="*/ 2902906 w 3253838"/>
                  <a:gd name="connsiteY12" fmla="*/ 3660 h 4842360"/>
                  <a:gd name="connsiteX13" fmla="*/ 3024826 w 3253838"/>
                  <a:gd name="connsiteY13" fmla="*/ 1062840 h 4842360"/>
                  <a:gd name="connsiteX14" fmla="*/ 3253426 w 3253838"/>
                  <a:gd name="connsiteY14" fmla="*/ 1786740 h 4842360"/>
                  <a:gd name="connsiteX15" fmla="*/ 2963866 w 3253838"/>
                  <a:gd name="connsiteY15" fmla="*/ 2510640 h 4842360"/>
                  <a:gd name="connsiteX16" fmla="*/ 3222946 w 3253838"/>
                  <a:gd name="connsiteY16" fmla="*/ 3188820 h 4842360"/>
                  <a:gd name="connsiteX17" fmla="*/ 2819086 w 3253838"/>
                  <a:gd name="connsiteY17" fmla="*/ 3935580 h 4842360"/>
                  <a:gd name="connsiteX18" fmla="*/ 3253426 w 3253838"/>
                  <a:gd name="connsiteY18" fmla="*/ 4842360 h 4842360"/>
                  <a:gd name="connsiteX0" fmla="*/ 493501 w 3229493"/>
                  <a:gd name="connsiteY0" fmla="*/ 2884020 h 4842360"/>
                  <a:gd name="connsiteX1" fmla="*/ 1277272 w 3229493"/>
                  <a:gd name="connsiteY1" fmla="*/ 3435926 h 4842360"/>
                  <a:gd name="connsiteX2" fmla="*/ 1034521 w 3229493"/>
                  <a:gd name="connsiteY2" fmla="*/ 4293720 h 4842360"/>
                  <a:gd name="connsiteX3" fmla="*/ 257281 w 3229493"/>
                  <a:gd name="connsiteY3" fmla="*/ 3880063 h 4842360"/>
                  <a:gd name="connsiteX4" fmla="*/ 420566 w 3229493"/>
                  <a:gd name="connsiteY4" fmla="*/ 3015737 h 4842360"/>
                  <a:gd name="connsiteX5" fmla="*/ 790681 w 3229493"/>
                  <a:gd name="connsiteY5" fmla="*/ 3187731 h 4842360"/>
                  <a:gd name="connsiteX6" fmla="*/ 723190 w 3229493"/>
                  <a:gd name="connsiteY6" fmla="*/ 3333600 h 4842360"/>
                  <a:gd name="connsiteX7" fmla="*/ 607801 w 3229493"/>
                  <a:gd name="connsiteY7" fmla="*/ 3219300 h 4842360"/>
                  <a:gd name="connsiteX8" fmla="*/ 700329 w 3229493"/>
                  <a:gd name="connsiteY8" fmla="*/ 2799112 h 4842360"/>
                  <a:gd name="connsiteX9" fmla="*/ 1331 w 3229493"/>
                  <a:gd name="connsiteY9" fmla="*/ 2280779 h 4842360"/>
                  <a:gd name="connsiteX10" fmla="*/ 904981 w 3229493"/>
                  <a:gd name="connsiteY10" fmla="*/ 773280 h 4842360"/>
                  <a:gd name="connsiteX11" fmla="*/ 2878561 w 3229493"/>
                  <a:gd name="connsiteY11" fmla="*/ 3660 h 4842360"/>
                  <a:gd name="connsiteX12" fmla="*/ 3000481 w 3229493"/>
                  <a:gd name="connsiteY12" fmla="*/ 1062840 h 4842360"/>
                  <a:gd name="connsiteX13" fmla="*/ 3229081 w 3229493"/>
                  <a:gd name="connsiteY13" fmla="*/ 1786740 h 4842360"/>
                  <a:gd name="connsiteX14" fmla="*/ 2939521 w 3229493"/>
                  <a:gd name="connsiteY14" fmla="*/ 2510640 h 4842360"/>
                  <a:gd name="connsiteX15" fmla="*/ 3198601 w 3229493"/>
                  <a:gd name="connsiteY15" fmla="*/ 3188820 h 4842360"/>
                  <a:gd name="connsiteX16" fmla="*/ 2794741 w 3229493"/>
                  <a:gd name="connsiteY16" fmla="*/ 3935580 h 4842360"/>
                  <a:gd name="connsiteX17" fmla="*/ 3229081 w 3229493"/>
                  <a:gd name="connsiteY17" fmla="*/ 4842360 h 4842360"/>
                  <a:gd name="connsiteX0" fmla="*/ 494111 w 3230103"/>
                  <a:gd name="connsiteY0" fmla="*/ 2884020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92861 w 3230103"/>
                  <a:gd name="connsiteY1" fmla="*/ 3547759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32787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15330 w 3230103"/>
                  <a:gd name="connsiteY1" fmla="*/ 3725376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890414 w 3603937"/>
                  <a:gd name="connsiteY0" fmla="*/ 2903795 h 4842400"/>
                  <a:gd name="connsiteX1" fmla="*/ 1689164 w 3603937"/>
                  <a:gd name="connsiteY1" fmla="*/ 3725416 h 4842400"/>
                  <a:gd name="connsiteX2" fmla="*/ 1356538 w 3603937"/>
                  <a:gd name="connsiteY2" fmla="*/ 4293760 h 4842400"/>
                  <a:gd name="connsiteX3" fmla="*/ 706621 w 3603937"/>
                  <a:gd name="connsiteY3" fmla="*/ 3906416 h 4842400"/>
                  <a:gd name="connsiteX4" fmla="*/ 705137 w 3603937"/>
                  <a:gd name="connsiteY4" fmla="*/ 3028934 h 4842400"/>
                  <a:gd name="connsiteX5" fmla="*/ 1165125 w 3603937"/>
                  <a:gd name="connsiteY5" fmla="*/ 3187771 h 4842400"/>
                  <a:gd name="connsiteX6" fmla="*/ 1097634 w 3603937"/>
                  <a:gd name="connsiteY6" fmla="*/ 3333640 h 4842400"/>
                  <a:gd name="connsiteX7" fmla="*/ 982245 w 3603937"/>
                  <a:gd name="connsiteY7" fmla="*/ 3219340 h 4842400"/>
                  <a:gd name="connsiteX8" fmla="*/ 1037325 w 3603937"/>
                  <a:gd name="connsiteY8" fmla="*/ 2726790 h 4842400"/>
                  <a:gd name="connsiteX9" fmla="*/ 1297 w 3603937"/>
                  <a:gd name="connsiteY9" fmla="*/ 2313712 h 4842400"/>
                  <a:gd name="connsiteX10" fmla="*/ 1279425 w 3603937"/>
                  <a:gd name="connsiteY10" fmla="*/ 773320 h 4842400"/>
                  <a:gd name="connsiteX11" fmla="*/ 3253005 w 3603937"/>
                  <a:gd name="connsiteY11" fmla="*/ 3700 h 4842400"/>
                  <a:gd name="connsiteX12" fmla="*/ 3374925 w 3603937"/>
                  <a:gd name="connsiteY12" fmla="*/ 1062880 h 4842400"/>
                  <a:gd name="connsiteX13" fmla="*/ 3603525 w 3603937"/>
                  <a:gd name="connsiteY13" fmla="*/ 1786780 h 4842400"/>
                  <a:gd name="connsiteX14" fmla="*/ 3313965 w 3603937"/>
                  <a:gd name="connsiteY14" fmla="*/ 2510680 h 4842400"/>
                  <a:gd name="connsiteX15" fmla="*/ 3573045 w 3603937"/>
                  <a:gd name="connsiteY15" fmla="*/ 3188860 h 4842400"/>
                  <a:gd name="connsiteX16" fmla="*/ 3169185 w 3603937"/>
                  <a:gd name="connsiteY16" fmla="*/ 3935620 h 4842400"/>
                  <a:gd name="connsiteX17" fmla="*/ 3603525 w 3603937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90750 w 3604273"/>
                  <a:gd name="connsiteY0" fmla="*/ 2903795 h 4842400"/>
                  <a:gd name="connsiteX1" fmla="*/ 1689500 w 3604273"/>
                  <a:gd name="connsiteY1" fmla="*/ 3725416 h 4842400"/>
                  <a:gd name="connsiteX2" fmla="*/ 1356874 w 3604273"/>
                  <a:gd name="connsiteY2" fmla="*/ 4293760 h 4842400"/>
                  <a:gd name="connsiteX3" fmla="*/ 706957 w 3604273"/>
                  <a:gd name="connsiteY3" fmla="*/ 3906416 h 4842400"/>
                  <a:gd name="connsiteX4" fmla="*/ 705473 w 3604273"/>
                  <a:gd name="connsiteY4" fmla="*/ 3028934 h 4842400"/>
                  <a:gd name="connsiteX5" fmla="*/ 1165461 w 3604273"/>
                  <a:gd name="connsiteY5" fmla="*/ 3187771 h 4842400"/>
                  <a:gd name="connsiteX6" fmla="*/ 1097970 w 3604273"/>
                  <a:gd name="connsiteY6" fmla="*/ 3333640 h 4842400"/>
                  <a:gd name="connsiteX7" fmla="*/ 982581 w 3604273"/>
                  <a:gd name="connsiteY7" fmla="*/ 3219340 h 4842400"/>
                  <a:gd name="connsiteX8" fmla="*/ 1037661 w 3604273"/>
                  <a:gd name="connsiteY8" fmla="*/ 2726790 h 4842400"/>
                  <a:gd name="connsiteX9" fmla="*/ 1633 w 3604273"/>
                  <a:gd name="connsiteY9" fmla="*/ 2313712 h 4842400"/>
                  <a:gd name="connsiteX10" fmla="*/ 1279761 w 3604273"/>
                  <a:gd name="connsiteY10" fmla="*/ 773320 h 4842400"/>
                  <a:gd name="connsiteX11" fmla="*/ 3253341 w 3604273"/>
                  <a:gd name="connsiteY11" fmla="*/ 3700 h 4842400"/>
                  <a:gd name="connsiteX12" fmla="*/ 3375261 w 3604273"/>
                  <a:gd name="connsiteY12" fmla="*/ 1062880 h 4842400"/>
                  <a:gd name="connsiteX13" fmla="*/ 3603861 w 3604273"/>
                  <a:gd name="connsiteY13" fmla="*/ 1786780 h 4842400"/>
                  <a:gd name="connsiteX14" fmla="*/ 3314301 w 3604273"/>
                  <a:gd name="connsiteY14" fmla="*/ 2510680 h 4842400"/>
                  <a:gd name="connsiteX15" fmla="*/ 3573381 w 3604273"/>
                  <a:gd name="connsiteY15" fmla="*/ 3188860 h 4842400"/>
                  <a:gd name="connsiteX16" fmla="*/ 3169521 w 3604273"/>
                  <a:gd name="connsiteY16" fmla="*/ 3935620 h 4842400"/>
                  <a:gd name="connsiteX17" fmla="*/ 3603861 w 3604273"/>
                  <a:gd name="connsiteY17" fmla="*/ 4842400 h 4842400"/>
                  <a:gd name="connsiteX0" fmla="*/ 890860 w 3604383"/>
                  <a:gd name="connsiteY0" fmla="*/ 2903278 h 4841883"/>
                  <a:gd name="connsiteX1" fmla="*/ 1689610 w 3604383"/>
                  <a:gd name="connsiteY1" fmla="*/ 3724899 h 4841883"/>
                  <a:gd name="connsiteX2" fmla="*/ 1356984 w 3604383"/>
                  <a:gd name="connsiteY2" fmla="*/ 4293243 h 4841883"/>
                  <a:gd name="connsiteX3" fmla="*/ 707067 w 3604383"/>
                  <a:gd name="connsiteY3" fmla="*/ 3905899 h 4841883"/>
                  <a:gd name="connsiteX4" fmla="*/ 705583 w 3604383"/>
                  <a:gd name="connsiteY4" fmla="*/ 3028417 h 4841883"/>
                  <a:gd name="connsiteX5" fmla="*/ 1165571 w 3604383"/>
                  <a:gd name="connsiteY5" fmla="*/ 3187254 h 4841883"/>
                  <a:gd name="connsiteX6" fmla="*/ 1098080 w 3604383"/>
                  <a:gd name="connsiteY6" fmla="*/ 3333123 h 4841883"/>
                  <a:gd name="connsiteX7" fmla="*/ 982691 w 3604383"/>
                  <a:gd name="connsiteY7" fmla="*/ 3218823 h 4841883"/>
                  <a:gd name="connsiteX8" fmla="*/ 1037771 w 3604383"/>
                  <a:gd name="connsiteY8" fmla="*/ 2726273 h 4841883"/>
                  <a:gd name="connsiteX9" fmla="*/ 1743 w 3604383"/>
                  <a:gd name="connsiteY9" fmla="*/ 2313195 h 4841883"/>
                  <a:gd name="connsiteX10" fmla="*/ 1279871 w 3604383"/>
                  <a:gd name="connsiteY10" fmla="*/ 772803 h 4841883"/>
                  <a:gd name="connsiteX11" fmla="*/ 3253451 w 3604383"/>
                  <a:gd name="connsiteY11" fmla="*/ 3183 h 4841883"/>
                  <a:gd name="connsiteX12" fmla="*/ 3375371 w 3604383"/>
                  <a:gd name="connsiteY12" fmla="*/ 1062363 h 4841883"/>
                  <a:gd name="connsiteX13" fmla="*/ 3603971 w 3604383"/>
                  <a:gd name="connsiteY13" fmla="*/ 1786263 h 4841883"/>
                  <a:gd name="connsiteX14" fmla="*/ 3314411 w 3604383"/>
                  <a:gd name="connsiteY14" fmla="*/ 2510163 h 4841883"/>
                  <a:gd name="connsiteX15" fmla="*/ 3573491 w 3604383"/>
                  <a:gd name="connsiteY15" fmla="*/ 3188343 h 4841883"/>
                  <a:gd name="connsiteX16" fmla="*/ 3169631 w 3604383"/>
                  <a:gd name="connsiteY16" fmla="*/ 3935103 h 4841883"/>
                  <a:gd name="connsiteX17" fmla="*/ 3603971 w 3604383"/>
                  <a:gd name="connsiteY17" fmla="*/ 4841883 h 4841883"/>
                  <a:gd name="connsiteX0" fmla="*/ 890832 w 3613433"/>
                  <a:gd name="connsiteY0" fmla="*/ 2516626 h 4455231"/>
                  <a:gd name="connsiteX1" fmla="*/ 1689582 w 3613433"/>
                  <a:gd name="connsiteY1" fmla="*/ 3338247 h 4455231"/>
                  <a:gd name="connsiteX2" fmla="*/ 1356956 w 3613433"/>
                  <a:gd name="connsiteY2" fmla="*/ 3906591 h 4455231"/>
                  <a:gd name="connsiteX3" fmla="*/ 707039 w 3613433"/>
                  <a:gd name="connsiteY3" fmla="*/ 3519247 h 4455231"/>
                  <a:gd name="connsiteX4" fmla="*/ 705555 w 3613433"/>
                  <a:gd name="connsiteY4" fmla="*/ 2641765 h 4455231"/>
                  <a:gd name="connsiteX5" fmla="*/ 1165543 w 3613433"/>
                  <a:gd name="connsiteY5" fmla="*/ 2800602 h 4455231"/>
                  <a:gd name="connsiteX6" fmla="*/ 1098052 w 3613433"/>
                  <a:gd name="connsiteY6" fmla="*/ 2946471 h 4455231"/>
                  <a:gd name="connsiteX7" fmla="*/ 982663 w 3613433"/>
                  <a:gd name="connsiteY7" fmla="*/ 2832171 h 4455231"/>
                  <a:gd name="connsiteX8" fmla="*/ 1037743 w 3613433"/>
                  <a:gd name="connsiteY8" fmla="*/ 2339621 h 4455231"/>
                  <a:gd name="connsiteX9" fmla="*/ 1715 w 3613433"/>
                  <a:gd name="connsiteY9" fmla="*/ 1926543 h 4455231"/>
                  <a:gd name="connsiteX10" fmla="*/ 1279843 w 3613433"/>
                  <a:gd name="connsiteY10" fmla="*/ 386151 h 4455231"/>
                  <a:gd name="connsiteX11" fmla="*/ 3485600 w 3613433"/>
                  <a:gd name="connsiteY11" fmla="*/ 11236 h 4455231"/>
                  <a:gd name="connsiteX12" fmla="*/ 3375343 w 3613433"/>
                  <a:gd name="connsiteY12" fmla="*/ 675711 h 4455231"/>
                  <a:gd name="connsiteX13" fmla="*/ 3603943 w 3613433"/>
                  <a:gd name="connsiteY13" fmla="*/ 1399611 h 4455231"/>
                  <a:gd name="connsiteX14" fmla="*/ 3314383 w 3613433"/>
                  <a:gd name="connsiteY14" fmla="*/ 2123511 h 4455231"/>
                  <a:gd name="connsiteX15" fmla="*/ 3573463 w 3613433"/>
                  <a:gd name="connsiteY15" fmla="*/ 2801691 h 4455231"/>
                  <a:gd name="connsiteX16" fmla="*/ 3169603 w 3613433"/>
                  <a:gd name="connsiteY16" fmla="*/ 3548451 h 4455231"/>
                  <a:gd name="connsiteX17" fmla="*/ 3603943 w 3613433"/>
                  <a:gd name="connsiteY17" fmla="*/ 4455231 h 4455231"/>
                  <a:gd name="connsiteX0" fmla="*/ 890832 w 3610208"/>
                  <a:gd name="connsiteY0" fmla="*/ 2505589 h 4444194"/>
                  <a:gd name="connsiteX1" fmla="*/ 1689582 w 3610208"/>
                  <a:gd name="connsiteY1" fmla="*/ 3327210 h 4444194"/>
                  <a:gd name="connsiteX2" fmla="*/ 1356956 w 3610208"/>
                  <a:gd name="connsiteY2" fmla="*/ 3895554 h 4444194"/>
                  <a:gd name="connsiteX3" fmla="*/ 707039 w 3610208"/>
                  <a:gd name="connsiteY3" fmla="*/ 3508210 h 4444194"/>
                  <a:gd name="connsiteX4" fmla="*/ 705555 w 3610208"/>
                  <a:gd name="connsiteY4" fmla="*/ 2630728 h 4444194"/>
                  <a:gd name="connsiteX5" fmla="*/ 1165543 w 3610208"/>
                  <a:gd name="connsiteY5" fmla="*/ 2789565 h 4444194"/>
                  <a:gd name="connsiteX6" fmla="*/ 1098052 w 3610208"/>
                  <a:gd name="connsiteY6" fmla="*/ 2935434 h 4444194"/>
                  <a:gd name="connsiteX7" fmla="*/ 982663 w 3610208"/>
                  <a:gd name="connsiteY7" fmla="*/ 2821134 h 4444194"/>
                  <a:gd name="connsiteX8" fmla="*/ 1037743 w 3610208"/>
                  <a:gd name="connsiteY8" fmla="*/ 2328584 h 4444194"/>
                  <a:gd name="connsiteX9" fmla="*/ 1715 w 3610208"/>
                  <a:gd name="connsiteY9" fmla="*/ 1915506 h 4444194"/>
                  <a:gd name="connsiteX10" fmla="*/ 1279843 w 3610208"/>
                  <a:gd name="connsiteY10" fmla="*/ 375114 h 4444194"/>
                  <a:gd name="connsiteX11" fmla="*/ 3485600 w 3610208"/>
                  <a:gd name="connsiteY11" fmla="*/ 199 h 4444194"/>
                  <a:gd name="connsiteX12" fmla="*/ 3375343 w 3610208"/>
                  <a:gd name="connsiteY12" fmla="*/ 664674 h 4444194"/>
                  <a:gd name="connsiteX13" fmla="*/ 3603943 w 3610208"/>
                  <a:gd name="connsiteY13" fmla="*/ 1388574 h 4444194"/>
                  <a:gd name="connsiteX14" fmla="*/ 3314383 w 3610208"/>
                  <a:gd name="connsiteY14" fmla="*/ 2112474 h 4444194"/>
                  <a:gd name="connsiteX15" fmla="*/ 3573463 w 3610208"/>
                  <a:gd name="connsiteY15" fmla="*/ 2790654 h 4444194"/>
                  <a:gd name="connsiteX16" fmla="*/ 3169603 w 3610208"/>
                  <a:gd name="connsiteY16" fmla="*/ 3537414 h 4444194"/>
                  <a:gd name="connsiteX17" fmla="*/ 3603943 w 3610208"/>
                  <a:gd name="connsiteY17" fmla="*/ 4444194 h 4444194"/>
                  <a:gd name="connsiteX0" fmla="*/ 890545 w 3609921"/>
                  <a:gd name="connsiteY0" fmla="*/ 2505589 h 4444194"/>
                  <a:gd name="connsiteX1" fmla="*/ 1689295 w 3609921"/>
                  <a:gd name="connsiteY1" fmla="*/ 3327210 h 4444194"/>
                  <a:gd name="connsiteX2" fmla="*/ 1356669 w 3609921"/>
                  <a:gd name="connsiteY2" fmla="*/ 3895554 h 4444194"/>
                  <a:gd name="connsiteX3" fmla="*/ 706752 w 3609921"/>
                  <a:gd name="connsiteY3" fmla="*/ 3508210 h 4444194"/>
                  <a:gd name="connsiteX4" fmla="*/ 705268 w 3609921"/>
                  <a:gd name="connsiteY4" fmla="*/ 2630728 h 4444194"/>
                  <a:gd name="connsiteX5" fmla="*/ 1165256 w 3609921"/>
                  <a:gd name="connsiteY5" fmla="*/ 2789565 h 4444194"/>
                  <a:gd name="connsiteX6" fmla="*/ 1097765 w 3609921"/>
                  <a:gd name="connsiteY6" fmla="*/ 2935434 h 4444194"/>
                  <a:gd name="connsiteX7" fmla="*/ 982376 w 3609921"/>
                  <a:gd name="connsiteY7" fmla="*/ 2821134 h 4444194"/>
                  <a:gd name="connsiteX8" fmla="*/ 1037456 w 3609921"/>
                  <a:gd name="connsiteY8" fmla="*/ 2328584 h 4444194"/>
                  <a:gd name="connsiteX9" fmla="*/ 1428 w 3609921"/>
                  <a:gd name="connsiteY9" fmla="*/ 1915506 h 4444194"/>
                  <a:gd name="connsiteX10" fmla="*/ 1279556 w 3609921"/>
                  <a:gd name="connsiteY10" fmla="*/ 375114 h 4444194"/>
                  <a:gd name="connsiteX11" fmla="*/ 3485313 w 3609921"/>
                  <a:gd name="connsiteY11" fmla="*/ 199 h 4444194"/>
                  <a:gd name="connsiteX12" fmla="*/ 3375056 w 3609921"/>
                  <a:gd name="connsiteY12" fmla="*/ 664674 h 4444194"/>
                  <a:gd name="connsiteX13" fmla="*/ 3603656 w 3609921"/>
                  <a:gd name="connsiteY13" fmla="*/ 1388574 h 4444194"/>
                  <a:gd name="connsiteX14" fmla="*/ 3314096 w 3609921"/>
                  <a:gd name="connsiteY14" fmla="*/ 2112474 h 4444194"/>
                  <a:gd name="connsiteX15" fmla="*/ 3573176 w 3609921"/>
                  <a:gd name="connsiteY15" fmla="*/ 2790654 h 4444194"/>
                  <a:gd name="connsiteX16" fmla="*/ 3169316 w 3609921"/>
                  <a:gd name="connsiteY16" fmla="*/ 3537414 h 4444194"/>
                  <a:gd name="connsiteX17" fmla="*/ 3603656 w 3609921"/>
                  <a:gd name="connsiteY17" fmla="*/ 4444194 h 4444194"/>
                  <a:gd name="connsiteX0" fmla="*/ 890668 w 3611656"/>
                  <a:gd name="connsiteY0" fmla="*/ 2509184 h 4447789"/>
                  <a:gd name="connsiteX1" fmla="*/ 1689418 w 3611656"/>
                  <a:gd name="connsiteY1" fmla="*/ 3330805 h 4447789"/>
                  <a:gd name="connsiteX2" fmla="*/ 1356792 w 3611656"/>
                  <a:gd name="connsiteY2" fmla="*/ 3899149 h 4447789"/>
                  <a:gd name="connsiteX3" fmla="*/ 706875 w 3611656"/>
                  <a:gd name="connsiteY3" fmla="*/ 3511805 h 4447789"/>
                  <a:gd name="connsiteX4" fmla="*/ 705391 w 3611656"/>
                  <a:gd name="connsiteY4" fmla="*/ 2634323 h 4447789"/>
                  <a:gd name="connsiteX5" fmla="*/ 1165379 w 3611656"/>
                  <a:gd name="connsiteY5" fmla="*/ 2793160 h 4447789"/>
                  <a:gd name="connsiteX6" fmla="*/ 1097888 w 3611656"/>
                  <a:gd name="connsiteY6" fmla="*/ 2939029 h 4447789"/>
                  <a:gd name="connsiteX7" fmla="*/ 982499 w 3611656"/>
                  <a:gd name="connsiteY7" fmla="*/ 2824729 h 4447789"/>
                  <a:gd name="connsiteX8" fmla="*/ 1037579 w 3611656"/>
                  <a:gd name="connsiteY8" fmla="*/ 2332179 h 4447789"/>
                  <a:gd name="connsiteX9" fmla="*/ 1551 w 3611656"/>
                  <a:gd name="connsiteY9" fmla="*/ 1919101 h 4447789"/>
                  <a:gd name="connsiteX10" fmla="*/ 1302147 w 3611656"/>
                  <a:gd name="connsiteY10" fmla="*/ 444493 h 4447789"/>
                  <a:gd name="connsiteX11" fmla="*/ 3485436 w 3611656"/>
                  <a:gd name="connsiteY11" fmla="*/ 3794 h 4447789"/>
                  <a:gd name="connsiteX12" fmla="*/ 3375179 w 3611656"/>
                  <a:gd name="connsiteY12" fmla="*/ 668269 h 4447789"/>
                  <a:gd name="connsiteX13" fmla="*/ 3603779 w 3611656"/>
                  <a:gd name="connsiteY13" fmla="*/ 1392169 h 4447789"/>
                  <a:gd name="connsiteX14" fmla="*/ 3314219 w 3611656"/>
                  <a:gd name="connsiteY14" fmla="*/ 2116069 h 4447789"/>
                  <a:gd name="connsiteX15" fmla="*/ 3573299 w 3611656"/>
                  <a:gd name="connsiteY15" fmla="*/ 2794249 h 4447789"/>
                  <a:gd name="connsiteX16" fmla="*/ 3169439 w 3611656"/>
                  <a:gd name="connsiteY16" fmla="*/ 3541009 h 4447789"/>
                  <a:gd name="connsiteX17" fmla="*/ 3603779 w 3611656"/>
                  <a:gd name="connsiteY17" fmla="*/ 4447789 h 4447789"/>
                  <a:gd name="connsiteX0" fmla="*/ 889325 w 3610313"/>
                  <a:gd name="connsiteY0" fmla="*/ 2509184 h 4447789"/>
                  <a:gd name="connsiteX1" fmla="*/ 1688075 w 3610313"/>
                  <a:gd name="connsiteY1" fmla="*/ 3330805 h 4447789"/>
                  <a:gd name="connsiteX2" fmla="*/ 1355449 w 3610313"/>
                  <a:gd name="connsiteY2" fmla="*/ 3899149 h 4447789"/>
                  <a:gd name="connsiteX3" fmla="*/ 705532 w 3610313"/>
                  <a:gd name="connsiteY3" fmla="*/ 3511805 h 4447789"/>
                  <a:gd name="connsiteX4" fmla="*/ 704048 w 3610313"/>
                  <a:gd name="connsiteY4" fmla="*/ 2634323 h 4447789"/>
                  <a:gd name="connsiteX5" fmla="*/ 1164036 w 3610313"/>
                  <a:gd name="connsiteY5" fmla="*/ 2793160 h 4447789"/>
                  <a:gd name="connsiteX6" fmla="*/ 1096545 w 3610313"/>
                  <a:gd name="connsiteY6" fmla="*/ 2939029 h 4447789"/>
                  <a:gd name="connsiteX7" fmla="*/ 981156 w 3610313"/>
                  <a:gd name="connsiteY7" fmla="*/ 2824729 h 4447789"/>
                  <a:gd name="connsiteX8" fmla="*/ 1036236 w 3610313"/>
                  <a:gd name="connsiteY8" fmla="*/ 2332179 h 4447789"/>
                  <a:gd name="connsiteX9" fmla="*/ 208 w 3610313"/>
                  <a:gd name="connsiteY9" fmla="*/ 1919101 h 4447789"/>
                  <a:gd name="connsiteX10" fmla="*/ 1300804 w 3610313"/>
                  <a:gd name="connsiteY10" fmla="*/ 444493 h 4447789"/>
                  <a:gd name="connsiteX11" fmla="*/ 3484093 w 3610313"/>
                  <a:gd name="connsiteY11" fmla="*/ 3794 h 4447789"/>
                  <a:gd name="connsiteX12" fmla="*/ 3373836 w 3610313"/>
                  <a:gd name="connsiteY12" fmla="*/ 668269 h 4447789"/>
                  <a:gd name="connsiteX13" fmla="*/ 3602436 w 3610313"/>
                  <a:gd name="connsiteY13" fmla="*/ 1392169 h 4447789"/>
                  <a:gd name="connsiteX14" fmla="*/ 3312876 w 3610313"/>
                  <a:gd name="connsiteY14" fmla="*/ 2116069 h 4447789"/>
                  <a:gd name="connsiteX15" fmla="*/ 3571956 w 3610313"/>
                  <a:gd name="connsiteY15" fmla="*/ 2794249 h 4447789"/>
                  <a:gd name="connsiteX16" fmla="*/ 3168096 w 3610313"/>
                  <a:gd name="connsiteY16" fmla="*/ 3541009 h 4447789"/>
                  <a:gd name="connsiteX17" fmla="*/ 3602436 w 3610313"/>
                  <a:gd name="connsiteY17" fmla="*/ 4447789 h 4447789"/>
                  <a:gd name="connsiteX0" fmla="*/ 889325 w 3636228"/>
                  <a:gd name="connsiteY0" fmla="*/ 2506651 h 4445256"/>
                  <a:gd name="connsiteX1" fmla="*/ 1688075 w 3636228"/>
                  <a:gd name="connsiteY1" fmla="*/ 3328272 h 4445256"/>
                  <a:gd name="connsiteX2" fmla="*/ 1355449 w 3636228"/>
                  <a:gd name="connsiteY2" fmla="*/ 3896616 h 4445256"/>
                  <a:gd name="connsiteX3" fmla="*/ 705532 w 3636228"/>
                  <a:gd name="connsiteY3" fmla="*/ 3509272 h 4445256"/>
                  <a:gd name="connsiteX4" fmla="*/ 704048 w 3636228"/>
                  <a:gd name="connsiteY4" fmla="*/ 2631790 h 4445256"/>
                  <a:gd name="connsiteX5" fmla="*/ 1164036 w 3636228"/>
                  <a:gd name="connsiteY5" fmla="*/ 2790627 h 4445256"/>
                  <a:gd name="connsiteX6" fmla="*/ 1096545 w 3636228"/>
                  <a:gd name="connsiteY6" fmla="*/ 2936496 h 4445256"/>
                  <a:gd name="connsiteX7" fmla="*/ 981156 w 3636228"/>
                  <a:gd name="connsiteY7" fmla="*/ 2822196 h 4445256"/>
                  <a:gd name="connsiteX8" fmla="*/ 1036236 w 3636228"/>
                  <a:gd name="connsiteY8" fmla="*/ 2329646 h 4445256"/>
                  <a:gd name="connsiteX9" fmla="*/ 208 w 3636228"/>
                  <a:gd name="connsiteY9" fmla="*/ 1916568 h 4445256"/>
                  <a:gd name="connsiteX10" fmla="*/ 1300804 w 3636228"/>
                  <a:gd name="connsiteY10" fmla="*/ 441960 h 4445256"/>
                  <a:gd name="connsiteX11" fmla="*/ 3484093 w 3636228"/>
                  <a:gd name="connsiteY11" fmla="*/ 1261 h 4445256"/>
                  <a:gd name="connsiteX12" fmla="*/ 3373836 w 3636228"/>
                  <a:gd name="connsiteY12" fmla="*/ 665736 h 4445256"/>
                  <a:gd name="connsiteX13" fmla="*/ 3602436 w 3636228"/>
                  <a:gd name="connsiteY13" fmla="*/ 1389636 h 4445256"/>
                  <a:gd name="connsiteX14" fmla="*/ 3312876 w 3636228"/>
                  <a:gd name="connsiteY14" fmla="*/ 2113536 h 4445256"/>
                  <a:gd name="connsiteX15" fmla="*/ 3571956 w 3636228"/>
                  <a:gd name="connsiteY15" fmla="*/ 2791716 h 4445256"/>
                  <a:gd name="connsiteX16" fmla="*/ 3168096 w 3636228"/>
                  <a:gd name="connsiteY16" fmla="*/ 3538476 h 4445256"/>
                  <a:gd name="connsiteX17" fmla="*/ 3602436 w 3636228"/>
                  <a:gd name="connsiteY17" fmla="*/ 4445256 h 4445256"/>
                  <a:gd name="connsiteX0" fmla="*/ 889325 w 5793126"/>
                  <a:gd name="connsiteY0" fmla="*/ 2519755 h 4458360"/>
                  <a:gd name="connsiteX1" fmla="*/ 1688075 w 5793126"/>
                  <a:gd name="connsiteY1" fmla="*/ 3341376 h 4458360"/>
                  <a:gd name="connsiteX2" fmla="*/ 1355449 w 5793126"/>
                  <a:gd name="connsiteY2" fmla="*/ 3909720 h 4458360"/>
                  <a:gd name="connsiteX3" fmla="*/ 705532 w 5793126"/>
                  <a:gd name="connsiteY3" fmla="*/ 3522376 h 4458360"/>
                  <a:gd name="connsiteX4" fmla="*/ 704048 w 5793126"/>
                  <a:gd name="connsiteY4" fmla="*/ 2644894 h 4458360"/>
                  <a:gd name="connsiteX5" fmla="*/ 1164036 w 5793126"/>
                  <a:gd name="connsiteY5" fmla="*/ 2803731 h 4458360"/>
                  <a:gd name="connsiteX6" fmla="*/ 1096545 w 5793126"/>
                  <a:gd name="connsiteY6" fmla="*/ 2949600 h 4458360"/>
                  <a:gd name="connsiteX7" fmla="*/ 981156 w 5793126"/>
                  <a:gd name="connsiteY7" fmla="*/ 2835300 h 4458360"/>
                  <a:gd name="connsiteX8" fmla="*/ 1036236 w 5793126"/>
                  <a:gd name="connsiteY8" fmla="*/ 2342750 h 4458360"/>
                  <a:gd name="connsiteX9" fmla="*/ 208 w 5793126"/>
                  <a:gd name="connsiteY9" fmla="*/ 1929672 h 4458360"/>
                  <a:gd name="connsiteX10" fmla="*/ 1300804 w 5793126"/>
                  <a:gd name="connsiteY10" fmla="*/ 455064 h 4458360"/>
                  <a:gd name="connsiteX11" fmla="*/ 3484093 w 5793126"/>
                  <a:gd name="connsiteY11" fmla="*/ 14365 h 4458360"/>
                  <a:gd name="connsiteX12" fmla="*/ 5792966 w 5793126"/>
                  <a:gd name="connsiteY12" fmla="*/ 231508 h 4458360"/>
                  <a:gd name="connsiteX13" fmla="*/ 3602436 w 5793126"/>
                  <a:gd name="connsiteY13" fmla="*/ 1402740 h 4458360"/>
                  <a:gd name="connsiteX14" fmla="*/ 3312876 w 5793126"/>
                  <a:gd name="connsiteY14" fmla="*/ 2126640 h 4458360"/>
                  <a:gd name="connsiteX15" fmla="*/ 3571956 w 5793126"/>
                  <a:gd name="connsiteY15" fmla="*/ 2804820 h 4458360"/>
                  <a:gd name="connsiteX16" fmla="*/ 3168096 w 5793126"/>
                  <a:gd name="connsiteY16" fmla="*/ 3551580 h 4458360"/>
                  <a:gd name="connsiteX17" fmla="*/ 3602436 w 5793126"/>
                  <a:gd name="connsiteY17" fmla="*/ 4458360 h 4458360"/>
                  <a:gd name="connsiteX0" fmla="*/ 889325 w 5845551"/>
                  <a:gd name="connsiteY0" fmla="*/ 2521213 h 4459818"/>
                  <a:gd name="connsiteX1" fmla="*/ 1688075 w 5845551"/>
                  <a:gd name="connsiteY1" fmla="*/ 3342834 h 4459818"/>
                  <a:gd name="connsiteX2" fmla="*/ 1355449 w 5845551"/>
                  <a:gd name="connsiteY2" fmla="*/ 3911178 h 4459818"/>
                  <a:gd name="connsiteX3" fmla="*/ 705532 w 5845551"/>
                  <a:gd name="connsiteY3" fmla="*/ 3523834 h 4459818"/>
                  <a:gd name="connsiteX4" fmla="*/ 704048 w 5845551"/>
                  <a:gd name="connsiteY4" fmla="*/ 2646352 h 4459818"/>
                  <a:gd name="connsiteX5" fmla="*/ 1164036 w 5845551"/>
                  <a:gd name="connsiteY5" fmla="*/ 2805189 h 4459818"/>
                  <a:gd name="connsiteX6" fmla="*/ 1096545 w 5845551"/>
                  <a:gd name="connsiteY6" fmla="*/ 2951058 h 4459818"/>
                  <a:gd name="connsiteX7" fmla="*/ 981156 w 5845551"/>
                  <a:gd name="connsiteY7" fmla="*/ 2836758 h 4459818"/>
                  <a:gd name="connsiteX8" fmla="*/ 1036236 w 5845551"/>
                  <a:gd name="connsiteY8" fmla="*/ 2344208 h 4459818"/>
                  <a:gd name="connsiteX9" fmla="*/ 208 w 5845551"/>
                  <a:gd name="connsiteY9" fmla="*/ 1931130 h 4459818"/>
                  <a:gd name="connsiteX10" fmla="*/ 1300804 w 5845551"/>
                  <a:gd name="connsiteY10" fmla="*/ 456522 h 4459818"/>
                  <a:gd name="connsiteX11" fmla="*/ 3484093 w 5845551"/>
                  <a:gd name="connsiteY11" fmla="*/ 15823 h 4459818"/>
                  <a:gd name="connsiteX12" fmla="*/ 5845394 w 5845551"/>
                  <a:gd name="connsiteY12" fmla="*/ 226388 h 4459818"/>
                  <a:gd name="connsiteX13" fmla="*/ 3602436 w 5845551"/>
                  <a:gd name="connsiteY13" fmla="*/ 1404198 h 4459818"/>
                  <a:gd name="connsiteX14" fmla="*/ 3312876 w 5845551"/>
                  <a:gd name="connsiteY14" fmla="*/ 2128098 h 4459818"/>
                  <a:gd name="connsiteX15" fmla="*/ 3571956 w 5845551"/>
                  <a:gd name="connsiteY15" fmla="*/ 2806278 h 4459818"/>
                  <a:gd name="connsiteX16" fmla="*/ 3168096 w 5845551"/>
                  <a:gd name="connsiteY16" fmla="*/ 3553038 h 4459818"/>
                  <a:gd name="connsiteX17" fmla="*/ 3602436 w 5845551"/>
                  <a:gd name="connsiteY17" fmla="*/ 4459818 h 4459818"/>
                  <a:gd name="connsiteX0" fmla="*/ 889325 w 5853039"/>
                  <a:gd name="connsiteY0" fmla="*/ 2530256 h 4468861"/>
                  <a:gd name="connsiteX1" fmla="*/ 1688075 w 5853039"/>
                  <a:gd name="connsiteY1" fmla="*/ 3351877 h 4468861"/>
                  <a:gd name="connsiteX2" fmla="*/ 1355449 w 5853039"/>
                  <a:gd name="connsiteY2" fmla="*/ 3920221 h 4468861"/>
                  <a:gd name="connsiteX3" fmla="*/ 705532 w 5853039"/>
                  <a:gd name="connsiteY3" fmla="*/ 3532877 h 4468861"/>
                  <a:gd name="connsiteX4" fmla="*/ 704048 w 5853039"/>
                  <a:gd name="connsiteY4" fmla="*/ 2655395 h 4468861"/>
                  <a:gd name="connsiteX5" fmla="*/ 1164036 w 5853039"/>
                  <a:gd name="connsiteY5" fmla="*/ 2814232 h 4468861"/>
                  <a:gd name="connsiteX6" fmla="*/ 1096545 w 5853039"/>
                  <a:gd name="connsiteY6" fmla="*/ 2960101 h 4468861"/>
                  <a:gd name="connsiteX7" fmla="*/ 981156 w 5853039"/>
                  <a:gd name="connsiteY7" fmla="*/ 2845801 h 4468861"/>
                  <a:gd name="connsiteX8" fmla="*/ 1036236 w 5853039"/>
                  <a:gd name="connsiteY8" fmla="*/ 2353251 h 4468861"/>
                  <a:gd name="connsiteX9" fmla="*/ 208 w 5853039"/>
                  <a:gd name="connsiteY9" fmla="*/ 1940173 h 4468861"/>
                  <a:gd name="connsiteX10" fmla="*/ 1300804 w 5853039"/>
                  <a:gd name="connsiteY10" fmla="*/ 465565 h 4468861"/>
                  <a:gd name="connsiteX11" fmla="*/ 3484093 w 5853039"/>
                  <a:gd name="connsiteY11" fmla="*/ 24866 h 4468861"/>
                  <a:gd name="connsiteX12" fmla="*/ 5852883 w 5853039"/>
                  <a:gd name="connsiteY12" fmla="*/ 202539 h 4468861"/>
                  <a:gd name="connsiteX13" fmla="*/ 3602436 w 5853039"/>
                  <a:gd name="connsiteY13" fmla="*/ 1413241 h 4468861"/>
                  <a:gd name="connsiteX14" fmla="*/ 3312876 w 5853039"/>
                  <a:gd name="connsiteY14" fmla="*/ 2137141 h 4468861"/>
                  <a:gd name="connsiteX15" fmla="*/ 3571956 w 5853039"/>
                  <a:gd name="connsiteY15" fmla="*/ 2815321 h 4468861"/>
                  <a:gd name="connsiteX16" fmla="*/ 3168096 w 5853039"/>
                  <a:gd name="connsiteY16" fmla="*/ 3562081 h 4468861"/>
                  <a:gd name="connsiteX17" fmla="*/ 3602436 w 5853039"/>
                  <a:gd name="connsiteY17" fmla="*/ 4468861 h 4468861"/>
                  <a:gd name="connsiteX0" fmla="*/ 889325 w 5898012"/>
                  <a:gd name="connsiteY0" fmla="*/ 2515763 h 4454368"/>
                  <a:gd name="connsiteX1" fmla="*/ 1688075 w 5898012"/>
                  <a:gd name="connsiteY1" fmla="*/ 3337384 h 4454368"/>
                  <a:gd name="connsiteX2" fmla="*/ 1355449 w 5898012"/>
                  <a:gd name="connsiteY2" fmla="*/ 3905728 h 4454368"/>
                  <a:gd name="connsiteX3" fmla="*/ 705532 w 5898012"/>
                  <a:gd name="connsiteY3" fmla="*/ 3518384 h 4454368"/>
                  <a:gd name="connsiteX4" fmla="*/ 704048 w 5898012"/>
                  <a:gd name="connsiteY4" fmla="*/ 2640902 h 4454368"/>
                  <a:gd name="connsiteX5" fmla="*/ 1164036 w 5898012"/>
                  <a:gd name="connsiteY5" fmla="*/ 2799739 h 4454368"/>
                  <a:gd name="connsiteX6" fmla="*/ 1096545 w 5898012"/>
                  <a:gd name="connsiteY6" fmla="*/ 2945608 h 4454368"/>
                  <a:gd name="connsiteX7" fmla="*/ 981156 w 5898012"/>
                  <a:gd name="connsiteY7" fmla="*/ 2831308 h 4454368"/>
                  <a:gd name="connsiteX8" fmla="*/ 1036236 w 5898012"/>
                  <a:gd name="connsiteY8" fmla="*/ 2338758 h 4454368"/>
                  <a:gd name="connsiteX9" fmla="*/ 208 w 5898012"/>
                  <a:gd name="connsiteY9" fmla="*/ 1925680 h 4454368"/>
                  <a:gd name="connsiteX10" fmla="*/ 1300804 w 5898012"/>
                  <a:gd name="connsiteY10" fmla="*/ 451072 h 4454368"/>
                  <a:gd name="connsiteX11" fmla="*/ 3484093 w 5898012"/>
                  <a:gd name="connsiteY11" fmla="*/ 10373 h 4454368"/>
                  <a:gd name="connsiteX12" fmla="*/ 5852883 w 5898012"/>
                  <a:gd name="connsiteY12" fmla="*/ 188046 h 4454368"/>
                  <a:gd name="connsiteX13" fmla="*/ 3602436 w 5898012"/>
                  <a:gd name="connsiteY13" fmla="*/ 1398748 h 4454368"/>
                  <a:gd name="connsiteX14" fmla="*/ 3312876 w 5898012"/>
                  <a:gd name="connsiteY14" fmla="*/ 2122648 h 4454368"/>
                  <a:gd name="connsiteX15" fmla="*/ 3571956 w 5898012"/>
                  <a:gd name="connsiteY15" fmla="*/ 2800828 h 4454368"/>
                  <a:gd name="connsiteX16" fmla="*/ 3168096 w 5898012"/>
                  <a:gd name="connsiteY16" fmla="*/ 3547588 h 4454368"/>
                  <a:gd name="connsiteX17" fmla="*/ 3602436 w 5898012"/>
                  <a:gd name="connsiteY17" fmla="*/ 4454368 h 4454368"/>
                  <a:gd name="connsiteX0" fmla="*/ 889325 w 7604216"/>
                  <a:gd name="connsiteY0" fmla="*/ 2584734 h 4523339"/>
                  <a:gd name="connsiteX1" fmla="*/ 1688075 w 7604216"/>
                  <a:gd name="connsiteY1" fmla="*/ 3406355 h 4523339"/>
                  <a:gd name="connsiteX2" fmla="*/ 1355449 w 7604216"/>
                  <a:gd name="connsiteY2" fmla="*/ 3974699 h 4523339"/>
                  <a:gd name="connsiteX3" fmla="*/ 705532 w 7604216"/>
                  <a:gd name="connsiteY3" fmla="*/ 3587355 h 4523339"/>
                  <a:gd name="connsiteX4" fmla="*/ 704048 w 7604216"/>
                  <a:gd name="connsiteY4" fmla="*/ 2709873 h 4523339"/>
                  <a:gd name="connsiteX5" fmla="*/ 1164036 w 7604216"/>
                  <a:gd name="connsiteY5" fmla="*/ 2868710 h 4523339"/>
                  <a:gd name="connsiteX6" fmla="*/ 1096545 w 7604216"/>
                  <a:gd name="connsiteY6" fmla="*/ 3014579 h 4523339"/>
                  <a:gd name="connsiteX7" fmla="*/ 981156 w 7604216"/>
                  <a:gd name="connsiteY7" fmla="*/ 2900279 h 4523339"/>
                  <a:gd name="connsiteX8" fmla="*/ 1036236 w 7604216"/>
                  <a:gd name="connsiteY8" fmla="*/ 2407729 h 4523339"/>
                  <a:gd name="connsiteX9" fmla="*/ 208 w 7604216"/>
                  <a:gd name="connsiteY9" fmla="*/ 1994651 h 4523339"/>
                  <a:gd name="connsiteX10" fmla="*/ 1300804 w 7604216"/>
                  <a:gd name="connsiteY10" fmla="*/ 520043 h 4523339"/>
                  <a:gd name="connsiteX11" fmla="*/ 3484093 w 7604216"/>
                  <a:gd name="connsiteY11" fmla="*/ 79344 h 4523339"/>
                  <a:gd name="connsiteX12" fmla="*/ 5852883 w 7604216"/>
                  <a:gd name="connsiteY12" fmla="*/ 257017 h 4523339"/>
                  <a:gd name="connsiteX13" fmla="*/ 7526967 w 7604216"/>
                  <a:gd name="connsiteY13" fmla="*/ 2507109 h 4523339"/>
                  <a:gd name="connsiteX14" fmla="*/ 3312876 w 7604216"/>
                  <a:gd name="connsiteY14" fmla="*/ 2191619 h 4523339"/>
                  <a:gd name="connsiteX15" fmla="*/ 3571956 w 7604216"/>
                  <a:gd name="connsiteY15" fmla="*/ 2869799 h 4523339"/>
                  <a:gd name="connsiteX16" fmla="*/ 3168096 w 7604216"/>
                  <a:gd name="connsiteY16" fmla="*/ 3616559 h 4523339"/>
                  <a:gd name="connsiteX17" fmla="*/ 3602436 w 7604216"/>
                  <a:gd name="connsiteY17" fmla="*/ 4523339 h 4523339"/>
                  <a:gd name="connsiteX0" fmla="*/ 889325 w 7539711"/>
                  <a:gd name="connsiteY0" fmla="*/ 2584734 h 4523339"/>
                  <a:gd name="connsiteX1" fmla="*/ 1688075 w 7539711"/>
                  <a:gd name="connsiteY1" fmla="*/ 3406355 h 4523339"/>
                  <a:gd name="connsiteX2" fmla="*/ 1355449 w 7539711"/>
                  <a:gd name="connsiteY2" fmla="*/ 3974699 h 4523339"/>
                  <a:gd name="connsiteX3" fmla="*/ 705532 w 7539711"/>
                  <a:gd name="connsiteY3" fmla="*/ 3587355 h 4523339"/>
                  <a:gd name="connsiteX4" fmla="*/ 704048 w 7539711"/>
                  <a:gd name="connsiteY4" fmla="*/ 2709873 h 4523339"/>
                  <a:gd name="connsiteX5" fmla="*/ 1164036 w 7539711"/>
                  <a:gd name="connsiteY5" fmla="*/ 2868710 h 4523339"/>
                  <a:gd name="connsiteX6" fmla="*/ 1096545 w 7539711"/>
                  <a:gd name="connsiteY6" fmla="*/ 3014579 h 4523339"/>
                  <a:gd name="connsiteX7" fmla="*/ 981156 w 7539711"/>
                  <a:gd name="connsiteY7" fmla="*/ 2900279 h 4523339"/>
                  <a:gd name="connsiteX8" fmla="*/ 1036236 w 7539711"/>
                  <a:gd name="connsiteY8" fmla="*/ 2407729 h 4523339"/>
                  <a:gd name="connsiteX9" fmla="*/ 208 w 7539711"/>
                  <a:gd name="connsiteY9" fmla="*/ 1994651 h 4523339"/>
                  <a:gd name="connsiteX10" fmla="*/ 1300804 w 7539711"/>
                  <a:gd name="connsiteY10" fmla="*/ 520043 h 4523339"/>
                  <a:gd name="connsiteX11" fmla="*/ 3484093 w 7539711"/>
                  <a:gd name="connsiteY11" fmla="*/ 79344 h 4523339"/>
                  <a:gd name="connsiteX12" fmla="*/ 5852883 w 7539711"/>
                  <a:gd name="connsiteY12" fmla="*/ 257017 h 4523339"/>
                  <a:gd name="connsiteX13" fmla="*/ 7526967 w 7539711"/>
                  <a:gd name="connsiteY13" fmla="*/ 2507109 h 4523339"/>
                  <a:gd name="connsiteX14" fmla="*/ 3312876 w 7539711"/>
                  <a:gd name="connsiteY14" fmla="*/ 2191619 h 4523339"/>
                  <a:gd name="connsiteX15" fmla="*/ 3571956 w 7539711"/>
                  <a:gd name="connsiteY15" fmla="*/ 2869799 h 4523339"/>
                  <a:gd name="connsiteX16" fmla="*/ 3168096 w 7539711"/>
                  <a:gd name="connsiteY16" fmla="*/ 3616559 h 4523339"/>
                  <a:gd name="connsiteX17" fmla="*/ 3602436 w 75397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3168096 w 7541311"/>
                  <a:gd name="connsiteY16" fmla="*/ 3616559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369738 w 7541311"/>
                  <a:gd name="connsiteY15" fmla="*/ 4053914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3097772 h 4976621"/>
                  <a:gd name="connsiteX1" fmla="*/ 1688075 w 7541311"/>
                  <a:gd name="connsiteY1" fmla="*/ 3919393 h 4976621"/>
                  <a:gd name="connsiteX2" fmla="*/ 1355449 w 7541311"/>
                  <a:gd name="connsiteY2" fmla="*/ 4487737 h 4976621"/>
                  <a:gd name="connsiteX3" fmla="*/ 705532 w 7541311"/>
                  <a:gd name="connsiteY3" fmla="*/ 4100393 h 4976621"/>
                  <a:gd name="connsiteX4" fmla="*/ 704048 w 7541311"/>
                  <a:gd name="connsiteY4" fmla="*/ 3222911 h 4976621"/>
                  <a:gd name="connsiteX5" fmla="*/ 1164036 w 7541311"/>
                  <a:gd name="connsiteY5" fmla="*/ 3381748 h 4976621"/>
                  <a:gd name="connsiteX6" fmla="*/ 1096545 w 7541311"/>
                  <a:gd name="connsiteY6" fmla="*/ 3527617 h 4976621"/>
                  <a:gd name="connsiteX7" fmla="*/ 981156 w 7541311"/>
                  <a:gd name="connsiteY7" fmla="*/ 3413317 h 4976621"/>
                  <a:gd name="connsiteX8" fmla="*/ 1036236 w 7541311"/>
                  <a:gd name="connsiteY8" fmla="*/ 2920767 h 4976621"/>
                  <a:gd name="connsiteX9" fmla="*/ 208 w 7541311"/>
                  <a:gd name="connsiteY9" fmla="*/ 2507689 h 4976621"/>
                  <a:gd name="connsiteX10" fmla="*/ 1300804 w 7541311"/>
                  <a:gd name="connsiteY10" fmla="*/ 1033081 h 4976621"/>
                  <a:gd name="connsiteX11" fmla="*/ 3484093 w 7541311"/>
                  <a:gd name="connsiteY11" fmla="*/ 592382 h 4976621"/>
                  <a:gd name="connsiteX12" fmla="*/ 5852883 w 7541311"/>
                  <a:gd name="connsiteY12" fmla="*/ 770055 h 4976621"/>
                  <a:gd name="connsiteX13" fmla="*/ 7526967 w 7541311"/>
                  <a:gd name="connsiteY13" fmla="*/ 3020147 h 4976621"/>
                  <a:gd name="connsiteX14" fmla="*/ 4915644 w 7541311"/>
                  <a:gd name="connsiteY14" fmla="*/ 4888692 h 4976621"/>
                  <a:gd name="connsiteX15" fmla="*/ 3369738 w 7541311"/>
                  <a:gd name="connsiteY15" fmla="*/ 4566952 h 4976621"/>
                  <a:gd name="connsiteX16" fmla="*/ 2171984 w 7541311"/>
                  <a:gd name="connsiteY16" fmla="*/ 3636216 h 4976621"/>
                  <a:gd name="connsiteX17" fmla="*/ 6111439 w 7541311"/>
                  <a:gd name="connsiteY17" fmla="*/ 17045 h 4976621"/>
                  <a:gd name="connsiteX0" fmla="*/ 889325 w 7541311"/>
                  <a:gd name="connsiteY0" fmla="*/ 3106388 h 5010613"/>
                  <a:gd name="connsiteX1" fmla="*/ 1688075 w 7541311"/>
                  <a:gd name="connsiteY1" fmla="*/ 3928009 h 5010613"/>
                  <a:gd name="connsiteX2" fmla="*/ 1355449 w 7541311"/>
                  <a:gd name="connsiteY2" fmla="*/ 4496353 h 5010613"/>
                  <a:gd name="connsiteX3" fmla="*/ 705532 w 7541311"/>
                  <a:gd name="connsiteY3" fmla="*/ 4109009 h 5010613"/>
                  <a:gd name="connsiteX4" fmla="*/ 704048 w 7541311"/>
                  <a:gd name="connsiteY4" fmla="*/ 3231527 h 5010613"/>
                  <a:gd name="connsiteX5" fmla="*/ 1164036 w 7541311"/>
                  <a:gd name="connsiteY5" fmla="*/ 3390364 h 5010613"/>
                  <a:gd name="connsiteX6" fmla="*/ 1096545 w 7541311"/>
                  <a:gd name="connsiteY6" fmla="*/ 3536233 h 5010613"/>
                  <a:gd name="connsiteX7" fmla="*/ 981156 w 7541311"/>
                  <a:gd name="connsiteY7" fmla="*/ 3421933 h 5010613"/>
                  <a:gd name="connsiteX8" fmla="*/ 1036236 w 7541311"/>
                  <a:gd name="connsiteY8" fmla="*/ 2929383 h 5010613"/>
                  <a:gd name="connsiteX9" fmla="*/ 208 w 7541311"/>
                  <a:gd name="connsiteY9" fmla="*/ 2516305 h 5010613"/>
                  <a:gd name="connsiteX10" fmla="*/ 1300804 w 7541311"/>
                  <a:gd name="connsiteY10" fmla="*/ 1041697 h 5010613"/>
                  <a:gd name="connsiteX11" fmla="*/ 3484093 w 7541311"/>
                  <a:gd name="connsiteY11" fmla="*/ 600998 h 5010613"/>
                  <a:gd name="connsiteX12" fmla="*/ 5852883 w 7541311"/>
                  <a:gd name="connsiteY12" fmla="*/ 778671 h 5010613"/>
                  <a:gd name="connsiteX13" fmla="*/ 7526967 w 7541311"/>
                  <a:gd name="connsiteY13" fmla="*/ 3028763 h 5010613"/>
                  <a:gd name="connsiteX14" fmla="*/ 4915644 w 7541311"/>
                  <a:gd name="connsiteY14" fmla="*/ 4897308 h 5010613"/>
                  <a:gd name="connsiteX15" fmla="*/ 3369738 w 7541311"/>
                  <a:gd name="connsiteY15" fmla="*/ 4575568 h 5010613"/>
                  <a:gd name="connsiteX16" fmla="*/ 1857423 w 7541311"/>
                  <a:gd name="connsiteY16" fmla="*/ 2704118 h 5010613"/>
                  <a:gd name="connsiteX17" fmla="*/ 6111439 w 7541311"/>
                  <a:gd name="connsiteY17" fmla="*/ 25661 h 5010613"/>
                  <a:gd name="connsiteX0" fmla="*/ 889325 w 7541311"/>
                  <a:gd name="connsiteY0" fmla="*/ 3106388 h 4944173"/>
                  <a:gd name="connsiteX1" fmla="*/ 1688075 w 7541311"/>
                  <a:gd name="connsiteY1" fmla="*/ 3928009 h 4944173"/>
                  <a:gd name="connsiteX2" fmla="*/ 1355449 w 7541311"/>
                  <a:gd name="connsiteY2" fmla="*/ 4496353 h 4944173"/>
                  <a:gd name="connsiteX3" fmla="*/ 705532 w 7541311"/>
                  <a:gd name="connsiteY3" fmla="*/ 4109009 h 4944173"/>
                  <a:gd name="connsiteX4" fmla="*/ 704048 w 7541311"/>
                  <a:gd name="connsiteY4" fmla="*/ 3231527 h 4944173"/>
                  <a:gd name="connsiteX5" fmla="*/ 1164036 w 7541311"/>
                  <a:gd name="connsiteY5" fmla="*/ 3390364 h 4944173"/>
                  <a:gd name="connsiteX6" fmla="*/ 1096545 w 7541311"/>
                  <a:gd name="connsiteY6" fmla="*/ 3536233 h 4944173"/>
                  <a:gd name="connsiteX7" fmla="*/ 981156 w 7541311"/>
                  <a:gd name="connsiteY7" fmla="*/ 3421933 h 4944173"/>
                  <a:gd name="connsiteX8" fmla="*/ 1036236 w 7541311"/>
                  <a:gd name="connsiteY8" fmla="*/ 2929383 h 4944173"/>
                  <a:gd name="connsiteX9" fmla="*/ 208 w 7541311"/>
                  <a:gd name="connsiteY9" fmla="*/ 2516305 h 4944173"/>
                  <a:gd name="connsiteX10" fmla="*/ 1300804 w 7541311"/>
                  <a:gd name="connsiteY10" fmla="*/ 1041697 h 4944173"/>
                  <a:gd name="connsiteX11" fmla="*/ 3484093 w 7541311"/>
                  <a:gd name="connsiteY11" fmla="*/ 600998 h 4944173"/>
                  <a:gd name="connsiteX12" fmla="*/ 5852883 w 7541311"/>
                  <a:gd name="connsiteY12" fmla="*/ 778671 h 4944173"/>
                  <a:gd name="connsiteX13" fmla="*/ 7526967 w 7541311"/>
                  <a:gd name="connsiteY13" fmla="*/ 3028763 h 4944173"/>
                  <a:gd name="connsiteX14" fmla="*/ 4915644 w 7541311"/>
                  <a:gd name="connsiteY14" fmla="*/ 4897308 h 4944173"/>
                  <a:gd name="connsiteX15" fmla="*/ 2718145 w 7541311"/>
                  <a:gd name="connsiteY15" fmla="*/ 4240068 h 4944173"/>
                  <a:gd name="connsiteX16" fmla="*/ 1857423 w 7541311"/>
                  <a:gd name="connsiteY16" fmla="*/ 2704118 h 4944173"/>
                  <a:gd name="connsiteX17" fmla="*/ 6111439 w 7541311"/>
                  <a:gd name="connsiteY17" fmla="*/ 25661 h 4944173"/>
                  <a:gd name="connsiteX0" fmla="*/ 889325 w 7530353"/>
                  <a:gd name="connsiteY0" fmla="*/ 3106388 h 4882537"/>
                  <a:gd name="connsiteX1" fmla="*/ 1688075 w 7530353"/>
                  <a:gd name="connsiteY1" fmla="*/ 3928009 h 4882537"/>
                  <a:gd name="connsiteX2" fmla="*/ 1355449 w 7530353"/>
                  <a:gd name="connsiteY2" fmla="*/ 4496353 h 4882537"/>
                  <a:gd name="connsiteX3" fmla="*/ 705532 w 7530353"/>
                  <a:gd name="connsiteY3" fmla="*/ 4109009 h 4882537"/>
                  <a:gd name="connsiteX4" fmla="*/ 704048 w 7530353"/>
                  <a:gd name="connsiteY4" fmla="*/ 3231527 h 4882537"/>
                  <a:gd name="connsiteX5" fmla="*/ 1164036 w 7530353"/>
                  <a:gd name="connsiteY5" fmla="*/ 3390364 h 4882537"/>
                  <a:gd name="connsiteX6" fmla="*/ 1096545 w 7530353"/>
                  <a:gd name="connsiteY6" fmla="*/ 3536233 h 4882537"/>
                  <a:gd name="connsiteX7" fmla="*/ 981156 w 7530353"/>
                  <a:gd name="connsiteY7" fmla="*/ 3421933 h 4882537"/>
                  <a:gd name="connsiteX8" fmla="*/ 1036236 w 7530353"/>
                  <a:gd name="connsiteY8" fmla="*/ 2929383 h 4882537"/>
                  <a:gd name="connsiteX9" fmla="*/ 208 w 7530353"/>
                  <a:gd name="connsiteY9" fmla="*/ 2516305 h 4882537"/>
                  <a:gd name="connsiteX10" fmla="*/ 1300804 w 7530353"/>
                  <a:gd name="connsiteY10" fmla="*/ 1041697 h 4882537"/>
                  <a:gd name="connsiteX11" fmla="*/ 3484093 w 7530353"/>
                  <a:gd name="connsiteY11" fmla="*/ 600998 h 4882537"/>
                  <a:gd name="connsiteX12" fmla="*/ 5852883 w 7530353"/>
                  <a:gd name="connsiteY12" fmla="*/ 778671 h 4882537"/>
                  <a:gd name="connsiteX13" fmla="*/ 7526967 w 7530353"/>
                  <a:gd name="connsiteY13" fmla="*/ 3028763 h 4882537"/>
                  <a:gd name="connsiteX14" fmla="*/ 5424934 w 7530353"/>
                  <a:gd name="connsiteY14" fmla="*/ 4831524 h 4882537"/>
                  <a:gd name="connsiteX15" fmla="*/ 2718145 w 7530353"/>
                  <a:gd name="connsiteY15" fmla="*/ 4240068 h 4882537"/>
                  <a:gd name="connsiteX16" fmla="*/ 1857423 w 7530353"/>
                  <a:gd name="connsiteY16" fmla="*/ 2704118 h 4882537"/>
                  <a:gd name="connsiteX17" fmla="*/ 6111439 w 7530353"/>
                  <a:gd name="connsiteY17" fmla="*/ 25661 h 4882537"/>
                  <a:gd name="connsiteX0" fmla="*/ 889325 w 7530353"/>
                  <a:gd name="connsiteY0" fmla="*/ 3104703 h 4879238"/>
                  <a:gd name="connsiteX1" fmla="*/ 1688075 w 7530353"/>
                  <a:gd name="connsiteY1" fmla="*/ 3926324 h 4879238"/>
                  <a:gd name="connsiteX2" fmla="*/ 1355449 w 7530353"/>
                  <a:gd name="connsiteY2" fmla="*/ 4494668 h 4879238"/>
                  <a:gd name="connsiteX3" fmla="*/ 705532 w 7530353"/>
                  <a:gd name="connsiteY3" fmla="*/ 4107324 h 4879238"/>
                  <a:gd name="connsiteX4" fmla="*/ 704048 w 7530353"/>
                  <a:gd name="connsiteY4" fmla="*/ 3229842 h 4879238"/>
                  <a:gd name="connsiteX5" fmla="*/ 1164036 w 7530353"/>
                  <a:gd name="connsiteY5" fmla="*/ 3388679 h 4879238"/>
                  <a:gd name="connsiteX6" fmla="*/ 1096545 w 7530353"/>
                  <a:gd name="connsiteY6" fmla="*/ 3534548 h 4879238"/>
                  <a:gd name="connsiteX7" fmla="*/ 981156 w 7530353"/>
                  <a:gd name="connsiteY7" fmla="*/ 3420248 h 4879238"/>
                  <a:gd name="connsiteX8" fmla="*/ 1036236 w 7530353"/>
                  <a:gd name="connsiteY8" fmla="*/ 2927698 h 4879238"/>
                  <a:gd name="connsiteX9" fmla="*/ 208 w 7530353"/>
                  <a:gd name="connsiteY9" fmla="*/ 2514620 h 4879238"/>
                  <a:gd name="connsiteX10" fmla="*/ 1300804 w 7530353"/>
                  <a:gd name="connsiteY10" fmla="*/ 1040012 h 4879238"/>
                  <a:gd name="connsiteX11" fmla="*/ 3484093 w 7530353"/>
                  <a:gd name="connsiteY11" fmla="*/ 599313 h 4879238"/>
                  <a:gd name="connsiteX12" fmla="*/ 5852883 w 7530353"/>
                  <a:gd name="connsiteY12" fmla="*/ 776986 h 4879238"/>
                  <a:gd name="connsiteX13" fmla="*/ 7526967 w 7530353"/>
                  <a:gd name="connsiteY13" fmla="*/ 3027078 h 4879238"/>
                  <a:gd name="connsiteX14" fmla="*/ 5424934 w 7530353"/>
                  <a:gd name="connsiteY14" fmla="*/ 4829839 h 4879238"/>
                  <a:gd name="connsiteX15" fmla="*/ 2718145 w 7530353"/>
                  <a:gd name="connsiteY15" fmla="*/ 4238383 h 4879238"/>
                  <a:gd name="connsiteX16" fmla="*/ 1849934 w 7530353"/>
                  <a:gd name="connsiteY16" fmla="*/ 2834002 h 4879238"/>
                  <a:gd name="connsiteX17" fmla="*/ 6111439 w 7530353"/>
                  <a:gd name="connsiteY17" fmla="*/ 23976 h 4879238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312 h 4875847"/>
                  <a:gd name="connsiteX1" fmla="*/ 1688075 w 7530353"/>
                  <a:gd name="connsiteY1" fmla="*/ 3922933 h 4875847"/>
                  <a:gd name="connsiteX2" fmla="*/ 1355449 w 7530353"/>
                  <a:gd name="connsiteY2" fmla="*/ 4491277 h 4875847"/>
                  <a:gd name="connsiteX3" fmla="*/ 705532 w 7530353"/>
                  <a:gd name="connsiteY3" fmla="*/ 4103933 h 4875847"/>
                  <a:gd name="connsiteX4" fmla="*/ 704048 w 7530353"/>
                  <a:gd name="connsiteY4" fmla="*/ 3226451 h 4875847"/>
                  <a:gd name="connsiteX5" fmla="*/ 1164036 w 7530353"/>
                  <a:gd name="connsiteY5" fmla="*/ 3385288 h 4875847"/>
                  <a:gd name="connsiteX6" fmla="*/ 1096545 w 7530353"/>
                  <a:gd name="connsiteY6" fmla="*/ 3531157 h 4875847"/>
                  <a:gd name="connsiteX7" fmla="*/ 981156 w 7530353"/>
                  <a:gd name="connsiteY7" fmla="*/ 3416857 h 4875847"/>
                  <a:gd name="connsiteX8" fmla="*/ 1036236 w 7530353"/>
                  <a:gd name="connsiteY8" fmla="*/ 2924307 h 4875847"/>
                  <a:gd name="connsiteX9" fmla="*/ 208 w 7530353"/>
                  <a:gd name="connsiteY9" fmla="*/ 2511229 h 4875847"/>
                  <a:gd name="connsiteX10" fmla="*/ 1300804 w 7530353"/>
                  <a:gd name="connsiteY10" fmla="*/ 1036621 h 4875847"/>
                  <a:gd name="connsiteX11" fmla="*/ 3484093 w 7530353"/>
                  <a:gd name="connsiteY11" fmla="*/ 595922 h 4875847"/>
                  <a:gd name="connsiteX12" fmla="*/ 5852883 w 7530353"/>
                  <a:gd name="connsiteY12" fmla="*/ 773595 h 4875847"/>
                  <a:gd name="connsiteX13" fmla="*/ 7526967 w 7530353"/>
                  <a:gd name="connsiteY13" fmla="*/ 3023687 h 4875847"/>
                  <a:gd name="connsiteX14" fmla="*/ 5424934 w 7530353"/>
                  <a:gd name="connsiteY14" fmla="*/ 4826448 h 4875847"/>
                  <a:gd name="connsiteX15" fmla="*/ 2718145 w 7530353"/>
                  <a:gd name="connsiteY15" fmla="*/ 4234992 h 4875847"/>
                  <a:gd name="connsiteX16" fmla="*/ 1849934 w 7530353"/>
                  <a:gd name="connsiteY16" fmla="*/ 2830611 h 4875847"/>
                  <a:gd name="connsiteX17" fmla="*/ 6111439 w 7530353"/>
                  <a:gd name="connsiteY17" fmla="*/ 20585 h 4875847"/>
                  <a:gd name="connsiteX0" fmla="*/ 889325 w 7530353"/>
                  <a:gd name="connsiteY0" fmla="*/ 3100799 h 4874637"/>
                  <a:gd name="connsiteX1" fmla="*/ 1688075 w 7530353"/>
                  <a:gd name="connsiteY1" fmla="*/ 3922420 h 4874637"/>
                  <a:gd name="connsiteX2" fmla="*/ 1355449 w 7530353"/>
                  <a:gd name="connsiteY2" fmla="*/ 4490764 h 4874637"/>
                  <a:gd name="connsiteX3" fmla="*/ 705532 w 7530353"/>
                  <a:gd name="connsiteY3" fmla="*/ 4103420 h 4874637"/>
                  <a:gd name="connsiteX4" fmla="*/ 704048 w 7530353"/>
                  <a:gd name="connsiteY4" fmla="*/ 3225938 h 4874637"/>
                  <a:gd name="connsiteX5" fmla="*/ 1164036 w 7530353"/>
                  <a:gd name="connsiteY5" fmla="*/ 3384775 h 4874637"/>
                  <a:gd name="connsiteX6" fmla="*/ 1096545 w 7530353"/>
                  <a:gd name="connsiteY6" fmla="*/ 3530644 h 4874637"/>
                  <a:gd name="connsiteX7" fmla="*/ 981156 w 7530353"/>
                  <a:gd name="connsiteY7" fmla="*/ 3416344 h 4874637"/>
                  <a:gd name="connsiteX8" fmla="*/ 1036236 w 7530353"/>
                  <a:gd name="connsiteY8" fmla="*/ 2923794 h 4874637"/>
                  <a:gd name="connsiteX9" fmla="*/ 208 w 7530353"/>
                  <a:gd name="connsiteY9" fmla="*/ 2510716 h 4874637"/>
                  <a:gd name="connsiteX10" fmla="*/ 1300804 w 7530353"/>
                  <a:gd name="connsiteY10" fmla="*/ 1036108 h 4874637"/>
                  <a:gd name="connsiteX11" fmla="*/ 3484093 w 7530353"/>
                  <a:gd name="connsiteY11" fmla="*/ 595409 h 4874637"/>
                  <a:gd name="connsiteX12" fmla="*/ 5852883 w 7530353"/>
                  <a:gd name="connsiteY12" fmla="*/ 773082 h 4874637"/>
                  <a:gd name="connsiteX13" fmla="*/ 7526967 w 7530353"/>
                  <a:gd name="connsiteY13" fmla="*/ 3023174 h 4874637"/>
                  <a:gd name="connsiteX14" fmla="*/ 5424934 w 7530353"/>
                  <a:gd name="connsiteY14" fmla="*/ 4825935 h 4874637"/>
                  <a:gd name="connsiteX15" fmla="*/ 2718145 w 7530353"/>
                  <a:gd name="connsiteY15" fmla="*/ 4234479 h 4874637"/>
                  <a:gd name="connsiteX16" fmla="*/ 1887382 w 7530353"/>
                  <a:gd name="connsiteY16" fmla="*/ 2889304 h 4874637"/>
                  <a:gd name="connsiteX17" fmla="*/ 6111439 w 7530353"/>
                  <a:gd name="connsiteY17" fmla="*/ 20072 h 4874637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60113"/>
                  <a:gd name="connsiteX1" fmla="*/ 1688075 w 7530353"/>
                  <a:gd name="connsiteY1" fmla="*/ 3902348 h 4860113"/>
                  <a:gd name="connsiteX2" fmla="*/ 1355449 w 7530353"/>
                  <a:gd name="connsiteY2" fmla="*/ 4470692 h 4860113"/>
                  <a:gd name="connsiteX3" fmla="*/ 705532 w 7530353"/>
                  <a:gd name="connsiteY3" fmla="*/ 4083348 h 4860113"/>
                  <a:gd name="connsiteX4" fmla="*/ 704048 w 7530353"/>
                  <a:gd name="connsiteY4" fmla="*/ 3205866 h 4860113"/>
                  <a:gd name="connsiteX5" fmla="*/ 1164036 w 7530353"/>
                  <a:gd name="connsiteY5" fmla="*/ 3364703 h 4860113"/>
                  <a:gd name="connsiteX6" fmla="*/ 1096545 w 7530353"/>
                  <a:gd name="connsiteY6" fmla="*/ 3510572 h 4860113"/>
                  <a:gd name="connsiteX7" fmla="*/ 981156 w 7530353"/>
                  <a:gd name="connsiteY7" fmla="*/ 3396272 h 4860113"/>
                  <a:gd name="connsiteX8" fmla="*/ 1036236 w 7530353"/>
                  <a:gd name="connsiteY8" fmla="*/ 2903722 h 4860113"/>
                  <a:gd name="connsiteX9" fmla="*/ 208 w 7530353"/>
                  <a:gd name="connsiteY9" fmla="*/ 2490644 h 4860113"/>
                  <a:gd name="connsiteX10" fmla="*/ 1300804 w 7530353"/>
                  <a:gd name="connsiteY10" fmla="*/ 1016036 h 4860113"/>
                  <a:gd name="connsiteX11" fmla="*/ 3484093 w 7530353"/>
                  <a:gd name="connsiteY11" fmla="*/ 575337 h 4860113"/>
                  <a:gd name="connsiteX12" fmla="*/ 5852883 w 7530353"/>
                  <a:gd name="connsiteY12" fmla="*/ 753010 h 4860113"/>
                  <a:gd name="connsiteX13" fmla="*/ 7526967 w 7530353"/>
                  <a:gd name="connsiteY13" fmla="*/ 3003102 h 4860113"/>
                  <a:gd name="connsiteX14" fmla="*/ 5424934 w 7530353"/>
                  <a:gd name="connsiteY14" fmla="*/ 4805863 h 4860113"/>
                  <a:gd name="connsiteX15" fmla="*/ 2718145 w 7530353"/>
                  <a:gd name="connsiteY15" fmla="*/ 4214407 h 4860113"/>
                  <a:gd name="connsiteX16" fmla="*/ 1887382 w 7530353"/>
                  <a:gd name="connsiteY16" fmla="*/ 2869232 h 4860113"/>
                  <a:gd name="connsiteX17" fmla="*/ 6111439 w 7530353"/>
                  <a:gd name="connsiteY17" fmla="*/ 0 h 4860113"/>
                  <a:gd name="connsiteX0" fmla="*/ 889325 w 7530353"/>
                  <a:gd name="connsiteY0" fmla="*/ 3080727 h 4841336"/>
                  <a:gd name="connsiteX1" fmla="*/ 1688075 w 7530353"/>
                  <a:gd name="connsiteY1" fmla="*/ 3902348 h 4841336"/>
                  <a:gd name="connsiteX2" fmla="*/ 1355449 w 7530353"/>
                  <a:gd name="connsiteY2" fmla="*/ 4470692 h 4841336"/>
                  <a:gd name="connsiteX3" fmla="*/ 705532 w 7530353"/>
                  <a:gd name="connsiteY3" fmla="*/ 4083348 h 4841336"/>
                  <a:gd name="connsiteX4" fmla="*/ 704048 w 7530353"/>
                  <a:gd name="connsiteY4" fmla="*/ 3205866 h 4841336"/>
                  <a:gd name="connsiteX5" fmla="*/ 1164036 w 7530353"/>
                  <a:gd name="connsiteY5" fmla="*/ 3364703 h 4841336"/>
                  <a:gd name="connsiteX6" fmla="*/ 1096545 w 7530353"/>
                  <a:gd name="connsiteY6" fmla="*/ 3510572 h 4841336"/>
                  <a:gd name="connsiteX7" fmla="*/ 981156 w 7530353"/>
                  <a:gd name="connsiteY7" fmla="*/ 3396272 h 4841336"/>
                  <a:gd name="connsiteX8" fmla="*/ 1036236 w 7530353"/>
                  <a:gd name="connsiteY8" fmla="*/ 2903722 h 4841336"/>
                  <a:gd name="connsiteX9" fmla="*/ 208 w 7530353"/>
                  <a:gd name="connsiteY9" fmla="*/ 2490644 h 4841336"/>
                  <a:gd name="connsiteX10" fmla="*/ 1300804 w 7530353"/>
                  <a:gd name="connsiteY10" fmla="*/ 1016036 h 4841336"/>
                  <a:gd name="connsiteX11" fmla="*/ 3484093 w 7530353"/>
                  <a:gd name="connsiteY11" fmla="*/ 575337 h 4841336"/>
                  <a:gd name="connsiteX12" fmla="*/ 5852883 w 7530353"/>
                  <a:gd name="connsiteY12" fmla="*/ 753010 h 4841336"/>
                  <a:gd name="connsiteX13" fmla="*/ 7526967 w 7530353"/>
                  <a:gd name="connsiteY13" fmla="*/ 3003102 h 4841336"/>
                  <a:gd name="connsiteX14" fmla="*/ 5424934 w 7530353"/>
                  <a:gd name="connsiteY14" fmla="*/ 4805863 h 4841336"/>
                  <a:gd name="connsiteX15" fmla="*/ 2718145 w 7530353"/>
                  <a:gd name="connsiteY15" fmla="*/ 4214407 h 4841336"/>
                  <a:gd name="connsiteX16" fmla="*/ 1887382 w 7530353"/>
                  <a:gd name="connsiteY16" fmla="*/ 2869232 h 4841336"/>
                  <a:gd name="connsiteX17" fmla="*/ 6111439 w 7530353"/>
                  <a:gd name="connsiteY17" fmla="*/ 0 h 4841336"/>
                  <a:gd name="connsiteX0" fmla="*/ 889325 w 7530353"/>
                  <a:gd name="connsiteY0" fmla="*/ 3080727 h 4824428"/>
                  <a:gd name="connsiteX1" fmla="*/ 1688075 w 7530353"/>
                  <a:gd name="connsiteY1" fmla="*/ 3902348 h 4824428"/>
                  <a:gd name="connsiteX2" fmla="*/ 1355449 w 7530353"/>
                  <a:gd name="connsiteY2" fmla="*/ 4470692 h 4824428"/>
                  <a:gd name="connsiteX3" fmla="*/ 705532 w 7530353"/>
                  <a:gd name="connsiteY3" fmla="*/ 4083348 h 4824428"/>
                  <a:gd name="connsiteX4" fmla="*/ 704048 w 7530353"/>
                  <a:gd name="connsiteY4" fmla="*/ 3205866 h 4824428"/>
                  <a:gd name="connsiteX5" fmla="*/ 1164036 w 7530353"/>
                  <a:gd name="connsiteY5" fmla="*/ 3364703 h 4824428"/>
                  <a:gd name="connsiteX6" fmla="*/ 1096545 w 7530353"/>
                  <a:gd name="connsiteY6" fmla="*/ 3510572 h 4824428"/>
                  <a:gd name="connsiteX7" fmla="*/ 981156 w 7530353"/>
                  <a:gd name="connsiteY7" fmla="*/ 3396272 h 4824428"/>
                  <a:gd name="connsiteX8" fmla="*/ 1036236 w 7530353"/>
                  <a:gd name="connsiteY8" fmla="*/ 2903722 h 4824428"/>
                  <a:gd name="connsiteX9" fmla="*/ 208 w 7530353"/>
                  <a:gd name="connsiteY9" fmla="*/ 2490644 h 4824428"/>
                  <a:gd name="connsiteX10" fmla="*/ 1300804 w 7530353"/>
                  <a:gd name="connsiteY10" fmla="*/ 1016036 h 4824428"/>
                  <a:gd name="connsiteX11" fmla="*/ 3484093 w 7530353"/>
                  <a:gd name="connsiteY11" fmla="*/ 575337 h 4824428"/>
                  <a:gd name="connsiteX12" fmla="*/ 5852883 w 7530353"/>
                  <a:gd name="connsiteY12" fmla="*/ 753010 h 4824428"/>
                  <a:gd name="connsiteX13" fmla="*/ 7526967 w 7530353"/>
                  <a:gd name="connsiteY13" fmla="*/ 3003102 h 4824428"/>
                  <a:gd name="connsiteX14" fmla="*/ 5424934 w 7530353"/>
                  <a:gd name="connsiteY14" fmla="*/ 4805863 h 4824428"/>
                  <a:gd name="connsiteX15" fmla="*/ 2718145 w 7530353"/>
                  <a:gd name="connsiteY15" fmla="*/ 4214407 h 4824428"/>
                  <a:gd name="connsiteX16" fmla="*/ 1887382 w 7530353"/>
                  <a:gd name="connsiteY16" fmla="*/ 2869232 h 4824428"/>
                  <a:gd name="connsiteX17" fmla="*/ 6111439 w 7530353"/>
                  <a:gd name="connsiteY17" fmla="*/ 0 h 4824428"/>
                  <a:gd name="connsiteX0" fmla="*/ 889325 w 7530353"/>
                  <a:gd name="connsiteY0" fmla="*/ 3080727 h 4919208"/>
                  <a:gd name="connsiteX1" fmla="*/ 1688075 w 7530353"/>
                  <a:gd name="connsiteY1" fmla="*/ 3902348 h 4919208"/>
                  <a:gd name="connsiteX2" fmla="*/ 1355449 w 7530353"/>
                  <a:gd name="connsiteY2" fmla="*/ 4470692 h 4919208"/>
                  <a:gd name="connsiteX3" fmla="*/ 705532 w 7530353"/>
                  <a:gd name="connsiteY3" fmla="*/ 4083348 h 4919208"/>
                  <a:gd name="connsiteX4" fmla="*/ 704048 w 7530353"/>
                  <a:gd name="connsiteY4" fmla="*/ 3205866 h 4919208"/>
                  <a:gd name="connsiteX5" fmla="*/ 1164036 w 7530353"/>
                  <a:gd name="connsiteY5" fmla="*/ 3364703 h 4919208"/>
                  <a:gd name="connsiteX6" fmla="*/ 1096545 w 7530353"/>
                  <a:gd name="connsiteY6" fmla="*/ 3510572 h 4919208"/>
                  <a:gd name="connsiteX7" fmla="*/ 981156 w 7530353"/>
                  <a:gd name="connsiteY7" fmla="*/ 3396272 h 4919208"/>
                  <a:gd name="connsiteX8" fmla="*/ 1036236 w 7530353"/>
                  <a:gd name="connsiteY8" fmla="*/ 2903722 h 4919208"/>
                  <a:gd name="connsiteX9" fmla="*/ 208 w 7530353"/>
                  <a:gd name="connsiteY9" fmla="*/ 2490644 h 4919208"/>
                  <a:gd name="connsiteX10" fmla="*/ 1300804 w 7530353"/>
                  <a:gd name="connsiteY10" fmla="*/ 1016036 h 4919208"/>
                  <a:gd name="connsiteX11" fmla="*/ 3484093 w 7530353"/>
                  <a:gd name="connsiteY11" fmla="*/ 575337 h 4919208"/>
                  <a:gd name="connsiteX12" fmla="*/ 5852883 w 7530353"/>
                  <a:gd name="connsiteY12" fmla="*/ 753010 h 4919208"/>
                  <a:gd name="connsiteX13" fmla="*/ 7526967 w 7530353"/>
                  <a:gd name="connsiteY13" fmla="*/ 3003102 h 4919208"/>
                  <a:gd name="connsiteX14" fmla="*/ 5424934 w 7530353"/>
                  <a:gd name="connsiteY14" fmla="*/ 4805863 h 4919208"/>
                  <a:gd name="connsiteX15" fmla="*/ 2718145 w 7530353"/>
                  <a:gd name="connsiteY15" fmla="*/ 4214407 h 4919208"/>
                  <a:gd name="connsiteX16" fmla="*/ 1887382 w 7530353"/>
                  <a:gd name="connsiteY16" fmla="*/ 2869232 h 4919208"/>
                  <a:gd name="connsiteX17" fmla="*/ 6111439 w 7530353"/>
                  <a:gd name="connsiteY17" fmla="*/ 0 h 4919208"/>
                  <a:gd name="connsiteX0" fmla="*/ 889325 w 7527297"/>
                  <a:gd name="connsiteY0" fmla="*/ 3080727 h 4857980"/>
                  <a:gd name="connsiteX1" fmla="*/ 1688075 w 7527297"/>
                  <a:gd name="connsiteY1" fmla="*/ 3902348 h 4857980"/>
                  <a:gd name="connsiteX2" fmla="*/ 1355449 w 7527297"/>
                  <a:gd name="connsiteY2" fmla="*/ 4470692 h 4857980"/>
                  <a:gd name="connsiteX3" fmla="*/ 705532 w 7527297"/>
                  <a:gd name="connsiteY3" fmla="*/ 4083348 h 4857980"/>
                  <a:gd name="connsiteX4" fmla="*/ 704048 w 7527297"/>
                  <a:gd name="connsiteY4" fmla="*/ 3205866 h 4857980"/>
                  <a:gd name="connsiteX5" fmla="*/ 1164036 w 7527297"/>
                  <a:gd name="connsiteY5" fmla="*/ 3364703 h 4857980"/>
                  <a:gd name="connsiteX6" fmla="*/ 1096545 w 7527297"/>
                  <a:gd name="connsiteY6" fmla="*/ 3510572 h 4857980"/>
                  <a:gd name="connsiteX7" fmla="*/ 981156 w 7527297"/>
                  <a:gd name="connsiteY7" fmla="*/ 3396272 h 4857980"/>
                  <a:gd name="connsiteX8" fmla="*/ 1036236 w 7527297"/>
                  <a:gd name="connsiteY8" fmla="*/ 2903722 h 4857980"/>
                  <a:gd name="connsiteX9" fmla="*/ 208 w 7527297"/>
                  <a:gd name="connsiteY9" fmla="*/ 2490644 h 4857980"/>
                  <a:gd name="connsiteX10" fmla="*/ 1300804 w 7527297"/>
                  <a:gd name="connsiteY10" fmla="*/ 1016036 h 4857980"/>
                  <a:gd name="connsiteX11" fmla="*/ 3484093 w 7527297"/>
                  <a:gd name="connsiteY11" fmla="*/ 575337 h 4857980"/>
                  <a:gd name="connsiteX12" fmla="*/ 5852883 w 7527297"/>
                  <a:gd name="connsiteY12" fmla="*/ 753010 h 4857980"/>
                  <a:gd name="connsiteX13" fmla="*/ 7526967 w 7527297"/>
                  <a:gd name="connsiteY13" fmla="*/ 3003102 h 4857980"/>
                  <a:gd name="connsiteX14" fmla="*/ 5724517 w 7527297"/>
                  <a:gd name="connsiteY14" fmla="*/ 4746658 h 4857980"/>
                  <a:gd name="connsiteX15" fmla="*/ 2718145 w 7527297"/>
                  <a:gd name="connsiteY15" fmla="*/ 4214407 h 4857980"/>
                  <a:gd name="connsiteX16" fmla="*/ 1887382 w 7527297"/>
                  <a:gd name="connsiteY16" fmla="*/ 2869232 h 4857980"/>
                  <a:gd name="connsiteX17" fmla="*/ 6111439 w 7527297"/>
                  <a:gd name="connsiteY17" fmla="*/ 0 h 4857980"/>
                  <a:gd name="connsiteX0" fmla="*/ 889325 w 7527297"/>
                  <a:gd name="connsiteY0" fmla="*/ 3080727 h 4792270"/>
                  <a:gd name="connsiteX1" fmla="*/ 1688075 w 7527297"/>
                  <a:gd name="connsiteY1" fmla="*/ 3902348 h 4792270"/>
                  <a:gd name="connsiteX2" fmla="*/ 1355449 w 7527297"/>
                  <a:gd name="connsiteY2" fmla="*/ 4470692 h 4792270"/>
                  <a:gd name="connsiteX3" fmla="*/ 705532 w 7527297"/>
                  <a:gd name="connsiteY3" fmla="*/ 4083348 h 4792270"/>
                  <a:gd name="connsiteX4" fmla="*/ 704048 w 7527297"/>
                  <a:gd name="connsiteY4" fmla="*/ 3205866 h 4792270"/>
                  <a:gd name="connsiteX5" fmla="*/ 1164036 w 7527297"/>
                  <a:gd name="connsiteY5" fmla="*/ 3364703 h 4792270"/>
                  <a:gd name="connsiteX6" fmla="*/ 1096545 w 7527297"/>
                  <a:gd name="connsiteY6" fmla="*/ 3510572 h 4792270"/>
                  <a:gd name="connsiteX7" fmla="*/ 981156 w 7527297"/>
                  <a:gd name="connsiteY7" fmla="*/ 3396272 h 4792270"/>
                  <a:gd name="connsiteX8" fmla="*/ 1036236 w 7527297"/>
                  <a:gd name="connsiteY8" fmla="*/ 2903722 h 4792270"/>
                  <a:gd name="connsiteX9" fmla="*/ 208 w 7527297"/>
                  <a:gd name="connsiteY9" fmla="*/ 2490644 h 4792270"/>
                  <a:gd name="connsiteX10" fmla="*/ 1300804 w 7527297"/>
                  <a:gd name="connsiteY10" fmla="*/ 1016036 h 4792270"/>
                  <a:gd name="connsiteX11" fmla="*/ 3484093 w 7527297"/>
                  <a:gd name="connsiteY11" fmla="*/ 575337 h 4792270"/>
                  <a:gd name="connsiteX12" fmla="*/ 5852883 w 7527297"/>
                  <a:gd name="connsiteY12" fmla="*/ 753010 h 4792270"/>
                  <a:gd name="connsiteX13" fmla="*/ 7526967 w 7527297"/>
                  <a:gd name="connsiteY13" fmla="*/ 3003102 h 4792270"/>
                  <a:gd name="connsiteX14" fmla="*/ 5724517 w 7527297"/>
                  <a:gd name="connsiteY14" fmla="*/ 4746658 h 4792270"/>
                  <a:gd name="connsiteX15" fmla="*/ 2718145 w 7527297"/>
                  <a:gd name="connsiteY15" fmla="*/ 4214407 h 4792270"/>
                  <a:gd name="connsiteX16" fmla="*/ 1887382 w 7527297"/>
                  <a:gd name="connsiteY16" fmla="*/ 2869232 h 4792270"/>
                  <a:gd name="connsiteX17" fmla="*/ 6111439 w 7527297"/>
                  <a:gd name="connsiteY17" fmla="*/ 0 h 4792270"/>
                  <a:gd name="connsiteX0" fmla="*/ 889325 w 7527297"/>
                  <a:gd name="connsiteY0" fmla="*/ 3080727 h 4807208"/>
                  <a:gd name="connsiteX1" fmla="*/ 1688075 w 7527297"/>
                  <a:gd name="connsiteY1" fmla="*/ 3902348 h 4807208"/>
                  <a:gd name="connsiteX2" fmla="*/ 1355449 w 7527297"/>
                  <a:gd name="connsiteY2" fmla="*/ 4470692 h 4807208"/>
                  <a:gd name="connsiteX3" fmla="*/ 705532 w 7527297"/>
                  <a:gd name="connsiteY3" fmla="*/ 4083348 h 4807208"/>
                  <a:gd name="connsiteX4" fmla="*/ 704048 w 7527297"/>
                  <a:gd name="connsiteY4" fmla="*/ 3205866 h 4807208"/>
                  <a:gd name="connsiteX5" fmla="*/ 1164036 w 7527297"/>
                  <a:gd name="connsiteY5" fmla="*/ 3364703 h 4807208"/>
                  <a:gd name="connsiteX6" fmla="*/ 1096545 w 7527297"/>
                  <a:gd name="connsiteY6" fmla="*/ 3510572 h 4807208"/>
                  <a:gd name="connsiteX7" fmla="*/ 981156 w 7527297"/>
                  <a:gd name="connsiteY7" fmla="*/ 3396272 h 4807208"/>
                  <a:gd name="connsiteX8" fmla="*/ 1036236 w 7527297"/>
                  <a:gd name="connsiteY8" fmla="*/ 2903722 h 4807208"/>
                  <a:gd name="connsiteX9" fmla="*/ 208 w 7527297"/>
                  <a:gd name="connsiteY9" fmla="*/ 2490644 h 4807208"/>
                  <a:gd name="connsiteX10" fmla="*/ 1300804 w 7527297"/>
                  <a:gd name="connsiteY10" fmla="*/ 1016036 h 4807208"/>
                  <a:gd name="connsiteX11" fmla="*/ 3484093 w 7527297"/>
                  <a:gd name="connsiteY11" fmla="*/ 575337 h 4807208"/>
                  <a:gd name="connsiteX12" fmla="*/ 5852883 w 7527297"/>
                  <a:gd name="connsiteY12" fmla="*/ 753010 h 4807208"/>
                  <a:gd name="connsiteX13" fmla="*/ 7526967 w 7527297"/>
                  <a:gd name="connsiteY13" fmla="*/ 3003102 h 4807208"/>
                  <a:gd name="connsiteX14" fmla="*/ 5724517 w 7527297"/>
                  <a:gd name="connsiteY14" fmla="*/ 4746658 h 4807208"/>
                  <a:gd name="connsiteX15" fmla="*/ 2718145 w 7527297"/>
                  <a:gd name="connsiteY15" fmla="*/ 4214407 h 4807208"/>
                  <a:gd name="connsiteX16" fmla="*/ 1887382 w 7527297"/>
                  <a:gd name="connsiteY16" fmla="*/ 2869232 h 4807208"/>
                  <a:gd name="connsiteX17" fmla="*/ 6111439 w 7527297"/>
                  <a:gd name="connsiteY17" fmla="*/ 0 h 4807208"/>
                  <a:gd name="connsiteX0" fmla="*/ 889325 w 7527297"/>
                  <a:gd name="connsiteY0" fmla="*/ 3080727 h 4813949"/>
                  <a:gd name="connsiteX1" fmla="*/ 1688075 w 7527297"/>
                  <a:gd name="connsiteY1" fmla="*/ 3902348 h 4813949"/>
                  <a:gd name="connsiteX2" fmla="*/ 1355449 w 7527297"/>
                  <a:gd name="connsiteY2" fmla="*/ 4470692 h 4813949"/>
                  <a:gd name="connsiteX3" fmla="*/ 705532 w 7527297"/>
                  <a:gd name="connsiteY3" fmla="*/ 4083348 h 4813949"/>
                  <a:gd name="connsiteX4" fmla="*/ 704048 w 7527297"/>
                  <a:gd name="connsiteY4" fmla="*/ 3205866 h 4813949"/>
                  <a:gd name="connsiteX5" fmla="*/ 1164036 w 7527297"/>
                  <a:gd name="connsiteY5" fmla="*/ 3364703 h 4813949"/>
                  <a:gd name="connsiteX6" fmla="*/ 1096545 w 7527297"/>
                  <a:gd name="connsiteY6" fmla="*/ 3510572 h 4813949"/>
                  <a:gd name="connsiteX7" fmla="*/ 981156 w 7527297"/>
                  <a:gd name="connsiteY7" fmla="*/ 3396272 h 4813949"/>
                  <a:gd name="connsiteX8" fmla="*/ 1036236 w 7527297"/>
                  <a:gd name="connsiteY8" fmla="*/ 2903722 h 4813949"/>
                  <a:gd name="connsiteX9" fmla="*/ 208 w 7527297"/>
                  <a:gd name="connsiteY9" fmla="*/ 2490644 h 4813949"/>
                  <a:gd name="connsiteX10" fmla="*/ 1300804 w 7527297"/>
                  <a:gd name="connsiteY10" fmla="*/ 1016036 h 4813949"/>
                  <a:gd name="connsiteX11" fmla="*/ 3484093 w 7527297"/>
                  <a:gd name="connsiteY11" fmla="*/ 575337 h 4813949"/>
                  <a:gd name="connsiteX12" fmla="*/ 5852883 w 7527297"/>
                  <a:gd name="connsiteY12" fmla="*/ 753010 h 4813949"/>
                  <a:gd name="connsiteX13" fmla="*/ 7526967 w 7527297"/>
                  <a:gd name="connsiteY13" fmla="*/ 3003102 h 4813949"/>
                  <a:gd name="connsiteX14" fmla="*/ 5724517 w 7527297"/>
                  <a:gd name="connsiteY14" fmla="*/ 4746658 h 4813949"/>
                  <a:gd name="connsiteX15" fmla="*/ 2718145 w 7527297"/>
                  <a:gd name="connsiteY15" fmla="*/ 4214407 h 4813949"/>
                  <a:gd name="connsiteX16" fmla="*/ 1887382 w 7527297"/>
                  <a:gd name="connsiteY16" fmla="*/ 2869232 h 4813949"/>
                  <a:gd name="connsiteX17" fmla="*/ 6111439 w 7527297"/>
                  <a:gd name="connsiteY17" fmla="*/ 0 h 4813949"/>
                  <a:gd name="connsiteX0" fmla="*/ 889325 w 7527297"/>
                  <a:gd name="connsiteY0" fmla="*/ 3080727 h 4818717"/>
                  <a:gd name="connsiteX1" fmla="*/ 1688075 w 7527297"/>
                  <a:gd name="connsiteY1" fmla="*/ 3902348 h 4818717"/>
                  <a:gd name="connsiteX2" fmla="*/ 1355449 w 7527297"/>
                  <a:gd name="connsiteY2" fmla="*/ 4470692 h 4818717"/>
                  <a:gd name="connsiteX3" fmla="*/ 705532 w 7527297"/>
                  <a:gd name="connsiteY3" fmla="*/ 4083348 h 4818717"/>
                  <a:gd name="connsiteX4" fmla="*/ 704048 w 7527297"/>
                  <a:gd name="connsiteY4" fmla="*/ 3205866 h 4818717"/>
                  <a:gd name="connsiteX5" fmla="*/ 1164036 w 7527297"/>
                  <a:gd name="connsiteY5" fmla="*/ 3364703 h 4818717"/>
                  <a:gd name="connsiteX6" fmla="*/ 1096545 w 7527297"/>
                  <a:gd name="connsiteY6" fmla="*/ 3510572 h 4818717"/>
                  <a:gd name="connsiteX7" fmla="*/ 981156 w 7527297"/>
                  <a:gd name="connsiteY7" fmla="*/ 3396272 h 4818717"/>
                  <a:gd name="connsiteX8" fmla="*/ 1036236 w 7527297"/>
                  <a:gd name="connsiteY8" fmla="*/ 2903722 h 4818717"/>
                  <a:gd name="connsiteX9" fmla="*/ 208 w 7527297"/>
                  <a:gd name="connsiteY9" fmla="*/ 2490644 h 4818717"/>
                  <a:gd name="connsiteX10" fmla="*/ 1300804 w 7527297"/>
                  <a:gd name="connsiteY10" fmla="*/ 1016036 h 4818717"/>
                  <a:gd name="connsiteX11" fmla="*/ 3484093 w 7527297"/>
                  <a:gd name="connsiteY11" fmla="*/ 575337 h 4818717"/>
                  <a:gd name="connsiteX12" fmla="*/ 5852883 w 7527297"/>
                  <a:gd name="connsiteY12" fmla="*/ 753010 h 4818717"/>
                  <a:gd name="connsiteX13" fmla="*/ 7526967 w 7527297"/>
                  <a:gd name="connsiteY13" fmla="*/ 3003102 h 4818717"/>
                  <a:gd name="connsiteX14" fmla="*/ 5724517 w 7527297"/>
                  <a:gd name="connsiteY14" fmla="*/ 4746658 h 4818717"/>
                  <a:gd name="connsiteX15" fmla="*/ 2718145 w 7527297"/>
                  <a:gd name="connsiteY15" fmla="*/ 4214407 h 4818717"/>
                  <a:gd name="connsiteX16" fmla="*/ 1887382 w 7527297"/>
                  <a:gd name="connsiteY16" fmla="*/ 2869232 h 4818717"/>
                  <a:gd name="connsiteX17" fmla="*/ 6111439 w 7527297"/>
                  <a:gd name="connsiteY17" fmla="*/ 0 h 4818717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17340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827038"/>
                  <a:gd name="connsiteX1" fmla="*/ 1688075 w 7527297"/>
                  <a:gd name="connsiteY1" fmla="*/ 3902348 h 4827038"/>
                  <a:gd name="connsiteX2" fmla="*/ 1355449 w 7527297"/>
                  <a:gd name="connsiteY2" fmla="*/ 4470692 h 4827038"/>
                  <a:gd name="connsiteX3" fmla="*/ 705532 w 7527297"/>
                  <a:gd name="connsiteY3" fmla="*/ 4083348 h 4827038"/>
                  <a:gd name="connsiteX4" fmla="*/ 704048 w 7527297"/>
                  <a:gd name="connsiteY4" fmla="*/ 3205866 h 4827038"/>
                  <a:gd name="connsiteX5" fmla="*/ 1164036 w 7527297"/>
                  <a:gd name="connsiteY5" fmla="*/ 3364703 h 4827038"/>
                  <a:gd name="connsiteX6" fmla="*/ 1096545 w 7527297"/>
                  <a:gd name="connsiteY6" fmla="*/ 3510572 h 4827038"/>
                  <a:gd name="connsiteX7" fmla="*/ 981156 w 7527297"/>
                  <a:gd name="connsiteY7" fmla="*/ 3396272 h 4827038"/>
                  <a:gd name="connsiteX8" fmla="*/ 1036236 w 7527297"/>
                  <a:gd name="connsiteY8" fmla="*/ 2903722 h 4827038"/>
                  <a:gd name="connsiteX9" fmla="*/ 208 w 7527297"/>
                  <a:gd name="connsiteY9" fmla="*/ 2490644 h 4827038"/>
                  <a:gd name="connsiteX10" fmla="*/ 1300804 w 7527297"/>
                  <a:gd name="connsiteY10" fmla="*/ 1016036 h 4827038"/>
                  <a:gd name="connsiteX11" fmla="*/ 3484093 w 7527297"/>
                  <a:gd name="connsiteY11" fmla="*/ 575337 h 4827038"/>
                  <a:gd name="connsiteX12" fmla="*/ 5852883 w 7527297"/>
                  <a:gd name="connsiteY12" fmla="*/ 753010 h 4827038"/>
                  <a:gd name="connsiteX13" fmla="*/ 7526967 w 7527297"/>
                  <a:gd name="connsiteY13" fmla="*/ 3003102 h 4827038"/>
                  <a:gd name="connsiteX14" fmla="*/ 5724517 w 7527297"/>
                  <a:gd name="connsiteY14" fmla="*/ 4746658 h 4827038"/>
                  <a:gd name="connsiteX15" fmla="*/ 2718145 w 7527297"/>
                  <a:gd name="connsiteY15" fmla="*/ 4214407 h 4827038"/>
                  <a:gd name="connsiteX16" fmla="*/ 1917340 w 7527297"/>
                  <a:gd name="connsiteY16" fmla="*/ 2408742 h 4827038"/>
                  <a:gd name="connsiteX17" fmla="*/ 6111439 w 7527297"/>
                  <a:gd name="connsiteY17" fmla="*/ 0 h 4827038"/>
                  <a:gd name="connsiteX0" fmla="*/ 889325 w 7512322"/>
                  <a:gd name="connsiteY0" fmla="*/ 3080727 h 4842130"/>
                  <a:gd name="connsiteX1" fmla="*/ 1688075 w 7512322"/>
                  <a:gd name="connsiteY1" fmla="*/ 3902348 h 4842130"/>
                  <a:gd name="connsiteX2" fmla="*/ 1355449 w 7512322"/>
                  <a:gd name="connsiteY2" fmla="*/ 4470692 h 4842130"/>
                  <a:gd name="connsiteX3" fmla="*/ 705532 w 7512322"/>
                  <a:gd name="connsiteY3" fmla="*/ 4083348 h 4842130"/>
                  <a:gd name="connsiteX4" fmla="*/ 704048 w 7512322"/>
                  <a:gd name="connsiteY4" fmla="*/ 3205866 h 4842130"/>
                  <a:gd name="connsiteX5" fmla="*/ 1164036 w 7512322"/>
                  <a:gd name="connsiteY5" fmla="*/ 3364703 h 4842130"/>
                  <a:gd name="connsiteX6" fmla="*/ 1096545 w 7512322"/>
                  <a:gd name="connsiteY6" fmla="*/ 3510572 h 4842130"/>
                  <a:gd name="connsiteX7" fmla="*/ 981156 w 7512322"/>
                  <a:gd name="connsiteY7" fmla="*/ 3396272 h 4842130"/>
                  <a:gd name="connsiteX8" fmla="*/ 1036236 w 7512322"/>
                  <a:gd name="connsiteY8" fmla="*/ 2903722 h 4842130"/>
                  <a:gd name="connsiteX9" fmla="*/ 208 w 7512322"/>
                  <a:gd name="connsiteY9" fmla="*/ 2490644 h 4842130"/>
                  <a:gd name="connsiteX10" fmla="*/ 1300804 w 7512322"/>
                  <a:gd name="connsiteY10" fmla="*/ 1016036 h 4842130"/>
                  <a:gd name="connsiteX11" fmla="*/ 3484093 w 7512322"/>
                  <a:gd name="connsiteY11" fmla="*/ 575337 h 4842130"/>
                  <a:gd name="connsiteX12" fmla="*/ 5852883 w 7512322"/>
                  <a:gd name="connsiteY12" fmla="*/ 753010 h 4842130"/>
                  <a:gd name="connsiteX13" fmla="*/ 7511988 w 7512322"/>
                  <a:gd name="connsiteY13" fmla="*/ 2463671 h 4842130"/>
                  <a:gd name="connsiteX14" fmla="*/ 5724517 w 7512322"/>
                  <a:gd name="connsiteY14" fmla="*/ 4746658 h 4842130"/>
                  <a:gd name="connsiteX15" fmla="*/ 2718145 w 7512322"/>
                  <a:gd name="connsiteY15" fmla="*/ 4214407 h 4842130"/>
                  <a:gd name="connsiteX16" fmla="*/ 1917340 w 7512322"/>
                  <a:gd name="connsiteY16" fmla="*/ 2408742 h 4842130"/>
                  <a:gd name="connsiteX17" fmla="*/ 6111439 w 7512322"/>
                  <a:gd name="connsiteY17" fmla="*/ 0 h 4842130"/>
                  <a:gd name="connsiteX0" fmla="*/ 889325 w 7515153"/>
                  <a:gd name="connsiteY0" fmla="*/ 3080727 h 4842130"/>
                  <a:gd name="connsiteX1" fmla="*/ 1688075 w 7515153"/>
                  <a:gd name="connsiteY1" fmla="*/ 3902348 h 4842130"/>
                  <a:gd name="connsiteX2" fmla="*/ 1355449 w 7515153"/>
                  <a:gd name="connsiteY2" fmla="*/ 4470692 h 4842130"/>
                  <a:gd name="connsiteX3" fmla="*/ 705532 w 7515153"/>
                  <a:gd name="connsiteY3" fmla="*/ 4083348 h 4842130"/>
                  <a:gd name="connsiteX4" fmla="*/ 704048 w 7515153"/>
                  <a:gd name="connsiteY4" fmla="*/ 3205866 h 4842130"/>
                  <a:gd name="connsiteX5" fmla="*/ 1164036 w 7515153"/>
                  <a:gd name="connsiteY5" fmla="*/ 3364703 h 4842130"/>
                  <a:gd name="connsiteX6" fmla="*/ 1096545 w 7515153"/>
                  <a:gd name="connsiteY6" fmla="*/ 3510572 h 4842130"/>
                  <a:gd name="connsiteX7" fmla="*/ 981156 w 7515153"/>
                  <a:gd name="connsiteY7" fmla="*/ 3396272 h 4842130"/>
                  <a:gd name="connsiteX8" fmla="*/ 1036236 w 7515153"/>
                  <a:gd name="connsiteY8" fmla="*/ 2903722 h 4842130"/>
                  <a:gd name="connsiteX9" fmla="*/ 208 w 7515153"/>
                  <a:gd name="connsiteY9" fmla="*/ 2490644 h 4842130"/>
                  <a:gd name="connsiteX10" fmla="*/ 1300804 w 7515153"/>
                  <a:gd name="connsiteY10" fmla="*/ 1016036 h 4842130"/>
                  <a:gd name="connsiteX11" fmla="*/ 3484093 w 7515153"/>
                  <a:gd name="connsiteY11" fmla="*/ 575337 h 4842130"/>
                  <a:gd name="connsiteX12" fmla="*/ 5852883 w 7515153"/>
                  <a:gd name="connsiteY12" fmla="*/ 753010 h 4842130"/>
                  <a:gd name="connsiteX13" fmla="*/ 7511988 w 7515153"/>
                  <a:gd name="connsiteY13" fmla="*/ 2463671 h 4842130"/>
                  <a:gd name="connsiteX14" fmla="*/ 5724517 w 7515153"/>
                  <a:gd name="connsiteY14" fmla="*/ 4746658 h 4842130"/>
                  <a:gd name="connsiteX15" fmla="*/ 2718145 w 7515153"/>
                  <a:gd name="connsiteY15" fmla="*/ 4214407 h 4842130"/>
                  <a:gd name="connsiteX16" fmla="*/ 1917340 w 7515153"/>
                  <a:gd name="connsiteY16" fmla="*/ 2408742 h 4842130"/>
                  <a:gd name="connsiteX17" fmla="*/ 6111439 w 7515153"/>
                  <a:gd name="connsiteY17" fmla="*/ 0 h 4842130"/>
                  <a:gd name="connsiteX0" fmla="*/ 889325 w 7520087"/>
                  <a:gd name="connsiteY0" fmla="*/ 3080727 h 4842130"/>
                  <a:gd name="connsiteX1" fmla="*/ 1688075 w 7520087"/>
                  <a:gd name="connsiteY1" fmla="*/ 3902348 h 4842130"/>
                  <a:gd name="connsiteX2" fmla="*/ 1355449 w 7520087"/>
                  <a:gd name="connsiteY2" fmla="*/ 4470692 h 4842130"/>
                  <a:gd name="connsiteX3" fmla="*/ 705532 w 7520087"/>
                  <a:gd name="connsiteY3" fmla="*/ 4083348 h 4842130"/>
                  <a:gd name="connsiteX4" fmla="*/ 704048 w 7520087"/>
                  <a:gd name="connsiteY4" fmla="*/ 3205866 h 4842130"/>
                  <a:gd name="connsiteX5" fmla="*/ 1164036 w 7520087"/>
                  <a:gd name="connsiteY5" fmla="*/ 3364703 h 4842130"/>
                  <a:gd name="connsiteX6" fmla="*/ 1096545 w 7520087"/>
                  <a:gd name="connsiteY6" fmla="*/ 3510572 h 4842130"/>
                  <a:gd name="connsiteX7" fmla="*/ 981156 w 7520087"/>
                  <a:gd name="connsiteY7" fmla="*/ 3396272 h 4842130"/>
                  <a:gd name="connsiteX8" fmla="*/ 1036236 w 7520087"/>
                  <a:gd name="connsiteY8" fmla="*/ 2903722 h 4842130"/>
                  <a:gd name="connsiteX9" fmla="*/ 208 w 7520087"/>
                  <a:gd name="connsiteY9" fmla="*/ 2490644 h 4842130"/>
                  <a:gd name="connsiteX10" fmla="*/ 1300804 w 7520087"/>
                  <a:gd name="connsiteY10" fmla="*/ 1016036 h 4842130"/>
                  <a:gd name="connsiteX11" fmla="*/ 3484093 w 7520087"/>
                  <a:gd name="connsiteY11" fmla="*/ 575337 h 4842130"/>
                  <a:gd name="connsiteX12" fmla="*/ 5852883 w 7520087"/>
                  <a:gd name="connsiteY12" fmla="*/ 753010 h 4842130"/>
                  <a:gd name="connsiteX13" fmla="*/ 7511988 w 7520087"/>
                  <a:gd name="connsiteY13" fmla="*/ 2463671 h 4842130"/>
                  <a:gd name="connsiteX14" fmla="*/ 5724517 w 7520087"/>
                  <a:gd name="connsiteY14" fmla="*/ 4746658 h 4842130"/>
                  <a:gd name="connsiteX15" fmla="*/ 2718145 w 7520087"/>
                  <a:gd name="connsiteY15" fmla="*/ 4214407 h 4842130"/>
                  <a:gd name="connsiteX16" fmla="*/ 1917340 w 7520087"/>
                  <a:gd name="connsiteY16" fmla="*/ 2408742 h 4842130"/>
                  <a:gd name="connsiteX17" fmla="*/ 6111439 w 7520087"/>
                  <a:gd name="connsiteY17" fmla="*/ 0 h 4842130"/>
                  <a:gd name="connsiteX0" fmla="*/ 889325 w 7525563"/>
                  <a:gd name="connsiteY0" fmla="*/ 3080727 h 4842130"/>
                  <a:gd name="connsiteX1" fmla="*/ 1688075 w 7525563"/>
                  <a:gd name="connsiteY1" fmla="*/ 3902348 h 4842130"/>
                  <a:gd name="connsiteX2" fmla="*/ 1355449 w 7525563"/>
                  <a:gd name="connsiteY2" fmla="*/ 4470692 h 4842130"/>
                  <a:gd name="connsiteX3" fmla="*/ 705532 w 7525563"/>
                  <a:gd name="connsiteY3" fmla="*/ 4083348 h 4842130"/>
                  <a:gd name="connsiteX4" fmla="*/ 704048 w 7525563"/>
                  <a:gd name="connsiteY4" fmla="*/ 3205866 h 4842130"/>
                  <a:gd name="connsiteX5" fmla="*/ 1164036 w 7525563"/>
                  <a:gd name="connsiteY5" fmla="*/ 3364703 h 4842130"/>
                  <a:gd name="connsiteX6" fmla="*/ 1096545 w 7525563"/>
                  <a:gd name="connsiteY6" fmla="*/ 3510572 h 4842130"/>
                  <a:gd name="connsiteX7" fmla="*/ 981156 w 7525563"/>
                  <a:gd name="connsiteY7" fmla="*/ 3396272 h 4842130"/>
                  <a:gd name="connsiteX8" fmla="*/ 1036236 w 7525563"/>
                  <a:gd name="connsiteY8" fmla="*/ 2903722 h 4842130"/>
                  <a:gd name="connsiteX9" fmla="*/ 208 w 7525563"/>
                  <a:gd name="connsiteY9" fmla="*/ 2490644 h 4842130"/>
                  <a:gd name="connsiteX10" fmla="*/ 1300804 w 7525563"/>
                  <a:gd name="connsiteY10" fmla="*/ 1016036 h 4842130"/>
                  <a:gd name="connsiteX11" fmla="*/ 3484093 w 7525563"/>
                  <a:gd name="connsiteY11" fmla="*/ 575337 h 4842130"/>
                  <a:gd name="connsiteX12" fmla="*/ 5852883 w 7525563"/>
                  <a:gd name="connsiteY12" fmla="*/ 753010 h 4842130"/>
                  <a:gd name="connsiteX13" fmla="*/ 7511988 w 7525563"/>
                  <a:gd name="connsiteY13" fmla="*/ 2463671 h 4842130"/>
                  <a:gd name="connsiteX14" fmla="*/ 5724517 w 7525563"/>
                  <a:gd name="connsiteY14" fmla="*/ 4746658 h 4842130"/>
                  <a:gd name="connsiteX15" fmla="*/ 2718145 w 7525563"/>
                  <a:gd name="connsiteY15" fmla="*/ 4214407 h 4842130"/>
                  <a:gd name="connsiteX16" fmla="*/ 1917340 w 7525563"/>
                  <a:gd name="connsiteY16" fmla="*/ 2408742 h 4842130"/>
                  <a:gd name="connsiteX17" fmla="*/ 6111439 w 7525563"/>
                  <a:gd name="connsiteY17" fmla="*/ 0 h 4842130"/>
                  <a:gd name="connsiteX0" fmla="*/ 889325 w 7540411"/>
                  <a:gd name="connsiteY0" fmla="*/ 3080727 h 4836330"/>
                  <a:gd name="connsiteX1" fmla="*/ 1688075 w 7540411"/>
                  <a:gd name="connsiteY1" fmla="*/ 3902348 h 4836330"/>
                  <a:gd name="connsiteX2" fmla="*/ 1355449 w 7540411"/>
                  <a:gd name="connsiteY2" fmla="*/ 4470692 h 4836330"/>
                  <a:gd name="connsiteX3" fmla="*/ 705532 w 7540411"/>
                  <a:gd name="connsiteY3" fmla="*/ 4083348 h 4836330"/>
                  <a:gd name="connsiteX4" fmla="*/ 704048 w 7540411"/>
                  <a:gd name="connsiteY4" fmla="*/ 3205866 h 4836330"/>
                  <a:gd name="connsiteX5" fmla="*/ 1164036 w 7540411"/>
                  <a:gd name="connsiteY5" fmla="*/ 3364703 h 4836330"/>
                  <a:gd name="connsiteX6" fmla="*/ 1096545 w 7540411"/>
                  <a:gd name="connsiteY6" fmla="*/ 3510572 h 4836330"/>
                  <a:gd name="connsiteX7" fmla="*/ 981156 w 7540411"/>
                  <a:gd name="connsiteY7" fmla="*/ 3396272 h 4836330"/>
                  <a:gd name="connsiteX8" fmla="*/ 1036236 w 7540411"/>
                  <a:gd name="connsiteY8" fmla="*/ 2903722 h 4836330"/>
                  <a:gd name="connsiteX9" fmla="*/ 208 w 7540411"/>
                  <a:gd name="connsiteY9" fmla="*/ 2490644 h 4836330"/>
                  <a:gd name="connsiteX10" fmla="*/ 1300804 w 7540411"/>
                  <a:gd name="connsiteY10" fmla="*/ 1016036 h 4836330"/>
                  <a:gd name="connsiteX11" fmla="*/ 3484093 w 7540411"/>
                  <a:gd name="connsiteY11" fmla="*/ 575337 h 4836330"/>
                  <a:gd name="connsiteX12" fmla="*/ 5852883 w 7540411"/>
                  <a:gd name="connsiteY12" fmla="*/ 753010 h 4836330"/>
                  <a:gd name="connsiteX13" fmla="*/ 7526968 w 7540411"/>
                  <a:gd name="connsiteY13" fmla="*/ 2549191 h 4836330"/>
                  <a:gd name="connsiteX14" fmla="*/ 5724517 w 7540411"/>
                  <a:gd name="connsiteY14" fmla="*/ 4746658 h 4836330"/>
                  <a:gd name="connsiteX15" fmla="*/ 2718145 w 7540411"/>
                  <a:gd name="connsiteY15" fmla="*/ 4214407 h 4836330"/>
                  <a:gd name="connsiteX16" fmla="*/ 1917340 w 7540411"/>
                  <a:gd name="connsiteY16" fmla="*/ 2408742 h 4836330"/>
                  <a:gd name="connsiteX17" fmla="*/ 6111439 w 7540411"/>
                  <a:gd name="connsiteY17" fmla="*/ 0 h 4836330"/>
                  <a:gd name="connsiteX0" fmla="*/ 889325 w 7549723"/>
                  <a:gd name="connsiteY0" fmla="*/ 3080727 h 4836330"/>
                  <a:gd name="connsiteX1" fmla="*/ 1688075 w 7549723"/>
                  <a:gd name="connsiteY1" fmla="*/ 3902348 h 4836330"/>
                  <a:gd name="connsiteX2" fmla="*/ 1355449 w 7549723"/>
                  <a:gd name="connsiteY2" fmla="*/ 4470692 h 4836330"/>
                  <a:gd name="connsiteX3" fmla="*/ 705532 w 7549723"/>
                  <a:gd name="connsiteY3" fmla="*/ 4083348 h 4836330"/>
                  <a:gd name="connsiteX4" fmla="*/ 704048 w 7549723"/>
                  <a:gd name="connsiteY4" fmla="*/ 3205866 h 4836330"/>
                  <a:gd name="connsiteX5" fmla="*/ 1164036 w 7549723"/>
                  <a:gd name="connsiteY5" fmla="*/ 3364703 h 4836330"/>
                  <a:gd name="connsiteX6" fmla="*/ 1096545 w 7549723"/>
                  <a:gd name="connsiteY6" fmla="*/ 3510572 h 4836330"/>
                  <a:gd name="connsiteX7" fmla="*/ 981156 w 7549723"/>
                  <a:gd name="connsiteY7" fmla="*/ 3396272 h 4836330"/>
                  <a:gd name="connsiteX8" fmla="*/ 1036236 w 7549723"/>
                  <a:gd name="connsiteY8" fmla="*/ 2903722 h 4836330"/>
                  <a:gd name="connsiteX9" fmla="*/ 208 w 7549723"/>
                  <a:gd name="connsiteY9" fmla="*/ 2490644 h 4836330"/>
                  <a:gd name="connsiteX10" fmla="*/ 1300804 w 7549723"/>
                  <a:gd name="connsiteY10" fmla="*/ 1016036 h 4836330"/>
                  <a:gd name="connsiteX11" fmla="*/ 3484093 w 7549723"/>
                  <a:gd name="connsiteY11" fmla="*/ 575337 h 4836330"/>
                  <a:gd name="connsiteX12" fmla="*/ 5852883 w 7549723"/>
                  <a:gd name="connsiteY12" fmla="*/ 753010 h 4836330"/>
                  <a:gd name="connsiteX13" fmla="*/ 7526968 w 7549723"/>
                  <a:gd name="connsiteY13" fmla="*/ 2549191 h 4836330"/>
                  <a:gd name="connsiteX14" fmla="*/ 5724517 w 7549723"/>
                  <a:gd name="connsiteY14" fmla="*/ 4746658 h 4836330"/>
                  <a:gd name="connsiteX15" fmla="*/ 2718145 w 7549723"/>
                  <a:gd name="connsiteY15" fmla="*/ 4214407 h 4836330"/>
                  <a:gd name="connsiteX16" fmla="*/ 1917340 w 7549723"/>
                  <a:gd name="connsiteY16" fmla="*/ 2408742 h 4836330"/>
                  <a:gd name="connsiteX17" fmla="*/ 6111439 w 7549723"/>
                  <a:gd name="connsiteY17" fmla="*/ 0 h 4836330"/>
                  <a:gd name="connsiteX0" fmla="*/ 889325 w 7527340"/>
                  <a:gd name="connsiteY0" fmla="*/ 3080727 h 4836330"/>
                  <a:gd name="connsiteX1" fmla="*/ 1688075 w 7527340"/>
                  <a:gd name="connsiteY1" fmla="*/ 3902348 h 4836330"/>
                  <a:gd name="connsiteX2" fmla="*/ 1355449 w 7527340"/>
                  <a:gd name="connsiteY2" fmla="*/ 4470692 h 4836330"/>
                  <a:gd name="connsiteX3" fmla="*/ 705532 w 7527340"/>
                  <a:gd name="connsiteY3" fmla="*/ 4083348 h 4836330"/>
                  <a:gd name="connsiteX4" fmla="*/ 704048 w 7527340"/>
                  <a:gd name="connsiteY4" fmla="*/ 3205866 h 4836330"/>
                  <a:gd name="connsiteX5" fmla="*/ 1164036 w 7527340"/>
                  <a:gd name="connsiteY5" fmla="*/ 3364703 h 4836330"/>
                  <a:gd name="connsiteX6" fmla="*/ 1096545 w 7527340"/>
                  <a:gd name="connsiteY6" fmla="*/ 3510572 h 4836330"/>
                  <a:gd name="connsiteX7" fmla="*/ 981156 w 7527340"/>
                  <a:gd name="connsiteY7" fmla="*/ 3396272 h 4836330"/>
                  <a:gd name="connsiteX8" fmla="*/ 1036236 w 7527340"/>
                  <a:gd name="connsiteY8" fmla="*/ 2903722 h 4836330"/>
                  <a:gd name="connsiteX9" fmla="*/ 208 w 7527340"/>
                  <a:gd name="connsiteY9" fmla="*/ 2490644 h 4836330"/>
                  <a:gd name="connsiteX10" fmla="*/ 1300804 w 7527340"/>
                  <a:gd name="connsiteY10" fmla="*/ 1016036 h 4836330"/>
                  <a:gd name="connsiteX11" fmla="*/ 3484093 w 7527340"/>
                  <a:gd name="connsiteY11" fmla="*/ 575337 h 4836330"/>
                  <a:gd name="connsiteX12" fmla="*/ 5860373 w 7527340"/>
                  <a:gd name="connsiteY12" fmla="*/ 726697 h 4836330"/>
                  <a:gd name="connsiteX13" fmla="*/ 7526968 w 7527340"/>
                  <a:gd name="connsiteY13" fmla="*/ 2549191 h 4836330"/>
                  <a:gd name="connsiteX14" fmla="*/ 5724517 w 7527340"/>
                  <a:gd name="connsiteY14" fmla="*/ 4746658 h 4836330"/>
                  <a:gd name="connsiteX15" fmla="*/ 2718145 w 7527340"/>
                  <a:gd name="connsiteY15" fmla="*/ 4214407 h 4836330"/>
                  <a:gd name="connsiteX16" fmla="*/ 1917340 w 7527340"/>
                  <a:gd name="connsiteY16" fmla="*/ 2408742 h 4836330"/>
                  <a:gd name="connsiteX17" fmla="*/ 6111439 w 7527340"/>
                  <a:gd name="connsiteY17" fmla="*/ 0 h 4836330"/>
                  <a:gd name="connsiteX0" fmla="*/ 889325 w 7527395"/>
                  <a:gd name="connsiteY0" fmla="*/ 3080727 h 4836330"/>
                  <a:gd name="connsiteX1" fmla="*/ 1688075 w 7527395"/>
                  <a:gd name="connsiteY1" fmla="*/ 3902348 h 4836330"/>
                  <a:gd name="connsiteX2" fmla="*/ 1355449 w 7527395"/>
                  <a:gd name="connsiteY2" fmla="*/ 4470692 h 4836330"/>
                  <a:gd name="connsiteX3" fmla="*/ 705532 w 7527395"/>
                  <a:gd name="connsiteY3" fmla="*/ 4083348 h 4836330"/>
                  <a:gd name="connsiteX4" fmla="*/ 704048 w 7527395"/>
                  <a:gd name="connsiteY4" fmla="*/ 3205866 h 4836330"/>
                  <a:gd name="connsiteX5" fmla="*/ 1164036 w 7527395"/>
                  <a:gd name="connsiteY5" fmla="*/ 3364703 h 4836330"/>
                  <a:gd name="connsiteX6" fmla="*/ 1096545 w 7527395"/>
                  <a:gd name="connsiteY6" fmla="*/ 3510572 h 4836330"/>
                  <a:gd name="connsiteX7" fmla="*/ 981156 w 7527395"/>
                  <a:gd name="connsiteY7" fmla="*/ 3396272 h 4836330"/>
                  <a:gd name="connsiteX8" fmla="*/ 1036236 w 7527395"/>
                  <a:gd name="connsiteY8" fmla="*/ 2903722 h 4836330"/>
                  <a:gd name="connsiteX9" fmla="*/ 208 w 7527395"/>
                  <a:gd name="connsiteY9" fmla="*/ 2490644 h 4836330"/>
                  <a:gd name="connsiteX10" fmla="*/ 1300804 w 7527395"/>
                  <a:gd name="connsiteY10" fmla="*/ 1016036 h 4836330"/>
                  <a:gd name="connsiteX11" fmla="*/ 3484093 w 7527395"/>
                  <a:gd name="connsiteY11" fmla="*/ 575337 h 4836330"/>
                  <a:gd name="connsiteX12" fmla="*/ 5860373 w 7527395"/>
                  <a:gd name="connsiteY12" fmla="*/ 726697 h 4836330"/>
                  <a:gd name="connsiteX13" fmla="*/ 7526968 w 7527395"/>
                  <a:gd name="connsiteY13" fmla="*/ 2549191 h 4836330"/>
                  <a:gd name="connsiteX14" fmla="*/ 5724517 w 7527395"/>
                  <a:gd name="connsiteY14" fmla="*/ 4746658 h 4836330"/>
                  <a:gd name="connsiteX15" fmla="*/ 2718145 w 7527395"/>
                  <a:gd name="connsiteY15" fmla="*/ 4214407 h 4836330"/>
                  <a:gd name="connsiteX16" fmla="*/ 1917340 w 7527395"/>
                  <a:gd name="connsiteY16" fmla="*/ 2408742 h 4836330"/>
                  <a:gd name="connsiteX17" fmla="*/ 6111439 w 7527395"/>
                  <a:gd name="connsiteY17" fmla="*/ 0 h 4836330"/>
                  <a:gd name="connsiteX0" fmla="*/ 889325 w 7529383"/>
                  <a:gd name="connsiteY0" fmla="*/ 3080727 h 4836330"/>
                  <a:gd name="connsiteX1" fmla="*/ 1688075 w 7529383"/>
                  <a:gd name="connsiteY1" fmla="*/ 3902348 h 4836330"/>
                  <a:gd name="connsiteX2" fmla="*/ 1355449 w 7529383"/>
                  <a:gd name="connsiteY2" fmla="*/ 4470692 h 4836330"/>
                  <a:gd name="connsiteX3" fmla="*/ 705532 w 7529383"/>
                  <a:gd name="connsiteY3" fmla="*/ 4083348 h 4836330"/>
                  <a:gd name="connsiteX4" fmla="*/ 704048 w 7529383"/>
                  <a:gd name="connsiteY4" fmla="*/ 3205866 h 4836330"/>
                  <a:gd name="connsiteX5" fmla="*/ 1164036 w 7529383"/>
                  <a:gd name="connsiteY5" fmla="*/ 3364703 h 4836330"/>
                  <a:gd name="connsiteX6" fmla="*/ 1096545 w 7529383"/>
                  <a:gd name="connsiteY6" fmla="*/ 3510572 h 4836330"/>
                  <a:gd name="connsiteX7" fmla="*/ 981156 w 7529383"/>
                  <a:gd name="connsiteY7" fmla="*/ 3396272 h 4836330"/>
                  <a:gd name="connsiteX8" fmla="*/ 1036236 w 7529383"/>
                  <a:gd name="connsiteY8" fmla="*/ 2903722 h 4836330"/>
                  <a:gd name="connsiteX9" fmla="*/ 208 w 7529383"/>
                  <a:gd name="connsiteY9" fmla="*/ 2490644 h 4836330"/>
                  <a:gd name="connsiteX10" fmla="*/ 1300804 w 7529383"/>
                  <a:gd name="connsiteY10" fmla="*/ 1016036 h 4836330"/>
                  <a:gd name="connsiteX11" fmla="*/ 3484093 w 7529383"/>
                  <a:gd name="connsiteY11" fmla="*/ 575337 h 4836330"/>
                  <a:gd name="connsiteX12" fmla="*/ 5860373 w 7529383"/>
                  <a:gd name="connsiteY12" fmla="*/ 726697 h 4836330"/>
                  <a:gd name="connsiteX13" fmla="*/ 7526968 w 7529383"/>
                  <a:gd name="connsiteY13" fmla="*/ 2549191 h 4836330"/>
                  <a:gd name="connsiteX14" fmla="*/ 5724517 w 7529383"/>
                  <a:gd name="connsiteY14" fmla="*/ 4746658 h 4836330"/>
                  <a:gd name="connsiteX15" fmla="*/ 2718145 w 7529383"/>
                  <a:gd name="connsiteY15" fmla="*/ 4214407 h 4836330"/>
                  <a:gd name="connsiteX16" fmla="*/ 1917340 w 7529383"/>
                  <a:gd name="connsiteY16" fmla="*/ 2408742 h 4836330"/>
                  <a:gd name="connsiteX17" fmla="*/ 6111439 w 7529383"/>
                  <a:gd name="connsiteY17" fmla="*/ 0 h 4836330"/>
                  <a:gd name="connsiteX0" fmla="*/ 889325 w 7529753"/>
                  <a:gd name="connsiteY0" fmla="*/ 3080727 h 4823088"/>
                  <a:gd name="connsiteX1" fmla="*/ 1688075 w 7529753"/>
                  <a:gd name="connsiteY1" fmla="*/ 3902348 h 4823088"/>
                  <a:gd name="connsiteX2" fmla="*/ 1355449 w 7529753"/>
                  <a:gd name="connsiteY2" fmla="*/ 4470692 h 4823088"/>
                  <a:gd name="connsiteX3" fmla="*/ 705532 w 7529753"/>
                  <a:gd name="connsiteY3" fmla="*/ 4083348 h 4823088"/>
                  <a:gd name="connsiteX4" fmla="*/ 704048 w 7529753"/>
                  <a:gd name="connsiteY4" fmla="*/ 3205866 h 4823088"/>
                  <a:gd name="connsiteX5" fmla="*/ 1164036 w 7529753"/>
                  <a:gd name="connsiteY5" fmla="*/ 3364703 h 4823088"/>
                  <a:gd name="connsiteX6" fmla="*/ 1096545 w 7529753"/>
                  <a:gd name="connsiteY6" fmla="*/ 3510572 h 4823088"/>
                  <a:gd name="connsiteX7" fmla="*/ 981156 w 7529753"/>
                  <a:gd name="connsiteY7" fmla="*/ 3396272 h 4823088"/>
                  <a:gd name="connsiteX8" fmla="*/ 1036236 w 7529753"/>
                  <a:gd name="connsiteY8" fmla="*/ 2903722 h 4823088"/>
                  <a:gd name="connsiteX9" fmla="*/ 208 w 7529753"/>
                  <a:gd name="connsiteY9" fmla="*/ 2490644 h 4823088"/>
                  <a:gd name="connsiteX10" fmla="*/ 1300804 w 7529753"/>
                  <a:gd name="connsiteY10" fmla="*/ 1016036 h 4823088"/>
                  <a:gd name="connsiteX11" fmla="*/ 3484093 w 7529753"/>
                  <a:gd name="connsiteY11" fmla="*/ 575337 h 4823088"/>
                  <a:gd name="connsiteX12" fmla="*/ 5860373 w 7529753"/>
                  <a:gd name="connsiteY12" fmla="*/ 726697 h 4823088"/>
                  <a:gd name="connsiteX13" fmla="*/ 7526968 w 7529753"/>
                  <a:gd name="connsiteY13" fmla="*/ 2549191 h 4823088"/>
                  <a:gd name="connsiteX14" fmla="*/ 5724517 w 7529753"/>
                  <a:gd name="connsiteY14" fmla="*/ 4746658 h 4823088"/>
                  <a:gd name="connsiteX15" fmla="*/ 2718145 w 7529753"/>
                  <a:gd name="connsiteY15" fmla="*/ 4214407 h 4823088"/>
                  <a:gd name="connsiteX16" fmla="*/ 1917340 w 7529753"/>
                  <a:gd name="connsiteY16" fmla="*/ 2408742 h 4823088"/>
                  <a:gd name="connsiteX17" fmla="*/ 6111439 w 7529753"/>
                  <a:gd name="connsiteY17" fmla="*/ 0 h 4823088"/>
                  <a:gd name="connsiteX0" fmla="*/ 889325 w 7529753"/>
                  <a:gd name="connsiteY0" fmla="*/ 3080727 h 4839159"/>
                  <a:gd name="connsiteX1" fmla="*/ 1688075 w 7529753"/>
                  <a:gd name="connsiteY1" fmla="*/ 3902348 h 4839159"/>
                  <a:gd name="connsiteX2" fmla="*/ 1355449 w 7529753"/>
                  <a:gd name="connsiteY2" fmla="*/ 4470692 h 4839159"/>
                  <a:gd name="connsiteX3" fmla="*/ 705532 w 7529753"/>
                  <a:gd name="connsiteY3" fmla="*/ 4083348 h 4839159"/>
                  <a:gd name="connsiteX4" fmla="*/ 704048 w 7529753"/>
                  <a:gd name="connsiteY4" fmla="*/ 3205866 h 4839159"/>
                  <a:gd name="connsiteX5" fmla="*/ 1164036 w 7529753"/>
                  <a:gd name="connsiteY5" fmla="*/ 3364703 h 4839159"/>
                  <a:gd name="connsiteX6" fmla="*/ 1096545 w 7529753"/>
                  <a:gd name="connsiteY6" fmla="*/ 3510572 h 4839159"/>
                  <a:gd name="connsiteX7" fmla="*/ 981156 w 7529753"/>
                  <a:gd name="connsiteY7" fmla="*/ 3396272 h 4839159"/>
                  <a:gd name="connsiteX8" fmla="*/ 1036236 w 7529753"/>
                  <a:gd name="connsiteY8" fmla="*/ 2903722 h 4839159"/>
                  <a:gd name="connsiteX9" fmla="*/ 208 w 7529753"/>
                  <a:gd name="connsiteY9" fmla="*/ 2490644 h 4839159"/>
                  <a:gd name="connsiteX10" fmla="*/ 1300804 w 7529753"/>
                  <a:gd name="connsiteY10" fmla="*/ 1016036 h 4839159"/>
                  <a:gd name="connsiteX11" fmla="*/ 3484093 w 7529753"/>
                  <a:gd name="connsiteY11" fmla="*/ 575337 h 4839159"/>
                  <a:gd name="connsiteX12" fmla="*/ 5860373 w 7529753"/>
                  <a:gd name="connsiteY12" fmla="*/ 726697 h 4839159"/>
                  <a:gd name="connsiteX13" fmla="*/ 7526968 w 7529753"/>
                  <a:gd name="connsiteY13" fmla="*/ 2549191 h 4839159"/>
                  <a:gd name="connsiteX14" fmla="*/ 5724517 w 7529753"/>
                  <a:gd name="connsiteY14" fmla="*/ 4746658 h 4839159"/>
                  <a:gd name="connsiteX15" fmla="*/ 2718145 w 7529753"/>
                  <a:gd name="connsiteY15" fmla="*/ 4214407 h 4839159"/>
                  <a:gd name="connsiteX16" fmla="*/ 1917340 w 7529753"/>
                  <a:gd name="connsiteY16" fmla="*/ 2408742 h 4839159"/>
                  <a:gd name="connsiteX17" fmla="*/ 6111439 w 7529753"/>
                  <a:gd name="connsiteY17" fmla="*/ 0 h 4839159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98771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52348 w 7532441"/>
                  <a:gd name="connsiteY0" fmla="*/ 3146511 h 4847444"/>
                  <a:gd name="connsiteX1" fmla="*/ 1720722 w 7532441"/>
                  <a:gd name="connsiteY1" fmla="*/ 3895770 h 4847444"/>
                  <a:gd name="connsiteX2" fmla="*/ 1358137 w 7532441"/>
                  <a:gd name="connsiteY2" fmla="*/ 4470692 h 4847444"/>
                  <a:gd name="connsiteX3" fmla="*/ 708220 w 7532441"/>
                  <a:gd name="connsiteY3" fmla="*/ 4083348 h 4847444"/>
                  <a:gd name="connsiteX4" fmla="*/ 579414 w 7532441"/>
                  <a:gd name="connsiteY4" fmla="*/ 3317699 h 4847444"/>
                  <a:gd name="connsiteX5" fmla="*/ 1069359 w 7532441"/>
                  <a:gd name="connsiteY5" fmla="*/ 3377860 h 4847444"/>
                  <a:gd name="connsiteX6" fmla="*/ 1061784 w 7532441"/>
                  <a:gd name="connsiteY6" fmla="*/ 3543464 h 4847444"/>
                  <a:gd name="connsiteX7" fmla="*/ 878991 w 7532441"/>
                  <a:gd name="connsiteY7" fmla="*/ 3389693 h 4847444"/>
                  <a:gd name="connsiteX8" fmla="*/ 949593 w 7532441"/>
                  <a:gd name="connsiteY8" fmla="*/ 2864491 h 4847444"/>
                  <a:gd name="connsiteX9" fmla="*/ 2896 w 7532441"/>
                  <a:gd name="connsiteY9" fmla="*/ 2490644 h 4847444"/>
                  <a:gd name="connsiteX10" fmla="*/ 1303492 w 7532441"/>
                  <a:gd name="connsiteY10" fmla="*/ 1016036 h 4847444"/>
                  <a:gd name="connsiteX11" fmla="*/ 3486781 w 7532441"/>
                  <a:gd name="connsiteY11" fmla="*/ 575337 h 4847444"/>
                  <a:gd name="connsiteX12" fmla="*/ 5863061 w 7532441"/>
                  <a:gd name="connsiteY12" fmla="*/ 726697 h 4847444"/>
                  <a:gd name="connsiteX13" fmla="*/ 7529656 w 7532441"/>
                  <a:gd name="connsiteY13" fmla="*/ 2549191 h 4847444"/>
                  <a:gd name="connsiteX14" fmla="*/ 5727205 w 7532441"/>
                  <a:gd name="connsiteY14" fmla="*/ 4746658 h 4847444"/>
                  <a:gd name="connsiteX15" fmla="*/ 2720833 w 7532441"/>
                  <a:gd name="connsiteY15" fmla="*/ 4214407 h 4847444"/>
                  <a:gd name="connsiteX16" fmla="*/ 1920028 w 7532441"/>
                  <a:gd name="connsiteY16" fmla="*/ 2408742 h 4847444"/>
                  <a:gd name="connsiteX17" fmla="*/ 6114127 w 7532441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181 w 7532274"/>
                  <a:gd name="connsiteY0" fmla="*/ 3146511 h 4847444"/>
                  <a:gd name="connsiteX1" fmla="*/ 1720555 w 7532274"/>
                  <a:gd name="connsiteY1" fmla="*/ 3895770 h 4847444"/>
                  <a:gd name="connsiteX2" fmla="*/ 1357970 w 7532274"/>
                  <a:gd name="connsiteY2" fmla="*/ 4470692 h 4847444"/>
                  <a:gd name="connsiteX3" fmla="*/ 708053 w 7532274"/>
                  <a:gd name="connsiteY3" fmla="*/ 4083348 h 4847444"/>
                  <a:gd name="connsiteX4" fmla="*/ 579247 w 7532274"/>
                  <a:gd name="connsiteY4" fmla="*/ 3317699 h 4847444"/>
                  <a:gd name="connsiteX5" fmla="*/ 1069192 w 7532274"/>
                  <a:gd name="connsiteY5" fmla="*/ 3377860 h 4847444"/>
                  <a:gd name="connsiteX6" fmla="*/ 1061617 w 7532274"/>
                  <a:gd name="connsiteY6" fmla="*/ 3543464 h 4847444"/>
                  <a:gd name="connsiteX7" fmla="*/ 871952 w 7532274"/>
                  <a:gd name="connsiteY7" fmla="*/ 3299158 h 4847444"/>
                  <a:gd name="connsiteX8" fmla="*/ 949426 w 7532274"/>
                  <a:gd name="connsiteY8" fmla="*/ 2864491 h 4847444"/>
                  <a:gd name="connsiteX9" fmla="*/ 2729 w 7532274"/>
                  <a:gd name="connsiteY9" fmla="*/ 2490644 h 4847444"/>
                  <a:gd name="connsiteX10" fmla="*/ 1303325 w 7532274"/>
                  <a:gd name="connsiteY10" fmla="*/ 1016036 h 4847444"/>
                  <a:gd name="connsiteX11" fmla="*/ 3486614 w 7532274"/>
                  <a:gd name="connsiteY11" fmla="*/ 575337 h 4847444"/>
                  <a:gd name="connsiteX12" fmla="*/ 5862894 w 7532274"/>
                  <a:gd name="connsiteY12" fmla="*/ 726697 h 4847444"/>
                  <a:gd name="connsiteX13" fmla="*/ 7529489 w 7532274"/>
                  <a:gd name="connsiteY13" fmla="*/ 2549191 h 4847444"/>
                  <a:gd name="connsiteX14" fmla="*/ 5727038 w 7532274"/>
                  <a:gd name="connsiteY14" fmla="*/ 4746658 h 4847444"/>
                  <a:gd name="connsiteX15" fmla="*/ 2720666 w 7532274"/>
                  <a:gd name="connsiteY15" fmla="*/ 4214407 h 4847444"/>
                  <a:gd name="connsiteX16" fmla="*/ 1919861 w 7532274"/>
                  <a:gd name="connsiteY16" fmla="*/ 2408742 h 4847444"/>
                  <a:gd name="connsiteX17" fmla="*/ 6113960 w 7532274"/>
                  <a:gd name="connsiteY17" fmla="*/ 0 h 4847444"/>
                  <a:gd name="connsiteX0" fmla="*/ 658343 w 7538436"/>
                  <a:gd name="connsiteY0" fmla="*/ 3146511 h 4847444"/>
                  <a:gd name="connsiteX1" fmla="*/ 1726717 w 7538436"/>
                  <a:gd name="connsiteY1" fmla="*/ 3895770 h 4847444"/>
                  <a:gd name="connsiteX2" fmla="*/ 1364132 w 7538436"/>
                  <a:gd name="connsiteY2" fmla="*/ 4470692 h 4847444"/>
                  <a:gd name="connsiteX3" fmla="*/ 714215 w 7538436"/>
                  <a:gd name="connsiteY3" fmla="*/ 4083348 h 4847444"/>
                  <a:gd name="connsiteX4" fmla="*/ 585409 w 7538436"/>
                  <a:gd name="connsiteY4" fmla="*/ 3317699 h 4847444"/>
                  <a:gd name="connsiteX5" fmla="*/ 1075354 w 7538436"/>
                  <a:gd name="connsiteY5" fmla="*/ 3377860 h 4847444"/>
                  <a:gd name="connsiteX6" fmla="*/ 1067779 w 7538436"/>
                  <a:gd name="connsiteY6" fmla="*/ 3543464 h 4847444"/>
                  <a:gd name="connsiteX7" fmla="*/ 878114 w 7538436"/>
                  <a:gd name="connsiteY7" fmla="*/ 3299158 h 4847444"/>
                  <a:gd name="connsiteX8" fmla="*/ 955588 w 7538436"/>
                  <a:gd name="connsiteY8" fmla="*/ 2864491 h 4847444"/>
                  <a:gd name="connsiteX9" fmla="*/ 8891 w 7538436"/>
                  <a:gd name="connsiteY9" fmla="*/ 2490644 h 4847444"/>
                  <a:gd name="connsiteX10" fmla="*/ 1309487 w 7538436"/>
                  <a:gd name="connsiteY10" fmla="*/ 1016036 h 4847444"/>
                  <a:gd name="connsiteX11" fmla="*/ 3492776 w 7538436"/>
                  <a:gd name="connsiteY11" fmla="*/ 575337 h 4847444"/>
                  <a:gd name="connsiteX12" fmla="*/ 5869056 w 7538436"/>
                  <a:gd name="connsiteY12" fmla="*/ 726697 h 4847444"/>
                  <a:gd name="connsiteX13" fmla="*/ 7535651 w 7538436"/>
                  <a:gd name="connsiteY13" fmla="*/ 2549191 h 4847444"/>
                  <a:gd name="connsiteX14" fmla="*/ 5733200 w 7538436"/>
                  <a:gd name="connsiteY14" fmla="*/ 4746658 h 4847444"/>
                  <a:gd name="connsiteX15" fmla="*/ 2726828 w 7538436"/>
                  <a:gd name="connsiteY15" fmla="*/ 4214407 h 4847444"/>
                  <a:gd name="connsiteX16" fmla="*/ 1926023 w 7538436"/>
                  <a:gd name="connsiteY16" fmla="*/ 2408742 h 4847444"/>
                  <a:gd name="connsiteX17" fmla="*/ 6120122 w 7538436"/>
                  <a:gd name="connsiteY17" fmla="*/ 0 h 4847444"/>
                  <a:gd name="connsiteX0" fmla="*/ 666877 w 7546970"/>
                  <a:gd name="connsiteY0" fmla="*/ 3146511 h 4847444"/>
                  <a:gd name="connsiteX1" fmla="*/ 1735251 w 7546970"/>
                  <a:gd name="connsiteY1" fmla="*/ 3895770 h 4847444"/>
                  <a:gd name="connsiteX2" fmla="*/ 1372666 w 7546970"/>
                  <a:gd name="connsiteY2" fmla="*/ 4470692 h 4847444"/>
                  <a:gd name="connsiteX3" fmla="*/ 722749 w 7546970"/>
                  <a:gd name="connsiteY3" fmla="*/ 4083348 h 4847444"/>
                  <a:gd name="connsiteX4" fmla="*/ 593943 w 7546970"/>
                  <a:gd name="connsiteY4" fmla="*/ 3317699 h 4847444"/>
                  <a:gd name="connsiteX5" fmla="*/ 1083888 w 7546970"/>
                  <a:gd name="connsiteY5" fmla="*/ 3377860 h 4847444"/>
                  <a:gd name="connsiteX6" fmla="*/ 1076313 w 7546970"/>
                  <a:gd name="connsiteY6" fmla="*/ 3543464 h 4847444"/>
                  <a:gd name="connsiteX7" fmla="*/ 886648 w 7546970"/>
                  <a:gd name="connsiteY7" fmla="*/ 3299158 h 4847444"/>
                  <a:gd name="connsiteX8" fmla="*/ 964122 w 7546970"/>
                  <a:gd name="connsiteY8" fmla="*/ 2864491 h 4847444"/>
                  <a:gd name="connsiteX9" fmla="*/ 17425 w 7546970"/>
                  <a:gd name="connsiteY9" fmla="*/ 2490644 h 4847444"/>
                  <a:gd name="connsiteX10" fmla="*/ 1318021 w 7546970"/>
                  <a:gd name="connsiteY10" fmla="*/ 1016036 h 4847444"/>
                  <a:gd name="connsiteX11" fmla="*/ 3501310 w 7546970"/>
                  <a:gd name="connsiteY11" fmla="*/ 575337 h 4847444"/>
                  <a:gd name="connsiteX12" fmla="*/ 5877590 w 7546970"/>
                  <a:gd name="connsiteY12" fmla="*/ 726697 h 4847444"/>
                  <a:gd name="connsiteX13" fmla="*/ 7544185 w 7546970"/>
                  <a:gd name="connsiteY13" fmla="*/ 2549191 h 4847444"/>
                  <a:gd name="connsiteX14" fmla="*/ 5741734 w 7546970"/>
                  <a:gd name="connsiteY14" fmla="*/ 4746658 h 4847444"/>
                  <a:gd name="connsiteX15" fmla="*/ 2735362 w 7546970"/>
                  <a:gd name="connsiteY15" fmla="*/ 4214407 h 4847444"/>
                  <a:gd name="connsiteX16" fmla="*/ 1934557 w 7546970"/>
                  <a:gd name="connsiteY16" fmla="*/ 2408742 h 4847444"/>
                  <a:gd name="connsiteX17" fmla="*/ 6128656 w 7546970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8886 w 7538979"/>
                  <a:gd name="connsiteY0" fmla="*/ 3146511 h 4847444"/>
                  <a:gd name="connsiteX1" fmla="*/ 1727260 w 7538979"/>
                  <a:gd name="connsiteY1" fmla="*/ 3895770 h 4847444"/>
                  <a:gd name="connsiteX2" fmla="*/ 1364675 w 7538979"/>
                  <a:gd name="connsiteY2" fmla="*/ 4470692 h 4847444"/>
                  <a:gd name="connsiteX3" fmla="*/ 714758 w 7538979"/>
                  <a:gd name="connsiteY3" fmla="*/ 4083348 h 4847444"/>
                  <a:gd name="connsiteX4" fmla="*/ 585952 w 7538979"/>
                  <a:gd name="connsiteY4" fmla="*/ 3317699 h 4847444"/>
                  <a:gd name="connsiteX5" fmla="*/ 1075897 w 7538979"/>
                  <a:gd name="connsiteY5" fmla="*/ 3377860 h 4847444"/>
                  <a:gd name="connsiteX6" fmla="*/ 1068322 w 7538979"/>
                  <a:gd name="connsiteY6" fmla="*/ 3543464 h 4847444"/>
                  <a:gd name="connsiteX7" fmla="*/ 878657 w 7538979"/>
                  <a:gd name="connsiteY7" fmla="*/ 3299158 h 4847444"/>
                  <a:gd name="connsiteX8" fmla="*/ 956131 w 7538979"/>
                  <a:gd name="connsiteY8" fmla="*/ 2864491 h 4847444"/>
                  <a:gd name="connsiteX9" fmla="*/ 9434 w 7538979"/>
                  <a:gd name="connsiteY9" fmla="*/ 2490644 h 4847444"/>
                  <a:gd name="connsiteX10" fmla="*/ 1310030 w 7538979"/>
                  <a:gd name="connsiteY10" fmla="*/ 1016036 h 4847444"/>
                  <a:gd name="connsiteX11" fmla="*/ 3493319 w 7538979"/>
                  <a:gd name="connsiteY11" fmla="*/ 575337 h 4847444"/>
                  <a:gd name="connsiteX12" fmla="*/ 5869599 w 7538979"/>
                  <a:gd name="connsiteY12" fmla="*/ 726697 h 4847444"/>
                  <a:gd name="connsiteX13" fmla="*/ 7536194 w 7538979"/>
                  <a:gd name="connsiteY13" fmla="*/ 2549191 h 4847444"/>
                  <a:gd name="connsiteX14" fmla="*/ 5733743 w 7538979"/>
                  <a:gd name="connsiteY14" fmla="*/ 4746658 h 4847444"/>
                  <a:gd name="connsiteX15" fmla="*/ 2727371 w 7538979"/>
                  <a:gd name="connsiteY15" fmla="*/ 4214407 h 4847444"/>
                  <a:gd name="connsiteX16" fmla="*/ 1926566 w 7538979"/>
                  <a:gd name="connsiteY16" fmla="*/ 2408742 h 4847444"/>
                  <a:gd name="connsiteX17" fmla="*/ 6120665 w 7538979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60067 w 7540160"/>
                  <a:gd name="connsiteY0" fmla="*/ 3146511 h 4847444"/>
                  <a:gd name="connsiteX1" fmla="*/ 1728441 w 7540160"/>
                  <a:gd name="connsiteY1" fmla="*/ 3895770 h 4847444"/>
                  <a:gd name="connsiteX2" fmla="*/ 1365856 w 7540160"/>
                  <a:gd name="connsiteY2" fmla="*/ 4470692 h 4847444"/>
                  <a:gd name="connsiteX3" fmla="*/ 715939 w 7540160"/>
                  <a:gd name="connsiteY3" fmla="*/ 4083348 h 4847444"/>
                  <a:gd name="connsiteX4" fmla="*/ 587133 w 7540160"/>
                  <a:gd name="connsiteY4" fmla="*/ 3317699 h 4847444"/>
                  <a:gd name="connsiteX5" fmla="*/ 1077078 w 7540160"/>
                  <a:gd name="connsiteY5" fmla="*/ 3377860 h 4847444"/>
                  <a:gd name="connsiteX6" fmla="*/ 1069503 w 7540160"/>
                  <a:gd name="connsiteY6" fmla="*/ 3543464 h 4847444"/>
                  <a:gd name="connsiteX7" fmla="*/ 879838 w 7540160"/>
                  <a:gd name="connsiteY7" fmla="*/ 3299158 h 4847444"/>
                  <a:gd name="connsiteX8" fmla="*/ 957312 w 7540160"/>
                  <a:gd name="connsiteY8" fmla="*/ 2864491 h 4847444"/>
                  <a:gd name="connsiteX9" fmla="*/ 10615 w 7540160"/>
                  <a:gd name="connsiteY9" fmla="*/ 2490644 h 4847444"/>
                  <a:gd name="connsiteX10" fmla="*/ 1311211 w 7540160"/>
                  <a:gd name="connsiteY10" fmla="*/ 1016036 h 4847444"/>
                  <a:gd name="connsiteX11" fmla="*/ 3494500 w 7540160"/>
                  <a:gd name="connsiteY11" fmla="*/ 575337 h 4847444"/>
                  <a:gd name="connsiteX12" fmla="*/ 5870780 w 7540160"/>
                  <a:gd name="connsiteY12" fmla="*/ 726697 h 4847444"/>
                  <a:gd name="connsiteX13" fmla="*/ 7537375 w 7540160"/>
                  <a:gd name="connsiteY13" fmla="*/ 2549191 h 4847444"/>
                  <a:gd name="connsiteX14" fmla="*/ 5734924 w 7540160"/>
                  <a:gd name="connsiteY14" fmla="*/ 4746658 h 4847444"/>
                  <a:gd name="connsiteX15" fmla="*/ 2728552 w 7540160"/>
                  <a:gd name="connsiteY15" fmla="*/ 4214407 h 4847444"/>
                  <a:gd name="connsiteX16" fmla="*/ 1927747 w 7540160"/>
                  <a:gd name="connsiteY16" fmla="*/ 2408742 h 4847444"/>
                  <a:gd name="connsiteX17" fmla="*/ 6121846 w 7540160"/>
                  <a:gd name="connsiteY17" fmla="*/ 0 h 4847444"/>
                  <a:gd name="connsiteX0" fmla="*/ 658026 w 7538119"/>
                  <a:gd name="connsiteY0" fmla="*/ 3146511 h 4847444"/>
                  <a:gd name="connsiteX1" fmla="*/ 1726400 w 7538119"/>
                  <a:gd name="connsiteY1" fmla="*/ 3895770 h 4847444"/>
                  <a:gd name="connsiteX2" fmla="*/ 1363815 w 7538119"/>
                  <a:gd name="connsiteY2" fmla="*/ 4470692 h 4847444"/>
                  <a:gd name="connsiteX3" fmla="*/ 713898 w 7538119"/>
                  <a:gd name="connsiteY3" fmla="*/ 4083348 h 4847444"/>
                  <a:gd name="connsiteX4" fmla="*/ 585092 w 7538119"/>
                  <a:gd name="connsiteY4" fmla="*/ 3317699 h 4847444"/>
                  <a:gd name="connsiteX5" fmla="*/ 1075037 w 7538119"/>
                  <a:gd name="connsiteY5" fmla="*/ 3377860 h 4847444"/>
                  <a:gd name="connsiteX6" fmla="*/ 1067462 w 7538119"/>
                  <a:gd name="connsiteY6" fmla="*/ 3543464 h 4847444"/>
                  <a:gd name="connsiteX7" fmla="*/ 877797 w 7538119"/>
                  <a:gd name="connsiteY7" fmla="*/ 3299158 h 4847444"/>
                  <a:gd name="connsiteX8" fmla="*/ 955271 w 7538119"/>
                  <a:gd name="connsiteY8" fmla="*/ 2864491 h 4847444"/>
                  <a:gd name="connsiteX9" fmla="*/ 8574 w 7538119"/>
                  <a:gd name="connsiteY9" fmla="*/ 2490644 h 4847444"/>
                  <a:gd name="connsiteX10" fmla="*/ 1309170 w 7538119"/>
                  <a:gd name="connsiteY10" fmla="*/ 1016036 h 4847444"/>
                  <a:gd name="connsiteX11" fmla="*/ 3492459 w 7538119"/>
                  <a:gd name="connsiteY11" fmla="*/ 575337 h 4847444"/>
                  <a:gd name="connsiteX12" fmla="*/ 5868739 w 7538119"/>
                  <a:gd name="connsiteY12" fmla="*/ 726697 h 4847444"/>
                  <a:gd name="connsiteX13" fmla="*/ 7535334 w 7538119"/>
                  <a:gd name="connsiteY13" fmla="*/ 2549191 h 4847444"/>
                  <a:gd name="connsiteX14" fmla="*/ 5732883 w 7538119"/>
                  <a:gd name="connsiteY14" fmla="*/ 4746658 h 4847444"/>
                  <a:gd name="connsiteX15" fmla="*/ 2726511 w 7538119"/>
                  <a:gd name="connsiteY15" fmla="*/ 4214407 h 4847444"/>
                  <a:gd name="connsiteX16" fmla="*/ 1925706 w 7538119"/>
                  <a:gd name="connsiteY16" fmla="*/ 2408742 h 4847444"/>
                  <a:gd name="connsiteX17" fmla="*/ 6119805 w 7538119"/>
                  <a:gd name="connsiteY17" fmla="*/ 0 h 4847444"/>
                  <a:gd name="connsiteX0" fmla="*/ 652440 w 7532533"/>
                  <a:gd name="connsiteY0" fmla="*/ 3146511 h 4847444"/>
                  <a:gd name="connsiteX1" fmla="*/ 1720814 w 7532533"/>
                  <a:gd name="connsiteY1" fmla="*/ 3895770 h 4847444"/>
                  <a:gd name="connsiteX2" fmla="*/ 1358229 w 7532533"/>
                  <a:gd name="connsiteY2" fmla="*/ 4470692 h 4847444"/>
                  <a:gd name="connsiteX3" fmla="*/ 708312 w 7532533"/>
                  <a:gd name="connsiteY3" fmla="*/ 4083348 h 4847444"/>
                  <a:gd name="connsiteX4" fmla="*/ 579506 w 7532533"/>
                  <a:gd name="connsiteY4" fmla="*/ 3317699 h 4847444"/>
                  <a:gd name="connsiteX5" fmla="*/ 1069451 w 7532533"/>
                  <a:gd name="connsiteY5" fmla="*/ 3377860 h 4847444"/>
                  <a:gd name="connsiteX6" fmla="*/ 1061876 w 7532533"/>
                  <a:gd name="connsiteY6" fmla="*/ 3543464 h 4847444"/>
                  <a:gd name="connsiteX7" fmla="*/ 872211 w 7532533"/>
                  <a:gd name="connsiteY7" fmla="*/ 3299158 h 4847444"/>
                  <a:gd name="connsiteX8" fmla="*/ 949685 w 7532533"/>
                  <a:gd name="connsiteY8" fmla="*/ 2864491 h 4847444"/>
                  <a:gd name="connsiteX9" fmla="*/ 2988 w 7532533"/>
                  <a:gd name="connsiteY9" fmla="*/ 2490644 h 4847444"/>
                  <a:gd name="connsiteX10" fmla="*/ 1303584 w 7532533"/>
                  <a:gd name="connsiteY10" fmla="*/ 1016036 h 4847444"/>
                  <a:gd name="connsiteX11" fmla="*/ 3486873 w 7532533"/>
                  <a:gd name="connsiteY11" fmla="*/ 575337 h 4847444"/>
                  <a:gd name="connsiteX12" fmla="*/ 5863153 w 7532533"/>
                  <a:gd name="connsiteY12" fmla="*/ 726697 h 4847444"/>
                  <a:gd name="connsiteX13" fmla="*/ 7529748 w 7532533"/>
                  <a:gd name="connsiteY13" fmla="*/ 2549191 h 4847444"/>
                  <a:gd name="connsiteX14" fmla="*/ 5727297 w 7532533"/>
                  <a:gd name="connsiteY14" fmla="*/ 4746658 h 4847444"/>
                  <a:gd name="connsiteX15" fmla="*/ 2720925 w 7532533"/>
                  <a:gd name="connsiteY15" fmla="*/ 4214407 h 4847444"/>
                  <a:gd name="connsiteX16" fmla="*/ 1920120 w 7532533"/>
                  <a:gd name="connsiteY16" fmla="*/ 2408742 h 4847444"/>
                  <a:gd name="connsiteX17" fmla="*/ 6114219 w 7532533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4683 w 7534776"/>
                  <a:gd name="connsiteY0" fmla="*/ 3146511 h 4847444"/>
                  <a:gd name="connsiteX1" fmla="*/ 1723057 w 7534776"/>
                  <a:gd name="connsiteY1" fmla="*/ 3895770 h 4847444"/>
                  <a:gd name="connsiteX2" fmla="*/ 1360472 w 7534776"/>
                  <a:gd name="connsiteY2" fmla="*/ 4470692 h 4847444"/>
                  <a:gd name="connsiteX3" fmla="*/ 710555 w 7534776"/>
                  <a:gd name="connsiteY3" fmla="*/ 4083348 h 4847444"/>
                  <a:gd name="connsiteX4" fmla="*/ 581749 w 7534776"/>
                  <a:gd name="connsiteY4" fmla="*/ 3317699 h 4847444"/>
                  <a:gd name="connsiteX5" fmla="*/ 1071694 w 7534776"/>
                  <a:gd name="connsiteY5" fmla="*/ 3377860 h 4847444"/>
                  <a:gd name="connsiteX6" fmla="*/ 1064119 w 7534776"/>
                  <a:gd name="connsiteY6" fmla="*/ 3543464 h 4847444"/>
                  <a:gd name="connsiteX7" fmla="*/ 874454 w 7534776"/>
                  <a:gd name="connsiteY7" fmla="*/ 3299158 h 4847444"/>
                  <a:gd name="connsiteX8" fmla="*/ 951928 w 7534776"/>
                  <a:gd name="connsiteY8" fmla="*/ 2864491 h 4847444"/>
                  <a:gd name="connsiteX9" fmla="*/ 5231 w 7534776"/>
                  <a:gd name="connsiteY9" fmla="*/ 2490644 h 4847444"/>
                  <a:gd name="connsiteX10" fmla="*/ 1305827 w 7534776"/>
                  <a:gd name="connsiteY10" fmla="*/ 1016036 h 4847444"/>
                  <a:gd name="connsiteX11" fmla="*/ 3489116 w 7534776"/>
                  <a:gd name="connsiteY11" fmla="*/ 575337 h 4847444"/>
                  <a:gd name="connsiteX12" fmla="*/ 5865396 w 7534776"/>
                  <a:gd name="connsiteY12" fmla="*/ 726697 h 4847444"/>
                  <a:gd name="connsiteX13" fmla="*/ 7531991 w 7534776"/>
                  <a:gd name="connsiteY13" fmla="*/ 2549191 h 4847444"/>
                  <a:gd name="connsiteX14" fmla="*/ 5729540 w 7534776"/>
                  <a:gd name="connsiteY14" fmla="*/ 4746658 h 4847444"/>
                  <a:gd name="connsiteX15" fmla="*/ 2723168 w 7534776"/>
                  <a:gd name="connsiteY15" fmla="*/ 4214407 h 4847444"/>
                  <a:gd name="connsiteX16" fmla="*/ 1922363 w 7534776"/>
                  <a:gd name="connsiteY16" fmla="*/ 2408742 h 4847444"/>
                  <a:gd name="connsiteX17" fmla="*/ 6116462 w 7534776"/>
                  <a:gd name="connsiteY17" fmla="*/ 0 h 4847444"/>
                  <a:gd name="connsiteX0" fmla="*/ 654683 w 7534776"/>
                  <a:gd name="connsiteY0" fmla="*/ 2605203 h 4306136"/>
                  <a:gd name="connsiteX1" fmla="*/ 1723057 w 7534776"/>
                  <a:gd name="connsiteY1" fmla="*/ 3354462 h 4306136"/>
                  <a:gd name="connsiteX2" fmla="*/ 1360472 w 7534776"/>
                  <a:gd name="connsiteY2" fmla="*/ 3929384 h 4306136"/>
                  <a:gd name="connsiteX3" fmla="*/ 710555 w 7534776"/>
                  <a:gd name="connsiteY3" fmla="*/ 3542040 h 4306136"/>
                  <a:gd name="connsiteX4" fmla="*/ 581749 w 7534776"/>
                  <a:gd name="connsiteY4" fmla="*/ 2776391 h 4306136"/>
                  <a:gd name="connsiteX5" fmla="*/ 1071694 w 7534776"/>
                  <a:gd name="connsiteY5" fmla="*/ 2836552 h 4306136"/>
                  <a:gd name="connsiteX6" fmla="*/ 1064119 w 7534776"/>
                  <a:gd name="connsiteY6" fmla="*/ 3002156 h 4306136"/>
                  <a:gd name="connsiteX7" fmla="*/ 874454 w 7534776"/>
                  <a:gd name="connsiteY7" fmla="*/ 2757850 h 4306136"/>
                  <a:gd name="connsiteX8" fmla="*/ 951928 w 7534776"/>
                  <a:gd name="connsiteY8" fmla="*/ 2323183 h 4306136"/>
                  <a:gd name="connsiteX9" fmla="*/ 5231 w 7534776"/>
                  <a:gd name="connsiteY9" fmla="*/ 1949336 h 4306136"/>
                  <a:gd name="connsiteX10" fmla="*/ 1305827 w 7534776"/>
                  <a:gd name="connsiteY10" fmla="*/ 474728 h 4306136"/>
                  <a:gd name="connsiteX11" fmla="*/ 3489116 w 7534776"/>
                  <a:gd name="connsiteY11" fmla="*/ 34029 h 4306136"/>
                  <a:gd name="connsiteX12" fmla="*/ 5865396 w 7534776"/>
                  <a:gd name="connsiteY12" fmla="*/ 185389 h 4306136"/>
                  <a:gd name="connsiteX13" fmla="*/ 7531991 w 7534776"/>
                  <a:gd name="connsiteY13" fmla="*/ 2007883 h 4306136"/>
                  <a:gd name="connsiteX14" fmla="*/ 5729540 w 7534776"/>
                  <a:gd name="connsiteY14" fmla="*/ 4205350 h 4306136"/>
                  <a:gd name="connsiteX15" fmla="*/ 2723168 w 7534776"/>
                  <a:gd name="connsiteY15" fmla="*/ 3673099 h 4306136"/>
                  <a:gd name="connsiteX16" fmla="*/ 1922363 w 7534776"/>
                  <a:gd name="connsiteY16" fmla="*/ 1867434 h 4306136"/>
                  <a:gd name="connsiteX0" fmla="*/ 654683 w 7600771"/>
                  <a:gd name="connsiteY0" fmla="*/ 2637938 h 4338871"/>
                  <a:gd name="connsiteX1" fmla="*/ 1723057 w 7600771"/>
                  <a:gd name="connsiteY1" fmla="*/ 3387197 h 4338871"/>
                  <a:gd name="connsiteX2" fmla="*/ 1360472 w 7600771"/>
                  <a:gd name="connsiteY2" fmla="*/ 3962119 h 4338871"/>
                  <a:gd name="connsiteX3" fmla="*/ 710555 w 7600771"/>
                  <a:gd name="connsiteY3" fmla="*/ 3574775 h 4338871"/>
                  <a:gd name="connsiteX4" fmla="*/ 581749 w 7600771"/>
                  <a:gd name="connsiteY4" fmla="*/ 2809126 h 4338871"/>
                  <a:gd name="connsiteX5" fmla="*/ 1071694 w 7600771"/>
                  <a:gd name="connsiteY5" fmla="*/ 2869287 h 4338871"/>
                  <a:gd name="connsiteX6" fmla="*/ 1064119 w 7600771"/>
                  <a:gd name="connsiteY6" fmla="*/ 3034891 h 4338871"/>
                  <a:gd name="connsiteX7" fmla="*/ 874454 w 7600771"/>
                  <a:gd name="connsiteY7" fmla="*/ 2790585 h 4338871"/>
                  <a:gd name="connsiteX8" fmla="*/ 951928 w 7600771"/>
                  <a:gd name="connsiteY8" fmla="*/ 2355918 h 4338871"/>
                  <a:gd name="connsiteX9" fmla="*/ 5231 w 7600771"/>
                  <a:gd name="connsiteY9" fmla="*/ 1982071 h 4338871"/>
                  <a:gd name="connsiteX10" fmla="*/ 1305827 w 7600771"/>
                  <a:gd name="connsiteY10" fmla="*/ 507463 h 4338871"/>
                  <a:gd name="connsiteX11" fmla="*/ 3489116 w 7600771"/>
                  <a:gd name="connsiteY11" fmla="*/ 66764 h 4338871"/>
                  <a:gd name="connsiteX12" fmla="*/ 7531991 w 7600771"/>
                  <a:gd name="connsiteY12" fmla="*/ 2040618 h 4338871"/>
                  <a:gd name="connsiteX13" fmla="*/ 5729540 w 7600771"/>
                  <a:gd name="connsiteY13" fmla="*/ 4238085 h 4338871"/>
                  <a:gd name="connsiteX14" fmla="*/ 2723168 w 7600771"/>
                  <a:gd name="connsiteY14" fmla="*/ 3705834 h 4338871"/>
                  <a:gd name="connsiteX15" fmla="*/ 1922363 w 7600771"/>
                  <a:gd name="connsiteY15" fmla="*/ 1900169 h 4338871"/>
                  <a:gd name="connsiteX0" fmla="*/ 654683 w 5736622"/>
                  <a:gd name="connsiteY0" fmla="*/ 2785187 h 4486120"/>
                  <a:gd name="connsiteX1" fmla="*/ 1723057 w 5736622"/>
                  <a:gd name="connsiteY1" fmla="*/ 3534446 h 4486120"/>
                  <a:gd name="connsiteX2" fmla="*/ 1360472 w 5736622"/>
                  <a:gd name="connsiteY2" fmla="*/ 4109368 h 4486120"/>
                  <a:gd name="connsiteX3" fmla="*/ 710555 w 5736622"/>
                  <a:gd name="connsiteY3" fmla="*/ 3722024 h 4486120"/>
                  <a:gd name="connsiteX4" fmla="*/ 581749 w 5736622"/>
                  <a:gd name="connsiteY4" fmla="*/ 2956375 h 4486120"/>
                  <a:gd name="connsiteX5" fmla="*/ 1071694 w 5736622"/>
                  <a:gd name="connsiteY5" fmla="*/ 3016536 h 4486120"/>
                  <a:gd name="connsiteX6" fmla="*/ 1064119 w 5736622"/>
                  <a:gd name="connsiteY6" fmla="*/ 3182140 h 4486120"/>
                  <a:gd name="connsiteX7" fmla="*/ 874454 w 5736622"/>
                  <a:gd name="connsiteY7" fmla="*/ 2937834 h 4486120"/>
                  <a:gd name="connsiteX8" fmla="*/ 951928 w 5736622"/>
                  <a:gd name="connsiteY8" fmla="*/ 2503167 h 4486120"/>
                  <a:gd name="connsiteX9" fmla="*/ 5231 w 5736622"/>
                  <a:gd name="connsiteY9" fmla="*/ 2129320 h 4486120"/>
                  <a:gd name="connsiteX10" fmla="*/ 1305827 w 5736622"/>
                  <a:gd name="connsiteY10" fmla="*/ 654712 h 4486120"/>
                  <a:gd name="connsiteX11" fmla="*/ 3489116 w 5736622"/>
                  <a:gd name="connsiteY11" fmla="*/ 214013 h 4486120"/>
                  <a:gd name="connsiteX12" fmla="*/ 5729540 w 5736622"/>
                  <a:gd name="connsiteY12" fmla="*/ 4385334 h 4486120"/>
                  <a:gd name="connsiteX13" fmla="*/ 2723168 w 5736622"/>
                  <a:gd name="connsiteY13" fmla="*/ 3853083 h 4486120"/>
                  <a:gd name="connsiteX14" fmla="*/ 1922363 w 5736622"/>
                  <a:gd name="connsiteY14" fmla="*/ 2047418 h 4486120"/>
                  <a:gd name="connsiteX0" fmla="*/ 654683 w 3534940"/>
                  <a:gd name="connsiteY0" fmla="*/ 2748095 h 4075544"/>
                  <a:gd name="connsiteX1" fmla="*/ 1723057 w 3534940"/>
                  <a:gd name="connsiteY1" fmla="*/ 3497354 h 4075544"/>
                  <a:gd name="connsiteX2" fmla="*/ 1360472 w 3534940"/>
                  <a:gd name="connsiteY2" fmla="*/ 4072276 h 4075544"/>
                  <a:gd name="connsiteX3" fmla="*/ 710555 w 3534940"/>
                  <a:gd name="connsiteY3" fmla="*/ 3684932 h 4075544"/>
                  <a:gd name="connsiteX4" fmla="*/ 581749 w 3534940"/>
                  <a:gd name="connsiteY4" fmla="*/ 2919283 h 4075544"/>
                  <a:gd name="connsiteX5" fmla="*/ 1071694 w 3534940"/>
                  <a:gd name="connsiteY5" fmla="*/ 2979444 h 4075544"/>
                  <a:gd name="connsiteX6" fmla="*/ 1064119 w 3534940"/>
                  <a:gd name="connsiteY6" fmla="*/ 3145048 h 4075544"/>
                  <a:gd name="connsiteX7" fmla="*/ 874454 w 3534940"/>
                  <a:gd name="connsiteY7" fmla="*/ 2900742 h 4075544"/>
                  <a:gd name="connsiteX8" fmla="*/ 951928 w 3534940"/>
                  <a:gd name="connsiteY8" fmla="*/ 2466075 h 4075544"/>
                  <a:gd name="connsiteX9" fmla="*/ 5231 w 3534940"/>
                  <a:gd name="connsiteY9" fmla="*/ 2092228 h 4075544"/>
                  <a:gd name="connsiteX10" fmla="*/ 1305827 w 3534940"/>
                  <a:gd name="connsiteY10" fmla="*/ 617620 h 4075544"/>
                  <a:gd name="connsiteX11" fmla="*/ 3489116 w 3534940"/>
                  <a:gd name="connsiteY11" fmla="*/ 176921 h 4075544"/>
                  <a:gd name="connsiteX12" fmla="*/ 2723168 w 3534940"/>
                  <a:gd name="connsiteY12" fmla="*/ 3815991 h 4075544"/>
                  <a:gd name="connsiteX13" fmla="*/ 1922363 w 3534940"/>
                  <a:gd name="connsiteY13" fmla="*/ 2010326 h 4075544"/>
                  <a:gd name="connsiteX0" fmla="*/ 654683 w 3494708"/>
                  <a:gd name="connsiteY0" fmla="*/ 2629434 h 3956883"/>
                  <a:gd name="connsiteX1" fmla="*/ 1723057 w 3494708"/>
                  <a:gd name="connsiteY1" fmla="*/ 3378693 h 3956883"/>
                  <a:gd name="connsiteX2" fmla="*/ 1360472 w 3494708"/>
                  <a:gd name="connsiteY2" fmla="*/ 3953615 h 3956883"/>
                  <a:gd name="connsiteX3" fmla="*/ 710555 w 3494708"/>
                  <a:gd name="connsiteY3" fmla="*/ 3566271 h 3956883"/>
                  <a:gd name="connsiteX4" fmla="*/ 581749 w 3494708"/>
                  <a:gd name="connsiteY4" fmla="*/ 2800622 h 3956883"/>
                  <a:gd name="connsiteX5" fmla="*/ 1071694 w 3494708"/>
                  <a:gd name="connsiteY5" fmla="*/ 2860783 h 3956883"/>
                  <a:gd name="connsiteX6" fmla="*/ 1064119 w 3494708"/>
                  <a:gd name="connsiteY6" fmla="*/ 3026387 h 3956883"/>
                  <a:gd name="connsiteX7" fmla="*/ 874454 w 3494708"/>
                  <a:gd name="connsiteY7" fmla="*/ 2782081 h 3956883"/>
                  <a:gd name="connsiteX8" fmla="*/ 951928 w 3494708"/>
                  <a:gd name="connsiteY8" fmla="*/ 2347414 h 3956883"/>
                  <a:gd name="connsiteX9" fmla="*/ 5231 w 3494708"/>
                  <a:gd name="connsiteY9" fmla="*/ 1973567 h 3956883"/>
                  <a:gd name="connsiteX10" fmla="*/ 1305827 w 3494708"/>
                  <a:gd name="connsiteY10" fmla="*/ 498959 h 3956883"/>
                  <a:gd name="connsiteX11" fmla="*/ 3489116 w 3494708"/>
                  <a:gd name="connsiteY11" fmla="*/ 58260 h 3956883"/>
                  <a:gd name="connsiteX12" fmla="*/ 1922363 w 3494708"/>
                  <a:gd name="connsiteY12" fmla="*/ 1891665 h 3956883"/>
                  <a:gd name="connsiteX0" fmla="*/ 654683 w 3489116"/>
                  <a:gd name="connsiteY0" fmla="*/ 2629434 h 3956883"/>
                  <a:gd name="connsiteX1" fmla="*/ 1723057 w 3489116"/>
                  <a:gd name="connsiteY1" fmla="*/ 3378693 h 3956883"/>
                  <a:gd name="connsiteX2" fmla="*/ 1360472 w 3489116"/>
                  <a:gd name="connsiteY2" fmla="*/ 3953615 h 3956883"/>
                  <a:gd name="connsiteX3" fmla="*/ 710555 w 3489116"/>
                  <a:gd name="connsiteY3" fmla="*/ 3566271 h 3956883"/>
                  <a:gd name="connsiteX4" fmla="*/ 581749 w 3489116"/>
                  <a:gd name="connsiteY4" fmla="*/ 2800622 h 3956883"/>
                  <a:gd name="connsiteX5" fmla="*/ 1071694 w 3489116"/>
                  <a:gd name="connsiteY5" fmla="*/ 2860783 h 3956883"/>
                  <a:gd name="connsiteX6" fmla="*/ 1064119 w 3489116"/>
                  <a:gd name="connsiteY6" fmla="*/ 3026387 h 3956883"/>
                  <a:gd name="connsiteX7" fmla="*/ 874454 w 3489116"/>
                  <a:gd name="connsiteY7" fmla="*/ 2782081 h 3956883"/>
                  <a:gd name="connsiteX8" fmla="*/ 951928 w 3489116"/>
                  <a:gd name="connsiteY8" fmla="*/ 2347414 h 3956883"/>
                  <a:gd name="connsiteX9" fmla="*/ 5231 w 3489116"/>
                  <a:gd name="connsiteY9" fmla="*/ 1973567 h 3956883"/>
                  <a:gd name="connsiteX10" fmla="*/ 1305827 w 3489116"/>
                  <a:gd name="connsiteY10" fmla="*/ 498959 h 3956883"/>
                  <a:gd name="connsiteX11" fmla="*/ 3489116 w 3489116"/>
                  <a:gd name="connsiteY11" fmla="*/ 58260 h 3956883"/>
                  <a:gd name="connsiteX0" fmla="*/ 654683 w 1739403"/>
                  <a:gd name="connsiteY0" fmla="*/ 2130475 h 3457924"/>
                  <a:gd name="connsiteX1" fmla="*/ 1723057 w 1739403"/>
                  <a:gd name="connsiteY1" fmla="*/ 2879734 h 3457924"/>
                  <a:gd name="connsiteX2" fmla="*/ 1360472 w 1739403"/>
                  <a:gd name="connsiteY2" fmla="*/ 3454656 h 3457924"/>
                  <a:gd name="connsiteX3" fmla="*/ 710555 w 1739403"/>
                  <a:gd name="connsiteY3" fmla="*/ 3067312 h 3457924"/>
                  <a:gd name="connsiteX4" fmla="*/ 581749 w 1739403"/>
                  <a:gd name="connsiteY4" fmla="*/ 2301663 h 3457924"/>
                  <a:gd name="connsiteX5" fmla="*/ 1071694 w 1739403"/>
                  <a:gd name="connsiteY5" fmla="*/ 2361824 h 3457924"/>
                  <a:gd name="connsiteX6" fmla="*/ 1064119 w 1739403"/>
                  <a:gd name="connsiteY6" fmla="*/ 2527428 h 3457924"/>
                  <a:gd name="connsiteX7" fmla="*/ 874454 w 1739403"/>
                  <a:gd name="connsiteY7" fmla="*/ 2283122 h 3457924"/>
                  <a:gd name="connsiteX8" fmla="*/ 951928 w 1739403"/>
                  <a:gd name="connsiteY8" fmla="*/ 1848455 h 3457924"/>
                  <a:gd name="connsiteX9" fmla="*/ 5231 w 1739403"/>
                  <a:gd name="connsiteY9" fmla="*/ 1474608 h 3457924"/>
                  <a:gd name="connsiteX10" fmla="*/ 1305827 w 1739403"/>
                  <a:gd name="connsiteY10" fmla="*/ 0 h 3457924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52960 w 2088441"/>
                  <a:gd name="connsiteY0" fmla="*/ 2263813 h 3591262"/>
                  <a:gd name="connsiteX1" fmla="*/ 1721334 w 2088441"/>
                  <a:gd name="connsiteY1" fmla="*/ 3013072 h 3591262"/>
                  <a:gd name="connsiteX2" fmla="*/ 1358749 w 2088441"/>
                  <a:gd name="connsiteY2" fmla="*/ 3587994 h 3591262"/>
                  <a:gd name="connsiteX3" fmla="*/ 708832 w 2088441"/>
                  <a:gd name="connsiteY3" fmla="*/ 3200650 h 3591262"/>
                  <a:gd name="connsiteX4" fmla="*/ 580026 w 2088441"/>
                  <a:gd name="connsiteY4" fmla="*/ 2435001 h 3591262"/>
                  <a:gd name="connsiteX5" fmla="*/ 1069971 w 2088441"/>
                  <a:gd name="connsiteY5" fmla="*/ 2495162 h 3591262"/>
                  <a:gd name="connsiteX6" fmla="*/ 1062396 w 2088441"/>
                  <a:gd name="connsiteY6" fmla="*/ 2660766 h 3591262"/>
                  <a:gd name="connsiteX7" fmla="*/ 872731 w 2088441"/>
                  <a:gd name="connsiteY7" fmla="*/ 2416460 h 3591262"/>
                  <a:gd name="connsiteX8" fmla="*/ 950205 w 2088441"/>
                  <a:gd name="connsiteY8" fmla="*/ 1981793 h 3591262"/>
                  <a:gd name="connsiteX9" fmla="*/ 3508 w 2088441"/>
                  <a:gd name="connsiteY9" fmla="*/ 1607946 h 3591262"/>
                  <a:gd name="connsiteX10" fmla="*/ 2088441 w 2088441"/>
                  <a:gd name="connsiteY10" fmla="*/ 0 h 3591262"/>
                  <a:gd name="connsiteX0" fmla="*/ 650230 w 2085711"/>
                  <a:gd name="connsiteY0" fmla="*/ 2263813 h 3591262"/>
                  <a:gd name="connsiteX1" fmla="*/ 1718604 w 2085711"/>
                  <a:gd name="connsiteY1" fmla="*/ 3013072 h 3591262"/>
                  <a:gd name="connsiteX2" fmla="*/ 1356019 w 2085711"/>
                  <a:gd name="connsiteY2" fmla="*/ 3587994 h 3591262"/>
                  <a:gd name="connsiteX3" fmla="*/ 706102 w 2085711"/>
                  <a:gd name="connsiteY3" fmla="*/ 3200650 h 3591262"/>
                  <a:gd name="connsiteX4" fmla="*/ 577296 w 2085711"/>
                  <a:gd name="connsiteY4" fmla="*/ 2435001 h 3591262"/>
                  <a:gd name="connsiteX5" fmla="*/ 1067241 w 2085711"/>
                  <a:gd name="connsiteY5" fmla="*/ 2495162 h 3591262"/>
                  <a:gd name="connsiteX6" fmla="*/ 1059666 w 2085711"/>
                  <a:gd name="connsiteY6" fmla="*/ 2660766 h 3591262"/>
                  <a:gd name="connsiteX7" fmla="*/ 870001 w 2085711"/>
                  <a:gd name="connsiteY7" fmla="*/ 2416460 h 3591262"/>
                  <a:gd name="connsiteX8" fmla="*/ 947475 w 2085711"/>
                  <a:gd name="connsiteY8" fmla="*/ 1981793 h 3591262"/>
                  <a:gd name="connsiteX9" fmla="*/ 778 w 2085711"/>
                  <a:gd name="connsiteY9" fmla="*/ 1607946 h 3591262"/>
                  <a:gd name="connsiteX10" fmla="*/ 2085711 w 2085711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63397 w 2098878"/>
                  <a:gd name="connsiteY0" fmla="*/ 2263813 h 3591262"/>
                  <a:gd name="connsiteX1" fmla="*/ 1731771 w 2098878"/>
                  <a:gd name="connsiteY1" fmla="*/ 3013072 h 3591262"/>
                  <a:gd name="connsiteX2" fmla="*/ 1369186 w 2098878"/>
                  <a:gd name="connsiteY2" fmla="*/ 3587994 h 3591262"/>
                  <a:gd name="connsiteX3" fmla="*/ 719269 w 2098878"/>
                  <a:gd name="connsiteY3" fmla="*/ 3200650 h 3591262"/>
                  <a:gd name="connsiteX4" fmla="*/ 590463 w 2098878"/>
                  <a:gd name="connsiteY4" fmla="*/ 2435001 h 3591262"/>
                  <a:gd name="connsiteX5" fmla="*/ 1080408 w 2098878"/>
                  <a:gd name="connsiteY5" fmla="*/ 2495162 h 3591262"/>
                  <a:gd name="connsiteX6" fmla="*/ 1072833 w 2098878"/>
                  <a:gd name="connsiteY6" fmla="*/ 2660766 h 3591262"/>
                  <a:gd name="connsiteX7" fmla="*/ 883168 w 2098878"/>
                  <a:gd name="connsiteY7" fmla="*/ 2416460 h 3591262"/>
                  <a:gd name="connsiteX8" fmla="*/ 929016 w 2098878"/>
                  <a:gd name="connsiteY8" fmla="*/ 1959571 h 3591262"/>
                  <a:gd name="connsiteX9" fmla="*/ 26594 w 2098878"/>
                  <a:gd name="connsiteY9" fmla="*/ 1657948 h 3591262"/>
                  <a:gd name="connsiteX10" fmla="*/ 2098878 w 2098878"/>
                  <a:gd name="connsiteY10" fmla="*/ 0 h 3591262"/>
                  <a:gd name="connsiteX0" fmla="*/ 647601 w 2083082"/>
                  <a:gd name="connsiteY0" fmla="*/ 2263813 h 3591262"/>
                  <a:gd name="connsiteX1" fmla="*/ 1715975 w 2083082"/>
                  <a:gd name="connsiteY1" fmla="*/ 3013072 h 3591262"/>
                  <a:gd name="connsiteX2" fmla="*/ 1353390 w 2083082"/>
                  <a:gd name="connsiteY2" fmla="*/ 3587994 h 3591262"/>
                  <a:gd name="connsiteX3" fmla="*/ 703473 w 2083082"/>
                  <a:gd name="connsiteY3" fmla="*/ 3200650 h 3591262"/>
                  <a:gd name="connsiteX4" fmla="*/ 574667 w 2083082"/>
                  <a:gd name="connsiteY4" fmla="*/ 2435001 h 3591262"/>
                  <a:gd name="connsiteX5" fmla="*/ 1064612 w 2083082"/>
                  <a:gd name="connsiteY5" fmla="*/ 2495162 h 3591262"/>
                  <a:gd name="connsiteX6" fmla="*/ 1057037 w 2083082"/>
                  <a:gd name="connsiteY6" fmla="*/ 2660766 h 3591262"/>
                  <a:gd name="connsiteX7" fmla="*/ 867372 w 2083082"/>
                  <a:gd name="connsiteY7" fmla="*/ 2416460 h 3591262"/>
                  <a:gd name="connsiteX8" fmla="*/ 913220 w 2083082"/>
                  <a:gd name="connsiteY8" fmla="*/ 1959571 h 3591262"/>
                  <a:gd name="connsiteX9" fmla="*/ 10798 w 2083082"/>
                  <a:gd name="connsiteY9" fmla="*/ 1657948 h 3591262"/>
                  <a:gd name="connsiteX10" fmla="*/ 2083082 w 2083082"/>
                  <a:gd name="connsiteY10" fmla="*/ 0 h 359126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38540 w 2151301"/>
                  <a:gd name="connsiteY0" fmla="*/ 2280783 h 3608232"/>
                  <a:gd name="connsiteX1" fmla="*/ 1706914 w 2151301"/>
                  <a:gd name="connsiteY1" fmla="*/ 3030042 h 3608232"/>
                  <a:gd name="connsiteX2" fmla="*/ 1344329 w 2151301"/>
                  <a:gd name="connsiteY2" fmla="*/ 3604964 h 3608232"/>
                  <a:gd name="connsiteX3" fmla="*/ 694412 w 2151301"/>
                  <a:gd name="connsiteY3" fmla="*/ 3217620 h 3608232"/>
                  <a:gd name="connsiteX4" fmla="*/ 565606 w 2151301"/>
                  <a:gd name="connsiteY4" fmla="*/ 2451971 h 3608232"/>
                  <a:gd name="connsiteX5" fmla="*/ 1055551 w 2151301"/>
                  <a:gd name="connsiteY5" fmla="*/ 2512132 h 3608232"/>
                  <a:gd name="connsiteX6" fmla="*/ 1047976 w 2151301"/>
                  <a:gd name="connsiteY6" fmla="*/ 2677736 h 3608232"/>
                  <a:gd name="connsiteX7" fmla="*/ 858311 w 2151301"/>
                  <a:gd name="connsiteY7" fmla="*/ 2433430 h 3608232"/>
                  <a:gd name="connsiteX8" fmla="*/ 904159 w 2151301"/>
                  <a:gd name="connsiteY8" fmla="*/ 1976541 h 3608232"/>
                  <a:gd name="connsiteX9" fmla="*/ 1737 w 2151301"/>
                  <a:gd name="connsiteY9" fmla="*/ 1674918 h 3608232"/>
                  <a:gd name="connsiteX10" fmla="*/ 2151301 w 2151301"/>
                  <a:gd name="connsiteY10" fmla="*/ 0 h 3608232"/>
                  <a:gd name="connsiteX0" fmla="*/ 619275 w 2132036"/>
                  <a:gd name="connsiteY0" fmla="*/ 2280783 h 3608232"/>
                  <a:gd name="connsiteX1" fmla="*/ 1687649 w 2132036"/>
                  <a:gd name="connsiteY1" fmla="*/ 3030042 h 3608232"/>
                  <a:gd name="connsiteX2" fmla="*/ 1325064 w 2132036"/>
                  <a:gd name="connsiteY2" fmla="*/ 3604964 h 3608232"/>
                  <a:gd name="connsiteX3" fmla="*/ 675147 w 2132036"/>
                  <a:gd name="connsiteY3" fmla="*/ 3217620 h 3608232"/>
                  <a:gd name="connsiteX4" fmla="*/ 546341 w 2132036"/>
                  <a:gd name="connsiteY4" fmla="*/ 2451971 h 3608232"/>
                  <a:gd name="connsiteX5" fmla="*/ 1036286 w 2132036"/>
                  <a:gd name="connsiteY5" fmla="*/ 2512132 h 3608232"/>
                  <a:gd name="connsiteX6" fmla="*/ 1028711 w 2132036"/>
                  <a:gd name="connsiteY6" fmla="*/ 2677736 h 3608232"/>
                  <a:gd name="connsiteX7" fmla="*/ 839046 w 2132036"/>
                  <a:gd name="connsiteY7" fmla="*/ 2433430 h 3608232"/>
                  <a:gd name="connsiteX8" fmla="*/ 884894 w 2132036"/>
                  <a:gd name="connsiteY8" fmla="*/ 1976541 h 3608232"/>
                  <a:gd name="connsiteX9" fmla="*/ 1793 w 2132036"/>
                  <a:gd name="connsiteY9" fmla="*/ 1720170 h 3608232"/>
                  <a:gd name="connsiteX10" fmla="*/ 2132036 w 2132036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46004 w 2158765"/>
                  <a:gd name="connsiteY0" fmla="*/ 2280783 h 3608232"/>
                  <a:gd name="connsiteX1" fmla="*/ 1714378 w 2158765"/>
                  <a:gd name="connsiteY1" fmla="*/ 3030042 h 3608232"/>
                  <a:gd name="connsiteX2" fmla="*/ 1351793 w 2158765"/>
                  <a:gd name="connsiteY2" fmla="*/ 3604964 h 3608232"/>
                  <a:gd name="connsiteX3" fmla="*/ 701876 w 2158765"/>
                  <a:gd name="connsiteY3" fmla="*/ 3217620 h 3608232"/>
                  <a:gd name="connsiteX4" fmla="*/ 573070 w 2158765"/>
                  <a:gd name="connsiteY4" fmla="*/ 2451971 h 3608232"/>
                  <a:gd name="connsiteX5" fmla="*/ 1063015 w 2158765"/>
                  <a:gd name="connsiteY5" fmla="*/ 2512132 h 3608232"/>
                  <a:gd name="connsiteX6" fmla="*/ 1055440 w 2158765"/>
                  <a:gd name="connsiteY6" fmla="*/ 2677736 h 3608232"/>
                  <a:gd name="connsiteX7" fmla="*/ 865775 w 2158765"/>
                  <a:gd name="connsiteY7" fmla="*/ 2433430 h 3608232"/>
                  <a:gd name="connsiteX8" fmla="*/ 937383 w 2158765"/>
                  <a:gd name="connsiteY8" fmla="*/ 2016138 h 3608232"/>
                  <a:gd name="connsiteX9" fmla="*/ 28522 w 2158765"/>
                  <a:gd name="connsiteY9" fmla="*/ 1720170 h 3608232"/>
                  <a:gd name="connsiteX10" fmla="*/ 2158765 w 2158765"/>
                  <a:gd name="connsiteY10" fmla="*/ 0 h 3608232"/>
                  <a:gd name="connsiteX0" fmla="*/ 644914 w 2157675"/>
                  <a:gd name="connsiteY0" fmla="*/ 2280783 h 3608232"/>
                  <a:gd name="connsiteX1" fmla="*/ 1713288 w 2157675"/>
                  <a:gd name="connsiteY1" fmla="*/ 3030042 h 3608232"/>
                  <a:gd name="connsiteX2" fmla="*/ 1350703 w 2157675"/>
                  <a:gd name="connsiteY2" fmla="*/ 3604964 h 3608232"/>
                  <a:gd name="connsiteX3" fmla="*/ 700786 w 2157675"/>
                  <a:gd name="connsiteY3" fmla="*/ 3217620 h 3608232"/>
                  <a:gd name="connsiteX4" fmla="*/ 571980 w 2157675"/>
                  <a:gd name="connsiteY4" fmla="*/ 2451971 h 3608232"/>
                  <a:gd name="connsiteX5" fmla="*/ 1061925 w 2157675"/>
                  <a:gd name="connsiteY5" fmla="*/ 2512132 h 3608232"/>
                  <a:gd name="connsiteX6" fmla="*/ 1054350 w 2157675"/>
                  <a:gd name="connsiteY6" fmla="*/ 2677736 h 3608232"/>
                  <a:gd name="connsiteX7" fmla="*/ 864685 w 2157675"/>
                  <a:gd name="connsiteY7" fmla="*/ 2433430 h 3608232"/>
                  <a:gd name="connsiteX8" fmla="*/ 936293 w 2157675"/>
                  <a:gd name="connsiteY8" fmla="*/ 2016138 h 3608232"/>
                  <a:gd name="connsiteX9" fmla="*/ 27432 w 2157675"/>
                  <a:gd name="connsiteY9" fmla="*/ 1720170 h 3608232"/>
                  <a:gd name="connsiteX10" fmla="*/ 2157675 w 2157675"/>
                  <a:gd name="connsiteY10" fmla="*/ 0 h 3608232"/>
                  <a:gd name="connsiteX0" fmla="*/ 634515 w 2147276"/>
                  <a:gd name="connsiteY0" fmla="*/ 2280783 h 3608232"/>
                  <a:gd name="connsiteX1" fmla="*/ 1702889 w 2147276"/>
                  <a:gd name="connsiteY1" fmla="*/ 3030042 h 3608232"/>
                  <a:gd name="connsiteX2" fmla="*/ 1340304 w 2147276"/>
                  <a:gd name="connsiteY2" fmla="*/ 3604964 h 3608232"/>
                  <a:gd name="connsiteX3" fmla="*/ 690387 w 2147276"/>
                  <a:gd name="connsiteY3" fmla="*/ 3217620 h 3608232"/>
                  <a:gd name="connsiteX4" fmla="*/ 561581 w 2147276"/>
                  <a:gd name="connsiteY4" fmla="*/ 2451971 h 3608232"/>
                  <a:gd name="connsiteX5" fmla="*/ 1051526 w 2147276"/>
                  <a:gd name="connsiteY5" fmla="*/ 2512132 h 3608232"/>
                  <a:gd name="connsiteX6" fmla="*/ 1043951 w 2147276"/>
                  <a:gd name="connsiteY6" fmla="*/ 2677736 h 3608232"/>
                  <a:gd name="connsiteX7" fmla="*/ 854286 w 2147276"/>
                  <a:gd name="connsiteY7" fmla="*/ 2433430 h 3608232"/>
                  <a:gd name="connsiteX8" fmla="*/ 925894 w 2147276"/>
                  <a:gd name="connsiteY8" fmla="*/ 2016138 h 3608232"/>
                  <a:gd name="connsiteX9" fmla="*/ 17033 w 2147276"/>
                  <a:gd name="connsiteY9" fmla="*/ 1720170 h 3608232"/>
                  <a:gd name="connsiteX10" fmla="*/ 2147276 w 2147276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199" h="3608232">
                    <a:moveTo>
                      <a:pt x="653438" y="2280783"/>
                    </a:moveTo>
                    <a:cubicBezTo>
                      <a:pt x="1359697" y="1832667"/>
                      <a:pt x="1656609" y="2730403"/>
                      <a:pt x="1721812" y="3030042"/>
                    </a:cubicBezTo>
                    <a:cubicBezTo>
                      <a:pt x="1787015" y="3329681"/>
                      <a:pt x="1655342" y="3565300"/>
                      <a:pt x="1359227" y="3604964"/>
                    </a:cubicBezTo>
                    <a:cubicBezTo>
                      <a:pt x="1110188" y="3638322"/>
                      <a:pt x="839097" y="3409785"/>
                      <a:pt x="709310" y="3217620"/>
                    </a:cubicBezTo>
                    <a:cubicBezTo>
                      <a:pt x="579523" y="3025455"/>
                      <a:pt x="427547" y="2641980"/>
                      <a:pt x="580504" y="2451971"/>
                    </a:cubicBezTo>
                    <a:cubicBezTo>
                      <a:pt x="733461" y="2261962"/>
                      <a:pt x="1020977" y="2441309"/>
                      <a:pt x="1070449" y="2512132"/>
                    </a:cubicBezTo>
                    <a:cubicBezTo>
                      <a:pt x="1119921" y="2582955"/>
                      <a:pt x="1150718" y="2660676"/>
                      <a:pt x="1062874" y="2677736"/>
                    </a:cubicBezTo>
                    <a:cubicBezTo>
                      <a:pt x="975030" y="2694796"/>
                      <a:pt x="892885" y="2543696"/>
                      <a:pt x="873209" y="2433430"/>
                    </a:cubicBezTo>
                    <a:cubicBezTo>
                      <a:pt x="853533" y="2323164"/>
                      <a:pt x="1094019" y="2168013"/>
                      <a:pt x="944817" y="2016138"/>
                    </a:cubicBezTo>
                    <a:cubicBezTo>
                      <a:pt x="795615" y="1864263"/>
                      <a:pt x="147952" y="2197606"/>
                      <a:pt x="16636" y="1793704"/>
                    </a:cubicBezTo>
                    <a:cubicBezTo>
                      <a:pt x="-114680" y="1389802"/>
                      <a:pt x="524877" y="236288"/>
                      <a:pt x="2166199" y="0"/>
                    </a:cubicBezTo>
                  </a:path>
                </a:pathLst>
              </a:cu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Freeform 2">
                <a:extLst>
                  <a:ext uri="{FF2B5EF4-FFF2-40B4-BE49-F238E27FC236}">
                    <a16:creationId xmlns:a16="http://schemas.microsoft.com/office/drawing/2014/main" id="{810E52B2-F145-46CA-8BEC-6338C94D9A32}"/>
                  </a:ext>
                </a:extLst>
              </p:cNvPr>
              <p:cNvSpPr/>
              <p:nvPr userDrawn="1"/>
            </p:nvSpPr>
            <p:spPr>
              <a:xfrm rot="21269127">
                <a:off x="914738" y="3748869"/>
                <a:ext cx="876299" cy="228600"/>
              </a:xfrm>
              <a:custGeom>
                <a:avLst/>
                <a:gdLst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300" h="228600">
                    <a:moveTo>
                      <a:pt x="0" y="228600"/>
                    </a:moveTo>
                    <a:cubicBezTo>
                      <a:pt x="261620" y="68580"/>
                      <a:pt x="477520" y="0"/>
                      <a:pt x="876300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D2A4D0B-DAAD-4F8D-9F54-CF08C7F1A5B4}"/>
              </a:ext>
            </a:extLst>
          </p:cNvPr>
          <p:cNvSpPr/>
          <p:nvPr userDrawn="1"/>
        </p:nvSpPr>
        <p:spPr>
          <a:xfrm>
            <a:off x="0" y="-10666"/>
            <a:ext cx="1543050" cy="5154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D660F5-DA9D-4A31-ABA0-CD905AD1F698}"/>
              </a:ext>
            </a:extLst>
          </p:cNvPr>
          <p:cNvGrpSpPr/>
          <p:nvPr userDrawn="1"/>
        </p:nvGrpSpPr>
        <p:grpSpPr>
          <a:xfrm>
            <a:off x="-9939" y="2277218"/>
            <a:ext cx="1543234" cy="2866280"/>
            <a:chOff x="7766931" y="2277218"/>
            <a:chExt cx="1543234" cy="2866280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0829FBFB-3275-4414-BB95-7D881CDB4A2A}"/>
                </a:ext>
              </a:extLst>
            </p:cNvPr>
            <p:cNvSpPr/>
            <p:nvPr userDrawn="1"/>
          </p:nvSpPr>
          <p:spPr>
            <a:xfrm flipH="1">
              <a:off x="7766931" y="2277218"/>
              <a:ext cx="656280" cy="2866280"/>
            </a:xfrm>
            <a:custGeom>
              <a:avLst/>
              <a:gdLst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3856 w 1331640"/>
                <a:gd name="connsiteY3" fmla="*/ 3518107 h 3571216"/>
                <a:gd name="connsiteX4" fmla="*/ 121 w 1331640"/>
                <a:gd name="connsiteY4" fmla="*/ 1683837 h 3571216"/>
                <a:gd name="connsiteX5" fmla="*/ 717803 w 1331640"/>
                <a:gd name="connsiteY5" fmla="*/ 119 h 3571216"/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 w 1331640"/>
                <a:gd name="connsiteY3" fmla="*/ 1683837 h 3571216"/>
                <a:gd name="connsiteX4" fmla="*/ 717803 w 1331640"/>
                <a:gd name="connsiteY4" fmla="*/ 119 h 3571216"/>
                <a:gd name="connsiteX5" fmla="*/ 717958 w 1331640"/>
                <a:gd name="connsiteY5" fmla="*/ 0 h 3571216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663665 w 1286401"/>
                <a:gd name="connsiteY0" fmla="*/ 0 h 4168745"/>
                <a:gd name="connsiteX1" fmla="*/ 1277347 w 1286401"/>
                <a:gd name="connsiteY1" fmla="*/ 0 h 4168745"/>
                <a:gd name="connsiteX2" fmla="*/ 1286401 w 1286401"/>
                <a:gd name="connsiteY2" fmla="*/ 4168745 h 4168745"/>
                <a:gd name="connsiteX3" fmla="*/ 149 w 1286401"/>
                <a:gd name="connsiteY3" fmla="*/ 1864906 h 4168745"/>
                <a:gd name="connsiteX4" fmla="*/ 663510 w 1286401"/>
                <a:gd name="connsiteY4" fmla="*/ 119 h 4168745"/>
                <a:gd name="connsiteX5" fmla="*/ 663665 w 1286401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802 w 1340693"/>
                <a:gd name="connsiteY0" fmla="*/ 119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0" fmla="*/ 3 w 1340575"/>
                <a:gd name="connsiteY0" fmla="*/ 2026373 h 4230624"/>
                <a:gd name="connsiteX1" fmla="*/ 1331521 w 1340575"/>
                <a:gd name="connsiteY1" fmla="*/ 52825 h 4230624"/>
                <a:gd name="connsiteX2" fmla="*/ 1340575 w 1340575"/>
                <a:gd name="connsiteY2" fmla="*/ 4230624 h 4230624"/>
                <a:gd name="connsiteX3" fmla="*/ 3 w 1340575"/>
                <a:gd name="connsiteY3" fmla="*/ 2026373 h 4230624"/>
                <a:gd name="connsiteX0" fmla="*/ 2 w 1340574"/>
                <a:gd name="connsiteY0" fmla="*/ 2026373 h 4230624"/>
                <a:gd name="connsiteX1" fmla="*/ 1331521 w 1340574"/>
                <a:gd name="connsiteY1" fmla="*/ 52825 h 4230624"/>
                <a:gd name="connsiteX2" fmla="*/ 1340574 w 1340574"/>
                <a:gd name="connsiteY2" fmla="*/ 4230624 h 4230624"/>
                <a:gd name="connsiteX3" fmla="*/ 2 w 1340574"/>
                <a:gd name="connsiteY3" fmla="*/ 2026373 h 4230624"/>
                <a:gd name="connsiteX0" fmla="*/ 2 w 1340574"/>
                <a:gd name="connsiteY0" fmla="*/ 1973548 h 4177799"/>
                <a:gd name="connsiteX1" fmla="*/ 1331521 w 1340574"/>
                <a:gd name="connsiteY1" fmla="*/ 0 h 4177799"/>
                <a:gd name="connsiteX2" fmla="*/ 1340574 w 1340574"/>
                <a:gd name="connsiteY2" fmla="*/ 4177799 h 4177799"/>
                <a:gd name="connsiteX3" fmla="*/ 2 w 1340574"/>
                <a:gd name="connsiteY3" fmla="*/ 1973548 h 4177799"/>
                <a:gd name="connsiteX0" fmla="*/ 2 w 1181266"/>
                <a:gd name="connsiteY0" fmla="*/ 2022566 h 4177799"/>
                <a:gd name="connsiteX1" fmla="*/ 1172213 w 1181266"/>
                <a:gd name="connsiteY1" fmla="*/ 0 h 4177799"/>
                <a:gd name="connsiteX2" fmla="*/ 1181266 w 1181266"/>
                <a:gd name="connsiteY2" fmla="*/ 4177799 h 4177799"/>
                <a:gd name="connsiteX3" fmla="*/ 2 w 1181266"/>
                <a:gd name="connsiteY3" fmla="*/ 2022566 h 4177799"/>
                <a:gd name="connsiteX0" fmla="*/ -1 w 1181263"/>
                <a:gd name="connsiteY0" fmla="*/ 2022566 h 4177799"/>
                <a:gd name="connsiteX1" fmla="*/ 1172210 w 1181263"/>
                <a:gd name="connsiteY1" fmla="*/ 0 h 4177799"/>
                <a:gd name="connsiteX2" fmla="*/ 1181263 w 1181263"/>
                <a:gd name="connsiteY2" fmla="*/ 4177799 h 4177799"/>
                <a:gd name="connsiteX3" fmla="*/ -1 w 1181263"/>
                <a:gd name="connsiteY3" fmla="*/ 2022566 h 4177799"/>
                <a:gd name="connsiteX0" fmla="*/ 0 w 1132247"/>
                <a:gd name="connsiteY0" fmla="*/ 2059329 h 4177799"/>
                <a:gd name="connsiteX1" fmla="*/ 1123194 w 1132247"/>
                <a:gd name="connsiteY1" fmla="*/ 0 h 4177799"/>
                <a:gd name="connsiteX2" fmla="*/ 1132247 w 1132247"/>
                <a:gd name="connsiteY2" fmla="*/ 4177799 h 4177799"/>
                <a:gd name="connsiteX3" fmla="*/ 0 w 1132247"/>
                <a:gd name="connsiteY3" fmla="*/ 2059329 h 4177799"/>
                <a:gd name="connsiteX0" fmla="*/ 0 w 1132247"/>
                <a:gd name="connsiteY0" fmla="*/ 2059329 h 4177799"/>
                <a:gd name="connsiteX1" fmla="*/ 1123194 w 1132247"/>
                <a:gd name="connsiteY1" fmla="*/ 0 h 4177799"/>
                <a:gd name="connsiteX2" fmla="*/ 1132247 w 1132247"/>
                <a:gd name="connsiteY2" fmla="*/ 4177799 h 4177799"/>
                <a:gd name="connsiteX3" fmla="*/ 0 w 1132247"/>
                <a:gd name="connsiteY3" fmla="*/ 2059329 h 4177799"/>
                <a:gd name="connsiteX0" fmla="*/ 4406 w 1136653"/>
                <a:gd name="connsiteY0" fmla="*/ 2059329 h 4177799"/>
                <a:gd name="connsiteX1" fmla="*/ 1127600 w 1136653"/>
                <a:gd name="connsiteY1" fmla="*/ 0 h 4177799"/>
                <a:gd name="connsiteX2" fmla="*/ 1136653 w 1136653"/>
                <a:gd name="connsiteY2" fmla="*/ 4177799 h 4177799"/>
                <a:gd name="connsiteX3" fmla="*/ 4406 w 1136653"/>
                <a:gd name="connsiteY3" fmla="*/ 2059329 h 4177799"/>
                <a:gd name="connsiteX0" fmla="*/ 245 w 1132492"/>
                <a:gd name="connsiteY0" fmla="*/ 2059329 h 4177799"/>
                <a:gd name="connsiteX1" fmla="*/ 1123439 w 1132492"/>
                <a:gd name="connsiteY1" fmla="*/ 0 h 4177799"/>
                <a:gd name="connsiteX2" fmla="*/ 1132492 w 1132492"/>
                <a:gd name="connsiteY2" fmla="*/ 4177799 h 4177799"/>
                <a:gd name="connsiteX3" fmla="*/ 245 w 1132492"/>
                <a:gd name="connsiteY3" fmla="*/ 2059329 h 4177799"/>
                <a:gd name="connsiteX0" fmla="*/ 301 w 1022259"/>
                <a:gd name="connsiteY0" fmla="*/ 2059329 h 4177799"/>
                <a:gd name="connsiteX1" fmla="*/ 1013206 w 1022259"/>
                <a:gd name="connsiteY1" fmla="*/ 0 h 4177799"/>
                <a:gd name="connsiteX2" fmla="*/ 1022259 w 1022259"/>
                <a:gd name="connsiteY2" fmla="*/ 4177799 h 4177799"/>
                <a:gd name="connsiteX3" fmla="*/ 301 w 1022259"/>
                <a:gd name="connsiteY3" fmla="*/ 2059329 h 4177799"/>
                <a:gd name="connsiteX0" fmla="*/ 326 w 985521"/>
                <a:gd name="connsiteY0" fmla="*/ 1961294 h 4177799"/>
                <a:gd name="connsiteX1" fmla="*/ 976468 w 985521"/>
                <a:gd name="connsiteY1" fmla="*/ 0 h 4177799"/>
                <a:gd name="connsiteX2" fmla="*/ 985521 w 985521"/>
                <a:gd name="connsiteY2" fmla="*/ 4177799 h 4177799"/>
                <a:gd name="connsiteX3" fmla="*/ 326 w 985521"/>
                <a:gd name="connsiteY3" fmla="*/ 1961294 h 4177799"/>
                <a:gd name="connsiteX0" fmla="*/ 279 w 1059001"/>
                <a:gd name="connsiteY0" fmla="*/ 2279909 h 4177799"/>
                <a:gd name="connsiteX1" fmla="*/ 1049948 w 1059001"/>
                <a:gd name="connsiteY1" fmla="*/ 0 h 4177799"/>
                <a:gd name="connsiteX2" fmla="*/ 1059001 w 1059001"/>
                <a:gd name="connsiteY2" fmla="*/ 4177799 h 4177799"/>
                <a:gd name="connsiteX3" fmla="*/ 279 w 1059001"/>
                <a:gd name="connsiteY3" fmla="*/ 2279909 h 4177799"/>
                <a:gd name="connsiteX0" fmla="*/ 3323 w 1062045"/>
                <a:gd name="connsiteY0" fmla="*/ 2279909 h 4177799"/>
                <a:gd name="connsiteX1" fmla="*/ 1052992 w 1062045"/>
                <a:gd name="connsiteY1" fmla="*/ 0 h 4177799"/>
                <a:gd name="connsiteX2" fmla="*/ 1062045 w 1062045"/>
                <a:gd name="connsiteY2" fmla="*/ 4177799 h 4177799"/>
                <a:gd name="connsiteX3" fmla="*/ 3323 w 1062045"/>
                <a:gd name="connsiteY3" fmla="*/ 2279909 h 4177799"/>
                <a:gd name="connsiteX0" fmla="*/ 3323 w 1062045"/>
                <a:gd name="connsiteY0" fmla="*/ 2279909 h 4177799"/>
                <a:gd name="connsiteX1" fmla="*/ 1052992 w 1062045"/>
                <a:gd name="connsiteY1" fmla="*/ 0 h 4177799"/>
                <a:gd name="connsiteX2" fmla="*/ 1062045 w 1062045"/>
                <a:gd name="connsiteY2" fmla="*/ 4177799 h 4177799"/>
                <a:gd name="connsiteX3" fmla="*/ 3323 w 1062045"/>
                <a:gd name="connsiteY3" fmla="*/ 2279909 h 4177799"/>
                <a:gd name="connsiteX0" fmla="*/ 3190 w 1077659"/>
                <a:gd name="connsiteY0" fmla="*/ 2292163 h 4190053"/>
                <a:gd name="connsiteX1" fmla="*/ 1077367 w 1077659"/>
                <a:gd name="connsiteY1" fmla="*/ 0 h 4190053"/>
                <a:gd name="connsiteX2" fmla="*/ 1061912 w 1077659"/>
                <a:gd name="connsiteY2" fmla="*/ 4190053 h 4190053"/>
                <a:gd name="connsiteX3" fmla="*/ 3190 w 1077659"/>
                <a:gd name="connsiteY3" fmla="*/ 2292163 h 4190053"/>
                <a:gd name="connsiteX0" fmla="*/ 4776 w 1079244"/>
                <a:gd name="connsiteY0" fmla="*/ 2292163 h 4190053"/>
                <a:gd name="connsiteX1" fmla="*/ 1078953 w 1079244"/>
                <a:gd name="connsiteY1" fmla="*/ 0 h 4190053"/>
                <a:gd name="connsiteX2" fmla="*/ 1063498 w 1079244"/>
                <a:gd name="connsiteY2" fmla="*/ 4190053 h 4190053"/>
                <a:gd name="connsiteX3" fmla="*/ 4776 w 1079244"/>
                <a:gd name="connsiteY3" fmla="*/ 2292163 h 4190053"/>
                <a:gd name="connsiteX0" fmla="*/ 1440 w 1075908"/>
                <a:gd name="connsiteY0" fmla="*/ 2292163 h 4190053"/>
                <a:gd name="connsiteX1" fmla="*/ 1075617 w 1075908"/>
                <a:gd name="connsiteY1" fmla="*/ 0 h 4190053"/>
                <a:gd name="connsiteX2" fmla="*/ 1060162 w 1075908"/>
                <a:gd name="connsiteY2" fmla="*/ 4190053 h 4190053"/>
                <a:gd name="connsiteX3" fmla="*/ 1440 w 1075908"/>
                <a:gd name="connsiteY3" fmla="*/ 2292163 h 4190053"/>
                <a:gd name="connsiteX0" fmla="*/ 2914 w 1077382"/>
                <a:gd name="connsiteY0" fmla="*/ 2292163 h 4190053"/>
                <a:gd name="connsiteX1" fmla="*/ 1077091 w 1077382"/>
                <a:gd name="connsiteY1" fmla="*/ 0 h 4190053"/>
                <a:gd name="connsiteX2" fmla="*/ 1061636 w 1077382"/>
                <a:gd name="connsiteY2" fmla="*/ 4190053 h 4190053"/>
                <a:gd name="connsiteX3" fmla="*/ 2914 w 1077382"/>
                <a:gd name="connsiteY3" fmla="*/ 2292163 h 4190053"/>
                <a:gd name="connsiteX0" fmla="*/ 3723 w 992410"/>
                <a:gd name="connsiteY0" fmla="*/ 2230891 h 4190053"/>
                <a:gd name="connsiteX1" fmla="*/ 992119 w 992410"/>
                <a:gd name="connsiteY1" fmla="*/ 0 h 4190053"/>
                <a:gd name="connsiteX2" fmla="*/ 976664 w 992410"/>
                <a:gd name="connsiteY2" fmla="*/ 4190053 h 4190053"/>
                <a:gd name="connsiteX3" fmla="*/ 3723 w 992410"/>
                <a:gd name="connsiteY3" fmla="*/ 2230891 h 4190053"/>
                <a:gd name="connsiteX0" fmla="*/ 3723 w 992410"/>
                <a:gd name="connsiteY0" fmla="*/ 2230891 h 4190053"/>
                <a:gd name="connsiteX1" fmla="*/ 992119 w 992410"/>
                <a:gd name="connsiteY1" fmla="*/ 0 h 4190053"/>
                <a:gd name="connsiteX2" fmla="*/ 976664 w 992410"/>
                <a:gd name="connsiteY2" fmla="*/ 4190053 h 4190053"/>
                <a:gd name="connsiteX3" fmla="*/ 3723 w 992410"/>
                <a:gd name="connsiteY3" fmla="*/ 2230891 h 4190053"/>
                <a:gd name="connsiteX0" fmla="*/ 3130 w 991817"/>
                <a:gd name="connsiteY0" fmla="*/ 2268959 h 4228121"/>
                <a:gd name="connsiteX1" fmla="*/ 991526 w 991817"/>
                <a:gd name="connsiteY1" fmla="*/ 38068 h 4228121"/>
                <a:gd name="connsiteX2" fmla="*/ 976071 w 991817"/>
                <a:gd name="connsiteY2" fmla="*/ 4228121 h 4228121"/>
                <a:gd name="connsiteX3" fmla="*/ 3130 w 991817"/>
                <a:gd name="connsiteY3" fmla="*/ 2268959 h 4228121"/>
                <a:gd name="connsiteX0" fmla="*/ 2067 w 990754"/>
                <a:gd name="connsiteY0" fmla="*/ 2266180 h 4225342"/>
                <a:gd name="connsiteX1" fmla="*/ 990463 w 990754"/>
                <a:gd name="connsiteY1" fmla="*/ 35289 h 4225342"/>
                <a:gd name="connsiteX2" fmla="*/ 975008 w 990754"/>
                <a:gd name="connsiteY2" fmla="*/ 4225342 h 4225342"/>
                <a:gd name="connsiteX3" fmla="*/ 2067 w 990754"/>
                <a:gd name="connsiteY3" fmla="*/ 2266180 h 4225342"/>
                <a:gd name="connsiteX0" fmla="*/ 2350 w 880747"/>
                <a:gd name="connsiteY0" fmla="*/ 2242053 h 4225724"/>
                <a:gd name="connsiteX1" fmla="*/ 880456 w 880747"/>
                <a:gd name="connsiteY1" fmla="*/ 35671 h 4225724"/>
                <a:gd name="connsiteX2" fmla="*/ 865001 w 880747"/>
                <a:gd name="connsiteY2" fmla="*/ 4225724 h 4225724"/>
                <a:gd name="connsiteX3" fmla="*/ 2350 w 880747"/>
                <a:gd name="connsiteY3" fmla="*/ 2242053 h 4225724"/>
                <a:gd name="connsiteX0" fmla="*/ 181 w 878578"/>
                <a:gd name="connsiteY0" fmla="*/ 2245788 h 4229459"/>
                <a:gd name="connsiteX1" fmla="*/ 878287 w 878578"/>
                <a:gd name="connsiteY1" fmla="*/ 39406 h 4229459"/>
                <a:gd name="connsiteX2" fmla="*/ 862832 w 878578"/>
                <a:gd name="connsiteY2" fmla="*/ 4229459 h 4229459"/>
                <a:gd name="connsiteX3" fmla="*/ 181 w 878578"/>
                <a:gd name="connsiteY3" fmla="*/ 2245788 h 4229459"/>
                <a:gd name="connsiteX0" fmla="*/ 181 w 878578"/>
                <a:gd name="connsiteY0" fmla="*/ 2247204 h 4230875"/>
                <a:gd name="connsiteX1" fmla="*/ 878287 w 878578"/>
                <a:gd name="connsiteY1" fmla="*/ 40822 h 4230875"/>
                <a:gd name="connsiteX2" fmla="*/ 862832 w 878578"/>
                <a:gd name="connsiteY2" fmla="*/ 4230875 h 4230875"/>
                <a:gd name="connsiteX3" fmla="*/ 181 w 878578"/>
                <a:gd name="connsiteY3" fmla="*/ 2247204 h 4230875"/>
                <a:gd name="connsiteX0" fmla="*/ 410 w 878807"/>
                <a:gd name="connsiteY0" fmla="*/ 2206382 h 4190053"/>
                <a:gd name="connsiteX1" fmla="*/ 878516 w 878807"/>
                <a:gd name="connsiteY1" fmla="*/ 0 h 4190053"/>
                <a:gd name="connsiteX2" fmla="*/ 863061 w 878807"/>
                <a:gd name="connsiteY2" fmla="*/ 4190053 h 4190053"/>
                <a:gd name="connsiteX3" fmla="*/ 410 w 878807"/>
                <a:gd name="connsiteY3" fmla="*/ 2206382 h 4190053"/>
                <a:gd name="connsiteX0" fmla="*/ 410 w 879098"/>
                <a:gd name="connsiteY0" fmla="*/ 2206382 h 4190053"/>
                <a:gd name="connsiteX1" fmla="*/ 878516 w 879098"/>
                <a:gd name="connsiteY1" fmla="*/ 0 h 4190053"/>
                <a:gd name="connsiteX2" fmla="*/ 863061 w 879098"/>
                <a:gd name="connsiteY2" fmla="*/ 4190053 h 4190053"/>
                <a:gd name="connsiteX3" fmla="*/ 410 w 879098"/>
                <a:gd name="connsiteY3" fmla="*/ 2206382 h 4190053"/>
                <a:gd name="connsiteX0" fmla="*/ 410 w 879098"/>
                <a:gd name="connsiteY0" fmla="*/ 2206382 h 4190053"/>
                <a:gd name="connsiteX1" fmla="*/ 878516 w 879098"/>
                <a:gd name="connsiteY1" fmla="*/ 0 h 4190053"/>
                <a:gd name="connsiteX2" fmla="*/ 863061 w 879098"/>
                <a:gd name="connsiteY2" fmla="*/ 4190053 h 4190053"/>
                <a:gd name="connsiteX3" fmla="*/ 410 w 879098"/>
                <a:gd name="connsiteY3" fmla="*/ 2206382 h 4190053"/>
                <a:gd name="connsiteX0" fmla="*/ 580 w 879268"/>
                <a:gd name="connsiteY0" fmla="*/ 2206382 h 4190053"/>
                <a:gd name="connsiteX1" fmla="*/ 878686 w 879268"/>
                <a:gd name="connsiteY1" fmla="*/ 0 h 4190053"/>
                <a:gd name="connsiteX2" fmla="*/ 863231 w 879268"/>
                <a:gd name="connsiteY2" fmla="*/ 4190053 h 4190053"/>
                <a:gd name="connsiteX3" fmla="*/ 580 w 879268"/>
                <a:gd name="connsiteY3" fmla="*/ 2206382 h 4190053"/>
                <a:gd name="connsiteX0" fmla="*/ 580 w 879268"/>
                <a:gd name="connsiteY0" fmla="*/ 2206382 h 4190053"/>
                <a:gd name="connsiteX1" fmla="*/ 878686 w 879268"/>
                <a:gd name="connsiteY1" fmla="*/ 0 h 4190053"/>
                <a:gd name="connsiteX2" fmla="*/ 863231 w 879268"/>
                <a:gd name="connsiteY2" fmla="*/ 4190053 h 4190053"/>
                <a:gd name="connsiteX3" fmla="*/ 580 w 879268"/>
                <a:gd name="connsiteY3" fmla="*/ 2206382 h 4190053"/>
                <a:gd name="connsiteX0" fmla="*/ 1922 w 880610"/>
                <a:gd name="connsiteY0" fmla="*/ 2206382 h 4190053"/>
                <a:gd name="connsiteX1" fmla="*/ 880028 w 880610"/>
                <a:gd name="connsiteY1" fmla="*/ 0 h 4190053"/>
                <a:gd name="connsiteX2" fmla="*/ 864573 w 880610"/>
                <a:gd name="connsiteY2" fmla="*/ 4190053 h 4190053"/>
                <a:gd name="connsiteX3" fmla="*/ 1922 w 880610"/>
                <a:gd name="connsiteY3" fmla="*/ 2206382 h 4190053"/>
                <a:gd name="connsiteX0" fmla="*/ 1 w 868847"/>
                <a:gd name="connsiteY0" fmla="*/ 1703951 h 3687622"/>
                <a:gd name="connsiteX1" fmla="*/ 865853 w 868847"/>
                <a:gd name="connsiteY1" fmla="*/ 0 h 3687622"/>
                <a:gd name="connsiteX2" fmla="*/ 862652 w 868847"/>
                <a:gd name="connsiteY2" fmla="*/ 3687622 h 3687622"/>
                <a:gd name="connsiteX3" fmla="*/ 1 w 868847"/>
                <a:gd name="connsiteY3" fmla="*/ 1703951 h 3687622"/>
                <a:gd name="connsiteX0" fmla="*/ 1 w 844338"/>
                <a:gd name="connsiteY0" fmla="*/ 2108347 h 3687622"/>
                <a:gd name="connsiteX1" fmla="*/ 841344 w 844338"/>
                <a:gd name="connsiteY1" fmla="*/ 0 h 3687622"/>
                <a:gd name="connsiteX2" fmla="*/ 838143 w 844338"/>
                <a:gd name="connsiteY2" fmla="*/ 3687622 h 3687622"/>
                <a:gd name="connsiteX3" fmla="*/ 1 w 844338"/>
                <a:gd name="connsiteY3" fmla="*/ 2108347 h 3687622"/>
                <a:gd name="connsiteX0" fmla="*/ 1 w 844338"/>
                <a:gd name="connsiteY0" fmla="*/ 2108347 h 3687622"/>
                <a:gd name="connsiteX1" fmla="*/ 841344 w 844338"/>
                <a:gd name="connsiteY1" fmla="*/ 0 h 3687622"/>
                <a:gd name="connsiteX2" fmla="*/ 838143 w 844338"/>
                <a:gd name="connsiteY2" fmla="*/ 3687622 h 3687622"/>
                <a:gd name="connsiteX3" fmla="*/ 1 w 844338"/>
                <a:gd name="connsiteY3" fmla="*/ 2108347 h 368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338" h="3687622">
                  <a:moveTo>
                    <a:pt x="1" y="2108347"/>
                  </a:moveTo>
                  <a:cubicBezTo>
                    <a:pt x="534" y="1456980"/>
                    <a:pt x="164503" y="911169"/>
                    <a:pt x="841344" y="0"/>
                  </a:cubicBezTo>
                  <a:cubicBezTo>
                    <a:pt x="844361" y="1527399"/>
                    <a:pt x="847379" y="1878372"/>
                    <a:pt x="838143" y="3687622"/>
                  </a:cubicBezTo>
                  <a:cubicBezTo>
                    <a:pt x="219269" y="3429687"/>
                    <a:pt x="-502" y="2722951"/>
                    <a:pt x="1" y="21083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8080BD97-B2BC-4D4C-9246-F517EA34D35D}"/>
                </a:ext>
              </a:extLst>
            </p:cNvPr>
            <p:cNvGrpSpPr/>
            <p:nvPr userDrawn="1"/>
          </p:nvGrpSpPr>
          <p:grpSpPr>
            <a:xfrm>
              <a:off x="8018399" y="2959303"/>
              <a:ext cx="1291766" cy="2049284"/>
              <a:chOff x="106617" y="1009418"/>
              <a:chExt cx="2647450" cy="3689019"/>
            </a:xfrm>
          </p:grpSpPr>
          <p:sp>
            <p:nvSpPr>
              <p:cNvPr id="7" name="Rounded Rectangle 1">
                <a:extLst>
                  <a:ext uri="{FF2B5EF4-FFF2-40B4-BE49-F238E27FC236}">
                    <a16:creationId xmlns:a16="http://schemas.microsoft.com/office/drawing/2014/main" id="{7EFF5A9F-57B9-403E-82A1-EFA6CA11D015}"/>
                  </a:ext>
                </a:extLst>
              </p:cNvPr>
              <p:cNvSpPr/>
              <p:nvPr userDrawn="1"/>
            </p:nvSpPr>
            <p:spPr>
              <a:xfrm rot="20274635">
                <a:off x="883782" y="3442423"/>
                <a:ext cx="720079" cy="1109517"/>
              </a:xfrm>
              <a:prstGeom prst="roundRect">
                <a:avLst>
                  <a:gd name="adj" fmla="val 367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1FE21915-584E-4069-92DD-F5522EF0F691}"/>
                  </a:ext>
                </a:extLst>
              </p:cNvPr>
              <p:cNvSpPr/>
              <p:nvPr userDrawn="1"/>
            </p:nvSpPr>
            <p:spPr>
              <a:xfrm>
                <a:off x="106617" y="1009418"/>
                <a:ext cx="2647450" cy="3689019"/>
              </a:xfrm>
              <a:custGeom>
                <a:avLst/>
                <a:gdLst>
                  <a:gd name="connsiteX0" fmla="*/ 54097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32563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714058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9426 w 3193709"/>
                  <a:gd name="connsiteY8" fmla="*/ 2513654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3983 w 3193709"/>
                  <a:gd name="connsiteY8" fmla="*/ 2568083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9114 w 3195668"/>
                  <a:gd name="connsiteY0" fmla="*/ 2652991 h 4611331"/>
                  <a:gd name="connsiteX1" fmla="*/ 1242885 w 3195668"/>
                  <a:gd name="connsiteY1" fmla="*/ 3204897 h 4611331"/>
                  <a:gd name="connsiteX2" fmla="*/ 1000134 w 3195668"/>
                  <a:gd name="connsiteY2" fmla="*/ 4062691 h 4611331"/>
                  <a:gd name="connsiteX3" fmla="*/ 222894 w 3195668"/>
                  <a:gd name="connsiteY3" fmla="*/ 3649034 h 4611331"/>
                  <a:gd name="connsiteX4" fmla="*/ 386179 w 3195668"/>
                  <a:gd name="connsiteY4" fmla="*/ 2784708 h 4611331"/>
                  <a:gd name="connsiteX5" fmla="*/ 756294 w 3195668"/>
                  <a:gd name="connsiteY5" fmla="*/ 2956702 h 4611331"/>
                  <a:gd name="connsiteX6" fmla="*/ 688803 w 3195668"/>
                  <a:gd name="connsiteY6" fmla="*/ 3102571 h 4611331"/>
                  <a:gd name="connsiteX7" fmla="*/ 573414 w 3195668"/>
                  <a:gd name="connsiteY7" fmla="*/ 2988271 h 4611331"/>
                  <a:gd name="connsiteX8" fmla="*/ 665942 w 3195668"/>
                  <a:gd name="connsiteY8" fmla="*/ 2568083 h 4611331"/>
                  <a:gd name="connsiteX9" fmla="*/ 573414 w 3195668"/>
                  <a:gd name="connsiteY9" fmla="*/ 2424391 h 4611331"/>
                  <a:gd name="connsiteX10" fmla="*/ 146694 w 3195668"/>
                  <a:gd name="connsiteY10" fmla="*/ 2378671 h 4611331"/>
                  <a:gd name="connsiteX11" fmla="*/ 47634 w 3195668"/>
                  <a:gd name="connsiteY11" fmla="*/ 1990051 h 4611331"/>
                  <a:gd name="connsiteX12" fmla="*/ 832494 w 3195668"/>
                  <a:gd name="connsiteY12" fmla="*/ 679411 h 4611331"/>
                  <a:gd name="connsiteX13" fmla="*/ 2912754 w 3195668"/>
                  <a:gd name="connsiteY13" fmla="*/ 1231 h 4611331"/>
                  <a:gd name="connsiteX14" fmla="*/ 2966094 w 3195668"/>
                  <a:gd name="connsiteY14" fmla="*/ 831811 h 4611331"/>
                  <a:gd name="connsiteX15" fmla="*/ 3194694 w 3195668"/>
                  <a:gd name="connsiteY15" fmla="*/ 1555711 h 4611331"/>
                  <a:gd name="connsiteX16" fmla="*/ 2867034 w 3195668"/>
                  <a:gd name="connsiteY16" fmla="*/ 2492971 h 4611331"/>
                  <a:gd name="connsiteX17" fmla="*/ 3156594 w 3195668"/>
                  <a:gd name="connsiteY17" fmla="*/ 3140671 h 4611331"/>
                  <a:gd name="connsiteX18" fmla="*/ 2767974 w 3195668"/>
                  <a:gd name="connsiteY18" fmla="*/ 3864571 h 4611331"/>
                  <a:gd name="connsiteX19" fmla="*/ 3194694 w 3195668"/>
                  <a:gd name="connsiteY19" fmla="*/ 4611331 h 4611331"/>
                  <a:gd name="connsiteX0" fmla="*/ 376762 w 3113316"/>
                  <a:gd name="connsiteY0" fmla="*/ 2652876 h 4611216"/>
                  <a:gd name="connsiteX1" fmla="*/ 1160533 w 3113316"/>
                  <a:gd name="connsiteY1" fmla="*/ 3204782 h 4611216"/>
                  <a:gd name="connsiteX2" fmla="*/ 917782 w 3113316"/>
                  <a:gd name="connsiteY2" fmla="*/ 4062576 h 4611216"/>
                  <a:gd name="connsiteX3" fmla="*/ 140542 w 3113316"/>
                  <a:gd name="connsiteY3" fmla="*/ 3648919 h 4611216"/>
                  <a:gd name="connsiteX4" fmla="*/ 303827 w 3113316"/>
                  <a:gd name="connsiteY4" fmla="*/ 2784593 h 4611216"/>
                  <a:gd name="connsiteX5" fmla="*/ 673942 w 3113316"/>
                  <a:gd name="connsiteY5" fmla="*/ 2956587 h 4611216"/>
                  <a:gd name="connsiteX6" fmla="*/ 606451 w 3113316"/>
                  <a:gd name="connsiteY6" fmla="*/ 3102456 h 4611216"/>
                  <a:gd name="connsiteX7" fmla="*/ 491062 w 3113316"/>
                  <a:gd name="connsiteY7" fmla="*/ 2988156 h 4611216"/>
                  <a:gd name="connsiteX8" fmla="*/ 583590 w 3113316"/>
                  <a:gd name="connsiteY8" fmla="*/ 2567968 h 4611216"/>
                  <a:gd name="connsiteX9" fmla="*/ 491062 w 3113316"/>
                  <a:gd name="connsiteY9" fmla="*/ 2424276 h 4611216"/>
                  <a:gd name="connsiteX10" fmla="*/ 64342 w 3113316"/>
                  <a:gd name="connsiteY10" fmla="*/ 2378556 h 4611216"/>
                  <a:gd name="connsiteX11" fmla="*/ 74139 w 3113316"/>
                  <a:gd name="connsiteY11" fmla="*/ 1739565 h 4611216"/>
                  <a:gd name="connsiteX12" fmla="*/ 750142 w 3113316"/>
                  <a:gd name="connsiteY12" fmla="*/ 679296 h 4611216"/>
                  <a:gd name="connsiteX13" fmla="*/ 2830402 w 3113316"/>
                  <a:gd name="connsiteY13" fmla="*/ 1116 h 4611216"/>
                  <a:gd name="connsiteX14" fmla="*/ 2883742 w 3113316"/>
                  <a:gd name="connsiteY14" fmla="*/ 831696 h 4611216"/>
                  <a:gd name="connsiteX15" fmla="*/ 3112342 w 3113316"/>
                  <a:gd name="connsiteY15" fmla="*/ 1555596 h 4611216"/>
                  <a:gd name="connsiteX16" fmla="*/ 2784682 w 3113316"/>
                  <a:gd name="connsiteY16" fmla="*/ 2492856 h 4611216"/>
                  <a:gd name="connsiteX17" fmla="*/ 3074242 w 3113316"/>
                  <a:gd name="connsiteY17" fmla="*/ 3140556 h 4611216"/>
                  <a:gd name="connsiteX18" fmla="*/ 2685622 w 3113316"/>
                  <a:gd name="connsiteY18" fmla="*/ 3864456 h 4611216"/>
                  <a:gd name="connsiteX19" fmla="*/ 3112342 w 3113316"/>
                  <a:gd name="connsiteY19" fmla="*/ 4611216 h 4611216"/>
                  <a:gd name="connsiteX0" fmla="*/ 368285 w 3104839"/>
                  <a:gd name="connsiteY0" fmla="*/ 2652876 h 4611216"/>
                  <a:gd name="connsiteX1" fmla="*/ 1152056 w 3104839"/>
                  <a:gd name="connsiteY1" fmla="*/ 3204782 h 4611216"/>
                  <a:gd name="connsiteX2" fmla="*/ 909305 w 3104839"/>
                  <a:gd name="connsiteY2" fmla="*/ 4062576 h 4611216"/>
                  <a:gd name="connsiteX3" fmla="*/ 132065 w 3104839"/>
                  <a:gd name="connsiteY3" fmla="*/ 3648919 h 4611216"/>
                  <a:gd name="connsiteX4" fmla="*/ 295350 w 3104839"/>
                  <a:gd name="connsiteY4" fmla="*/ 2784593 h 4611216"/>
                  <a:gd name="connsiteX5" fmla="*/ 665465 w 3104839"/>
                  <a:gd name="connsiteY5" fmla="*/ 2956587 h 4611216"/>
                  <a:gd name="connsiteX6" fmla="*/ 597974 w 3104839"/>
                  <a:gd name="connsiteY6" fmla="*/ 3102456 h 4611216"/>
                  <a:gd name="connsiteX7" fmla="*/ 482585 w 3104839"/>
                  <a:gd name="connsiteY7" fmla="*/ 2988156 h 4611216"/>
                  <a:gd name="connsiteX8" fmla="*/ 575113 w 3104839"/>
                  <a:gd name="connsiteY8" fmla="*/ 2567968 h 4611216"/>
                  <a:gd name="connsiteX9" fmla="*/ 482585 w 3104839"/>
                  <a:gd name="connsiteY9" fmla="*/ 2424276 h 4611216"/>
                  <a:gd name="connsiteX10" fmla="*/ 55865 w 3104839"/>
                  <a:gd name="connsiteY10" fmla="*/ 2378556 h 4611216"/>
                  <a:gd name="connsiteX11" fmla="*/ 65662 w 3104839"/>
                  <a:gd name="connsiteY11" fmla="*/ 1739565 h 4611216"/>
                  <a:gd name="connsiteX12" fmla="*/ 741665 w 3104839"/>
                  <a:gd name="connsiteY12" fmla="*/ 679296 h 4611216"/>
                  <a:gd name="connsiteX13" fmla="*/ 2821925 w 3104839"/>
                  <a:gd name="connsiteY13" fmla="*/ 1116 h 4611216"/>
                  <a:gd name="connsiteX14" fmla="*/ 2875265 w 3104839"/>
                  <a:gd name="connsiteY14" fmla="*/ 831696 h 4611216"/>
                  <a:gd name="connsiteX15" fmla="*/ 3103865 w 3104839"/>
                  <a:gd name="connsiteY15" fmla="*/ 1555596 h 4611216"/>
                  <a:gd name="connsiteX16" fmla="*/ 2776205 w 3104839"/>
                  <a:gd name="connsiteY16" fmla="*/ 2492856 h 4611216"/>
                  <a:gd name="connsiteX17" fmla="*/ 3065765 w 3104839"/>
                  <a:gd name="connsiteY17" fmla="*/ 3140556 h 4611216"/>
                  <a:gd name="connsiteX18" fmla="*/ 2677145 w 3104839"/>
                  <a:gd name="connsiteY18" fmla="*/ 3864456 h 4611216"/>
                  <a:gd name="connsiteX19" fmla="*/ 3103865 w 3104839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65765 w 3104254"/>
                  <a:gd name="connsiteY17" fmla="*/ 314055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69525 w 3104254"/>
                  <a:gd name="connsiteY18" fmla="*/ 3704436 h 4611216"/>
                  <a:gd name="connsiteX19" fmla="*/ 3103865 w 3104254"/>
                  <a:gd name="connsiteY19" fmla="*/ 4611216 h 4611216"/>
                  <a:gd name="connsiteX0" fmla="*/ 368285 w 3104277"/>
                  <a:gd name="connsiteY0" fmla="*/ 2881135 h 4839475"/>
                  <a:gd name="connsiteX1" fmla="*/ 1152056 w 3104277"/>
                  <a:gd name="connsiteY1" fmla="*/ 3433041 h 4839475"/>
                  <a:gd name="connsiteX2" fmla="*/ 909305 w 3104277"/>
                  <a:gd name="connsiteY2" fmla="*/ 4290835 h 4839475"/>
                  <a:gd name="connsiteX3" fmla="*/ 132065 w 3104277"/>
                  <a:gd name="connsiteY3" fmla="*/ 3877178 h 4839475"/>
                  <a:gd name="connsiteX4" fmla="*/ 295350 w 3104277"/>
                  <a:gd name="connsiteY4" fmla="*/ 3012852 h 4839475"/>
                  <a:gd name="connsiteX5" fmla="*/ 665465 w 3104277"/>
                  <a:gd name="connsiteY5" fmla="*/ 3184846 h 4839475"/>
                  <a:gd name="connsiteX6" fmla="*/ 597974 w 3104277"/>
                  <a:gd name="connsiteY6" fmla="*/ 3330715 h 4839475"/>
                  <a:gd name="connsiteX7" fmla="*/ 482585 w 3104277"/>
                  <a:gd name="connsiteY7" fmla="*/ 3216415 h 4839475"/>
                  <a:gd name="connsiteX8" fmla="*/ 575113 w 3104277"/>
                  <a:gd name="connsiteY8" fmla="*/ 2796227 h 4839475"/>
                  <a:gd name="connsiteX9" fmla="*/ 482585 w 3104277"/>
                  <a:gd name="connsiteY9" fmla="*/ 2652535 h 4839475"/>
                  <a:gd name="connsiteX10" fmla="*/ 55865 w 3104277"/>
                  <a:gd name="connsiteY10" fmla="*/ 2606815 h 4839475"/>
                  <a:gd name="connsiteX11" fmla="*/ 65662 w 3104277"/>
                  <a:gd name="connsiteY11" fmla="*/ 1967824 h 4839475"/>
                  <a:gd name="connsiteX12" fmla="*/ 741665 w 3104277"/>
                  <a:gd name="connsiteY12" fmla="*/ 907555 h 4839475"/>
                  <a:gd name="connsiteX13" fmla="*/ 2753345 w 3104277"/>
                  <a:gd name="connsiteY13" fmla="*/ 775 h 4839475"/>
                  <a:gd name="connsiteX14" fmla="*/ 2875265 w 3104277"/>
                  <a:gd name="connsiteY14" fmla="*/ 1059955 h 4839475"/>
                  <a:gd name="connsiteX15" fmla="*/ 3103865 w 3104277"/>
                  <a:gd name="connsiteY15" fmla="*/ 1783855 h 4839475"/>
                  <a:gd name="connsiteX16" fmla="*/ 2814305 w 3104277"/>
                  <a:gd name="connsiteY16" fmla="*/ 2507755 h 4839475"/>
                  <a:gd name="connsiteX17" fmla="*/ 3073385 w 3104277"/>
                  <a:gd name="connsiteY17" fmla="*/ 3185935 h 4839475"/>
                  <a:gd name="connsiteX18" fmla="*/ 2669525 w 3104277"/>
                  <a:gd name="connsiteY18" fmla="*/ 3932695 h 4839475"/>
                  <a:gd name="connsiteX19" fmla="*/ 3103865 w 3104277"/>
                  <a:gd name="connsiteY19" fmla="*/ 4839475 h 4839475"/>
                  <a:gd name="connsiteX0" fmla="*/ 368285 w 3104277"/>
                  <a:gd name="connsiteY0" fmla="*/ 2914934 h 4873274"/>
                  <a:gd name="connsiteX1" fmla="*/ 1152056 w 3104277"/>
                  <a:gd name="connsiteY1" fmla="*/ 3466840 h 4873274"/>
                  <a:gd name="connsiteX2" fmla="*/ 909305 w 3104277"/>
                  <a:gd name="connsiteY2" fmla="*/ 4324634 h 4873274"/>
                  <a:gd name="connsiteX3" fmla="*/ 132065 w 3104277"/>
                  <a:gd name="connsiteY3" fmla="*/ 3910977 h 4873274"/>
                  <a:gd name="connsiteX4" fmla="*/ 295350 w 3104277"/>
                  <a:gd name="connsiteY4" fmla="*/ 3046651 h 4873274"/>
                  <a:gd name="connsiteX5" fmla="*/ 665465 w 3104277"/>
                  <a:gd name="connsiteY5" fmla="*/ 3218645 h 4873274"/>
                  <a:gd name="connsiteX6" fmla="*/ 597974 w 3104277"/>
                  <a:gd name="connsiteY6" fmla="*/ 3364514 h 4873274"/>
                  <a:gd name="connsiteX7" fmla="*/ 482585 w 3104277"/>
                  <a:gd name="connsiteY7" fmla="*/ 3250214 h 4873274"/>
                  <a:gd name="connsiteX8" fmla="*/ 575113 w 3104277"/>
                  <a:gd name="connsiteY8" fmla="*/ 2830026 h 4873274"/>
                  <a:gd name="connsiteX9" fmla="*/ 482585 w 3104277"/>
                  <a:gd name="connsiteY9" fmla="*/ 2686334 h 4873274"/>
                  <a:gd name="connsiteX10" fmla="*/ 55865 w 3104277"/>
                  <a:gd name="connsiteY10" fmla="*/ 2640614 h 4873274"/>
                  <a:gd name="connsiteX11" fmla="*/ 65662 w 3104277"/>
                  <a:gd name="connsiteY11" fmla="*/ 2001623 h 4873274"/>
                  <a:gd name="connsiteX12" fmla="*/ 741665 w 3104277"/>
                  <a:gd name="connsiteY12" fmla="*/ 941354 h 4873274"/>
                  <a:gd name="connsiteX13" fmla="*/ 2753345 w 3104277"/>
                  <a:gd name="connsiteY13" fmla="*/ 34574 h 4873274"/>
                  <a:gd name="connsiteX14" fmla="*/ 2875265 w 3104277"/>
                  <a:gd name="connsiteY14" fmla="*/ 1093754 h 4873274"/>
                  <a:gd name="connsiteX15" fmla="*/ 3103865 w 3104277"/>
                  <a:gd name="connsiteY15" fmla="*/ 1817654 h 4873274"/>
                  <a:gd name="connsiteX16" fmla="*/ 2814305 w 3104277"/>
                  <a:gd name="connsiteY16" fmla="*/ 2541554 h 4873274"/>
                  <a:gd name="connsiteX17" fmla="*/ 3073385 w 3104277"/>
                  <a:gd name="connsiteY17" fmla="*/ 3219734 h 4873274"/>
                  <a:gd name="connsiteX18" fmla="*/ 2669525 w 3104277"/>
                  <a:gd name="connsiteY18" fmla="*/ 3966494 h 4873274"/>
                  <a:gd name="connsiteX19" fmla="*/ 3103865 w 3104277"/>
                  <a:gd name="connsiteY19" fmla="*/ 4873274 h 4873274"/>
                  <a:gd name="connsiteX0" fmla="*/ 379305 w 3115297"/>
                  <a:gd name="connsiteY0" fmla="*/ 2883672 h 4842012"/>
                  <a:gd name="connsiteX1" fmla="*/ 1163076 w 3115297"/>
                  <a:gd name="connsiteY1" fmla="*/ 3435578 h 4842012"/>
                  <a:gd name="connsiteX2" fmla="*/ 920325 w 3115297"/>
                  <a:gd name="connsiteY2" fmla="*/ 4293372 h 4842012"/>
                  <a:gd name="connsiteX3" fmla="*/ 143085 w 3115297"/>
                  <a:gd name="connsiteY3" fmla="*/ 3879715 h 4842012"/>
                  <a:gd name="connsiteX4" fmla="*/ 306370 w 3115297"/>
                  <a:gd name="connsiteY4" fmla="*/ 3015389 h 4842012"/>
                  <a:gd name="connsiteX5" fmla="*/ 676485 w 3115297"/>
                  <a:gd name="connsiteY5" fmla="*/ 3187383 h 4842012"/>
                  <a:gd name="connsiteX6" fmla="*/ 608994 w 3115297"/>
                  <a:gd name="connsiteY6" fmla="*/ 3333252 h 4842012"/>
                  <a:gd name="connsiteX7" fmla="*/ 493605 w 3115297"/>
                  <a:gd name="connsiteY7" fmla="*/ 3218952 h 4842012"/>
                  <a:gd name="connsiteX8" fmla="*/ 586133 w 3115297"/>
                  <a:gd name="connsiteY8" fmla="*/ 2798764 h 4842012"/>
                  <a:gd name="connsiteX9" fmla="*/ 493605 w 3115297"/>
                  <a:gd name="connsiteY9" fmla="*/ 2655072 h 4842012"/>
                  <a:gd name="connsiteX10" fmla="*/ 66885 w 3115297"/>
                  <a:gd name="connsiteY10" fmla="*/ 2609352 h 4842012"/>
                  <a:gd name="connsiteX11" fmla="*/ 76682 w 3115297"/>
                  <a:gd name="connsiteY11" fmla="*/ 1970361 h 4842012"/>
                  <a:gd name="connsiteX12" fmla="*/ 790785 w 3115297"/>
                  <a:gd name="connsiteY12" fmla="*/ 772932 h 4842012"/>
                  <a:gd name="connsiteX13" fmla="*/ 2764365 w 3115297"/>
                  <a:gd name="connsiteY13" fmla="*/ 3312 h 4842012"/>
                  <a:gd name="connsiteX14" fmla="*/ 2886285 w 3115297"/>
                  <a:gd name="connsiteY14" fmla="*/ 1062492 h 4842012"/>
                  <a:gd name="connsiteX15" fmla="*/ 3114885 w 3115297"/>
                  <a:gd name="connsiteY15" fmla="*/ 1786392 h 4842012"/>
                  <a:gd name="connsiteX16" fmla="*/ 2825325 w 3115297"/>
                  <a:gd name="connsiteY16" fmla="*/ 2510292 h 4842012"/>
                  <a:gd name="connsiteX17" fmla="*/ 3084405 w 3115297"/>
                  <a:gd name="connsiteY17" fmla="*/ 3188472 h 4842012"/>
                  <a:gd name="connsiteX18" fmla="*/ 2680545 w 3115297"/>
                  <a:gd name="connsiteY18" fmla="*/ 3935232 h 4842012"/>
                  <a:gd name="connsiteX19" fmla="*/ 3114885 w 3115297"/>
                  <a:gd name="connsiteY19" fmla="*/ 4842012 h 4842012"/>
                  <a:gd name="connsiteX0" fmla="*/ 379305 w 3115297"/>
                  <a:gd name="connsiteY0" fmla="*/ 2885881 h 4844221"/>
                  <a:gd name="connsiteX1" fmla="*/ 1163076 w 3115297"/>
                  <a:gd name="connsiteY1" fmla="*/ 3437787 h 4844221"/>
                  <a:gd name="connsiteX2" fmla="*/ 920325 w 3115297"/>
                  <a:gd name="connsiteY2" fmla="*/ 4295581 h 4844221"/>
                  <a:gd name="connsiteX3" fmla="*/ 143085 w 3115297"/>
                  <a:gd name="connsiteY3" fmla="*/ 3881924 h 4844221"/>
                  <a:gd name="connsiteX4" fmla="*/ 306370 w 3115297"/>
                  <a:gd name="connsiteY4" fmla="*/ 3017598 h 4844221"/>
                  <a:gd name="connsiteX5" fmla="*/ 676485 w 3115297"/>
                  <a:gd name="connsiteY5" fmla="*/ 3189592 h 4844221"/>
                  <a:gd name="connsiteX6" fmla="*/ 608994 w 3115297"/>
                  <a:gd name="connsiteY6" fmla="*/ 3335461 h 4844221"/>
                  <a:gd name="connsiteX7" fmla="*/ 493605 w 3115297"/>
                  <a:gd name="connsiteY7" fmla="*/ 3221161 h 4844221"/>
                  <a:gd name="connsiteX8" fmla="*/ 586133 w 3115297"/>
                  <a:gd name="connsiteY8" fmla="*/ 2800973 h 4844221"/>
                  <a:gd name="connsiteX9" fmla="*/ 493605 w 3115297"/>
                  <a:gd name="connsiteY9" fmla="*/ 2657281 h 4844221"/>
                  <a:gd name="connsiteX10" fmla="*/ 66885 w 3115297"/>
                  <a:gd name="connsiteY10" fmla="*/ 2611561 h 4844221"/>
                  <a:gd name="connsiteX11" fmla="*/ 76682 w 3115297"/>
                  <a:gd name="connsiteY11" fmla="*/ 1972570 h 4844221"/>
                  <a:gd name="connsiteX12" fmla="*/ 790785 w 3115297"/>
                  <a:gd name="connsiteY12" fmla="*/ 775141 h 4844221"/>
                  <a:gd name="connsiteX13" fmla="*/ 2764365 w 3115297"/>
                  <a:gd name="connsiteY13" fmla="*/ 5521 h 4844221"/>
                  <a:gd name="connsiteX14" fmla="*/ 2886285 w 3115297"/>
                  <a:gd name="connsiteY14" fmla="*/ 1064701 h 4844221"/>
                  <a:gd name="connsiteX15" fmla="*/ 3114885 w 3115297"/>
                  <a:gd name="connsiteY15" fmla="*/ 1788601 h 4844221"/>
                  <a:gd name="connsiteX16" fmla="*/ 2825325 w 3115297"/>
                  <a:gd name="connsiteY16" fmla="*/ 2512501 h 4844221"/>
                  <a:gd name="connsiteX17" fmla="*/ 3084405 w 3115297"/>
                  <a:gd name="connsiteY17" fmla="*/ 3190681 h 4844221"/>
                  <a:gd name="connsiteX18" fmla="*/ 2680545 w 3115297"/>
                  <a:gd name="connsiteY18" fmla="*/ 3937441 h 4844221"/>
                  <a:gd name="connsiteX19" fmla="*/ 3114885 w 3115297"/>
                  <a:gd name="connsiteY19" fmla="*/ 4844221 h 4844221"/>
                  <a:gd name="connsiteX0" fmla="*/ 316753 w 3052745"/>
                  <a:gd name="connsiteY0" fmla="*/ 2884475 h 4842815"/>
                  <a:gd name="connsiteX1" fmla="*/ 1100524 w 3052745"/>
                  <a:gd name="connsiteY1" fmla="*/ 3436381 h 4842815"/>
                  <a:gd name="connsiteX2" fmla="*/ 857773 w 3052745"/>
                  <a:gd name="connsiteY2" fmla="*/ 4294175 h 4842815"/>
                  <a:gd name="connsiteX3" fmla="*/ 80533 w 3052745"/>
                  <a:gd name="connsiteY3" fmla="*/ 3880518 h 4842815"/>
                  <a:gd name="connsiteX4" fmla="*/ 243818 w 3052745"/>
                  <a:gd name="connsiteY4" fmla="*/ 3016192 h 4842815"/>
                  <a:gd name="connsiteX5" fmla="*/ 613933 w 3052745"/>
                  <a:gd name="connsiteY5" fmla="*/ 3188186 h 4842815"/>
                  <a:gd name="connsiteX6" fmla="*/ 546442 w 3052745"/>
                  <a:gd name="connsiteY6" fmla="*/ 3334055 h 4842815"/>
                  <a:gd name="connsiteX7" fmla="*/ 431053 w 3052745"/>
                  <a:gd name="connsiteY7" fmla="*/ 3219755 h 4842815"/>
                  <a:gd name="connsiteX8" fmla="*/ 523581 w 3052745"/>
                  <a:gd name="connsiteY8" fmla="*/ 2799567 h 4842815"/>
                  <a:gd name="connsiteX9" fmla="*/ 431053 w 3052745"/>
                  <a:gd name="connsiteY9" fmla="*/ 2655875 h 4842815"/>
                  <a:gd name="connsiteX10" fmla="*/ 4333 w 3052745"/>
                  <a:gd name="connsiteY10" fmla="*/ 2610155 h 4842815"/>
                  <a:gd name="connsiteX11" fmla="*/ 728233 w 3052745"/>
                  <a:gd name="connsiteY11" fmla="*/ 773735 h 4842815"/>
                  <a:gd name="connsiteX12" fmla="*/ 2701813 w 3052745"/>
                  <a:gd name="connsiteY12" fmla="*/ 4115 h 4842815"/>
                  <a:gd name="connsiteX13" fmla="*/ 2823733 w 3052745"/>
                  <a:gd name="connsiteY13" fmla="*/ 1063295 h 4842815"/>
                  <a:gd name="connsiteX14" fmla="*/ 3052333 w 3052745"/>
                  <a:gd name="connsiteY14" fmla="*/ 1787195 h 4842815"/>
                  <a:gd name="connsiteX15" fmla="*/ 2762773 w 3052745"/>
                  <a:gd name="connsiteY15" fmla="*/ 2511095 h 4842815"/>
                  <a:gd name="connsiteX16" fmla="*/ 3021853 w 3052745"/>
                  <a:gd name="connsiteY16" fmla="*/ 3189275 h 4842815"/>
                  <a:gd name="connsiteX17" fmla="*/ 2617993 w 3052745"/>
                  <a:gd name="connsiteY17" fmla="*/ 3936035 h 4842815"/>
                  <a:gd name="connsiteX18" fmla="*/ 3052333 w 3052745"/>
                  <a:gd name="connsiteY18" fmla="*/ 4842815 h 4842815"/>
                  <a:gd name="connsiteX0" fmla="*/ 405978 w 3141970"/>
                  <a:gd name="connsiteY0" fmla="*/ 2884234 h 4842574"/>
                  <a:gd name="connsiteX1" fmla="*/ 1189749 w 3141970"/>
                  <a:gd name="connsiteY1" fmla="*/ 3436140 h 4842574"/>
                  <a:gd name="connsiteX2" fmla="*/ 946998 w 3141970"/>
                  <a:gd name="connsiteY2" fmla="*/ 4293934 h 4842574"/>
                  <a:gd name="connsiteX3" fmla="*/ 169758 w 3141970"/>
                  <a:gd name="connsiteY3" fmla="*/ 3880277 h 4842574"/>
                  <a:gd name="connsiteX4" fmla="*/ 333043 w 3141970"/>
                  <a:gd name="connsiteY4" fmla="*/ 3015951 h 4842574"/>
                  <a:gd name="connsiteX5" fmla="*/ 703158 w 3141970"/>
                  <a:gd name="connsiteY5" fmla="*/ 3187945 h 4842574"/>
                  <a:gd name="connsiteX6" fmla="*/ 635667 w 3141970"/>
                  <a:gd name="connsiteY6" fmla="*/ 3333814 h 4842574"/>
                  <a:gd name="connsiteX7" fmla="*/ 520278 w 3141970"/>
                  <a:gd name="connsiteY7" fmla="*/ 3219514 h 4842574"/>
                  <a:gd name="connsiteX8" fmla="*/ 612806 w 3141970"/>
                  <a:gd name="connsiteY8" fmla="*/ 2799326 h 4842574"/>
                  <a:gd name="connsiteX9" fmla="*/ 520278 w 3141970"/>
                  <a:gd name="connsiteY9" fmla="*/ 2655634 h 4842574"/>
                  <a:gd name="connsiteX10" fmla="*/ 3683 w 3141970"/>
                  <a:gd name="connsiteY10" fmla="*/ 2445454 h 4842574"/>
                  <a:gd name="connsiteX11" fmla="*/ 817458 w 3141970"/>
                  <a:gd name="connsiteY11" fmla="*/ 773494 h 4842574"/>
                  <a:gd name="connsiteX12" fmla="*/ 2791038 w 3141970"/>
                  <a:gd name="connsiteY12" fmla="*/ 3874 h 4842574"/>
                  <a:gd name="connsiteX13" fmla="*/ 2912958 w 3141970"/>
                  <a:gd name="connsiteY13" fmla="*/ 1063054 h 4842574"/>
                  <a:gd name="connsiteX14" fmla="*/ 3141558 w 3141970"/>
                  <a:gd name="connsiteY14" fmla="*/ 1786954 h 4842574"/>
                  <a:gd name="connsiteX15" fmla="*/ 2851998 w 3141970"/>
                  <a:gd name="connsiteY15" fmla="*/ 2510854 h 4842574"/>
                  <a:gd name="connsiteX16" fmla="*/ 3111078 w 3141970"/>
                  <a:gd name="connsiteY16" fmla="*/ 3189034 h 4842574"/>
                  <a:gd name="connsiteX17" fmla="*/ 2707218 w 3141970"/>
                  <a:gd name="connsiteY17" fmla="*/ 3935794 h 4842574"/>
                  <a:gd name="connsiteX18" fmla="*/ 3141558 w 3141970"/>
                  <a:gd name="connsiteY18" fmla="*/ 4842574 h 4842574"/>
                  <a:gd name="connsiteX0" fmla="*/ 495373 w 3231365"/>
                  <a:gd name="connsiteY0" fmla="*/ 2884020 h 4842360"/>
                  <a:gd name="connsiteX1" fmla="*/ 1279144 w 3231365"/>
                  <a:gd name="connsiteY1" fmla="*/ 3435926 h 4842360"/>
                  <a:gd name="connsiteX2" fmla="*/ 1036393 w 3231365"/>
                  <a:gd name="connsiteY2" fmla="*/ 4293720 h 4842360"/>
                  <a:gd name="connsiteX3" fmla="*/ 259153 w 3231365"/>
                  <a:gd name="connsiteY3" fmla="*/ 3880063 h 4842360"/>
                  <a:gd name="connsiteX4" fmla="*/ 422438 w 3231365"/>
                  <a:gd name="connsiteY4" fmla="*/ 3015737 h 4842360"/>
                  <a:gd name="connsiteX5" fmla="*/ 792553 w 3231365"/>
                  <a:gd name="connsiteY5" fmla="*/ 3187731 h 4842360"/>
                  <a:gd name="connsiteX6" fmla="*/ 725062 w 3231365"/>
                  <a:gd name="connsiteY6" fmla="*/ 3333600 h 4842360"/>
                  <a:gd name="connsiteX7" fmla="*/ 609673 w 3231365"/>
                  <a:gd name="connsiteY7" fmla="*/ 3219300 h 4842360"/>
                  <a:gd name="connsiteX8" fmla="*/ 702201 w 3231365"/>
                  <a:gd name="connsiteY8" fmla="*/ 2799112 h 4842360"/>
                  <a:gd name="connsiteX9" fmla="*/ 609673 w 3231365"/>
                  <a:gd name="connsiteY9" fmla="*/ 2655420 h 4842360"/>
                  <a:gd name="connsiteX10" fmla="*/ 3203 w 3231365"/>
                  <a:gd name="connsiteY10" fmla="*/ 2280779 h 4842360"/>
                  <a:gd name="connsiteX11" fmla="*/ 906853 w 3231365"/>
                  <a:gd name="connsiteY11" fmla="*/ 773280 h 4842360"/>
                  <a:gd name="connsiteX12" fmla="*/ 2880433 w 3231365"/>
                  <a:gd name="connsiteY12" fmla="*/ 3660 h 4842360"/>
                  <a:gd name="connsiteX13" fmla="*/ 3002353 w 3231365"/>
                  <a:gd name="connsiteY13" fmla="*/ 1062840 h 4842360"/>
                  <a:gd name="connsiteX14" fmla="*/ 3230953 w 3231365"/>
                  <a:gd name="connsiteY14" fmla="*/ 1786740 h 4842360"/>
                  <a:gd name="connsiteX15" fmla="*/ 2941393 w 3231365"/>
                  <a:gd name="connsiteY15" fmla="*/ 2510640 h 4842360"/>
                  <a:gd name="connsiteX16" fmla="*/ 3200473 w 3231365"/>
                  <a:gd name="connsiteY16" fmla="*/ 3188820 h 4842360"/>
                  <a:gd name="connsiteX17" fmla="*/ 2796613 w 3231365"/>
                  <a:gd name="connsiteY17" fmla="*/ 3935580 h 4842360"/>
                  <a:gd name="connsiteX18" fmla="*/ 3230953 w 3231365"/>
                  <a:gd name="connsiteY18" fmla="*/ 4842360 h 4842360"/>
                  <a:gd name="connsiteX0" fmla="*/ 517846 w 3253838"/>
                  <a:gd name="connsiteY0" fmla="*/ 2884020 h 4842360"/>
                  <a:gd name="connsiteX1" fmla="*/ 1301617 w 3253838"/>
                  <a:gd name="connsiteY1" fmla="*/ 3435926 h 4842360"/>
                  <a:gd name="connsiteX2" fmla="*/ 1058866 w 3253838"/>
                  <a:gd name="connsiteY2" fmla="*/ 4293720 h 4842360"/>
                  <a:gd name="connsiteX3" fmla="*/ 281626 w 3253838"/>
                  <a:gd name="connsiteY3" fmla="*/ 3880063 h 4842360"/>
                  <a:gd name="connsiteX4" fmla="*/ 444911 w 3253838"/>
                  <a:gd name="connsiteY4" fmla="*/ 3015737 h 4842360"/>
                  <a:gd name="connsiteX5" fmla="*/ 815026 w 3253838"/>
                  <a:gd name="connsiteY5" fmla="*/ 3187731 h 4842360"/>
                  <a:gd name="connsiteX6" fmla="*/ 747535 w 3253838"/>
                  <a:gd name="connsiteY6" fmla="*/ 3333600 h 4842360"/>
                  <a:gd name="connsiteX7" fmla="*/ 632146 w 3253838"/>
                  <a:gd name="connsiteY7" fmla="*/ 3219300 h 4842360"/>
                  <a:gd name="connsiteX8" fmla="*/ 724674 w 3253838"/>
                  <a:gd name="connsiteY8" fmla="*/ 2799112 h 4842360"/>
                  <a:gd name="connsiteX9" fmla="*/ 632146 w 3253838"/>
                  <a:gd name="connsiteY9" fmla="*/ 2655420 h 4842360"/>
                  <a:gd name="connsiteX10" fmla="*/ 25676 w 3253838"/>
                  <a:gd name="connsiteY10" fmla="*/ 2280779 h 4842360"/>
                  <a:gd name="connsiteX11" fmla="*/ 929326 w 3253838"/>
                  <a:gd name="connsiteY11" fmla="*/ 773280 h 4842360"/>
                  <a:gd name="connsiteX12" fmla="*/ 2902906 w 3253838"/>
                  <a:gd name="connsiteY12" fmla="*/ 3660 h 4842360"/>
                  <a:gd name="connsiteX13" fmla="*/ 3024826 w 3253838"/>
                  <a:gd name="connsiteY13" fmla="*/ 1062840 h 4842360"/>
                  <a:gd name="connsiteX14" fmla="*/ 3253426 w 3253838"/>
                  <a:gd name="connsiteY14" fmla="*/ 1786740 h 4842360"/>
                  <a:gd name="connsiteX15" fmla="*/ 2963866 w 3253838"/>
                  <a:gd name="connsiteY15" fmla="*/ 2510640 h 4842360"/>
                  <a:gd name="connsiteX16" fmla="*/ 3222946 w 3253838"/>
                  <a:gd name="connsiteY16" fmla="*/ 3188820 h 4842360"/>
                  <a:gd name="connsiteX17" fmla="*/ 2819086 w 3253838"/>
                  <a:gd name="connsiteY17" fmla="*/ 3935580 h 4842360"/>
                  <a:gd name="connsiteX18" fmla="*/ 3253426 w 3253838"/>
                  <a:gd name="connsiteY18" fmla="*/ 4842360 h 4842360"/>
                  <a:gd name="connsiteX0" fmla="*/ 493501 w 3229493"/>
                  <a:gd name="connsiteY0" fmla="*/ 2884020 h 4842360"/>
                  <a:gd name="connsiteX1" fmla="*/ 1277272 w 3229493"/>
                  <a:gd name="connsiteY1" fmla="*/ 3435926 h 4842360"/>
                  <a:gd name="connsiteX2" fmla="*/ 1034521 w 3229493"/>
                  <a:gd name="connsiteY2" fmla="*/ 4293720 h 4842360"/>
                  <a:gd name="connsiteX3" fmla="*/ 257281 w 3229493"/>
                  <a:gd name="connsiteY3" fmla="*/ 3880063 h 4842360"/>
                  <a:gd name="connsiteX4" fmla="*/ 420566 w 3229493"/>
                  <a:gd name="connsiteY4" fmla="*/ 3015737 h 4842360"/>
                  <a:gd name="connsiteX5" fmla="*/ 790681 w 3229493"/>
                  <a:gd name="connsiteY5" fmla="*/ 3187731 h 4842360"/>
                  <a:gd name="connsiteX6" fmla="*/ 723190 w 3229493"/>
                  <a:gd name="connsiteY6" fmla="*/ 3333600 h 4842360"/>
                  <a:gd name="connsiteX7" fmla="*/ 607801 w 3229493"/>
                  <a:gd name="connsiteY7" fmla="*/ 3219300 h 4842360"/>
                  <a:gd name="connsiteX8" fmla="*/ 700329 w 3229493"/>
                  <a:gd name="connsiteY8" fmla="*/ 2799112 h 4842360"/>
                  <a:gd name="connsiteX9" fmla="*/ 1331 w 3229493"/>
                  <a:gd name="connsiteY9" fmla="*/ 2280779 h 4842360"/>
                  <a:gd name="connsiteX10" fmla="*/ 904981 w 3229493"/>
                  <a:gd name="connsiteY10" fmla="*/ 773280 h 4842360"/>
                  <a:gd name="connsiteX11" fmla="*/ 2878561 w 3229493"/>
                  <a:gd name="connsiteY11" fmla="*/ 3660 h 4842360"/>
                  <a:gd name="connsiteX12" fmla="*/ 3000481 w 3229493"/>
                  <a:gd name="connsiteY12" fmla="*/ 1062840 h 4842360"/>
                  <a:gd name="connsiteX13" fmla="*/ 3229081 w 3229493"/>
                  <a:gd name="connsiteY13" fmla="*/ 1786740 h 4842360"/>
                  <a:gd name="connsiteX14" fmla="*/ 2939521 w 3229493"/>
                  <a:gd name="connsiteY14" fmla="*/ 2510640 h 4842360"/>
                  <a:gd name="connsiteX15" fmla="*/ 3198601 w 3229493"/>
                  <a:gd name="connsiteY15" fmla="*/ 3188820 h 4842360"/>
                  <a:gd name="connsiteX16" fmla="*/ 2794741 w 3229493"/>
                  <a:gd name="connsiteY16" fmla="*/ 3935580 h 4842360"/>
                  <a:gd name="connsiteX17" fmla="*/ 3229081 w 3229493"/>
                  <a:gd name="connsiteY17" fmla="*/ 4842360 h 4842360"/>
                  <a:gd name="connsiteX0" fmla="*/ 494111 w 3230103"/>
                  <a:gd name="connsiteY0" fmla="*/ 2884020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92861 w 3230103"/>
                  <a:gd name="connsiteY1" fmla="*/ 3547759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32787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15330 w 3230103"/>
                  <a:gd name="connsiteY1" fmla="*/ 3725376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890414 w 3603937"/>
                  <a:gd name="connsiteY0" fmla="*/ 2903795 h 4842400"/>
                  <a:gd name="connsiteX1" fmla="*/ 1689164 w 3603937"/>
                  <a:gd name="connsiteY1" fmla="*/ 3725416 h 4842400"/>
                  <a:gd name="connsiteX2" fmla="*/ 1356538 w 3603937"/>
                  <a:gd name="connsiteY2" fmla="*/ 4293760 h 4842400"/>
                  <a:gd name="connsiteX3" fmla="*/ 706621 w 3603937"/>
                  <a:gd name="connsiteY3" fmla="*/ 3906416 h 4842400"/>
                  <a:gd name="connsiteX4" fmla="*/ 705137 w 3603937"/>
                  <a:gd name="connsiteY4" fmla="*/ 3028934 h 4842400"/>
                  <a:gd name="connsiteX5" fmla="*/ 1165125 w 3603937"/>
                  <a:gd name="connsiteY5" fmla="*/ 3187771 h 4842400"/>
                  <a:gd name="connsiteX6" fmla="*/ 1097634 w 3603937"/>
                  <a:gd name="connsiteY6" fmla="*/ 3333640 h 4842400"/>
                  <a:gd name="connsiteX7" fmla="*/ 982245 w 3603937"/>
                  <a:gd name="connsiteY7" fmla="*/ 3219340 h 4842400"/>
                  <a:gd name="connsiteX8" fmla="*/ 1037325 w 3603937"/>
                  <a:gd name="connsiteY8" fmla="*/ 2726790 h 4842400"/>
                  <a:gd name="connsiteX9" fmla="*/ 1297 w 3603937"/>
                  <a:gd name="connsiteY9" fmla="*/ 2313712 h 4842400"/>
                  <a:gd name="connsiteX10" fmla="*/ 1279425 w 3603937"/>
                  <a:gd name="connsiteY10" fmla="*/ 773320 h 4842400"/>
                  <a:gd name="connsiteX11" fmla="*/ 3253005 w 3603937"/>
                  <a:gd name="connsiteY11" fmla="*/ 3700 h 4842400"/>
                  <a:gd name="connsiteX12" fmla="*/ 3374925 w 3603937"/>
                  <a:gd name="connsiteY12" fmla="*/ 1062880 h 4842400"/>
                  <a:gd name="connsiteX13" fmla="*/ 3603525 w 3603937"/>
                  <a:gd name="connsiteY13" fmla="*/ 1786780 h 4842400"/>
                  <a:gd name="connsiteX14" fmla="*/ 3313965 w 3603937"/>
                  <a:gd name="connsiteY14" fmla="*/ 2510680 h 4842400"/>
                  <a:gd name="connsiteX15" fmla="*/ 3573045 w 3603937"/>
                  <a:gd name="connsiteY15" fmla="*/ 3188860 h 4842400"/>
                  <a:gd name="connsiteX16" fmla="*/ 3169185 w 3603937"/>
                  <a:gd name="connsiteY16" fmla="*/ 3935620 h 4842400"/>
                  <a:gd name="connsiteX17" fmla="*/ 3603525 w 3603937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90750 w 3604273"/>
                  <a:gd name="connsiteY0" fmla="*/ 2903795 h 4842400"/>
                  <a:gd name="connsiteX1" fmla="*/ 1689500 w 3604273"/>
                  <a:gd name="connsiteY1" fmla="*/ 3725416 h 4842400"/>
                  <a:gd name="connsiteX2" fmla="*/ 1356874 w 3604273"/>
                  <a:gd name="connsiteY2" fmla="*/ 4293760 h 4842400"/>
                  <a:gd name="connsiteX3" fmla="*/ 706957 w 3604273"/>
                  <a:gd name="connsiteY3" fmla="*/ 3906416 h 4842400"/>
                  <a:gd name="connsiteX4" fmla="*/ 705473 w 3604273"/>
                  <a:gd name="connsiteY4" fmla="*/ 3028934 h 4842400"/>
                  <a:gd name="connsiteX5" fmla="*/ 1165461 w 3604273"/>
                  <a:gd name="connsiteY5" fmla="*/ 3187771 h 4842400"/>
                  <a:gd name="connsiteX6" fmla="*/ 1097970 w 3604273"/>
                  <a:gd name="connsiteY6" fmla="*/ 3333640 h 4842400"/>
                  <a:gd name="connsiteX7" fmla="*/ 982581 w 3604273"/>
                  <a:gd name="connsiteY7" fmla="*/ 3219340 h 4842400"/>
                  <a:gd name="connsiteX8" fmla="*/ 1037661 w 3604273"/>
                  <a:gd name="connsiteY8" fmla="*/ 2726790 h 4842400"/>
                  <a:gd name="connsiteX9" fmla="*/ 1633 w 3604273"/>
                  <a:gd name="connsiteY9" fmla="*/ 2313712 h 4842400"/>
                  <a:gd name="connsiteX10" fmla="*/ 1279761 w 3604273"/>
                  <a:gd name="connsiteY10" fmla="*/ 773320 h 4842400"/>
                  <a:gd name="connsiteX11" fmla="*/ 3253341 w 3604273"/>
                  <a:gd name="connsiteY11" fmla="*/ 3700 h 4842400"/>
                  <a:gd name="connsiteX12" fmla="*/ 3375261 w 3604273"/>
                  <a:gd name="connsiteY12" fmla="*/ 1062880 h 4842400"/>
                  <a:gd name="connsiteX13" fmla="*/ 3603861 w 3604273"/>
                  <a:gd name="connsiteY13" fmla="*/ 1786780 h 4842400"/>
                  <a:gd name="connsiteX14" fmla="*/ 3314301 w 3604273"/>
                  <a:gd name="connsiteY14" fmla="*/ 2510680 h 4842400"/>
                  <a:gd name="connsiteX15" fmla="*/ 3573381 w 3604273"/>
                  <a:gd name="connsiteY15" fmla="*/ 3188860 h 4842400"/>
                  <a:gd name="connsiteX16" fmla="*/ 3169521 w 3604273"/>
                  <a:gd name="connsiteY16" fmla="*/ 3935620 h 4842400"/>
                  <a:gd name="connsiteX17" fmla="*/ 3603861 w 3604273"/>
                  <a:gd name="connsiteY17" fmla="*/ 4842400 h 4842400"/>
                  <a:gd name="connsiteX0" fmla="*/ 890860 w 3604383"/>
                  <a:gd name="connsiteY0" fmla="*/ 2903278 h 4841883"/>
                  <a:gd name="connsiteX1" fmla="*/ 1689610 w 3604383"/>
                  <a:gd name="connsiteY1" fmla="*/ 3724899 h 4841883"/>
                  <a:gd name="connsiteX2" fmla="*/ 1356984 w 3604383"/>
                  <a:gd name="connsiteY2" fmla="*/ 4293243 h 4841883"/>
                  <a:gd name="connsiteX3" fmla="*/ 707067 w 3604383"/>
                  <a:gd name="connsiteY3" fmla="*/ 3905899 h 4841883"/>
                  <a:gd name="connsiteX4" fmla="*/ 705583 w 3604383"/>
                  <a:gd name="connsiteY4" fmla="*/ 3028417 h 4841883"/>
                  <a:gd name="connsiteX5" fmla="*/ 1165571 w 3604383"/>
                  <a:gd name="connsiteY5" fmla="*/ 3187254 h 4841883"/>
                  <a:gd name="connsiteX6" fmla="*/ 1098080 w 3604383"/>
                  <a:gd name="connsiteY6" fmla="*/ 3333123 h 4841883"/>
                  <a:gd name="connsiteX7" fmla="*/ 982691 w 3604383"/>
                  <a:gd name="connsiteY7" fmla="*/ 3218823 h 4841883"/>
                  <a:gd name="connsiteX8" fmla="*/ 1037771 w 3604383"/>
                  <a:gd name="connsiteY8" fmla="*/ 2726273 h 4841883"/>
                  <a:gd name="connsiteX9" fmla="*/ 1743 w 3604383"/>
                  <a:gd name="connsiteY9" fmla="*/ 2313195 h 4841883"/>
                  <a:gd name="connsiteX10" fmla="*/ 1279871 w 3604383"/>
                  <a:gd name="connsiteY10" fmla="*/ 772803 h 4841883"/>
                  <a:gd name="connsiteX11" fmla="*/ 3253451 w 3604383"/>
                  <a:gd name="connsiteY11" fmla="*/ 3183 h 4841883"/>
                  <a:gd name="connsiteX12" fmla="*/ 3375371 w 3604383"/>
                  <a:gd name="connsiteY12" fmla="*/ 1062363 h 4841883"/>
                  <a:gd name="connsiteX13" fmla="*/ 3603971 w 3604383"/>
                  <a:gd name="connsiteY13" fmla="*/ 1786263 h 4841883"/>
                  <a:gd name="connsiteX14" fmla="*/ 3314411 w 3604383"/>
                  <a:gd name="connsiteY14" fmla="*/ 2510163 h 4841883"/>
                  <a:gd name="connsiteX15" fmla="*/ 3573491 w 3604383"/>
                  <a:gd name="connsiteY15" fmla="*/ 3188343 h 4841883"/>
                  <a:gd name="connsiteX16" fmla="*/ 3169631 w 3604383"/>
                  <a:gd name="connsiteY16" fmla="*/ 3935103 h 4841883"/>
                  <a:gd name="connsiteX17" fmla="*/ 3603971 w 3604383"/>
                  <a:gd name="connsiteY17" fmla="*/ 4841883 h 4841883"/>
                  <a:gd name="connsiteX0" fmla="*/ 890832 w 3613433"/>
                  <a:gd name="connsiteY0" fmla="*/ 2516626 h 4455231"/>
                  <a:gd name="connsiteX1" fmla="*/ 1689582 w 3613433"/>
                  <a:gd name="connsiteY1" fmla="*/ 3338247 h 4455231"/>
                  <a:gd name="connsiteX2" fmla="*/ 1356956 w 3613433"/>
                  <a:gd name="connsiteY2" fmla="*/ 3906591 h 4455231"/>
                  <a:gd name="connsiteX3" fmla="*/ 707039 w 3613433"/>
                  <a:gd name="connsiteY3" fmla="*/ 3519247 h 4455231"/>
                  <a:gd name="connsiteX4" fmla="*/ 705555 w 3613433"/>
                  <a:gd name="connsiteY4" fmla="*/ 2641765 h 4455231"/>
                  <a:gd name="connsiteX5" fmla="*/ 1165543 w 3613433"/>
                  <a:gd name="connsiteY5" fmla="*/ 2800602 h 4455231"/>
                  <a:gd name="connsiteX6" fmla="*/ 1098052 w 3613433"/>
                  <a:gd name="connsiteY6" fmla="*/ 2946471 h 4455231"/>
                  <a:gd name="connsiteX7" fmla="*/ 982663 w 3613433"/>
                  <a:gd name="connsiteY7" fmla="*/ 2832171 h 4455231"/>
                  <a:gd name="connsiteX8" fmla="*/ 1037743 w 3613433"/>
                  <a:gd name="connsiteY8" fmla="*/ 2339621 h 4455231"/>
                  <a:gd name="connsiteX9" fmla="*/ 1715 w 3613433"/>
                  <a:gd name="connsiteY9" fmla="*/ 1926543 h 4455231"/>
                  <a:gd name="connsiteX10" fmla="*/ 1279843 w 3613433"/>
                  <a:gd name="connsiteY10" fmla="*/ 386151 h 4455231"/>
                  <a:gd name="connsiteX11" fmla="*/ 3485600 w 3613433"/>
                  <a:gd name="connsiteY11" fmla="*/ 11236 h 4455231"/>
                  <a:gd name="connsiteX12" fmla="*/ 3375343 w 3613433"/>
                  <a:gd name="connsiteY12" fmla="*/ 675711 h 4455231"/>
                  <a:gd name="connsiteX13" fmla="*/ 3603943 w 3613433"/>
                  <a:gd name="connsiteY13" fmla="*/ 1399611 h 4455231"/>
                  <a:gd name="connsiteX14" fmla="*/ 3314383 w 3613433"/>
                  <a:gd name="connsiteY14" fmla="*/ 2123511 h 4455231"/>
                  <a:gd name="connsiteX15" fmla="*/ 3573463 w 3613433"/>
                  <a:gd name="connsiteY15" fmla="*/ 2801691 h 4455231"/>
                  <a:gd name="connsiteX16" fmla="*/ 3169603 w 3613433"/>
                  <a:gd name="connsiteY16" fmla="*/ 3548451 h 4455231"/>
                  <a:gd name="connsiteX17" fmla="*/ 3603943 w 3613433"/>
                  <a:gd name="connsiteY17" fmla="*/ 4455231 h 4455231"/>
                  <a:gd name="connsiteX0" fmla="*/ 890832 w 3610208"/>
                  <a:gd name="connsiteY0" fmla="*/ 2505589 h 4444194"/>
                  <a:gd name="connsiteX1" fmla="*/ 1689582 w 3610208"/>
                  <a:gd name="connsiteY1" fmla="*/ 3327210 h 4444194"/>
                  <a:gd name="connsiteX2" fmla="*/ 1356956 w 3610208"/>
                  <a:gd name="connsiteY2" fmla="*/ 3895554 h 4444194"/>
                  <a:gd name="connsiteX3" fmla="*/ 707039 w 3610208"/>
                  <a:gd name="connsiteY3" fmla="*/ 3508210 h 4444194"/>
                  <a:gd name="connsiteX4" fmla="*/ 705555 w 3610208"/>
                  <a:gd name="connsiteY4" fmla="*/ 2630728 h 4444194"/>
                  <a:gd name="connsiteX5" fmla="*/ 1165543 w 3610208"/>
                  <a:gd name="connsiteY5" fmla="*/ 2789565 h 4444194"/>
                  <a:gd name="connsiteX6" fmla="*/ 1098052 w 3610208"/>
                  <a:gd name="connsiteY6" fmla="*/ 2935434 h 4444194"/>
                  <a:gd name="connsiteX7" fmla="*/ 982663 w 3610208"/>
                  <a:gd name="connsiteY7" fmla="*/ 2821134 h 4444194"/>
                  <a:gd name="connsiteX8" fmla="*/ 1037743 w 3610208"/>
                  <a:gd name="connsiteY8" fmla="*/ 2328584 h 4444194"/>
                  <a:gd name="connsiteX9" fmla="*/ 1715 w 3610208"/>
                  <a:gd name="connsiteY9" fmla="*/ 1915506 h 4444194"/>
                  <a:gd name="connsiteX10" fmla="*/ 1279843 w 3610208"/>
                  <a:gd name="connsiteY10" fmla="*/ 375114 h 4444194"/>
                  <a:gd name="connsiteX11" fmla="*/ 3485600 w 3610208"/>
                  <a:gd name="connsiteY11" fmla="*/ 199 h 4444194"/>
                  <a:gd name="connsiteX12" fmla="*/ 3375343 w 3610208"/>
                  <a:gd name="connsiteY12" fmla="*/ 664674 h 4444194"/>
                  <a:gd name="connsiteX13" fmla="*/ 3603943 w 3610208"/>
                  <a:gd name="connsiteY13" fmla="*/ 1388574 h 4444194"/>
                  <a:gd name="connsiteX14" fmla="*/ 3314383 w 3610208"/>
                  <a:gd name="connsiteY14" fmla="*/ 2112474 h 4444194"/>
                  <a:gd name="connsiteX15" fmla="*/ 3573463 w 3610208"/>
                  <a:gd name="connsiteY15" fmla="*/ 2790654 h 4444194"/>
                  <a:gd name="connsiteX16" fmla="*/ 3169603 w 3610208"/>
                  <a:gd name="connsiteY16" fmla="*/ 3537414 h 4444194"/>
                  <a:gd name="connsiteX17" fmla="*/ 3603943 w 3610208"/>
                  <a:gd name="connsiteY17" fmla="*/ 4444194 h 4444194"/>
                  <a:gd name="connsiteX0" fmla="*/ 890545 w 3609921"/>
                  <a:gd name="connsiteY0" fmla="*/ 2505589 h 4444194"/>
                  <a:gd name="connsiteX1" fmla="*/ 1689295 w 3609921"/>
                  <a:gd name="connsiteY1" fmla="*/ 3327210 h 4444194"/>
                  <a:gd name="connsiteX2" fmla="*/ 1356669 w 3609921"/>
                  <a:gd name="connsiteY2" fmla="*/ 3895554 h 4444194"/>
                  <a:gd name="connsiteX3" fmla="*/ 706752 w 3609921"/>
                  <a:gd name="connsiteY3" fmla="*/ 3508210 h 4444194"/>
                  <a:gd name="connsiteX4" fmla="*/ 705268 w 3609921"/>
                  <a:gd name="connsiteY4" fmla="*/ 2630728 h 4444194"/>
                  <a:gd name="connsiteX5" fmla="*/ 1165256 w 3609921"/>
                  <a:gd name="connsiteY5" fmla="*/ 2789565 h 4444194"/>
                  <a:gd name="connsiteX6" fmla="*/ 1097765 w 3609921"/>
                  <a:gd name="connsiteY6" fmla="*/ 2935434 h 4444194"/>
                  <a:gd name="connsiteX7" fmla="*/ 982376 w 3609921"/>
                  <a:gd name="connsiteY7" fmla="*/ 2821134 h 4444194"/>
                  <a:gd name="connsiteX8" fmla="*/ 1037456 w 3609921"/>
                  <a:gd name="connsiteY8" fmla="*/ 2328584 h 4444194"/>
                  <a:gd name="connsiteX9" fmla="*/ 1428 w 3609921"/>
                  <a:gd name="connsiteY9" fmla="*/ 1915506 h 4444194"/>
                  <a:gd name="connsiteX10" fmla="*/ 1279556 w 3609921"/>
                  <a:gd name="connsiteY10" fmla="*/ 375114 h 4444194"/>
                  <a:gd name="connsiteX11" fmla="*/ 3485313 w 3609921"/>
                  <a:gd name="connsiteY11" fmla="*/ 199 h 4444194"/>
                  <a:gd name="connsiteX12" fmla="*/ 3375056 w 3609921"/>
                  <a:gd name="connsiteY12" fmla="*/ 664674 h 4444194"/>
                  <a:gd name="connsiteX13" fmla="*/ 3603656 w 3609921"/>
                  <a:gd name="connsiteY13" fmla="*/ 1388574 h 4444194"/>
                  <a:gd name="connsiteX14" fmla="*/ 3314096 w 3609921"/>
                  <a:gd name="connsiteY14" fmla="*/ 2112474 h 4444194"/>
                  <a:gd name="connsiteX15" fmla="*/ 3573176 w 3609921"/>
                  <a:gd name="connsiteY15" fmla="*/ 2790654 h 4444194"/>
                  <a:gd name="connsiteX16" fmla="*/ 3169316 w 3609921"/>
                  <a:gd name="connsiteY16" fmla="*/ 3537414 h 4444194"/>
                  <a:gd name="connsiteX17" fmla="*/ 3603656 w 3609921"/>
                  <a:gd name="connsiteY17" fmla="*/ 4444194 h 4444194"/>
                  <a:gd name="connsiteX0" fmla="*/ 890668 w 3611656"/>
                  <a:gd name="connsiteY0" fmla="*/ 2509184 h 4447789"/>
                  <a:gd name="connsiteX1" fmla="*/ 1689418 w 3611656"/>
                  <a:gd name="connsiteY1" fmla="*/ 3330805 h 4447789"/>
                  <a:gd name="connsiteX2" fmla="*/ 1356792 w 3611656"/>
                  <a:gd name="connsiteY2" fmla="*/ 3899149 h 4447789"/>
                  <a:gd name="connsiteX3" fmla="*/ 706875 w 3611656"/>
                  <a:gd name="connsiteY3" fmla="*/ 3511805 h 4447789"/>
                  <a:gd name="connsiteX4" fmla="*/ 705391 w 3611656"/>
                  <a:gd name="connsiteY4" fmla="*/ 2634323 h 4447789"/>
                  <a:gd name="connsiteX5" fmla="*/ 1165379 w 3611656"/>
                  <a:gd name="connsiteY5" fmla="*/ 2793160 h 4447789"/>
                  <a:gd name="connsiteX6" fmla="*/ 1097888 w 3611656"/>
                  <a:gd name="connsiteY6" fmla="*/ 2939029 h 4447789"/>
                  <a:gd name="connsiteX7" fmla="*/ 982499 w 3611656"/>
                  <a:gd name="connsiteY7" fmla="*/ 2824729 h 4447789"/>
                  <a:gd name="connsiteX8" fmla="*/ 1037579 w 3611656"/>
                  <a:gd name="connsiteY8" fmla="*/ 2332179 h 4447789"/>
                  <a:gd name="connsiteX9" fmla="*/ 1551 w 3611656"/>
                  <a:gd name="connsiteY9" fmla="*/ 1919101 h 4447789"/>
                  <a:gd name="connsiteX10" fmla="*/ 1302147 w 3611656"/>
                  <a:gd name="connsiteY10" fmla="*/ 444493 h 4447789"/>
                  <a:gd name="connsiteX11" fmla="*/ 3485436 w 3611656"/>
                  <a:gd name="connsiteY11" fmla="*/ 3794 h 4447789"/>
                  <a:gd name="connsiteX12" fmla="*/ 3375179 w 3611656"/>
                  <a:gd name="connsiteY12" fmla="*/ 668269 h 4447789"/>
                  <a:gd name="connsiteX13" fmla="*/ 3603779 w 3611656"/>
                  <a:gd name="connsiteY13" fmla="*/ 1392169 h 4447789"/>
                  <a:gd name="connsiteX14" fmla="*/ 3314219 w 3611656"/>
                  <a:gd name="connsiteY14" fmla="*/ 2116069 h 4447789"/>
                  <a:gd name="connsiteX15" fmla="*/ 3573299 w 3611656"/>
                  <a:gd name="connsiteY15" fmla="*/ 2794249 h 4447789"/>
                  <a:gd name="connsiteX16" fmla="*/ 3169439 w 3611656"/>
                  <a:gd name="connsiteY16" fmla="*/ 3541009 h 4447789"/>
                  <a:gd name="connsiteX17" fmla="*/ 3603779 w 3611656"/>
                  <a:gd name="connsiteY17" fmla="*/ 4447789 h 4447789"/>
                  <a:gd name="connsiteX0" fmla="*/ 889325 w 3610313"/>
                  <a:gd name="connsiteY0" fmla="*/ 2509184 h 4447789"/>
                  <a:gd name="connsiteX1" fmla="*/ 1688075 w 3610313"/>
                  <a:gd name="connsiteY1" fmla="*/ 3330805 h 4447789"/>
                  <a:gd name="connsiteX2" fmla="*/ 1355449 w 3610313"/>
                  <a:gd name="connsiteY2" fmla="*/ 3899149 h 4447789"/>
                  <a:gd name="connsiteX3" fmla="*/ 705532 w 3610313"/>
                  <a:gd name="connsiteY3" fmla="*/ 3511805 h 4447789"/>
                  <a:gd name="connsiteX4" fmla="*/ 704048 w 3610313"/>
                  <a:gd name="connsiteY4" fmla="*/ 2634323 h 4447789"/>
                  <a:gd name="connsiteX5" fmla="*/ 1164036 w 3610313"/>
                  <a:gd name="connsiteY5" fmla="*/ 2793160 h 4447789"/>
                  <a:gd name="connsiteX6" fmla="*/ 1096545 w 3610313"/>
                  <a:gd name="connsiteY6" fmla="*/ 2939029 h 4447789"/>
                  <a:gd name="connsiteX7" fmla="*/ 981156 w 3610313"/>
                  <a:gd name="connsiteY7" fmla="*/ 2824729 h 4447789"/>
                  <a:gd name="connsiteX8" fmla="*/ 1036236 w 3610313"/>
                  <a:gd name="connsiteY8" fmla="*/ 2332179 h 4447789"/>
                  <a:gd name="connsiteX9" fmla="*/ 208 w 3610313"/>
                  <a:gd name="connsiteY9" fmla="*/ 1919101 h 4447789"/>
                  <a:gd name="connsiteX10" fmla="*/ 1300804 w 3610313"/>
                  <a:gd name="connsiteY10" fmla="*/ 444493 h 4447789"/>
                  <a:gd name="connsiteX11" fmla="*/ 3484093 w 3610313"/>
                  <a:gd name="connsiteY11" fmla="*/ 3794 h 4447789"/>
                  <a:gd name="connsiteX12" fmla="*/ 3373836 w 3610313"/>
                  <a:gd name="connsiteY12" fmla="*/ 668269 h 4447789"/>
                  <a:gd name="connsiteX13" fmla="*/ 3602436 w 3610313"/>
                  <a:gd name="connsiteY13" fmla="*/ 1392169 h 4447789"/>
                  <a:gd name="connsiteX14" fmla="*/ 3312876 w 3610313"/>
                  <a:gd name="connsiteY14" fmla="*/ 2116069 h 4447789"/>
                  <a:gd name="connsiteX15" fmla="*/ 3571956 w 3610313"/>
                  <a:gd name="connsiteY15" fmla="*/ 2794249 h 4447789"/>
                  <a:gd name="connsiteX16" fmla="*/ 3168096 w 3610313"/>
                  <a:gd name="connsiteY16" fmla="*/ 3541009 h 4447789"/>
                  <a:gd name="connsiteX17" fmla="*/ 3602436 w 3610313"/>
                  <a:gd name="connsiteY17" fmla="*/ 4447789 h 4447789"/>
                  <a:gd name="connsiteX0" fmla="*/ 889325 w 3636228"/>
                  <a:gd name="connsiteY0" fmla="*/ 2506651 h 4445256"/>
                  <a:gd name="connsiteX1" fmla="*/ 1688075 w 3636228"/>
                  <a:gd name="connsiteY1" fmla="*/ 3328272 h 4445256"/>
                  <a:gd name="connsiteX2" fmla="*/ 1355449 w 3636228"/>
                  <a:gd name="connsiteY2" fmla="*/ 3896616 h 4445256"/>
                  <a:gd name="connsiteX3" fmla="*/ 705532 w 3636228"/>
                  <a:gd name="connsiteY3" fmla="*/ 3509272 h 4445256"/>
                  <a:gd name="connsiteX4" fmla="*/ 704048 w 3636228"/>
                  <a:gd name="connsiteY4" fmla="*/ 2631790 h 4445256"/>
                  <a:gd name="connsiteX5" fmla="*/ 1164036 w 3636228"/>
                  <a:gd name="connsiteY5" fmla="*/ 2790627 h 4445256"/>
                  <a:gd name="connsiteX6" fmla="*/ 1096545 w 3636228"/>
                  <a:gd name="connsiteY6" fmla="*/ 2936496 h 4445256"/>
                  <a:gd name="connsiteX7" fmla="*/ 981156 w 3636228"/>
                  <a:gd name="connsiteY7" fmla="*/ 2822196 h 4445256"/>
                  <a:gd name="connsiteX8" fmla="*/ 1036236 w 3636228"/>
                  <a:gd name="connsiteY8" fmla="*/ 2329646 h 4445256"/>
                  <a:gd name="connsiteX9" fmla="*/ 208 w 3636228"/>
                  <a:gd name="connsiteY9" fmla="*/ 1916568 h 4445256"/>
                  <a:gd name="connsiteX10" fmla="*/ 1300804 w 3636228"/>
                  <a:gd name="connsiteY10" fmla="*/ 441960 h 4445256"/>
                  <a:gd name="connsiteX11" fmla="*/ 3484093 w 3636228"/>
                  <a:gd name="connsiteY11" fmla="*/ 1261 h 4445256"/>
                  <a:gd name="connsiteX12" fmla="*/ 3373836 w 3636228"/>
                  <a:gd name="connsiteY12" fmla="*/ 665736 h 4445256"/>
                  <a:gd name="connsiteX13" fmla="*/ 3602436 w 3636228"/>
                  <a:gd name="connsiteY13" fmla="*/ 1389636 h 4445256"/>
                  <a:gd name="connsiteX14" fmla="*/ 3312876 w 3636228"/>
                  <a:gd name="connsiteY14" fmla="*/ 2113536 h 4445256"/>
                  <a:gd name="connsiteX15" fmla="*/ 3571956 w 3636228"/>
                  <a:gd name="connsiteY15" fmla="*/ 2791716 h 4445256"/>
                  <a:gd name="connsiteX16" fmla="*/ 3168096 w 3636228"/>
                  <a:gd name="connsiteY16" fmla="*/ 3538476 h 4445256"/>
                  <a:gd name="connsiteX17" fmla="*/ 3602436 w 3636228"/>
                  <a:gd name="connsiteY17" fmla="*/ 4445256 h 4445256"/>
                  <a:gd name="connsiteX0" fmla="*/ 889325 w 5793126"/>
                  <a:gd name="connsiteY0" fmla="*/ 2519755 h 4458360"/>
                  <a:gd name="connsiteX1" fmla="*/ 1688075 w 5793126"/>
                  <a:gd name="connsiteY1" fmla="*/ 3341376 h 4458360"/>
                  <a:gd name="connsiteX2" fmla="*/ 1355449 w 5793126"/>
                  <a:gd name="connsiteY2" fmla="*/ 3909720 h 4458360"/>
                  <a:gd name="connsiteX3" fmla="*/ 705532 w 5793126"/>
                  <a:gd name="connsiteY3" fmla="*/ 3522376 h 4458360"/>
                  <a:gd name="connsiteX4" fmla="*/ 704048 w 5793126"/>
                  <a:gd name="connsiteY4" fmla="*/ 2644894 h 4458360"/>
                  <a:gd name="connsiteX5" fmla="*/ 1164036 w 5793126"/>
                  <a:gd name="connsiteY5" fmla="*/ 2803731 h 4458360"/>
                  <a:gd name="connsiteX6" fmla="*/ 1096545 w 5793126"/>
                  <a:gd name="connsiteY6" fmla="*/ 2949600 h 4458360"/>
                  <a:gd name="connsiteX7" fmla="*/ 981156 w 5793126"/>
                  <a:gd name="connsiteY7" fmla="*/ 2835300 h 4458360"/>
                  <a:gd name="connsiteX8" fmla="*/ 1036236 w 5793126"/>
                  <a:gd name="connsiteY8" fmla="*/ 2342750 h 4458360"/>
                  <a:gd name="connsiteX9" fmla="*/ 208 w 5793126"/>
                  <a:gd name="connsiteY9" fmla="*/ 1929672 h 4458360"/>
                  <a:gd name="connsiteX10" fmla="*/ 1300804 w 5793126"/>
                  <a:gd name="connsiteY10" fmla="*/ 455064 h 4458360"/>
                  <a:gd name="connsiteX11" fmla="*/ 3484093 w 5793126"/>
                  <a:gd name="connsiteY11" fmla="*/ 14365 h 4458360"/>
                  <a:gd name="connsiteX12" fmla="*/ 5792966 w 5793126"/>
                  <a:gd name="connsiteY12" fmla="*/ 231508 h 4458360"/>
                  <a:gd name="connsiteX13" fmla="*/ 3602436 w 5793126"/>
                  <a:gd name="connsiteY13" fmla="*/ 1402740 h 4458360"/>
                  <a:gd name="connsiteX14" fmla="*/ 3312876 w 5793126"/>
                  <a:gd name="connsiteY14" fmla="*/ 2126640 h 4458360"/>
                  <a:gd name="connsiteX15" fmla="*/ 3571956 w 5793126"/>
                  <a:gd name="connsiteY15" fmla="*/ 2804820 h 4458360"/>
                  <a:gd name="connsiteX16" fmla="*/ 3168096 w 5793126"/>
                  <a:gd name="connsiteY16" fmla="*/ 3551580 h 4458360"/>
                  <a:gd name="connsiteX17" fmla="*/ 3602436 w 5793126"/>
                  <a:gd name="connsiteY17" fmla="*/ 4458360 h 4458360"/>
                  <a:gd name="connsiteX0" fmla="*/ 889325 w 5845551"/>
                  <a:gd name="connsiteY0" fmla="*/ 2521213 h 4459818"/>
                  <a:gd name="connsiteX1" fmla="*/ 1688075 w 5845551"/>
                  <a:gd name="connsiteY1" fmla="*/ 3342834 h 4459818"/>
                  <a:gd name="connsiteX2" fmla="*/ 1355449 w 5845551"/>
                  <a:gd name="connsiteY2" fmla="*/ 3911178 h 4459818"/>
                  <a:gd name="connsiteX3" fmla="*/ 705532 w 5845551"/>
                  <a:gd name="connsiteY3" fmla="*/ 3523834 h 4459818"/>
                  <a:gd name="connsiteX4" fmla="*/ 704048 w 5845551"/>
                  <a:gd name="connsiteY4" fmla="*/ 2646352 h 4459818"/>
                  <a:gd name="connsiteX5" fmla="*/ 1164036 w 5845551"/>
                  <a:gd name="connsiteY5" fmla="*/ 2805189 h 4459818"/>
                  <a:gd name="connsiteX6" fmla="*/ 1096545 w 5845551"/>
                  <a:gd name="connsiteY6" fmla="*/ 2951058 h 4459818"/>
                  <a:gd name="connsiteX7" fmla="*/ 981156 w 5845551"/>
                  <a:gd name="connsiteY7" fmla="*/ 2836758 h 4459818"/>
                  <a:gd name="connsiteX8" fmla="*/ 1036236 w 5845551"/>
                  <a:gd name="connsiteY8" fmla="*/ 2344208 h 4459818"/>
                  <a:gd name="connsiteX9" fmla="*/ 208 w 5845551"/>
                  <a:gd name="connsiteY9" fmla="*/ 1931130 h 4459818"/>
                  <a:gd name="connsiteX10" fmla="*/ 1300804 w 5845551"/>
                  <a:gd name="connsiteY10" fmla="*/ 456522 h 4459818"/>
                  <a:gd name="connsiteX11" fmla="*/ 3484093 w 5845551"/>
                  <a:gd name="connsiteY11" fmla="*/ 15823 h 4459818"/>
                  <a:gd name="connsiteX12" fmla="*/ 5845394 w 5845551"/>
                  <a:gd name="connsiteY12" fmla="*/ 226388 h 4459818"/>
                  <a:gd name="connsiteX13" fmla="*/ 3602436 w 5845551"/>
                  <a:gd name="connsiteY13" fmla="*/ 1404198 h 4459818"/>
                  <a:gd name="connsiteX14" fmla="*/ 3312876 w 5845551"/>
                  <a:gd name="connsiteY14" fmla="*/ 2128098 h 4459818"/>
                  <a:gd name="connsiteX15" fmla="*/ 3571956 w 5845551"/>
                  <a:gd name="connsiteY15" fmla="*/ 2806278 h 4459818"/>
                  <a:gd name="connsiteX16" fmla="*/ 3168096 w 5845551"/>
                  <a:gd name="connsiteY16" fmla="*/ 3553038 h 4459818"/>
                  <a:gd name="connsiteX17" fmla="*/ 3602436 w 5845551"/>
                  <a:gd name="connsiteY17" fmla="*/ 4459818 h 4459818"/>
                  <a:gd name="connsiteX0" fmla="*/ 889325 w 5853039"/>
                  <a:gd name="connsiteY0" fmla="*/ 2530256 h 4468861"/>
                  <a:gd name="connsiteX1" fmla="*/ 1688075 w 5853039"/>
                  <a:gd name="connsiteY1" fmla="*/ 3351877 h 4468861"/>
                  <a:gd name="connsiteX2" fmla="*/ 1355449 w 5853039"/>
                  <a:gd name="connsiteY2" fmla="*/ 3920221 h 4468861"/>
                  <a:gd name="connsiteX3" fmla="*/ 705532 w 5853039"/>
                  <a:gd name="connsiteY3" fmla="*/ 3532877 h 4468861"/>
                  <a:gd name="connsiteX4" fmla="*/ 704048 w 5853039"/>
                  <a:gd name="connsiteY4" fmla="*/ 2655395 h 4468861"/>
                  <a:gd name="connsiteX5" fmla="*/ 1164036 w 5853039"/>
                  <a:gd name="connsiteY5" fmla="*/ 2814232 h 4468861"/>
                  <a:gd name="connsiteX6" fmla="*/ 1096545 w 5853039"/>
                  <a:gd name="connsiteY6" fmla="*/ 2960101 h 4468861"/>
                  <a:gd name="connsiteX7" fmla="*/ 981156 w 5853039"/>
                  <a:gd name="connsiteY7" fmla="*/ 2845801 h 4468861"/>
                  <a:gd name="connsiteX8" fmla="*/ 1036236 w 5853039"/>
                  <a:gd name="connsiteY8" fmla="*/ 2353251 h 4468861"/>
                  <a:gd name="connsiteX9" fmla="*/ 208 w 5853039"/>
                  <a:gd name="connsiteY9" fmla="*/ 1940173 h 4468861"/>
                  <a:gd name="connsiteX10" fmla="*/ 1300804 w 5853039"/>
                  <a:gd name="connsiteY10" fmla="*/ 465565 h 4468861"/>
                  <a:gd name="connsiteX11" fmla="*/ 3484093 w 5853039"/>
                  <a:gd name="connsiteY11" fmla="*/ 24866 h 4468861"/>
                  <a:gd name="connsiteX12" fmla="*/ 5852883 w 5853039"/>
                  <a:gd name="connsiteY12" fmla="*/ 202539 h 4468861"/>
                  <a:gd name="connsiteX13" fmla="*/ 3602436 w 5853039"/>
                  <a:gd name="connsiteY13" fmla="*/ 1413241 h 4468861"/>
                  <a:gd name="connsiteX14" fmla="*/ 3312876 w 5853039"/>
                  <a:gd name="connsiteY14" fmla="*/ 2137141 h 4468861"/>
                  <a:gd name="connsiteX15" fmla="*/ 3571956 w 5853039"/>
                  <a:gd name="connsiteY15" fmla="*/ 2815321 h 4468861"/>
                  <a:gd name="connsiteX16" fmla="*/ 3168096 w 5853039"/>
                  <a:gd name="connsiteY16" fmla="*/ 3562081 h 4468861"/>
                  <a:gd name="connsiteX17" fmla="*/ 3602436 w 5853039"/>
                  <a:gd name="connsiteY17" fmla="*/ 4468861 h 4468861"/>
                  <a:gd name="connsiteX0" fmla="*/ 889325 w 5898012"/>
                  <a:gd name="connsiteY0" fmla="*/ 2515763 h 4454368"/>
                  <a:gd name="connsiteX1" fmla="*/ 1688075 w 5898012"/>
                  <a:gd name="connsiteY1" fmla="*/ 3337384 h 4454368"/>
                  <a:gd name="connsiteX2" fmla="*/ 1355449 w 5898012"/>
                  <a:gd name="connsiteY2" fmla="*/ 3905728 h 4454368"/>
                  <a:gd name="connsiteX3" fmla="*/ 705532 w 5898012"/>
                  <a:gd name="connsiteY3" fmla="*/ 3518384 h 4454368"/>
                  <a:gd name="connsiteX4" fmla="*/ 704048 w 5898012"/>
                  <a:gd name="connsiteY4" fmla="*/ 2640902 h 4454368"/>
                  <a:gd name="connsiteX5" fmla="*/ 1164036 w 5898012"/>
                  <a:gd name="connsiteY5" fmla="*/ 2799739 h 4454368"/>
                  <a:gd name="connsiteX6" fmla="*/ 1096545 w 5898012"/>
                  <a:gd name="connsiteY6" fmla="*/ 2945608 h 4454368"/>
                  <a:gd name="connsiteX7" fmla="*/ 981156 w 5898012"/>
                  <a:gd name="connsiteY7" fmla="*/ 2831308 h 4454368"/>
                  <a:gd name="connsiteX8" fmla="*/ 1036236 w 5898012"/>
                  <a:gd name="connsiteY8" fmla="*/ 2338758 h 4454368"/>
                  <a:gd name="connsiteX9" fmla="*/ 208 w 5898012"/>
                  <a:gd name="connsiteY9" fmla="*/ 1925680 h 4454368"/>
                  <a:gd name="connsiteX10" fmla="*/ 1300804 w 5898012"/>
                  <a:gd name="connsiteY10" fmla="*/ 451072 h 4454368"/>
                  <a:gd name="connsiteX11" fmla="*/ 3484093 w 5898012"/>
                  <a:gd name="connsiteY11" fmla="*/ 10373 h 4454368"/>
                  <a:gd name="connsiteX12" fmla="*/ 5852883 w 5898012"/>
                  <a:gd name="connsiteY12" fmla="*/ 188046 h 4454368"/>
                  <a:gd name="connsiteX13" fmla="*/ 3602436 w 5898012"/>
                  <a:gd name="connsiteY13" fmla="*/ 1398748 h 4454368"/>
                  <a:gd name="connsiteX14" fmla="*/ 3312876 w 5898012"/>
                  <a:gd name="connsiteY14" fmla="*/ 2122648 h 4454368"/>
                  <a:gd name="connsiteX15" fmla="*/ 3571956 w 5898012"/>
                  <a:gd name="connsiteY15" fmla="*/ 2800828 h 4454368"/>
                  <a:gd name="connsiteX16" fmla="*/ 3168096 w 5898012"/>
                  <a:gd name="connsiteY16" fmla="*/ 3547588 h 4454368"/>
                  <a:gd name="connsiteX17" fmla="*/ 3602436 w 5898012"/>
                  <a:gd name="connsiteY17" fmla="*/ 4454368 h 4454368"/>
                  <a:gd name="connsiteX0" fmla="*/ 889325 w 7604216"/>
                  <a:gd name="connsiteY0" fmla="*/ 2584734 h 4523339"/>
                  <a:gd name="connsiteX1" fmla="*/ 1688075 w 7604216"/>
                  <a:gd name="connsiteY1" fmla="*/ 3406355 h 4523339"/>
                  <a:gd name="connsiteX2" fmla="*/ 1355449 w 7604216"/>
                  <a:gd name="connsiteY2" fmla="*/ 3974699 h 4523339"/>
                  <a:gd name="connsiteX3" fmla="*/ 705532 w 7604216"/>
                  <a:gd name="connsiteY3" fmla="*/ 3587355 h 4523339"/>
                  <a:gd name="connsiteX4" fmla="*/ 704048 w 7604216"/>
                  <a:gd name="connsiteY4" fmla="*/ 2709873 h 4523339"/>
                  <a:gd name="connsiteX5" fmla="*/ 1164036 w 7604216"/>
                  <a:gd name="connsiteY5" fmla="*/ 2868710 h 4523339"/>
                  <a:gd name="connsiteX6" fmla="*/ 1096545 w 7604216"/>
                  <a:gd name="connsiteY6" fmla="*/ 3014579 h 4523339"/>
                  <a:gd name="connsiteX7" fmla="*/ 981156 w 7604216"/>
                  <a:gd name="connsiteY7" fmla="*/ 2900279 h 4523339"/>
                  <a:gd name="connsiteX8" fmla="*/ 1036236 w 7604216"/>
                  <a:gd name="connsiteY8" fmla="*/ 2407729 h 4523339"/>
                  <a:gd name="connsiteX9" fmla="*/ 208 w 7604216"/>
                  <a:gd name="connsiteY9" fmla="*/ 1994651 h 4523339"/>
                  <a:gd name="connsiteX10" fmla="*/ 1300804 w 7604216"/>
                  <a:gd name="connsiteY10" fmla="*/ 520043 h 4523339"/>
                  <a:gd name="connsiteX11" fmla="*/ 3484093 w 7604216"/>
                  <a:gd name="connsiteY11" fmla="*/ 79344 h 4523339"/>
                  <a:gd name="connsiteX12" fmla="*/ 5852883 w 7604216"/>
                  <a:gd name="connsiteY12" fmla="*/ 257017 h 4523339"/>
                  <a:gd name="connsiteX13" fmla="*/ 7526967 w 7604216"/>
                  <a:gd name="connsiteY13" fmla="*/ 2507109 h 4523339"/>
                  <a:gd name="connsiteX14" fmla="*/ 3312876 w 7604216"/>
                  <a:gd name="connsiteY14" fmla="*/ 2191619 h 4523339"/>
                  <a:gd name="connsiteX15" fmla="*/ 3571956 w 7604216"/>
                  <a:gd name="connsiteY15" fmla="*/ 2869799 h 4523339"/>
                  <a:gd name="connsiteX16" fmla="*/ 3168096 w 7604216"/>
                  <a:gd name="connsiteY16" fmla="*/ 3616559 h 4523339"/>
                  <a:gd name="connsiteX17" fmla="*/ 3602436 w 7604216"/>
                  <a:gd name="connsiteY17" fmla="*/ 4523339 h 4523339"/>
                  <a:gd name="connsiteX0" fmla="*/ 889325 w 7539711"/>
                  <a:gd name="connsiteY0" fmla="*/ 2584734 h 4523339"/>
                  <a:gd name="connsiteX1" fmla="*/ 1688075 w 7539711"/>
                  <a:gd name="connsiteY1" fmla="*/ 3406355 h 4523339"/>
                  <a:gd name="connsiteX2" fmla="*/ 1355449 w 7539711"/>
                  <a:gd name="connsiteY2" fmla="*/ 3974699 h 4523339"/>
                  <a:gd name="connsiteX3" fmla="*/ 705532 w 7539711"/>
                  <a:gd name="connsiteY3" fmla="*/ 3587355 h 4523339"/>
                  <a:gd name="connsiteX4" fmla="*/ 704048 w 7539711"/>
                  <a:gd name="connsiteY4" fmla="*/ 2709873 h 4523339"/>
                  <a:gd name="connsiteX5" fmla="*/ 1164036 w 7539711"/>
                  <a:gd name="connsiteY5" fmla="*/ 2868710 h 4523339"/>
                  <a:gd name="connsiteX6" fmla="*/ 1096545 w 7539711"/>
                  <a:gd name="connsiteY6" fmla="*/ 3014579 h 4523339"/>
                  <a:gd name="connsiteX7" fmla="*/ 981156 w 7539711"/>
                  <a:gd name="connsiteY7" fmla="*/ 2900279 h 4523339"/>
                  <a:gd name="connsiteX8" fmla="*/ 1036236 w 7539711"/>
                  <a:gd name="connsiteY8" fmla="*/ 2407729 h 4523339"/>
                  <a:gd name="connsiteX9" fmla="*/ 208 w 7539711"/>
                  <a:gd name="connsiteY9" fmla="*/ 1994651 h 4523339"/>
                  <a:gd name="connsiteX10" fmla="*/ 1300804 w 7539711"/>
                  <a:gd name="connsiteY10" fmla="*/ 520043 h 4523339"/>
                  <a:gd name="connsiteX11" fmla="*/ 3484093 w 7539711"/>
                  <a:gd name="connsiteY11" fmla="*/ 79344 h 4523339"/>
                  <a:gd name="connsiteX12" fmla="*/ 5852883 w 7539711"/>
                  <a:gd name="connsiteY12" fmla="*/ 257017 h 4523339"/>
                  <a:gd name="connsiteX13" fmla="*/ 7526967 w 7539711"/>
                  <a:gd name="connsiteY13" fmla="*/ 2507109 h 4523339"/>
                  <a:gd name="connsiteX14" fmla="*/ 3312876 w 7539711"/>
                  <a:gd name="connsiteY14" fmla="*/ 2191619 h 4523339"/>
                  <a:gd name="connsiteX15" fmla="*/ 3571956 w 7539711"/>
                  <a:gd name="connsiteY15" fmla="*/ 2869799 h 4523339"/>
                  <a:gd name="connsiteX16" fmla="*/ 3168096 w 7539711"/>
                  <a:gd name="connsiteY16" fmla="*/ 3616559 h 4523339"/>
                  <a:gd name="connsiteX17" fmla="*/ 3602436 w 75397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3168096 w 7541311"/>
                  <a:gd name="connsiteY16" fmla="*/ 3616559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369738 w 7541311"/>
                  <a:gd name="connsiteY15" fmla="*/ 4053914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3097772 h 4976621"/>
                  <a:gd name="connsiteX1" fmla="*/ 1688075 w 7541311"/>
                  <a:gd name="connsiteY1" fmla="*/ 3919393 h 4976621"/>
                  <a:gd name="connsiteX2" fmla="*/ 1355449 w 7541311"/>
                  <a:gd name="connsiteY2" fmla="*/ 4487737 h 4976621"/>
                  <a:gd name="connsiteX3" fmla="*/ 705532 w 7541311"/>
                  <a:gd name="connsiteY3" fmla="*/ 4100393 h 4976621"/>
                  <a:gd name="connsiteX4" fmla="*/ 704048 w 7541311"/>
                  <a:gd name="connsiteY4" fmla="*/ 3222911 h 4976621"/>
                  <a:gd name="connsiteX5" fmla="*/ 1164036 w 7541311"/>
                  <a:gd name="connsiteY5" fmla="*/ 3381748 h 4976621"/>
                  <a:gd name="connsiteX6" fmla="*/ 1096545 w 7541311"/>
                  <a:gd name="connsiteY6" fmla="*/ 3527617 h 4976621"/>
                  <a:gd name="connsiteX7" fmla="*/ 981156 w 7541311"/>
                  <a:gd name="connsiteY7" fmla="*/ 3413317 h 4976621"/>
                  <a:gd name="connsiteX8" fmla="*/ 1036236 w 7541311"/>
                  <a:gd name="connsiteY8" fmla="*/ 2920767 h 4976621"/>
                  <a:gd name="connsiteX9" fmla="*/ 208 w 7541311"/>
                  <a:gd name="connsiteY9" fmla="*/ 2507689 h 4976621"/>
                  <a:gd name="connsiteX10" fmla="*/ 1300804 w 7541311"/>
                  <a:gd name="connsiteY10" fmla="*/ 1033081 h 4976621"/>
                  <a:gd name="connsiteX11" fmla="*/ 3484093 w 7541311"/>
                  <a:gd name="connsiteY11" fmla="*/ 592382 h 4976621"/>
                  <a:gd name="connsiteX12" fmla="*/ 5852883 w 7541311"/>
                  <a:gd name="connsiteY12" fmla="*/ 770055 h 4976621"/>
                  <a:gd name="connsiteX13" fmla="*/ 7526967 w 7541311"/>
                  <a:gd name="connsiteY13" fmla="*/ 3020147 h 4976621"/>
                  <a:gd name="connsiteX14" fmla="*/ 4915644 w 7541311"/>
                  <a:gd name="connsiteY14" fmla="*/ 4888692 h 4976621"/>
                  <a:gd name="connsiteX15" fmla="*/ 3369738 w 7541311"/>
                  <a:gd name="connsiteY15" fmla="*/ 4566952 h 4976621"/>
                  <a:gd name="connsiteX16" fmla="*/ 2171984 w 7541311"/>
                  <a:gd name="connsiteY16" fmla="*/ 3636216 h 4976621"/>
                  <a:gd name="connsiteX17" fmla="*/ 6111439 w 7541311"/>
                  <a:gd name="connsiteY17" fmla="*/ 17045 h 4976621"/>
                  <a:gd name="connsiteX0" fmla="*/ 889325 w 7541311"/>
                  <a:gd name="connsiteY0" fmla="*/ 3106388 h 5010613"/>
                  <a:gd name="connsiteX1" fmla="*/ 1688075 w 7541311"/>
                  <a:gd name="connsiteY1" fmla="*/ 3928009 h 5010613"/>
                  <a:gd name="connsiteX2" fmla="*/ 1355449 w 7541311"/>
                  <a:gd name="connsiteY2" fmla="*/ 4496353 h 5010613"/>
                  <a:gd name="connsiteX3" fmla="*/ 705532 w 7541311"/>
                  <a:gd name="connsiteY3" fmla="*/ 4109009 h 5010613"/>
                  <a:gd name="connsiteX4" fmla="*/ 704048 w 7541311"/>
                  <a:gd name="connsiteY4" fmla="*/ 3231527 h 5010613"/>
                  <a:gd name="connsiteX5" fmla="*/ 1164036 w 7541311"/>
                  <a:gd name="connsiteY5" fmla="*/ 3390364 h 5010613"/>
                  <a:gd name="connsiteX6" fmla="*/ 1096545 w 7541311"/>
                  <a:gd name="connsiteY6" fmla="*/ 3536233 h 5010613"/>
                  <a:gd name="connsiteX7" fmla="*/ 981156 w 7541311"/>
                  <a:gd name="connsiteY7" fmla="*/ 3421933 h 5010613"/>
                  <a:gd name="connsiteX8" fmla="*/ 1036236 w 7541311"/>
                  <a:gd name="connsiteY8" fmla="*/ 2929383 h 5010613"/>
                  <a:gd name="connsiteX9" fmla="*/ 208 w 7541311"/>
                  <a:gd name="connsiteY9" fmla="*/ 2516305 h 5010613"/>
                  <a:gd name="connsiteX10" fmla="*/ 1300804 w 7541311"/>
                  <a:gd name="connsiteY10" fmla="*/ 1041697 h 5010613"/>
                  <a:gd name="connsiteX11" fmla="*/ 3484093 w 7541311"/>
                  <a:gd name="connsiteY11" fmla="*/ 600998 h 5010613"/>
                  <a:gd name="connsiteX12" fmla="*/ 5852883 w 7541311"/>
                  <a:gd name="connsiteY12" fmla="*/ 778671 h 5010613"/>
                  <a:gd name="connsiteX13" fmla="*/ 7526967 w 7541311"/>
                  <a:gd name="connsiteY13" fmla="*/ 3028763 h 5010613"/>
                  <a:gd name="connsiteX14" fmla="*/ 4915644 w 7541311"/>
                  <a:gd name="connsiteY14" fmla="*/ 4897308 h 5010613"/>
                  <a:gd name="connsiteX15" fmla="*/ 3369738 w 7541311"/>
                  <a:gd name="connsiteY15" fmla="*/ 4575568 h 5010613"/>
                  <a:gd name="connsiteX16" fmla="*/ 1857423 w 7541311"/>
                  <a:gd name="connsiteY16" fmla="*/ 2704118 h 5010613"/>
                  <a:gd name="connsiteX17" fmla="*/ 6111439 w 7541311"/>
                  <a:gd name="connsiteY17" fmla="*/ 25661 h 5010613"/>
                  <a:gd name="connsiteX0" fmla="*/ 889325 w 7541311"/>
                  <a:gd name="connsiteY0" fmla="*/ 3106388 h 4944173"/>
                  <a:gd name="connsiteX1" fmla="*/ 1688075 w 7541311"/>
                  <a:gd name="connsiteY1" fmla="*/ 3928009 h 4944173"/>
                  <a:gd name="connsiteX2" fmla="*/ 1355449 w 7541311"/>
                  <a:gd name="connsiteY2" fmla="*/ 4496353 h 4944173"/>
                  <a:gd name="connsiteX3" fmla="*/ 705532 w 7541311"/>
                  <a:gd name="connsiteY3" fmla="*/ 4109009 h 4944173"/>
                  <a:gd name="connsiteX4" fmla="*/ 704048 w 7541311"/>
                  <a:gd name="connsiteY4" fmla="*/ 3231527 h 4944173"/>
                  <a:gd name="connsiteX5" fmla="*/ 1164036 w 7541311"/>
                  <a:gd name="connsiteY5" fmla="*/ 3390364 h 4944173"/>
                  <a:gd name="connsiteX6" fmla="*/ 1096545 w 7541311"/>
                  <a:gd name="connsiteY6" fmla="*/ 3536233 h 4944173"/>
                  <a:gd name="connsiteX7" fmla="*/ 981156 w 7541311"/>
                  <a:gd name="connsiteY7" fmla="*/ 3421933 h 4944173"/>
                  <a:gd name="connsiteX8" fmla="*/ 1036236 w 7541311"/>
                  <a:gd name="connsiteY8" fmla="*/ 2929383 h 4944173"/>
                  <a:gd name="connsiteX9" fmla="*/ 208 w 7541311"/>
                  <a:gd name="connsiteY9" fmla="*/ 2516305 h 4944173"/>
                  <a:gd name="connsiteX10" fmla="*/ 1300804 w 7541311"/>
                  <a:gd name="connsiteY10" fmla="*/ 1041697 h 4944173"/>
                  <a:gd name="connsiteX11" fmla="*/ 3484093 w 7541311"/>
                  <a:gd name="connsiteY11" fmla="*/ 600998 h 4944173"/>
                  <a:gd name="connsiteX12" fmla="*/ 5852883 w 7541311"/>
                  <a:gd name="connsiteY12" fmla="*/ 778671 h 4944173"/>
                  <a:gd name="connsiteX13" fmla="*/ 7526967 w 7541311"/>
                  <a:gd name="connsiteY13" fmla="*/ 3028763 h 4944173"/>
                  <a:gd name="connsiteX14" fmla="*/ 4915644 w 7541311"/>
                  <a:gd name="connsiteY14" fmla="*/ 4897308 h 4944173"/>
                  <a:gd name="connsiteX15" fmla="*/ 2718145 w 7541311"/>
                  <a:gd name="connsiteY15" fmla="*/ 4240068 h 4944173"/>
                  <a:gd name="connsiteX16" fmla="*/ 1857423 w 7541311"/>
                  <a:gd name="connsiteY16" fmla="*/ 2704118 h 4944173"/>
                  <a:gd name="connsiteX17" fmla="*/ 6111439 w 7541311"/>
                  <a:gd name="connsiteY17" fmla="*/ 25661 h 4944173"/>
                  <a:gd name="connsiteX0" fmla="*/ 889325 w 7530353"/>
                  <a:gd name="connsiteY0" fmla="*/ 3106388 h 4882537"/>
                  <a:gd name="connsiteX1" fmla="*/ 1688075 w 7530353"/>
                  <a:gd name="connsiteY1" fmla="*/ 3928009 h 4882537"/>
                  <a:gd name="connsiteX2" fmla="*/ 1355449 w 7530353"/>
                  <a:gd name="connsiteY2" fmla="*/ 4496353 h 4882537"/>
                  <a:gd name="connsiteX3" fmla="*/ 705532 w 7530353"/>
                  <a:gd name="connsiteY3" fmla="*/ 4109009 h 4882537"/>
                  <a:gd name="connsiteX4" fmla="*/ 704048 w 7530353"/>
                  <a:gd name="connsiteY4" fmla="*/ 3231527 h 4882537"/>
                  <a:gd name="connsiteX5" fmla="*/ 1164036 w 7530353"/>
                  <a:gd name="connsiteY5" fmla="*/ 3390364 h 4882537"/>
                  <a:gd name="connsiteX6" fmla="*/ 1096545 w 7530353"/>
                  <a:gd name="connsiteY6" fmla="*/ 3536233 h 4882537"/>
                  <a:gd name="connsiteX7" fmla="*/ 981156 w 7530353"/>
                  <a:gd name="connsiteY7" fmla="*/ 3421933 h 4882537"/>
                  <a:gd name="connsiteX8" fmla="*/ 1036236 w 7530353"/>
                  <a:gd name="connsiteY8" fmla="*/ 2929383 h 4882537"/>
                  <a:gd name="connsiteX9" fmla="*/ 208 w 7530353"/>
                  <a:gd name="connsiteY9" fmla="*/ 2516305 h 4882537"/>
                  <a:gd name="connsiteX10" fmla="*/ 1300804 w 7530353"/>
                  <a:gd name="connsiteY10" fmla="*/ 1041697 h 4882537"/>
                  <a:gd name="connsiteX11" fmla="*/ 3484093 w 7530353"/>
                  <a:gd name="connsiteY11" fmla="*/ 600998 h 4882537"/>
                  <a:gd name="connsiteX12" fmla="*/ 5852883 w 7530353"/>
                  <a:gd name="connsiteY12" fmla="*/ 778671 h 4882537"/>
                  <a:gd name="connsiteX13" fmla="*/ 7526967 w 7530353"/>
                  <a:gd name="connsiteY13" fmla="*/ 3028763 h 4882537"/>
                  <a:gd name="connsiteX14" fmla="*/ 5424934 w 7530353"/>
                  <a:gd name="connsiteY14" fmla="*/ 4831524 h 4882537"/>
                  <a:gd name="connsiteX15" fmla="*/ 2718145 w 7530353"/>
                  <a:gd name="connsiteY15" fmla="*/ 4240068 h 4882537"/>
                  <a:gd name="connsiteX16" fmla="*/ 1857423 w 7530353"/>
                  <a:gd name="connsiteY16" fmla="*/ 2704118 h 4882537"/>
                  <a:gd name="connsiteX17" fmla="*/ 6111439 w 7530353"/>
                  <a:gd name="connsiteY17" fmla="*/ 25661 h 4882537"/>
                  <a:gd name="connsiteX0" fmla="*/ 889325 w 7530353"/>
                  <a:gd name="connsiteY0" fmla="*/ 3104703 h 4879238"/>
                  <a:gd name="connsiteX1" fmla="*/ 1688075 w 7530353"/>
                  <a:gd name="connsiteY1" fmla="*/ 3926324 h 4879238"/>
                  <a:gd name="connsiteX2" fmla="*/ 1355449 w 7530353"/>
                  <a:gd name="connsiteY2" fmla="*/ 4494668 h 4879238"/>
                  <a:gd name="connsiteX3" fmla="*/ 705532 w 7530353"/>
                  <a:gd name="connsiteY3" fmla="*/ 4107324 h 4879238"/>
                  <a:gd name="connsiteX4" fmla="*/ 704048 w 7530353"/>
                  <a:gd name="connsiteY4" fmla="*/ 3229842 h 4879238"/>
                  <a:gd name="connsiteX5" fmla="*/ 1164036 w 7530353"/>
                  <a:gd name="connsiteY5" fmla="*/ 3388679 h 4879238"/>
                  <a:gd name="connsiteX6" fmla="*/ 1096545 w 7530353"/>
                  <a:gd name="connsiteY6" fmla="*/ 3534548 h 4879238"/>
                  <a:gd name="connsiteX7" fmla="*/ 981156 w 7530353"/>
                  <a:gd name="connsiteY7" fmla="*/ 3420248 h 4879238"/>
                  <a:gd name="connsiteX8" fmla="*/ 1036236 w 7530353"/>
                  <a:gd name="connsiteY8" fmla="*/ 2927698 h 4879238"/>
                  <a:gd name="connsiteX9" fmla="*/ 208 w 7530353"/>
                  <a:gd name="connsiteY9" fmla="*/ 2514620 h 4879238"/>
                  <a:gd name="connsiteX10" fmla="*/ 1300804 w 7530353"/>
                  <a:gd name="connsiteY10" fmla="*/ 1040012 h 4879238"/>
                  <a:gd name="connsiteX11" fmla="*/ 3484093 w 7530353"/>
                  <a:gd name="connsiteY11" fmla="*/ 599313 h 4879238"/>
                  <a:gd name="connsiteX12" fmla="*/ 5852883 w 7530353"/>
                  <a:gd name="connsiteY12" fmla="*/ 776986 h 4879238"/>
                  <a:gd name="connsiteX13" fmla="*/ 7526967 w 7530353"/>
                  <a:gd name="connsiteY13" fmla="*/ 3027078 h 4879238"/>
                  <a:gd name="connsiteX14" fmla="*/ 5424934 w 7530353"/>
                  <a:gd name="connsiteY14" fmla="*/ 4829839 h 4879238"/>
                  <a:gd name="connsiteX15" fmla="*/ 2718145 w 7530353"/>
                  <a:gd name="connsiteY15" fmla="*/ 4238383 h 4879238"/>
                  <a:gd name="connsiteX16" fmla="*/ 1849934 w 7530353"/>
                  <a:gd name="connsiteY16" fmla="*/ 2834002 h 4879238"/>
                  <a:gd name="connsiteX17" fmla="*/ 6111439 w 7530353"/>
                  <a:gd name="connsiteY17" fmla="*/ 23976 h 4879238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312 h 4875847"/>
                  <a:gd name="connsiteX1" fmla="*/ 1688075 w 7530353"/>
                  <a:gd name="connsiteY1" fmla="*/ 3922933 h 4875847"/>
                  <a:gd name="connsiteX2" fmla="*/ 1355449 w 7530353"/>
                  <a:gd name="connsiteY2" fmla="*/ 4491277 h 4875847"/>
                  <a:gd name="connsiteX3" fmla="*/ 705532 w 7530353"/>
                  <a:gd name="connsiteY3" fmla="*/ 4103933 h 4875847"/>
                  <a:gd name="connsiteX4" fmla="*/ 704048 w 7530353"/>
                  <a:gd name="connsiteY4" fmla="*/ 3226451 h 4875847"/>
                  <a:gd name="connsiteX5" fmla="*/ 1164036 w 7530353"/>
                  <a:gd name="connsiteY5" fmla="*/ 3385288 h 4875847"/>
                  <a:gd name="connsiteX6" fmla="*/ 1096545 w 7530353"/>
                  <a:gd name="connsiteY6" fmla="*/ 3531157 h 4875847"/>
                  <a:gd name="connsiteX7" fmla="*/ 981156 w 7530353"/>
                  <a:gd name="connsiteY7" fmla="*/ 3416857 h 4875847"/>
                  <a:gd name="connsiteX8" fmla="*/ 1036236 w 7530353"/>
                  <a:gd name="connsiteY8" fmla="*/ 2924307 h 4875847"/>
                  <a:gd name="connsiteX9" fmla="*/ 208 w 7530353"/>
                  <a:gd name="connsiteY9" fmla="*/ 2511229 h 4875847"/>
                  <a:gd name="connsiteX10" fmla="*/ 1300804 w 7530353"/>
                  <a:gd name="connsiteY10" fmla="*/ 1036621 h 4875847"/>
                  <a:gd name="connsiteX11" fmla="*/ 3484093 w 7530353"/>
                  <a:gd name="connsiteY11" fmla="*/ 595922 h 4875847"/>
                  <a:gd name="connsiteX12" fmla="*/ 5852883 w 7530353"/>
                  <a:gd name="connsiteY12" fmla="*/ 773595 h 4875847"/>
                  <a:gd name="connsiteX13" fmla="*/ 7526967 w 7530353"/>
                  <a:gd name="connsiteY13" fmla="*/ 3023687 h 4875847"/>
                  <a:gd name="connsiteX14" fmla="*/ 5424934 w 7530353"/>
                  <a:gd name="connsiteY14" fmla="*/ 4826448 h 4875847"/>
                  <a:gd name="connsiteX15" fmla="*/ 2718145 w 7530353"/>
                  <a:gd name="connsiteY15" fmla="*/ 4234992 h 4875847"/>
                  <a:gd name="connsiteX16" fmla="*/ 1849934 w 7530353"/>
                  <a:gd name="connsiteY16" fmla="*/ 2830611 h 4875847"/>
                  <a:gd name="connsiteX17" fmla="*/ 6111439 w 7530353"/>
                  <a:gd name="connsiteY17" fmla="*/ 20585 h 4875847"/>
                  <a:gd name="connsiteX0" fmla="*/ 889325 w 7530353"/>
                  <a:gd name="connsiteY0" fmla="*/ 3100799 h 4874637"/>
                  <a:gd name="connsiteX1" fmla="*/ 1688075 w 7530353"/>
                  <a:gd name="connsiteY1" fmla="*/ 3922420 h 4874637"/>
                  <a:gd name="connsiteX2" fmla="*/ 1355449 w 7530353"/>
                  <a:gd name="connsiteY2" fmla="*/ 4490764 h 4874637"/>
                  <a:gd name="connsiteX3" fmla="*/ 705532 w 7530353"/>
                  <a:gd name="connsiteY3" fmla="*/ 4103420 h 4874637"/>
                  <a:gd name="connsiteX4" fmla="*/ 704048 w 7530353"/>
                  <a:gd name="connsiteY4" fmla="*/ 3225938 h 4874637"/>
                  <a:gd name="connsiteX5" fmla="*/ 1164036 w 7530353"/>
                  <a:gd name="connsiteY5" fmla="*/ 3384775 h 4874637"/>
                  <a:gd name="connsiteX6" fmla="*/ 1096545 w 7530353"/>
                  <a:gd name="connsiteY6" fmla="*/ 3530644 h 4874637"/>
                  <a:gd name="connsiteX7" fmla="*/ 981156 w 7530353"/>
                  <a:gd name="connsiteY7" fmla="*/ 3416344 h 4874637"/>
                  <a:gd name="connsiteX8" fmla="*/ 1036236 w 7530353"/>
                  <a:gd name="connsiteY8" fmla="*/ 2923794 h 4874637"/>
                  <a:gd name="connsiteX9" fmla="*/ 208 w 7530353"/>
                  <a:gd name="connsiteY9" fmla="*/ 2510716 h 4874637"/>
                  <a:gd name="connsiteX10" fmla="*/ 1300804 w 7530353"/>
                  <a:gd name="connsiteY10" fmla="*/ 1036108 h 4874637"/>
                  <a:gd name="connsiteX11" fmla="*/ 3484093 w 7530353"/>
                  <a:gd name="connsiteY11" fmla="*/ 595409 h 4874637"/>
                  <a:gd name="connsiteX12" fmla="*/ 5852883 w 7530353"/>
                  <a:gd name="connsiteY12" fmla="*/ 773082 h 4874637"/>
                  <a:gd name="connsiteX13" fmla="*/ 7526967 w 7530353"/>
                  <a:gd name="connsiteY13" fmla="*/ 3023174 h 4874637"/>
                  <a:gd name="connsiteX14" fmla="*/ 5424934 w 7530353"/>
                  <a:gd name="connsiteY14" fmla="*/ 4825935 h 4874637"/>
                  <a:gd name="connsiteX15" fmla="*/ 2718145 w 7530353"/>
                  <a:gd name="connsiteY15" fmla="*/ 4234479 h 4874637"/>
                  <a:gd name="connsiteX16" fmla="*/ 1887382 w 7530353"/>
                  <a:gd name="connsiteY16" fmla="*/ 2889304 h 4874637"/>
                  <a:gd name="connsiteX17" fmla="*/ 6111439 w 7530353"/>
                  <a:gd name="connsiteY17" fmla="*/ 20072 h 4874637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60113"/>
                  <a:gd name="connsiteX1" fmla="*/ 1688075 w 7530353"/>
                  <a:gd name="connsiteY1" fmla="*/ 3902348 h 4860113"/>
                  <a:gd name="connsiteX2" fmla="*/ 1355449 w 7530353"/>
                  <a:gd name="connsiteY2" fmla="*/ 4470692 h 4860113"/>
                  <a:gd name="connsiteX3" fmla="*/ 705532 w 7530353"/>
                  <a:gd name="connsiteY3" fmla="*/ 4083348 h 4860113"/>
                  <a:gd name="connsiteX4" fmla="*/ 704048 w 7530353"/>
                  <a:gd name="connsiteY4" fmla="*/ 3205866 h 4860113"/>
                  <a:gd name="connsiteX5" fmla="*/ 1164036 w 7530353"/>
                  <a:gd name="connsiteY5" fmla="*/ 3364703 h 4860113"/>
                  <a:gd name="connsiteX6" fmla="*/ 1096545 w 7530353"/>
                  <a:gd name="connsiteY6" fmla="*/ 3510572 h 4860113"/>
                  <a:gd name="connsiteX7" fmla="*/ 981156 w 7530353"/>
                  <a:gd name="connsiteY7" fmla="*/ 3396272 h 4860113"/>
                  <a:gd name="connsiteX8" fmla="*/ 1036236 w 7530353"/>
                  <a:gd name="connsiteY8" fmla="*/ 2903722 h 4860113"/>
                  <a:gd name="connsiteX9" fmla="*/ 208 w 7530353"/>
                  <a:gd name="connsiteY9" fmla="*/ 2490644 h 4860113"/>
                  <a:gd name="connsiteX10" fmla="*/ 1300804 w 7530353"/>
                  <a:gd name="connsiteY10" fmla="*/ 1016036 h 4860113"/>
                  <a:gd name="connsiteX11" fmla="*/ 3484093 w 7530353"/>
                  <a:gd name="connsiteY11" fmla="*/ 575337 h 4860113"/>
                  <a:gd name="connsiteX12" fmla="*/ 5852883 w 7530353"/>
                  <a:gd name="connsiteY12" fmla="*/ 753010 h 4860113"/>
                  <a:gd name="connsiteX13" fmla="*/ 7526967 w 7530353"/>
                  <a:gd name="connsiteY13" fmla="*/ 3003102 h 4860113"/>
                  <a:gd name="connsiteX14" fmla="*/ 5424934 w 7530353"/>
                  <a:gd name="connsiteY14" fmla="*/ 4805863 h 4860113"/>
                  <a:gd name="connsiteX15" fmla="*/ 2718145 w 7530353"/>
                  <a:gd name="connsiteY15" fmla="*/ 4214407 h 4860113"/>
                  <a:gd name="connsiteX16" fmla="*/ 1887382 w 7530353"/>
                  <a:gd name="connsiteY16" fmla="*/ 2869232 h 4860113"/>
                  <a:gd name="connsiteX17" fmla="*/ 6111439 w 7530353"/>
                  <a:gd name="connsiteY17" fmla="*/ 0 h 4860113"/>
                  <a:gd name="connsiteX0" fmla="*/ 889325 w 7530353"/>
                  <a:gd name="connsiteY0" fmla="*/ 3080727 h 4841336"/>
                  <a:gd name="connsiteX1" fmla="*/ 1688075 w 7530353"/>
                  <a:gd name="connsiteY1" fmla="*/ 3902348 h 4841336"/>
                  <a:gd name="connsiteX2" fmla="*/ 1355449 w 7530353"/>
                  <a:gd name="connsiteY2" fmla="*/ 4470692 h 4841336"/>
                  <a:gd name="connsiteX3" fmla="*/ 705532 w 7530353"/>
                  <a:gd name="connsiteY3" fmla="*/ 4083348 h 4841336"/>
                  <a:gd name="connsiteX4" fmla="*/ 704048 w 7530353"/>
                  <a:gd name="connsiteY4" fmla="*/ 3205866 h 4841336"/>
                  <a:gd name="connsiteX5" fmla="*/ 1164036 w 7530353"/>
                  <a:gd name="connsiteY5" fmla="*/ 3364703 h 4841336"/>
                  <a:gd name="connsiteX6" fmla="*/ 1096545 w 7530353"/>
                  <a:gd name="connsiteY6" fmla="*/ 3510572 h 4841336"/>
                  <a:gd name="connsiteX7" fmla="*/ 981156 w 7530353"/>
                  <a:gd name="connsiteY7" fmla="*/ 3396272 h 4841336"/>
                  <a:gd name="connsiteX8" fmla="*/ 1036236 w 7530353"/>
                  <a:gd name="connsiteY8" fmla="*/ 2903722 h 4841336"/>
                  <a:gd name="connsiteX9" fmla="*/ 208 w 7530353"/>
                  <a:gd name="connsiteY9" fmla="*/ 2490644 h 4841336"/>
                  <a:gd name="connsiteX10" fmla="*/ 1300804 w 7530353"/>
                  <a:gd name="connsiteY10" fmla="*/ 1016036 h 4841336"/>
                  <a:gd name="connsiteX11" fmla="*/ 3484093 w 7530353"/>
                  <a:gd name="connsiteY11" fmla="*/ 575337 h 4841336"/>
                  <a:gd name="connsiteX12" fmla="*/ 5852883 w 7530353"/>
                  <a:gd name="connsiteY12" fmla="*/ 753010 h 4841336"/>
                  <a:gd name="connsiteX13" fmla="*/ 7526967 w 7530353"/>
                  <a:gd name="connsiteY13" fmla="*/ 3003102 h 4841336"/>
                  <a:gd name="connsiteX14" fmla="*/ 5424934 w 7530353"/>
                  <a:gd name="connsiteY14" fmla="*/ 4805863 h 4841336"/>
                  <a:gd name="connsiteX15" fmla="*/ 2718145 w 7530353"/>
                  <a:gd name="connsiteY15" fmla="*/ 4214407 h 4841336"/>
                  <a:gd name="connsiteX16" fmla="*/ 1887382 w 7530353"/>
                  <a:gd name="connsiteY16" fmla="*/ 2869232 h 4841336"/>
                  <a:gd name="connsiteX17" fmla="*/ 6111439 w 7530353"/>
                  <a:gd name="connsiteY17" fmla="*/ 0 h 4841336"/>
                  <a:gd name="connsiteX0" fmla="*/ 889325 w 7530353"/>
                  <a:gd name="connsiteY0" fmla="*/ 3080727 h 4824428"/>
                  <a:gd name="connsiteX1" fmla="*/ 1688075 w 7530353"/>
                  <a:gd name="connsiteY1" fmla="*/ 3902348 h 4824428"/>
                  <a:gd name="connsiteX2" fmla="*/ 1355449 w 7530353"/>
                  <a:gd name="connsiteY2" fmla="*/ 4470692 h 4824428"/>
                  <a:gd name="connsiteX3" fmla="*/ 705532 w 7530353"/>
                  <a:gd name="connsiteY3" fmla="*/ 4083348 h 4824428"/>
                  <a:gd name="connsiteX4" fmla="*/ 704048 w 7530353"/>
                  <a:gd name="connsiteY4" fmla="*/ 3205866 h 4824428"/>
                  <a:gd name="connsiteX5" fmla="*/ 1164036 w 7530353"/>
                  <a:gd name="connsiteY5" fmla="*/ 3364703 h 4824428"/>
                  <a:gd name="connsiteX6" fmla="*/ 1096545 w 7530353"/>
                  <a:gd name="connsiteY6" fmla="*/ 3510572 h 4824428"/>
                  <a:gd name="connsiteX7" fmla="*/ 981156 w 7530353"/>
                  <a:gd name="connsiteY7" fmla="*/ 3396272 h 4824428"/>
                  <a:gd name="connsiteX8" fmla="*/ 1036236 w 7530353"/>
                  <a:gd name="connsiteY8" fmla="*/ 2903722 h 4824428"/>
                  <a:gd name="connsiteX9" fmla="*/ 208 w 7530353"/>
                  <a:gd name="connsiteY9" fmla="*/ 2490644 h 4824428"/>
                  <a:gd name="connsiteX10" fmla="*/ 1300804 w 7530353"/>
                  <a:gd name="connsiteY10" fmla="*/ 1016036 h 4824428"/>
                  <a:gd name="connsiteX11" fmla="*/ 3484093 w 7530353"/>
                  <a:gd name="connsiteY11" fmla="*/ 575337 h 4824428"/>
                  <a:gd name="connsiteX12" fmla="*/ 5852883 w 7530353"/>
                  <a:gd name="connsiteY12" fmla="*/ 753010 h 4824428"/>
                  <a:gd name="connsiteX13" fmla="*/ 7526967 w 7530353"/>
                  <a:gd name="connsiteY13" fmla="*/ 3003102 h 4824428"/>
                  <a:gd name="connsiteX14" fmla="*/ 5424934 w 7530353"/>
                  <a:gd name="connsiteY14" fmla="*/ 4805863 h 4824428"/>
                  <a:gd name="connsiteX15" fmla="*/ 2718145 w 7530353"/>
                  <a:gd name="connsiteY15" fmla="*/ 4214407 h 4824428"/>
                  <a:gd name="connsiteX16" fmla="*/ 1887382 w 7530353"/>
                  <a:gd name="connsiteY16" fmla="*/ 2869232 h 4824428"/>
                  <a:gd name="connsiteX17" fmla="*/ 6111439 w 7530353"/>
                  <a:gd name="connsiteY17" fmla="*/ 0 h 4824428"/>
                  <a:gd name="connsiteX0" fmla="*/ 889325 w 7530353"/>
                  <a:gd name="connsiteY0" fmla="*/ 3080727 h 4919208"/>
                  <a:gd name="connsiteX1" fmla="*/ 1688075 w 7530353"/>
                  <a:gd name="connsiteY1" fmla="*/ 3902348 h 4919208"/>
                  <a:gd name="connsiteX2" fmla="*/ 1355449 w 7530353"/>
                  <a:gd name="connsiteY2" fmla="*/ 4470692 h 4919208"/>
                  <a:gd name="connsiteX3" fmla="*/ 705532 w 7530353"/>
                  <a:gd name="connsiteY3" fmla="*/ 4083348 h 4919208"/>
                  <a:gd name="connsiteX4" fmla="*/ 704048 w 7530353"/>
                  <a:gd name="connsiteY4" fmla="*/ 3205866 h 4919208"/>
                  <a:gd name="connsiteX5" fmla="*/ 1164036 w 7530353"/>
                  <a:gd name="connsiteY5" fmla="*/ 3364703 h 4919208"/>
                  <a:gd name="connsiteX6" fmla="*/ 1096545 w 7530353"/>
                  <a:gd name="connsiteY6" fmla="*/ 3510572 h 4919208"/>
                  <a:gd name="connsiteX7" fmla="*/ 981156 w 7530353"/>
                  <a:gd name="connsiteY7" fmla="*/ 3396272 h 4919208"/>
                  <a:gd name="connsiteX8" fmla="*/ 1036236 w 7530353"/>
                  <a:gd name="connsiteY8" fmla="*/ 2903722 h 4919208"/>
                  <a:gd name="connsiteX9" fmla="*/ 208 w 7530353"/>
                  <a:gd name="connsiteY9" fmla="*/ 2490644 h 4919208"/>
                  <a:gd name="connsiteX10" fmla="*/ 1300804 w 7530353"/>
                  <a:gd name="connsiteY10" fmla="*/ 1016036 h 4919208"/>
                  <a:gd name="connsiteX11" fmla="*/ 3484093 w 7530353"/>
                  <a:gd name="connsiteY11" fmla="*/ 575337 h 4919208"/>
                  <a:gd name="connsiteX12" fmla="*/ 5852883 w 7530353"/>
                  <a:gd name="connsiteY12" fmla="*/ 753010 h 4919208"/>
                  <a:gd name="connsiteX13" fmla="*/ 7526967 w 7530353"/>
                  <a:gd name="connsiteY13" fmla="*/ 3003102 h 4919208"/>
                  <a:gd name="connsiteX14" fmla="*/ 5424934 w 7530353"/>
                  <a:gd name="connsiteY14" fmla="*/ 4805863 h 4919208"/>
                  <a:gd name="connsiteX15" fmla="*/ 2718145 w 7530353"/>
                  <a:gd name="connsiteY15" fmla="*/ 4214407 h 4919208"/>
                  <a:gd name="connsiteX16" fmla="*/ 1887382 w 7530353"/>
                  <a:gd name="connsiteY16" fmla="*/ 2869232 h 4919208"/>
                  <a:gd name="connsiteX17" fmla="*/ 6111439 w 7530353"/>
                  <a:gd name="connsiteY17" fmla="*/ 0 h 4919208"/>
                  <a:gd name="connsiteX0" fmla="*/ 889325 w 7527297"/>
                  <a:gd name="connsiteY0" fmla="*/ 3080727 h 4857980"/>
                  <a:gd name="connsiteX1" fmla="*/ 1688075 w 7527297"/>
                  <a:gd name="connsiteY1" fmla="*/ 3902348 h 4857980"/>
                  <a:gd name="connsiteX2" fmla="*/ 1355449 w 7527297"/>
                  <a:gd name="connsiteY2" fmla="*/ 4470692 h 4857980"/>
                  <a:gd name="connsiteX3" fmla="*/ 705532 w 7527297"/>
                  <a:gd name="connsiteY3" fmla="*/ 4083348 h 4857980"/>
                  <a:gd name="connsiteX4" fmla="*/ 704048 w 7527297"/>
                  <a:gd name="connsiteY4" fmla="*/ 3205866 h 4857980"/>
                  <a:gd name="connsiteX5" fmla="*/ 1164036 w 7527297"/>
                  <a:gd name="connsiteY5" fmla="*/ 3364703 h 4857980"/>
                  <a:gd name="connsiteX6" fmla="*/ 1096545 w 7527297"/>
                  <a:gd name="connsiteY6" fmla="*/ 3510572 h 4857980"/>
                  <a:gd name="connsiteX7" fmla="*/ 981156 w 7527297"/>
                  <a:gd name="connsiteY7" fmla="*/ 3396272 h 4857980"/>
                  <a:gd name="connsiteX8" fmla="*/ 1036236 w 7527297"/>
                  <a:gd name="connsiteY8" fmla="*/ 2903722 h 4857980"/>
                  <a:gd name="connsiteX9" fmla="*/ 208 w 7527297"/>
                  <a:gd name="connsiteY9" fmla="*/ 2490644 h 4857980"/>
                  <a:gd name="connsiteX10" fmla="*/ 1300804 w 7527297"/>
                  <a:gd name="connsiteY10" fmla="*/ 1016036 h 4857980"/>
                  <a:gd name="connsiteX11" fmla="*/ 3484093 w 7527297"/>
                  <a:gd name="connsiteY11" fmla="*/ 575337 h 4857980"/>
                  <a:gd name="connsiteX12" fmla="*/ 5852883 w 7527297"/>
                  <a:gd name="connsiteY12" fmla="*/ 753010 h 4857980"/>
                  <a:gd name="connsiteX13" fmla="*/ 7526967 w 7527297"/>
                  <a:gd name="connsiteY13" fmla="*/ 3003102 h 4857980"/>
                  <a:gd name="connsiteX14" fmla="*/ 5724517 w 7527297"/>
                  <a:gd name="connsiteY14" fmla="*/ 4746658 h 4857980"/>
                  <a:gd name="connsiteX15" fmla="*/ 2718145 w 7527297"/>
                  <a:gd name="connsiteY15" fmla="*/ 4214407 h 4857980"/>
                  <a:gd name="connsiteX16" fmla="*/ 1887382 w 7527297"/>
                  <a:gd name="connsiteY16" fmla="*/ 2869232 h 4857980"/>
                  <a:gd name="connsiteX17" fmla="*/ 6111439 w 7527297"/>
                  <a:gd name="connsiteY17" fmla="*/ 0 h 4857980"/>
                  <a:gd name="connsiteX0" fmla="*/ 889325 w 7527297"/>
                  <a:gd name="connsiteY0" fmla="*/ 3080727 h 4792270"/>
                  <a:gd name="connsiteX1" fmla="*/ 1688075 w 7527297"/>
                  <a:gd name="connsiteY1" fmla="*/ 3902348 h 4792270"/>
                  <a:gd name="connsiteX2" fmla="*/ 1355449 w 7527297"/>
                  <a:gd name="connsiteY2" fmla="*/ 4470692 h 4792270"/>
                  <a:gd name="connsiteX3" fmla="*/ 705532 w 7527297"/>
                  <a:gd name="connsiteY3" fmla="*/ 4083348 h 4792270"/>
                  <a:gd name="connsiteX4" fmla="*/ 704048 w 7527297"/>
                  <a:gd name="connsiteY4" fmla="*/ 3205866 h 4792270"/>
                  <a:gd name="connsiteX5" fmla="*/ 1164036 w 7527297"/>
                  <a:gd name="connsiteY5" fmla="*/ 3364703 h 4792270"/>
                  <a:gd name="connsiteX6" fmla="*/ 1096545 w 7527297"/>
                  <a:gd name="connsiteY6" fmla="*/ 3510572 h 4792270"/>
                  <a:gd name="connsiteX7" fmla="*/ 981156 w 7527297"/>
                  <a:gd name="connsiteY7" fmla="*/ 3396272 h 4792270"/>
                  <a:gd name="connsiteX8" fmla="*/ 1036236 w 7527297"/>
                  <a:gd name="connsiteY8" fmla="*/ 2903722 h 4792270"/>
                  <a:gd name="connsiteX9" fmla="*/ 208 w 7527297"/>
                  <a:gd name="connsiteY9" fmla="*/ 2490644 h 4792270"/>
                  <a:gd name="connsiteX10" fmla="*/ 1300804 w 7527297"/>
                  <a:gd name="connsiteY10" fmla="*/ 1016036 h 4792270"/>
                  <a:gd name="connsiteX11" fmla="*/ 3484093 w 7527297"/>
                  <a:gd name="connsiteY11" fmla="*/ 575337 h 4792270"/>
                  <a:gd name="connsiteX12" fmla="*/ 5852883 w 7527297"/>
                  <a:gd name="connsiteY12" fmla="*/ 753010 h 4792270"/>
                  <a:gd name="connsiteX13" fmla="*/ 7526967 w 7527297"/>
                  <a:gd name="connsiteY13" fmla="*/ 3003102 h 4792270"/>
                  <a:gd name="connsiteX14" fmla="*/ 5724517 w 7527297"/>
                  <a:gd name="connsiteY14" fmla="*/ 4746658 h 4792270"/>
                  <a:gd name="connsiteX15" fmla="*/ 2718145 w 7527297"/>
                  <a:gd name="connsiteY15" fmla="*/ 4214407 h 4792270"/>
                  <a:gd name="connsiteX16" fmla="*/ 1887382 w 7527297"/>
                  <a:gd name="connsiteY16" fmla="*/ 2869232 h 4792270"/>
                  <a:gd name="connsiteX17" fmla="*/ 6111439 w 7527297"/>
                  <a:gd name="connsiteY17" fmla="*/ 0 h 4792270"/>
                  <a:gd name="connsiteX0" fmla="*/ 889325 w 7527297"/>
                  <a:gd name="connsiteY0" fmla="*/ 3080727 h 4807208"/>
                  <a:gd name="connsiteX1" fmla="*/ 1688075 w 7527297"/>
                  <a:gd name="connsiteY1" fmla="*/ 3902348 h 4807208"/>
                  <a:gd name="connsiteX2" fmla="*/ 1355449 w 7527297"/>
                  <a:gd name="connsiteY2" fmla="*/ 4470692 h 4807208"/>
                  <a:gd name="connsiteX3" fmla="*/ 705532 w 7527297"/>
                  <a:gd name="connsiteY3" fmla="*/ 4083348 h 4807208"/>
                  <a:gd name="connsiteX4" fmla="*/ 704048 w 7527297"/>
                  <a:gd name="connsiteY4" fmla="*/ 3205866 h 4807208"/>
                  <a:gd name="connsiteX5" fmla="*/ 1164036 w 7527297"/>
                  <a:gd name="connsiteY5" fmla="*/ 3364703 h 4807208"/>
                  <a:gd name="connsiteX6" fmla="*/ 1096545 w 7527297"/>
                  <a:gd name="connsiteY6" fmla="*/ 3510572 h 4807208"/>
                  <a:gd name="connsiteX7" fmla="*/ 981156 w 7527297"/>
                  <a:gd name="connsiteY7" fmla="*/ 3396272 h 4807208"/>
                  <a:gd name="connsiteX8" fmla="*/ 1036236 w 7527297"/>
                  <a:gd name="connsiteY8" fmla="*/ 2903722 h 4807208"/>
                  <a:gd name="connsiteX9" fmla="*/ 208 w 7527297"/>
                  <a:gd name="connsiteY9" fmla="*/ 2490644 h 4807208"/>
                  <a:gd name="connsiteX10" fmla="*/ 1300804 w 7527297"/>
                  <a:gd name="connsiteY10" fmla="*/ 1016036 h 4807208"/>
                  <a:gd name="connsiteX11" fmla="*/ 3484093 w 7527297"/>
                  <a:gd name="connsiteY11" fmla="*/ 575337 h 4807208"/>
                  <a:gd name="connsiteX12" fmla="*/ 5852883 w 7527297"/>
                  <a:gd name="connsiteY12" fmla="*/ 753010 h 4807208"/>
                  <a:gd name="connsiteX13" fmla="*/ 7526967 w 7527297"/>
                  <a:gd name="connsiteY13" fmla="*/ 3003102 h 4807208"/>
                  <a:gd name="connsiteX14" fmla="*/ 5724517 w 7527297"/>
                  <a:gd name="connsiteY14" fmla="*/ 4746658 h 4807208"/>
                  <a:gd name="connsiteX15" fmla="*/ 2718145 w 7527297"/>
                  <a:gd name="connsiteY15" fmla="*/ 4214407 h 4807208"/>
                  <a:gd name="connsiteX16" fmla="*/ 1887382 w 7527297"/>
                  <a:gd name="connsiteY16" fmla="*/ 2869232 h 4807208"/>
                  <a:gd name="connsiteX17" fmla="*/ 6111439 w 7527297"/>
                  <a:gd name="connsiteY17" fmla="*/ 0 h 4807208"/>
                  <a:gd name="connsiteX0" fmla="*/ 889325 w 7527297"/>
                  <a:gd name="connsiteY0" fmla="*/ 3080727 h 4813949"/>
                  <a:gd name="connsiteX1" fmla="*/ 1688075 w 7527297"/>
                  <a:gd name="connsiteY1" fmla="*/ 3902348 h 4813949"/>
                  <a:gd name="connsiteX2" fmla="*/ 1355449 w 7527297"/>
                  <a:gd name="connsiteY2" fmla="*/ 4470692 h 4813949"/>
                  <a:gd name="connsiteX3" fmla="*/ 705532 w 7527297"/>
                  <a:gd name="connsiteY3" fmla="*/ 4083348 h 4813949"/>
                  <a:gd name="connsiteX4" fmla="*/ 704048 w 7527297"/>
                  <a:gd name="connsiteY4" fmla="*/ 3205866 h 4813949"/>
                  <a:gd name="connsiteX5" fmla="*/ 1164036 w 7527297"/>
                  <a:gd name="connsiteY5" fmla="*/ 3364703 h 4813949"/>
                  <a:gd name="connsiteX6" fmla="*/ 1096545 w 7527297"/>
                  <a:gd name="connsiteY6" fmla="*/ 3510572 h 4813949"/>
                  <a:gd name="connsiteX7" fmla="*/ 981156 w 7527297"/>
                  <a:gd name="connsiteY7" fmla="*/ 3396272 h 4813949"/>
                  <a:gd name="connsiteX8" fmla="*/ 1036236 w 7527297"/>
                  <a:gd name="connsiteY8" fmla="*/ 2903722 h 4813949"/>
                  <a:gd name="connsiteX9" fmla="*/ 208 w 7527297"/>
                  <a:gd name="connsiteY9" fmla="*/ 2490644 h 4813949"/>
                  <a:gd name="connsiteX10" fmla="*/ 1300804 w 7527297"/>
                  <a:gd name="connsiteY10" fmla="*/ 1016036 h 4813949"/>
                  <a:gd name="connsiteX11" fmla="*/ 3484093 w 7527297"/>
                  <a:gd name="connsiteY11" fmla="*/ 575337 h 4813949"/>
                  <a:gd name="connsiteX12" fmla="*/ 5852883 w 7527297"/>
                  <a:gd name="connsiteY12" fmla="*/ 753010 h 4813949"/>
                  <a:gd name="connsiteX13" fmla="*/ 7526967 w 7527297"/>
                  <a:gd name="connsiteY13" fmla="*/ 3003102 h 4813949"/>
                  <a:gd name="connsiteX14" fmla="*/ 5724517 w 7527297"/>
                  <a:gd name="connsiteY14" fmla="*/ 4746658 h 4813949"/>
                  <a:gd name="connsiteX15" fmla="*/ 2718145 w 7527297"/>
                  <a:gd name="connsiteY15" fmla="*/ 4214407 h 4813949"/>
                  <a:gd name="connsiteX16" fmla="*/ 1887382 w 7527297"/>
                  <a:gd name="connsiteY16" fmla="*/ 2869232 h 4813949"/>
                  <a:gd name="connsiteX17" fmla="*/ 6111439 w 7527297"/>
                  <a:gd name="connsiteY17" fmla="*/ 0 h 4813949"/>
                  <a:gd name="connsiteX0" fmla="*/ 889325 w 7527297"/>
                  <a:gd name="connsiteY0" fmla="*/ 3080727 h 4818717"/>
                  <a:gd name="connsiteX1" fmla="*/ 1688075 w 7527297"/>
                  <a:gd name="connsiteY1" fmla="*/ 3902348 h 4818717"/>
                  <a:gd name="connsiteX2" fmla="*/ 1355449 w 7527297"/>
                  <a:gd name="connsiteY2" fmla="*/ 4470692 h 4818717"/>
                  <a:gd name="connsiteX3" fmla="*/ 705532 w 7527297"/>
                  <a:gd name="connsiteY3" fmla="*/ 4083348 h 4818717"/>
                  <a:gd name="connsiteX4" fmla="*/ 704048 w 7527297"/>
                  <a:gd name="connsiteY4" fmla="*/ 3205866 h 4818717"/>
                  <a:gd name="connsiteX5" fmla="*/ 1164036 w 7527297"/>
                  <a:gd name="connsiteY5" fmla="*/ 3364703 h 4818717"/>
                  <a:gd name="connsiteX6" fmla="*/ 1096545 w 7527297"/>
                  <a:gd name="connsiteY6" fmla="*/ 3510572 h 4818717"/>
                  <a:gd name="connsiteX7" fmla="*/ 981156 w 7527297"/>
                  <a:gd name="connsiteY7" fmla="*/ 3396272 h 4818717"/>
                  <a:gd name="connsiteX8" fmla="*/ 1036236 w 7527297"/>
                  <a:gd name="connsiteY8" fmla="*/ 2903722 h 4818717"/>
                  <a:gd name="connsiteX9" fmla="*/ 208 w 7527297"/>
                  <a:gd name="connsiteY9" fmla="*/ 2490644 h 4818717"/>
                  <a:gd name="connsiteX10" fmla="*/ 1300804 w 7527297"/>
                  <a:gd name="connsiteY10" fmla="*/ 1016036 h 4818717"/>
                  <a:gd name="connsiteX11" fmla="*/ 3484093 w 7527297"/>
                  <a:gd name="connsiteY11" fmla="*/ 575337 h 4818717"/>
                  <a:gd name="connsiteX12" fmla="*/ 5852883 w 7527297"/>
                  <a:gd name="connsiteY12" fmla="*/ 753010 h 4818717"/>
                  <a:gd name="connsiteX13" fmla="*/ 7526967 w 7527297"/>
                  <a:gd name="connsiteY13" fmla="*/ 3003102 h 4818717"/>
                  <a:gd name="connsiteX14" fmla="*/ 5724517 w 7527297"/>
                  <a:gd name="connsiteY14" fmla="*/ 4746658 h 4818717"/>
                  <a:gd name="connsiteX15" fmla="*/ 2718145 w 7527297"/>
                  <a:gd name="connsiteY15" fmla="*/ 4214407 h 4818717"/>
                  <a:gd name="connsiteX16" fmla="*/ 1887382 w 7527297"/>
                  <a:gd name="connsiteY16" fmla="*/ 2869232 h 4818717"/>
                  <a:gd name="connsiteX17" fmla="*/ 6111439 w 7527297"/>
                  <a:gd name="connsiteY17" fmla="*/ 0 h 4818717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17340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827038"/>
                  <a:gd name="connsiteX1" fmla="*/ 1688075 w 7527297"/>
                  <a:gd name="connsiteY1" fmla="*/ 3902348 h 4827038"/>
                  <a:gd name="connsiteX2" fmla="*/ 1355449 w 7527297"/>
                  <a:gd name="connsiteY2" fmla="*/ 4470692 h 4827038"/>
                  <a:gd name="connsiteX3" fmla="*/ 705532 w 7527297"/>
                  <a:gd name="connsiteY3" fmla="*/ 4083348 h 4827038"/>
                  <a:gd name="connsiteX4" fmla="*/ 704048 w 7527297"/>
                  <a:gd name="connsiteY4" fmla="*/ 3205866 h 4827038"/>
                  <a:gd name="connsiteX5" fmla="*/ 1164036 w 7527297"/>
                  <a:gd name="connsiteY5" fmla="*/ 3364703 h 4827038"/>
                  <a:gd name="connsiteX6" fmla="*/ 1096545 w 7527297"/>
                  <a:gd name="connsiteY6" fmla="*/ 3510572 h 4827038"/>
                  <a:gd name="connsiteX7" fmla="*/ 981156 w 7527297"/>
                  <a:gd name="connsiteY7" fmla="*/ 3396272 h 4827038"/>
                  <a:gd name="connsiteX8" fmla="*/ 1036236 w 7527297"/>
                  <a:gd name="connsiteY8" fmla="*/ 2903722 h 4827038"/>
                  <a:gd name="connsiteX9" fmla="*/ 208 w 7527297"/>
                  <a:gd name="connsiteY9" fmla="*/ 2490644 h 4827038"/>
                  <a:gd name="connsiteX10" fmla="*/ 1300804 w 7527297"/>
                  <a:gd name="connsiteY10" fmla="*/ 1016036 h 4827038"/>
                  <a:gd name="connsiteX11" fmla="*/ 3484093 w 7527297"/>
                  <a:gd name="connsiteY11" fmla="*/ 575337 h 4827038"/>
                  <a:gd name="connsiteX12" fmla="*/ 5852883 w 7527297"/>
                  <a:gd name="connsiteY12" fmla="*/ 753010 h 4827038"/>
                  <a:gd name="connsiteX13" fmla="*/ 7526967 w 7527297"/>
                  <a:gd name="connsiteY13" fmla="*/ 3003102 h 4827038"/>
                  <a:gd name="connsiteX14" fmla="*/ 5724517 w 7527297"/>
                  <a:gd name="connsiteY14" fmla="*/ 4746658 h 4827038"/>
                  <a:gd name="connsiteX15" fmla="*/ 2718145 w 7527297"/>
                  <a:gd name="connsiteY15" fmla="*/ 4214407 h 4827038"/>
                  <a:gd name="connsiteX16" fmla="*/ 1917340 w 7527297"/>
                  <a:gd name="connsiteY16" fmla="*/ 2408742 h 4827038"/>
                  <a:gd name="connsiteX17" fmla="*/ 6111439 w 7527297"/>
                  <a:gd name="connsiteY17" fmla="*/ 0 h 4827038"/>
                  <a:gd name="connsiteX0" fmla="*/ 889325 w 7512322"/>
                  <a:gd name="connsiteY0" fmla="*/ 3080727 h 4842130"/>
                  <a:gd name="connsiteX1" fmla="*/ 1688075 w 7512322"/>
                  <a:gd name="connsiteY1" fmla="*/ 3902348 h 4842130"/>
                  <a:gd name="connsiteX2" fmla="*/ 1355449 w 7512322"/>
                  <a:gd name="connsiteY2" fmla="*/ 4470692 h 4842130"/>
                  <a:gd name="connsiteX3" fmla="*/ 705532 w 7512322"/>
                  <a:gd name="connsiteY3" fmla="*/ 4083348 h 4842130"/>
                  <a:gd name="connsiteX4" fmla="*/ 704048 w 7512322"/>
                  <a:gd name="connsiteY4" fmla="*/ 3205866 h 4842130"/>
                  <a:gd name="connsiteX5" fmla="*/ 1164036 w 7512322"/>
                  <a:gd name="connsiteY5" fmla="*/ 3364703 h 4842130"/>
                  <a:gd name="connsiteX6" fmla="*/ 1096545 w 7512322"/>
                  <a:gd name="connsiteY6" fmla="*/ 3510572 h 4842130"/>
                  <a:gd name="connsiteX7" fmla="*/ 981156 w 7512322"/>
                  <a:gd name="connsiteY7" fmla="*/ 3396272 h 4842130"/>
                  <a:gd name="connsiteX8" fmla="*/ 1036236 w 7512322"/>
                  <a:gd name="connsiteY8" fmla="*/ 2903722 h 4842130"/>
                  <a:gd name="connsiteX9" fmla="*/ 208 w 7512322"/>
                  <a:gd name="connsiteY9" fmla="*/ 2490644 h 4842130"/>
                  <a:gd name="connsiteX10" fmla="*/ 1300804 w 7512322"/>
                  <a:gd name="connsiteY10" fmla="*/ 1016036 h 4842130"/>
                  <a:gd name="connsiteX11" fmla="*/ 3484093 w 7512322"/>
                  <a:gd name="connsiteY11" fmla="*/ 575337 h 4842130"/>
                  <a:gd name="connsiteX12" fmla="*/ 5852883 w 7512322"/>
                  <a:gd name="connsiteY12" fmla="*/ 753010 h 4842130"/>
                  <a:gd name="connsiteX13" fmla="*/ 7511988 w 7512322"/>
                  <a:gd name="connsiteY13" fmla="*/ 2463671 h 4842130"/>
                  <a:gd name="connsiteX14" fmla="*/ 5724517 w 7512322"/>
                  <a:gd name="connsiteY14" fmla="*/ 4746658 h 4842130"/>
                  <a:gd name="connsiteX15" fmla="*/ 2718145 w 7512322"/>
                  <a:gd name="connsiteY15" fmla="*/ 4214407 h 4842130"/>
                  <a:gd name="connsiteX16" fmla="*/ 1917340 w 7512322"/>
                  <a:gd name="connsiteY16" fmla="*/ 2408742 h 4842130"/>
                  <a:gd name="connsiteX17" fmla="*/ 6111439 w 7512322"/>
                  <a:gd name="connsiteY17" fmla="*/ 0 h 4842130"/>
                  <a:gd name="connsiteX0" fmla="*/ 889325 w 7515153"/>
                  <a:gd name="connsiteY0" fmla="*/ 3080727 h 4842130"/>
                  <a:gd name="connsiteX1" fmla="*/ 1688075 w 7515153"/>
                  <a:gd name="connsiteY1" fmla="*/ 3902348 h 4842130"/>
                  <a:gd name="connsiteX2" fmla="*/ 1355449 w 7515153"/>
                  <a:gd name="connsiteY2" fmla="*/ 4470692 h 4842130"/>
                  <a:gd name="connsiteX3" fmla="*/ 705532 w 7515153"/>
                  <a:gd name="connsiteY3" fmla="*/ 4083348 h 4842130"/>
                  <a:gd name="connsiteX4" fmla="*/ 704048 w 7515153"/>
                  <a:gd name="connsiteY4" fmla="*/ 3205866 h 4842130"/>
                  <a:gd name="connsiteX5" fmla="*/ 1164036 w 7515153"/>
                  <a:gd name="connsiteY5" fmla="*/ 3364703 h 4842130"/>
                  <a:gd name="connsiteX6" fmla="*/ 1096545 w 7515153"/>
                  <a:gd name="connsiteY6" fmla="*/ 3510572 h 4842130"/>
                  <a:gd name="connsiteX7" fmla="*/ 981156 w 7515153"/>
                  <a:gd name="connsiteY7" fmla="*/ 3396272 h 4842130"/>
                  <a:gd name="connsiteX8" fmla="*/ 1036236 w 7515153"/>
                  <a:gd name="connsiteY8" fmla="*/ 2903722 h 4842130"/>
                  <a:gd name="connsiteX9" fmla="*/ 208 w 7515153"/>
                  <a:gd name="connsiteY9" fmla="*/ 2490644 h 4842130"/>
                  <a:gd name="connsiteX10" fmla="*/ 1300804 w 7515153"/>
                  <a:gd name="connsiteY10" fmla="*/ 1016036 h 4842130"/>
                  <a:gd name="connsiteX11" fmla="*/ 3484093 w 7515153"/>
                  <a:gd name="connsiteY11" fmla="*/ 575337 h 4842130"/>
                  <a:gd name="connsiteX12" fmla="*/ 5852883 w 7515153"/>
                  <a:gd name="connsiteY12" fmla="*/ 753010 h 4842130"/>
                  <a:gd name="connsiteX13" fmla="*/ 7511988 w 7515153"/>
                  <a:gd name="connsiteY13" fmla="*/ 2463671 h 4842130"/>
                  <a:gd name="connsiteX14" fmla="*/ 5724517 w 7515153"/>
                  <a:gd name="connsiteY14" fmla="*/ 4746658 h 4842130"/>
                  <a:gd name="connsiteX15" fmla="*/ 2718145 w 7515153"/>
                  <a:gd name="connsiteY15" fmla="*/ 4214407 h 4842130"/>
                  <a:gd name="connsiteX16" fmla="*/ 1917340 w 7515153"/>
                  <a:gd name="connsiteY16" fmla="*/ 2408742 h 4842130"/>
                  <a:gd name="connsiteX17" fmla="*/ 6111439 w 7515153"/>
                  <a:gd name="connsiteY17" fmla="*/ 0 h 4842130"/>
                  <a:gd name="connsiteX0" fmla="*/ 889325 w 7520087"/>
                  <a:gd name="connsiteY0" fmla="*/ 3080727 h 4842130"/>
                  <a:gd name="connsiteX1" fmla="*/ 1688075 w 7520087"/>
                  <a:gd name="connsiteY1" fmla="*/ 3902348 h 4842130"/>
                  <a:gd name="connsiteX2" fmla="*/ 1355449 w 7520087"/>
                  <a:gd name="connsiteY2" fmla="*/ 4470692 h 4842130"/>
                  <a:gd name="connsiteX3" fmla="*/ 705532 w 7520087"/>
                  <a:gd name="connsiteY3" fmla="*/ 4083348 h 4842130"/>
                  <a:gd name="connsiteX4" fmla="*/ 704048 w 7520087"/>
                  <a:gd name="connsiteY4" fmla="*/ 3205866 h 4842130"/>
                  <a:gd name="connsiteX5" fmla="*/ 1164036 w 7520087"/>
                  <a:gd name="connsiteY5" fmla="*/ 3364703 h 4842130"/>
                  <a:gd name="connsiteX6" fmla="*/ 1096545 w 7520087"/>
                  <a:gd name="connsiteY6" fmla="*/ 3510572 h 4842130"/>
                  <a:gd name="connsiteX7" fmla="*/ 981156 w 7520087"/>
                  <a:gd name="connsiteY7" fmla="*/ 3396272 h 4842130"/>
                  <a:gd name="connsiteX8" fmla="*/ 1036236 w 7520087"/>
                  <a:gd name="connsiteY8" fmla="*/ 2903722 h 4842130"/>
                  <a:gd name="connsiteX9" fmla="*/ 208 w 7520087"/>
                  <a:gd name="connsiteY9" fmla="*/ 2490644 h 4842130"/>
                  <a:gd name="connsiteX10" fmla="*/ 1300804 w 7520087"/>
                  <a:gd name="connsiteY10" fmla="*/ 1016036 h 4842130"/>
                  <a:gd name="connsiteX11" fmla="*/ 3484093 w 7520087"/>
                  <a:gd name="connsiteY11" fmla="*/ 575337 h 4842130"/>
                  <a:gd name="connsiteX12" fmla="*/ 5852883 w 7520087"/>
                  <a:gd name="connsiteY12" fmla="*/ 753010 h 4842130"/>
                  <a:gd name="connsiteX13" fmla="*/ 7511988 w 7520087"/>
                  <a:gd name="connsiteY13" fmla="*/ 2463671 h 4842130"/>
                  <a:gd name="connsiteX14" fmla="*/ 5724517 w 7520087"/>
                  <a:gd name="connsiteY14" fmla="*/ 4746658 h 4842130"/>
                  <a:gd name="connsiteX15" fmla="*/ 2718145 w 7520087"/>
                  <a:gd name="connsiteY15" fmla="*/ 4214407 h 4842130"/>
                  <a:gd name="connsiteX16" fmla="*/ 1917340 w 7520087"/>
                  <a:gd name="connsiteY16" fmla="*/ 2408742 h 4842130"/>
                  <a:gd name="connsiteX17" fmla="*/ 6111439 w 7520087"/>
                  <a:gd name="connsiteY17" fmla="*/ 0 h 4842130"/>
                  <a:gd name="connsiteX0" fmla="*/ 889325 w 7525563"/>
                  <a:gd name="connsiteY0" fmla="*/ 3080727 h 4842130"/>
                  <a:gd name="connsiteX1" fmla="*/ 1688075 w 7525563"/>
                  <a:gd name="connsiteY1" fmla="*/ 3902348 h 4842130"/>
                  <a:gd name="connsiteX2" fmla="*/ 1355449 w 7525563"/>
                  <a:gd name="connsiteY2" fmla="*/ 4470692 h 4842130"/>
                  <a:gd name="connsiteX3" fmla="*/ 705532 w 7525563"/>
                  <a:gd name="connsiteY3" fmla="*/ 4083348 h 4842130"/>
                  <a:gd name="connsiteX4" fmla="*/ 704048 w 7525563"/>
                  <a:gd name="connsiteY4" fmla="*/ 3205866 h 4842130"/>
                  <a:gd name="connsiteX5" fmla="*/ 1164036 w 7525563"/>
                  <a:gd name="connsiteY5" fmla="*/ 3364703 h 4842130"/>
                  <a:gd name="connsiteX6" fmla="*/ 1096545 w 7525563"/>
                  <a:gd name="connsiteY6" fmla="*/ 3510572 h 4842130"/>
                  <a:gd name="connsiteX7" fmla="*/ 981156 w 7525563"/>
                  <a:gd name="connsiteY7" fmla="*/ 3396272 h 4842130"/>
                  <a:gd name="connsiteX8" fmla="*/ 1036236 w 7525563"/>
                  <a:gd name="connsiteY8" fmla="*/ 2903722 h 4842130"/>
                  <a:gd name="connsiteX9" fmla="*/ 208 w 7525563"/>
                  <a:gd name="connsiteY9" fmla="*/ 2490644 h 4842130"/>
                  <a:gd name="connsiteX10" fmla="*/ 1300804 w 7525563"/>
                  <a:gd name="connsiteY10" fmla="*/ 1016036 h 4842130"/>
                  <a:gd name="connsiteX11" fmla="*/ 3484093 w 7525563"/>
                  <a:gd name="connsiteY11" fmla="*/ 575337 h 4842130"/>
                  <a:gd name="connsiteX12" fmla="*/ 5852883 w 7525563"/>
                  <a:gd name="connsiteY12" fmla="*/ 753010 h 4842130"/>
                  <a:gd name="connsiteX13" fmla="*/ 7511988 w 7525563"/>
                  <a:gd name="connsiteY13" fmla="*/ 2463671 h 4842130"/>
                  <a:gd name="connsiteX14" fmla="*/ 5724517 w 7525563"/>
                  <a:gd name="connsiteY14" fmla="*/ 4746658 h 4842130"/>
                  <a:gd name="connsiteX15" fmla="*/ 2718145 w 7525563"/>
                  <a:gd name="connsiteY15" fmla="*/ 4214407 h 4842130"/>
                  <a:gd name="connsiteX16" fmla="*/ 1917340 w 7525563"/>
                  <a:gd name="connsiteY16" fmla="*/ 2408742 h 4842130"/>
                  <a:gd name="connsiteX17" fmla="*/ 6111439 w 7525563"/>
                  <a:gd name="connsiteY17" fmla="*/ 0 h 4842130"/>
                  <a:gd name="connsiteX0" fmla="*/ 889325 w 7540411"/>
                  <a:gd name="connsiteY0" fmla="*/ 3080727 h 4836330"/>
                  <a:gd name="connsiteX1" fmla="*/ 1688075 w 7540411"/>
                  <a:gd name="connsiteY1" fmla="*/ 3902348 h 4836330"/>
                  <a:gd name="connsiteX2" fmla="*/ 1355449 w 7540411"/>
                  <a:gd name="connsiteY2" fmla="*/ 4470692 h 4836330"/>
                  <a:gd name="connsiteX3" fmla="*/ 705532 w 7540411"/>
                  <a:gd name="connsiteY3" fmla="*/ 4083348 h 4836330"/>
                  <a:gd name="connsiteX4" fmla="*/ 704048 w 7540411"/>
                  <a:gd name="connsiteY4" fmla="*/ 3205866 h 4836330"/>
                  <a:gd name="connsiteX5" fmla="*/ 1164036 w 7540411"/>
                  <a:gd name="connsiteY5" fmla="*/ 3364703 h 4836330"/>
                  <a:gd name="connsiteX6" fmla="*/ 1096545 w 7540411"/>
                  <a:gd name="connsiteY6" fmla="*/ 3510572 h 4836330"/>
                  <a:gd name="connsiteX7" fmla="*/ 981156 w 7540411"/>
                  <a:gd name="connsiteY7" fmla="*/ 3396272 h 4836330"/>
                  <a:gd name="connsiteX8" fmla="*/ 1036236 w 7540411"/>
                  <a:gd name="connsiteY8" fmla="*/ 2903722 h 4836330"/>
                  <a:gd name="connsiteX9" fmla="*/ 208 w 7540411"/>
                  <a:gd name="connsiteY9" fmla="*/ 2490644 h 4836330"/>
                  <a:gd name="connsiteX10" fmla="*/ 1300804 w 7540411"/>
                  <a:gd name="connsiteY10" fmla="*/ 1016036 h 4836330"/>
                  <a:gd name="connsiteX11" fmla="*/ 3484093 w 7540411"/>
                  <a:gd name="connsiteY11" fmla="*/ 575337 h 4836330"/>
                  <a:gd name="connsiteX12" fmla="*/ 5852883 w 7540411"/>
                  <a:gd name="connsiteY12" fmla="*/ 753010 h 4836330"/>
                  <a:gd name="connsiteX13" fmla="*/ 7526968 w 7540411"/>
                  <a:gd name="connsiteY13" fmla="*/ 2549191 h 4836330"/>
                  <a:gd name="connsiteX14" fmla="*/ 5724517 w 7540411"/>
                  <a:gd name="connsiteY14" fmla="*/ 4746658 h 4836330"/>
                  <a:gd name="connsiteX15" fmla="*/ 2718145 w 7540411"/>
                  <a:gd name="connsiteY15" fmla="*/ 4214407 h 4836330"/>
                  <a:gd name="connsiteX16" fmla="*/ 1917340 w 7540411"/>
                  <a:gd name="connsiteY16" fmla="*/ 2408742 h 4836330"/>
                  <a:gd name="connsiteX17" fmla="*/ 6111439 w 7540411"/>
                  <a:gd name="connsiteY17" fmla="*/ 0 h 4836330"/>
                  <a:gd name="connsiteX0" fmla="*/ 889325 w 7549723"/>
                  <a:gd name="connsiteY0" fmla="*/ 3080727 h 4836330"/>
                  <a:gd name="connsiteX1" fmla="*/ 1688075 w 7549723"/>
                  <a:gd name="connsiteY1" fmla="*/ 3902348 h 4836330"/>
                  <a:gd name="connsiteX2" fmla="*/ 1355449 w 7549723"/>
                  <a:gd name="connsiteY2" fmla="*/ 4470692 h 4836330"/>
                  <a:gd name="connsiteX3" fmla="*/ 705532 w 7549723"/>
                  <a:gd name="connsiteY3" fmla="*/ 4083348 h 4836330"/>
                  <a:gd name="connsiteX4" fmla="*/ 704048 w 7549723"/>
                  <a:gd name="connsiteY4" fmla="*/ 3205866 h 4836330"/>
                  <a:gd name="connsiteX5" fmla="*/ 1164036 w 7549723"/>
                  <a:gd name="connsiteY5" fmla="*/ 3364703 h 4836330"/>
                  <a:gd name="connsiteX6" fmla="*/ 1096545 w 7549723"/>
                  <a:gd name="connsiteY6" fmla="*/ 3510572 h 4836330"/>
                  <a:gd name="connsiteX7" fmla="*/ 981156 w 7549723"/>
                  <a:gd name="connsiteY7" fmla="*/ 3396272 h 4836330"/>
                  <a:gd name="connsiteX8" fmla="*/ 1036236 w 7549723"/>
                  <a:gd name="connsiteY8" fmla="*/ 2903722 h 4836330"/>
                  <a:gd name="connsiteX9" fmla="*/ 208 w 7549723"/>
                  <a:gd name="connsiteY9" fmla="*/ 2490644 h 4836330"/>
                  <a:gd name="connsiteX10" fmla="*/ 1300804 w 7549723"/>
                  <a:gd name="connsiteY10" fmla="*/ 1016036 h 4836330"/>
                  <a:gd name="connsiteX11" fmla="*/ 3484093 w 7549723"/>
                  <a:gd name="connsiteY11" fmla="*/ 575337 h 4836330"/>
                  <a:gd name="connsiteX12" fmla="*/ 5852883 w 7549723"/>
                  <a:gd name="connsiteY12" fmla="*/ 753010 h 4836330"/>
                  <a:gd name="connsiteX13" fmla="*/ 7526968 w 7549723"/>
                  <a:gd name="connsiteY13" fmla="*/ 2549191 h 4836330"/>
                  <a:gd name="connsiteX14" fmla="*/ 5724517 w 7549723"/>
                  <a:gd name="connsiteY14" fmla="*/ 4746658 h 4836330"/>
                  <a:gd name="connsiteX15" fmla="*/ 2718145 w 7549723"/>
                  <a:gd name="connsiteY15" fmla="*/ 4214407 h 4836330"/>
                  <a:gd name="connsiteX16" fmla="*/ 1917340 w 7549723"/>
                  <a:gd name="connsiteY16" fmla="*/ 2408742 h 4836330"/>
                  <a:gd name="connsiteX17" fmla="*/ 6111439 w 7549723"/>
                  <a:gd name="connsiteY17" fmla="*/ 0 h 4836330"/>
                  <a:gd name="connsiteX0" fmla="*/ 889325 w 7527340"/>
                  <a:gd name="connsiteY0" fmla="*/ 3080727 h 4836330"/>
                  <a:gd name="connsiteX1" fmla="*/ 1688075 w 7527340"/>
                  <a:gd name="connsiteY1" fmla="*/ 3902348 h 4836330"/>
                  <a:gd name="connsiteX2" fmla="*/ 1355449 w 7527340"/>
                  <a:gd name="connsiteY2" fmla="*/ 4470692 h 4836330"/>
                  <a:gd name="connsiteX3" fmla="*/ 705532 w 7527340"/>
                  <a:gd name="connsiteY3" fmla="*/ 4083348 h 4836330"/>
                  <a:gd name="connsiteX4" fmla="*/ 704048 w 7527340"/>
                  <a:gd name="connsiteY4" fmla="*/ 3205866 h 4836330"/>
                  <a:gd name="connsiteX5" fmla="*/ 1164036 w 7527340"/>
                  <a:gd name="connsiteY5" fmla="*/ 3364703 h 4836330"/>
                  <a:gd name="connsiteX6" fmla="*/ 1096545 w 7527340"/>
                  <a:gd name="connsiteY6" fmla="*/ 3510572 h 4836330"/>
                  <a:gd name="connsiteX7" fmla="*/ 981156 w 7527340"/>
                  <a:gd name="connsiteY7" fmla="*/ 3396272 h 4836330"/>
                  <a:gd name="connsiteX8" fmla="*/ 1036236 w 7527340"/>
                  <a:gd name="connsiteY8" fmla="*/ 2903722 h 4836330"/>
                  <a:gd name="connsiteX9" fmla="*/ 208 w 7527340"/>
                  <a:gd name="connsiteY9" fmla="*/ 2490644 h 4836330"/>
                  <a:gd name="connsiteX10" fmla="*/ 1300804 w 7527340"/>
                  <a:gd name="connsiteY10" fmla="*/ 1016036 h 4836330"/>
                  <a:gd name="connsiteX11" fmla="*/ 3484093 w 7527340"/>
                  <a:gd name="connsiteY11" fmla="*/ 575337 h 4836330"/>
                  <a:gd name="connsiteX12" fmla="*/ 5860373 w 7527340"/>
                  <a:gd name="connsiteY12" fmla="*/ 726697 h 4836330"/>
                  <a:gd name="connsiteX13" fmla="*/ 7526968 w 7527340"/>
                  <a:gd name="connsiteY13" fmla="*/ 2549191 h 4836330"/>
                  <a:gd name="connsiteX14" fmla="*/ 5724517 w 7527340"/>
                  <a:gd name="connsiteY14" fmla="*/ 4746658 h 4836330"/>
                  <a:gd name="connsiteX15" fmla="*/ 2718145 w 7527340"/>
                  <a:gd name="connsiteY15" fmla="*/ 4214407 h 4836330"/>
                  <a:gd name="connsiteX16" fmla="*/ 1917340 w 7527340"/>
                  <a:gd name="connsiteY16" fmla="*/ 2408742 h 4836330"/>
                  <a:gd name="connsiteX17" fmla="*/ 6111439 w 7527340"/>
                  <a:gd name="connsiteY17" fmla="*/ 0 h 4836330"/>
                  <a:gd name="connsiteX0" fmla="*/ 889325 w 7527395"/>
                  <a:gd name="connsiteY0" fmla="*/ 3080727 h 4836330"/>
                  <a:gd name="connsiteX1" fmla="*/ 1688075 w 7527395"/>
                  <a:gd name="connsiteY1" fmla="*/ 3902348 h 4836330"/>
                  <a:gd name="connsiteX2" fmla="*/ 1355449 w 7527395"/>
                  <a:gd name="connsiteY2" fmla="*/ 4470692 h 4836330"/>
                  <a:gd name="connsiteX3" fmla="*/ 705532 w 7527395"/>
                  <a:gd name="connsiteY3" fmla="*/ 4083348 h 4836330"/>
                  <a:gd name="connsiteX4" fmla="*/ 704048 w 7527395"/>
                  <a:gd name="connsiteY4" fmla="*/ 3205866 h 4836330"/>
                  <a:gd name="connsiteX5" fmla="*/ 1164036 w 7527395"/>
                  <a:gd name="connsiteY5" fmla="*/ 3364703 h 4836330"/>
                  <a:gd name="connsiteX6" fmla="*/ 1096545 w 7527395"/>
                  <a:gd name="connsiteY6" fmla="*/ 3510572 h 4836330"/>
                  <a:gd name="connsiteX7" fmla="*/ 981156 w 7527395"/>
                  <a:gd name="connsiteY7" fmla="*/ 3396272 h 4836330"/>
                  <a:gd name="connsiteX8" fmla="*/ 1036236 w 7527395"/>
                  <a:gd name="connsiteY8" fmla="*/ 2903722 h 4836330"/>
                  <a:gd name="connsiteX9" fmla="*/ 208 w 7527395"/>
                  <a:gd name="connsiteY9" fmla="*/ 2490644 h 4836330"/>
                  <a:gd name="connsiteX10" fmla="*/ 1300804 w 7527395"/>
                  <a:gd name="connsiteY10" fmla="*/ 1016036 h 4836330"/>
                  <a:gd name="connsiteX11" fmla="*/ 3484093 w 7527395"/>
                  <a:gd name="connsiteY11" fmla="*/ 575337 h 4836330"/>
                  <a:gd name="connsiteX12" fmla="*/ 5860373 w 7527395"/>
                  <a:gd name="connsiteY12" fmla="*/ 726697 h 4836330"/>
                  <a:gd name="connsiteX13" fmla="*/ 7526968 w 7527395"/>
                  <a:gd name="connsiteY13" fmla="*/ 2549191 h 4836330"/>
                  <a:gd name="connsiteX14" fmla="*/ 5724517 w 7527395"/>
                  <a:gd name="connsiteY14" fmla="*/ 4746658 h 4836330"/>
                  <a:gd name="connsiteX15" fmla="*/ 2718145 w 7527395"/>
                  <a:gd name="connsiteY15" fmla="*/ 4214407 h 4836330"/>
                  <a:gd name="connsiteX16" fmla="*/ 1917340 w 7527395"/>
                  <a:gd name="connsiteY16" fmla="*/ 2408742 h 4836330"/>
                  <a:gd name="connsiteX17" fmla="*/ 6111439 w 7527395"/>
                  <a:gd name="connsiteY17" fmla="*/ 0 h 4836330"/>
                  <a:gd name="connsiteX0" fmla="*/ 889325 w 7529383"/>
                  <a:gd name="connsiteY0" fmla="*/ 3080727 h 4836330"/>
                  <a:gd name="connsiteX1" fmla="*/ 1688075 w 7529383"/>
                  <a:gd name="connsiteY1" fmla="*/ 3902348 h 4836330"/>
                  <a:gd name="connsiteX2" fmla="*/ 1355449 w 7529383"/>
                  <a:gd name="connsiteY2" fmla="*/ 4470692 h 4836330"/>
                  <a:gd name="connsiteX3" fmla="*/ 705532 w 7529383"/>
                  <a:gd name="connsiteY3" fmla="*/ 4083348 h 4836330"/>
                  <a:gd name="connsiteX4" fmla="*/ 704048 w 7529383"/>
                  <a:gd name="connsiteY4" fmla="*/ 3205866 h 4836330"/>
                  <a:gd name="connsiteX5" fmla="*/ 1164036 w 7529383"/>
                  <a:gd name="connsiteY5" fmla="*/ 3364703 h 4836330"/>
                  <a:gd name="connsiteX6" fmla="*/ 1096545 w 7529383"/>
                  <a:gd name="connsiteY6" fmla="*/ 3510572 h 4836330"/>
                  <a:gd name="connsiteX7" fmla="*/ 981156 w 7529383"/>
                  <a:gd name="connsiteY7" fmla="*/ 3396272 h 4836330"/>
                  <a:gd name="connsiteX8" fmla="*/ 1036236 w 7529383"/>
                  <a:gd name="connsiteY8" fmla="*/ 2903722 h 4836330"/>
                  <a:gd name="connsiteX9" fmla="*/ 208 w 7529383"/>
                  <a:gd name="connsiteY9" fmla="*/ 2490644 h 4836330"/>
                  <a:gd name="connsiteX10" fmla="*/ 1300804 w 7529383"/>
                  <a:gd name="connsiteY10" fmla="*/ 1016036 h 4836330"/>
                  <a:gd name="connsiteX11" fmla="*/ 3484093 w 7529383"/>
                  <a:gd name="connsiteY11" fmla="*/ 575337 h 4836330"/>
                  <a:gd name="connsiteX12" fmla="*/ 5860373 w 7529383"/>
                  <a:gd name="connsiteY12" fmla="*/ 726697 h 4836330"/>
                  <a:gd name="connsiteX13" fmla="*/ 7526968 w 7529383"/>
                  <a:gd name="connsiteY13" fmla="*/ 2549191 h 4836330"/>
                  <a:gd name="connsiteX14" fmla="*/ 5724517 w 7529383"/>
                  <a:gd name="connsiteY14" fmla="*/ 4746658 h 4836330"/>
                  <a:gd name="connsiteX15" fmla="*/ 2718145 w 7529383"/>
                  <a:gd name="connsiteY15" fmla="*/ 4214407 h 4836330"/>
                  <a:gd name="connsiteX16" fmla="*/ 1917340 w 7529383"/>
                  <a:gd name="connsiteY16" fmla="*/ 2408742 h 4836330"/>
                  <a:gd name="connsiteX17" fmla="*/ 6111439 w 7529383"/>
                  <a:gd name="connsiteY17" fmla="*/ 0 h 4836330"/>
                  <a:gd name="connsiteX0" fmla="*/ 889325 w 7529753"/>
                  <a:gd name="connsiteY0" fmla="*/ 3080727 h 4823088"/>
                  <a:gd name="connsiteX1" fmla="*/ 1688075 w 7529753"/>
                  <a:gd name="connsiteY1" fmla="*/ 3902348 h 4823088"/>
                  <a:gd name="connsiteX2" fmla="*/ 1355449 w 7529753"/>
                  <a:gd name="connsiteY2" fmla="*/ 4470692 h 4823088"/>
                  <a:gd name="connsiteX3" fmla="*/ 705532 w 7529753"/>
                  <a:gd name="connsiteY3" fmla="*/ 4083348 h 4823088"/>
                  <a:gd name="connsiteX4" fmla="*/ 704048 w 7529753"/>
                  <a:gd name="connsiteY4" fmla="*/ 3205866 h 4823088"/>
                  <a:gd name="connsiteX5" fmla="*/ 1164036 w 7529753"/>
                  <a:gd name="connsiteY5" fmla="*/ 3364703 h 4823088"/>
                  <a:gd name="connsiteX6" fmla="*/ 1096545 w 7529753"/>
                  <a:gd name="connsiteY6" fmla="*/ 3510572 h 4823088"/>
                  <a:gd name="connsiteX7" fmla="*/ 981156 w 7529753"/>
                  <a:gd name="connsiteY7" fmla="*/ 3396272 h 4823088"/>
                  <a:gd name="connsiteX8" fmla="*/ 1036236 w 7529753"/>
                  <a:gd name="connsiteY8" fmla="*/ 2903722 h 4823088"/>
                  <a:gd name="connsiteX9" fmla="*/ 208 w 7529753"/>
                  <a:gd name="connsiteY9" fmla="*/ 2490644 h 4823088"/>
                  <a:gd name="connsiteX10" fmla="*/ 1300804 w 7529753"/>
                  <a:gd name="connsiteY10" fmla="*/ 1016036 h 4823088"/>
                  <a:gd name="connsiteX11" fmla="*/ 3484093 w 7529753"/>
                  <a:gd name="connsiteY11" fmla="*/ 575337 h 4823088"/>
                  <a:gd name="connsiteX12" fmla="*/ 5860373 w 7529753"/>
                  <a:gd name="connsiteY12" fmla="*/ 726697 h 4823088"/>
                  <a:gd name="connsiteX13" fmla="*/ 7526968 w 7529753"/>
                  <a:gd name="connsiteY13" fmla="*/ 2549191 h 4823088"/>
                  <a:gd name="connsiteX14" fmla="*/ 5724517 w 7529753"/>
                  <a:gd name="connsiteY14" fmla="*/ 4746658 h 4823088"/>
                  <a:gd name="connsiteX15" fmla="*/ 2718145 w 7529753"/>
                  <a:gd name="connsiteY15" fmla="*/ 4214407 h 4823088"/>
                  <a:gd name="connsiteX16" fmla="*/ 1917340 w 7529753"/>
                  <a:gd name="connsiteY16" fmla="*/ 2408742 h 4823088"/>
                  <a:gd name="connsiteX17" fmla="*/ 6111439 w 7529753"/>
                  <a:gd name="connsiteY17" fmla="*/ 0 h 4823088"/>
                  <a:gd name="connsiteX0" fmla="*/ 889325 w 7529753"/>
                  <a:gd name="connsiteY0" fmla="*/ 3080727 h 4839159"/>
                  <a:gd name="connsiteX1" fmla="*/ 1688075 w 7529753"/>
                  <a:gd name="connsiteY1" fmla="*/ 3902348 h 4839159"/>
                  <a:gd name="connsiteX2" fmla="*/ 1355449 w 7529753"/>
                  <a:gd name="connsiteY2" fmla="*/ 4470692 h 4839159"/>
                  <a:gd name="connsiteX3" fmla="*/ 705532 w 7529753"/>
                  <a:gd name="connsiteY3" fmla="*/ 4083348 h 4839159"/>
                  <a:gd name="connsiteX4" fmla="*/ 704048 w 7529753"/>
                  <a:gd name="connsiteY4" fmla="*/ 3205866 h 4839159"/>
                  <a:gd name="connsiteX5" fmla="*/ 1164036 w 7529753"/>
                  <a:gd name="connsiteY5" fmla="*/ 3364703 h 4839159"/>
                  <a:gd name="connsiteX6" fmla="*/ 1096545 w 7529753"/>
                  <a:gd name="connsiteY6" fmla="*/ 3510572 h 4839159"/>
                  <a:gd name="connsiteX7" fmla="*/ 981156 w 7529753"/>
                  <a:gd name="connsiteY7" fmla="*/ 3396272 h 4839159"/>
                  <a:gd name="connsiteX8" fmla="*/ 1036236 w 7529753"/>
                  <a:gd name="connsiteY8" fmla="*/ 2903722 h 4839159"/>
                  <a:gd name="connsiteX9" fmla="*/ 208 w 7529753"/>
                  <a:gd name="connsiteY9" fmla="*/ 2490644 h 4839159"/>
                  <a:gd name="connsiteX10" fmla="*/ 1300804 w 7529753"/>
                  <a:gd name="connsiteY10" fmla="*/ 1016036 h 4839159"/>
                  <a:gd name="connsiteX11" fmla="*/ 3484093 w 7529753"/>
                  <a:gd name="connsiteY11" fmla="*/ 575337 h 4839159"/>
                  <a:gd name="connsiteX12" fmla="*/ 5860373 w 7529753"/>
                  <a:gd name="connsiteY12" fmla="*/ 726697 h 4839159"/>
                  <a:gd name="connsiteX13" fmla="*/ 7526968 w 7529753"/>
                  <a:gd name="connsiteY13" fmla="*/ 2549191 h 4839159"/>
                  <a:gd name="connsiteX14" fmla="*/ 5724517 w 7529753"/>
                  <a:gd name="connsiteY14" fmla="*/ 4746658 h 4839159"/>
                  <a:gd name="connsiteX15" fmla="*/ 2718145 w 7529753"/>
                  <a:gd name="connsiteY15" fmla="*/ 4214407 h 4839159"/>
                  <a:gd name="connsiteX16" fmla="*/ 1917340 w 7529753"/>
                  <a:gd name="connsiteY16" fmla="*/ 2408742 h 4839159"/>
                  <a:gd name="connsiteX17" fmla="*/ 6111439 w 7529753"/>
                  <a:gd name="connsiteY17" fmla="*/ 0 h 4839159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98771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52348 w 7532441"/>
                  <a:gd name="connsiteY0" fmla="*/ 3146511 h 4847444"/>
                  <a:gd name="connsiteX1" fmla="*/ 1720722 w 7532441"/>
                  <a:gd name="connsiteY1" fmla="*/ 3895770 h 4847444"/>
                  <a:gd name="connsiteX2" fmla="*/ 1358137 w 7532441"/>
                  <a:gd name="connsiteY2" fmla="*/ 4470692 h 4847444"/>
                  <a:gd name="connsiteX3" fmla="*/ 708220 w 7532441"/>
                  <a:gd name="connsiteY3" fmla="*/ 4083348 h 4847444"/>
                  <a:gd name="connsiteX4" fmla="*/ 579414 w 7532441"/>
                  <a:gd name="connsiteY4" fmla="*/ 3317699 h 4847444"/>
                  <a:gd name="connsiteX5" fmla="*/ 1069359 w 7532441"/>
                  <a:gd name="connsiteY5" fmla="*/ 3377860 h 4847444"/>
                  <a:gd name="connsiteX6" fmla="*/ 1061784 w 7532441"/>
                  <a:gd name="connsiteY6" fmla="*/ 3543464 h 4847444"/>
                  <a:gd name="connsiteX7" fmla="*/ 878991 w 7532441"/>
                  <a:gd name="connsiteY7" fmla="*/ 3389693 h 4847444"/>
                  <a:gd name="connsiteX8" fmla="*/ 949593 w 7532441"/>
                  <a:gd name="connsiteY8" fmla="*/ 2864491 h 4847444"/>
                  <a:gd name="connsiteX9" fmla="*/ 2896 w 7532441"/>
                  <a:gd name="connsiteY9" fmla="*/ 2490644 h 4847444"/>
                  <a:gd name="connsiteX10" fmla="*/ 1303492 w 7532441"/>
                  <a:gd name="connsiteY10" fmla="*/ 1016036 h 4847444"/>
                  <a:gd name="connsiteX11" fmla="*/ 3486781 w 7532441"/>
                  <a:gd name="connsiteY11" fmla="*/ 575337 h 4847444"/>
                  <a:gd name="connsiteX12" fmla="*/ 5863061 w 7532441"/>
                  <a:gd name="connsiteY12" fmla="*/ 726697 h 4847444"/>
                  <a:gd name="connsiteX13" fmla="*/ 7529656 w 7532441"/>
                  <a:gd name="connsiteY13" fmla="*/ 2549191 h 4847444"/>
                  <a:gd name="connsiteX14" fmla="*/ 5727205 w 7532441"/>
                  <a:gd name="connsiteY14" fmla="*/ 4746658 h 4847444"/>
                  <a:gd name="connsiteX15" fmla="*/ 2720833 w 7532441"/>
                  <a:gd name="connsiteY15" fmla="*/ 4214407 h 4847444"/>
                  <a:gd name="connsiteX16" fmla="*/ 1920028 w 7532441"/>
                  <a:gd name="connsiteY16" fmla="*/ 2408742 h 4847444"/>
                  <a:gd name="connsiteX17" fmla="*/ 6114127 w 7532441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181 w 7532274"/>
                  <a:gd name="connsiteY0" fmla="*/ 3146511 h 4847444"/>
                  <a:gd name="connsiteX1" fmla="*/ 1720555 w 7532274"/>
                  <a:gd name="connsiteY1" fmla="*/ 3895770 h 4847444"/>
                  <a:gd name="connsiteX2" fmla="*/ 1357970 w 7532274"/>
                  <a:gd name="connsiteY2" fmla="*/ 4470692 h 4847444"/>
                  <a:gd name="connsiteX3" fmla="*/ 708053 w 7532274"/>
                  <a:gd name="connsiteY3" fmla="*/ 4083348 h 4847444"/>
                  <a:gd name="connsiteX4" fmla="*/ 579247 w 7532274"/>
                  <a:gd name="connsiteY4" fmla="*/ 3317699 h 4847444"/>
                  <a:gd name="connsiteX5" fmla="*/ 1069192 w 7532274"/>
                  <a:gd name="connsiteY5" fmla="*/ 3377860 h 4847444"/>
                  <a:gd name="connsiteX6" fmla="*/ 1061617 w 7532274"/>
                  <a:gd name="connsiteY6" fmla="*/ 3543464 h 4847444"/>
                  <a:gd name="connsiteX7" fmla="*/ 871952 w 7532274"/>
                  <a:gd name="connsiteY7" fmla="*/ 3299158 h 4847444"/>
                  <a:gd name="connsiteX8" fmla="*/ 949426 w 7532274"/>
                  <a:gd name="connsiteY8" fmla="*/ 2864491 h 4847444"/>
                  <a:gd name="connsiteX9" fmla="*/ 2729 w 7532274"/>
                  <a:gd name="connsiteY9" fmla="*/ 2490644 h 4847444"/>
                  <a:gd name="connsiteX10" fmla="*/ 1303325 w 7532274"/>
                  <a:gd name="connsiteY10" fmla="*/ 1016036 h 4847444"/>
                  <a:gd name="connsiteX11" fmla="*/ 3486614 w 7532274"/>
                  <a:gd name="connsiteY11" fmla="*/ 575337 h 4847444"/>
                  <a:gd name="connsiteX12" fmla="*/ 5862894 w 7532274"/>
                  <a:gd name="connsiteY12" fmla="*/ 726697 h 4847444"/>
                  <a:gd name="connsiteX13" fmla="*/ 7529489 w 7532274"/>
                  <a:gd name="connsiteY13" fmla="*/ 2549191 h 4847444"/>
                  <a:gd name="connsiteX14" fmla="*/ 5727038 w 7532274"/>
                  <a:gd name="connsiteY14" fmla="*/ 4746658 h 4847444"/>
                  <a:gd name="connsiteX15" fmla="*/ 2720666 w 7532274"/>
                  <a:gd name="connsiteY15" fmla="*/ 4214407 h 4847444"/>
                  <a:gd name="connsiteX16" fmla="*/ 1919861 w 7532274"/>
                  <a:gd name="connsiteY16" fmla="*/ 2408742 h 4847444"/>
                  <a:gd name="connsiteX17" fmla="*/ 6113960 w 7532274"/>
                  <a:gd name="connsiteY17" fmla="*/ 0 h 4847444"/>
                  <a:gd name="connsiteX0" fmla="*/ 658343 w 7538436"/>
                  <a:gd name="connsiteY0" fmla="*/ 3146511 h 4847444"/>
                  <a:gd name="connsiteX1" fmla="*/ 1726717 w 7538436"/>
                  <a:gd name="connsiteY1" fmla="*/ 3895770 h 4847444"/>
                  <a:gd name="connsiteX2" fmla="*/ 1364132 w 7538436"/>
                  <a:gd name="connsiteY2" fmla="*/ 4470692 h 4847444"/>
                  <a:gd name="connsiteX3" fmla="*/ 714215 w 7538436"/>
                  <a:gd name="connsiteY3" fmla="*/ 4083348 h 4847444"/>
                  <a:gd name="connsiteX4" fmla="*/ 585409 w 7538436"/>
                  <a:gd name="connsiteY4" fmla="*/ 3317699 h 4847444"/>
                  <a:gd name="connsiteX5" fmla="*/ 1075354 w 7538436"/>
                  <a:gd name="connsiteY5" fmla="*/ 3377860 h 4847444"/>
                  <a:gd name="connsiteX6" fmla="*/ 1067779 w 7538436"/>
                  <a:gd name="connsiteY6" fmla="*/ 3543464 h 4847444"/>
                  <a:gd name="connsiteX7" fmla="*/ 878114 w 7538436"/>
                  <a:gd name="connsiteY7" fmla="*/ 3299158 h 4847444"/>
                  <a:gd name="connsiteX8" fmla="*/ 955588 w 7538436"/>
                  <a:gd name="connsiteY8" fmla="*/ 2864491 h 4847444"/>
                  <a:gd name="connsiteX9" fmla="*/ 8891 w 7538436"/>
                  <a:gd name="connsiteY9" fmla="*/ 2490644 h 4847444"/>
                  <a:gd name="connsiteX10" fmla="*/ 1309487 w 7538436"/>
                  <a:gd name="connsiteY10" fmla="*/ 1016036 h 4847444"/>
                  <a:gd name="connsiteX11" fmla="*/ 3492776 w 7538436"/>
                  <a:gd name="connsiteY11" fmla="*/ 575337 h 4847444"/>
                  <a:gd name="connsiteX12" fmla="*/ 5869056 w 7538436"/>
                  <a:gd name="connsiteY12" fmla="*/ 726697 h 4847444"/>
                  <a:gd name="connsiteX13" fmla="*/ 7535651 w 7538436"/>
                  <a:gd name="connsiteY13" fmla="*/ 2549191 h 4847444"/>
                  <a:gd name="connsiteX14" fmla="*/ 5733200 w 7538436"/>
                  <a:gd name="connsiteY14" fmla="*/ 4746658 h 4847444"/>
                  <a:gd name="connsiteX15" fmla="*/ 2726828 w 7538436"/>
                  <a:gd name="connsiteY15" fmla="*/ 4214407 h 4847444"/>
                  <a:gd name="connsiteX16" fmla="*/ 1926023 w 7538436"/>
                  <a:gd name="connsiteY16" fmla="*/ 2408742 h 4847444"/>
                  <a:gd name="connsiteX17" fmla="*/ 6120122 w 7538436"/>
                  <a:gd name="connsiteY17" fmla="*/ 0 h 4847444"/>
                  <a:gd name="connsiteX0" fmla="*/ 666877 w 7546970"/>
                  <a:gd name="connsiteY0" fmla="*/ 3146511 h 4847444"/>
                  <a:gd name="connsiteX1" fmla="*/ 1735251 w 7546970"/>
                  <a:gd name="connsiteY1" fmla="*/ 3895770 h 4847444"/>
                  <a:gd name="connsiteX2" fmla="*/ 1372666 w 7546970"/>
                  <a:gd name="connsiteY2" fmla="*/ 4470692 h 4847444"/>
                  <a:gd name="connsiteX3" fmla="*/ 722749 w 7546970"/>
                  <a:gd name="connsiteY3" fmla="*/ 4083348 h 4847444"/>
                  <a:gd name="connsiteX4" fmla="*/ 593943 w 7546970"/>
                  <a:gd name="connsiteY4" fmla="*/ 3317699 h 4847444"/>
                  <a:gd name="connsiteX5" fmla="*/ 1083888 w 7546970"/>
                  <a:gd name="connsiteY5" fmla="*/ 3377860 h 4847444"/>
                  <a:gd name="connsiteX6" fmla="*/ 1076313 w 7546970"/>
                  <a:gd name="connsiteY6" fmla="*/ 3543464 h 4847444"/>
                  <a:gd name="connsiteX7" fmla="*/ 886648 w 7546970"/>
                  <a:gd name="connsiteY7" fmla="*/ 3299158 h 4847444"/>
                  <a:gd name="connsiteX8" fmla="*/ 964122 w 7546970"/>
                  <a:gd name="connsiteY8" fmla="*/ 2864491 h 4847444"/>
                  <a:gd name="connsiteX9" fmla="*/ 17425 w 7546970"/>
                  <a:gd name="connsiteY9" fmla="*/ 2490644 h 4847444"/>
                  <a:gd name="connsiteX10" fmla="*/ 1318021 w 7546970"/>
                  <a:gd name="connsiteY10" fmla="*/ 1016036 h 4847444"/>
                  <a:gd name="connsiteX11" fmla="*/ 3501310 w 7546970"/>
                  <a:gd name="connsiteY11" fmla="*/ 575337 h 4847444"/>
                  <a:gd name="connsiteX12" fmla="*/ 5877590 w 7546970"/>
                  <a:gd name="connsiteY12" fmla="*/ 726697 h 4847444"/>
                  <a:gd name="connsiteX13" fmla="*/ 7544185 w 7546970"/>
                  <a:gd name="connsiteY13" fmla="*/ 2549191 h 4847444"/>
                  <a:gd name="connsiteX14" fmla="*/ 5741734 w 7546970"/>
                  <a:gd name="connsiteY14" fmla="*/ 4746658 h 4847444"/>
                  <a:gd name="connsiteX15" fmla="*/ 2735362 w 7546970"/>
                  <a:gd name="connsiteY15" fmla="*/ 4214407 h 4847444"/>
                  <a:gd name="connsiteX16" fmla="*/ 1934557 w 7546970"/>
                  <a:gd name="connsiteY16" fmla="*/ 2408742 h 4847444"/>
                  <a:gd name="connsiteX17" fmla="*/ 6128656 w 7546970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8886 w 7538979"/>
                  <a:gd name="connsiteY0" fmla="*/ 3146511 h 4847444"/>
                  <a:gd name="connsiteX1" fmla="*/ 1727260 w 7538979"/>
                  <a:gd name="connsiteY1" fmla="*/ 3895770 h 4847444"/>
                  <a:gd name="connsiteX2" fmla="*/ 1364675 w 7538979"/>
                  <a:gd name="connsiteY2" fmla="*/ 4470692 h 4847444"/>
                  <a:gd name="connsiteX3" fmla="*/ 714758 w 7538979"/>
                  <a:gd name="connsiteY3" fmla="*/ 4083348 h 4847444"/>
                  <a:gd name="connsiteX4" fmla="*/ 585952 w 7538979"/>
                  <a:gd name="connsiteY4" fmla="*/ 3317699 h 4847444"/>
                  <a:gd name="connsiteX5" fmla="*/ 1075897 w 7538979"/>
                  <a:gd name="connsiteY5" fmla="*/ 3377860 h 4847444"/>
                  <a:gd name="connsiteX6" fmla="*/ 1068322 w 7538979"/>
                  <a:gd name="connsiteY6" fmla="*/ 3543464 h 4847444"/>
                  <a:gd name="connsiteX7" fmla="*/ 878657 w 7538979"/>
                  <a:gd name="connsiteY7" fmla="*/ 3299158 h 4847444"/>
                  <a:gd name="connsiteX8" fmla="*/ 956131 w 7538979"/>
                  <a:gd name="connsiteY8" fmla="*/ 2864491 h 4847444"/>
                  <a:gd name="connsiteX9" fmla="*/ 9434 w 7538979"/>
                  <a:gd name="connsiteY9" fmla="*/ 2490644 h 4847444"/>
                  <a:gd name="connsiteX10" fmla="*/ 1310030 w 7538979"/>
                  <a:gd name="connsiteY10" fmla="*/ 1016036 h 4847444"/>
                  <a:gd name="connsiteX11" fmla="*/ 3493319 w 7538979"/>
                  <a:gd name="connsiteY11" fmla="*/ 575337 h 4847444"/>
                  <a:gd name="connsiteX12" fmla="*/ 5869599 w 7538979"/>
                  <a:gd name="connsiteY12" fmla="*/ 726697 h 4847444"/>
                  <a:gd name="connsiteX13" fmla="*/ 7536194 w 7538979"/>
                  <a:gd name="connsiteY13" fmla="*/ 2549191 h 4847444"/>
                  <a:gd name="connsiteX14" fmla="*/ 5733743 w 7538979"/>
                  <a:gd name="connsiteY14" fmla="*/ 4746658 h 4847444"/>
                  <a:gd name="connsiteX15" fmla="*/ 2727371 w 7538979"/>
                  <a:gd name="connsiteY15" fmla="*/ 4214407 h 4847444"/>
                  <a:gd name="connsiteX16" fmla="*/ 1926566 w 7538979"/>
                  <a:gd name="connsiteY16" fmla="*/ 2408742 h 4847444"/>
                  <a:gd name="connsiteX17" fmla="*/ 6120665 w 7538979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60067 w 7540160"/>
                  <a:gd name="connsiteY0" fmla="*/ 3146511 h 4847444"/>
                  <a:gd name="connsiteX1" fmla="*/ 1728441 w 7540160"/>
                  <a:gd name="connsiteY1" fmla="*/ 3895770 h 4847444"/>
                  <a:gd name="connsiteX2" fmla="*/ 1365856 w 7540160"/>
                  <a:gd name="connsiteY2" fmla="*/ 4470692 h 4847444"/>
                  <a:gd name="connsiteX3" fmla="*/ 715939 w 7540160"/>
                  <a:gd name="connsiteY3" fmla="*/ 4083348 h 4847444"/>
                  <a:gd name="connsiteX4" fmla="*/ 587133 w 7540160"/>
                  <a:gd name="connsiteY4" fmla="*/ 3317699 h 4847444"/>
                  <a:gd name="connsiteX5" fmla="*/ 1077078 w 7540160"/>
                  <a:gd name="connsiteY5" fmla="*/ 3377860 h 4847444"/>
                  <a:gd name="connsiteX6" fmla="*/ 1069503 w 7540160"/>
                  <a:gd name="connsiteY6" fmla="*/ 3543464 h 4847444"/>
                  <a:gd name="connsiteX7" fmla="*/ 879838 w 7540160"/>
                  <a:gd name="connsiteY7" fmla="*/ 3299158 h 4847444"/>
                  <a:gd name="connsiteX8" fmla="*/ 957312 w 7540160"/>
                  <a:gd name="connsiteY8" fmla="*/ 2864491 h 4847444"/>
                  <a:gd name="connsiteX9" fmla="*/ 10615 w 7540160"/>
                  <a:gd name="connsiteY9" fmla="*/ 2490644 h 4847444"/>
                  <a:gd name="connsiteX10" fmla="*/ 1311211 w 7540160"/>
                  <a:gd name="connsiteY10" fmla="*/ 1016036 h 4847444"/>
                  <a:gd name="connsiteX11" fmla="*/ 3494500 w 7540160"/>
                  <a:gd name="connsiteY11" fmla="*/ 575337 h 4847444"/>
                  <a:gd name="connsiteX12" fmla="*/ 5870780 w 7540160"/>
                  <a:gd name="connsiteY12" fmla="*/ 726697 h 4847444"/>
                  <a:gd name="connsiteX13" fmla="*/ 7537375 w 7540160"/>
                  <a:gd name="connsiteY13" fmla="*/ 2549191 h 4847444"/>
                  <a:gd name="connsiteX14" fmla="*/ 5734924 w 7540160"/>
                  <a:gd name="connsiteY14" fmla="*/ 4746658 h 4847444"/>
                  <a:gd name="connsiteX15" fmla="*/ 2728552 w 7540160"/>
                  <a:gd name="connsiteY15" fmla="*/ 4214407 h 4847444"/>
                  <a:gd name="connsiteX16" fmla="*/ 1927747 w 7540160"/>
                  <a:gd name="connsiteY16" fmla="*/ 2408742 h 4847444"/>
                  <a:gd name="connsiteX17" fmla="*/ 6121846 w 7540160"/>
                  <a:gd name="connsiteY17" fmla="*/ 0 h 4847444"/>
                  <a:gd name="connsiteX0" fmla="*/ 658026 w 7538119"/>
                  <a:gd name="connsiteY0" fmla="*/ 3146511 h 4847444"/>
                  <a:gd name="connsiteX1" fmla="*/ 1726400 w 7538119"/>
                  <a:gd name="connsiteY1" fmla="*/ 3895770 h 4847444"/>
                  <a:gd name="connsiteX2" fmla="*/ 1363815 w 7538119"/>
                  <a:gd name="connsiteY2" fmla="*/ 4470692 h 4847444"/>
                  <a:gd name="connsiteX3" fmla="*/ 713898 w 7538119"/>
                  <a:gd name="connsiteY3" fmla="*/ 4083348 h 4847444"/>
                  <a:gd name="connsiteX4" fmla="*/ 585092 w 7538119"/>
                  <a:gd name="connsiteY4" fmla="*/ 3317699 h 4847444"/>
                  <a:gd name="connsiteX5" fmla="*/ 1075037 w 7538119"/>
                  <a:gd name="connsiteY5" fmla="*/ 3377860 h 4847444"/>
                  <a:gd name="connsiteX6" fmla="*/ 1067462 w 7538119"/>
                  <a:gd name="connsiteY6" fmla="*/ 3543464 h 4847444"/>
                  <a:gd name="connsiteX7" fmla="*/ 877797 w 7538119"/>
                  <a:gd name="connsiteY7" fmla="*/ 3299158 h 4847444"/>
                  <a:gd name="connsiteX8" fmla="*/ 955271 w 7538119"/>
                  <a:gd name="connsiteY8" fmla="*/ 2864491 h 4847444"/>
                  <a:gd name="connsiteX9" fmla="*/ 8574 w 7538119"/>
                  <a:gd name="connsiteY9" fmla="*/ 2490644 h 4847444"/>
                  <a:gd name="connsiteX10" fmla="*/ 1309170 w 7538119"/>
                  <a:gd name="connsiteY10" fmla="*/ 1016036 h 4847444"/>
                  <a:gd name="connsiteX11" fmla="*/ 3492459 w 7538119"/>
                  <a:gd name="connsiteY11" fmla="*/ 575337 h 4847444"/>
                  <a:gd name="connsiteX12" fmla="*/ 5868739 w 7538119"/>
                  <a:gd name="connsiteY12" fmla="*/ 726697 h 4847444"/>
                  <a:gd name="connsiteX13" fmla="*/ 7535334 w 7538119"/>
                  <a:gd name="connsiteY13" fmla="*/ 2549191 h 4847444"/>
                  <a:gd name="connsiteX14" fmla="*/ 5732883 w 7538119"/>
                  <a:gd name="connsiteY14" fmla="*/ 4746658 h 4847444"/>
                  <a:gd name="connsiteX15" fmla="*/ 2726511 w 7538119"/>
                  <a:gd name="connsiteY15" fmla="*/ 4214407 h 4847444"/>
                  <a:gd name="connsiteX16" fmla="*/ 1925706 w 7538119"/>
                  <a:gd name="connsiteY16" fmla="*/ 2408742 h 4847444"/>
                  <a:gd name="connsiteX17" fmla="*/ 6119805 w 7538119"/>
                  <a:gd name="connsiteY17" fmla="*/ 0 h 4847444"/>
                  <a:gd name="connsiteX0" fmla="*/ 652440 w 7532533"/>
                  <a:gd name="connsiteY0" fmla="*/ 3146511 h 4847444"/>
                  <a:gd name="connsiteX1" fmla="*/ 1720814 w 7532533"/>
                  <a:gd name="connsiteY1" fmla="*/ 3895770 h 4847444"/>
                  <a:gd name="connsiteX2" fmla="*/ 1358229 w 7532533"/>
                  <a:gd name="connsiteY2" fmla="*/ 4470692 h 4847444"/>
                  <a:gd name="connsiteX3" fmla="*/ 708312 w 7532533"/>
                  <a:gd name="connsiteY3" fmla="*/ 4083348 h 4847444"/>
                  <a:gd name="connsiteX4" fmla="*/ 579506 w 7532533"/>
                  <a:gd name="connsiteY4" fmla="*/ 3317699 h 4847444"/>
                  <a:gd name="connsiteX5" fmla="*/ 1069451 w 7532533"/>
                  <a:gd name="connsiteY5" fmla="*/ 3377860 h 4847444"/>
                  <a:gd name="connsiteX6" fmla="*/ 1061876 w 7532533"/>
                  <a:gd name="connsiteY6" fmla="*/ 3543464 h 4847444"/>
                  <a:gd name="connsiteX7" fmla="*/ 872211 w 7532533"/>
                  <a:gd name="connsiteY7" fmla="*/ 3299158 h 4847444"/>
                  <a:gd name="connsiteX8" fmla="*/ 949685 w 7532533"/>
                  <a:gd name="connsiteY8" fmla="*/ 2864491 h 4847444"/>
                  <a:gd name="connsiteX9" fmla="*/ 2988 w 7532533"/>
                  <a:gd name="connsiteY9" fmla="*/ 2490644 h 4847444"/>
                  <a:gd name="connsiteX10" fmla="*/ 1303584 w 7532533"/>
                  <a:gd name="connsiteY10" fmla="*/ 1016036 h 4847444"/>
                  <a:gd name="connsiteX11" fmla="*/ 3486873 w 7532533"/>
                  <a:gd name="connsiteY11" fmla="*/ 575337 h 4847444"/>
                  <a:gd name="connsiteX12" fmla="*/ 5863153 w 7532533"/>
                  <a:gd name="connsiteY12" fmla="*/ 726697 h 4847444"/>
                  <a:gd name="connsiteX13" fmla="*/ 7529748 w 7532533"/>
                  <a:gd name="connsiteY13" fmla="*/ 2549191 h 4847444"/>
                  <a:gd name="connsiteX14" fmla="*/ 5727297 w 7532533"/>
                  <a:gd name="connsiteY14" fmla="*/ 4746658 h 4847444"/>
                  <a:gd name="connsiteX15" fmla="*/ 2720925 w 7532533"/>
                  <a:gd name="connsiteY15" fmla="*/ 4214407 h 4847444"/>
                  <a:gd name="connsiteX16" fmla="*/ 1920120 w 7532533"/>
                  <a:gd name="connsiteY16" fmla="*/ 2408742 h 4847444"/>
                  <a:gd name="connsiteX17" fmla="*/ 6114219 w 7532533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4683 w 7534776"/>
                  <a:gd name="connsiteY0" fmla="*/ 3146511 h 4847444"/>
                  <a:gd name="connsiteX1" fmla="*/ 1723057 w 7534776"/>
                  <a:gd name="connsiteY1" fmla="*/ 3895770 h 4847444"/>
                  <a:gd name="connsiteX2" fmla="*/ 1360472 w 7534776"/>
                  <a:gd name="connsiteY2" fmla="*/ 4470692 h 4847444"/>
                  <a:gd name="connsiteX3" fmla="*/ 710555 w 7534776"/>
                  <a:gd name="connsiteY3" fmla="*/ 4083348 h 4847444"/>
                  <a:gd name="connsiteX4" fmla="*/ 581749 w 7534776"/>
                  <a:gd name="connsiteY4" fmla="*/ 3317699 h 4847444"/>
                  <a:gd name="connsiteX5" fmla="*/ 1071694 w 7534776"/>
                  <a:gd name="connsiteY5" fmla="*/ 3377860 h 4847444"/>
                  <a:gd name="connsiteX6" fmla="*/ 1064119 w 7534776"/>
                  <a:gd name="connsiteY6" fmla="*/ 3543464 h 4847444"/>
                  <a:gd name="connsiteX7" fmla="*/ 874454 w 7534776"/>
                  <a:gd name="connsiteY7" fmla="*/ 3299158 h 4847444"/>
                  <a:gd name="connsiteX8" fmla="*/ 951928 w 7534776"/>
                  <a:gd name="connsiteY8" fmla="*/ 2864491 h 4847444"/>
                  <a:gd name="connsiteX9" fmla="*/ 5231 w 7534776"/>
                  <a:gd name="connsiteY9" fmla="*/ 2490644 h 4847444"/>
                  <a:gd name="connsiteX10" fmla="*/ 1305827 w 7534776"/>
                  <a:gd name="connsiteY10" fmla="*/ 1016036 h 4847444"/>
                  <a:gd name="connsiteX11" fmla="*/ 3489116 w 7534776"/>
                  <a:gd name="connsiteY11" fmla="*/ 575337 h 4847444"/>
                  <a:gd name="connsiteX12" fmla="*/ 5865396 w 7534776"/>
                  <a:gd name="connsiteY12" fmla="*/ 726697 h 4847444"/>
                  <a:gd name="connsiteX13" fmla="*/ 7531991 w 7534776"/>
                  <a:gd name="connsiteY13" fmla="*/ 2549191 h 4847444"/>
                  <a:gd name="connsiteX14" fmla="*/ 5729540 w 7534776"/>
                  <a:gd name="connsiteY14" fmla="*/ 4746658 h 4847444"/>
                  <a:gd name="connsiteX15" fmla="*/ 2723168 w 7534776"/>
                  <a:gd name="connsiteY15" fmla="*/ 4214407 h 4847444"/>
                  <a:gd name="connsiteX16" fmla="*/ 1922363 w 7534776"/>
                  <a:gd name="connsiteY16" fmla="*/ 2408742 h 4847444"/>
                  <a:gd name="connsiteX17" fmla="*/ 6116462 w 7534776"/>
                  <a:gd name="connsiteY17" fmla="*/ 0 h 4847444"/>
                  <a:gd name="connsiteX0" fmla="*/ 654683 w 7534776"/>
                  <a:gd name="connsiteY0" fmla="*/ 2605203 h 4306136"/>
                  <a:gd name="connsiteX1" fmla="*/ 1723057 w 7534776"/>
                  <a:gd name="connsiteY1" fmla="*/ 3354462 h 4306136"/>
                  <a:gd name="connsiteX2" fmla="*/ 1360472 w 7534776"/>
                  <a:gd name="connsiteY2" fmla="*/ 3929384 h 4306136"/>
                  <a:gd name="connsiteX3" fmla="*/ 710555 w 7534776"/>
                  <a:gd name="connsiteY3" fmla="*/ 3542040 h 4306136"/>
                  <a:gd name="connsiteX4" fmla="*/ 581749 w 7534776"/>
                  <a:gd name="connsiteY4" fmla="*/ 2776391 h 4306136"/>
                  <a:gd name="connsiteX5" fmla="*/ 1071694 w 7534776"/>
                  <a:gd name="connsiteY5" fmla="*/ 2836552 h 4306136"/>
                  <a:gd name="connsiteX6" fmla="*/ 1064119 w 7534776"/>
                  <a:gd name="connsiteY6" fmla="*/ 3002156 h 4306136"/>
                  <a:gd name="connsiteX7" fmla="*/ 874454 w 7534776"/>
                  <a:gd name="connsiteY7" fmla="*/ 2757850 h 4306136"/>
                  <a:gd name="connsiteX8" fmla="*/ 951928 w 7534776"/>
                  <a:gd name="connsiteY8" fmla="*/ 2323183 h 4306136"/>
                  <a:gd name="connsiteX9" fmla="*/ 5231 w 7534776"/>
                  <a:gd name="connsiteY9" fmla="*/ 1949336 h 4306136"/>
                  <a:gd name="connsiteX10" fmla="*/ 1305827 w 7534776"/>
                  <a:gd name="connsiteY10" fmla="*/ 474728 h 4306136"/>
                  <a:gd name="connsiteX11" fmla="*/ 3489116 w 7534776"/>
                  <a:gd name="connsiteY11" fmla="*/ 34029 h 4306136"/>
                  <a:gd name="connsiteX12" fmla="*/ 5865396 w 7534776"/>
                  <a:gd name="connsiteY12" fmla="*/ 185389 h 4306136"/>
                  <a:gd name="connsiteX13" fmla="*/ 7531991 w 7534776"/>
                  <a:gd name="connsiteY13" fmla="*/ 2007883 h 4306136"/>
                  <a:gd name="connsiteX14" fmla="*/ 5729540 w 7534776"/>
                  <a:gd name="connsiteY14" fmla="*/ 4205350 h 4306136"/>
                  <a:gd name="connsiteX15" fmla="*/ 2723168 w 7534776"/>
                  <a:gd name="connsiteY15" fmla="*/ 3673099 h 4306136"/>
                  <a:gd name="connsiteX16" fmla="*/ 1922363 w 7534776"/>
                  <a:gd name="connsiteY16" fmla="*/ 1867434 h 4306136"/>
                  <a:gd name="connsiteX0" fmla="*/ 654683 w 7600771"/>
                  <a:gd name="connsiteY0" fmla="*/ 2637938 h 4338871"/>
                  <a:gd name="connsiteX1" fmla="*/ 1723057 w 7600771"/>
                  <a:gd name="connsiteY1" fmla="*/ 3387197 h 4338871"/>
                  <a:gd name="connsiteX2" fmla="*/ 1360472 w 7600771"/>
                  <a:gd name="connsiteY2" fmla="*/ 3962119 h 4338871"/>
                  <a:gd name="connsiteX3" fmla="*/ 710555 w 7600771"/>
                  <a:gd name="connsiteY3" fmla="*/ 3574775 h 4338871"/>
                  <a:gd name="connsiteX4" fmla="*/ 581749 w 7600771"/>
                  <a:gd name="connsiteY4" fmla="*/ 2809126 h 4338871"/>
                  <a:gd name="connsiteX5" fmla="*/ 1071694 w 7600771"/>
                  <a:gd name="connsiteY5" fmla="*/ 2869287 h 4338871"/>
                  <a:gd name="connsiteX6" fmla="*/ 1064119 w 7600771"/>
                  <a:gd name="connsiteY6" fmla="*/ 3034891 h 4338871"/>
                  <a:gd name="connsiteX7" fmla="*/ 874454 w 7600771"/>
                  <a:gd name="connsiteY7" fmla="*/ 2790585 h 4338871"/>
                  <a:gd name="connsiteX8" fmla="*/ 951928 w 7600771"/>
                  <a:gd name="connsiteY8" fmla="*/ 2355918 h 4338871"/>
                  <a:gd name="connsiteX9" fmla="*/ 5231 w 7600771"/>
                  <a:gd name="connsiteY9" fmla="*/ 1982071 h 4338871"/>
                  <a:gd name="connsiteX10" fmla="*/ 1305827 w 7600771"/>
                  <a:gd name="connsiteY10" fmla="*/ 507463 h 4338871"/>
                  <a:gd name="connsiteX11" fmla="*/ 3489116 w 7600771"/>
                  <a:gd name="connsiteY11" fmla="*/ 66764 h 4338871"/>
                  <a:gd name="connsiteX12" fmla="*/ 7531991 w 7600771"/>
                  <a:gd name="connsiteY12" fmla="*/ 2040618 h 4338871"/>
                  <a:gd name="connsiteX13" fmla="*/ 5729540 w 7600771"/>
                  <a:gd name="connsiteY13" fmla="*/ 4238085 h 4338871"/>
                  <a:gd name="connsiteX14" fmla="*/ 2723168 w 7600771"/>
                  <a:gd name="connsiteY14" fmla="*/ 3705834 h 4338871"/>
                  <a:gd name="connsiteX15" fmla="*/ 1922363 w 7600771"/>
                  <a:gd name="connsiteY15" fmla="*/ 1900169 h 4338871"/>
                  <a:gd name="connsiteX0" fmla="*/ 654683 w 5736622"/>
                  <a:gd name="connsiteY0" fmla="*/ 2785187 h 4486120"/>
                  <a:gd name="connsiteX1" fmla="*/ 1723057 w 5736622"/>
                  <a:gd name="connsiteY1" fmla="*/ 3534446 h 4486120"/>
                  <a:gd name="connsiteX2" fmla="*/ 1360472 w 5736622"/>
                  <a:gd name="connsiteY2" fmla="*/ 4109368 h 4486120"/>
                  <a:gd name="connsiteX3" fmla="*/ 710555 w 5736622"/>
                  <a:gd name="connsiteY3" fmla="*/ 3722024 h 4486120"/>
                  <a:gd name="connsiteX4" fmla="*/ 581749 w 5736622"/>
                  <a:gd name="connsiteY4" fmla="*/ 2956375 h 4486120"/>
                  <a:gd name="connsiteX5" fmla="*/ 1071694 w 5736622"/>
                  <a:gd name="connsiteY5" fmla="*/ 3016536 h 4486120"/>
                  <a:gd name="connsiteX6" fmla="*/ 1064119 w 5736622"/>
                  <a:gd name="connsiteY6" fmla="*/ 3182140 h 4486120"/>
                  <a:gd name="connsiteX7" fmla="*/ 874454 w 5736622"/>
                  <a:gd name="connsiteY7" fmla="*/ 2937834 h 4486120"/>
                  <a:gd name="connsiteX8" fmla="*/ 951928 w 5736622"/>
                  <a:gd name="connsiteY8" fmla="*/ 2503167 h 4486120"/>
                  <a:gd name="connsiteX9" fmla="*/ 5231 w 5736622"/>
                  <a:gd name="connsiteY9" fmla="*/ 2129320 h 4486120"/>
                  <a:gd name="connsiteX10" fmla="*/ 1305827 w 5736622"/>
                  <a:gd name="connsiteY10" fmla="*/ 654712 h 4486120"/>
                  <a:gd name="connsiteX11" fmla="*/ 3489116 w 5736622"/>
                  <a:gd name="connsiteY11" fmla="*/ 214013 h 4486120"/>
                  <a:gd name="connsiteX12" fmla="*/ 5729540 w 5736622"/>
                  <a:gd name="connsiteY12" fmla="*/ 4385334 h 4486120"/>
                  <a:gd name="connsiteX13" fmla="*/ 2723168 w 5736622"/>
                  <a:gd name="connsiteY13" fmla="*/ 3853083 h 4486120"/>
                  <a:gd name="connsiteX14" fmla="*/ 1922363 w 5736622"/>
                  <a:gd name="connsiteY14" fmla="*/ 2047418 h 4486120"/>
                  <a:gd name="connsiteX0" fmla="*/ 654683 w 3534940"/>
                  <a:gd name="connsiteY0" fmla="*/ 2748095 h 4075544"/>
                  <a:gd name="connsiteX1" fmla="*/ 1723057 w 3534940"/>
                  <a:gd name="connsiteY1" fmla="*/ 3497354 h 4075544"/>
                  <a:gd name="connsiteX2" fmla="*/ 1360472 w 3534940"/>
                  <a:gd name="connsiteY2" fmla="*/ 4072276 h 4075544"/>
                  <a:gd name="connsiteX3" fmla="*/ 710555 w 3534940"/>
                  <a:gd name="connsiteY3" fmla="*/ 3684932 h 4075544"/>
                  <a:gd name="connsiteX4" fmla="*/ 581749 w 3534940"/>
                  <a:gd name="connsiteY4" fmla="*/ 2919283 h 4075544"/>
                  <a:gd name="connsiteX5" fmla="*/ 1071694 w 3534940"/>
                  <a:gd name="connsiteY5" fmla="*/ 2979444 h 4075544"/>
                  <a:gd name="connsiteX6" fmla="*/ 1064119 w 3534940"/>
                  <a:gd name="connsiteY6" fmla="*/ 3145048 h 4075544"/>
                  <a:gd name="connsiteX7" fmla="*/ 874454 w 3534940"/>
                  <a:gd name="connsiteY7" fmla="*/ 2900742 h 4075544"/>
                  <a:gd name="connsiteX8" fmla="*/ 951928 w 3534940"/>
                  <a:gd name="connsiteY8" fmla="*/ 2466075 h 4075544"/>
                  <a:gd name="connsiteX9" fmla="*/ 5231 w 3534940"/>
                  <a:gd name="connsiteY9" fmla="*/ 2092228 h 4075544"/>
                  <a:gd name="connsiteX10" fmla="*/ 1305827 w 3534940"/>
                  <a:gd name="connsiteY10" fmla="*/ 617620 h 4075544"/>
                  <a:gd name="connsiteX11" fmla="*/ 3489116 w 3534940"/>
                  <a:gd name="connsiteY11" fmla="*/ 176921 h 4075544"/>
                  <a:gd name="connsiteX12" fmla="*/ 2723168 w 3534940"/>
                  <a:gd name="connsiteY12" fmla="*/ 3815991 h 4075544"/>
                  <a:gd name="connsiteX13" fmla="*/ 1922363 w 3534940"/>
                  <a:gd name="connsiteY13" fmla="*/ 2010326 h 4075544"/>
                  <a:gd name="connsiteX0" fmla="*/ 654683 w 3494708"/>
                  <a:gd name="connsiteY0" fmla="*/ 2629434 h 3956883"/>
                  <a:gd name="connsiteX1" fmla="*/ 1723057 w 3494708"/>
                  <a:gd name="connsiteY1" fmla="*/ 3378693 h 3956883"/>
                  <a:gd name="connsiteX2" fmla="*/ 1360472 w 3494708"/>
                  <a:gd name="connsiteY2" fmla="*/ 3953615 h 3956883"/>
                  <a:gd name="connsiteX3" fmla="*/ 710555 w 3494708"/>
                  <a:gd name="connsiteY3" fmla="*/ 3566271 h 3956883"/>
                  <a:gd name="connsiteX4" fmla="*/ 581749 w 3494708"/>
                  <a:gd name="connsiteY4" fmla="*/ 2800622 h 3956883"/>
                  <a:gd name="connsiteX5" fmla="*/ 1071694 w 3494708"/>
                  <a:gd name="connsiteY5" fmla="*/ 2860783 h 3956883"/>
                  <a:gd name="connsiteX6" fmla="*/ 1064119 w 3494708"/>
                  <a:gd name="connsiteY6" fmla="*/ 3026387 h 3956883"/>
                  <a:gd name="connsiteX7" fmla="*/ 874454 w 3494708"/>
                  <a:gd name="connsiteY7" fmla="*/ 2782081 h 3956883"/>
                  <a:gd name="connsiteX8" fmla="*/ 951928 w 3494708"/>
                  <a:gd name="connsiteY8" fmla="*/ 2347414 h 3956883"/>
                  <a:gd name="connsiteX9" fmla="*/ 5231 w 3494708"/>
                  <a:gd name="connsiteY9" fmla="*/ 1973567 h 3956883"/>
                  <a:gd name="connsiteX10" fmla="*/ 1305827 w 3494708"/>
                  <a:gd name="connsiteY10" fmla="*/ 498959 h 3956883"/>
                  <a:gd name="connsiteX11" fmla="*/ 3489116 w 3494708"/>
                  <a:gd name="connsiteY11" fmla="*/ 58260 h 3956883"/>
                  <a:gd name="connsiteX12" fmla="*/ 1922363 w 3494708"/>
                  <a:gd name="connsiteY12" fmla="*/ 1891665 h 3956883"/>
                  <a:gd name="connsiteX0" fmla="*/ 654683 w 3489116"/>
                  <a:gd name="connsiteY0" fmla="*/ 2629434 h 3956883"/>
                  <a:gd name="connsiteX1" fmla="*/ 1723057 w 3489116"/>
                  <a:gd name="connsiteY1" fmla="*/ 3378693 h 3956883"/>
                  <a:gd name="connsiteX2" fmla="*/ 1360472 w 3489116"/>
                  <a:gd name="connsiteY2" fmla="*/ 3953615 h 3956883"/>
                  <a:gd name="connsiteX3" fmla="*/ 710555 w 3489116"/>
                  <a:gd name="connsiteY3" fmla="*/ 3566271 h 3956883"/>
                  <a:gd name="connsiteX4" fmla="*/ 581749 w 3489116"/>
                  <a:gd name="connsiteY4" fmla="*/ 2800622 h 3956883"/>
                  <a:gd name="connsiteX5" fmla="*/ 1071694 w 3489116"/>
                  <a:gd name="connsiteY5" fmla="*/ 2860783 h 3956883"/>
                  <a:gd name="connsiteX6" fmla="*/ 1064119 w 3489116"/>
                  <a:gd name="connsiteY6" fmla="*/ 3026387 h 3956883"/>
                  <a:gd name="connsiteX7" fmla="*/ 874454 w 3489116"/>
                  <a:gd name="connsiteY7" fmla="*/ 2782081 h 3956883"/>
                  <a:gd name="connsiteX8" fmla="*/ 951928 w 3489116"/>
                  <a:gd name="connsiteY8" fmla="*/ 2347414 h 3956883"/>
                  <a:gd name="connsiteX9" fmla="*/ 5231 w 3489116"/>
                  <a:gd name="connsiteY9" fmla="*/ 1973567 h 3956883"/>
                  <a:gd name="connsiteX10" fmla="*/ 1305827 w 3489116"/>
                  <a:gd name="connsiteY10" fmla="*/ 498959 h 3956883"/>
                  <a:gd name="connsiteX11" fmla="*/ 3489116 w 3489116"/>
                  <a:gd name="connsiteY11" fmla="*/ 58260 h 3956883"/>
                  <a:gd name="connsiteX0" fmla="*/ 654683 w 1739403"/>
                  <a:gd name="connsiteY0" fmla="*/ 2130475 h 3457924"/>
                  <a:gd name="connsiteX1" fmla="*/ 1723057 w 1739403"/>
                  <a:gd name="connsiteY1" fmla="*/ 2879734 h 3457924"/>
                  <a:gd name="connsiteX2" fmla="*/ 1360472 w 1739403"/>
                  <a:gd name="connsiteY2" fmla="*/ 3454656 h 3457924"/>
                  <a:gd name="connsiteX3" fmla="*/ 710555 w 1739403"/>
                  <a:gd name="connsiteY3" fmla="*/ 3067312 h 3457924"/>
                  <a:gd name="connsiteX4" fmla="*/ 581749 w 1739403"/>
                  <a:gd name="connsiteY4" fmla="*/ 2301663 h 3457924"/>
                  <a:gd name="connsiteX5" fmla="*/ 1071694 w 1739403"/>
                  <a:gd name="connsiteY5" fmla="*/ 2361824 h 3457924"/>
                  <a:gd name="connsiteX6" fmla="*/ 1064119 w 1739403"/>
                  <a:gd name="connsiteY6" fmla="*/ 2527428 h 3457924"/>
                  <a:gd name="connsiteX7" fmla="*/ 874454 w 1739403"/>
                  <a:gd name="connsiteY7" fmla="*/ 2283122 h 3457924"/>
                  <a:gd name="connsiteX8" fmla="*/ 951928 w 1739403"/>
                  <a:gd name="connsiteY8" fmla="*/ 1848455 h 3457924"/>
                  <a:gd name="connsiteX9" fmla="*/ 5231 w 1739403"/>
                  <a:gd name="connsiteY9" fmla="*/ 1474608 h 3457924"/>
                  <a:gd name="connsiteX10" fmla="*/ 1305827 w 1739403"/>
                  <a:gd name="connsiteY10" fmla="*/ 0 h 3457924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52960 w 2088441"/>
                  <a:gd name="connsiteY0" fmla="*/ 2263813 h 3591262"/>
                  <a:gd name="connsiteX1" fmla="*/ 1721334 w 2088441"/>
                  <a:gd name="connsiteY1" fmla="*/ 3013072 h 3591262"/>
                  <a:gd name="connsiteX2" fmla="*/ 1358749 w 2088441"/>
                  <a:gd name="connsiteY2" fmla="*/ 3587994 h 3591262"/>
                  <a:gd name="connsiteX3" fmla="*/ 708832 w 2088441"/>
                  <a:gd name="connsiteY3" fmla="*/ 3200650 h 3591262"/>
                  <a:gd name="connsiteX4" fmla="*/ 580026 w 2088441"/>
                  <a:gd name="connsiteY4" fmla="*/ 2435001 h 3591262"/>
                  <a:gd name="connsiteX5" fmla="*/ 1069971 w 2088441"/>
                  <a:gd name="connsiteY5" fmla="*/ 2495162 h 3591262"/>
                  <a:gd name="connsiteX6" fmla="*/ 1062396 w 2088441"/>
                  <a:gd name="connsiteY6" fmla="*/ 2660766 h 3591262"/>
                  <a:gd name="connsiteX7" fmla="*/ 872731 w 2088441"/>
                  <a:gd name="connsiteY7" fmla="*/ 2416460 h 3591262"/>
                  <a:gd name="connsiteX8" fmla="*/ 950205 w 2088441"/>
                  <a:gd name="connsiteY8" fmla="*/ 1981793 h 3591262"/>
                  <a:gd name="connsiteX9" fmla="*/ 3508 w 2088441"/>
                  <a:gd name="connsiteY9" fmla="*/ 1607946 h 3591262"/>
                  <a:gd name="connsiteX10" fmla="*/ 2088441 w 2088441"/>
                  <a:gd name="connsiteY10" fmla="*/ 0 h 3591262"/>
                  <a:gd name="connsiteX0" fmla="*/ 650230 w 2085711"/>
                  <a:gd name="connsiteY0" fmla="*/ 2263813 h 3591262"/>
                  <a:gd name="connsiteX1" fmla="*/ 1718604 w 2085711"/>
                  <a:gd name="connsiteY1" fmla="*/ 3013072 h 3591262"/>
                  <a:gd name="connsiteX2" fmla="*/ 1356019 w 2085711"/>
                  <a:gd name="connsiteY2" fmla="*/ 3587994 h 3591262"/>
                  <a:gd name="connsiteX3" fmla="*/ 706102 w 2085711"/>
                  <a:gd name="connsiteY3" fmla="*/ 3200650 h 3591262"/>
                  <a:gd name="connsiteX4" fmla="*/ 577296 w 2085711"/>
                  <a:gd name="connsiteY4" fmla="*/ 2435001 h 3591262"/>
                  <a:gd name="connsiteX5" fmla="*/ 1067241 w 2085711"/>
                  <a:gd name="connsiteY5" fmla="*/ 2495162 h 3591262"/>
                  <a:gd name="connsiteX6" fmla="*/ 1059666 w 2085711"/>
                  <a:gd name="connsiteY6" fmla="*/ 2660766 h 3591262"/>
                  <a:gd name="connsiteX7" fmla="*/ 870001 w 2085711"/>
                  <a:gd name="connsiteY7" fmla="*/ 2416460 h 3591262"/>
                  <a:gd name="connsiteX8" fmla="*/ 947475 w 2085711"/>
                  <a:gd name="connsiteY8" fmla="*/ 1981793 h 3591262"/>
                  <a:gd name="connsiteX9" fmla="*/ 778 w 2085711"/>
                  <a:gd name="connsiteY9" fmla="*/ 1607946 h 3591262"/>
                  <a:gd name="connsiteX10" fmla="*/ 2085711 w 2085711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63397 w 2098878"/>
                  <a:gd name="connsiteY0" fmla="*/ 2263813 h 3591262"/>
                  <a:gd name="connsiteX1" fmla="*/ 1731771 w 2098878"/>
                  <a:gd name="connsiteY1" fmla="*/ 3013072 h 3591262"/>
                  <a:gd name="connsiteX2" fmla="*/ 1369186 w 2098878"/>
                  <a:gd name="connsiteY2" fmla="*/ 3587994 h 3591262"/>
                  <a:gd name="connsiteX3" fmla="*/ 719269 w 2098878"/>
                  <a:gd name="connsiteY3" fmla="*/ 3200650 h 3591262"/>
                  <a:gd name="connsiteX4" fmla="*/ 590463 w 2098878"/>
                  <a:gd name="connsiteY4" fmla="*/ 2435001 h 3591262"/>
                  <a:gd name="connsiteX5" fmla="*/ 1080408 w 2098878"/>
                  <a:gd name="connsiteY5" fmla="*/ 2495162 h 3591262"/>
                  <a:gd name="connsiteX6" fmla="*/ 1072833 w 2098878"/>
                  <a:gd name="connsiteY6" fmla="*/ 2660766 h 3591262"/>
                  <a:gd name="connsiteX7" fmla="*/ 883168 w 2098878"/>
                  <a:gd name="connsiteY7" fmla="*/ 2416460 h 3591262"/>
                  <a:gd name="connsiteX8" fmla="*/ 929016 w 2098878"/>
                  <a:gd name="connsiteY8" fmla="*/ 1959571 h 3591262"/>
                  <a:gd name="connsiteX9" fmla="*/ 26594 w 2098878"/>
                  <a:gd name="connsiteY9" fmla="*/ 1657948 h 3591262"/>
                  <a:gd name="connsiteX10" fmla="*/ 2098878 w 2098878"/>
                  <a:gd name="connsiteY10" fmla="*/ 0 h 3591262"/>
                  <a:gd name="connsiteX0" fmla="*/ 647601 w 2083082"/>
                  <a:gd name="connsiteY0" fmla="*/ 2263813 h 3591262"/>
                  <a:gd name="connsiteX1" fmla="*/ 1715975 w 2083082"/>
                  <a:gd name="connsiteY1" fmla="*/ 3013072 h 3591262"/>
                  <a:gd name="connsiteX2" fmla="*/ 1353390 w 2083082"/>
                  <a:gd name="connsiteY2" fmla="*/ 3587994 h 3591262"/>
                  <a:gd name="connsiteX3" fmla="*/ 703473 w 2083082"/>
                  <a:gd name="connsiteY3" fmla="*/ 3200650 h 3591262"/>
                  <a:gd name="connsiteX4" fmla="*/ 574667 w 2083082"/>
                  <a:gd name="connsiteY4" fmla="*/ 2435001 h 3591262"/>
                  <a:gd name="connsiteX5" fmla="*/ 1064612 w 2083082"/>
                  <a:gd name="connsiteY5" fmla="*/ 2495162 h 3591262"/>
                  <a:gd name="connsiteX6" fmla="*/ 1057037 w 2083082"/>
                  <a:gd name="connsiteY6" fmla="*/ 2660766 h 3591262"/>
                  <a:gd name="connsiteX7" fmla="*/ 867372 w 2083082"/>
                  <a:gd name="connsiteY7" fmla="*/ 2416460 h 3591262"/>
                  <a:gd name="connsiteX8" fmla="*/ 913220 w 2083082"/>
                  <a:gd name="connsiteY8" fmla="*/ 1959571 h 3591262"/>
                  <a:gd name="connsiteX9" fmla="*/ 10798 w 2083082"/>
                  <a:gd name="connsiteY9" fmla="*/ 1657948 h 3591262"/>
                  <a:gd name="connsiteX10" fmla="*/ 2083082 w 2083082"/>
                  <a:gd name="connsiteY10" fmla="*/ 0 h 359126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38540 w 2151301"/>
                  <a:gd name="connsiteY0" fmla="*/ 2280783 h 3608232"/>
                  <a:gd name="connsiteX1" fmla="*/ 1706914 w 2151301"/>
                  <a:gd name="connsiteY1" fmla="*/ 3030042 h 3608232"/>
                  <a:gd name="connsiteX2" fmla="*/ 1344329 w 2151301"/>
                  <a:gd name="connsiteY2" fmla="*/ 3604964 h 3608232"/>
                  <a:gd name="connsiteX3" fmla="*/ 694412 w 2151301"/>
                  <a:gd name="connsiteY3" fmla="*/ 3217620 h 3608232"/>
                  <a:gd name="connsiteX4" fmla="*/ 565606 w 2151301"/>
                  <a:gd name="connsiteY4" fmla="*/ 2451971 h 3608232"/>
                  <a:gd name="connsiteX5" fmla="*/ 1055551 w 2151301"/>
                  <a:gd name="connsiteY5" fmla="*/ 2512132 h 3608232"/>
                  <a:gd name="connsiteX6" fmla="*/ 1047976 w 2151301"/>
                  <a:gd name="connsiteY6" fmla="*/ 2677736 h 3608232"/>
                  <a:gd name="connsiteX7" fmla="*/ 858311 w 2151301"/>
                  <a:gd name="connsiteY7" fmla="*/ 2433430 h 3608232"/>
                  <a:gd name="connsiteX8" fmla="*/ 904159 w 2151301"/>
                  <a:gd name="connsiteY8" fmla="*/ 1976541 h 3608232"/>
                  <a:gd name="connsiteX9" fmla="*/ 1737 w 2151301"/>
                  <a:gd name="connsiteY9" fmla="*/ 1674918 h 3608232"/>
                  <a:gd name="connsiteX10" fmla="*/ 2151301 w 2151301"/>
                  <a:gd name="connsiteY10" fmla="*/ 0 h 3608232"/>
                  <a:gd name="connsiteX0" fmla="*/ 619275 w 2132036"/>
                  <a:gd name="connsiteY0" fmla="*/ 2280783 h 3608232"/>
                  <a:gd name="connsiteX1" fmla="*/ 1687649 w 2132036"/>
                  <a:gd name="connsiteY1" fmla="*/ 3030042 h 3608232"/>
                  <a:gd name="connsiteX2" fmla="*/ 1325064 w 2132036"/>
                  <a:gd name="connsiteY2" fmla="*/ 3604964 h 3608232"/>
                  <a:gd name="connsiteX3" fmla="*/ 675147 w 2132036"/>
                  <a:gd name="connsiteY3" fmla="*/ 3217620 h 3608232"/>
                  <a:gd name="connsiteX4" fmla="*/ 546341 w 2132036"/>
                  <a:gd name="connsiteY4" fmla="*/ 2451971 h 3608232"/>
                  <a:gd name="connsiteX5" fmla="*/ 1036286 w 2132036"/>
                  <a:gd name="connsiteY5" fmla="*/ 2512132 h 3608232"/>
                  <a:gd name="connsiteX6" fmla="*/ 1028711 w 2132036"/>
                  <a:gd name="connsiteY6" fmla="*/ 2677736 h 3608232"/>
                  <a:gd name="connsiteX7" fmla="*/ 839046 w 2132036"/>
                  <a:gd name="connsiteY7" fmla="*/ 2433430 h 3608232"/>
                  <a:gd name="connsiteX8" fmla="*/ 884894 w 2132036"/>
                  <a:gd name="connsiteY8" fmla="*/ 1976541 h 3608232"/>
                  <a:gd name="connsiteX9" fmla="*/ 1793 w 2132036"/>
                  <a:gd name="connsiteY9" fmla="*/ 1720170 h 3608232"/>
                  <a:gd name="connsiteX10" fmla="*/ 2132036 w 2132036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46004 w 2158765"/>
                  <a:gd name="connsiteY0" fmla="*/ 2280783 h 3608232"/>
                  <a:gd name="connsiteX1" fmla="*/ 1714378 w 2158765"/>
                  <a:gd name="connsiteY1" fmla="*/ 3030042 h 3608232"/>
                  <a:gd name="connsiteX2" fmla="*/ 1351793 w 2158765"/>
                  <a:gd name="connsiteY2" fmla="*/ 3604964 h 3608232"/>
                  <a:gd name="connsiteX3" fmla="*/ 701876 w 2158765"/>
                  <a:gd name="connsiteY3" fmla="*/ 3217620 h 3608232"/>
                  <a:gd name="connsiteX4" fmla="*/ 573070 w 2158765"/>
                  <a:gd name="connsiteY4" fmla="*/ 2451971 h 3608232"/>
                  <a:gd name="connsiteX5" fmla="*/ 1063015 w 2158765"/>
                  <a:gd name="connsiteY5" fmla="*/ 2512132 h 3608232"/>
                  <a:gd name="connsiteX6" fmla="*/ 1055440 w 2158765"/>
                  <a:gd name="connsiteY6" fmla="*/ 2677736 h 3608232"/>
                  <a:gd name="connsiteX7" fmla="*/ 865775 w 2158765"/>
                  <a:gd name="connsiteY7" fmla="*/ 2433430 h 3608232"/>
                  <a:gd name="connsiteX8" fmla="*/ 937383 w 2158765"/>
                  <a:gd name="connsiteY8" fmla="*/ 2016138 h 3608232"/>
                  <a:gd name="connsiteX9" fmla="*/ 28522 w 2158765"/>
                  <a:gd name="connsiteY9" fmla="*/ 1720170 h 3608232"/>
                  <a:gd name="connsiteX10" fmla="*/ 2158765 w 2158765"/>
                  <a:gd name="connsiteY10" fmla="*/ 0 h 3608232"/>
                  <a:gd name="connsiteX0" fmla="*/ 644914 w 2157675"/>
                  <a:gd name="connsiteY0" fmla="*/ 2280783 h 3608232"/>
                  <a:gd name="connsiteX1" fmla="*/ 1713288 w 2157675"/>
                  <a:gd name="connsiteY1" fmla="*/ 3030042 h 3608232"/>
                  <a:gd name="connsiteX2" fmla="*/ 1350703 w 2157675"/>
                  <a:gd name="connsiteY2" fmla="*/ 3604964 h 3608232"/>
                  <a:gd name="connsiteX3" fmla="*/ 700786 w 2157675"/>
                  <a:gd name="connsiteY3" fmla="*/ 3217620 h 3608232"/>
                  <a:gd name="connsiteX4" fmla="*/ 571980 w 2157675"/>
                  <a:gd name="connsiteY4" fmla="*/ 2451971 h 3608232"/>
                  <a:gd name="connsiteX5" fmla="*/ 1061925 w 2157675"/>
                  <a:gd name="connsiteY5" fmla="*/ 2512132 h 3608232"/>
                  <a:gd name="connsiteX6" fmla="*/ 1054350 w 2157675"/>
                  <a:gd name="connsiteY6" fmla="*/ 2677736 h 3608232"/>
                  <a:gd name="connsiteX7" fmla="*/ 864685 w 2157675"/>
                  <a:gd name="connsiteY7" fmla="*/ 2433430 h 3608232"/>
                  <a:gd name="connsiteX8" fmla="*/ 936293 w 2157675"/>
                  <a:gd name="connsiteY8" fmla="*/ 2016138 h 3608232"/>
                  <a:gd name="connsiteX9" fmla="*/ 27432 w 2157675"/>
                  <a:gd name="connsiteY9" fmla="*/ 1720170 h 3608232"/>
                  <a:gd name="connsiteX10" fmla="*/ 2157675 w 2157675"/>
                  <a:gd name="connsiteY10" fmla="*/ 0 h 3608232"/>
                  <a:gd name="connsiteX0" fmla="*/ 634515 w 2147276"/>
                  <a:gd name="connsiteY0" fmla="*/ 2280783 h 3608232"/>
                  <a:gd name="connsiteX1" fmla="*/ 1702889 w 2147276"/>
                  <a:gd name="connsiteY1" fmla="*/ 3030042 h 3608232"/>
                  <a:gd name="connsiteX2" fmla="*/ 1340304 w 2147276"/>
                  <a:gd name="connsiteY2" fmla="*/ 3604964 h 3608232"/>
                  <a:gd name="connsiteX3" fmla="*/ 690387 w 2147276"/>
                  <a:gd name="connsiteY3" fmla="*/ 3217620 h 3608232"/>
                  <a:gd name="connsiteX4" fmla="*/ 561581 w 2147276"/>
                  <a:gd name="connsiteY4" fmla="*/ 2451971 h 3608232"/>
                  <a:gd name="connsiteX5" fmla="*/ 1051526 w 2147276"/>
                  <a:gd name="connsiteY5" fmla="*/ 2512132 h 3608232"/>
                  <a:gd name="connsiteX6" fmla="*/ 1043951 w 2147276"/>
                  <a:gd name="connsiteY6" fmla="*/ 2677736 h 3608232"/>
                  <a:gd name="connsiteX7" fmla="*/ 854286 w 2147276"/>
                  <a:gd name="connsiteY7" fmla="*/ 2433430 h 3608232"/>
                  <a:gd name="connsiteX8" fmla="*/ 925894 w 2147276"/>
                  <a:gd name="connsiteY8" fmla="*/ 2016138 h 3608232"/>
                  <a:gd name="connsiteX9" fmla="*/ 17033 w 2147276"/>
                  <a:gd name="connsiteY9" fmla="*/ 1720170 h 3608232"/>
                  <a:gd name="connsiteX10" fmla="*/ 2147276 w 2147276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85064 w 2686456"/>
                  <a:gd name="connsiteY0" fmla="*/ 2361570 h 3689019"/>
                  <a:gd name="connsiteX1" fmla="*/ 1753438 w 2686456"/>
                  <a:gd name="connsiteY1" fmla="*/ 3110829 h 3689019"/>
                  <a:gd name="connsiteX2" fmla="*/ 1390853 w 2686456"/>
                  <a:gd name="connsiteY2" fmla="*/ 3685751 h 3689019"/>
                  <a:gd name="connsiteX3" fmla="*/ 740936 w 2686456"/>
                  <a:gd name="connsiteY3" fmla="*/ 3298407 h 3689019"/>
                  <a:gd name="connsiteX4" fmla="*/ 612130 w 2686456"/>
                  <a:gd name="connsiteY4" fmla="*/ 2532758 h 3689019"/>
                  <a:gd name="connsiteX5" fmla="*/ 1102075 w 2686456"/>
                  <a:gd name="connsiteY5" fmla="*/ 2592919 h 3689019"/>
                  <a:gd name="connsiteX6" fmla="*/ 1094500 w 2686456"/>
                  <a:gd name="connsiteY6" fmla="*/ 2758523 h 3689019"/>
                  <a:gd name="connsiteX7" fmla="*/ 904835 w 2686456"/>
                  <a:gd name="connsiteY7" fmla="*/ 2514217 h 3689019"/>
                  <a:gd name="connsiteX8" fmla="*/ 976443 w 2686456"/>
                  <a:gd name="connsiteY8" fmla="*/ 2096925 h 3689019"/>
                  <a:gd name="connsiteX9" fmla="*/ 48262 w 2686456"/>
                  <a:gd name="connsiteY9" fmla="*/ 1874491 h 3689019"/>
                  <a:gd name="connsiteX10" fmla="*/ 2686456 w 2686456"/>
                  <a:gd name="connsiteY10" fmla="*/ 0 h 3689019"/>
                  <a:gd name="connsiteX0" fmla="*/ 685064 w 2686456"/>
                  <a:gd name="connsiteY0" fmla="*/ 2361570 h 3689019"/>
                  <a:gd name="connsiteX1" fmla="*/ 1753438 w 2686456"/>
                  <a:gd name="connsiteY1" fmla="*/ 3110829 h 3689019"/>
                  <a:gd name="connsiteX2" fmla="*/ 1390853 w 2686456"/>
                  <a:gd name="connsiteY2" fmla="*/ 3685751 h 3689019"/>
                  <a:gd name="connsiteX3" fmla="*/ 740936 w 2686456"/>
                  <a:gd name="connsiteY3" fmla="*/ 3298407 h 3689019"/>
                  <a:gd name="connsiteX4" fmla="*/ 612130 w 2686456"/>
                  <a:gd name="connsiteY4" fmla="*/ 2532758 h 3689019"/>
                  <a:gd name="connsiteX5" fmla="*/ 1102075 w 2686456"/>
                  <a:gd name="connsiteY5" fmla="*/ 2592919 h 3689019"/>
                  <a:gd name="connsiteX6" fmla="*/ 1094500 w 2686456"/>
                  <a:gd name="connsiteY6" fmla="*/ 2758523 h 3689019"/>
                  <a:gd name="connsiteX7" fmla="*/ 904835 w 2686456"/>
                  <a:gd name="connsiteY7" fmla="*/ 2514217 h 3689019"/>
                  <a:gd name="connsiteX8" fmla="*/ 976443 w 2686456"/>
                  <a:gd name="connsiteY8" fmla="*/ 2096925 h 3689019"/>
                  <a:gd name="connsiteX9" fmla="*/ 48262 w 2686456"/>
                  <a:gd name="connsiteY9" fmla="*/ 1874491 h 3689019"/>
                  <a:gd name="connsiteX10" fmla="*/ 2686456 w 2686456"/>
                  <a:gd name="connsiteY10" fmla="*/ 0 h 3689019"/>
                  <a:gd name="connsiteX0" fmla="*/ 646058 w 2647450"/>
                  <a:gd name="connsiteY0" fmla="*/ 2361570 h 3689019"/>
                  <a:gd name="connsiteX1" fmla="*/ 1714432 w 2647450"/>
                  <a:gd name="connsiteY1" fmla="*/ 3110829 h 3689019"/>
                  <a:gd name="connsiteX2" fmla="*/ 1351847 w 2647450"/>
                  <a:gd name="connsiteY2" fmla="*/ 3685751 h 3689019"/>
                  <a:gd name="connsiteX3" fmla="*/ 701930 w 2647450"/>
                  <a:gd name="connsiteY3" fmla="*/ 3298407 h 3689019"/>
                  <a:gd name="connsiteX4" fmla="*/ 573124 w 2647450"/>
                  <a:gd name="connsiteY4" fmla="*/ 2532758 h 3689019"/>
                  <a:gd name="connsiteX5" fmla="*/ 1063069 w 2647450"/>
                  <a:gd name="connsiteY5" fmla="*/ 2592919 h 3689019"/>
                  <a:gd name="connsiteX6" fmla="*/ 1055494 w 2647450"/>
                  <a:gd name="connsiteY6" fmla="*/ 2758523 h 3689019"/>
                  <a:gd name="connsiteX7" fmla="*/ 865829 w 2647450"/>
                  <a:gd name="connsiteY7" fmla="*/ 2514217 h 3689019"/>
                  <a:gd name="connsiteX8" fmla="*/ 937437 w 2647450"/>
                  <a:gd name="connsiteY8" fmla="*/ 2096925 h 3689019"/>
                  <a:gd name="connsiteX9" fmla="*/ 9256 w 2647450"/>
                  <a:gd name="connsiteY9" fmla="*/ 1874491 h 3689019"/>
                  <a:gd name="connsiteX10" fmla="*/ 2647450 w 2647450"/>
                  <a:gd name="connsiteY10" fmla="*/ 0 h 3689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47450" h="3689019">
                    <a:moveTo>
                      <a:pt x="646058" y="2361570"/>
                    </a:moveTo>
                    <a:cubicBezTo>
                      <a:pt x="1352317" y="1913454"/>
                      <a:pt x="1649229" y="2811190"/>
                      <a:pt x="1714432" y="3110829"/>
                    </a:cubicBezTo>
                    <a:cubicBezTo>
                      <a:pt x="1779635" y="3410468"/>
                      <a:pt x="1647962" y="3646087"/>
                      <a:pt x="1351847" y="3685751"/>
                    </a:cubicBezTo>
                    <a:cubicBezTo>
                      <a:pt x="1102808" y="3719109"/>
                      <a:pt x="831717" y="3490572"/>
                      <a:pt x="701930" y="3298407"/>
                    </a:cubicBezTo>
                    <a:cubicBezTo>
                      <a:pt x="572143" y="3106242"/>
                      <a:pt x="420167" y="2722767"/>
                      <a:pt x="573124" y="2532758"/>
                    </a:cubicBezTo>
                    <a:cubicBezTo>
                      <a:pt x="726081" y="2342749"/>
                      <a:pt x="1013597" y="2522096"/>
                      <a:pt x="1063069" y="2592919"/>
                    </a:cubicBezTo>
                    <a:cubicBezTo>
                      <a:pt x="1112541" y="2663742"/>
                      <a:pt x="1143338" y="2741463"/>
                      <a:pt x="1055494" y="2758523"/>
                    </a:cubicBezTo>
                    <a:cubicBezTo>
                      <a:pt x="967650" y="2775583"/>
                      <a:pt x="885505" y="2624483"/>
                      <a:pt x="865829" y="2514217"/>
                    </a:cubicBezTo>
                    <a:cubicBezTo>
                      <a:pt x="846153" y="2403951"/>
                      <a:pt x="1086639" y="2248800"/>
                      <a:pt x="937437" y="2096925"/>
                    </a:cubicBezTo>
                    <a:cubicBezTo>
                      <a:pt x="788235" y="1945050"/>
                      <a:pt x="115158" y="2239126"/>
                      <a:pt x="9256" y="1874491"/>
                    </a:cubicBezTo>
                    <a:cubicBezTo>
                      <a:pt x="-96646" y="1509856"/>
                      <a:pt x="701453" y="170649"/>
                      <a:pt x="2647450" y="0"/>
                    </a:cubicBezTo>
                  </a:path>
                </a:pathLst>
              </a:cu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Freeform 2">
                <a:extLst>
                  <a:ext uri="{FF2B5EF4-FFF2-40B4-BE49-F238E27FC236}">
                    <a16:creationId xmlns:a16="http://schemas.microsoft.com/office/drawing/2014/main" id="{603A2FDE-D382-4265-896B-3B59DC4D5C81}"/>
                  </a:ext>
                </a:extLst>
              </p:cNvPr>
              <p:cNvSpPr/>
              <p:nvPr userDrawn="1"/>
            </p:nvSpPr>
            <p:spPr>
              <a:xfrm rot="21269127">
                <a:off x="764468" y="3833936"/>
                <a:ext cx="876299" cy="228599"/>
              </a:xfrm>
              <a:custGeom>
                <a:avLst/>
                <a:gdLst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300" h="228600">
                    <a:moveTo>
                      <a:pt x="0" y="228600"/>
                    </a:moveTo>
                    <a:cubicBezTo>
                      <a:pt x="261620" y="68580"/>
                      <a:pt x="477520" y="0"/>
                      <a:pt x="876300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3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1D013D-3707-4464-BA9E-5F28EFB031A4}"/>
              </a:ext>
            </a:extLst>
          </p:cNvPr>
          <p:cNvGrpSpPr/>
          <p:nvPr userDrawn="1"/>
        </p:nvGrpSpPr>
        <p:grpSpPr>
          <a:xfrm>
            <a:off x="7812832" y="0"/>
            <a:ext cx="1341762" cy="4961331"/>
            <a:chOff x="7803307" y="0"/>
            <a:chExt cx="1341762" cy="4961331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EF56DFC-52A8-4A8A-8BA1-F22EA008DC50}"/>
                </a:ext>
              </a:extLst>
            </p:cNvPr>
            <p:cNvSpPr/>
            <p:nvPr userDrawn="1"/>
          </p:nvSpPr>
          <p:spPr>
            <a:xfrm>
              <a:off x="7803307" y="0"/>
              <a:ext cx="1340693" cy="4177799"/>
            </a:xfrm>
            <a:custGeom>
              <a:avLst/>
              <a:gdLst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3856 w 1331640"/>
                <a:gd name="connsiteY3" fmla="*/ 3518107 h 3571216"/>
                <a:gd name="connsiteX4" fmla="*/ 121 w 1331640"/>
                <a:gd name="connsiteY4" fmla="*/ 1683837 h 3571216"/>
                <a:gd name="connsiteX5" fmla="*/ 717803 w 1331640"/>
                <a:gd name="connsiteY5" fmla="*/ 119 h 3571216"/>
                <a:gd name="connsiteX0" fmla="*/ 717958 w 1331640"/>
                <a:gd name="connsiteY0" fmla="*/ 0 h 3571216"/>
                <a:gd name="connsiteX1" fmla="*/ 1331640 w 1331640"/>
                <a:gd name="connsiteY1" fmla="*/ 0 h 3571216"/>
                <a:gd name="connsiteX2" fmla="*/ 1331640 w 1331640"/>
                <a:gd name="connsiteY2" fmla="*/ 3571216 h 3571216"/>
                <a:gd name="connsiteX3" fmla="*/ 121 w 1331640"/>
                <a:gd name="connsiteY3" fmla="*/ 1683837 h 3571216"/>
                <a:gd name="connsiteX4" fmla="*/ 717803 w 1331640"/>
                <a:gd name="connsiteY4" fmla="*/ 119 h 3571216"/>
                <a:gd name="connsiteX5" fmla="*/ 717958 w 1331640"/>
                <a:gd name="connsiteY5" fmla="*/ 0 h 3571216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717958 w 1340694"/>
                <a:gd name="connsiteY0" fmla="*/ 0 h 4168745"/>
                <a:gd name="connsiteX1" fmla="*/ 1331640 w 1340694"/>
                <a:gd name="connsiteY1" fmla="*/ 0 h 4168745"/>
                <a:gd name="connsiteX2" fmla="*/ 1340694 w 1340694"/>
                <a:gd name="connsiteY2" fmla="*/ 4168745 h 4168745"/>
                <a:gd name="connsiteX3" fmla="*/ 121 w 1340694"/>
                <a:gd name="connsiteY3" fmla="*/ 1683837 h 4168745"/>
                <a:gd name="connsiteX4" fmla="*/ 717803 w 1340694"/>
                <a:gd name="connsiteY4" fmla="*/ 119 h 4168745"/>
                <a:gd name="connsiteX5" fmla="*/ 717958 w 1340694"/>
                <a:gd name="connsiteY5" fmla="*/ 0 h 4168745"/>
                <a:gd name="connsiteX0" fmla="*/ 663665 w 1286401"/>
                <a:gd name="connsiteY0" fmla="*/ 0 h 4168745"/>
                <a:gd name="connsiteX1" fmla="*/ 1277347 w 1286401"/>
                <a:gd name="connsiteY1" fmla="*/ 0 h 4168745"/>
                <a:gd name="connsiteX2" fmla="*/ 1286401 w 1286401"/>
                <a:gd name="connsiteY2" fmla="*/ 4168745 h 4168745"/>
                <a:gd name="connsiteX3" fmla="*/ 149 w 1286401"/>
                <a:gd name="connsiteY3" fmla="*/ 1864906 h 4168745"/>
                <a:gd name="connsiteX4" fmla="*/ 663510 w 1286401"/>
                <a:gd name="connsiteY4" fmla="*/ 119 h 4168745"/>
                <a:gd name="connsiteX5" fmla="*/ 663665 w 1286401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68745"/>
                <a:gd name="connsiteX1" fmla="*/ 1331639 w 1340693"/>
                <a:gd name="connsiteY1" fmla="*/ 0 h 4168745"/>
                <a:gd name="connsiteX2" fmla="*/ 1340693 w 1340693"/>
                <a:gd name="connsiteY2" fmla="*/ 4168745 h 4168745"/>
                <a:gd name="connsiteX3" fmla="*/ 121 w 1340693"/>
                <a:gd name="connsiteY3" fmla="*/ 1973548 h 4168745"/>
                <a:gd name="connsiteX4" fmla="*/ 717802 w 1340693"/>
                <a:gd name="connsiteY4" fmla="*/ 119 h 4168745"/>
                <a:gd name="connsiteX5" fmla="*/ 717957 w 1340693"/>
                <a:gd name="connsiteY5" fmla="*/ 0 h 4168745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  <a:gd name="connsiteX0" fmla="*/ 717957 w 1340693"/>
                <a:gd name="connsiteY0" fmla="*/ 0 h 4177799"/>
                <a:gd name="connsiteX1" fmla="*/ 1331639 w 1340693"/>
                <a:gd name="connsiteY1" fmla="*/ 0 h 4177799"/>
                <a:gd name="connsiteX2" fmla="*/ 1340693 w 1340693"/>
                <a:gd name="connsiteY2" fmla="*/ 4177799 h 4177799"/>
                <a:gd name="connsiteX3" fmla="*/ 121 w 1340693"/>
                <a:gd name="connsiteY3" fmla="*/ 1973548 h 4177799"/>
                <a:gd name="connsiteX4" fmla="*/ 717802 w 1340693"/>
                <a:gd name="connsiteY4" fmla="*/ 119 h 4177799"/>
                <a:gd name="connsiteX5" fmla="*/ 717957 w 1340693"/>
                <a:gd name="connsiteY5" fmla="*/ 0 h 417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0693" h="4177799">
                  <a:moveTo>
                    <a:pt x="717957" y="0"/>
                  </a:moveTo>
                  <a:lnTo>
                    <a:pt x="1331639" y="0"/>
                  </a:lnTo>
                  <a:lnTo>
                    <a:pt x="1340693" y="4177799"/>
                  </a:lnTo>
                  <a:cubicBezTo>
                    <a:pt x="721819" y="3919864"/>
                    <a:pt x="66733" y="3182096"/>
                    <a:pt x="121" y="1973548"/>
                  </a:cubicBezTo>
                  <a:cubicBezTo>
                    <a:pt x="-6825" y="1195267"/>
                    <a:pt x="285014" y="356342"/>
                    <a:pt x="717802" y="119"/>
                  </a:cubicBezTo>
                  <a:lnTo>
                    <a:pt x="717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7F4B2BB5-1E90-421A-B583-564BC1A1554B}"/>
                </a:ext>
              </a:extLst>
            </p:cNvPr>
            <p:cNvGrpSpPr/>
            <p:nvPr userDrawn="1"/>
          </p:nvGrpSpPr>
          <p:grpSpPr>
            <a:xfrm>
              <a:off x="8088119" y="2956925"/>
              <a:ext cx="1056950" cy="2004406"/>
              <a:chOff x="249507" y="1005137"/>
              <a:chExt cx="2166199" cy="3608232"/>
            </a:xfrm>
          </p:grpSpPr>
          <p:sp>
            <p:nvSpPr>
              <p:cNvPr id="15" name="Rounded Rectangle 1">
                <a:extLst>
                  <a:ext uri="{FF2B5EF4-FFF2-40B4-BE49-F238E27FC236}">
                    <a16:creationId xmlns:a16="http://schemas.microsoft.com/office/drawing/2014/main" id="{A8B24B76-73EA-4949-9088-0CB48FF714C5}"/>
                  </a:ext>
                </a:extLst>
              </p:cNvPr>
              <p:cNvSpPr/>
              <p:nvPr userDrawn="1"/>
            </p:nvSpPr>
            <p:spPr>
              <a:xfrm rot="20274635">
                <a:off x="1034052" y="3357355"/>
                <a:ext cx="720079" cy="1109517"/>
              </a:xfrm>
              <a:prstGeom prst="roundRect">
                <a:avLst>
                  <a:gd name="adj" fmla="val 367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Freeform 4">
                <a:extLst>
                  <a:ext uri="{FF2B5EF4-FFF2-40B4-BE49-F238E27FC236}">
                    <a16:creationId xmlns:a16="http://schemas.microsoft.com/office/drawing/2014/main" id="{A739A13D-D78A-46A3-9317-F2F93292BC46}"/>
                  </a:ext>
                </a:extLst>
              </p:cNvPr>
              <p:cNvSpPr/>
              <p:nvPr userDrawn="1"/>
            </p:nvSpPr>
            <p:spPr>
              <a:xfrm>
                <a:off x="249507" y="1005137"/>
                <a:ext cx="2166199" cy="3608232"/>
              </a:xfrm>
              <a:custGeom>
                <a:avLst/>
                <a:gdLst>
                  <a:gd name="connsiteX0" fmla="*/ 54097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341075 w 3193709"/>
                  <a:gd name="connsiteY1" fmla="*/ 316353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1021035 w 3193709"/>
                  <a:gd name="connsiteY2" fmla="*/ 419223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815 w 3193709"/>
                  <a:gd name="connsiteY3" fmla="*/ 366645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16235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32563 w 3193709"/>
                  <a:gd name="connsiteY5" fmla="*/ 2973031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70515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714058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525735 w 3193709"/>
                  <a:gd name="connsiteY4" fmla="*/ 2752051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182835 w 3193709"/>
                  <a:gd name="connsiteY3" fmla="*/ 3681691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95355 w 3193709"/>
                  <a:gd name="connsiteY1" fmla="*/ 3194011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47655 w 3193709"/>
                  <a:gd name="connsiteY8" fmla="*/ 2584411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9426 w 3193709"/>
                  <a:gd name="connsiteY8" fmla="*/ 2513654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7155 w 3193709"/>
                  <a:gd name="connsiteY0" fmla="*/ 2652991 h 4611331"/>
                  <a:gd name="connsiteX1" fmla="*/ 1240926 w 3193709"/>
                  <a:gd name="connsiteY1" fmla="*/ 3204897 h 4611331"/>
                  <a:gd name="connsiteX2" fmla="*/ 998175 w 3193709"/>
                  <a:gd name="connsiteY2" fmla="*/ 4062691 h 4611331"/>
                  <a:gd name="connsiteX3" fmla="*/ 220935 w 3193709"/>
                  <a:gd name="connsiteY3" fmla="*/ 3649034 h 4611331"/>
                  <a:gd name="connsiteX4" fmla="*/ 384220 w 3193709"/>
                  <a:gd name="connsiteY4" fmla="*/ 2784708 h 4611331"/>
                  <a:gd name="connsiteX5" fmla="*/ 754335 w 3193709"/>
                  <a:gd name="connsiteY5" fmla="*/ 2956702 h 4611331"/>
                  <a:gd name="connsiteX6" fmla="*/ 686844 w 3193709"/>
                  <a:gd name="connsiteY6" fmla="*/ 3102571 h 4611331"/>
                  <a:gd name="connsiteX7" fmla="*/ 571455 w 3193709"/>
                  <a:gd name="connsiteY7" fmla="*/ 2988271 h 4611331"/>
                  <a:gd name="connsiteX8" fmla="*/ 663983 w 3193709"/>
                  <a:gd name="connsiteY8" fmla="*/ 2568083 h 4611331"/>
                  <a:gd name="connsiteX9" fmla="*/ 571455 w 3193709"/>
                  <a:gd name="connsiteY9" fmla="*/ 2424391 h 4611331"/>
                  <a:gd name="connsiteX10" fmla="*/ 144735 w 3193709"/>
                  <a:gd name="connsiteY10" fmla="*/ 2378671 h 4611331"/>
                  <a:gd name="connsiteX11" fmla="*/ 45675 w 3193709"/>
                  <a:gd name="connsiteY11" fmla="*/ 1990051 h 4611331"/>
                  <a:gd name="connsiteX12" fmla="*/ 830535 w 3193709"/>
                  <a:gd name="connsiteY12" fmla="*/ 679411 h 4611331"/>
                  <a:gd name="connsiteX13" fmla="*/ 2910795 w 3193709"/>
                  <a:gd name="connsiteY13" fmla="*/ 1231 h 4611331"/>
                  <a:gd name="connsiteX14" fmla="*/ 2964135 w 3193709"/>
                  <a:gd name="connsiteY14" fmla="*/ 831811 h 4611331"/>
                  <a:gd name="connsiteX15" fmla="*/ 3192735 w 3193709"/>
                  <a:gd name="connsiteY15" fmla="*/ 1555711 h 4611331"/>
                  <a:gd name="connsiteX16" fmla="*/ 2865075 w 3193709"/>
                  <a:gd name="connsiteY16" fmla="*/ 2492971 h 4611331"/>
                  <a:gd name="connsiteX17" fmla="*/ 3154635 w 3193709"/>
                  <a:gd name="connsiteY17" fmla="*/ 3140671 h 4611331"/>
                  <a:gd name="connsiteX18" fmla="*/ 2766015 w 3193709"/>
                  <a:gd name="connsiteY18" fmla="*/ 3864571 h 4611331"/>
                  <a:gd name="connsiteX19" fmla="*/ 3192735 w 3193709"/>
                  <a:gd name="connsiteY19" fmla="*/ 4611331 h 4611331"/>
                  <a:gd name="connsiteX0" fmla="*/ 459114 w 3195668"/>
                  <a:gd name="connsiteY0" fmla="*/ 2652991 h 4611331"/>
                  <a:gd name="connsiteX1" fmla="*/ 1242885 w 3195668"/>
                  <a:gd name="connsiteY1" fmla="*/ 3204897 h 4611331"/>
                  <a:gd name="connsiteX2" fmla="*/ 1000134 w 3195668"/>
                  <a:gd name="connsiteY2" fmla="*/ 4062691 h 4611331"/>
                  <a:gd name="connsiteX3" fmla="*/ 222894 w 3195668"/>
                  <a:gd name="connsiteY3" fmla="*/ 3649034 h 4611331"/>
                  <a:gd name="connsiteX4" fmla="*/ 386179 w 3195668"/>
                  <a:gd name="connsiteY4" fmla="*/ 2784708 h 4611331"/>
                  <a:gd name="connsiteX5" fmla="*/ 756294 w 3195668"/>
                  <a:gd name="connsiteY5" fmla="*/ 2956702 h 4611331"/>
                  <a:gd name="connsiteX6" fmla="*/ 688803 w 3195668"/>
                  <a:gd name="connsiteY6" fmla="*/ 3102571 h 4611331"/>
                  <a:gd name="connsiteX7" fmla="*/ 573414 w 3195668"/>
                  <a:gd name="connsiteY7" fmla="*/ 2988271 h 4611331"/>
                  <a:gd name="connsiteX8" fmla="*/ 665942 w 3195668"/>
                  <a:gd name="connsiteY8" fmla="*/ 2568083 h 4611331"/>
                  <a:gd name="connsiteX9" fmla="*/ 573414 w 3195668"/>
                  <a:gd name="connsiteY9" fmla="*/ 2424391 h 4611331"/>
                  <a:gd name="connsiteX10" fmla="*/ 146694 w 3195668"/>
                  <a:gd name="connsiteY10" fmla="*/ 2378671 h 4611331"/>
                  <a:gd name="connsiteX11" fmla="*/ 47634 w 3195668"/>
                  <a:gd name="connsiteY11" fmla="*/ 1990051 h 4611331"/>
                  <a:gd name="connsiteX12" fmla="*/ 832494 w 3195668"/>
                  <a:gd name="connsiteY12" fmla="*/ 679411 h 4611331"/>
                  <a:gd name="connsiteX13" fmla="*/ 2912754 w 3195668"/>
                  <a:gd name="connsiteY13" fmla="*/ 1231 h 4611331"/>
                  <a:gd name="connsiteX14" fmla="*/ 2966094 w 3195668"/>
                  <a:gd name="connsiteY14" fmla="*/ 831811 h 4611331"/>
                  <a:gd name="connsiteX15" fmla="*/ 3194694 w 3195668"/>
                  <a:gd name="connsiteY15" fmla="*/ 1555711 h 4611331"/>
                  <a:gd name="connsiteX16" fmla="*/ 2867034 w 3195668"/>
                  <a:gd name="connsiteY16" fmla="*/ 2492971 h 4611331"/>
                  <a:gd name="connsiteX17" fmla="*/ 3156594 w 3195668"/>
                  <a:gd name="connsiteY17" fmla="*/ 3140671 h 4611331"/>
                  <a:gd name="connsiteX18" fmla="*/ 2767974 w 3195668"/>
                  <a:gd name="connsiteY18" fmla="*/ 3864571 h 4611331"/>
                  <a:gd name="connsiteX19" fmla="*/ 3194694 w 3195668"/>
                  <a:gd name="connsiteY19" fmla="*/ 4611331 h 4611331"/>
                  <a:gd name="connsiteX0" fmla="*/ 376762 w 3113316"/>
                  <a:gd name="connsiteY0" fmla="*/ 2652876 h 4611216"/>
                  <a:gd name="connsiteX1" fmla="*/ 1160533 w 3113316"/>
                  <a:gd name="connsiteY1" fmla="*/ 3204782 h 4611216"/>
                  <a:gd name="connsiteX2" fmla="*/ 917782 w 3113316"/>
                  <a:gd name="connsiteY2" fmla="*/ 4062576 h 4611216"/>
                  <a:gd name="connsiteX3" fmla="*/ 140542 w 3113316"/>
                  <a:gd name="connsiteY3" fmla="*/ 3648919 h 4611216"/>
                  <a:gd name="connsiteX4" fmla="*/ 303827 w 3113316"/>
                  <a:gd name="connsiteY4" fmla="*/ 2784593 h 4611216"/>
                  <a:gd name="connsiteX5" fmla="*/ 673942 w 3113316"/>
                  <a:gd name="connsiteY5" fmla="*/ 2956587 h 4611216"/>
                  <a:gd name="connsiteX6" fmla="*/ 606451 w 3113316"/>
                  <a:gd name="connsiteY6" fmla="*/ 3102456 h 4611216"/>
                  <a:gd name="connsiteX7" fmla="*/ 491062 w 3113316"/>
                  <a:gd name="connsiteY7" fmla="*/ 2988156 h 4611216"/>
                  <a:gd name="connsiteX8" fmla="*/ 583590 w 3113316"/>
                  <a:gd name="connsiteY8" fmla="*/ 2567968 h 4611216"/>
                  <a:gd name="connsiteX9" fmla="*/ 491062 w 3113316"/>
                  <a:gd name="connsiteY9" fmla="*/ 2424276 h 4611216"/>
                  <a:gd name="connsiteX10" fmla="*/ 64342 w 3113316"/>
                  <a:gd name="connsiteY10" fmla="*/ 2378556 h 4611216"/>
                  <a:gd name="connsiteX11" fmla="*/ 74139 w 3113316"/>
                  <a:gd name="connsiteY11" fmla="*/ 1739565 h 4611216"/>
                  <a:gd name="connsiteX12" fmla="*/ 750142 w 3113316"/>
                  <a:gd name="connsiteY12" fmla="*/ 679296 h 4611216"/>
                  <a:gd name="connsiteX13" fmla="*/ 2830402 w 3113316"/>
                  <a:gd name="connsiteY13" fmla="*/ 1116 h 4611216"/>
                  <a:gd name="connsiteX14" fmla="*/ 2883742 w 3113316"/>
                  <a:gd name="connsiteY14" fmla="*/ 831696 h 4611216"/>
                  <a:gd name="connsiteX15" fmla="*/ 3112342 w 3113316"/>
                  <a:gd name="connsiteY15" fmla="*/ 1555596 h 4611216"/>
                  <a:gd name="connsiteX16" fmla="*/ 2784682 w 3113316"/>
                  <a:gd name="connsiteY16" fmla="*/ 2492856 h 4611216"/>
                  <a:gd name="connsiteX17" fmla="*/ 3074242 w 3113316"/>
                  <a:gd name="connsiteY17" fmla="*/ 3140556 h 4611216"/>
                  <a:gd name="connsiteX18" fmla="*/ 2685622 w 3113316"/>
                  <a:gd name="connsiteY18" fmla="*/ 3864456 h 4611216"/>
                  <a:gd name="connsiteX19" fmla="*/ 3112342 w 3113316"/>
                  <a:gd name="connsiteY19" fmla="*/ 4611216 h 4611216"/>
                  <a:gd name="connsiteX0" fmla="*/ 368285 w 3104839"/>
                  <a:gd name="connsiteY0" fmla="*/ 2652876 h 4611216"/>
                  <a:gd name="connsiteX1" fmla="*/ 1152056 w 3104839"/>
                  <a:gd name="connsiteY1" fmla="*/ 3204782 h 4611216"/>
                  <a:gd name="connsiteX2" fmla="*/ 909305 w 3104839"/>
                  <a:gd name="connsiteY2" fmla="*/ 4062576 h 4611216"/>
                  <a:gd name="connsiteX3" fmla="*/ 132065 w 3104839"/>
                  <a:gd name="connsiteY3" fmla="*/ 3648919 h 4611216"/>
                  <a:gd name="connsiteX4" fmla="*/ 295350 w 3104839"/>
                  <a:gd name="connsiteY4" fmla="*/ 2784593 h 4611216"/>
                  <a:gd name="connsiteX5" fmla="*/ 665465 w 3104839"/>
                  <a:gd name="connsiteY5" fmla="*/ 2956587 h 4611216"/>
                  <a:gd name="connsiteX6" fmla="*/ 597974 w 3104839"/>
                  <a:gd name="connsiteY6" fmla="*/ 3102456 h 4611216"/>
                  <a:gd name="connsiteX7" fmla="*/ 482585 w 3104839"/>
                  <a:gd name="connsiteY7" fmla="*/ 2988156 h 4611216"/>
                  <a:gd name="connsiteX8" fmla="*/ 575113 w 3104839"/>
                  <a:gd name="connsiteY8" fmla="*/ 2567968 h 4611216"/>
                  <a:gd name="connsiteX9" fmla="*/ 482585 w 3104839"/>
                  <a:gd name="connsiteY9" fmla="*/ 2424276 h 4611216"/>
                  <a:gd name="connsiteX10" fmla="*/ 55865 w 3104839"/>
                  <a:gd name="connsiteY10" fmla="*/ 2378556 h 4611216"/>
                  <a:gd name="connsiteX11" fmla="*/ 65662 w 3104839"/>
                  <a:gd name="connsiteY11" fmla="*/ 1739565 h 4611216"/>
                  <a:gd name="connsiteX12" fmla="*/ 741665 w 3104839"/>
                  <a:gd name="connsiteY12" fmla="*/ 679296 h 4611216"/>
                  <a:gd name="connsiteX13" fmla="*/ 2821925 w 3104839"/>
                  <a:gd name="connsiteY13" fmla="*/ 1116 h 4611216"/>
                  <a:gd name="connsiteX14" fmla="*/ 2875265 w 3104839"/>
                  <a:gd name="connsiteY14" fmla="*/ 831696 h 4611216"/>
                  <a:gd name="connsiteX15" fmla="*/ 3103865 w 3104839"/>
                  <a:gd name="connsiteY15" fmla="*/ 1555596 h 4611216"/>
                  <a:gd name="connsiteX16" fmla="*/ 2776205 w 3104839"/>
                  <a:gd name="connsiteY16" fmla="*/ 2492856 h 4611216"/>
                  <a:gd name="connsiteX17" fmla="*/ 3065765 w 3104839"/>
                  <a:gd name="connsiteY17" fmla="*/ 3140556 h 4611216"/>
                  <a:gd name="connsiteX18" fmla="*/ 2677145 w 3104839"/>
                  <a:gd name="connsiteY18" fmla="*/ 3864456 h 4611216"/>
                  <a:gd name="connsiteX19" fmla="*/ 3103865 w 3104839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65765 w 3104254"/>
                  <a:gd name="connsiteY17" fmla="*/ 314055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77145 w 3104254"/>
                  <a:gd name="connsiteY18" fmla="*/ 3864456 h 4611216"/>
                  <a:gd name="connsiteX19" fmla="*/ 3103865 w 3104254"/>
                  <a:gd name="connsiteY19" fmla="*/ 4611216 h 4611216"/>
                  <a:gd name="connsiteX0" fmla="*/ 368285 w 3104254"/>
                  <a:gd name="connsiteY0" fmla="*/ 2652876 h 4611216"/>
                  <a:gd name="connsiteX1" fmla="*/ 1152056 w 3104254"/>
                  <a:gd name="connsiteY1" fmla="*/ 3204782 h 4611216"/>
                  <a:gd name="connsiteX2" fmla="*/ 909305 w 3104254"/>
                  <a:gd name="connsiteY2" fmla="*/ 4062576 h 4611216"/>
                  <a:gd name="connsiteX3" fmla="*/ 132065 w 3104254"/>
                  <a:gd name="connsiteY3" fmla="*/ 3648919 h 4611216"/>
                  <a:gd name="connsiteX4" fmla="*/ 295350 w 3104254"/>
                  <a:gd name="connsiteY4" fmla="*/ 2784593 h 4611216"/>
                  <a:gd name="connsiteX5" fmla="*/ 665465 w 3104254"/>
                  <a:gd name="connsiteY5" fmla="*/ 2956587 h 4611216"/>
                  <a:gd name="connsiteX6" fmla="*/ 597974 w 3104254"/>
                  <a:gd name="connsiteY6" fmla="*/ 3102456 h 4611216"/>
                  <a:gd name="connsiteX7" fmla="*/ 482585 w 3104254"/>
                  <a:gd name="connsiteY7" fmla="*/ 2988156 h 4611216"/>
                  <a:gd name="connsiteX8" fmla="*/ 575113 w 3104254"/>
                  <a:gd name="connsiteY8" fmla="*/ 2567968 h 4611216"/>
                  <a:gd name="connsiteX9" fmla="*/ 482585 w 3104254"/>
                  <a:gd name="connsiteY9" fmla="*/ 2424276 h 4611216"/>
                  <a:gd name="connsiteX10" fmla="*/ 55865 w 3104254"/>
                  <a:gd name="connsiteY10" fmla="*/ 2378556 h 4611216"/>
                  <a:gd name="connsiteX11" fmla="*/ 65662 w 3104254"/>
                  <a:gd name="connsiteY11" fmla="*/ 1739565 h 4611216"/>
                  <a:gd name="connsiteX12" fmla="*/ 741665 w 3104254"/>
                  <a:gd name="connsiteY12" fmla="*/ 679296 h 4611216"/>
                  <a:gd name="connsiteX13" fmla="*/ 2821925 w 3104254"/>
                  <a:gd name="connsiteY13" fmla="*/ 1116 h 4611216"/>
                  <a:gd name="connsiteX14" fmla="*/ 2875265 w 3104254"/>
                  <a:gd name="connsiteY14" fmla="*/ 831696 h 4611216"/>
                  <a:gd name="connsiteX15" fmla="*/ 3103865 w 3104254"/>
                  <a:gd name="connsiteY15" fmla="*/ 1555596 h 4611216"/>
                  <a:gd name="connsiteX16" fmla="*/ 2814305 w 3104254"/>
                  <a:gd name="connsiteY16" fmla="*/ 2279496 h 4611216"/>
                  <a:gd name="connsiteX17" fmla="*/ 3073385 w 3104254"/>
                  <a:gd name="connsiteY17" fmla="*/ 2957676 h 4611216"/>
                  <a:gd name="connsiteX18" fmla="*/ 2669525 w 3104254"/>
                  <a:gd name="connsiteY18" fmla="*/ 3704436 h 4611216"/>
                  <a:gd name="connsiteX19" fmla="*/ 3103865 w 3104254"/>
                  <a:gd name="connsiteY19" fmla="*/ 4611216 h 4611216"/>
                  <a:gd name="connsiteX0" fmla="*/ 368285 w 3104277"/>
                  <a:gd name="connsiteY0" fmla="*/ 2881135 h 4839475"/>
                  <a:gd name="connsiteX1" fmla="*/ 1152056 w 3104277"/>
                  <a:gd name="connsiteY1" fmla="*/ 3433041 h 4839475"/>
                  <a:gd name="connsiteX2" fmla="*/ 909305 w 3104277"/>
                  <a:gd name="connsiteY2" fmla="*/ 4290835 h 4839475"/>
                  <a:gd name="connsiteX3" fmla="*/ 132065 w 3104277"/>
                  <a:gd name="connsiteY3" fmla="*/ 3877178 h 4839475"/>
                  <a:gd name="connsiteX4" fmla="*/ 295350 w 3104277"/>
                  <a:gd name="connsiteY4" fmla="*/ 3012852 h 4839475"/>
                  <a:gd name="connsiteX5" fmla="*/ 665465 w 3104277"/>
                  <a:gd name="connsiteY5" fmla="*/ 3184846 h 4839475"/>
                  <a:gd name="connsiteX6" fmla="*/ 597974 w 3104277"/>
                  <a:gd name="connsiteY6" fmla="*/ 3330715 h 4839475"/>
                  <a:gd name="connsiteX7" fmla="*/ 482585 w 3104277"/>
                  <a:gd name="connsiteY7" fmla="*/ 3216415 h 4839475"/>
                  <a:gd name="connsiteX8" fmla="*/ 575113 w 3104277"/>
                  <a:gd name="connsiteY8" fmla="*/ 2796227 h 4839475"/>
                  <a:gd name="connsiteX9" fmla="*/ 482585 w 3104277"/>
                  <a:gd name="connsiteY9" fmla="*/ 2652535 h 4839475"/>
                  <a:gd name="connsiteX10" fmla="*/ 55865 w 3104277"/>
                  <a:gd name="connsiteY10" fmla="*/ 2606815 h 4839475"/>
                  <a:gd name="connsiteX11" fmla="*/ 65662 w 3104277"/>
                  <a:gd name="connsiteY11" fmla="*/ 1967824 h 4839475"/>
                  <a:gd name="connsiteX12" fmla="*/ 741665 w 3104277"/>
                  <a:gd name="connsiteY12" fmla="*/ 907555 h 4839475"/>
                  <a:gd name="connsiteX13" fmla="*/ 2753345 w 3104277"/>
                  <a:gd name="connsiteY13" fmla="*/ 775 h 4839475"/>
                  <a:gd name="connsiteX14" fmla="*/ 2875265 w 3104277"/>
                  <a:gd name="connsiteY14" fmla="*/ 1059955 h 4839475"/>
                  <a:gd name="connsiteX15" fmla="*/ 3103865 w 3104277"/>
                  <a:gd name="connsiteY15" fmla="*/ 1783855 h 4839475"/>
                  <a:gd name="connsiteX16" fmla="*/ 2814305 w 3104277"/>
                  <a:gd name="connsiteY16" fmla="*/ 2507755 h 4839475"/>
                  <a:gd name="connsiteX17" fmla="*/ 3073385 w 3104277"/>
                  <a:gd name="connsiteY17" fmla="*/ 3185935 h 4839475"/>
                  <a:gd name="connsiteX18" fmla="*/ 2669525 w 3104277"/>
                  <a:gd name="connsiteY18" fmla="*/ 3932695 h 4839475"/>
                  <a:gd name="connsiteX19" fmla="*/ 3103865 w 3104277"/>
                  <a:gd name="connsiteY19" fmla="*/ 4839475 h 4839475"/>
                  <a:gd name="connsiteX0" fmla="*/ 368285 w 3104277"/>
                  <a:gd name="connsiteY0" fmla="*/ 2914934 h 4873274"/>
                  <a:gd name="connsiteX1" fmla="*/ 1152056 w 3104277"/>
                  <a:gd name="connsiteY1" fmla="*/ 3466840 h 4873274"/>
                  <a:gd name="connsiteX2" fmla="*/ 909305 w 3104277"/>
                  <a:gd name="connsiteY2" fmla="*/ 4324634 h 4873274"/>
                  <a:gd name="connsiteX3" fmla="*/ 132065 w 3104277"/>
                  <a:gd name="connsiteY3" fmla="*/ 3910977 h 4873274"/>
                  <a:gd name="connsiteX4" fmla="*/ 295350 w 3104277"/>
                  <a:gd name="connsiteY4" fmla="*/ 3046651 h 4873274"/>
                  <a:gd name="connsiteX5" fmla="*/ 665465 w 3104277"/>
                  <a:gd name="connsiteY5" fmla="*/ 3218645 h 4873274"/>
                  <a:gd name="connsiteX6" fmla="*/ 597974 w 3104277"/>
                  <a:gd name="connsiteY6" fmla="*/ 3364514 h 4873274"/>
                  <a:gd name="connsiteX7" fmla="*/ 482585 w 3104277"/>
                  <a:gd name="connsiteY7" fmla="*/ 3250214 h 4873274"/>
                  <a:gd name="connsiteX8" fmla="*/ 575113 w 3104277"/>
                  <a:gd name="connsiteY8" fmla="*/ 2830026 h 4873274"/>
                  <a:gd name="connsiteX9" fmla="*/ 482585 w 3104277"/>
                  <a:gd name="connsiteY9" fmla="*/ 2686334 h 4873274"/>
                  <a:gd name="connsiteX10" fmla="*/ 55865 w 3104277"/>
                  <a:gd name="connsiteY10" fmla="*/ 2640614 h 4873274"/>
                  <a:gd name="connsiteX11" fmla="*/ 65662 w 3104277"/>
                  <a:gd name="connsiteY11" fmla="*/ 2001623 h 4873274"/>
                  <a:gd name="connsiteX12" fmla="*/ 741665 w 3104277"/>
                  <a:gd name="connsiteY12" fmla="*/ 941354 h 4873274"/>
                  <a:gd name="connsiteX13" fmla="*/ 2753345 w 3104277"/>
                  <a:gd name="connsiteY13" fmla="*/ 34574 h 4873274"/>
                  <a:gd name="connsiteX14" fmla="*/ 2875265 w 3104277"/>
                  <a:gd name="connsiteY14" fmla="*/ 1093754 h 4873274"/>
                  <a:gd name="connsiteX15" fmla="*/ 3103865 w 3104277"/>
                  <a:gd name="connsiteY15" fmla="*/ 1817654 h 4873274"/>
                  <a:gd name="connsiteX16" fmla="*/ 2814305 w 3104277"/>
                  <a:gd name="connsiteY16" fmla="*/ 2541554 h 4873274"/>
                  <a:gd name="connsiteX17" fmla="*/ 3073385 w 3104277"/>
                  <a:gd name="connsiteY17" fmla="*/ 3219734 h 4873274"/>
                  <a:gd name="connsiteX18" fmla="*/ 2669525 w 3104277"/>
                  <a:gd name="connsiteY18" fmla="*/ 3966494 h 4873274"/>
                  <a:gd name="connsiteX19" fmla="*/ 3103865 w 3104277"/>
                  <a:gd name="connsiteY19" fmla="*/ 4873274 h 4873274"/>
                  <a:gd name="connsiteX0" fmla="*/ 379305 w 3115297"/>
                  <a:gd name="connsiteY0" fmla="*/ 2883672 h 4842012"/>
                  <a:gd name="connsiteX1" fmla="*/ 1163076 w 3115297"/>
                  <a:gd name="connsiteY1" fmla="*/ 3435578 h 4842012"/>
                  <a:gd name="connsiteX2" fmla="*/ 920325 w 3115297"/>
                  <a:gd name="connsiteY2" fmla="*/ 4293372 h 4842012"/>
                  <a:gd name="connsiteX3" fmla="*/ 143085 w 3115297"/>
                  <a:gd name="connsiteY3" fmla="*/ 3879715 h 4842012"/>
                  <a:gd name="connsiteX4" fmla="*/ 306370 w 3115297"/>
                  <a:gd name="connsiteY4" fmla="*/ 3015389 h 4842012"/>
                  <a:gd name="connsiteX5" fmla="*/ 676485 w 3115297"/>
                  <a:gd name="connsiteY5" fmla="*/ 3187383 h 4842012"/>
                  <a:gd name="connsiteX6" fmla="*/ 608994 w 3115297"/>
                  <a:gd name="connsiteY6" fmla="*/ 3333252 h 4842012"/>
                  <a:gd name="connsiteX7" fmla="*/ 493605 w 3115297"/>
                  <a:gd name="connsiteY7" fmla="*/ 3218952 h 4842012"/>
                  <a:gd name="connsiteX8" fmla="*/ 586133 w 3115297"/>
                  <a:gd name="connsiteY8" fmla="*/ 2798764 h 4842012"/>
                  <a:gd name="connsiteX9" fmla="*/ 493605 w 3115297"/>
                  <a:gd name="connsiteY9" fmla="*/ 2655072 h 4842012"/>
                  <a:gd name="connsiteX10" fmla="*/ 66885 w 3115297"/>
                  <a:gd name="connsiteY10" fmla="*/ 2609352 h 4842012"/>
                  <a:gd name="connsiteX11" fmla="*/ 76682 w 3115297"/>
                  <a:gd name="connsiteY11" fmla="*/ 1970361 h 4842012"/>
                  <a:gd name="connsiteX12" fmla="*/ 790785 w 3115297"/>
                  <a:gd name="connsiteY12" fmla="*/ 772932 h 4842012"/>
                  <a:gd name="connsiteX13" fmla="*/ 2764365 w 3115297"/>
                  <a:gd name="connsiteY13" fmla="*/ 3312 h 4842012"/>
                  <a:gd name="connsiteX14" fmla="*/ 2886285 w 3115297"/>
                  <a:gd name="connsiteY14" fmla="*/ 1062492 h 4842012"/>
                  <a:gd name="connsiteX15" fmla="*/ 3114885 w 3115297"/>
                  <a:gd name="connsiteY15" fmla="*/ 1786392 h 4842012"/>
                  <a:gd name="connsiteX16" fmla="*/ 2825325 w 3115297"/>
                  <a:gd name="connsiteY16" fmla="*/ 2510292 h 4842012"/>
                  <a:gd name="connsiteX17" fmla="*/ 3084405 w 3115297"/>
                  <a:gd name="connsiteY17" fmla="*/ 3188472 h 4842012"/>
                  <a:gd name="connsiteX18" fmla="*/ 2680545 w 3115297"/>
                  <a:gd name="connsiteY18" fmla="*/ 3935232 h 4842012"/>
                  <a:gd name="connsiteX19" fmla="*/ 3114885 w 3115297"/>
                  <a:gd name="connsiteY19" fmla="*/ 4842012 h 4842012"/>
                  <a:gd name="connsiteX0" fmla="*/ 379305 w 3115297"/>
                  <a:gd name="connsiteY0" fmla="*/ 2885881 h 4844221"/>
                  <a:gd name="connsiteX1" fmla="*/ 1163076 w 3115297"/>
                  <a:gd name="connsiteY1" fmla="*/ 3437787 h 4844221"/>
                  <a:gd name="connsiteX2" fmla="*/ 920325 w 3115297"/>
                  <a:gd name="connsiteY2" fmla="*/ 4295581 h 4844221"/>
                  <a:gd name="connsiteX3" fmla="*/ 143085 w 3115297"/>
                  <a:gd name="connsiteY3" fmla="*/ 3881924 h 4844221"/>
                  <a:gd name="connsiteX4" fmla="*/ 306370 w 3115297"/>
                  <a:gd name="connsiteY4" fmla="*/ 3017598 h 4844221"/>
                  <a:gd name="connsiteX5" fmla="*/ 676485 w 3115297"/>
                  <a:gd name="connsiteY5" fmla="*/ 3189592 h 4844221"/>
                  <a:gd name="connsiteX6" fmla="*/ 608994 w 3115297"/>
                  <a:gd name="connsiteY6" fmla="*/ 3335461 h 4844221"/>
                  <a:gd name="connsiteX7" fmla="*/ 493605 w 3115297"/>
                  <a:gd name="connsiteY7" fmla="*/ 3221161 h 4844221"/>
                  <a:gd name="connsiteX8" fmla="*/ 586133 w 3115297"/>
                  <a:gd name="connsiteY8" fmla="*/ 2800973 h 4844221"/>
                  <a:gd name="connsiteX9" fmla="*/ 493605 w 3115297"/>
                  <a:gd name="connsiteY9" fmla="*/ 2657281 h 4844221"/>
                  <a:gd name="connsiteX10" fmla="*/ 66885 w 3115297"/>
                  <a:gd name="connsiteY10" fmla="*/ 2611561 h 4844221"/>
                  <a:gd name="connsiteX11" fmla="*/ 76682 w 3115297"/>
                  <a:gd name="connsiteY11" fmla="*/ 1972570 h 4844221"/>
                  <a:gd name="connsiteX12" fmla="*/ 790785 w 3115297"/>
                  <a:gd name="connsiteY12" fmla="*/ 775141 h 4844221"/>
                  <a:gd name="connsiteX13" fmla="*/ 2764365 w 3115297"/>
                  <a:gd name="connsiteY13" fmla="*/ 5521 h 4844221"/>
                  <a:gd name="connsiteX14" fmla="*/ 2886285 w 3115297"/>
                  <a:gd name="connsiteY14" fmla="*/ 1064701 h 4844221"/>
                  <a:gd name="connsiteX15" fmla="*/ 3114885 w 3115297"/>
                  <a:gd name="connsiteY15" fmla="*/ 1788601 h 4844221"/>
                  <a:gd name="connsiteX16" fmla="*/ 2825325 w 3115297"/>
                  <a:gd name="connsiteY16" fmla="*/ 2512501 h 4844221"/>
                  <a:gd name="connsiteX17" fmla="*/ 3084405 w 3115297"/>
                  <a:gd name="connsiteY17" fmla="*/ 3190681 h 4844221"/>
                  <a:gd name="connsiteX18" fmla="*/ 2680545 w 3115297"/>
                  <a:gd name="connsiteY18" fmla="*/ 3937441 h 4844221"/>
                  <a:gd name="connsiteX19" fmla="*/ 3114885 w 3115297"/>
                  <a:gd name="connsiteY19" fmla="*/ 4844221 h 4844221"/>
                  <a:gd name="connsiteX0" fmla="*/ 316753 w 3052745"/>
                  <a:gd name="connsiteY0" fmla="*/ 2884475 h 4842815"/>
                  <a:gd name="connsiteX1" fmla="*/ 1100524 w 3052745"/>
                  <a:gd name="connsiteY1" fmla="*/ 3436381 h 4842815"/>
                  <a:gd name="connsiteX2" fmla="*/ 857773 w 3052745"/>
                  <a:gd name="connsiteY2" fmla="*/ 4294175 h 4842815"/>
                  <a:gd name="connsiteX3" fmla="*/ 80533 w 3052745"/>
                  <a:gd name="connsiteY3" fmla="*/ 3880518 h 4842815"/>
                  <a:gd name="connsiteX4" fmla="*/ 243818 w 3052745"/>
                  <a:gd name="connsiteY4" fmla="*/ 3016192 h 4842815"/>
                  <a:gd name="connsiteX5" fmla="*/ 613933 w 3052745"/>
                  <a:gd name="connsiteY5" fmla="*/ 3188186 h 4842815"/>
                  <a:gd name="connsiteX6" fmla="*/ 546442 w 3052745"/>
                  <a:gd name="connsiteY6" fmla="*/ 3334055 h 4842815"/>
                  <a:gd name="connsiteX7" fmla="*/ 431053 w 3052745"/>
                  <a:gd name="connsiteY7" fmla="*/ 3219755 h 4842815"/>
                  <a:gd name="connsiteX8" fmla="*/ 523581 w 3052745"/>
                  <a:gd name="connsiteY8" fmla="*/ 2799567 h 4842815"/>
                  <a:gd name="connsiteX9" fmla="*/ 431053 w 3052745"/>
                  <a:gd name="connsiteY9" fmla="*/ 2655875 h 4842815"/>
                  <a:gd name="connsiteX10" fmla="*/ 4333 w 3052745"/>
                  <a:gd name="connsiteY10" fmla="*/ 2610155 h 4842815"/>
                  <a:gd name="connsiteX11" fmla="*/ 728233 w 3052745"/>
                  <a:gd name="connsiteY11" fmla="*/ 773735 h 4842815"/>
                  <a:gd name="connsiteX12" fmla="*/ 2701813 w 3052745"/>
                  <a:gd name="connsiteY12" fmla="*/ 4115 h 4842815"/>
                  <a:gd name="connsiteX13" fmla="*/ 2823733 w 3052745"/>
                  <a:gd name="connsiteY13" fmla="*/ 1063295 h 4842815"/>
                  <a:gd name="connsiteX14" fmla="*/ 3052333 w 3052745"/>
                  <a:gd name="connsiteY14" fmla="*/ 1787195 h 4842815"/>
                  <a:gd name="connsiteX15" fmla="*/ 2762773 w 3052745"/>
                  <a:gd name="connsiteY15" fmla="*/ 2511095 h 4842815"/>
                  <a:gd name="connsiteX16" fmla="*/ 3021853 w 3052745"/>
                  <a:gd name="connsiteY16" fmla="*/ 3189275 h 4842815"/>
                  <a:gd name="connsiteX17" fmla="*/ 2617993 w 3052745"/>
                  <a:gd name="connsiteY17" fmla="*/ 3936035 h 4842815"/>
                  <a:gd name="connsiteX18" fmla="*/ 3052333 w 3052745"/>
                  <a:gd name="connsiteY18" fmla="*/ 4842815 h 4842815"/>
                  <a:gd name="connsiteX0" fmla="*/ 405978 w 3141970"/>
                  <a:gd name="connsiteY0" fmla="*/ 2884234 h 4842574"/>
                  <a:gd name="connsiteX1" fmla="*/ 1189749 w 3141970"/>
                  <a:gd name="connsiteY1" fmla="*/ 3436140 h 4842574"/>
                  <a:gd name="connsiteX2" fmla="*/ 946998 w 3141970"/>
                  <a:gd name="connsiteY2" fmla="*/ 4293934 h 4842574"/>
                  <a:gd name="connsiteX3" fmla="*/ 169758 w 3141970"/>
                  <a:gd name="connsiteY3" fmla="*/ 3880277 h 4842574"/>
                  <a:gd name="connsiteX4" fmla="*/ 333043 w 3141970"/>
                  <a:gd name="connsiteY4" fmla="*/ 3015951 h 4842574"/>
                  <a:gd name="connsiteX5" fmla="*/ 703158 w 3141970"/>
                  <a:gd name="connsiteY5" fmla="*/ 3187945 h 4842574"/>
                  <a:gd name="connsiteX6" fmla="*/ 635667 w 3141970"/>
                  <a:gd name="connsiteY6" fmla="*/ 3333814 h 4842574"/>
                  <a:gd name="connsiteX7" fmla="*/ 520278 w 3141970"/>
                  <a:gd name="connsiteY7" fmla="*/ 3219514 h 4842574"/>
                  <a:gd name="connsiteX8" fmla="*/ 612806 w 3141970"/>
                  <a:gd name="connsiteY8" fmla="*/ 2799326 h 4842574"/>
                  <a:gd name="connsiteX9" fmla="*/ 520278 w 3141970"/>
                  <a:gd name="connsiteY9" fmla="*/ 2655634 h 4842574"/>
                  <a:gd name="connsiteX10" fmla="*/ 3683 w 3141970"/>
                  <a:gd name="connsiteY10" fmla="*/ 2445454 h 4842574"/>
                  <a:gd name="connsiteX11" fmla="*/ 817458 w 3141970"/>
                  <a:gd name="connsiteY11" fmla="*/ 773494 h 4842574"/>
                  <a:gd name="connsiteX12" fmla="*/ 2791038 w 3141970"/>
                  <a:gd name="connsiteY12" fmla="*/ 3874 h 4842574"/>
                  <a:gd name="connsiteX13" fmla="*/ 2912958 w 3141970"/>
                  <a:gd name="connsiteY13" fmla="*/ 1063054 h 4842574"/>
                  <a:gd name="connsiteX14" fmla="*/ 3141558 w 3141970"/>
                  <a:gd name="connsiteY14" fmla="*/ 1786954 h 4842574"/>
                  <a:gd name="connsiteX15" fmla="*/ 2851998 w 3141970"/>
                  <a:gd name="connsiteY15" fmla="*/ 2510854 h 4842574"/>
                  <a:gd name="connsiteX16" fmla="*/ 3111078 w 3141970"/>
                  <a:gd name="connsiteY16" fmla="*/ 3189034 h 4842574"/>
                  <a:gd name="connsiteX17" fmla="*/ 2707218 w 3141970"/>
                  <a:gd name="connsiteY17" fmla="*/ 3935794 h 4842574"/>
                  <a:gd name="connsiteX18" fmla="*/ 3141558 w 3141970"/>
                  <a:gd name="connsiteY18" fmla="*/ 4842574 h 4842574"/>
                  <a:gd name="connsiteX0" fmla="*/ 495373 w 3231365"/>
                  <a:gd name="connsiteY0" fmla="*/ 2884020 h 4842360"/>
                  <a:gd name="connsiteX1" fmla="*/ 1279144 w 3231365"/>
                  <a:gd name="connsiteY1" fmla="*/ 3435926 h 4842360"/>
                  <a:gd name="connsiteX2" fmla="*/ 1036393 w 3231365"/>
                  <a:gd name="connsiteY2" fmla="*/ 4293720 h 4842360"/>
                  <a:gd name="connsiteX3" fmla="*/ 259153 w 3231365"/>
                  <a:gd name="connsiteY3" fmla="*/ 3880063 h 4842360"/>
                  <a:gd name="connsiteX4" fmla="*/ 422438 w 3231365"/>
                  <a:gd name="connsiteY4" fmla="*/ 3015737 h 4842360"/>
                  <a:gd name="connsiteX5" fmla="*/ 792553 w 3231365"/>
                  <a:gd name="connsiteY5" fmla="*/ 3187731 h 4842360"/>
                  <a:gd name="connsiteX6" fmla="*/ 725062 w 3231365"/>
                  <a:gd name="connsiteY6" fmla="*/ 3333600 h 4842360"/>
                  <a:gd name="connsiteX7" fmla="*/ 609673 w 3231365"/>
                  <a:gd name="connsiteY7" fmla="*/ 3219300 h 4842360"/>
                  <a:gd name="connsiteX8" fmla="*/ 702201 w 3231365"/>
                  <a:gd name="connsiteY8" fmla="*/ 2799112 h 4842360"/>
                  <a:gd name="connsiteX9" fmla="*/ 609673 w 3231365"/>
                  <a:gd name="connsiteY9" fmla="*/ 2655420 h 4842360"/>
                  <a:gd name="connsiteX10" fmla="*/ 3203 w 3231365"/>
                  <a:gd name="connsiteY10" fmla="*/ 2280779 h 4842360"/>
                  <a:gd name="connsiteX11" fmla="*/ 906853 w 3231365"/>
                  <a:gd name="connsiteY11" fmla="*/ 773280 h 4842360"/>
                  <a:gd name="connsiteX12" fmla="*/ 2880433 w 3231365"/>
                  <a:gd name="connsiteY12" fmla="*/ 3660 h 4842360"/>
                  <a:gd name="connsiteX13" fmla="*/ 3002353 w 3231365"/>
                  <a:gd name="connsiteY13" fmla="*/ 1062840 h 4842360"/>
                  <a:gd name="connsiteX14" fmla="*/ 3230953 w 3231365"/>
                  <a:gd name="connsiteY14" fmla="*/ 1786740 h 4842360"/>
                  <a:gd name="connsiteX15" fmla="*/ 2941393 w 3231365"/>
                  <a:gd name="connsiteY15" fmla="*/ 2510640 h 4842360"/>
                  <a:gd name="connsiteX16" fmla="*/ 3200473 w 3231365"/>
                  <a:gd name="connsiteY16" fmla="*/ 3188820 h 4842360"/>
                  <a:gd name="connsiteX17" fmla="*/ 2796613 w 3231365"/>
                  <a:gd name="connsiteY17" fmla="*/ 3935580 h 4842360"/>
                  <a:gd name="connsiteX18" fmla="*/ 3230953 w 3231365"/>
                  <a:gd name="connsiteY18" fmla="*/ 4842360 h 4842360"/>
                  <a:gd name="connsiteX0" fmla="*/ 517846 w 3253838"/>
                  <a:gd name="connsiteY0" fmla="*/ 2884020 h 4842360"/>
                  <a:gd name="connsiteX1" fmla="*/ 1301617 w 3253838"/>
                  <a:gd name="connsiteY1" fmla="*/ 3435926 h 4842360"/>
                  <a:gd name="connsiteX2" fmla="*/ 1058866 w 3253838"/>
                  <a:gd name="connsiteY2" fmla="*/ 4293720 h 4842360"/>
                  <a:gd name="connsiteX3" fmla="*/ 281626 w 3253838"/>
                  <a:gd name="connsiteY3" fmla="*/ 3880063 h 4842360"/>
                  <a:gd name="connsiteX4" fmla="*/ 444911 w 3253838"/>
                  <a:gd name="connsiteY4" fmla="*/ 3015737 h 4842360"/>
                  <a:gd name="connsiteX5" fmla="*/ 815026 w 3253838"/>
                  <a:gd name="connsiteY5" fmla="*/ 3187731 h 4842360"/>
                  <a:gd name="connsiteX6" fmla="*/ 747535 w 3253838"/>
                  <a:gd name="connsiteY6" fmla="*/ 3333600 h 4842360"/>
                  <a:gd name="connsiteX7" fmla="*/ 632146 w 3253838"/>
                  <a:gd name="connsiteY7" fmla="*/ 3219300 h 4842360"/>
                  <a:gd name="connsiteX8" fmla="*/ 724674 w 3253838"/>
                  <a:gd name="connsiteY8" fmla="*/ 2799112 h 4842360"/>
                  <a:gd name="connsiteX9" fmla="*/ 632146 w 3253838"/>
                  <a:gd name="connsiteY9" fmla="*/ 2655420 h 4842360"/>
                  <a:gd name="connsiteX10" fmla="*/ 25676 w 3253838"/>
                  <a:gd name="connsiteY10" fmla="*/ 2280779 h 4842360"/>
                  <a:gd name="connsiteX11" fmla="*/ 929326 w 3253838"/>
                  <a:gd name="connsiteY11" fmla="*/ 773280 h 4842360"/>
                  <a:gd name="connsiteX12" fmla="*/ 2902906 w 3253838"/>
                  <a:gd name="connsiteY12" fmla="*/ 3660 h 4842360"/>
                  <a:gd name="connsiteX13" fmla="*/ 3024826 w 3253838"/>
                  <a:gd name="connsiteY13" fmla="*/ 1062840 h 4842360"/>
                  <a:gd name="connsiteX14" fmla="*/ 3253426 w 3253838"/>
                  <a:gd name="connsiteY14" fmla="*/ 1786740 h 4842360"/>
                  <a:gd name="connsiteX15" fmla="*/ 2963866 w 3253838"/>
                  <a:gd name="connsiteY15" fmla="*/ 2510640 h 4842360"/>
                  <a:gd name="connsiteX16" fmla="*/ 3222946 w 3253838"/>
                  <a:gd name="connsiteY16" fmla="*/ 3188820 h 4842360"/>
                  <a:gd name="connsiteX17" fmla="*/ 2819086 w 3253838"/>
                  <a:gd name="connsiteY17" fmla="*/ 3935580 h 4842360"/>
                  <a:gd name="connsiteX18" fmla="*/ 3253426 w 3253838"/>
                  <a:gd name="connsiteY18" fmla="*/ 4842360 h 4842360"/>
                  <a:gd name="connsiteX0" fmla="*/ 493501 w 3229493"/>
                  <a:gd name="connsiteY0" fmla="*/ 2884020 h 4842360"/>
                  <a:gd name="connsiteX1" fmla="*/ 1277272 w 3229493"/>
                  <a:gd name="connsiteY1" fmla="*/ 3435926 h 4842360"/>
                  <a:gd name="connsiteX2" fmla="*/ 1034521 w 3229493"/>
                  <a:gd name="connsiteY2" fmla="*/ 4293720 h 4842360"/>
                  <a:gd name="connsiteX3" fmla="*/ 257281 w 3229493"/>
                  <a:gd name="connsiteY3" fmla="*/ 3880063 h 4842360"/>
                  <a:gd name="connsiteX4" fmla="*/ 420566 w 3229493"/>
                  <a:gd name="connsiteY4" fmla="*/ 3015737 h 4842360"/>
                  <a:gd name="connsiteX5" fmla="*/ 790681 w 3229493"/>
                  <a:gd name="connsiteY5" fmla="*/ 3187731 h 4842360"/>
                  <a:gd name="connsiteX6" fmla="*/ 723190 w 3229493"/>
                  <a:gd name="connsiteY6" fmla="*/ 3333600 h 4842360"/>
                  <a:gd name="connsiteX7" fmla="*/ 607801 w 3229493"/>
                  <a:gd name="connsiteY7" fmla="*/ 3219300 h 4842360"/>
                  <a:gd name="connsiteX8" fmla="*/ 700329 w 3229493"/>
                  <a:gd name="connsiteY8" fmla="*/ 2799112 h 4842360"/>
                  <a:gd name="connsiteX9" fmla="*/ 1331 w 3229493"/>
                  <a:gd name="connsiteY9" fmla="*/ 2280779 h 4842360"/>
                  <a:gd name="connsiteX10" fmla="*/ 904981 w 3229493"/>
                  <a:gd name="connsiteY10" fmla="*/ 773280 h 4842360"/>
                  <a:gd name="connsiteX11" fmla="*/ 2878561 w 3229493"/>
                  <a:gd name="connsiteY11" fmla="*/ 3660 h 4842360"/>
                  <a:gd name="connsiteX12" fmla="*/ 3000481 w 3229493"/>
                  <a:gd name="connsiteY12" fmla="*/ 1062840 h 4842360"/>
                  <a:gd name="connsiteX13" fmla="*/ 3229081 w 3229493"/>
                  <a:gd name="connsiteY13" fmla="*/ 1786740 h 4842360"/>
                  <a:gd name="connsiteX14" fmla="*/ 2939521 w 3229493"/>
                  <a:gd name="connsiteY14" fmla="*/ 2510640 h 4842360"/>
                  <a:gd name="connsiteX15" fmla="*/ 3198601 w 3229493"/>
                  <a:gd name="connsiteY15" fmla="*/ 3188820 h 4842360"/>
                  <a:gd name="connsiteX16" fmla="*/ 2794741 w 3229493"/>
                  <a:gd name="connsiteY16" fmla="*/ 3935580 h 4842360"/>
                  <a:gd name="connsiteX17" fmla="*/ 3229081 w 3229493"/>
                  <a:gd name="connsiteY17" fmla="*/ 4842360 h 4842360"/>
                  <a:gd name="connsiteX0" fmla="*/ 494111 w 3230103"/>
                  <a:gd name="connsiteY0" fmla="*/ 2884020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77882 w 3230103"/>
                  <a:gd name="connsiteY1" fmla="*/ 3435926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292861 w 3230103"/>
                  <a:gd name="connsiteY1" fmla="*/ 3547759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57891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32787 w 3230103"/>
                  <a:gd name="connsiteY3" fmla="*/ 3880063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421176 w 3230103"/>
                  <a:gd name="connsiteY4" fmla="*/ 3015737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287849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1035131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83729 w 3230103"/>
                  <a:gd name="connsiteY4" fmla="*/ 3009158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17808 w 3230103"/>
                  <a:gd name="connsiteY3" fmla="*/ 3853749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76496 w 3230103"/>
                  <a:gd name="connsiteY0" fmla="*/ 2910333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00350 w 3230103"/>
                  <a:gd name="connsiteY1" fmla="*/ 3613543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516580 w 3230103"/>
                  <a:gd name="connsiteY0" fmla="*/ 2903755 h 4842360"/>
                  <a:gd name="connsiteX1" fmla="*/ 1315330 w 3230103"/>
                  <a:gd name="connsiteY1" fmla="*/ 3725376 h 4842360"/>
                  <a:gd name="connsiteX2" fmla="*/ 982704 w 3230103"/>
                  <a:gd name="connsiteY2" fmla="*/ 4293720 h 4842360"/>
                  <a:gd name="connsiteX3" fmla="*/ 332787 w 3230103"/>
                  <a:gd name="connsiteY3" fmla="*/ 3906376 h 4842360"/>
                  <a:gd name="connsiteX4" fmla="*/ 331303 w 3230103"/>
                  <a:gd name="connsiteY4" fmla="*/ 3028894 h 4842360"/>
                  <a:gd name="connsiteX5" fmla="*/ 791291 w 3230103"/>
                  <a:gd name="connsiteY5" fmla="*/ 3187731 h 4842360"/>
                  <a:gd name="connsiteX6" fmla="*/ 723800 w 3230103"/>
                  <a:gd name="connsiteY6" fmla="*/ 3333600 h 4842360"/>
                  <a:gd name="connsiteX7" fmla="*/ 608411 w 3230103"/>
                  <a:gd name="connsiteY7" fmla="*/ 3219300 h 4842360"/>
                  <a:gd name="connsiteX8" fmla="*/ 663491 w 3230103"/>
                  <a:gd name="connsiteY8" fmla="*/ 2726750 h 4842360"/>
                  <a:gd name="connsiteX9" fmla="*/ 1941 w 3230103"/>
                  <a:gd name="connsiteY9" fmla="*/ 2280779 h 4842360"/>
                  <a:gd name="connsiteX10" fmla="*/ 905591 w 3230103"/>
                  <a:gd name="connsiteY10" fmla="*/ 773280 h 4842360"/>
                  <a:gd name="connsiteX11" fmla="*/ 2879171 w 3230103"/>
                  <a:gd name="connsiteY11" fmla="*/ 3660 h 4842360"/>
                  <a:gd name="connsiteX12" fmla="*/ 3001091 w 3230103"/>
                  <a:gd name="connsiteY12" fmla="*/ 1062840 h 4842360"/>
                  <a:gd name="connsiteX13" fmla="*/ 3229691 w 3230103"/>
                  <a:gd name="connsiteY13" fmla="*/ 1786740 h 4842360"/>
                  <a:gd name="connsiteX14" fmla="*/ 2940131 w 3230103"/>
                  <a:gd name="connsiteY14" fmla="*/ 2510640 h 4842360"/>
                  <a:gd name="connsiteX15" fmla="*/ 3199211 w 3230103"/>
                  <a:gd name="connsiteY15" fmla="*/ 3188820 h 4842360"/>
                  <a:gd name="connsiteX16" fmla="*/ 2795351 w 3230103"/>
                  <a:gd name="connsiteY16" fmla="*/ 3935580 h 4842360"/>
                  <a:gd name="connsiteX17" fmla="*/ 3229691 w 3230103"/>
                  <a:gd name="connsiteY17" fmla="*/ 4842360 h 4842360"/>
                  <a:gd name="connsiteX0" fmla="*/ 890414 w 3603937"/>
                  <a:gd name="connsiteY0" fmla="*/ 2903795 h 4842400"/>
                  <a:gd name="connsiteX1" fmla="*/ 1689164 w 3603937"/>
                  <a:gd name="connsiteY1" fmla="*/ 3725416 h 4842400"/>
                  <a:gd name="connsiteX2" fmla="*/ 1356538 w 3603937"/>
                  <a:gd name="connsiteY2" fmla="*/ 4293760 h 4842400"/>
                  <a:gd name="connsiteX3" fmla="*/ 706621 w 3603937"/>
                  <a:gd name="connsiteY3" fmla="*/ 3906416 h 4842400"/>
                  <a:gd name="connsiteX4" fmla="*/ 705137 w 3603937"/>
                  <a:gd name="connsiteY4" fmla="*/ 3028934 h 4842400"/>
                  <a:gd name="connsiteX5" fmla="*/ 1165125 w 3603937"/>
                  <a:gd name="connsiteY5" fmla="*/ 3187771 h 4842400"/>
                  <a:gd name="connsiteX6" fmla="*/ 1097634 w 3603937"/>
                  <a:gd name="connsiteY6" fmla="*/ 3333640 h 4842400"/>
                  <a:gd name="connsiteX7" fmla="*/ 982245 w 3603937"/>
                  <a:gd name="connsiteY7" fmla="*/ 3219340 h 4842400"/>
                  <a:gd name="connsiteX8" fmla="*/ 1037325 w 3603937"/>
                  <a:gd name="connsiteY8" fmla="*/ 2726790 h 4842400"/>
                  <a:gd name="connsiteX9" fmla="*/ 1297 w 3603937"/>
                  <a:gd name="connsiteY9" fmla="*/ 2313712 h 4842400"/>
                  <a:gd name="connsiteX10" fmla="*/ 1279425 w 3603937"/>
                  <a:gd name="connsiteY10" fmla="*/ 773320 h 4842400"/>
                  <a:gd name="connsiteX11" fmla="*/ 3253005 w 3603937"/>
                  <a:gd name="connsiteY11" fmla="*/ 3700 h 4842400"/>
                  <a:gd name="connsiteX12" fmla="*/ 3374925 w 3603937"/>
                  <a:gd name="connsiteY12" fmla="*/ 1062880 h 4842400"/>
                  <a:gd name="connsiteX13" fmla="*/ 3603525 w 3603937"/>
                  <a:gd name="connsiteY13" fmla="*/ 1786780 h 4842400"/>
                  <a:gd name="connsiteX14" fmla="*/ 3313965 w 3603937"/>
                  <a:gd name="connsiteY14" fmla="*/ 2510680 h 4842400"/>
                  <a:gd name="connsiteX15" fmla="*/ 3573045 w 3603937"/>
                  <a:gd name="connsiteY15" fmla="*/ 3188860 h 4842400"/>
                  <a:gd name="connsiteX16" fmla="*/ 3169185 w 3603937"/>
                  <a:gd name="connsiteY16" fmla="*/ 3935620 h 4842400"/>
                  <a:gd name="connsiteX17" fmla="*/ 3603525 w 3603937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89490 w 3603013"/>
                  <a:gd name="connsiteY0" fmla="*/ 2903795 h 4842400"/>
                  <a:gd name="connsiteX1" fmla="*/ 1688240 w 3603013"/>
                  <a:gd name="connsiteY1" fmla="*/ 3725416 h 4842400"/>
                  <a:gd name="connsiteX2" fmla="*/ 1355614 w 3603013"/>
                  <a:gd name="connsiteY2" fmla="*/ 4293760 h 4842400"/>
                  <a:gd name="connsiteX3" fmla="*/ 705697 w 3603013"/>
                  <a:gd name="connsiteY3" fmla="*/ 3906416 h 4842400"/>
                  <a:gd name="connsiteX4" fmla="*/ 704213 w 3603013"/>
                  <a:gd name="connsiteY4" fmla="*/ 3028934 h 4842400"/>
                  <a:gd name="connsiteX5" fmla="*/ 1164201 w 3603013"/>
                  <a:gd name="connsiteY5" fmla="*/ 3187771 h 4842400"/>
                  <a:gd name="connsiteX6" fmla="*/ 1096710 w 3603013"/>
                  <a:gd name="connsiteY6" fmla="*/ 3333640 h 4842400"/>
                  <a:gd name="connsiteX7" fmla="*/ 981321 w 3603013"/>
                  <a:gd name="connsiteY7" fmla="*/ 3219340 h 4842400"/>
                  <a:gd name="connsiteX8" fmla="*/ 1036401 w 3603013"/>
                  <a:gd name="connsiteY8" fmla="*/ 2726790 h 4842400"/>
                  <a:gd name="connsiteX9" fmla="*/ 373 w 3603013"/>
                  <a:gd name="connsiteY9" fmla="*/ 2313712 h 4842400"/>
                  <a:gd name="connsiteX10" fmla="*/ 1278501 w 3603013"/>
                  <a:gd name="connsiteY10" fmla="*/ 773320 h 4842400"/>
                  <a:gd name="connsiteX11" fmla="*/ 3252081 w 3603013"/>
                  <a:gd name="connsiteY11" fmla="*/ 3700 h 4842400"/>
                  <a:gd name="connsiteX12" fmla="*/ 3374001 w 3603013"/>
                  <a:gd name="connsiteY12" fmla="*/ 1062880 h 4842400"/>
                  <a:gd name="connsiteX13" fmla="*/ 3602601 w 3603013"/>
                  <a:gd name="connsiteY13" fmla="*/ 1786780 h 4842400"/>
                  <a:gd name="connsiteX14" fmla="*/ 3313041 w 3603013"/>
                  <a:gd name="connsiteY14" fmla="*/ 2510680 h 4842400"/>
                  <a:gd name="connsiteX15" fmla="*/ 3572121 w 3603013"/>
                  <a:gd name="connsiteY15" fmla="*/ 3188860 h 4842400"/>
                  <a:gd name="connsiteX16" fmla="*/ 3168261 w 3603013"/>
                  <a:gd name="connsiteY16" fmla="*/ 3935620 h 4842400"/>
                  <a:gd name="connsiteX17" fmla="*/ 3602601 w 3603013"/>
                  <a:gd name="connsiteY17" fmla="*/ 4842400 h 4842400"/>
                  <a:gd name="connsiteX0" fmla="*/ 890750 w 3604273"/>
                  <a:gd name="connsiteY0" fmla="*/ 2903795 h 4842400"/>
                  <a:gd name="connsiteX1" fmla="*/ 1689500 w 3604273"/>
                  <a:gd name="connsiteY1" fmla="*/ 3725416 h 4842400"/>
                  <a:gd name="connsiteX2" fmla="*/ 1356874 w 3604273"/>
                  <a:gd name="connsiteY2" fmla="*/ 4293760 h 4842400"/>
                  <a:gd name="connsiteX3" fmla="*/ 706957 w 3604273"/>
                  <a:gd name="connsiteY3" fmla="*/ 3906416 h 4842400"/>
                  <a:gd name="connsiteX4" fmla="*/ 705473 w 3604273"/>
                  <a:gd name="connsiteY4" fmla="*/ 3028934 h 4842400"/>
                  <a:gd name="connsiteX5" fmla="*/ 1165461 w 3604273"/>
                  <a:gd name="connsiteY5" fmla="*/ 3187771 h 4842400"/>
                  <a:gd name="connsiteX6" fmla="*/ 1097970 w 3604273"/>
                  <a:gd name="connsiteY6" fmla="*/ 3333640 h 4842400"/>
                  <a:gd name="connsiteX7" fmla="*/ 982581 w 3604273"/>
                  <a:gd name="connsiteY7" fmla="*/ 3219340 h 4842400"/>
                  <a:gd name="connsiteX8" fmla="*/ 1037661 w 3604273"/>
                  <a:gd name="connsiteY8" fmla="*/ 2726790 h 4842400"/>
                  <a:gd name="connsiteX9" fmla="*/ 1633 w 3604273"/>
                  <a:gd name="connsiteY9" fmla="*/ 2313712 h 4842400"/>
                  <a:gd name="connsiteX10" fmla="*/ 1279761 w 3604273"/>
                  <a:gd name="connsiteY10" fmla="*/ 773320 h 4842400"/>
                  <a:gd name="connsiteX11" fmla="*/ 3253341 w 3604273"/>
                  <a:gd name="connsiteY11" fmla="*/ 3700 h 4842400"/>
                  <a:gd name="connsiteX12" fmla="*/ 3375261 w 3604273"/>
                  <a:gd name="connsiteY12" fmla="*/ 1062880 h 4842400"/>
                  <a:gd name="connsiteX13" fmla="*/ 3603861 w 3604273"/>
                  <a:gd name="connsiteY13" fmla="*/ 1786780 h 4842400"/>
                  <a:gd name="connsiteX14" fmla="*/ 3314301 w 3604273"/>
                  <a:gd name="connsiteY14" fmla="*/ 2510680 h 4842400"/>
                  <a:gd name="connsiteX15" fmla="*/ 3573381 w 3604273"/>
                  <a:gd name="connsiteY15" fmla="*/ 3188860 h 4842400"/>
                  <a:gd name="connsiteX16" fmla="*/ 3169521 w 3604273"/>
                  <a:gd name="connsiteY16" fmla="*/ 3935620 h 4842400"/>
                  <a:gd name="connsiteX17" fmla="*/ 3603861 w 3604273"/>
                  <a:gd name="connsiteY17" fmla="*/ 4842400 h 4842400"/>
                  <a:gd name="connsiteX0" fmla="*/ 890860 w 3604383"/>
                  <a:gd name="connsiteY0" fmla="*/ 2903278 h 4841883"/>
                  <a:gd name="connsiteX1" fmla="*/ 1689610 w 3604383"/>
                  <a:gd name="connsiteY1" fmla="*/ 3724899 h 4841883"/>
                  <a:gd name="connsiteX2" fmla="*/ 1356984 w 3604383"/>
                  <a:gd name="connsiteY2" fmla="*/ 4293243 h 4841883"/>
                  <a:gd name="connsiteX3" fmla="*/ 707067 w 3604383"/>
                  <a:gd name="connsiteY3" fmla="*/ 3905899 h 4841883"/>
                  <a:gd name="connsiteX4" fmla="*/ 705583 w 3604383"/>
                  <a:gd name="connsiteY4" fmla="*/ 3028417 h 4841883"/>
                  <a:gd name="connsiteX5" fmla="*/ 1165571 w 3604383"/>
                  <a:gd name="connsiteY5" fmla="*/ 3187254 h 4841883"/>
                  <a:gd name="connsiteX6" fmla="*/ 1098080 w 3604383"/>
                  <a:gd name="connsiteY6" fmla="*/ 3333123 h 4841883"/>
                  <a:gd name="connsiteX7" fmla="*/ 982691 w 3604383"/>
                  <a:gd name="connsiteY7" fmla="*/ 3218823 h 4841883"/>
                  <a:gd name="connsiteX8" fmla="*/ 1037771 w 3604383"/>
                  <a:gd name="connsiteY8" fmla="*/ 2726273 h 4841883"/>
                  <a:gd name="connsiteX9" fmla="*/ 1743 w 3604383"/>
                  <a:gd name="connsiteY9" fmla="*/ 2313195 h 4841883"/>
                  <a:gd name="connsiteX10" fmla="*/ 1279871 w 3604383"/>
                  <a:gd name="connsiteY10" fmla="*/ 772803 h 4841883"/>
                  <a:gd name="connsiteX11" fmla="*/ 3253451 w 3604383"/>
                  <a:gd name="connsiteY11" fmla="*/ 3183 h 4841883"/>
                  <a:gd name="connsiteX12" fmla="*/ 3375371 w 3604383"/>
                  <a:gd name="connsiteY12" fmla="*/ 1062363 h 4841883"/>
                  <a:gd name="connsiteX13" fmla="*/ 3603971 w 3604383"/>
                  <a:gd name="connsiteY13" fmla="*/ 1786263 h 4841883"/>
                  <a:gd name="connsiteX14" fmla="*/ 3314411 w 3604383"/>
                  <a:gd name="connsiteY14" fmla="*/ 2510163 h 4841883"/>
                  <a:gd name="connsiteX15" fmla="*/ 3573491 w 3604383"/>
                  <a:gd name="connsiteY15" fmla="*/ 3188343 h 4841883"/>
                  <a:gd name="connsiteX16" fmla="*/ 3169631 w 3604383"/>
                  <a:gd name="connsiteY16" fmla="*/ 3935103 h 4841883"/>
                  <a:gd name="connsiteX17" fmla="*/ 3603971 w 3604383"/>
                  <a:gd name="connsiteY17" fmla="*/ 4841883 h 4841883"/>
                  <a:gd name="connsiteX0" fmla="*/ 890832 w 3613433"/>
                  <a:gd name="connsiteY0" fmla="*/ 2516626 h 4455231"/>
                  <a:gd name="connsiteX1" fmla="*/ 1689582 w 3613433"/>
                  <a:gd name="connsiteY1" fmla="*/ 3338247 h 4455231"/>
                  <a:gd name="connsiteX2" fmla="*/ 1356956 w 3613433"/>
                  <a:gd name="connsiteY2" fmla="*/ 3906591 h 4455231"/>
                  <a:gd name="connsiteX3" fmla="*/ 707039 w 3613433"/>
                  <a:gd name="connsiteY3" fmla="*/ 3519247 h 4455231"/>
                  <a:gd name="connsiteX4" fmla="*/ 705555 w 3613433"/>
                  <a:gd name="connsiteY4" fmla="*/ 2641765 h 4455231"/>
                  <a:gd name="connsiteX5" fmla="*/ 1165543 w 3613433"/>
                  <a:gd name="connsiteY5" fmla="*/ 2800602 h 4455231"/>
                  <a:gd name="connsiteX6" fmla="*/ 1098052 w 3613433"/>
                  <a:gd name="connsiteY6" fmla="*/ 2946471 h 4455231"/>
                  <a:gd name="connsiteX7" fmla="*/ 982663 w 3613433"/>
                  <a:gd name="connsiteY7" fmla="*/ 2832171 h 4455231"/>
                  <a:gd name="connsiteX8" fmla="*/ 1037743 w 3613433"/>
                  <a:gd name="connsiteY8" fmla="*/ 2339621 h 4455231"/>
                  <a:gd name="connsiteX9" fmla="*/ 1715 w 3613433"/>
                  <a:gd name="connsiteY9" fmla="*/ 1926543 h 4455231"/>
                  <a:gd name="connsiteX10" fmla="*/ 1279843 w 3613433"/>
                  <a:gd name="connsiteY10" fmla="*/ 386151 h 4455231"/>
                  <a:gd name="connsiteX11" fmla="*/ 3485600 w 3613433"/>
                  <a:gd name="connsiteY11" fmla="*/ 11236 h 4455231"/>
                  <a:gd name="connsiteX12" fmla="*/ 3375343 w 3613433"/>
                  <a:gd name="connsiteY12" fmla="*/ 675711 h 4455231"/>
                  <a:gd name="connsiteX13" fmla="*/ 3603943 w 3613433"/>
                  <a:gd name="connsiteY13" fmla="*/ 1399611 h 4455231"/>
                  <a:gd name="connsiteX14" fmla="*/ 3314383 w 3613433"/>
                  <a:gd name="connsiteY14" fmla="*/ 2123511 h 4455231"/>
                  <a:gd name="connsiteX15" fmla="*/ 3573463 w 3613433"/>
                  <a:gd name="connsiteY15" fmla="*/ 2801691 h 4455231"/>
                  <a:gd name="connsiteX16" fmla="*/ 3169603 w 3613433"/>
                  <a:gd name="connsiteY16" fmla="*/ 3548451 h 4455231"/>
                  <a:gd name="connsiteX17" fmla="*/ 3603943 w 3613433"/>
                  <a:gd name="connsiteY17" fmla="*/ 4455231 h 4455231"/>
                  <a:gd name="connsiteX0" fmla="*/ 890832 w 3610208"/>
                  <a:gd name="connsiteY0" fmla="*/ 2505589 h 4444194"/>
                  <a:gd name="connsiteX1" fmla="*/ 1689582 w 3610208"/>
                  <a:gd name="connsiteY1" fmla="*/ 3327210 h 4444194"/>
                  <a:gd name="connsiteX2" fmla="*/ 1356956 w 3610208"/>
                  <a:gd name="connsiteY2" fmla="*/ 3895554 h 4444194"/>
                  <a:gd name="connsiteX3" fmla="*/ 707039 w 3610208"/>
                  <a:gd name="connsiteY3" fmla="*/ 3508210 h 4444194"/>
                  <a:gd name="connsiteX4" fmla="*/ 705555 w 3610208"/>
                  <a:gd name="connsiteY4" fmla="*/ 2630728 h 4444194"/>
                  <a:gd name="connsiteX5" fmla="*/ 1165543 w 3610208"/>
                  <a:gd name="connsiteY5" fmla="*/ 2789565 h 4444194"/>
                  <a:gd name="connsiteX6" fmla="*/ 1098052 w 3610208"/>
                  <a:gd name="connsiteY6" fmla="*/ 2935434 h 4444194"/>
                  <a:gd name="connsiteX7" fmla="*/ 982663 w 3610208"/>
                  <a:gd name="connsiteY7" fmla="*/ 2821134 h 4444194"/>
                  <a:gd name="connsiteX8" fmla="*/ 1037743 w 3610208"/>
                  <a:gd name="connsiteY8" fmla="*/ 2328584 h 4444194"/>
                  <a:gd name="connsiteX9" fmla="*/ 1715 w 3610208"/>
                  <a:gd name="connsiteY9" fmla="*/ 1915506 h 4444194"/>
                  <a:gd name="connsiteX10" fmla="*/ 1279843 w 3610208"/>
                  <a:gd name="connsiteY10" fmla="*/ 375114 h 4444194"/>
                  <a:gd name="connsiteX11" fmla="*/ 3485600 w 3610208"/>
                  <a:gd name="connsiteY11" fmla="*/ 199 h 4444194"/>
                  <a:gd name="connsiteX12" fmla="*/ 3375343 w 3610208"/>
                  <a:gd name="connsiteY12" fmla="*/ 664674 h 4444194"/>
                  <a:gd name="connsiteX13" fmla="*/ 3603943 w 3610208"/>
                  <a:gd name="connsiteY13" fmla="*/ 1388574 h 4444194"/>
                  <a:gd name="connsiteX14" fmla="*/ 3314383 w 3610208"/>
                  <a:gd name="connsiteY14" fmla="*/ 2112474 h 4444194"/>
                  <a:gd name="connsiteX15" fmla="*/ 3573463 w 3610208"/>
                  <a:gd name="connsiteY15" fmla="*/ 2790654 h 4444194"/>
                  <a:gd name="connsiteX16" fmla="*/ 3169603 w 3610208"/>
                  <a:gd name="connsiteY16" fmla="*/ 3537414 h 4444194"/>
                  <a:gd name="connsiteX17" fmla="*/ 3603943 w 3610208"/>
                  <a:gd name="connsiteY17" fmla="*/ 4444194 h 4444194"/>
                  <a:gd name="connsiteX0" fmla="*/ 890545 w 3609921"/>
                  <a:gd name="connsiteY0" fmla="*/ 2505589 h 4444194"/>
                  <a:gd name="connsiteX1" fmla="*/ 1689295 w 3609921"/>
                  <a:gd name="connsiteY1" fmla="*/ 3327210 h 4444194"/>
                  <a:gd name="connsiteX2" fmla="*/ 1356669 w 3609921"/>
                  <a:gd name="connsiteY2" fmla="*/ 3895554 h 4444194"/>
                  <a:gd name="connsiteX3" fmla="*/ 706752 w 3609921"/>
                  <a:gd name="connsiteY3" fmla="*/ 3508210 h 4444194"/>
                  <a:gd name="connsiteX4" fmla="*/ 705268 w 3609921"/>
                  <a:gd name="connsiteY4" fmla="*/ 2630728 h 4444194"/>
                  <a:gd name="connsiteX5" fmla="*/ 1165256 w 3609921"/>
                  <a:gd name="connsiteY5" fmla="*/ 2789565 h 4444194"/>
                  <a:gd name="connsiteX6" fmla="*/ 1097765 w 3609921"/>
                  <a:gd name="connsiteY6" fmla="*/ 2935434 h 4444194"/>
                  <a:gd name="connsiteX7" fmla="*/ 982376 w 3609921"/>
                  <a:gd name="connsiteY7" fmla="*/ 2821134 h 4444194"/>
                  <a:gd name="connsiteX8" fmla="*/ 1037456 w 3609921"/>
                  <a:gd name="connsiteY8" fmla="*/ 2328584 h 4444194"/>
                  <a:gd name="connsiteX9" fmla="*/ 1428 w 3609921"/>
                  <a:gd name="connsiteY9" fmla="*/ 1915506 h 4444194"/>
                  <a:gd name="connsiteX10" fmla="*/ 1279556 w 3609921"/>
                  <a:gd name="connsiteY10" fmla="*/ 375114 h 4444194"/>
                  <a:gd name="connsiteX11" fmla="*/ 3485313 w 3609921"/>
                  <a:gd name="connsiteY11" fmla="*/ 199 h 4444194"/>
                  <a:gd name="connsiteX12" fmla="*/ 3375056 w 3609921"/>
                  <a:gd name="connsiteY12" fmla="*/ 664674 h 4444194"/>
                  <a:gd name="connsiteX13" fmla="*/ 3603656 w 3609921"/>
                  <a:gd name="connsiteY13" fmla="*/ 1388574 h 4444194"/>
                  <a:gd name="connsiteX14" fmla="*/ 3314096 w 3609921"/>
                  <a:gd name="connsiteY14" fmla="*/ 2112474 h 4444194"/>
                  <a:gd name="connsiteX15" fmla="*/ 3573176 w 3609921"/>
                  <a:gd name="connsiteY15" fmla="*/ 2790654 h 4444194"/>
                  <a:gd name="connsiteX16" fmla="*/ 3169316 w 3609921"/>
                  <a:gd name="connsiteY16" fmla="*/ 3537414 h 4444194"/>
                  <a:gd name="connsiteX17" fmla="*/ 3603656 w 3609921"/>
                  <a:gd name="connsiteY17" fmla="*/ 4444194 h 4444194"/>
                  <a:gd name="connsiteX0" fmla="*/ 890668 w 3611656"/>
                  <a:gd name="connsiteY0" fmla="*/ 2509184 h 4447789"/>
                  <a:gd name="connsiteX1" fmla="*/ 1689418 w 3611656"/>
                  <a:gd name="connsiteY1" fmla="*/ 3330805 h 4447789"/>
                  <a:gd name="connsiteX2" fmla="*/ 1356792 w 3611656"/>
                  <a:gd name="connsiteY2" fmla="*/ 3899149 h 4447789"/>
                  <a:gd name="connsiteX3" fmla="*/ 706875 w 3611656"/>
                  <a:gd name="connsiteY3" fmla="*/ 3511805 h 4447789"/>
                  <a:gd name="connsiteX4" fmla="*/ 705391 w 3611656"/>
                  <a:gd name="connsiteY4" fmla="*/ 2634323 h 4447789"/>
                  <a:gd name="connsiteX5" fmla="*/ 1165379 w 3611656"/>
                  <a:gd name="connsiteY5" fmla="*/ 2793160 h 4447789"/>
                  <a:gd name="connsiteX6" fmla="*/ 1097888 w 3611656"/>
                  <a:gd name="connsiteY6" fmla="*/ 2939029 h 4447789"/>
                  <a:gd name="connsiteX7" fmla="*/ 982499 w 3611656"/>
                  <a:gd name="connsiteY7" fmla="*/ 2824729 h 4447789"/>
                  <a:gd name="connsiteX8" fmla="*/ 1037579 w 3611656"/>
                  <a:gd name="connsiteY8" fmla="*/ 2332179 h 4447789"/>
                  <a:gd name="connsiteX9" fmla="*/ 1551 w 3611656"/>
                  <a:gd name="connsiteY9" fmla="*/ 1919101 h 4447789"/>
                  <a:gd name="connsiteX10" fmla="*/ 1302147 w 3611656"/>
                  <a:gd name="connsiteY10" fmla="*/ 444493 h 4447789"/>
                  <a:gd name="connsiteX11" fmla="*/ 3485436 w 3611656"/>
                  <a:gd name="connsiteY11" fmla="*/ 3794 h 4447789"/>
                  <a:gd name="connsiteX12" fmla="*/ 3375179 w 3611656"/>
                  <a:gd name="connsiteY12" fmla="*/ 668269 h 4447789"/>
                  <a:gd name="connsiteX13" fmla="*/ 3603779 w 3611656"/>
                  <a:gd name="connsiteY13" fmla="*/ 1392169 h 4447789"/>
                  <a:gd name="connsiteX14" fmla="*/ 3314219 w 3611656"/>
                  <a:gd name="connsiteY14" fmla="*/ 2116069 h 4447789"/>
                  <a:gd name="connsiteX15" fmla="*/ 3573299 w 3611656"/>
                  <a:gd name="connsiteY15" fmla="*/ 2794249 h 4447789"/>
                  <a:gd name="connsiteX16" fmla="*/ 3169439 w 3611656"/>
                  <a:gd name="connsiteY16" fmla="*/ 3541009 h 4447789"/>
                  <a:gd name="connsiteX17" fmla="*/ 3603779 w 3611656"/>
                  <a:gd name="connsiteY17" fmla="*/ 4447789 h 4447789"/>
                  <a:gd name="connsiteX0" fmla="*/ 889325 w 3610313"/>
                  <a:gd name="connsiteY0" fmla="*/ 2509184 h 4447789"/>
                  <a:gd name="connsiteX1" fmla="*/ 1688075 w 3610313"/>
                  <a:gd name="connsiteY1" fmla="*/ 3330805 h 4447789"/>
                  <a:gd name="connsiteX2" fmla="*/ 1355449 w 3610313"/>
                  <a:gd name="connsiteY2" fmla="*/ 3899149 h 4447789"/>
                  <a:gd name="connsiteX3" fmla="*/ 705532 w 3610313"/>
                  <a:gd name="connsiteY3" fmla="*/ 3511805 h 4447789"/>
                  <a:gd name="connsiteX4" fmla="*/ 704048 w 3610313"/>
                  <a:gd name="connsiteY4" fmla="*/ 2634323 h 4447789"/>
                  <a:gd name="connsiteX5" fmla="*/ 1164036 w 3610313"/>
                  <a:gd name="connsiteY5" fmla="*/ 2793160 h 4447789"/>
                  <a:gd name="connsiteX6" fmla="*/ 1096545 w 3610313"/>
                  <a:gd name="connsiteY6" fmla="*/ 2939029 h 4447789"/>
                  <a:gd name="connsiteX7" fmla="*/ 981156 w 3610313"/>
                  <a:gd name="connsiteY7" fmla="*/ 2824729 h 4447789"/>
                  <a:gd name="connsiteX8" fmla="*/ 1036236 w 3610313"/>
                  <a:gd name="connsiteY8" fmla="*/ 2332179 h 4447789"/>
                  <a:gd name="connsiteX9" fmla="*/ 208 w 3610313"/>
                  <a:gd name="connsiteY9" fmla="*/ 1919101 h 4447789"/>
                  <a:gd name="connsiteX10" fmla="*/ 1300804 w 3610313"/>
                  <a:gd name="connsiteY10" fmla="*/ 444493 h 4447789"/>
                  <a:gd name="connsiteX11" fmla="*/ 3484093 w 3610313"/>
                  <a:gd name="connsiteY11" fmla="*/ 3794 h 4447789"/>
                  <a:gd name="connsiteX12" fmla="*/ 3373836 w 3610313"/>
                  <a:gd name="connsiteY12" fmla="*/ 668269 h 4447789"/>
                  <a:gd name="connsiteX13" fmla="*/ 3602436 w 3610313"/>
                  <a:gd name="connsiteY13" fmla="*/ 1392169 h 4447789"/>
                  <a:gd name="connsiteX14" fmla="*/ 3312876 w 3610313"/>
                  <a:gd name="connsiteY14" fmla="*/ 2116069 h 4447789"/>
                  <a:gd name="connsiteX15" fmla="*/ 3571956 w 3610313"/>
                  <a:gd name="connsiteY15" fmla="*/ 2794249 h 4447789"/>
                  <a:gd name="connsiteX16" fmla="*/ 3168096 w 3610313"/>
                  <a:gd name="connsiteY16" fmla="*/ 3541009 h 4447789"/>
                  <a:gd name="connsiteX17" fmla="*/ 3602436 w 3610313"/>
                  <a:gd name="connsiteY17" fmla="*/ 4447789 h 4447789"/>
                  <a:gd name="connsiteX0" fmla="*/ 889325 w 3636228"/>
                  <a:gd name="connsiteY0" fmla="*/ 2506651 h 4445256"/>
                  <a:gd name="connsiteX1" fmla="*/ 1688075 w 3636228"/>
                  <a:gd name="connsiteY1" fmla="*/ 3328272 h 4445256"/>
                  <a:gd name="connsiteX2" fmla="*/ 1355449 w 3636228"/>
                  <a:gd name="connsiteY2" fmla="*/ 3896616 h 4445256"/>
                  <a:gd name="connsiteX3" fmla="*/ 705532 w 3636228"/>
                  <a:gd name="connsiteY3" fmla="*/ 3509272 h 4445256"/>
                  <a:gd name="connsiteX4" fmla="*/ 704048 w 3636228"/>
                  <a:gd name="connsiteY4" fmla="*/ 2631790 h 4445256"/>
                  <a:gd name="connsiteX5" fmla="*/ 1164036 w 3636228"/>
                  <a:gd name="connsiteY5" fmla="*/ 2790627 h 4445256"/>
                  <a:gd name="connsiteX6" fmla="*/ 1096545 w 3636228"/>
                  <a:gd name="connsiteY6" fmla="*/ 2936496 h 4445256"/>
                  <a:gd name="connsiteX7" fmla="*/ 981156 w 3636228"/>
                  <a:gd name="connsiteY7" fmla="*/ 2822196 h 4445256"/>
                  <a:gd name="connsiteX8" fmla="*/ 1036236 w 3636228"/>
                  <a:gd name="connsiteY8" fmla="*/ 2329646 h 4445256"/>
                  <a:gd name="connsiteX9" fmla="*/ 208 w 3636228"/>
                  <a:gd name="connsiteY9" fmla="*/ 1916568 h 4445256"/>
                  <a:gd name="connsiteX10" fmla="*/ 1300804 w 3636228"/>
                  <a:gd name="connsiteY10" fmla="*/ 441960 h 4445256"/>
                  <a:gd name="connsiteX11" fmla="*/ 3484093 w 3636228"/>
                  <a:gd name="connsiteY11" fmla="*/ 1261 h 4445256"/>
                  <a:gd name="connsiteX12" fmla="*/ 3373836 w 3636228"/>
                  <a:gd name="connsiteY12" fmla="*/ 665736 h 4445256"/>
                  <a:gd name="connsiteX13" fmla="*/ 3602436 w 3636228"/>
                  <a:gd name="connsiteY13" fmla="*/ 1389636 h 4445256"/>
                  <a:gd name="connsiteX14" fmla="*/ 3312876 w 3636228"/>
                  <a:gd name="connsiteY14" fmla="*/ 2113536 h 4445256"/>
                  <a:gd name="connsiteX15" fmla="*/ 3571956 w 3636228"/>
                  <a:gd name="connsiteY15" fmla="*/ 2791716 h 4445256"/>
                  <a:gd name="connsiteX16" fmla="*/ 3168096 w 3636228"/>
                  <a:gd name="connsiteY16" fmla="*/ 3538476 h 4445256"/>
                  <a:gd name="connsiteX17" fmla="*/ 3602436 w 3636228"/>
                  <a:gd name="connsiteY17" fmla="*/ 4445256 h 4445256"/>
                  <a:gd name="connsiteX0" fmla="*/ 889325 w 5793126"/>
                  <a:gd name="connsiteY0" fmla="*/ 2519755 h 4458360"/>
                  <a:gd name="connsiteX1" fmla="*/ 1688075 w 5793126"/>
                  <a:gd name="connsiteY1" fmla="*/ 3341376 h 4458360"/>
                  <a:gd name="connsiteX2" fmla="*/ 1355449 w 5793126"/>
                  <a:gd name="connsiteY2" fmla="*/ 3909720 h 4458360"/>
                  <a:gd name="connsiteX3" fmla="*/ 705532 w 5793126"/>
                  <a:gd name="connsiteY3" fmla="*/ 3522376 h 4458360"/>
                  <a:gd name="connsiteX4" fmla="*/ 704048 w 5793126"/>
                  <a:gd name="connsiteY4" fmla="*/ 2644894 h 4458360"/>
                  <a:gd name="connsiteX5" fmla="*/ 1164036 w 5793126"/>
                  <a:gd name="connsiteY5" fmla="*/ 2803731 h 4458360"/>
                  <a:gd name="connsiteX6" fmla="*/ 1096545 w 5793126"/>
                  <a:gd name="connsiteY6" fmla="*/ 2949600 h 4458360"/>
                  <a:gd name="connsiteX7" fmla="*/ 981156 w 5793126"/>
                  <a:gd name="connsiteY7" fmla="*/ 2835300 h 4458360"/>
                  <a:gd name="connsiteX8" fmla="*/ 1036236 w 5793126"/>
                  <a:gd name="connsiteY8" fmla="*/ 2342750 h 4458360"/>
                  <a:gd name="connsiteX9" fmla="*/ 208 w 5793126"/>
                  <a:gd name="connsiteY9" fmla="*/ 1929672 h 4458360"/>
                  <a:gd name="connsiteX10" fmla="*/ 1300804 w 5793126"/>
                  <a:gd name="connsiteY10" fmla="*/ 455064 h 4458360"/>
                  <a:gd name="connsiteX11" fmla="*/ 3484093 w 5793126"/>
                  <a:gd name="connsiteY11" fmla="*/ 14365 h 4458360"/>
                  <a:gd name="connsiteX12" fmla="*/ 5792966 w 5793126"/>
                  <a:gd name="connsiteY12" fmla="*/ 231508 h 4458360"/>
                  <a:gd name="connsiteX13" fmla="*/ 3602436 w 5793126"/>
                  <a:gd name="connsiteY13" fmla="*/ 1402740 h 4458360"/>
                  <a:gd name="connsiteX14" fmla="*/ 3312876 w 5793126"/>
                  <a:gd name="connsiteY14" fmla="*/ 2126640 h 4458360"/>
                  <a:gd name="connsiteX15" fmla="*/ 3571956 w 5793126"/>
                  <a:gd name="connsiteY15" fmla="*/ 2804820 h 4458360"/>
                  <a:gd name="connsiteX16" fmla="*/ 3168096 w 5793126"/>
                  <a:gd name="connsiteY16" fmla="*/ 3551580 h 4458360"/>
                  <a:gd name="connsiteX17" fmla="*/ 3602436 w 5793126"/>
                  <a:gd name="connsiteY17" fmla="*/ 4458360 h 4458360"/>
                  <a:gd name="connsiteX0" fmla="*/ 889325 w 5845551"/>
                  <a:gd name="connsiteY0" fmla="*/ 2521213 h 4459818"/>
                  <a:gd name="connsiteX1" fmla="*/ 1688075 w 5845551"/>
                  <a:gd name="connsiteY1" fmla="*/ 3342834 h 4459818"/>
                  <a:gd name="connsiteX2" fmla="*/ 1355449 w 5845551"/>
                  <a:gd name="connsiteY2" fmla="*/ 3911178 h 4459818"/>
                  <a:gd name="connsiteX3" fmla="*/ 705532 w 5845551"/>
                  <a:gd name="connsiteY3" fmla="*/ 3523834 h 4459818"/>
                  <a:gd name="connsiteX4" fmla="*/ 704048 w 5845551"/>
                  <a:gd name="connsiteY4" fmla="*/ 2646352 h 4459818"/>
                  <a:gd name="connsiteX5" fmla="*/ 1164036 w 5845551"/>
                  <a:gd name="connsiteY5" fmla="*/ 2805189 h 4459818"/>
                  <a:gd name="connsiteX6" fmla="*/ 1096545 w 5845551"/>
                  <a:gd name="connsiteY6" fmla="*/ 2951058 h 4459818"/>
                  <a:gd name="connsiteX7" fmla="*/ 981156 w 5845551"/>
                  <a:gd name="connsiteY7" fmla="*/ 2836758 h 4459818"/>
                  <a:gd name="connsiteX8" fmla="*/ 1036236 w 5845551"/>
                  <a:gd name="connsiteY8" fmla="*/ 2344208 h 4459818"/>
                  <a:gd name="connsiteX9" fmla="*/ 208 w 5845551"/>
                  <a:gd name="connsiteY9" fmla="*/ 1931130 h 4459818"/>
                  <a:gd name="connsiteX10" fmla="*/ 1300804 w 5845551"/>
                  <a:gd name="connsiteY10" fmla="*/ 456522 h 4459818"/>
                  <a:gd name="connsiteX11" fmla="*/ 3484093 w 5845551"/>
                  <a:gd name="connsiteY11" fmla="*/ 15823 h 4459818"/>
                  <a:gd name="connsiteX12" fmla="*/ 5845394 w 5845551"/>
                  <a:gd name="connsiteY12" fmla="*/ 226388 h 4459818"/>
                  <a:gd name="connsiteX13" fmla="*/ 3602436 w 5845551"/>
                  <a:gd name="connsiteY13" fmla="*/ 1404198 h 4459818"/>
                  <a:gd name="connsiteX14" fmla="*/ 3312876 w 5845551"/>
                  <a:gd name="connsiteY14" fmla="*/ 2128098 h 4459818"/>
                  <a:gd name="connsiteX15" fmla="*/ 3571956 w 5845551"/>
                  <a:gd name="connsiteY15" fmla="*/ 2806278 h 4459818"/>
                  <a:gd name="connsiteX16" fmla="*/ 3168096 w 5845551"/>
                  <a:gd name="connsiteY16" fmla="*/ 3553038 h 4459818"/>
                  <a:gd name="connsiteX17" fmla="*/ 3602436 w 5845551"/>
                  <a:gd name="connsiteY17" fmla="*/ 4459818 h 4459818"/>
                  <a:gd name="connsiteX0" fmla="*/ 889325 w 5853039"/>
                  <a:gd name="connsiteY0" fmla="*/ 2530256 h 4468861"/>
                  <a:gd name="connsiteX1" fmla="*/ 1688075 w 5853039"/>
                  <a:gd name="connsiteY1" fmla="*/ 3351877 h 4468861"/>
                  <a:gd name="connsiteX2" fmla="*/ 1355449 w 5853039"/>
                  <a:gd name="connsiteY2" fmla="*/ 3920221 h 4468861"/>
                  <a:gd name="connsiteX3" fmla="*/ 705532 w 5853039"/>
                  <a:gd name="connsiteY3" fmla="*/ 3532877 h 4468861"/>
                  <a:gd name="connsiteX4" fmla="*/ 704048 w 5853039"/>
                  <a:gd name="connsiteY4" fmla="*/ 2655395 h 4468861"/>
                  <a:gd name="connsiteX5" fmla="*/ 1164036 w 5853039"/>
                  <a:gd name="connsiteY5" fmla="*/ 2814232 h 4468861"/>
                  <a:gd name="connsiteX6" fmla="*/ 1096545 w 5853039"/>
                  <a:gd name="connsiteY6" fmla="*/ 2960101 h 4468861"/>
                  <a:gd name="connsiteX7" fmla="*/ 981156 w 5853039"/>
                  <a:gd name="connsiteY7" fmla="*/ 2845801 h 4468861"/>
                  <a:gd name="connsiteX8" fmla="*/ 1036236 w 5853039"/>
                  <a:gd name="connsiteY8" fmla="*/ 2353251 h 4468861"/>
                  <a:gd name="connsiteX9" fmla="*/ 208 w 5853039"/>
                  <a:gd name="connsiteY9" fmla="*/ 1940173 h 4468861"/>
                  <a:gd name="connsiteX10" fmla="*/ 1300804 w 5853039"/>
                  <a:gd name="connsiteY10" fmla="*/ 465565 h 4468861"/>
                  <a:gd name="connsiteX11" fmla="*/ 3484093 w 5853039"/>
                  <a:gd name="connsiteY11" fmla="*/ 24866 h 4468861"/>
                  <a:gd name="connsiteX12" fmla="*/ 5852883 w 5853039"/>
                  <a:gd name="connsiteY12" fmla="*/ 202539 h 4468861"/>
                  <a:gd name="connsiteX13" fmla="*/ 3602436 w 5853039"/>
                  <a:gd name="connsiteY13" fmla="*/ 1413241 h 4468861"/>
                  <a:gd name="connsiteX14" fmla="*/ 3312876 w 5853039"/>
                  <a:gd name="connsiteY14" fmla="*/ 2137141 h 4468861"/>
                  <a:gd name="connsiteX15" fmla="*/ 3571956 w 5853039"/>
                  <a:gd name="connsiteY15" fmla="*/ 2815321 h 4468861"/>
                  <a:gd name="connsiteX16" fmla="*/ 3168096 w 5853039"/>
                  <a:gd name="connsiteY16" fmla="*/ 3562081 h 4468861"/>
                  <a:gd name="connsiteX17" fmla="*/ 3602436 w 5853039"/>
                  <a:gd name="connsiteY17" fmla="*/ 4468861 h 4468861"/>
                  <a:gd name="connsiteX0" fmla="*/ 889325 w 5898012"/>
                  <a:gd name="connsiteY0" fmla="*/ 2515763 h 4454368"/>
                  <a:gd name="connsiteX1" fmla="*/ 1688075 w 5898012"/>
                  <a:gd name="connsiteY1" fmla="*/ 3337384 h 4454368"/>
                  <a:gd name="connsiteX2" fmla="*/ 1355449 w 5898012"/>
                  <a:gd name="connsiteY2" fmla="*/ 3905728 h 4454368"/>
                  <a:gd name="connsiteX3" fmla="*/ 705532 w 5898012"/>
                  <a:gd name="connsiteY3" fmla="*/ 3518384 h 4454368"/>
                  <a:gd name="connsiteX4" fmla="*/ 704048 w 5898012"/>
                  <a:gd name="connsiteY4" fmla="*/ 2640902 h 4454368"/>
                  <a:gd name="connsiteX5" fmla="*/ 1164036 w 5898012"/>
                  <a:gd name="connsiteY5" fmla="*/ 2799739 h 4454368"/>
                  <a:gd name="connsiteX6" fmla="*/ 1096545 w 5898012"/>
                  <a:gd name="connsiteY6" fmla="*/ 2945608 h 4454368"/>
                  <a:gd name="connsiteX7" fmla="*/ 981156 w 5898012"/>
                  <a:gd name="connsiteY7" fmla="*/ 2831308 h 4454368"/>
                  <a:gd name="connsiteX8" fmla="*/ 1036236 w 5898012"/>
                  <a:gd name="connsiteY8" fmla="*/ 2338758 h 4454368"/>
                  <a:gd name="connsiteX9" fmla="*/ 208 w 5898012"/>
                  <a:gd name="connsiteY9" fmla="*/ 1925680 h 4454368"/>
                  <a:gd name="connsiteX10" fmla="*/ 1300804 w 5898012"/>
                  <a:gd name="connsiteY10" fmla="*/ 451072 h 4454368"/>
                  <a:gd name="connsiteX11" fmla="*/ 3484093 w 5898012"/>
                  <a:gd name="connsiteY11" fmla="*/ 10373 h 4454368"/>
                  <a:gd name="connsiteX12" fmla="*/ 5852883 w 5898012"/>
                  <a:gd name="connsiteY12" fmla="*/ 188046 h 4454368"/>
                  <a:gd name="connsiteX13" fmla="*/ 3602436 w 5898012"/>
                  <a:gd name="connsiteY13" fmla="*/ 1398748 h 4454368"/>
                  <a:gd name="connsiteX14" fmla="*/ 3312876 w 5898012"/>
                  <a:gd name="connsiteY14" fmla="*/ 2122648 h 4454368"/>
                  <a:gd name="connsiteX15" fmla="*/ 3571956 w 5898012"/>
                  <a:gd name="connsiteY15" fmla="*/ 2800828 h 4454368"/>
                  <a:gd name="connsiteX16" fmla="*/ 3168096 w 5898012"/>
                  <a:gd name="connsiteY16" fmla="*/ 3547588 h 4454368"/>
                  <a:gd name="connsiteX17" fmla="*/ 3602436 w 5898012"/>
                  <a:gd name="connsiteY17" fmla="*/ 4454368 h 4454368"/>
                  <a:gd name="connsiteX0" fmla="*/ 889325 w 7604216"/>
                  <a:gd name="connsiteY0" fmla="*/ 2584734 h 4523339"/>
                  <a:gd name="connsiteX1" fmla="*/ 1688075 w 7604216"/>
                  <a:gd name="connsiteY1" fmla="*/ 3406355 h 4523339"/>
                  <a:gd name="connsiteX2" fmla="*/ 1355449 w 7604216"/>
                  <a:gd name="connsiteY2" fmla="*/ 3974699 h 4523339"/>
                  <a:gd name="connsiteX3" fmla="*/ 705532 w 7604216"/>
                  <a:gd name="connsiteY3" fmla="*/ 3587355 h 4523339"/>
                  <a:gd name="connsiteX4" fmla="*/ 704048 w 7604216"/>
                  <a:gd name="connsiteY4" fmla="*/ 2709873 h 4523339"/>
                  <a:gd name="connsiteX5" fmla="*/ 1164036 w 7604216"/>
                  <a:gd name="connsiteY5" fmla="*/ 2868710 h 4523339"/>
                  <a:gd name="connsiteX6" fmla="*/ 1096545 w 7604216"/>
                  <a:gd name="connsiteY6" fmla="*/ 3014579 h 4523339"/>
                  <a:gd name="connsiteX7" fmla="*/ 981156 w 7604216"/>
                  <a:gd name="connsiteY7" fmla="*/ 2900279 h 4523339"/>
                  <a:gd name="connsiteX8" fmla="*/ 1036236 w 7604216"/>
                  <a:gd name="connsiteY8" fmla="*/ 2407729 h 4523339"/>
                  <a:gd name="connsiteX9" fmla="*/ 208 w 7604216"/>
                  <a:gd name="connsiteY9" fmla="*/ 1994651 h 4523339"/>
                  <a:gd name="connsiteX10" fmla="*/ 1300804 w 7604216"/>
                  <a:gd name="connsiteY10" fmla="*/ 520043 h 4523339"/>
                  <a:gd name="connsiteX11" fmla="*/ 3484093 w 7604216"/>
                  <a:gd name="connsiteY11" fmla="*/ 79344 h 4523339"/>
                  <a:gd name="connsiteX12" fmla="*/ 5852883 w 7604216"/>
                  <a:gd name="connsiteY12" fmla="*/ 257017 h 4523339"/>
                  <a:gd name="connsiteX13" fmla="*/ 7526967 w 7604216"/>
                  <a:gd name="connsiteY13" fmla="*/ 2507109 h 4523339"/>
                  <a:gd name="connsiteX14" fmla="*/ 3312876 w 7604216"/>
                  <a:gd name="connsiteY14" fmla="*/ 2191619 h 4523339"/>
                  <a:gd name="connsiteX15" fmla="*/ 3571956 w 7604216"/>
                  <a:gd name="connsiteY15" fmla="*/ 2869799 h 4523339"/>
                  <a:gd name="connsiteX16" fmla="*/ 3168096 w 7604216"/>
                  <a:gd name="connsiteY16" fmla="*/ 3616559 h 4523339"/>
                  <a:gd name="connsiteX17" fmla="*/ 3602436 w 7604216"/>
                  <a:gd name="connsiteY17" fmla="*/ 4523339 h 4523339"/>
                  <a:gd name="connsiteX0" fmla="*/ 889325 w 7539711"/>
                  <a:gd name="connsiteY0" fmla="*/ 2584734 h 4523339"/>
                  <a:gd name="connsiteX1" fmla="*/ 1688075 w 7539711"/>
                  <a:gd name="connsiteY1" fmla="*/ 3406355 h 4523339"/>
                  <a:gd name="connsiteX2" fmla="*/ 1355449 w 7539711"/>
                  <a:gd name="connsiteY2" fmla="*/ 3974699 h 4523339"/>
                  <a:gd name="connsiteX3" fmla="*/ 705532 w 7539711"/>
                  <a:gd name="connsiteY3" fmla="*/ 3587355 h 4523339"/>
                  <a:gd name="connsiteX4" fmla="*/ 704048 w 7539711"/>
                  <a:gd name="connsiteY4" fmla="*/ 2709873 h 4523339"/>
                  <a:gd name="connsiteX5" fmla="*/ 1164036 w 7539711"/>
                  <a:gd name="connsiteY5" fmla="*/ 2868710 h 4523339"/>
                  <a:gd name="connsiteX6" fmla="*/ 1096545 w 7539711"/>
                  <a:gd name="connsiteY6" fmla="*/ 3014579 h 4523339"/>
                  <a:gd name="connsiteX7" fmla="*/ 981156 w 7539711"/>
                  <a:gd name="connsiteY7" fmla="*/ 2900279 h 4523339"/>
                  <a:gd name="connsiteX8" fmla="*/ 1036236 w 7539711"/>
                  <a:gd name="connsiteY8" fmla="*/ 2407729 h 4523339"/>
                  <a:gd name="connsiteX9" fmla="*/ 208 w 7539711"/>
                  <a:gd name="connsiteY9" fmla="*/ 1994651 h 4523339"/>
                  <a:gd name="connsiteX10" fmla="*/ 1300804 w 7539711"/>
                  <a:gd name="connsiteY10" fmla="*/ 520043 h 4523339"/>
                  <a:gd name="connsiteX11" fmla="*/ 3484093 w 7539711"/>
                  <a:gd name="connsiteY11" fmla="*/ 79344 h 4523339"/>
                  <a:gd name="connsiteX12" fmla="*/ 5852883 w 7539711"/>
                  <a:gd name="connsiteY12" fmla="*/ 257017 h 4523339"/>
                  <a:gd name="connsiteX13" fmla="*/ 7526967 w 7539711"/>
                  <a:gd name="connsiteY13" fmla="*/ 2507109 h 4523339"/>
                  <a:gd name="connsiteX14" fmla="*/ 3312876 w 7539711"/>
                  <a:gd name="connsiteY14" fmla="*/ 2191619 h 4523339"/>
                  <a:gd name="connsiteX15" fmla="*/ 3571956 w 7539711"/>
                  <a:gd name="connsiteY15" fmla="*/ 2869799 h 4523339"/>
                  <a:gd name="connsiteX16" fmla="*/ 3168096 w 7539711"/>
                  <a:gd name="connsiteY16" fmla="*/ 3616559 h 4523339"/>
                  <a:gd name="connsiteX17" fmla="*/ 3602436 w 75397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3168096 w 7541311"/>
                  <a:gd name="connsiteY16" fmla="*/ 3616559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571956 w 7541311"/>
                  <a:gd name="connsiteY15" fmla="*/ 2869799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523339"/>
                  <a:gd name="connsiteX1" fmla="*/ 1688075 w 7541311"/>
                  <a:gd name="connsiteY1" fmla="*/ 3406355 h 4523339"/>
                  <a:gd name="connsiteX2" fmla="*/ 1355449 w 7541311"/>
                  <a:gd name="connsiteY2" fmla="*/ 3974699 h 4523339"/>
                  <a:gd name="connsiteX3" fmla="*/ 705532 w 7541311"/>
                  <a:gd name="connsiteY3" fmla="*/ 3587355 h 4523339"/>
                  <a:gd name="connsiteX4" fmla="*/ 704048 w 7541311"/>
                  <a:gd name="connsiteY4" fmla="*/ 2709873 h 4523339"/>
                  <a:gd name="connsiteX5" fmla="*/ 1164036 w 7541311"/>
                  <a:gd name="connsiteY5" fmla="*/ 2868710 h 4523339"/>
                  <a:gd name="connsiteX6" fmla="*/ 1096545 w 7541311"/>
                  <a:gd name="connsiteY6" fmla="*/ 3014579 h 4523339"/>
                  <a:gd name="connsiteX7" fmla="*/ 981156 w 7541311"/>
                  <a:gd name="connsiteY7" fmla="*/ 2900279 h 4523339"/>
                  <a:gd name="connsiteX8" fmla="*/ 1036236 w 7541311"/>
                  <a:gd name="connsiteY8" fmla="*/ 2407729 h 4523339"/>
                  <a:gd name="connsiteX9" fmla="*/ 208 w 7541311"/>
                  <a:gd name="connsiteY9" fmla="*/ 1994651 h 4523339"/>
                  <a:gd name="connsiteX10" fmla="*/ 1300804 w 7541311"/>
                  <a:gd name="connsiteY10" fmla="*/ 520043 h 4523339"/>
                  <a:gd name="connsiteX11" fmla="*/ 3484093 w 7541311"/>
                  <a:gd name="connsiteY11" fmla="*/ 79344 h 4523339"/>
                  <a:gd name="connsiteX12" fmla="*/ 5852883 w 7541311"/>
                  <a:gd name="connsiteY12" fmla="*/ 257017 h 4523339"/>
                  <a:gd name="connsiteX13" fmla="*/ 7526967 w 7541311"/>
                  <a:gd name="connsiteY13" fmla="*/ 2507109 h 4523339"/>
                  <a:gd name="connsiteX14" fmla="*/ 4915644 w 7541311"/>
                  <a:gd name="connsiteY14" fmla="*/ 4375654 h 4523339"/>
                  <a:gd name="connsiteX15" fmla="*/ 3369738 w 7541311"/>
                  <a:gd name="connsiteY15" fmla="*/ 4053914 h 4523339"/>
                  <a:gd name="connsiteX16" fmla="*/ 2171984 w 7541311"/>
                  <a:gd name="connsiteY16" fmla="*/ 3123178 h 4523339"/>
                  <a:gd name="connsiteX17" fmla="*/ 3602436 w 7541311"/>
                  <a:gd name="connsiteY17" fmla="*/ 4523339 h 4523339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2584734 h 4463583"/>
                  <a:gd name="connsiteX1" fmla="*/ 1688075 w 7541311"/>
                  <a:gd name="connsiteY1" fmla="*/ 3406355 h 4463583"/>
                  <a:gd name="connsiteX2" fmla="*/ 1355449 w 7541311"/>
                  <a:gd name="connsiteY2" fmla="*/ 3974699 h 4463583"/>
                  <a:gd name="connsiteX3" fmla="*/ 705532 w 7541311"/>
                  <a:gd name="connsiteY3" fmla="*/ 3587355 h 4463583"/>
                  <a:gd name="connsiteX4" fmla="*/ 704048 w 7541311"/>
                  <a:gd name="connsiteY4" fmla="*/ 2709873 h 4463583"/>
                  <a:gd name="connsiteX5" fmla="*/ 1164036 w 7541311"/>
                  <a:gd name="connsiteY5" fmla="*/ 2868710 h 4463583"/>
                  <a:gd name="connsiteX6" fmla="*/ 1096545 w 7541311"/>
                  <a:gd name="connsiteY6" fmla="*/ 3014579 h 4463583"/>
                  <a:gd name="connsiteX7" fmla="*/ 981156 w 7541311"/>
                  <a:gd name="connsiteY7" fmla="*/ 2900279 h 4463583"/>
                  <a:gd name="connsiteX8" fmla="*/ 1036236 w 7541311"/>
                  <a:gd name="connsiteY8" fmla="*/ 2407729 h 4463583"/>
                  <a:gd name="connsiteX9" fmla="*/ 208 w 7541311"/>
                  <a:gd name="connsiteY9" fmla="*/ 1994651 h 4463583"/>
                  <a:gd name="connsiteX10" fmla="*/ 1300804 w 7541311"/>
                  <a:gd name="connsiteY10" fmla="*/ 520043 h 4463583"/>
                  <a:gd name="connsiteX11" fmla="*/ 3484093 w 7541311"/>
                  <a:gd name="connsiteY11" fmla="*/ 79344 h 4463583"/>
                  <a:gd name="connsiteX12" fmla="*/ 5852883 w 7541311"/>
                  <a:gd name="connsiteY12" fmla="*/ 257017 h 4463583"/>
                  <a:gd name="connsiteX13" fmla="*/ 7526967 w 7541311"/>
                  <a:gd name="connsiteY13" fmla="*/ 2507109 h 4463583"/>
                  <a:gd name="connsiteX14" fmla="*/ 4915644 w 7541311"/>
                  <a:gd name="connsiteY14" fmla="*/ 4375654 h 4463583"/>
                  <a:gd name="connsiteX15" fmla="*/ 3369738 w 7541311"/>
                  <a:gd name="connsiteY15" fmla="*/ 4053914 h 4463583"/>
                  <a:gd name="connsiteX16" fmla="*/ 2171984 w 7541311"/>
                  <a:gd name="connsiteY16" fmla="*/ 3123178 h 4463583"/>
                  <a:gd name="connsiteX17" fmla="*/ 3624905 w 7541311"/>
                  <a:gd name="connsiteY17" fmla="*/ 418407 h 4463583"/>
                  <a:gd name="connsiteX0" fmla="*/ 889325 w 7541311"/>
                  <a:gd name="connsiteY0" fmla="*/ 3097772 h 4976621"/>
                  <a:gd name="connsiteX1" fmla="*/ 1688075 w 7541311"/>
                  <a:gd name="connsiteY1" fmla="*/ 3919393 h 4976621"/>
                  <a:gd name="connsiteX2" fmla="*/ 1355449 w 7541311"/>
                  <a:gd name="connsiteY2" fmla="*/ 4487737 h 4976621"/>
                  <a:gd name="connsiteX3" fmla="*/ 705532 w 7541311"/>
                  <a:gd name="connsiteY3" fmla="*/ 4100393 h 4976621"/>
                  <a:gd name="connsiteX4" fmla="*/ 704048 w 7541311"/>
                  <a:gd name="connsiteY4" fmla="*/ 3222911 h 4976621"/>
                  <a:gd name="connsiteX5" fmla="*/ 1164036 w 7541311"/>
                  <a:gd name="connsiteY5" fmla="*/ 3381748 h 4976621"/>
                  <a:gd name="connsiteX6" fmla="*/ 1096545 w 7541311"/>
                  <a:gd name="connsiteY6" fmla="*/ 3527617 h 4976621"/>
                  <a:gd name="connsiteX7" fmla="*/ 981156 w 7541311"/>
                  <a:gd name="connsiteY7" fmla="*/ 3413317 h 4976621"/>
                  <a:gd name="connsiteX8" fmla="*/ 1036236 w 7541311"/>
                  <a:gd name="connsiteY8" fmla="*/ 2920767 h 4976621"/>
                  <a:gd name="connsiteX9" fmla="*/ 208 w 7541311"/>
                  <a:gd name="connsiteY9" fmla="*/ 2507689 h 4976621"/>
                  <a:gd name="connsiteX10" fmla="*/ 1300804 w 7541311"/>
                  <a:gd name="connsiteY10" fmla="*/ 1033081 h 4976621"/>
                  <a:gd name="connsiteX11" fmla="*/ 3484093 w 7541311"/>
                  <a:gd name="connsiteY11" fmla="*/ 592382 h 4976621"/>
                  <a:gd name="connsiteX12" fmla="*/ 5852883 w 7541311"/>
                  <a:gd name="connsiteY12" fmla="*/ 770055 h 4976621"/>
                  <a:gd name="connsiteX13" fmla="*/ 7526967 w 7541311"/>
                  <a:gd name="connsiteY13" fmla="*/ 3020147 h 4976621"/>
                  <a:gd name="connsiteX14" fmla="*/ 4915644 w 7541311"/>
                  <a:gd name="connsiteY14" fmla="*/ 4888692 h 4976621"/>
                  <a:gd name="connsiteX15" fmla="*/ 3369738 w 7541311"/>
                  <a:gd name="connsiteY15" fmla="*/ 4566952 h 4976621"/>
                  <a:gd name="connsiteX16" fmla="*/ 2171984 w 7541311"/>
                  <a:gd name="connsiteY16" fmla="*/ 3636216 h 4976621"/>
                  <a:gd name="connsiteX17" fmla="*/ 6111439 w 7541311"/>
                  <a:gd name="connsiteY17" fmla="*/ 17045 h 4976621"/>
                  <a:gd name="connsiteX0" fmla="*/ 889325 w 7541311"/>
                  <a:gd name="connsiteY0" fmla="*/ 3106388 h 5010613"/>
                  <a:gd name="connsiteX1" fmla="*/ 1688075 w 7541311"/>
                  <a:gd name="connsiteY1" fmla="*/ 3928009 h 5010613"/>
                  <a:gd name="connsiteX2" fmla="*/ 1355449 w 7541311"/>
                  <a:gd name="connsiteY2" fmla="*/ 4496353 h 5010613"/>
                  <a:gd name="connsiteX3" fmla="*/ 705532 w 7541311"/>
                  <a:gd name="connsiteY3" fmla="*/ 4109009 h 5010613"/>
                  <a:gd name="connsiteX4" fmla="*/ 704048 w 7541311"/>
                  <a:gd name="connsiteY4" fmla="*/ 3231527 h 5010613"/>
                  <a:gd name="connsiteX5" fmla="*/ 1164036 w 7541311"/>
                  <a:gd name="connsiteY5" fmla="*/ 3390364 h 5010613"/>
                  <a:gd name="connsiteX6" fmla="*/ 1096545 w 7541311"/>
                  <a:gd name="connsiteY6" fmla="*/ 3536233 h 5010613"/>
                  <a:gd name="connsiteX7" fmla="*/ 981156 w 7541311"/>
                  <a:gd name="connsiteY7" fmla="*/ 3421933 h 5010613"/>
                  <a:gd name="connsiteX8" fmla="*/ 1036236 w 7541311"/>
                  <a:gd name="connsiteY8" fmla="*/ 2929383 h 5010613"/>
                  <a:gd name="connsiteX9" fmla="*/ 208 w 7541311"/>
                  <a:gd name="connsiteY9" fmla="*/ 2516305 h 5010613"/>
                  <a:gd name="connsiteX10" fmla="*/ 1300804 w 7541311"/>
                  <a:gd name="connsiteY10" fmla="*/ 1041697 h 5010613"/>
                  <a:gd name="connsiteX11" fmla="*/ 3484093 w 7541311"/>
                  <a:gd name="connsiteY11" fmla="*/ 600998 h 5010613"/>
                  <a:gd name="connsiteX12" fmla="*/ 5852883 w 7541311"/>
                  <a:gd name="connsiteY12" fmla="*/ 778671 h 5010613"/>
                  <a:gd name="connsiteX13" fmla="*/ 7526967 w 7541311"/>
                  <a:gd name="connsiteY13" fmla="*/ 3028763 h 5010613"/>
                  <a:gd name="connsiteX14" fmla="*/ 4915644 w 7541311"/>
                  <a:gd name="connsiteY14" fmla="*/ 4897308 h 5010613"/>
                  <a:gd name="connsiteX15" fmla="*/ 3369738 w 7541311"/>
                  <a:gd name="connsiteY15" fmla="*/ 4575568 h 5010613"/>
                  <a:gd name="connsiteX16" fmla="*/ 1857423 w 7541311"/>
                  <a:gd name="connsiteY16" fmla="*/ 2704118 h 5010613"/>
                  <a:gd name="connsiteX17" fmla="*/ 6111439 w 7541311"/>
                  <a:gd name="connsiteY17" fmla="*/ 25661 h 5010613"/>
                  <a:gd name="connsiteX0" fmla="*/ 889325 w 7541311"/>
                  <a:gd name="connsiteY0" fmla="*/ 3106388 h 4944173"/>
                  <a:gd name="connsiteX1" fmla="*/ 1688075 w 7541311"/>
                  <a:gd name="connsiteY1" fmla="*/ 3928009 h 4944173"/>
                  <a:gd name="connsiteX2" fmla="*/ 1355449 w 7541311"/>
                  <a:gd name="connsiteY2" fmla="*/ 4496353 h 4944173"/>
                  <a:gd name="connsiteX3" fmla="*/ 705532 w 7541311"/>
                  <a:gd name="connsiteY3" fmla="*/ 4109009 h 4944173"/>
                  <a:gd name="connsiteX4" fmla="*/ 704048 w 7541311"/>
                  <a:gd name="connsiteY4" fmla="*/ 3231527 h 4944173"/>
                  <a:gd name="connsiteX5" fmla="*/ 1164036 w 7541311"/>
                  <a:gd name="connsiteY5" fmla="*/ 3390364 h 4944173"/>
                  <a:gd name="connsiteX6" fmla="*/ 1096545 w 7541311"/>
                  <a:gd name="connsiteY6" fmla="*/ 3536233 h 4944173"/>
                  <a:gd name="connsiteX7" fmla="*/ 981156 w 7541311"/>
                  <a:gd name="connsiteY7" fmla="*/ 3421933 h 4944173"/>
                  <a:gd name="connsiteX8" fmla="*/ 1036236 w 7541311"/>
                  <a:gd name="connsiteY8" fmla="*/ 2929383 h 4944173"/>
                  <a:gd name="connsiteX9" fmla="*/ 208 w 7541311"/>
                  <a:gd name="connsiteY9" fmla="*/ 2516305 h 4944173"/>
                  <a:gd name="connsiteX10" fmla="*/ 1300804 w 7541311"/>
                  <a:gd name="connsiteY10" fmla="*/ 1041697 h 4944173"/>
                  <a:gd name="connsiteX11" fmla="*/ 3484093 w 7541311"/>
                  <a:gd name="connsiteY11" fmla="*/ 600998 h 4944173"/>
                  <a:gd name="connsiteX12" fmla="*/ 5852883 w 7541311"/>
                  <a:gd name="connsiteY12" fmla="*/ 778671 h 4944173"/>
                  <a:gd name="connsiteX13" fmla="*/ 7526967 w 7541311"/>
                  <a:gd name="connsiteY13" fmla="*/ 3028763 h 4944173"/>
                  <a:gd name="connsiteX14" fmla="*/ 4915644 w 7541311"/>
                  <a:gd name="connsiteY14" fmla="*/ 4897308 h 4944173"/>
                  <a:gd name="connsiteX15" fmla="*/ 2718145 w 7541311"/>
                  <a:gd name="connsiteY15" fmla="*/ 4240068 h 4944173"/>
                  <a:gd name="connsiteX16" fmla="*/ 1857423 w 7541311"/>
                  <a:gd name="connsiteY16" fmla="*/ 2704118 h 4944173"/>
                  <a:gd name="connsiteX17" fmla="*/ 6111439 w 7541311"/>
                  <a:gd name="connsiteY17" fmla="*/ 25661 h 4944173"/>
                  <a:gd name="connsiteX0" fmla="*/ 889325 w 7530353"/>
                  <a:gd name="connsiteY0" fmla="*/ 3106388 h 4882537"/>
                  <a:gd name="connsiteX1" fmla="*/ 1688075 w 7530353"/>
                  <a:gd name="connsiteY1" fmla="*/ 3928009 h 4882537"/>
                  <a:gd name="connsiteX2" fmla="*/ 1355449 w 7530353"/>
                  <a:gd name="connsiteY2" fmla="*/ 4496353 h 4882537"/>
                  <a:gd name="connsiteX3" fmla="*/ 705532 w 7530353"/>
                  <a:gd name="connsiteY3" fmla="*/ 4109009 h 4882537"/>
                  <a:gd name="connsiteX4" fmla="*/ 704048 w 7530353"/>
                  <a:gd name="connsiteY4" fmla="*/ 3231527 h 4882537"/>
                  <a:gd name="connsiteX5" fmla="*/ 1164036 w 7530353"/>
                  <a:gd name="connsiteY5" fmla="*/ 3390364 h 4882537"/>
                  <a:gd name="connsiteX6" fmla="*/ 1096545 w 7530353"/>
                  <a:gd name="connsiteY6" fmla="*/ 3536233 h 4882537"/>
                  <a:gd name="connsiteX7" fmla="*/ 981156 w 7530353"/>
                  <a:gd name="connsiteY7" fmla="*/ 3421933 h 4882537"/>
                  <a:gd name="connsiteX8" fmla="*/ 1036236 w 7530353"/>
                  <a:gd name="connsiteY8" fmla="*/ 2929383 h 4882537"/>
                  <a:gd name="connsiteX9" fmla="*/ 208 w 7530353"/>
                  <a:gd name="connsiteY9" fmla="*/ 2516305 h 4882537"/>
                  <a:gd name="connsiteX10" fmla="*/ 1300804 w 7530353"/>
                  <a:gd name="connsiteY10" fmla="*/ 1041697 h 4882537"/>
                  <a:gd name="connsiteX11" fmla="*/ 3484093 w 7530353"/>
                  <a:gd name="connsiteY11" fmla="*/ 600998 h 4882537"/>
                  <a:gd name="connsiteX12" fmla="*/ 5852883 w 7530353"/>
                  <a:gd name="connsiteY12" fmla="*/ 778671 h 4882537"/>
                  <a:gd name="connsiteX13" fmla="*/ 7526967 w 7530353"/>
                  <a:gd name="connsiteY13" fmla="*/ 3028763 h 4882537"/>
                  <a:gd name="connsiteX14" fmla="*/ 5424934 w 7530353"/>
                  <a:gd name="connsiteY14" fmla="*/ 4831524 h 4882537"/>
                  <a:gd name="connsiteX15" fmla="*/ 2718145 w 7530353"/>
                  <a:gd name="connsiteY15" fmla="*/ 4240068 h 4882537"/>
                  <a:gd name="connsiteX16" fmla="*/ 1857423 w 7530353"/>
                  <a:gd name="connsiteY16" fmla="*/ 2704118 h 4882537"/>
                  <a:gd name="connsiteX17" fmla="*/ 6111439 w 7530353"/>
                  <a:gd name="connsiteY17" fmla="*/ 25661 h 4882537"/>
                  <a:gd name="connsiteX0" fmla="*/ 889325 w 7530353"/>
                  <a:gd name="connsiteY0" fmla="*/ 3104703 h 4879238"/>
                  <a:gd name="connsiteX1" fmla="*/ 1688075 w 7530353"/>
                  <a:gd name="connsiteY1" fmla="*/ 3926324 h 4879238"/>
                  <a:gd name="connsiteX2" fmla="*/ 1355449 w 7530353"/>
                  <a:gd name="connsiteY2" fmla="*/ 4494668 h 4879238"/>
                  <a:gd name="connsiteX3" fmla="*/ 705532 w 7530353"/>
                  <a:gd name="connsiteY3" fmla="*/ 4107324 h 4879238"/>
                  <a:gd name="connsiteX4" fmla="*/ 704048 w 7530353"/>
                  <a:gd name="connsiteY4" fmla="*/ 3229842 h 4879238"/>
                  <a:gd name="connsiteX5" fmla="*/ 1164036 w 7530353"/>
                  <a:gd name="connsiteY5" fmla="*/ 3388679 h 4879238"/>
                  <a:gd name="connsiteX6" fmla="*/ 1096545 w 7530353"/>
                  <a:gd name="connsiteY6" fmla="*/ 3534548 h 4879238"/>
                  <a:gd name="connsiteX7" fmla="*/ 981156 w 7530353"/>
                  <a:gd name="connsiteY7" fmla="*/ 3420248 h 4879238"/>
                  <a:gd name="connsiteX8" fmla="*/ 1036236 w 7530353"/>
                  <a:gd name="connsiteY8" fmla="*/ 2927698 h 4879238"/>
                  <a:gd name="connsiteX9" fmla="*/ 208 w 7530353"/>
                  <a:gd name="connsiteY9" fmla="*/ 2514620 h 4879238"/>
                  <a:gd name="connsiteX10" fmla="*/ 1300804 w 7530353"/>
                  <a:gd name="connsiteY10" fmla="*/ 1040012 h 4879238"/>
                  <a:gd name="connsiteX11" fmla="*/ 3484093 w 7530353"/>
                  <a:gd name="connsiteY11" fmla="*/ 599313 h 4879238"/>
                  <a:gd name="connsiteX12" fmla="*/ 5852883 w 7530353"/>
                  <a:gd name="connsiteY12" fmla="*/ 776986 h 4879238"/>
                  <a:gd name="connsiteX13" fmla="*/ 7526967 w 7530353"/>
                  <a:gd name="connsiteY13" fmla="*/ 3027078 h 4879238"/>
                  <a:gd name="connsiteX14" fmla="*/ 5424934 w 7530353"/>
                  <a:gd name="connsiteY14" fmla="*/ 4829839 h 4879238"/>
                  <a:gd name="connsiteX15" fmla="*/ 2718145 w 7530353"/>
                  <a:gd name="connsiteY15" fmla="*/ 4238383 h 4879238"/>
                  <a:gd name="connsiteX16" fmla="*/ 1849934 w 7530353"/>
                  <a:gd name="connsiteY16" fmla="*/ 2834002 h 4879238"/>
                  <a:gd name="connsiteX17" fmla="*/ 6111439 w 7530353"/>
                  <a:gd name="connsiteY17" fmla="*/ 23976 h 4879238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025 h 4875560"/>
                  <a:gd name="connsiteX1" fmla="*/ 1688075 w 7530353"/>
                  <a:gd name="connsiteY1" fmla="*/ 3922646 h 4875560"/>
                  <a:gd name="connsiteX2" fmla="*/ 1355449 w 7530353"/>
                  <a:gd name="connsiteY2" fmla="*/ 4490990 h 4875560"/>
                  <a:gd name="connsiteX3" fmla="*/ 705532 w 7530353"/>
                  <a:gd name="connsiteY3" fmla="*/ 4103646 h 4875560"/>
                  <a:gd name="connsiteX4" fmla="*/ 704048 w 7530353"/>
                  <a:gd name="connsiteY4" fmla="*/ 3226164 h 4875560"/>
                  <a:gd name="connsiteX5" fmla="*/ 1164036 w 7530353"/>
                  <a:gd name="connsiteY5" fmla="*/ 3385001 h 4875560"/>
                  <a:gd name="connsiteX6" fmla="*/ 1096545 w 7530353"/>
                  <a:gd name="connsiteY6" fmla="*/ 3530870 h 4875560"/>
                  <a:gd name="connsiteX7" fmla="*/ 981156 w 7530353"/>
                  <a:gd name="connsiteY7" fmla="*/ 3416570 h 4875560"/>
                  <a:gd name="connsiteX8" fmla="*/ 1036236 w 7530353"/>
                  <a:gd name="connsiteY8" fmla="*/ 2924020 h 4875560"/>
                  <a:gd name="connsiteX9" fmla="*/ 208 w 7530353"/>
                  <a:gd name="connsiteY9" fmla="*/ 2510942 h 4875560"/>
                  <a:gd name="connsiteX10" fmla="*/ 1300804 w 7530353"/>
                  <a:gd name="connsiteY10" fmla="*/ 1036334 h 4875560"/>
                  <a:gd name="connsiteX11" fmla="*/ 3484093 w 7530353"/>
                  <a:gd name="connsiteY11" fmla="*/ 595635 h 4875560"/>
                  <a:gd name="connsiteX12" fmla="*/ 5852883 w 7530353"/>
                  <a:gd name="connsiteY12" fmla="*/ 773308 h 4875560"/>
                  <a:gd name="connsiteX13" fmla="*/ 7526967 w 7530353"/>
                  <a:gd name="connsiteY13" fmla="*/ 3023400 h 4875560"/>
                  <a:gd name="connsiteX14" fmla="*/ 5424934 w 7530353"/>
                  <a:gd name="connsiteY14" fmla="*/ 4826161 h 4875560"/>
                  <a:gd name="connsiteX15" fmla="*/ 2718145 w 7530353"/>
                  <a:gd name="connsiteY15" fmla="*/ 4234705 h 4875560"/>
                  <a:gd name="connsiteX16" fmla="*/ 1849934 w 7530353"/>
                  <a:gd name="connsiteY16" fmla="*/ 2830324 h 4875560"/>
                  <a:gd name="connsiteX17" fmla="*/ 6111439 w 7530353"/>
                  <a:gd name="connsiteY17" fmla="*/ 20298 h 4875560"/>
                  <a:gd name="connsiteX0" fmla="*/ 889325 w 7530353"/>
                  <a:gd name="connsiteY0" fmla="*/ 3101312 h 4875847"/>
                  <a:gd name="connsiteX1" fmla="*/ 1688075 w 7530353"/>
                  <a:gd name="connsiteY1" fmla="*/ 3922933 h 4875847"/>
                  <a:gd name="connsiteX2" fmla="*/ 1355449 w 7530353"/>
                  <a:gd name="connsiteY2" fmla="*/ 4491277 h 4875847"/>
                  <a:gd name="connsiteX3" fmla="*/ 705532 w 7530353"/>
                  <a:gd name="connsiteY3" fmla="*/ 4103933 h 4875847"/>
                  <a:gd name="connsiteX4" fmla="*/ 704048 w 7530353"/>
                  <a:gd name="connsiteY4" fmla="*/ 3226451 h 4875847"/>
                  <a:gd name="connsiteX5" fmla="*/ 1164036 w 7530353"/>
                  <a:gd name="connsiteY5" fmla="*/ 3385288 h 4875847"/>
                  <a:gd name="connsiteX6" fmla="*/ 1096545 w 7530353"/>
                  <a:gd name="connsiteY6" fmla="*/ 3531157 h 4875847"/>
                  <a:gd name="connsiteX7" fmla="*/ 981156 w 7530353"/>
                  <a:gd name="connsiteY7" fmla="*/ 3416857 h 4875847"/>
                  <a:gd name="connsiteX8" fmla="*/ 1036236 w 7530353"/>
                  <a:gd name="connsiteY8" fmla="*/ 2924307 h 4875847"/>
                  <a:gd name="connsiteX9" fmla="*/ 208 w 7530353"/>
                  <a:gd name="connsiteY9" fmla="*/ 2511229 h 4875847"/>
                  <a:gd name="connsiteX10" fmla="*/ 1300804 w 7530353"/>
                  <a:gd name="connsiteY10" fmla="*/ 1036621 h 4875847"/>
                  <a:gd name="connsiteX11" fmla="*/ 3484093 w 7530353"/>
                  <a:gd name="connsiteY11" fmla="*/ 595922 h 4875847"/>
                  <a:gd name="connsiteX12" fmla="*/ 5852883 w 7530353"/>
                  <a:gd name="connsiteY12" fmla="*/ 773595 h 4875847"/>
                  <a:gd name="connsiteX13" fmla="*/ 7526967 w 7530353"/>
                  <a:gd name="connsiteY13" fmla="*/ 3023687 h 4875847"/>
                  <a:gd name="connsiteX14" fmla="*/ 5424934 w 7530353"/>
                  <a:gd name="connsiteY14" fmla="*/ 4826448 h 4875847"/>
                  <a:gd name="connsiteX15" fmla="*/ 2718145 w 7530353"/>
                  <a:gd name="connsiteY15" fmla="*/ 4234992 h 4875847"/>
                  <a:gd name="connsiteX16" fmla="*/ 1849934 w 7530353"/>
                  <a:gd name="connsiteY16" fmla="*/ 2830611 h 4875847"/>
                  <a:gd name="connsiteX17" fmla="*/ 6111439 w 7530353"/>
                  <a:gd name="connsiteY17" fmla="*/ 20585 h 4875847"/>
                  <a:gd name="connsiteX0" fmla="*/ 889325 w 7530353"/>
                  <a:gd name="connsiteY0" fmla="*/ 3100799 h 4874637"/>
                  <a:gd name="connsiteX1" fmla="*/ 1688075 w 7530353"/>
                  <a:gd name="connsiteY1" fmla="*/ 3922420 h 4874637"/>
                  <a:gd name="connsiteX2" fmla="*/ 1355449 w 7530353"/>
                  <a:gd name="connsiteY2" fmla="*/ 4490764 h 4874637"/>
                  <a:gd name="connsiteX3" fmla="*/ 705532 w 7530353"/>
                  <a:gd name="connsiteY3" fmla="*/ 4103420 h 4874637"/>
                  <a:gd name="connsiteX4" fmla="*/ 704048 w 7530353"/>
                  <a:gd name="connsiteY4" fmla="*/ 3225938 h 4874637"/>
                  <a:gd name="connsiteX5" fmla="*/ 1164036 w 7530353"/>
                  <a:gd name="connsiteY5" fmla="*/ 3384775 h 4874637"/>
                  <a:gd name="connsiteX6" fmla="*/ 1096545 w 7530353"/>
                  <a:gd name="connsiteY6" fmla="*/ 3530644 h 4874637"/>
                  <a:gd name="connsiteX7" fmla="*/ 981156 w 7530353"/>
                  <a:gd name="connsiteY7" fmla="*/ 3416344 h 4874637"/>
                  <a:gd name="connsiteX8" fmla="*/ 1036236 w 7530353"/>
                  <a:gd name="connsiteY8" fmla="*/ 2923794 h 4874637"/>
                  <a:gd name="connsiteX9" fmla="*/ 208 w 7530353"/>
                  <a:gd name="connsiteY9" fmla="*/ 2510716 h 4874637"/>
                  <a:gd name="connsiteX10" fmla="*/ 1300804 w 7530353"/>
                  <a:gd name="connsiteY10" fmla="*/ 1036108 h 4874637"/>
                  <a:gd name="connsiteX11" fmla="*/ 3484093 w 7530353"/>
                  <a:gd name="connsiteY11" fmla="*/ 595409 h 4874637"/>
                  <a:gd name="connsiteX12" fmla="*/ 5852883 w 7530353"/>
                  <a:gd name="connsiteY12" fmla="*/ 773082 h 4874637"/>
                  <a:gd name="connsiteX13" fmla="*/ 7526967 w 7530353"/>
                  <a:gd name="connsiteY13" fmla="*/ 3023174 h 4874637"/>
                  <a:gd name="connsiteX14" fmla="*/ 5424934 w 7530353"/>
                  <a:gd name="connsiteY14" fmla="*/ 4825935 h 4874637"/>
                  <a:gd name="connsiteX15" fmla="*/ 2718145 w 7530353"/>
                  <a:gd name="connsiteY15" fmla="*/ 4234479 h 4874637"/>
                  <a:gd name="connsiteX16" fmla="*/ 1887382 w 7530353"/>
                  <a:gd name="connsiteY16" fmla="*/ 2889304 h 4874637"/>
                  <a:gd name="connsiteX17" fmla="*/ 6111439 w 7530353"/>
                  <a:gd name="connsiteY17" fmla="*/ 20072 h 4874637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54565"/>
                  <a:gd name="connsiteX1" fmla="*/ 1688075 w 7530353"/>
                  <a:gd name="connsiteY1" fmla="*/ 3902348 h 4854565"/>
                  <a:gd name="connsiteX2" fmla="*/ 1355449 w 7530353"/>
                  <a:gd name="connsiteY2" fmla="*/ 4470692 h 4854565"/>
                  <a:gd name="connsiteX3" fmla="*/ 705532 w 7530353"/>
                  <a:gd name="connsiteY3" fmla="*/ 4083348 h 4854565"/>
                  <a:gd name="connsiteX4" fmla="*/ 704048 w 7530353"/>
                  <a:gd name="connsiteY4" fmla="*/ 3205866 h 4854565"/>
                  <a:gd name="connsiteX5" fmla="*/ 1164036 w 7530353"/>
                  <a:gd name="connsiteY5" fmla="*/ 3364703 h 4854565"/>
                  <a:gd name="connsiteX6" fmla="*/ 1096545 w 7530353"/>
                  <a:gd name="connsiteY6" fmla="*/ 3510572 h 4854565"/>
                  <a:gd name="connsiteX7" fmla="*/ 981156 w 7530353"/>
                  <a:gd name="connsiteY7" fmla="*/ 3396272 h 4854565"/>
                  <a:gd name="connsiteX8" fmla="*/ 1036236 w 7530353"/>
                  <a:gd name="connsiteY8" fmla="*/ 2903722 h 4854565"/>
                  <a:gd name="connsiteX9" fmla="*/ 208 w 7530353"/>
                  <a:gd name="connsiteY9" fmla="*/ 2490644 h 4854565"/>
                  <a:gd name="connsiteX10" fmla="*/ 1300804 w 7530353"/>
                  <a:gd name="connsiteY10" fmla="*/ 1016036 h 4854565"/>
                  <a:gd name="connsiteX11" fmla="*/ 3484093 w 7530353"/>
                  <a:gd name="connsiteY11" fmla="*/ 575337 h 4854565"/>
                  <a:gd name="connsiteX12" fmla="*/ 5852883 w 7530353"/>
                  <a:gd name="connsiteY12" fmla="*/ 753010 h 4854565"/>
                  <a:gd name="connsiteX13" fmla="*/ 7526967 w 7530353"/>
                  <a:gd name="connsiteY13" fmla="*/ 3003102 h 4854565"/>
                  <a:gd name="connsiteX14" fmla="*/ 5424934 w 7530353"/>
                  <a:gd name="connsiteY14" fmla="*/ 4805863 h 4854565"/>
                  <a:gd name="connsiteX15" fmla="*/ 2718145 w 7530353"/>
                  <a:gd name="connsiteY15" fmla="*/ 4214407 h 4854565"/>
                  <a:gd name="connsiteX16" fmla="*/ 1887382 w 7530353"/>
                  <a:gd name="connsiteY16" fmla="*/ 2869232 h 4854565"/>
                  <a:gd name="connsiteX17" fmla="*/ 6111439 w 7530353"/>
                  <a:gd name="connsiteY17" fmla="*/ 0 h 4854565"/>
                  <a:gd name="connsiteX0" fmla="*/ 889325 w 7530353"/>
                  <a:gd name="connsiteY0" fmla="*/ 3080727 h 4860113"/>
                  <a:gd name="connsiteX1" fmla="*/ 1688075 w 7530353"/>
                  <a:gd name="connsiteY1" fmla="*/ 3902348 h 4860113"/>
                  <a:gd name="connsiteX2" fmla="*/ 1355449 w 7530353"/>
                  <a:gd name="connsiteY2" fmla="*/ 4470692 h 4860113"/>
                  <a:gd name="connsiteX3" fmla="*/ 705532 w 7530353"/>
                  <a:gd name="connsiteY3" fmla="*/ 4083348 h 4860113"/>
                  <a:gd name="connsiteX4" fmla="*/ 704048 w 7530353"/>
                  <a:gd name="connsiteY4" fmla="*/ 3205866 h 4860113"/>
                  <a:gd name="connsiteX5" fmla="*/ 1164036 w 7530353"/>
                  <a:gd name="connsiteY5" fmla="*/ 3364703 h 4860113"/>
                  <a:gd name="connsiteX6" fmla="*/ 1096545 w 7530353"/>
                  <a:gd name="connsiteY6" fmla="*/ 3510572 h 4860113"/>
                  <a:gd name="connsiteX7" fmla="*/ 981156 w 7530353"/>
                  <a:gd name="connsiteY7" fmla="*/ 3396272 h 4860113"/>
                  <a:gd name="connsiteX8" fmla="*/ 1036236 w 7530353"/>
                  <a:gd name="connsiteY8" fmla="*/ 2903722 h 4860113"/>
                  <a:gd name="connsiteX9" fmla="*/ 208 w 7530353"/>
                  <a:gd name="connsiteY9" fmla="*/ 2490644 h 4860113"/>
                  <a:gd name="connsiteX10" fmla="*/ 1300804 w 7530353"/>
                  <a:gd name="connsiteY10" fmla="*/ 1016036 h 4860113"/>
                  <a:gd name="connsiteX11" fmla="*/ 3484093 w 7530353"/>
                  <a:gd name="connsiteY11" fmla="*/ 575337 h 4860113"/>
                  <a:gd name="connsiteX12" fmla="*/ 5852883 w 7530353"/>
                  <a:gd name="connsiteY12" fmla="*/ 753010 h 4860113"/>
                  <a:gd name="connsiteX13" fmla="*/ 7526967 w 7530353"/>
                  <a:gd name="connsiteY13" fmla="*/ 3003102 h 4860113"/>
                  <a:gd name="connsiteX14" fmla="*/ 5424934 w 7530353"/>
                  <a:gd name="connsiteY14" fmla="*/ 4805863 h 4860113"/>
                  <a:gd name="connsiteX15" fmla="*/ 2718145 w 7530353"/>
                  <a:gd name="connsiteY15" fmla="*/ 4214407 h 4860113"/>
                  <a:gd name="connsiteX16" fmla="*/ 1887382 w 7530353"/>
                  <a:gd name="connsiteY16" fmla="*/ 2869232 h 4860113"/>
                  <a:gd name="connsiteX17" fmla="*/ 6111439 w 7530353"/>
                  <a:gd name="connsiteY17" fmla="*/ 0 h 4860113"/>
                  <a:gd name="connsiteX0" fmla="*/ 889325 w 7530353"/>
                  <a:gd name="connsiteY0" fmla="*/ 3080727 h 4841336"/>
                  <a:gd name="connsiteX1" fmla="*/ 1688075 w 7530353"/>
                  <a:gd name="connsiteY1" fmla="*/ 3902348 h 4841336"/>
                  <a:gd name="connsiteX2" fmla="*/ 1355449 w 7530353"/>
                  <a:gd name="connsiteY2" fmla="*/ 4470692 h 4841336"/>
                  <a:gd name="connsiteX3" fmla="*/ 705532 w 7530353"/>
                  <a:gd name="connsiteY3" fmla="*/ 4083348 h 4841336"/>
                  <a:gd name="connsiteX4" fmla="*/ 704048 w 7530353"/>
                  <a:gd name="connsiteY4" fmla="*/ 3205866 h 4841336"/>
                  <a:gd name="connsiteX5" fmla="*/ 1164036 w 7530353"/>
                  <a:gd name="connsiteY5" fmla="*/ 3364703 h 4841336"/>
                  <a:gd name="connsiteX6" fmla="*/ 1096545 w 7530353"/>
                  <a:gd name="connsiteY6" fmla="*/ 3510572 h 4841336"/>
                  <a:gd name="connsiteX7" fmla="*/ 981156 w 7530353"/>
                  <a:gd name="connsiteY7" fmla="*/ 3396272 h 4841336"/>
                  <a:gd name="connsiteX8" fmla="*/ 1036236 w 7530353"/>
                  <a:gd name="connsiteY8" fmla="*/ 2903722 h 4841336"/>
                  <a:gd name="connsiteX9" fmla="*/ 208 w 7530353"/>
                  <a:gd name="connsiteY9" fmla="*/ 2490644 h 4841336"/>
                  <a:gd name="connsiteX10" fmla="*/ 1300804 w 7530353"/>
                  <a:gd name="connsiteY10" fmla="*/ 1016036 h 4841336"/>
                  <a:gd name="connsiteX11" fmla="*/ 3484093 w 7530353"/>
                  <a:gd name="connsiteY11" fmla="*/ 575337 h 4841336"/>
                  <a:gd name="connsiteX12" fmla="*/ 5852883 w 7530353"/>
                  <a:gd name="connsiteY12" fmla="*/ 753010 h 4841336"/>
                  <a:gd name="connsiteX13" fmla="*/ 7526967 w 7530353"/>
                  <a:gd name="connsiteY13" fmla="*/ 3003102 h 4841336"/>
                  <a:gd name="connsiteX14" fmla="*/ 5424934 w 7530353"/>
                  <a:gd name="connsiteY14" fmla="*/ 4805863 h 4841336"/>
                  <a:gd name="connsiteX15" fmla="*/ 2718145 w 7530353"/>
                  <a:gd name="connsiteY15" fmla="*/ 4214407 h 4841336"/>
                  <a:gd name="connsiteX16" fmla="*/ 1887382 w 7530353"/>
                  <a:gd name="connsiteY16" fmla="*/ 2869232 h 4841336"/>
                  <a:gd name="connsiteX17" fmla="*/ 6111439 w 7530353"/>
                  <a:gd name="connsiteY17" fmla="*/ 0 h 4841336"/>
                  <a:gd name="connsiteX0" fmla="*/ 889325 w 7530353"/>
                  <a:gd name="connsiteY0" fmla="*/ 3080727 h 4824428"/>
                  <a:gd name="connsiteX1" fmla="*/ 1688075 w 7530353"/>
                  <a:gd name="connsiteY1" fmla="*/ 3902348 h 4824428"/>
                  <a:gd name="connsiteX2" fmla="*/ 1355449 w 7530353"/>
                  <a:gd name="connsiteY2" fmla="*/ 4470692 h 4824428"/>
                  <a:gd name="connsiteX3" fmla="*/ 705532 w 7530353"/>
                  <a:gd name="connsiteY3" fmla="*/ 4083348 h 4824428"/>
                  <a:gd name="connsiteX4" fmla="*/ 704048 w 7530353"/>
                  <a:gd name="connsiteY4" fmla="*/ 3205866 h 4824428"/>
                  <a:gd name="connsiteX5" fmla="*/ 1164036 w 7530353"/>
                  <a:gd name="connsiteY5" fmla="*/ 3364703 h 4824428"/>
                  <a:gd name="connsiteX6" fmla="*/ 1096545 w 7530353"/>
                  <a:gd name="connsiteY6" fmla="*/ 3510572 h 4824428"/>
                  <a:gd name="connsiteX7" fmla="*/ 981156 w 7530353"/>
                  <a:gd name="connsiteY7" fmla="*/ 3396272 h 4824428"/>
                  <a:gd name="connsiteX8" fmla="*/ 1036236 w 7530353"/>
                  <a:gd name="connsiteY8" fmla="*/ 2903722 h 4824428"/>
                  <a:gd name="connsiteX9" fmla="*/ 208 w 7530353"/>
                  <a:gd name="connsiteY9" fmla="*/ 2490644 h 4824428"/>
                  <a:gd name="connsiteX10" fmla="*/ 1300804 w 7530353"/>
                  <a:gd name="connsiteY10" fmla="*/ 1016036 h 4824428"/>
                  <a:gd name="connsiteX11" fmla="*/ 3484093 w 7530353"/>
                  <a:gd name="connsiteY11" fmla="*/ 575337 h 4824428"/>
                  <a:gd name="connsiteX12" fmla="*/ 5852883 w 7530353"/>
                  <a:gd name="connsiteY12" fmla="*/ 753010 h 4824428"/>
                  <a:gd name="connsiteX13" fmla="*/ 7526967 w 7530353"/>
                  <a:gd name="connsiteY13" fmla="*/ 3003102 h 4824428"/>
                  <a:gd name="connsiteX14" fmla="*/ 5424934 w 7530353"/>
                  <a:gd name="connsiteY14" fmla="*/ 4805863 h 4824428"/>
                  <a:gd name="connsiteX15" fmla="*/ 2718145 w 7530353"/>
                  <a:gd name="connsiteY15" fmla="*/ 4214407 h 4824428"/>
                  <a:gd name="connsiteX16" fmla="*/ 1887382 w 7530353"/>
                  <a:gd name="connsiteY16" fmla="*/ 2869232 h 4824428"/>
                  <a:gd name="connsiteX17" fmla="*/ 6111439 w 7530353"/>
                  <a:gd name="connsiteY17" fmla="*/ 0 h 4824428"/>
                  <a:gd name="connsiteX0" fmla="*/ 889325 w 7530353"/>
                  <a:gd name="connsiteY0" fmla="*/ 3080727 h 4919208"/>
                  <a:gd name="connsiteX1" fmla="*/ 1688075 w 7530353"/>
                  <a:gd name="connsiteY1" fmla="*/ 3902348 h 4919208"/>
                  <a:gd name="connsiteX2" fmla="*/ 1355449 w 7530353"/>
                  <a:gd name="connsiteY2" fmla="*/ 4470692 h 4919208"/>
                  <a:gd name="connsiteX3" fmla="*/ 705532 w 7530353"/>
                  <a:gd name="connsiteY3" fmla="*/ 4083348 h 4919208"/>
                  <a:gd name="connsiteX4" fmla="*/ 704048 w 7530353"/>
                  <a:gd name="connsiteY4" fmla="*/ 3205866 h 4919208"/>
                  <a:gd name="connsiteX5" fmla="*/ 1164036 w 7530353"/>
                  <a:gd name="connsiteY5" fmla="*/ 3364703 h 4919208"/>
                  <a:gd name="connsiteX6" fmla="*/ 1096545 w 7530353"/>
                  <a:gd name="connsiteY6" fmla="*/ 3510572 h 4919208"/>
                  <a:gd name="connsiteX7" fmla="*/ 981156 w 7530353"/>
                  <a:gd name="connsiteY7" fmla="*/ 3396272 h 4919208"/>
                  <a:gd name="connsiteX8" fmla="*/ 1036236 w 7530353"/>
                  <a:gd name="connsiteY8" fmla="*/ 2903722 h 4919208"/>
                  <a:gd name="connsiteX9" fmla="*/ 208 w 7530353"/>
                  <a:gd name="connsiteY9" fmla="*/ 2490644 h 4919208"/>
                  <a:gd name="connsiteX10" fmla="*/ 1300804 w 7530353"/>
                  <a:gd name="connsiteY10" fmla="*/ 1016036 h 4919208"/>
                  <a:gd name="connsiteX11" fmla="*/ 3484093 w 7530353"/>
                  <a:gd name="connsiteY11" fmla="*/ 575337 h 4919208"/>
                  <a:gd name="connsiteX12" fmla="*/ 5852883 w 7530353"/>
                  <a:gd name="connsiteY12" fmla="*/ 753010 h 4919208"/>
                  <a:gd name="connsiteX13" fmla="*/ 7526967 w 7530353"/>
                  <a:gd name="connsiteY13" fmla="*/ 3003102 h 4919208"/>
                  <a:gd name="connsiteX14" fmla="*/ 5424934 w 7530353"/>
                  <a:gd name="connsiteY14" fmla="*/ 4805863 h 4919208"/>
                  <a:gd name="connsiteX15" fmla="*/ 2718145 w 7530353"/>
                  <a:gd name="connsiteY15" fmla="*/ 4214407 h 4919208"/>
                  <a:gd name="connsiteX16" fmla="*/ 1887382 w 7530353"/>
                  <a:gd name="connsiteY16" fmla="*/ 2869232 h 4919208"/>
                  <a:gd name="connsiteX17" fmla="*/ 6111439 w 7530353"/>
                  <a:gd name="connsiteY17" fmla="*/ 0 h 4919208"/>
                  <a:gd name="connsiteX0" fmla="*/ 889325 w 7527297"/>
                  <a:gd name="connsiteY0" fmla="*/ 3080727 h 4857980"/>
                  <a:gd name="connsiteX1" fmla="*/ 1688075 w 7527297"/>
                  <a:gd name="connsiteY1" fmla="*/ 3902348 h 4857980"/>
                  <a:gd name="connsiteX2" fmla="*/ 1355449 w 7527297"/>
                  <a:gd name="connsiteY2" fmla="*/ 4470692 h 4857980"/>
                  <a:gd name="connsiteX3" fmla="*/ 705532 w 7527297"/>
                  <a:gd name="connsiteY3" fmla="*/ 4083348 h 4857980"/>
                  <a:gd name="connsiteX4" fmla="*/ 704048 w 7527297"/>
                  <a:gd name="connsiteY4" fmla="*/ 3205866 h 4857980"/>
                  <a:gd name="connsiteX5" fmla="*/ 1164036 w 7527297"/>
                  <a:gd name="connsiteY5" fmla="*/ 3364703 h 4857980"/>
                  <a:gd name="connsiteX6" fmla="*/ 1096545 w 7527297"/>
                  <a:gd name="connsiteY6" fmla="*/ 3510572 h 4857980"/>
                  <a:gd name="connsiteX7" fmla="*/ 981156 w 7527297"/>
                  <a:gd name="connsiteY7" fmla="*/ 3396272 h 4857980"/>
                  <a:gd name="connsiteX8" fmla="*/ 1036236 w 7527297"/>
                  <a:gd name="connsiteY8" fmla="*/ 2903722 h 4857980"/>
                  <a:gd name="connsiteX9" fmla="*/ 208 w 7527297"/>
                  <a:gd name="connsiteY9" fmla="*/ 2490644 h 4857980"/>
                  <a:gd name="connsiteX10" fmla="*/ 1300804 w 7527297"/>
                  <a:gd name="connsiteY10" fmla="*/ 1016036 h 4857980"/>
                  <a:gd name="connsiteX11" fmla="*/ 3484093 w 7527297"/>
                  <a:gd name="connsiteY11" fmla="*/ 575337 h 4857980"/>
                  <a:gd name="connsiteX12" fmla="*/ 5852883 w 7527297"/>
                  <a:gd name="connsiteY12" fmla="*/ 753010 h 4857980"/>
                  <a:gd name="connsiteX13" fmla="*/ 7526967 w 7527297"/>
                  <a:gd name="connsiteY13" fmla="*/ 3003102 h 4857980"/>
                  <a:gd name="connsiteX14" fmla="*/ 5724517 w 7527297"/>
                  <a:gd name="connsiteY14" fmla="*/ 4746658 h 4857980"/>
                  <a:gd name="connsiteX15" fmla="*/ 2718145 w 7527297"/>
                  <a:gd name="connsiteY15" fmla="*/ 4214407 h 4857980"/>
                  <a:gd name="connsiteX16" fmla="*/ 1887382 w 7527297"/>
                  <a:gd name="connsiteY16" fmla="*/ 2869232 h 4857980"/>
                  <a:gd name="connsiteX17" fmla="*/ 6111439 w 7527297"/>
                  <a:gd name="connsiteY17" fmla="*/ 0 h 4857980"/>
                  <a:gd name="connsiteX0" fmla="*/ 889325 w 7527297"/>
                  <a:gd name="connsiteY0" fmla="*/ 3080727 h 4792270"/>
                  <a:gd name="connsiteX1" fmla="*/ 1688075 w 7527297"/>
                  <a:gd name="connsiteY1" fmla="*/ 3902348 h 4792270"/>
                  <a:gd name="connsiteX2" fmla="*/ 1355449 w 7527297"/>
                  <a:gd name="connsiteY2" fmla="*/ 4470692 h 4792270"/>
                  <a:gd name="connsiteX3" fmla="*/ 705532 w 7527297"/>
                  <a:gd name="connsiteY3" fmla="*/ 4083348 h 4792270"/>
                  <a:gd name="connsiteX4" fmla="*/ 704048 w 7527297"/>
                  <a:gd name="connsiteY4" fmla="*/ 3205866 h 4792270"/>
                  <a:gd name="connsiteX5" fmla="*/ 1164036 w 7527297"/>
                  <a:gd name="connsiteY5" fmla="*/ 3364703 h 4792270"/>
                  <a:gd name="connsiteX6" fmla="*/ 1096545 w 7527297"/>
                  <a:gd name="connsiteY6" fmla="*/ 3510572 h 4792270"/>
                  <a:gd name="connsiteX7" fmla="*/ 981156 w 7527297"/>
                  <a:gd name="connsiteY7" fmla="*/ 3396272 h 4792270"/>
                  <a:gd name="connsiteX8" fmla="*/ 1036236 w 7527297"/>
                  <a:gd name="connsiteY8" fmla="*/ 2903722 h 4792270"/>
                  <a:gd name="connsiteX9" fmla="*/ 208 w 7527297"/>
                  <a:gd name="connsiteY9" fmla="*/ 2490644 h 4792270"/>
                  <a:gd name="connsiteX10" fmla="*/ 1300804 w 7527297"/>
                  <a:gd name="connsiteY10" fmla="*/ 1016036 h 4792270"/>
                  <a:gd name="connsiteX11" fmla="*/ 3484093 w 7527297"/>
                  <a:gd name="connsiteY11" fmla="*/ 575337 h 4792270"/>
                  <a:gd name="connsiteX12" fmla="*/ 5852883 w 7527297"/>
                  <a:gd name="connsiteY12" fmla="*/ 753010 h 4792270"/>
                  <a:gd name="connsiteX13" fmla="*/ 7526967 w 7527297"/>
                  <a:gd name="connsiteY13" fmla="*/ 3003102 h 4792270"/>
                  <a:gd name="connsiteX14" fmla="*/ 5724517 w 7527297"/>
                  <a:gd name="connsiteY14" fmla="*/ 4746658 h 4792270"/>
                  <a:gd name="connsiteX15" fmla="*/ 2718145 w 7527297"/>
                  <a:gd name="connsiteY15" fmla="*/ 4214407 h 4792270"/>
                  <a:gd name="connsiteX16" fmla="*/ 1887382 w 7527297"/>
                  <a:gd name="connsiteY16" fmla="*/ 2869232 h 4792270"/>
                  <a:gd name="connsiteX17" fmla="*/ 6111439 w 7527297"/>
                  <a:gd name="connsiteY17" fmla="*/ 0 h 4792270"/>
                  <a:gd name="connsiteX0" fmla="*/ 889325 w 7527297"/>
                  <a:gd name="connsiteY0" fmla="*/ 3080727 h 4807208"/>
                  <a:gd name="connsiteX1" fmla="*/ 1688075 w 7527297"/>
                  <a:gd name="connsiteY1" fmla="*/ 3902348 h 4807208"/>
                  <a:gd name="connsiteX2" fmla="*/ 1355449 w 7527297"/>
                  <a:gd name="connsiteY2" fmla="*/ 4470692 h 4807208"/>
                  <a:gd name="connsiteX3" fmla="*/ 705532 w 7527297"/>
                  <a:gd name="connsiteY3" fmla="*/ 4083348 h 4807208"/>
                  <a:gd name="connsiteX4" fmla="*/ 704048 w 7527297"/>
                  <a:gd name="connsiteY4" fmla="*/ 3205866 h 4807208"/>
                  <a:gd name="connsiteX5" fmla="*/ 1164036 w 7527297"/>
                  <a:gd name="connsiteY5" fmla="*/ 3364703 h 4807208"/>
                  <a:gd name="connsiteX6" fmla="*/ 1096545 w 7527297"/>
                  <a:gd name="connsiteY6" fmla="*/ 3510572 h 4807208"/>
                  <a:gd name="connsiteX7" fmla="*/ 981156 w 7527297"/>
                  <a:gd name="connsiteY7" fmla="*/ 3396272 h 4807208"/>
                  <a:gd name="connsiteX8" fmla="*/ 1036236 w 7527297"/>
                  <a:gd name="connsiteY8" fmla="*/ 2903722 h 4807208"/>
                  <a:gd name="connsiteX9" fmla="*/ 208 w 7527297"/>
                  <a:gd name="connsiteY9" fmla="*/ 2490644 h 4807208"/>
                  <a:gd name="connsiteX10" fmla="*/ 1300804 w 7527297"/>
                  <a:gd name="connsiteY10" fmla="*/ 1016036 h 4807208"/>
                  <a:gd name="connsiteX11" fmla="*/ 3484093 w 7527297"/>
                  <a:gd name="connsiteY11" fmla="*/ 575337 h 4807208"/>
                  <a:gd name="connsiteX12" fmla="*/ 5852883 w 7527297"/>
                  <a:gd name="connsiteY12" fmla="*/ 753010 h 4807208"/>
                  <a:gd name="connsiteX13" fmla="*/ 7526967 w 7527297"/>
                  <a:gd name="connsiteY13" fmla="*/ 3003102 h 4807208"/>
                  <a:gd name="connsiteX14" fmla="*/ 5724517 w 7527297"/>
                  <a:gd name="connsiteY14" fmla="*/ 4746658 h 4807208"/>
                  <a:gd name="connsiteX15" fmla="*/ 2718145 w 7527297"/>
                  <a:gd name="connsiteY15" fmla="*/ 4214407 h 4807208"/>
                  <a:gd name="connsiteX16" fmla="*/ 1887382 w 7527297"/>
                  <a:gd name="connsiteY16" fmla="*/ 2869232 h 4807208"/>
                  <a:gd name="connsiteX17" fmla="*/ 6111439 w 7527297"/>
                  <a:gd name="connsiteY17" fmla="*/ 0 h 4807208"/>
                  <a:gd name="connsiteX0" fmla="*/ 889325 w 7527297"/>
                  <a:gd name="connsiteY0" fmla="*/ 3080727 h 4813949"/>
                  <a:gd name="connsiteX1" fmla="*/ 1688075 w 7527297"/>
                  <a:gd name="connsiteY1" fmla="*/ 3902348 h 4813949"/>
                  <a:gd name="connsiteX2" fmla="*/ 1355449 w 7527297"/>
                  <a:gd name="connsiteY2" fmla="*/ 4470692 h 4813949"/>
                  <a:gd name="connsiteX3" fmla="*/ 705532 w 7527297"/>
                  <a:gd name="connsiteY3" fmla="*/ 4083348 h 4813949"/>
                  <a:gd name="connsiteX4" fmla="*/ 704048 w 7527297"/>
                  <a:gd name="connsiteY4" fmla="*/ 3205866 h 4813949"/>
                  <a:gd name="connsiteX5" fmla="*/ 1164036 w 7527297"/>
                  <a:gd name="connsiteY5" fmla="*/ 3364703 h 4813949"/>
                  <a:gd name="connsiteX6" fmla="*/ 1096545 w 7527297"/>
                  <a:gd name="connsiteY6" fmla="*/ 3510572 h 4813949"/>
                  <a:gd name="connsiteX7" fmla="*/ 981156 w 7527297"/>
                  <a:gd name="connsiteY7" fmla="*/ 3396272 h 4813949"/>
                  <a:gd name="connsiteX8" fmla="*/ 1036236 w 7527297"/>
                  <a:gd name="connsiteY8" fmla="*/ 2903722 h 4813949"/>
                  <a:gd name="connsiteX9" fmla="*/ 208 w 7527297"/>
                  <a:gd name="connsiteY9" fmla="*/ 2490644 h 4813949"/>
                  <a:gd name="connsiteX10" fmla="*/ 1300804 w 7527297"/>
                  <a:gd name="connsiteY10" fmla="*/ 1016036 h 4813949"/>
                  <a:gd name="connsiteX11" fmla="*/ 3484093 w 7527297"/>
                  <a:gd name="connsiteY11" fmla="*/ 575337 h 4813949"/>
                  <a:gd name="connsiteX12" fmla="*/ 5852883 w 7527297"/>
                  <a:gd name="connsiteY12" fmla="*/ 753010 h 4813949"/>
                  <a:gd name="connsiteX13" fmla="*/ 7526967 w 7527297"/>
                  <a:gd name="connsiteY13" fmla="*/ 3003102 h 4813949"/>
                  <a:gd name="connsiteX14" fmla="*/ 5724517 w 7527297"/>
                  <a:gd name="connsiteY14" fmla="*/ 4746658 h 4813949"/>
                  <a:gd name="connsiteX15" fmla="*/ 2718145 w 7527297"/>
                  <a:gd name="connsiteY15" fmla="*/ 4214407 h 4813949"/>
                  <a:gd name="connsiteX16" fmla="*/ 1887382 w 7527297"/>
                  <a:gd name="connsiteY16" fmla="*/ 2869232 h 4813949"/>
                  <a:gd name="connsiteX17" fmla="*/ 6111439 w 7527297"/>
                  <a:gd name="connsiteY17" fmla="*/ 0 h 4813949"/>
                  <a:gd name="connsiteX0" fmla="*/ 889325 w 7527297"/>
                  <a:gd name="connsiteY0" fmla="*/ 3080727 h 4818717"/>
                  <a:gd name="connsiteX1" fmla="*/ 1688075 w 7527297"/>
                  <a:gd name="connsiteY1" fmla="*/ 3902348 h 4818717"/>
                  <a:gd name="connsiteX2" fmla="*/ 1355449 w 7527297"/>
                  <a:gd name="connsiteY2" fmla="*/ 4470692 h 4818717"/>
                  <a:gd name="connsiteX3" fmla="*/ 705532 w 7527297"/>
                  <a:gd name="connsiteY3" fmla="*/ 4083348 h 4818717"/>
                  <a:gd name="connsiteX4" fmla="*/ 704048 w 7527297"/>
                  <a:gd name="connsiteY4" fmla="*/ 3205866 h 4818717"/>
                  <a:gd name="connsiteX5" fmla="*/ 1164036 w 7527297"/>
                  <a:gd name="connsiteY5" fmla="*/ 3364703 h 4818717"/>
                  <a:gd name="connsiteX6" fmla="*/ 1096545 w 7527297"/>
                  <a:gd name="connsiteY6" fmla="*/ 3510572 h 4818717"/>
                  <a:gd name="connsiteX7" fmla="*/ 981156 w 7527297"/>
                  <a:gd name="connsiteY7" fmla="*/ 3396272 h 4818717"/>
                  <a:gd name="connsiteX8" fmla="*/ 1036236 w 7527297"/>
                  <a:gd name="connsiteY8" fmla="*/ 2903722 h 4818717"/>
                  <a:gd name="connsiteX9" fmla="*/ 208 w 7527297"/>
                  <a:gd name="connsiteY9" fmla="*/ 2490644 h 4818717"/>
                  <a:gd name="connsiteX10" fmla="*/ 1300804 w 7527297"/>
                  <a:gd name="connsiteY10" fmla="*/ 1016036 h 4818717"/>
                  <a:gd name="connsiteX11" fmla="*/ 3484093 w 7527297"/>
                  <a:gd name="connsiteY11" fmla="*/ 575337 h 4818717"/>
                  <a:gd name="connsiteX12" fmla="*/ 5852883 w 7527297"/>
                  <a:gd name="connsiteY12" fmla="*/ 753010 h 4818717"/>
                  <a:gd name="connsiteX13" fmla="*/ 7526967 w 7527297"/>
                  <a:gd name="connsiteY13" fmla="*/ 3003102 h 4818717"/>
                  <a:gd name="connsiteX14" fmla="*/ 5724517 w 7527297"/>
                  <a:gd name="connsiteY14" fmla="*/ 4746658 h 4818717"/>
                  <a:gd name="connsiteX15" fmla="*/ 2718145 w 7527297"/>
                  <a:gd name="connsiteY15" fmla="*/ 4214407 h 4818717"/>
                  <a:gd name="connsiteX16" fmla="*/ 1887382 w 7527297"/>
                  <a:gd name="connsiteY16" fmla="*/ 2869232 h 4818717"/>
                  <a:gd name="connsiteX17" fmla="*/ 6111439 w 7527297"/>
                  <a:gd name="connsiteY17" fmla="*/ 0 h 4818717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99726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798670"/>
                  <a:gd name="connsiteX1" fmla="*/ 1688075 w 7527297"/>
                  <a:gd name="connsiteY1" fmla="*/ 3902348 h 4798670"/>
                  <a:gd name="connsiteX2" fmla="*/ 1355449 w 7527297"/>
                  <a:gd name="connsiteY2" fmla="*/ 4470692 h 4798670"/>
                  <a:gd name="connsiteX3" fmla="*/ 705532 w 7527297"/>
                  <a:gd name="connsiteY3" fmla="*/ 4083348 h 4798670"/>
                  <a:gd name="connsiteX4" fmla="*/ 704048 w 7527297"/>
                  <a:gd name="connsiteY4" fmla="*/ 3205866 h 4798670"/>
                  <a:gd name="connsiteX5" fmla="*/ 1164036 w 7527297"/>
                  <a:gd name="connsiteY5" fmla="*/ 3364703 h 4798670"/>
                  <a:gd name="connsiteX6" fmla="*/ 1096545 w 7527297"/>
                  <a:gd name="connsiteY6" fmla="*/ 3510572 h 4798670"/>
                  <a:gd name="connsiteX7" fmla="*/ 981156 w 7527297"/>
                  <a:gd name="connsiteY7" fmla="*/ 3396272 h 4798670"/>
                  <a:gd name="connsiteX8" fmla="*/ 1036236 w 7527297"/>
                  <a:gd name="connsiteY8" fmla="*/ 2903722 h 4798670"/>
                  <a:gd name="connsiteX9" fmla="*/ 208 w 7527297"/>
                  <a:gd name="connsiteY9" fmla="*/ 2490644 h 4798670"/>
                  <a:gd name="connsiteX10" fmla="*/ 1300804 w 7527297"/>
                  <a:gd name="connsiteY10" fmla="*/ 1016036 h 4798670"/>
                  <a:gd name="connsiteX11" fmla="*/ 3484093 w 7527297"/>
                  <a:gd name="connsiteY11" fmla="*/ 575337 h 4798670"/>
                  <a:gd name="connsiteX12" fmla="*/ 5852883 w 7527297"/>
                  <a:gd name="connsiteY12" fmla="*/ 753010 h 4798670"/>
                  <a:gd name="connsiteX13" fmla="*/ 7526967 w 7527297"/>
                  <a:gd name="connsiteY13" fmla="*/ 3003102 h 4798670"/>
                  <a:gd name="connsiteX14" fmla="*/ 5724517 w 7527297"/>
                  <a:gd name="connsiteY14" fmla="*/ 4746658 h 4798670"/>
                  <a:gd name="connsiteX15" fmla="*/ 2718145 w 7527297"/>
                  <a:gd name="connsiteY15" fmla="*/ 4214407 h 4798670"/>
                  <a:gd name="connsiteX16" fmla="*/ 1917340 w 7527297"/>
                  <a:gd name="connsiteY16" fmla="*/ 2408742 h 4798670"/>
                  <a:gd name="connsiteX17" fmla="*/ 6111439 w 7527297"/>
                  <a:gd name="connsiteY17" fmla="*/ 0 h 4798670"/>
                  <a:gd name="connsiteX0" fmla="*/ 889325 w 7527297"/>
                  <a:gd name="connsiteY0" fmla="*/ 3080727 h 4827038"/>
                  <a:gd name="connsiteX1" fmla="*/ 1688075 w 7527297"/>
                  <a:gd name="connsiteY1" fmla="*/ 3902348 h 4827038"/>
                  <a:gd name="connsiteX2" fmla="*/ 1355449 w 7527297"/>
                  <a:gd name="connsiteY2" fmla="*/ 4470692 h 4827038"/>
                  <a:gd name="connsiteX3" fmla="*/ 705532 w 7527297"/>
                  <a:gd name="connsiteY3" fmla="*/ 4083348 h 4827038"/>
                  <a:gd name="connsiteX4" fmla="*/ 704048 w 7527297"/>
                  <a:gd name="connsiteY4" fmla="*/ 3205866 h 4827038"/>
                  <a:gd name="connsiteX5" fmla="*/ 1164036 w 7527297"/>
                  <a:gd name="connsiteY5" fmla="*/ 3364703 h 4827038"/>
                  <a:gd name="connsiteX6" fmla="*/ 1096545 w 7527297"/>
                  <a:gd name="connsiteY6" fmla="*/ 3510572 h 4827038"/>
                  <a:gd name="connsiteX7" fmla="*/ 981156 w 7527297"/>
                  <a:gd name="connsiteY7" fmla="*/ 3396272 h 4827038"/>
                  <a:gd name="connsiteX8" fmla="*/ 1036236 w 7527297"/>
                  <a:gd name="connsiteY8" fmla="*/ 2903722 h 4827038"/>
                  <a:gd name="connsiteX9" fmla="*/ 208 w 7527297"/>
                  <a:gd name="connsiteY9" fmla="*/ 2490644 h 4827038"/>
                  <a:gd name="connsiteX10" fmla="*/ 1300804 w 7527297"/>
                  <a:gd name="connsiteY10" fmla="*/ 1016036 h 4827038"/>
                  <a:gd name="connsiteX11" fmla="*/ 3484093 w 7527297"/>
                  <a:gd name="connsiteY11" fmla="*/ 575337 h 4827038"/>
                  <a:gd name="connsiteX12" fmla="*/ 5852883 w 7527297"/>
                  <a:gd name="connsiteY12" fmla="*/ 753010 h 4827038"/>
                  <a:gd name="connsiteX13" fmla="*/ 7526967 w 7527297"/>
                  <a:gd name="connsiteY13" fmla="*/ 3003102 h 4827038"/>
                  <a:gd name="connsiteX14" fmla="*/ 5724517 w 7527297"/>
                  <a:gd name="connsiteY14" fmla="*/ 4746658 h 4827038"/>
                  <a:gd name="connsiteX15" fmla="*/ 2718145 w 7527297"/>
                  <a:gd name="connsiteY15" fmla="*/ 4214407 h 4827038"/>
                  <a:gd name="connsiteX16" fmla="*/ 1917340 w 7527297"/>
                  <a:gd name="connsiteY16" fmla="*/ 2408742 h 4827038"/>
                  <a:gd name="connsiteX17" fmla="*/ 6111439 w 7527297"/>
                  <a:gd name="connsiteY17" fmla="*/ 0 h 4827038"/>
                  <a:gd name="connsiteX0" fmla="*/ 889325 w 7512322"/>
                  <a:gd name="connsiteY0" fmla="*/ 3080727 h 4842130"/>
                  <a:gd name="connsiteX1" fmla="*/ 1688075 w 7512322"/>
                  <a:gd name="connsiteY1" fmla="*/ 3902348 h 4842130"/>
                  <a:gd name="connsiteX2" fmla="*/ 1355449 w 7512322"/>
                  <a:gd name="connsiteY2" fmla="*/ 4470692 h 4842130"/>
                  <a:gd name="connsiteX3" fmla="*/ 705532 w 7512322"/>
                  <a:gd name="connsiteY3" fmla="*/ 4083348 h 4842130"/>
                  <a:gd name="connsiteX4" fmla="*/ 704048 w 7512322"/>
                  <a:gd name="connsiteY4" fmla="*/ 3205866 h 4842130"/>
                  <a:gd name="connsiteX5" fmla="*/ 1164036 w 7512322"/>
                  <a:gd name="connsiteY5" fmla="*/ 3364703 h 4842130"/>
                  <a:gd name="connsiteX6" fmla="*/ 1096545 w 7512322"/>
                  <a:gd name="connsiteY6" fmla="*/ 3510572 h 4842130"/>
                  <a:gd name="connsiteX7" fmla="*/ 981156 w 7512322"/>
                  <a:gd name="connsiteY7" fmla="*/ 3396272 h 4842130"/>
                  <a:gd name="connsiteX8" fmla="*/ 1036236 w 7512322"/>
                  <a:gd name="connsiteY8" fmla="*/ 2903722 h 4842130"/>
                  <a:gd name="connsiteX9" fmla="*/ 208 w 7512322"/>
                  <a:gd name="connsiteY9" fmla="*/ 2490644 h 4842130"/>
                  <a:gd name="connsiteX10" fmla="*/ 1300804 w 7512322"/>
                  <a:gd name="connsiteY10" fmla="*/ 1016036 h 4842130"/>
                  <a:gd name="connsiteX11" fmla="*/ 3484093 w 7512322"/>
                  <a:gd name="connsiteY11" fmla="*/ 575337 h 4842130"/>
                  <a:gd name="connsiteX12" fmla="*/ 5852883 w 7512322"/>
                  <a:gd name="connsiteY12" fmla="*/ 753010 h 4842130"/>
                  <a:gd name="connsiteX13" fmla="*/ 7511988 w 7512322"/>
                  <a:gd name="connsiteY13" fmla="*/ 2463671 h 4842130"/>
                  <a:gd name="connsiteX14" fmla="*/ 5724517 w 7512322"/>
                  <a:gd name="connsiteY14" fmla="*/ 4746658 h 4842130"/>
                  <a:gd name="connsiteX15" fmla="*/ 2718145 w 7512322"/>
                  <a:gd name="connsiteY15" fmla="*/ 4214407 h 4842130"/>
                  <a:gd name="connsiteX16" fmla="*/ 1917340 w 7512322"/>
                  <a:gd name="connsiteY16" fmla="*/ 2408742 h 4842130"/>
                  <a:gd name="connsiteX17" fmla="*/ 6111439 w 7512322"/>
                  <a:gd name="connsiteY17" fmla="*/ 0 h 4842130"/>
                  <a:gd name="connsiteX0" fmla="*/ 889325 w 7515153"/>
                  <a:gd name="connsiteY0" fmla="*/ 3080727 h 4842130"/>
                  <a:gd name="connsiteX1" fmla="*/ 1688075 w 7515153"/>
                  <a:gd name="connsiteY1" fmla="*/ 3902348 h 4842130"/>
                  <a:gd name="connsiteX2" fmla="*/ 1355449 w 7515153"/>
                  <a:gd name="connsiteY2" fmla="*/ 4470692 h 4842130"/>
                  <a:gd name="connsiteX3" fmla="*/ 705532 w 7515153"/>
                  <a:gd name="connsiteY3" fmla="*/ 4083348 h 4842130"/>
                  <a:gd name="connsiteX4" fmla="*/ 704048 w 7515153"/>
                  <a:gd name="connsiteY4" fmla="*/ 3205866 h 4842130"/>
                  <a:gd name="connsiteX5" fmla="*/ 1164036 w 7515153"/>
                  <a:gd name="connsiteY5" fmla="*/ 3364703 h 4842130"/>
                  <a:gd name="connsiteX6" fmla="*/ 1096545 w 7515153"/>
                  <a:gd name="connsiteY6" fmla="*/ 3510572 h 4842130"/>
                  <a:gd name="connsiteX7" fmla="*/ 981156 w 7515153"/>
                  <a:gd name="connsiteY7" fmla="*/ 3396272 h 4842130"/>
                  <a:gd name="connsiteX8" fmla="*/ 1036236 w 7515153"/>
                  <a:gd name="connsiteY8" fmla="*/ 2903722 h 4842130"/>
                  <a:gd name="connsiteX9" fmla="*/ 208 w 7515153"/>
                  <a:gd name="connsiteY9" fmla="*/ 2490644 h 4842130"/>
                  <a:gd name="connsiteX10" fmla="*/ 1300804 w 7515153"/>
                  <a:gd name="connsiteY10" fmla="*/ 1016036 h 4842130"/>
                  <a:gd name="connsiteX11" fmla="*/ 3484093 w 7515153"/>
                  <a:gd name="connsiteY11" fmla="*/ 575337 h 4842130"/>
                  <a:gd name="connsiteX12" fmla="*/ 5852883 w 7515153"/>
                  <a:gd name="connsiteY12" fmla="*/ 753010 h 4842130"/>
                  <a:gd name="connsiteX13" fmla="*/ 7511988 w 7515153"/>
                  <a:gd name="connsiteY13" fmla="*/ 2463671 h 4842130"/>
                  <a:gd name="connsiteX14" fmla="*/ 5724517 w 7515153"/>
                  <a:gd name="connsiteY14" fmla="*/ 4746658 h 4842130"/>
                  <a:gd name="connsiteX15" fmla="*/ 2718145 w 7515153"/>
                  <a:gd name="connsiteY15" fmla="*/ 4214407 h 4842130"/>
                  <a:gd name="connsiteX16" fmla="*/ 1917340 w 7515153"/>
                  <a:gd name="connsiteY16" fmla="*/ 2408742 h 4842130"/>
                  <a:gd name="connsiteX17" fmla="*/ 6111439 w 7515153"/>
                  <a:gd name="connsiteY17" fmla="*/ 0 h 4842130"/>
                  <a:gd name="connsiteX0" fmla="*/ 889325 w 7520087"/>
                  <a:gd name="connsiteY0" fmla="*/ 3080727 h 4842130"/>
                  <a:gd name="connsiteX1" fmla="*/ 1688075 w 7520087"/>
                  <a:gd name="connsiteY1" fmla="*/ 3902348 h 4842130"/>
                  <a:gd name="connsiteX2" fmla="*/ 1355449 w 7520087"/>
                  <a:gd name="connsiteY2" fmla="*/ 4470692 h 4842130"/>
                  <a:gd name="connsiteX3" fmla="*/ 705532 w 7520087"/>
                  <a:gd name="connsiteY3" fmla="*/ 4083348 h 4842130"/>
                  <a:gd name="connsiteX4" fmla="*/ 704048 w 7520087"/>
                  <a:gd name="connsiteY4" fmla="*/ 3205866 h 4842130"/>
                  <a:gd name="connsiteX5" fmla="*/ 1164036 w 7520087"/>
                  <a:gd name="connsiteY5" fmla="*/ 3364703 h 4842130"/>
                  <a:gd name="connsiteX6" fmla="*/ 1096545 w 7520087"/>
                  <a:gd name="connsiteY6" fmla="*/ 3510572 h 4842130"/>
                  <a:gd name="connsiteX7" fmla="*/ 981156 w 7520087"/>
                  <a:gd name="connsiteY7" fmla="*/ 3396272 h 4842130"/>
                  <a:gd name="connsiteX8" fmla="*/ 1036236 w 7520087"/>
                  <a:gd name="connsiteY8" fmla="*/ 2903722 h 4842130"/>
                  <a:gd name="connsiteX9" fmla="*/ 208 w 7520087"/>
                  <a:gd name="connsiteY9" fmla="*/ 2490644 h 4842130"/>
                  <a:gd name="connsiteX10" fmla="*/ 1300804 w 7520087"/>
                  <a:gd name="connsiteY10" fmla="*/ 1016036 h 4842130"/>
                  <a:gd name="connsiteX11" fmla="*/ 3484093 w 7520087"/>
                  <a:gd name="connsiteY11" fmla="*/ 575337 h 4842130"/>
                  <a:gd name="connsiteX12" fmla="*/ 5852883 w 7520087"/>
                  <a:gd name="connsiteY12" fmla="*/ 753010 h 4842130"/>
                  <a:gd name="connsiteX13" fmla="*/ 7511988 w 7520087"/>
                  <a:gd name="connsiteY13" fmla="*/ 2463671 h 4842130"/>
                  <a:gd name="connsiteX14" fmla="*/ 5724517 w 7520087"/>
                  <a:gd name="connsiteY14" fmla="*/ 4746658 h 4842130"/>
                  <a:gd name="connsiteX15" fmla="*/ 2718145 w 7520087"/>
                  <a:gd name="connsiteY15" fmla="*/ 4214407 h 4842130"/>
                  <a:gd name="connsiteX16" fmla="*/ 1917340 w 7520087"/>
                  <a:gd name="connsiteY16" fmla="*/ 2408742 h 4842130"/>
                  <a:gd name="connsiteX17" fmla="*/ 6111439 w 7520087"/>
                  <a:gd name="connsiteY17" fmla="*/ 0 h 4842130"/>
                  <a:gd name="connsiteX0" fmla="*/ 889325 w 7525563"/>
                  <a:gd name="connsiteY0" fmla="*/ 3080727 h 4842130"/>
                  <a:gd name="connsiteX1" fmla="*/ 1688075 w 7525563"/>
                  <a:gd name="connsiteY1" fmla="*/ 3902348 h 4842130"/>
                  <a:gd name="connsiteX2" fmla="*/ 1355449 w 7525563"/>
                  <a:gd name="connsiteY2" fmla="*/ 4470692 h 4842130"/>
                  <a:gd name="connsiteX3" fmla="*/ 705532 w 7525563"/>
                  <a:gd name="connsiteY3" fmla="*/ 4083348 h 4842130"/>
                  <a:gd name="connsiteX4" fmla="*/ 704048 w 7525563"/>
                  <a:gd name="connsiteY4" fmla="*/ 3205866 h 4842130"/>
                  <a:gd name="connsiteX5" fmla="*/ 1164036 w 7525563"/>
                  <a:gd name="connsiteY5" fmla="*/ 3364703 h 4842130"/>
                  <a:gd name="connsiteX6" fmla="*/ 1096545 w 7525563"/>
                  <a:gd name="connsiteY6" fmla="*/ 3510572 h 4842130"/>
                  <a:gd name="connsiteX7" fmla="*/ 981156 w 7525563"/>
                  <a:gd name="connsiteY7" fmla="*/ 3396272 h 4842130"/>
                  <a:gd name="connsiteX8" fmla="*/ 1036236 w 7525563"/>
                  <a:gd name="connsiteY8" fmla="*/ 2903722 h 4842130"/>
                  <a:gd name="connsiteX9" fmla="*/ 208 w 7525563"/>
                  <a:gd name="connsiteY9" fmla="*/ 2490644 h 4842130"/>
                  <a:gd name="connsiteX10" fmla="*/ 1300804 w 7525563"/>
                  <a:gd name="connsiteY10" fmla="*/ 1016036 h 4842130"/>
                  <a:gd name="connsiteX11" fmla="*/ 3484093 w 7525563"/>
                  <a:gd name="connsiteY11" fmla="*/ 575337 h 4842130"/>
                  <a:gd name="connsiteX12" fmla="*/ 5852883 w 7525563"/>
                  <a:gd name="connsiteY12" fmla="*/ 753010 h 4842130"/>
                  <a:gd name="connsiteX13" fmla="*/ 7511988 w 7525563"/>
                  <a:gd name="connsiteY13" fmla="*/ 2463671 h 4842130"/>
                  <a:gd name="connsiteX14" fmla="*/ 5724517 w 7525563"/>
                  <a:gd name="connsiteY14" fmla="*/ 4746658 h 4842130"/>
                  <a:gd name="connsiteX15" fmla="*/ 2718145 w 7525563"/>
                  <a:gd name="connsiteY15" fmla="*/ 4214407 h 4842130"/>
                  <a:gd name="connsiteX16" fmla="*/ 1917340 w 7525563"/>
                  <a:gd name="connsiteY16" fmla="*/ 2408742 h 4842130"/>
                  <a:gd name="connsiteX17" fmla="*/ 6111439 w 7525563"/>
                  <a:gd name="connsiteY17" fmla="*/ 0 h 4842130"/>
                  <a:gd name="connsiteX0" fmla="*/ 889325 w 7540411"/>
                  <a:gd name="connsiteY0" fmla="*/ 3080727 h 4836330"/>
                  <a:gd name="connsiteX1" fmla="*/ 1688075 w 7540411"/>
                  <a:gd name="connsiteY1" fmla="*/ 3902348 h 4836330"/>
                  <a:gd name="connsiteX2" fmla="*/ 1355449 w 7540411"/>
                  <a:gd name="connsiteY2" fmla="*/ 4470692 h 4836330"/>
                  <a:gd name="connsiteX3" fmla="*/ 705532 w 7540411"/>
                  <a:gd name="connsiteY3" fmla="*/ 4083348 h 4836330"/>
                  <a:gd name="connsiteX4" fmla="*/ 704048 w 7540411"/>
                  <a:gd name="connsiteY4" fmla="*/ 3205866 h 4836330"/>
                  <a:gd name="connsiteX5" fmla="*/ 1164036 w 7540411"/>
                  <a:gd name="connsiteY5" fmla="*/ 3364703 h 4836330"/>
                  <a:gd name="connsiteX6" fmla="*/ 1096545 w 7540411"/>
                  <a:gd name="connsiteY6" fmla="*/ 3510572 h 4836330"/>
                  <a:gd name="connsiteX7" fmla="*/ 981156 w 7540411"/>
                  <a:gd name="connsiteY7" fmla="*/ 3396272 h 4836330"/>
                  <a:gd name="connsiteX8" fmla="*/ 1036236 w 7540411"/>
                  <a:gd name="connsiteY8" fmla="*/ 2903722 h 4836330"/>
                  <a:gd name="connsiteX9" fmla="*/ 208 w 7540411"/>
                  <a:gd name="connsiteY9" fmla="*/ 2490644 h 4836330"/>
                  <a:gd name="connsiteX10" fmla="*/ 1300804 w 7540411"/>
                  <a:gd name="connsiteY10" fmla="*/ 1016036 h 4836330"/>
                  <a:gd name="connsiteX11" fmla="*/ 3484093 w 7540411"/>
                  <a:gd name="connsiteY11" fmla="*/ 575337 h 4836330"/>
                  <a:gd name="connsiteX12" fmla="*/ 5852883 w 7540411"/>
                  <a:gd name="connsiteY12" fmla="*/ 753010 h 4836330"/>
                  <a:gd name="connsiteX13" fmla="*/ 7526968 w 7540411"/>
                  <a:gd name="connsiteY13" fmla="*/ 2549191 h 4836330"/>
                  <a:gd name="connsiteX14" fmla="*/ 5724517 w 7540411"/>
                  <a:gd name="connsiteY14" fmla="*/ 4746658 h 4836330"/>
                  <a:gd name="connsiteX15" fmla="*/ 2718145 w 7540411"/>
                  <a:gd name="connsiteY15" fmla="*/ 4214407 h 4836330"/>
                  <a:gd name="connsiteX16" fmla="*/ 1917340 w 7540411"/>
                  <a:gd name="connsiteY16" fmla="*/ 2408742 h 4836330"/>
                  <a:gd name="connsiteX17" fmla="*/ 6111439 w 7540411"/>
                  <a:gd name="connsiteY17" fmla="*/ 0 h 4836330"/>
                  <a:gd name="connsiteX0" fmla="*/ 889325 w 7549723"/>
                  <a:gd name="connsiteY0" fmla="*/ 3080727 h 4836330"/>
                  <a:gd name="connsiteX1" fmla="*/ 1688075 w 7549723"/>
                  <a:gd name="connsiteY1" fmla="*/ 3902348 h 4836330"/>
                  <a:gd name="connsiteX2" fmla="*/ 1355449 w 7549723"/>
                  <a:gd name="connsiteY2" fmla="*/ 4470692 h 4836330"/>
                  <a:gd name="connsiteX3" fmla="*/ 705532 w 7549723"/>
                  <a:gd name="connsiteY3" fmla="*/ 4083348 h 4836330"/>
                  <a:gd name="connsiteX4" fmla="*/ 704048 w 7549723"/>
                  <a:gd name="connsiteY4" fmla="*/ 3205866 h 4836330"/>
                  <a:gd name="connsiteX5" fmla="*/ 1164036 w 7549723"/>
                  <a:gd name="connsiteY5" fmla="*/ 3364703 h 4836330"/>
                  <a:gd name="connsiteX6" fmla="*/ 1096545 w 7549723"/>
                  <a:gd name="connsiteY6" fmla="*/ 3510572 h 4836330"/>
                  <a:gd name="connsiteX7" fmla="*/ 981156 w 7549723"/>
                  <a:gd name="connsiteY7" fmla="*/ 3396272 h 4836330"/>
                  <a:gd name="connsiteX8" fmla="*/ 1036236 w 7549723"/>
                  <a:gd name="connsiteY8" fmla="*/ 2903722 h 4836330"/>
                  <a:gd name="connsiteX9" fmla="*/ 208 w 7549723"/>
                  <a:gd name="connsiteY9" fmla="*/ 2490644 h 4836330"/>
                  <a:gd name="connsiteX10" fmla="*/ 1300804 w 7549723"/>
                  <a:gd name="connsiteY10" fmla="*/ 1016036 h 4836330"/>
                  <a:gd name="connsiteX11" fmla="*/ 3484093 w 7549723"/>
                  <a:gd name="connsiteY11" fmla="*/ 575337 h 4836330"/>
                  <a:gd name="connsiteX12" fmla="*/ 5852883 w 7549723"/>
                  <a:gd name="connsiteY12" fmla="*/ 753010 h 4836330"/>
                  <a:gd name="connsiteX13" fmla="*/ 7526968 w 7549723"/>
                  <a:gd name="connsiteY13" fmla="*/ 2549191 h 4836330"/>
                  <a:gd name="connsiteX14" fmla="*/ 5724517 w 7549723"/>
                  <a:gd name="connsiteY14" fmla="*/ 4746658 h 4836330"/>
                  <a:gd name="connsiteX15" fmla="*/ 2718145 w 7549723"/>
                  <a:gd name="connsiteY15" fmla="*/ 4214407 h 4836330"/>
                  <a:gd name="connsiteX16" fmla="*/ 1917340 w 7549723"/>
                  <a:gd name="connsiteY16" fmla="*/ 2408742 h 4836330"/>
                  <a:gd name="connsiteX17" fmla="*/ 6111439 w 7549723"/>
                  <a:gd name="connsiteY17" fmla="*/ 0 h 4836330"/>
                  <a:gd name="connsiteX0" fmla="*/ 889325 w 7527340"/>
                  <a:gd name="connsiteY0" fmla="*/ 3080727 h 4836330"/>
                  <a:gd name="connsiteX1" fmla="*/ 1688075 w 7527340"/>
                  <a:gd name="connsiteY1" fmla="*/ 3902348 h 4836330"/>
                  <a:gd name="connsiteX2" fmla="*/ 1355449 w 7527340"/>
                  <a:gd name="connsiteY2" fmla="*/ 4470692 h 4836330"/>
                  <a:gd name="connsiteX3" fmla="*/ 705532 w 7527340"/>
                  <a:gd name="connsiteY3" fmla="*/ 4083348 h 4836330"/>
                  <a:gd name="connsiteX4" fmla="*/ 704048 w 7527340"/>
                  <a:gd name="connsiteY4" fmla="*/ 3205866 h 4836330"/>
                  <a:gd name="connsiteX5" fmla="*/ 1164036 w 7527340"/>
                  <a:gd name="connsiteY5" fmla="*/ 3364703 h 4836330"/>
                  <a:gd name="connsiteX6" fmla="*/ 1096545 w 7527340"/>
                  <a:gd name="connsiteY6" fmla="*/ 3510572 h 4836330"/>
                  <a:gd name="connsiteX7" fmla="*/ 981156 w 7527340"/>
                  <a:gd name="connsiteY7" fmla="*/ 3396272 h 4836330"/>
                  <a:gd name="connsiteX8" fmla="*/ 1036236 w 7527340"/>
                  <a:gd name="connsiteY8" fmla="*/ 2903722 h 4836330"/>
                  <a:gd name="connsiteX9" fmla="*/ 208 w 7527340"/>
                  <a:gd name="connsiteY9" fmla="*/ 2490644 h 4836330"/>
                  <a:gd name="connsiteX10" fmla="*/ 1300804 w 7527340"/>
                  <a:gd name="connsiteY10" fmla="*/ 1016036 h 4836330"/>
                  <a:gd name="connsiteX11" fmla="*/ 3484093 w 7527340"/>
                  <a:gd name="connsiteY11" fmla="*/ 575337 h 4836330"/>
                  <a:gd name="connsiteX12" fmla="*/ 5860373 w 7527340"/>
                  <a:gd name="connsiteY12" fmla="*/ 726697 h 4836330"/>
                  <a:gd name="connsiteX13" fmla="*/ 7526968 w 7527340"/>
                  <a:gd name="connsiteY13" fmla="*/ 2549191 h 4836330"/>
                  <a:gd name="connsiteX14" fmla="*/ 5724517 w 7527340"/>
                  <a:gd name="connsiteY14" fmla="*/ 4746658 h 4836330"/>
                  <a:gd name="connsiteX15" fmla="*/ 2718145 w 7527340"/>
                  <a:gd name="connsiteY15" fmla="*/ 4214407 h 4836330"/>
                  <a:gd name="connsiteX16" fmla="*/ 1917340 w 7527340"/>
                  <a:gd name="connsiteY16" fmla="*/ 2408742 h 4836330"/>
                  <a:gd name="connsiteX17" fmla="*/ 6111439 w 7527340"/>
                  <a:gd name="connsiteY17" fmla="*/ 0 h 4836330"/>
                  <a:gd name="connsiteX0" fmla="*/ 889325 w 7527395"/>
                  <a:gd name="connsiteY0" fmla="*/ 3080727 h 4836330"/>
                  <a:gd name="connsiteX1" fmla="*/ 1688075 w 7527395"/>
                  <a:gd name="connsiteY1" fmla="*/ 3902348 h 4836330"/>
                  <a:gd name="connsiteX2" fmla="*/ 1355449 w 7527395"/>
                  <a:gd name="connsiteY2" fmla="*/ 4470692 h 4836330"/>
                  <a:gd name="connsiteX3" fmla="*/ 705532 w 7527395"/>
                  <a:gd name="connsiteY3" fmla="*/ 4083348 h 4836330"/>
                  <a:gd name="connsiteX4" fmla="*/ 704048 w 7527395"/>
                  <a:gd name="connsiteY4" fmla="*/ 3205866 h 4836330"/>
                  <a:gd name="connsiteX5" fmla="*/ 1164036 w 7527395"/>
                  <a:gd name="connsiteY5" fmla="*/ 3364703 h 4836330"/>
                  <a:gd name="connsiteX6" fmla="*/ 1096545 w 7527395"/>
                  <a:gd name="connsiteY6" fmla="*/ 3510572 h 4836330"/>
                  <a:gd name="connsiteX7" fmla="*/ 981156 w 7527395"/>
                  <a:gd name="connsiteY7" fmla="*/ 3396272 h 4836330"/>
                  <a:gd name="connsiteX8" fmla="*/ 1036236 w 7527395"/>
                  <a:gd name="connsiteY8" fmla="*/ 2903722 h 4836330"/>
                  <a:gd name="connsiteX9" fmla="*/ 208 w 7527395"/>
                  <a:gd name="connsiteY9" fmla="*/ 2490644 h 4836330"/>
                  <a:gd name="connsiteX10" fmla="*/ 1300804 w 7527395"/>
                  <a:gd name="connsiteY10" fmla="*/ 1016036 h 4836330"/>
                  <a:gd name="connsiteX11" fmla="*/ 3484093 w 7527395"/>
                  <a:gd name="connsiteY11" fmla="*/ 575337 h 4836330"/>
                  <a:gd name="connsiteX12" fmla="*/ 5860373 w 7527395"/>
                  <a:gd name="connsiteY12" fmla="*/ 726697 h 4836330"/>
                  <a:gd name="connsiteX13" fmla="*/ 7526968 w 7527395"/>
                  <a:gd name="connsiteY13" fmla="*/ 2549191 h 4836330"/>
                  <a:gd name="connsiteX14" fmla="*/ 5724517 w 7527395"/>
                  <a:gd name="connsiteY14" fmla="*/ 4746658 h 4836330"/>
                  <a:gd name="connsiteX15" fmla="*/ 2718145 w 7527395"/>
                  <a:gd name="connsiteY15" fmla="*/ 4214407 h 4836330"/>
                  <a:gd name="connsiteX16" fmla="*/ 1917340 w 7527395"/>
                  <a:gd name="connsiteY16" fmla="*/ 2408742 h 4836330"/>
                  <a:gd name="connsiteX17" fmla="*/ 6111439 w 7527395"/>
                  <a:gd name="connsiteY17" fmla="*/ 0 h 4836330"/>
                  <a:gd name="connsiteX0" fmla="*/ 889325 w 7529383"/>
                  <a:gd name="connsiteY0" fmla="*/ 3080727 h 4836330"/>
                  <a:gd name="connsiteX1" fmla="*/ 1688075 w 7529383"/>
                  <a:gd name="connsiteY1" fmla="*/ 3902348 h 4836330"/>
                  <a:gd name="connsiteX2" fmla="*/ 1355449 w 7529383"/>
                  <a:gd name="connsiteY2" fmla="*/ 4470692 h 4836330"/>
                  <a:gd name="connsiteX3" fmla="*/ 705532 w 7529383"/>
                  <a:gd name="connsiteY3" fmla="*/ 4083348 h 4836330"/>
                  <a:gd name="connsiteX4" fmla="*/ 704048 w 7529383"/>
                  <a:gd name="connsiteY4" fmla="*/ 3205866 h 4836330"/>
                  <a:gd name="connsiteX5" fmla="*/ 1164036 w 7529383"/>
                  <a:gd name="connsiteY5" fmla="*/ 3364703 h 4836330"/>
                  <a:gd name="connsiteX6" fmla="*/ 1096545 w 7529383"/>
                  <a:gd name="connsiteY6" fmla="*/ 3510572 h 4836330"/>
                  <a:gd name="connsiteX7" fmla="*/ 981156 w 7529383"/>
                  <a:gd name="connsiteY7" fmla="*/ 3396272 h 4836330"/>
                  <a:gd name="connsiteX8" fmla="*/ 1036236 w 7529383"/>
                  <a:gd name="connsiteY8" fmla="*/ 2903722 h 4836330"/>
                  <a:gd name="connsiteX9" fmla="*/ 208 w 7529383"/>
                  <a:gd name="connsiteY9" fmla="*/ 2490644 h 4836330"/>
                  <a:gd name="connsiteX10" fmla="*/ 1300804 w 7529383"/>
                  <a:gd name="connsiteY10" fmla="*/ 1016036 h 4836330"/>
                  <a:gd name="connsiteX11" fmla="*/ 3484093 w 7529383"/>
                  <a:gd name="connsiteY11" fmla="*/ 575337 h 4836330"/>
                  <a:gd name="connsiteX12" fmla="*/ 5860373 w 7529383"/>
                  <a:gd name="connsiteY12" fmla="*/ 726697 h 4836330"/>
                  <a:gd name="connsiteX13" fmla="*/ 7526968 w 7529383"/>
                  <a:gd name="connsiteY13" fmla="*/ 2549191 h 4836330"/>
                  <a:gd name="connsiteX14" fmla="*/ 5724517 w 7529383"/>
                  <a:gd name="connsiteY14" fmla="*/ 4746658 h 4836330"/>
                  <a:gd name="connsiteX15" fmla="*/ 2718145 w 7529383"/>
                  <a:gd name="connsiteY15" fmla="*/ 4214407 h 4836330"/>
                  <a:gd name="connsiteX16" fmla="*/ 1917340 w 7529383"/>
                  <a:gd name="connsiteY16" fmla="*/ 2408742 h 4836330"/>
                  <a:gd name="connsiteX17" fmla="*/ 6111439 w 7529383"/>
                  <a:gd name="connsiteY17" fmla="*/ 0 h 4836330"/>
                  <a:gd name="connsiteX0" fmla="*/ 889325 w 7529753"/>
                  <a:gd name="connsiteY0" fmla="*/ 3080727 h 4823088"/>
                  <a:gd name="connsiteX1" fmla="*/ 1688075 w 7529753"/>
                  <a:gd name="connsiteY1" fmla="*/ 3902348 h 4823088"/>
                  <a:gd name="connsiteX2" fmla="*/ 1355449 w 7529753"/>
                  <a:gd name="connsiteY2" fmla="*/ 4470692 h 4823088"/>
                  <a:gd name="connsiteX3" fmla="*/ 705532 w 7529753"/>
                  <a:gd name="connsiteY3" fmla="*/ 4083348 h 4823088"/>
                  <a:gd name="connsiteX4" fmla="*/ 704048 w 7529753"/>
                  <a:gd name="connsiteY4" fmla="*/ 3205866 h 4823088"/>
                  <a:gd name="connsiteX5" fmla="*/ 1164036 w 7529753"/>
                  <a:gd name="connsiteY5" fmla="*/ 3364703 h 4823088"/>
                  <a:gd name="connsiteX6" fmla="*/ 1096545 w 7529753"/>
                  <a:gd name="connsiteY6" fmla="*/ 3510572 h 4823088"/>
                  <a:gd name="connsiteX7" fmla="*/ 981156 w 7529753"/>
                  <a:gd name="connsiteY7" fmla="*/ 3396272 h 4823088"/>
                  <a:gd name="connsiteX8" fmla="*/ 1036236 w 7529753"/>
                  <a:gd name="connsiteY8" fmla="*/ 2903722 h 4823088"/>
                  <a:gd name="connsiteX9" fmla="*/ 208 w 7529753"/>
                  <a:gd name="connsiteY9" fmla="*/ 2490644 h 4823088"/>
                  <a:gd name="connsiteX10" fmla="*/ 1300804 w 7529753"/>
                  <a:gd name="connsiteY10" fmla="*/ 1016036 h 4823088"/>
                  <a:gd name="connsiteX11" fmla="*/ 3484093 w 7529753"/>
                  <a:gd name="connsiteY11" fmla="*/ 575337 h 4823088"/>
                  <a:gd name="connsiteX12" fmla="*/ 5860373 w 7529753"/>
                  <a:gd name="connsiteY12" fmla="*/ 726697 h 4823088"/>
                  <a:gd name="connsiteX13" fmla="*/ 7526968 w 7529753"/>
                  <a:gd name="connsiteY13" fmla="*/ 2549191 h 4823088"/>
                  <a:gd name="connsiteX14" fmla="*/ 5724517 w 7529753"/>
                  <a:gd name="connsiteY14" fmla="*/ 4746658 h 4823088"/>
                  <a:gd name="connsiteX15" fmla="*/ 2718145 w 7529753"/>
                  <a:gd name="connsiteY15" fmla="*/ 4214407 h 4823088"/>
                  <a:gd name="connsiteX16" fmla="*/ 1917340 w 7529753"/>
                  <a:gd name="connsiteY16" fmla="*/ 2408742 h 4823088"/>
                  <a:gd name="connsiteX17" fmla="*/ 6111439 w 7529753"/>
                  <a:gd name="connsiteY17" fmla="*/ 0 h 4823088"/>
                  <a:gd name="connsiteX0" fmla="*/ 889325 w 7529753"/>
                  <a:gd name="connsiteY0" fmla="*/ 3080727 h 4839159"/>
                  <a:gd name="connsiteX1" fmla="*/ 1688075 w 7529753"/>
                  <a:gd name="connsiteY1" fmla="*/ 3902348 h 4839159"/>
                  <a:gd name="connsiteX2" fmla="*/ 1355449 w 7529753"/>
                  <a:gd name="connsiteY2" fmla="*/ 4470692 h 4839159"/>
                  <a:gd name="connsiteX3" fmla="*/ 705532 w 7529753"/>
                  <a:gd name="connsiteY3" fmla="*/ 4083348 h 4839159"/>
                  <a:gd name="connsiteX4" fmla="*/ 704048 w 7529753"/>
                  <a:gd name="connsiteY4" fmla="*/ 3205866 h 4839159"/>
                  <a:gd name="connsiteX5" fmla="*/ 1164036 w 7529753"/>
                  <a:gd name="connsiteY5" fmla="*/ 3364703 h 4839159"/>
                  <a:gd name="connsiteX6" fmla="*/ 1096545 w 7529753"/>
                  <a:gd name="connsiteY6" fmla="*/ 3510572 h 4839159"/>
                  <a:gd name="connsiteX7" fmla="*/ 981156 w 7529753"/>
                  <a:gd name="connsiteY7" fmla="*/ 3396272 h 4839159"/>
                  <a:gd name="connsiteX8" fmla="*/ 1036236 w 7529753"/>
                  <a:gd name="connsiteY8" fmla="*/ 2903722 h 4839159"/>
                  <a:gd name="connsiteX9" fmla="*/ 208 w 7529753"/>
                  <a:gd name="connsiteY9" fmla="*/ 2490644 h 4839159"/>
                  <a:gd name="connsiteX10" fmla="*/ 1300804 w 7529753"/>
                  <a:gd name="connsiteY10" fmla="*/ 1016036 h 4839159"/>
                  <a:gd name="connsiteX11" fmla="*/ 3484093 w 7529753"/>
                  <a:gd name="connsiteY11" fmla="*/ 575337 h 4839159"/>
                  <a:gd name="connsiteX12" fmla="*/ 5860373 w 7529753"/>
                  <a:gd name="connsiteY12" fmla="*/ 726697 h 4839159"/>
                  <a:gd name="connsiteX13" fmla="*/ 7526968 w 7529753"/>
                  <a:gd name="connsiteY13" fmla="*/ 2549191 h 4839159"/>
                  <a:gd name="connsiteX14" fmla="*/ 5724517 w 7529753"/>
                  <a:gd name="connsiteY14" fmla="*/ 4746658 h 4839159"/>
                  <a:gd name="connsiteX15" fmla="*/ 2718145 w 7529753"/>
                  <a:gd name="connsiteY15" fmla="*/ 4214407 h 4839159"/>
                  <a:gd name="connsiteX16" fmla="*/ 1917340 w 7529753"/>
                  <a:gd name="connsiteY16" fmla="*/ 2408742 h 4839159"/>
                  <a:gd name="connsiteX17" fmla="*/ 6111439 w 7529753"/>
                  <a:gd name="connsiteY17" fmla="*/ 0 h 4839159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704048 w 7529753"/>
                  <a:gd name="connsiteY4" fmla="*/ 3205866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889325 w 7529753"/>
                  <a:gd name="connsiteY0" fmla="*/ 3080727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688075 w 7529753"/>
                  <a:gd name="connsiteY1" fmla="*/ 3902348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99194 w 7529753"/>
                  <a:gd name="connsiteY4" fmla="*/ 3297964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164036 w 7529753"/>
                  <a:gd name="connsiteY5" fmla="*/ 3364703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981156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98771 w 7529753"/>
                  <a:gd name="connsiteY7" fmla="*/ 3396272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96545 w 7529753"/>
                  <a:gd name="connsiteY6" fmla="*/ 3510572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49660 w 7529753"/>
                  <a:gd name="connsiteY0" fmla="*/ 3146511 h 4847444"/>
                  <a:gd name="connsiteX1" fmla="*/ 1718034 w 7529753"/>
                  <a:gd name="connsiteY1" fmla="*/ 3895770 h 4847444"/>
                  <a:gd name="connsiteX2" fmla="*/ 1355449 w 7529753"/>
                  <a:gd name="connsiteY2" fmla="*/ 4470692 h 4847444"/>
                  <a:gd name="connsiteX3" fmla="*/ 705532 w 7529753"/>
                  <a:gd name="connsiteY3" fmla="*/ 4083348 h 4847444"/>
                  <a:gd name="connsiteX4" fmla="*/ 576726 w 7529753"/>
                  <a:gd name="connsiteY4" fmla="*/ 3317699 h 4847444"/>
                  <a:gd name="connsiteX5" fmla="*/ 1066671 w 7529753"/>
                  <a:gd name="connsiteY5" fmla="*/ 3377860 h 4847444"/>
                  <a:gd name="connsiteX6" fmla="*/ 1059096 w 7529753"/>
                  <a:gd name="connsiteY6" fmla="*/ 3543464 h 4847444"/>
                  <a:gd name="connsiteX7" fmla="*/ 876303 w 7529753"/>
                  <a:gd name="connsiteY7" fmla="*/ 3389693 h 4847444"/>
                  <a:gd name="connsiteX8" fmla="*/ 1036236 w 7529753"/>
                  <a:gd name="connsiteY8" fmla="*/ 2903722 h 4847444"/>
                  <a:gd name="connsiteX9" fmla="*/ 208 w 7529753"/>
                  <a:gd name="connsiteY9" fmla="*/ 2490644 h 4847444"/>
                  <a:gd name="connsiteX10" fmla="*/ 1300804 w 7529753"/>
                  <a:gd name="connsiteY10" fmla="*/ 1016036 h 4847444"/>
                  <a:gd name="connsiteX11" fmla="*/ 3484093 w 7529753"/>
                  <a:gd name="connsiteY11" fmla="*/ 575337 h 4847444"/>
                  <a:gd name="connsiteX12" fmla="*/ 5860373 w 7529753"/>
                  <a:gd name="connsiteY12" fmla="*/ 726697 h 4847444"/>
                  <a:gd name="connsiteX13" fmla="*/ 7526968 w 7529753"/>
                  <a:gd name="connsiteY13" fmla="*/ 2549191 h 4847444"/>
                  <a:gd name="connsiteX14" fmla="*/ 5724517 w 7529753"/>
                  <a:gd name="connsiteY14" fmla="*/ 4746658 h 4847444"/>
                  <a:gd name="connsiteX15" fmla="*/ 2718145 w 7529753"/>
                  <a:gd name="connsiteY15" fmla="*/ 4214407 h 4847444"/>
                  <a:gd name="connsiteX16" fmla="*/ 1917340 w 7529753"/>
                  <a:gd name="connsiteY16" fmla="*/ 2408742 h 4847444"/>
                  <a:gd name="connsiteX17" fmla="*/ 6111439 w 7529753"/>
                  <a:gd name="connsiteY17" fmla="*/ 0 h 4847444"/>
                  <a:gd name="connsiteX0" fmla="*/ 652348 w 7532441"/>
                  <a:gd name="connsiteY0" fmla="*/ 3146511 h 4847444"/>
                  <a:gd name="connsiteX1" fmla="*/ 1720722 w 7532441"/>
                  <a:gd name="connsiteY1" fmla="*/ 3895770 h 4847444"/>
                  <a:gd name="connsiteX2" fmla="*/ 1358137 w 7532441"/>
                  <a:gd name="connsiteY2" fmla="*/ 4470692 h 4847444"/>
                  <a:gd name="connsiteX3" fmla="*/ 708220 w 7532441"/>
                  <a:gd name="connsiteY3" fmla="*/ 4083348 h 4847444"/>
                  <a:gd name="connsiteX4" fmla="*/ 579414 w 7532441"/>
                  <a:gd name="connsiteY4" fmla="*/ 3317699 h 4847444"/>
                  <a:gd name="connsiteX5" fmla="*/ 1069359 w 7532441"/>
                  <a:gd name="connsiteY5" fmla="*/ 3377860 h 4847444"/>
                  <a:gd name="connsiteX6" fmla="*/ 1061784 w 7532441"/>
                  <a:gd name="connsiteY6" fmla="*/ 3543464 h 4847444"/>
                  <a:gd name="connsiteX7" fmla="*/ 878991 w 7532441"/>
                  <a:gd name="connsiteY7" fmla="*/ 3389693 h 4847444"/>
                  <a:gd name="connsiteX8" fmla="*/ 949593 w 7532441"/>
                  <a:gd name="connsiteY8" fmla="*/ 2864491 h 4847444"/>
                  <a:gd name="connsiteX9" fmla="*/ 2896 w 7532441"/>
                  <a:gd name="connsiteY9" fmla="*/ 2490644 h 4847444"/>
                  <a:gd name="connsiteX10" fmla="*/ 1303492 w 7532441"/>
                  <a:gd name="connsiteY10" fmla="*/ 1016036 h 4847444"/>
                  <a:gd name="connsiteX11" fmla="*/ 3486781 w 7532441"/>
                  <a:gd name="connsiteY11" fmla="*/ 575337 h 4847444"/>
                  <a:gd name="connsiteX12" fmla="*/ 5863061 w 7532441"/>
                  <a:gd name="connsiteY12" fmla="*/ 726697 h 4847444"/>
                  <a:gd name="connsiteX13" fmla="*/ 7529656 w 7532441"/>
                  <a:gd name="connsiteY13" fmla="*/ 2549191 h 4847444"/>
                  <a:gd name="connsiteX14" fmla="*/ 5727205 w 7532441"/>
                  <a:gd name="connsiteY14" fmla="*/ 4746658 h 4847444"/>
                  <a:gd name="connsiteX15" fmla="*/ 2720833 w 7532441"/>
                  <a:gd name="connsiteY15" fmla="*/ 4214407 h 4847444"/>
                  <a:gd name="connsiteX16" fmla="*/ 1920028 w 7532441"/>
                  <a:gd name="connsiteY16" fmla="*/ 2408742 h 4847444"/>
                  <a:gd name="connsiteX17" fmla="*/ 6114127 w 7532441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346 w 7532439"/>
                  <a:gd name="connsiteY0" fmla="*/ 3146511 h 4847444"/>
                  <a:gd name="connsiteX1" fmla="*/ 1720720 w 7532439"/>
                  <a:gd name="connsiteY1" fmla="*/ 3895770 h 4847444"/>
                  <a:gd name="connsiteX2" fmla="*/ 1358135 w 7532439"/>
                  <a:gd name="connsiteY2" fmla="*/ 4470692 h 4847444"/>
                  <a:gd name="connsiteX3" fmla="*/ 708218 w 7532439"/>
                  <a:gd name="connsiteY3" fmla="*/ 4083348 h 4847444"/>
                  <a:gd name="connsiteX4" fmla="*/ 579412 w 7532439"/>
                  <a:gd name="connsiteY4" fmla="*/ 3317699 h 4847444"/>
                  <a:gd name="connsiteX5" fmla="*/ 1069357 w 7532439"/>
                  <a:gd name="connsiteY5" fmla="*/ 3377860 h 4847444"/>
                  <a:gd name="connsiteX6" fmla="*/ 1061782 w 7532439"/>
                  <a:gd name="connsiteY6" fmla="*/ 3543464 h 4847444"/>
                  <a:gd name="connsiteX7" fmla="*/ 872117 w 7532439"/>
                  <a:gd name="connsiteY7" fmla="*/ 3299158 h 4847444"/>
                  <a:gd name="connsiteX8" fmla="*/ 949591 w 7532439"/>
                  <a:gd name="connsiteY8" fmla="*/ 2864491 h 4847444"/>
                  <a:gd name="connsiteX9" fmla="*/ 2894 w 7532439"/>
                  <a:gd name="connsiteY9" fmla="*/ 2490644 h 4847444"/>
                  <a:gd name="connsiteX10" fmla="*/ 1303490 w 7532439"/>
                  <a:gd name="connsiteY10" fmla="*/ 1016036 h 4847444"/>
                  <a:gd name="connsiteX11" fmla="*/ 3486779 w 7532439"/>
                  <a:gd name="connsiteY11" fmla="*/ 575337 h 4847444"/>
                  <a:gd name="connsiteX12" fmla="*/ 5863059 w 7532439"/>
                  <a:gd name="connsiteY12" fmla="*/ 726697 h 4847444"/>
                  <a:gd name="connsiteX13" fmla="*/ 7529654 w 7532439"/>
                  <a:gd name="connsiteY13" fmla="*/ 2549191 h 4847444"/>
                  <a:gd name="connsiteX14" fmla="*/ 5727203 w 7532439"/>
                  <a:gd name="connsiteY14" fmla="*/ 4746658 h 4847444"/>
                  <a:gd name="connsiteX15" fmla="*/ 2720831 w 7532439"/>
                  <a:gd name="connsiteY15" fmla="*/ 4214407 h 4847444"/>
                  <a:gd name="connsiteX16" fmla="*/ 1920026 w 7532439"/>
                  <a:gd name="connsiteY16" fmla="*/ 2408742 h 4847444"/>
                  <a:gd name="connsiteX17" fmla="*/ 6114125 w 7532439"/>
                  <a:gd name="connsiteY17" fmla="*/ 0 h 4847444"/>
                  <a:gd name="connsiteX0" fmla="*/ 652181 w 7532274"/>
                  <a:gd name="connsiteY0" fmla="*/ 3146511 h 4847444"/>
                  <a:gd name="connsiteX1" fmla="*/ 1720555 w 7532274"/>
                  <a:gd name="connsiteY1" fmla="*/ 3895770 h 4847444"/>
                  <a:gd name="connsiteX2" fmla="*/ 1357970 w 7532274"/>
                  <a:gd name="connsiteY2" fmla="*/ 4470692 h 4847444"/>
                  <a:gd name="connsiteX3" fmla="*/ 708053 w 7532274"/>
                  <a:gd name="connsiteY3" fmla="*/ 4083348 h 4847444"/>
                  <a:gd name="connsiteX4" fmla="*/ 579247 w 7532274"/>
                  <a:gd name="connsiteY4" fmla="*/ 3317699 h 4847444"/>
                  <a:gd name="connsiteX5" fmla="*/ 1069192 w 7532274"/>
                  <a:gd name="connsiteY5" fmla="*/ 3377860 h 4847444"/>
                  <a:gd name="connsiteX6" fmla="*/ 1061617 w 7532274"/>
                  <a:gd name="connsiteY6" fmla="*/ 3543464 h 4847444"/>
                  <a:gd name="connsiteX7" fmla="*/ 871952 w 7532274"/>
                  <a:gd name="connsiteY7" fmla="*/ 3299158 h 4847444"/>
                  <a:gd name="connsiteX8" fmla="*/ 949426 w 7532274"/>
                  <a:gd name="connsiteY8" fmla="*/ 2864491 h 4847444"/>
                  <a:gd name="connsiteX9" fmla="*/ 2729 w 7532274"/>
                  <a:gd name="connsiteY9" fmla="*/ 2490644 h 4847444"/>
                  <a:gd name="connsiteX10" fmla="*/ 1303325 w 7532274"/>
                  <a:gd name="connsiteY10" fmla="*/ 1016036 h 4847444"/>
                  <a:gd name="connsiteX11" fmla="*/ 3486614 w 7532274"/>
                  <a:gd name="connsiteY11" fmla="*/ 575337 h 4847444"/>
                  <a:gd name="connsiteX12" fmla="*/ 5862894 w 7532274"/>
                  <a:gd name="connsiteY12" fmla="*/ 726697 h 4847444"/>
                  <a:gd name="connsiteX13" fmla="*/ 7529489 w 7532274"/>
                  <a:gd name="connsiteY13" fmla="*/ 2549191 h 4847444"/>
                  <a:gd name="connsiteX14" fmla="*/ 5727038 w 7532274"/>
                  <a:gd name="connsiteY14" fmla="*/ 4746658 h 4847444"/>
                  <a:gd name="connsiteX15" fmla="*/ 2720666 w 7532274"/>
                  <a:gd name="connsiteY15" fmla="*/ 4214407 h 4847444"/>
                  <a:gd name="connsiteX16" fmla="*/ 1919861 w 7532274"/>
                  <a:gd name="connsiteY16" fmla="*/ 2408742 h 4847444"/>
                  <a:gd name="connsiteX17" fmla="*/ 6113960 w 7532274"/>
                  <a:gd name="connsiteY17" fmla="*/ 0 h 4847444"/>
                  <a:gd name="connsiteX0" fmla="*/ 658343 w 7538436"/>
                  <a:gd name="connsiteY0" fmla="*/ 3146511 h 4847444"/>
                  <a:gd name="connsiteX1" fmla="*/ 1726717 w 7538436"/>
                  <a:gd name="connsiteY1" fmla="*/ 3895770 h 4847444"/>
                  <a:gd name="connsiteX2" fmla="*/ 1364132 w 7538436"/>
                  <a:gd name="connsiteY2" fmla="*/ 4470692 h 4847444"/>
                  <a:gd name="connsiteX3" fmla="*/ 714215 w 7538436"/>
                  <a:gd name="connsiteY3" fmla="*/ 4083348 h 4847444"/>
                  <a:gd name="connsiteX4" fmla="*/ 585409 w 7538436"/>
                  <a:gd name="connsiteY4" fmla="*/ 3317699 h 4847444"/>
                  <a:gd name="connsiteX5" fmla="*/ 1075354 w 7538436"/>
                  <a:gd name="connsiteY5" fmla="*/ 3377860 h 4847444"/>
                  <a:gd name="connsiteX6" fmla="*/ 1067779 w 7538436"/>
                  <a:gd name="connsiteY6" fmla="*/ 3543464 h 4847444"/>
                  <a:gd name="connsiteX7" fmla="*/ 878114 w 7538436"/>
                  <a:gd name="connsiteY7" fmla="*/ 3299158 h 4847444"/>
                  <a:gd name="connsiteX8" fmla="*/ 955588 w 7538436"/>
                  <a:gd name="connsiteY8" fmla="*/ 2864491 h 4847444"/>
                  <a:gd name="connsiteX9" fmla="*/ 8891 w 7538436"/>
                  <a:gd name="connsiteY9" fmla="*/ 2490644 h 4847444"/>
                  <a:gd name="connsiteX10" fmla="*/ 1309487 w 7538436"/>
                  <a:gd name="connsiteY10" fmla="*/ 1016036 h 4847444"/>
                  <a:gd name="connsiteX11" fmla="*/ 3492776 w 7538436"/>
                  <a:gd name="connsiteY11" fmla="*/ 575337 h 4847444"/>
                  <a:gd name="connsiteX12" fmla="*/ 5869056 w 7538436"/>
                  <a:gd name="connsiteY12" fmla="*/ 726697 h 4847444"/>
                  <a:gd name="connsiteX13" fmla="*/ 7535651 w 7538436"/>
                  <a:gd name="connsiteY13" fmla="*/ 2549191 h 4847444"/>
                  <a:gd name="connsiteX14" fmla="*/ 5733200 w 7538436"/>
                  <a:gd name="connsiteY14" fmla="*/ 4746658 h 4847444"/>
                  <a:gd name="connsiteX15" fmla="*/ 2726828 w 7538436"/>
                  <a:gd name="connsiteY15" fmla="*/ 4214407 h 4847444"/>
                  <a:gd name="connsiteX16" fmla="*/ 1926023 w 7538436"/>
                  <a:gd name="connsiteY16" fmla="*/ 2408742 h 4847444"/>
                  <a:gd name="connsiteX17" fmla="*/ 6120122 w 7538436"/>
                  <a:gd name="connsiteY17" fmla="*/ 0 h 4847444"/>
                  <a:gd name="connsiteX0" fmla="*/ 666877 w 7546970"/>
                  <a:gd name="connsiteY0" fmla="*/ 3146511 h 4847444"/>
                  <a:gd name="connsiteX1" fmla="*/ 1735251 w 7546970"/>
                  <a:gd name="connsiteY1" fmla="*/ 3895770 h 4847444"/>
                  <a:gd name="connsiteX2" fmla="*/ 1372666 w 7546970"/>
                  <a:gd name="connsiteY2" fmla="*/ 4470692 h 4847444"/>
                  <a:gd name="connsiteX3" fmla="*/ 722749 w 7546970"/>
                  <a:gd name="connsiteY3" fmla="*/ 4083348 h 4847444"/>
                  <a:gd name="connsiteX4" fmla="*/ 593943 w 7546970"/>
                  <a:gd name="connsiteY4" fmla="*/ 3317699 h 4847444"/>
                  <a:gd name="connsiteX5" fmla="*/ 1083888 w 7546970"/>
                  <a:gd name="connsiteY5" fmla="*/ 3377860 h 4847444"/>
                  <a:gd name="connsiteX6" fmla="*/ 1076313 w 7546970"/>
                  <a:gd name="connsiteY6" fmla="*/ 3543464 h 4847444"/>
                  <a:gd name="connsiteX7" fmla="*/ 886648 w 7546970"/>
                  <a:gd name="connsiteY7" fmla="*/ 3299158 h 4847444"/>
                  <a:gd name="connsiteX8" fmla="*/ 964122 w 7546970"/>
                  <a:gd name="connsiteY8" fmla="*/ 2864491 h 4847444"/>
                  <a:gd name="connsiteX9" fmla="*/ 17425 w 7546970"/>
                  <a:gd name="connsiteY9" fmla="*/ 2490644 h 4847444"/>
                  <a:gd name="connsiteX10" fmla="*/ 1318021 w 7546970"/>
                  <a:gd name="connsiteY10" fmla="*/ 1016036 h 4847444"/>
                  <a:gd name="connsiteX11" fmla="*/ 3501310 w 7546970"/>
                  <a:gd name="connsiteY11" fmla="*/ 575337 h 4847444"/>
                  <a:gd name="connsiteX12" fmla="*/ 5877590 w 7546970"/>
                  <a:gd name="connsiteY12" fmla="*/ 726697 h 4847444"/>
                  <a:gd name="connsiteX13" fmla="*/ 7544185 w 7546970"/>
                  <a:gd name="connsiteY13" fmla="*/ 2549191 h 4847444"/>
                  <a:gd name="connsiteX14" fmla="*/ 5741734 w 7546970"/>
                  <a:gd name="connsiteY14" fmla="*/ 4746658 h 4847444"/>
                  <a:gd name="connsiteX15" fmla="*/ 2735362 w 7546970"/>
                  <a:gd name="connsiteY15" fmla="*/ 4214407 h 4847444"/>
                  <a:gd name="connsiteX16" fmla="*/ 1934557 w 7546970"/>
                  <a:gd name="connsiteY16" fmla="*/ 2408742 h 4847444"/>
                  <a:gd name="connsiteX17" fmla="*/ 6128656 w 7546970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9351 w 7539444"/>
                  <a:gd name="connsiteY0" fmla="*/ 3146511 h 4847444"/>
                  <a:gd name="connsiteX1" fmla="*/ 1727725 w 7539444"/>
                  <a:gd name="connsiteY1" fmla="*/ 3895770 h 4847444"/>
                  <a:gd name="connsiteX2" fmla="*/ 1365140 w 7539444"/>
                  <a:gd name="connsiteY2" fmla="*/ 4470692 h 4847444"/>
                  <a:gd name="connsiteX3" fmla="*/ 715223 w 7539444"/>
                  <a:gd name="connsiteY3" fmla="*/ 4083348 h 4847444"/>
                  <a:gd name="connsiteX4" fmla="*/ 586417 w 7539444"/>
                  <a:gd name="connsiteY4" fmla="*/ 3317699 h 4847444"/>
                  <a:gd name="connsiteX5" fmla="*/ 1076362 w 7539444"/>
                  <a:gd name="connsiteY5" fmla="*/ 3377860 h 4847444"/>
                  <a:gd name="connsiteX6" fmla="*/ 1068787 w 7539444"/>
                  <a:gd name="connsiteY6" fmla="*/ 3543464 h 4847444"/>
                  <a:gd name="connsiteX7" fmla="*/ 879122 w 7539444"/>
                  <a:gd name="connsiteY7" fmla="*/ 3299158 h 4847444"/>
                  <a:gd name="connsiteX8" fmla="*/ 956596 w 7539444"/>
                  <a:gd name="connsiteY8" fmla="*/ 2864491 h 4847444"/>
                  <a:gd name="connsiteX9" fmla="*/ 9899 w 7539444"/>
                  <a:gd name="connsiteY9" fmla="*/ 2490644 h 4847444"/>
                  <a:gd name="connsiteX10" fmla="*/ 1310495 w 7539444"/>
                  <a:gd name="connsiteY10" fmla="*/ 1016036 h 4847444"/>
                  <a:gd name="connsiteX11" fmla="*/ 3493784 w 7539444"/>
                  <a:gd name="connsiteY11" fmla="*/ 575337 h 4847444"/>
                  <a:gd name="connsiteX12" fmla="*/ 5870064 w 7539444"/>
                  <a:gd name="connsiteY12" fmla="*/ 726697 h 4847444"/>
                  <a:gd name="connsiteX13" fmla="*/ 7536659 w 7539444"/>
                  <a:gd name="connsiteY13" fmla="*/ 2549191 h 4847444"/>
                  <a:gd name="connsiteX14" fmla="*/ 5734208 w 7539444"/>
                  <a:gd name="connsiteY14" fmla="*/ 4746658 h 4847444"/>
                  <a:gd name="connsiteX15" fmla="*/ 2727836 w 7539444"/>
                  <a:gd name="connsiteY15" fmla="*/ 4214407 h 4847444"/>
                  <a:gd name="connsiteX16" fmla="*/ 1927031 w 7539444"/>
                  <a:gd name="connsiteY16" fmla="*/ 2408742 h 4847444"/>
                  <a:gd name="connsiteX17" fmla="*/ 6121130 w 7539444"/>
                  <a:gd name="connsiteY17" fmla="*/ 0 h 4847444"/>
                  <a:gd name="connsiteX0" fmla="*/ 658886 w 7538979"/>
                  <a:gd name="connsiteY0" fmla="*/ 3146511 h 4847444"/>
                  <a:gd name="connsiteX1" fmla="*/ 1727260 w 7538979"/>
                  <a:gd name="connsiteY1" fmla="*/ 3895770 h 4847444"/>
                  <a:gd name="connsiteX2" fmla="*/ 1364675 w 7538979"/>
                  <a:gd name="connsiteY2" fmla="*/ 4470692 h 4847444"/>
                  <a:gd name="connsiteX3" fmla="*/ 714758 w 7538979"/>
                  <a:gd name="connsiteY3" fmla="*/ 4083348 h 4847444"/>
                  <a:gd name="connsiteX4" fmla="*/ 585952 w 7538979"/>
                  <a:gd name="connsiteY4" fmla="*/ 3317699 h 4847444"/>
                  <a:gd name="connsiteX5" fmla="*/ 1075897 w 7538979"/>
                  <a:gd name="connsiteY5" fmla="*/ 3377860 h 4847444"/>
                  <a:gd name="connsiteX6" fmla="*/ 1068322 w 7538979"/>
                  <a:gd name="connsiteY6" fmla="*/ 3543464 h 4847444"/>
                  <a:gd name="connsiteX7" fmla="*/ 878657 w 7538979"/>
                  <a:gd name="connsiteY7" fmla="*/ 3299158 h 4847444"/>
                  <a:gd name="connsiteX8" fmla="*/ 956131 w 7538979"/>
                  <a:gd name="connsiteY8" fmla="*/ 2864491 h 4847444"/>
                  <a:gd name="connsiteX9" fmla="*/ 9434 w 7538979"/>
                  <a:gd name="connsiteY9" fmla="*/ 2490644 h 4847444"/>
                  <a:gd name="connsiteX10" fmla="*/ 1310030 w 7538979"/>
                  <a:gd name="connsiteY10" fmla="*/ 1016036 h 4847444"/>
                  <a:gd name="connsiteX11" fmla="*/ 3493319 w 7538979"/>
                  <a:gd name="connsiteY11" fmla="*/ 575337 h 4847444"/>
                  <a:gd name="connsiteX12" fmla="*/ 5869599 w 7538979"/>
                  <a:gd name="connsiteY12" fmla="*/ 726697 h 4847444"/>
                  <a:gd name="connsiteX13" fmla="*/ 7536194 w 7538979"/>
                  <a:gd name="connsiteY13" fmla="*/ 2549191 h 4847444"/>
                  <a:gd name="connsiteX14" fmla="*/ 5733743 w 7538979"/>
                  <a:gd name="connsiteY14" fmla="*/ 4746658 h 4847444"/>
                  <a:gd name="connsiteX15" fmla="*/ 2727371 w 7538979"/>
                  <a:gd name="connsiteY15" fmla="*/ 4214407 h 4847444"/>
                  <a:gd name="connsiteX16" fmla="*/ 1926566 w 7538979"/>
                  <a:gd name="connsiteY16" fmla="*/ 2408742 h 4847444"/>
                  <a:gd name="connsiteX17" fmla="*/ 6120665 w 7538979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59473 w 7539566"/>
                  <a:gd name="connsiteY0" fmla="*/ 3146511 h 4847444"/>
                  <a:gd name="connsiteX1" fmla="*/ 1727847 w 7539566"/>
                  <a:gd name="connsiteY1" fmla="*/ 3895770 h 4847444"/>
                  <a:gd name="connsiteX2" fmla="*/ 1365262 w 7539566"/>
                  <a:gd name="connsiteY2" fmla="*/ 4470692 h 4847444"/>
                  <a:gd name="connsiteX3" fmla="*/ 715345 w 7539566"/>
                  <a:gd name="connsiteY3" fmla="*/ 4083348 h 4847444"/>
                  <a:gd name="connsiteX4" fmla="*/ 586539 w 7539566"/>
                  <a:gd name="connsiteY4" fmla="*/ 3317699 h 4847444"/>
                  <a:gd name="connsiteX5" fmla="*/ 1076484 w 7539566"/>
                  <a:gd name="connsiteY5" fmla="*/ 3377860 h 4847444"/>
                  <a:gd name="connsiteX6" fmla="*/ 1068909 w 7539566"/>
                  <a:gd name="connsiteY6" fmla="*/ 3543464 h 4847444"/>
                  <a:gd name="connsiteX7" fmla="*/ 879244 w 7539566"/>
                  <a:gd name="connsiteY7" fmla="*/ 3299158 h 4847444"/>
                  <a:gd name="connsiteX8" fmla="*/ 956718 w 7539566"/>
                  <a:gd name="connsiteY8" fmla="*/ 2864491 h 4847444"/>
                  <a:gd name="connsiteX9" fmla="*/ 10021 w 7539566"/>
                  <a:gd name="connsiteY9" fmla="*/ 2490644 h 4847444"/>
                  <a:gd name="connsiteX10" fmla="*/ 1310617 w 7539566"/>
                  <a:gd name="connsiteY10" fmla="*/ 1016036 h 4847444"/>
                  <a:gd name="connsiteX11" fmla="*/ 3493906 w 7539566"/>
                  <a:gd name="connsiteY11" fmla="*/ 575337 h 4847444"/>
                  <a:gd name="connsiteX12" fmla="*/ 5870186 w 7539566"/>
                  <a:gd name="connsiteY12" fmla="*/ 726697 h 4847444"/>
                  <a:gd name="connsiteX13" fmla="*/ 7536781 w 7539566"/>
                  <a:gd name="connsiteY13" fmla="*/ 2549191 h 4847444"/>
                  <a:gd name="connsiteX14" fmla="*/ 5734330 w 7539566"/>
                  <a:gd name="connsiteY14" fmla="*/ 4746658 h 4847444"/>
                  <a:gd name="connsiteX15" fmla="*/ 2727958 w 7539566"/>
                  <a:gd name="connsiteY15" fmla="*/ 4214407 h 4847444"/>
                  <a:gd name="connsiteX16" fmla="*/ 1927153 w 7539566"/>
                  <a:gd name="connsiteY16" fmla="*/ 2408742 h 4847444"/>
                  <a:gd name="connsiteX17" fmla="*/ 6121252 w 7539566"/>
                  <a:gd name="connsiteY17" fmla="*/ 0 h 4847444"/>
                  <a:gd name="connsiteX0" fmla="*/ 660067 w 7540160"/>
                  <a:gd name="connsiteY0" fmla="*/ 3146511 h 4847444"/>
                  <a:gd name="connsiteX1" fmla="*/ 1728441 w 7540160"/>
                  <a:gd name="connsiteY1" fmla="*/ 3895770 h 4847444"/>
                  <a:gd name="connsiteX2" fmla="*/ 1365856 w 7540160"/>
                  <a:gd name="connsiteY2" fmla="*/ 4470692 h 4847444"/>
                  <a:gd name="connsiteX3" fmla="*/ 715939 w 7540160"/>
                  <a:gd name="connsiteY3" fmla="*/ 4083348 h 4847444"/>
                  <a:gd name="connsiteX4" fmla="*/ 587133 w 7540160"/>
                  <a:gd name="connsiteY4" fmla="*/ 3317699 h 4847444"/>
                  <a:gd name="connsiteX5" fmla="*/ 1077078 w 7540160"/>
                  <a:gd name="connsiteY5" fmla="*/ 3377860 h 4847444"/>
                  <a:gd name="connsiteX6" fmla="*/ 1069503 w 7540160"/>
                  <a:gd name="connsiteY6" fmla="*/ 3543464 h 4847444"/>
                  <a:gd name="connsiteX7" fmla="*/ 879838 w 7540160"/>
                  <a:gd name="connsiteY7" fmla="*/ 3299158 h 4847444"/>
                  <a:gd name="connsiteX8" fmla="*/ 957312 w 7540160"/>
                  <a:gd name="connsiteY8" fmla="*/ 2864491 h 4847444"/>
                  <a:gd name="connsiteX9" fmla="*/ 10615 w 7540160"/>
                  <a:gd name="connsiteY9" fmla="*/ 2490644 h 4847444"/>
                  <a:gd name="connsiteX10" fmla="*/ 1311211 w 7540160"/>
                  <a:gd name="connsiteY10" fmla="*/ 1016036 h 4847444"/>
                  <a:gd name="connsiteX11" fmla="*/ 3494500 w 7540160"/>
                  <a:gd name="connsiteY11" fmla="*/ 575337 h 4847444"/>
                  <a:gd name="connsiteX12" fmla="*/ 5870780 w 7540160"/>
                  <a:gd name="connsiteY12" fmla="*/ 726697 h 4847444"/>
                  <a:gd name="connsiteX13" fmla="*/ 7537375 w 7540160"/>
                  <a:gd name="connsiteY13" fmla="*/ 2549191 h 4847444"/>
                  <a:gd name="connsiteX14" fmla="*/ 5734924 w 7540160"/>
                  <a:gd name="connsiteY14" fmla="*/ 4746658 h 4847444"/>
                  <a:gd name="connsiteX15" fmla="*/ 2728552 w 7540160"/>
                  <a:gd name="connsiteY15" fmla="*/ 4214407 h 4847444"/>
                  <a:gd name="connsiteX16" fmla="*/ 1927747 w 7540160"/>
                  <a:gd name="connsiteY16" fmla="*/ 2408742 h 4847444"/>
                  <a:gd name="connsiteX17" fmla="*/ 6121846 w 7540160"/>
                  <a:gd name="connsiteY17" fmla="*/ 0 h 4847444"/>
                  <a:gd name="connsiteX0" fmla="*/ 658026 w 7538119"/>
                  <a:gd name="connsiteY0" fmla="*/ 3146511 h 4847444"/>
                  <a:gd name="connsiteX1" fmla="*/ 1726400 w 7538119"/>
                  <a:gd name="connsiteY1" fmla="*/ 3895770 h 4847444"/>
                  <a:gd name="connsiteX2" fmla="*/ 1363815 w 7538119"/>
                  <a:gd name="connsiteY2" fmla="*/ 4470692 h 4847444"/>
                  <a:gd name="connsiteX3" fmla="*/ 713898 w 7538119"/>
                  <a:gd name="connsiteY3" fmla="*/ 4083348 h 4847444"/>
                  <a:gd name="connsiteX4" fmla="*/ 585092 w 7538119"/>
                  <a:gd name="connsiteY4" fmla="*/ 3317699 h 4847444"/>
                  <a:gd name="connsiteX5" fmla="*/ 1075037 w 7538119"/>
                  <a:gd name="connsiteY5" fmla="*/ 3377860 h 4847444"/>
                  <a:gd name="connsiteX6" fmla="*/ 1067462 w 7538119"/>
                  <a:gd name="connsiteY6" fmla="*/ 3543464 h 4847444"/>
                  <a:gd name="connsiteX7" fmla="*/ 877797 w 7538119"/>
                  <a:gd name="connsiteY7" fmla="*/ 3299158 h 4847444"/>
                  <a:gd name="connsiteX8" fmla="*/ 955271 w 7538119"/>
                  <a:gd name="connsiteY8" fmla="*/ 2864491 h 4847444"/>
                  <a:gd name="connsiteX9" fmla="*/ 8574 w 7538119"/>
                  <a:gd name="connsiteY9" fmla="*/ 2490644 h 4847444"/>
                  <a:gd name="connsiteX10" fmla="*/ 1309170 w 7538119"/>
                  <a:gd name="connsiteY10" fmla="*/ 1016036 h 4847444"/>
                  <a:gd name="connsiteX11" fmla="*/ 3492459 w 7538119"/>
                  <a:gd name="connsiteY11" fmla="*/ 575337 h 4847444"/>
                  <a:gd name="connsiteX12" fmla="*/ 5868739 w 7538119"/>
                  <a:gd name="connsiteY12" fmla="*/ 726697 h 4847444"/>
                  <a:gd name="connsiteX13" fmla="*/ 7535334 w 7538119"/>
                  <a:gd name="connsiteY13" fmla="*/ 2549191 h 4847444"/>
                  <a:gd name="connsiteX14" fmla="*/ 5732883 w 7538119"/>
                  <a:gd name="connsiteY14" fmla="*/ 4746658 h 4847444"/>
                  <a:gd name="connsiteX15" fmla="*/ 2726511 w 7538119"/>
                  <a:gd name="connsiteY15" fmla="*/ 4214407 h 4847444"/>
                  <a:gd name="connsiteX16" fmla="*/ 1925706 w 7538119"/>
                  <a:gd name="connsiteY16" fmla="*/ 2408742 h 4847444"/>
                  <a:gd name="connsiteX17" fmla="*/ 6119805 w 7538119"/>
                  <a:gd name="connsiteY17" fmla="*/ 0 h 4847444"/>
                  <a:gd name="connsiteX0" fmla="*/ 652440 w 7532533"/>
                  <a:gd name="connsiteY0" fmla="*/ 3146511 h 4847444"/>
                  <a:gd name="connsiteX1" fmla="*/ 1720814 w 7532533"/>
                  <a:gd name="connsiteY1" fmla="*/ 3895770 h 4847444"/>
                  <a:gd name="connsiteX2" fmla="*/ 1358229 w 7532533"/>
                  <a:gd name="connsiteY2" fmla="*/ 4470692 h 4847444"/>
                  <a:gd name="connsiteX3" fmla="*/ 708312 w 7532533"/>
                  <a:gd name="connsiteY3" fmla="*/ 4083348 h 4847444"/>
                  <a:gd name="connsiteX4" fmla="*/ 579506 w 7532533"/>
                  <a:gd name="connsiteY4" fmla="*/ 3317699 h 4847444"/>
                  <a:gd name="connsiteX5" fmla="*/ 1069451 w 7532533"/>
                  <a:gd name="connsiteY5" fmla="*/ 3377860 h 4847444"/>
                  <a:gd name="connsiteX6" fmla="*/ 1061876 w 7532533"/>
                  <a:gd name="connsiteY6" fmla="*/ 3543464 h 4847444"/>
                  <a:gd name="connsiteX7" fmla="*/ 872211 w 7532533"/>
                  <a:gd name="connsiteY7" fmla="*/ 3299158 h 4847444"/>
                  <a:gd name="connsiteX8" fmla="*/ 949685 w 7532533"/>
                  <a:gd name="connsiteY8" fmla="*/ 2864491 h 4847444"/>
                  <a:gd name="connsiteX9" fmla="*/ 2988 w 7532533"/>
                  <a:gd name="connsiteY9" fmla="*/ 2490644 h 4847444"/>
                  <a:gd name="connsiteX10" fmla="*/ 1303584 w 7532533"/>
                  <a:gd name="connsiteY10" fmla="*/ 1016036 h 4847444"/>
                  <a:gd name="connsiteX11" fmla="*/ 3486873 w 7532533"/>
                  <a:gd name="connsiteY11" fmla="*/ 575337 h 4847444"/>
                  <a:gd name="connsiteX12" fmla="*/ 5863153 w 7532533"/>
                  <a:gd name="connsiteY12" fmla="*/ 726697 h 4847444"/>
                  <a:gd name="connsiteX13" fmla="*/ 7529748 w 7532533"/>
                  <a:gd name="connsiteY13" fmla="*/ 2549191 h 4847444"/>
                  <a:gd name="connsiteX14" fmla="*/ 5727297 w 7532533"/>
                  <a:gd name="connsiteY14" fmla="*/ 4746658 h 4847444"/>
                  <a:gd name="connsiteX15" fmla="*/ 2720925 w 7532533"/>
                  <a:gd name="connsiteY15" fmla="*/ 4214407 h 4847444"/>
                  <a:gd name="connsiteX16" fmla="*/ 1920120 w 7532533"/>
                  <a:gd name="connsiteY16" fmla="*/ 2408742 h 4847444"/>
                  <a:gd name="connsiteX17" fmla="*/ 6114219 w 7532533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2635 w 7532728"/>
                  <a:gd name="connsiteY0" fmla="*/ 3146511 h 4847444"/>
                  <a:gd name="connsiteX1" fmla="*/ 1721009 w 7532728"/>
                  <a:gd name="connsiteY1" fmla="*/ 3895770 h 4847444"/>
                  <a:gd name="connsiteX2" fmla="*/ 1358424 w 7532728"/>
                  <a:gd name="connsiteY2" fmla="*/ 4470692 h 4847444"/>
                  <a:gd name="connsiteX3" fmla="*/ 708507 w 7532728"/>
                  <a:gd name="connsiteY3" fmla="*/ 4083348 h 4847444"/>
                  <a:gd name="connsiteX4" fmla="*/ 579701 w 7532728"/>
                  <a:gd name="connsiteY4" fmla="*/ 3317699 h 4847444"/>
                  <a:gd name="connsiteX5" fmla="*/ 1069646 w 7532728"/>
                  <a:gd name="connsiteY5" fmla="*/ 3377860 h 4847444"/>
                  <a:gd name="connsiteX6" fmla="*/ 1062071 w 7532728"/>
                  <a:gd name="connsiteY6" fmla="*/ 3543464 h 4847444"/>
                  <a:gd name="connsiteX7" fmla="*/ 872406 w 7532728"/>
                  <a:gd name="connsiteY7" fmla="*/ 3299158 h 4847444"/>
                  <a:gd name="connsiteX8" fmla="*/ 949880 w 7532728"/>
                  <a:gd name="connsiteY8" fmla="*/ 2864491 h 4847444"/>
                  <a:gd name="connsiteX9" fmla="*/ 3183 w 7532728"/>
                  <a:gd name="connsiteY9" fmla="*/ 2490644 h 4847444"/>
                  <a:gd name="connsiteX10" fmla="*/ 1303779 w 7532728"/>
                  <a:gd name="connsiteY10" fmla="*/ 1016036 h 4847444"/>
                  <a:gd name="connsiteX11" fmla="*/ 3487068 w 7532728"/>
                  <a:gd name="connsiteY11" fmla="*/ 575337 h 4847444"/>
                  <a:gd name="connsiteX12" fmla="*/ 5863348 w 7532728"/>
                  <a:gd name="connsiteY12" fmla="*/ 726697 h 4847444"/>
                  <a:gd name="connsiteX13" fmla="*/ 7529943 w 7532728"/>
                  <a:gd name="connsiteY13" fmla="*/ 2549191 h 4847444"/>
                  <a:gd name="connsiteX14" fmla="*/ 5727492 w 7532728"/>
                  <a:gd name="connsiteY14" fmla="*/ 4746658 h 4847444"/>
                  <a:gd name="connsiteX15" fmla="*/ 2721120 w 7532728"/>
                  <a:gd name="connsiteY15" fmla="*/ 4214407 h 4847444"/>
                  <a:gd name="connsiteX16" fmla="*/ 1920315 w 7532728"/>
                  <a:gd name="connsiteY16" fmla="*/ 2408742 h 4847444"/>
                  <a:gd name="connsiteX17" fmla="*/ 6114414 w 7532728"/>
                  <a:gd name="connsiteY17" fmla="*/ 0 h 4847444"/>
                  <a:gd name="connsiteX0" fmla="*/ 654683 w 7534776"/>
                  <a:gd name="connsiteY0" fmla="*/ 3146511 h 4847444"/>
                  <a:gd name="connsiteX1" fmla="*/ 1723057 w 7534776"/>
                  <a:gd name="connsiteY1" fmla="*/ 3895770 h 4847444"/>
                  <a:gd name="connsiteX2" fmla="*/ 1360472 w 7534776"/>
                  <a:gd name="connsiteY2" fmla="*/ 4470692 h 4847444"/>
                  <a:gd name="connsiteX3" fmla="*/ 710555 w 7534776"/>
                  <a:gd name="connsiteY3" fmla="*/ 4083348 h 4847444"/>
                  <a:gd name="connsiteX4" fmla="*/ 581749 w 7534776"/>
                  <a:gd name="connsiteY4" fmla="*/ 3317699 h 4847444"/>
                  <a:gd name="connsiteX5" fmla="*/ 1071694 w 7534776"/>
                  <a:gd name="connsiteY5" fmla="*/ 3377860 h 4847444"/>
                  <a:gd name="connsiteX6" fmla="*/ 1064119 w 7534776"/>
                  <a:gd name="connsiteY6" fmla="*/ 3543464 h 4847444"/>
                  <a:gd name="connsiteX7" fmla="*/ 874454 w 7534776"/>
                  <a:gd name="connsiteY7" fmla="*/ 3299158 h 4847444"/>
                  <a:gd name="connsiteX8" fmla="*/ 951928 w 7534776"/>
                  <a:gd name="connsiteY8" fmla="*/ 2864491 h 4847444"/>
                  <a:gd name="connsiteX9" fmla="*/ 5231 w 7534776"/>
                  <a:gd name="connsiteY9" fmla="*/ 2490644 h 4847444"/>
                  <a:gd name="connsiteX10" fmla="*/ 1305827 w 7534776"/>
                  <a:gd name="connsiteY10" fmla="*/ 1016036 h 4847444"/>
                  <a:gd name="connsiteX11" fmla="*/ 3489116 w 7534776"/>
                  <a:gd name="connsiteY11" fmla="*/ 575337 h 4847444"/>
                  <a:gd name="connsiteX12" fmla="*/ 5865396 w 7534776"/>
                  <a:gd name="connsiteY12" fmla="*/ 726697 h 4847444"/>
                  <a:gd name="connsiteX13" fmla="*/ 7531991 w 7534776"/>
                  <a:gd name="connsiteY13" fmla="*/ 2549191 h 4847444"/>
                  <a:gd name="connsiteX14" fmla="*/ 5729540 w 7534776"/>
                  <a:gd name="connsiteY14" fmla="*/ 4746658 h 4847444"/>
                  <a:gd name="connsiteX15" fmla="*/ 2723168 w 7534776"/>
                  <a:gd name="connsiteY15" fmla="*/ 4214407 h 4847444"/>
                  <a:gd name="connsiteX16" fmla="*/ 1922363 w 7534776"/>
                  <a:gd name="connsiteY16" fmla="*/ 2408742 h 4847444"/>
                  <a:gd name="connsiteX17" fmla="*/ 6116462 w 7534776"/>
                  <a:gd name="connsiteY17" fmla="*/ 0 h 4847444"/>
                  <a:gd name="connsiteX0" fmla="*/ 654683 w 7534776"/>
                  <a:gd name="connsiteY0" fmla="*/ 2605203 h 4306136"/>
                  <a:gd name="connsiteX1" fmla="*/ 1723057 w 7534776"/>
                  <a:gd name="connsiteY1" fmla="*/ 3354462 h 4306136"/>
                  <a:gd name="connsiteX2" fmla="*/ 1360472 w 7534776"/>
                  <a:gd name="connsiteY2" fmla="*/ 3929384 h 4306136"/>
                  <a:gd name="connsiteX3" fmla="*/ 710555 w 7534776"/>
                  <a:gd name="connsiteY3" fmla="*/ 3542040 h 4306136"/>
                  <a:gd name="connsiteX4" fmla="*/ 581749 w 7534776"/>
                  <a:gd name="connsiteY4" fmla="*/ 2776391 h 4306136"/>
                  <a:gd name="connsiteX5" fmla="*/ 1071694 w 7534776"/>
                  <a:gd name="connsiteY5" fmla="*/ 2836552 h 4306136"/>
                  <a:gd name="connsiteX6" fmla="*/ 1064119 w 7534776"/>
                  <a:gd name="connsiteY6" fmla="*/ 3002156 h 4306136"/>
                  <a:gd name="connsiteX7" fmla="*/ 874454 w 7534776"/>
                  <a:gd name="connsiteY7" fmla="*/ 2757850 h 4306136"/>
                  <a:gd name="connsiteX8" fmla="*/ 951928 w 7534776"/>
                  <a:gd name="connsiteY8" fmla="*/ 2323183 h 4306136"/>
                  <a:gd name="connsiteX9" fmla="*/ 5231 w 7534776"/>
                  <a:gd name="connsiteY9" fmla="*/ 1949336 h 4306136"/>
                  <a:gd name="connsiteX10" fmla="*/ 1305827 w 7534776"/>
                  <a:gd name="connsiteY10" fmla="*/ 474728 h 4306136"/>
                  <a:gd name="connsiteX11" fmla="*/ 3489116 w 7534776"/>
                  <a:gd name="connsiteY11" fmla="*/ 34029 h 4306136"/>
                  <a:gd name="connsiteX12" fmla="*/ 5865396 w 7534776"/>
                  <a:gd name="connsiteY12" fmla="*/ 185389 h 4306136"/>
                  <a:gd name="connsiteX13" fmla="*/ 7531991 w 7534776"/>
                  <a:gd name="connsiteY13" fmla="*/ 2007883 h 4306136"/>
                  <a:gd name="connsiteX14" fmla="*/ 5729540 w 7534776"/>
                  <a:gd name="connsiteY14" fmla="*/ 4205350 h 4306136"/>
                  <a:gd name="connsiteX15" fmla="*/ 2723168 w 7534776"/>
                  <a:gd name="connsiteY15" fmla="*/ 3673099 h 4306136"/>
                  <a:gd name="connsiteX16" fmla="*/ 1922363 w 7534776"/>
                  <a:gd name="connsiteY16" fmla="*/ 1867434 h 4306136"/>
                  <a:gd name="connsiteX0" fmla="*/ 654683 w 7600771"/>
                  <a:gd name="connsiteY0" fmla="*/ 2637938 h 4338871"/>
                  <a:gd name="connsiteX1" fmla="*/ 1723057 w 7600771"/>
                  <a:gd name="connsiteY1" fmla="*/ 3387197 h 4338871"/>
                  <a:gd name="connsiteX2" fmla="*/ 1360472 w 7600771"/>
                  <a:gd name="connsiteY2" fmla="*/ 3962119 h 4338871"/>
                  <a:gd name="connsiteX3" fmla="*/ 710555 w 7600771"/>
                  <a:gd name="connsiteY3" fmla="*/ 3574775 h 4338871"/>
                  <a:gd name="connsiteX4" fmla="*/ 581749 w 7600771"/>
                  <a:gd name="connsiteY4" fmla="*/ 2809126 h 4338871"/>
                  <a:gd name="connsiteX5" fmla="*/ 1071694 w 7600771"/>
                  <a:gd name="connsiteY5" fmla="*/ 2869287 h 4338871"/>
                  <a:gd name="connsiteX6" fmla="*/ 1064119 w 7600771"/>
                  <a:gd name="connsiteY6" fmla="*/ 3034891 h 4338871"/>
                  <a:gd name="connsiteX7" fmla="*/ 874454 w 7600771"/>
                  <a:gd name="connsiteY7" fmla="*/ 2790585 h 4338871"/>
                  <a:gd name="connsiteX8" fmla="*/ 951928 w 7600771"/>
                  <a:gd name="connsiteY8" fmla="*/ 2355918 h 4338871"/>
                  <a:gd name="connsiteX9" fmla="*/ 5231 w 7600771"/>
                  <a:gd name="connsiteY9" fmla="*/ 1982071 h 4338871"/>
                  <a:gd name="connsiteX10" fmla="*/ 1305827 w 7600771"/>
                  <a:gd name="connsiteY10" fmla="*/ 507463 h 4338871"/>
                  <a:gd name="connsiteX11" fmla="*/ 3489116 w 7600771"/>
                  <a:gd name="connsiteY11" fmla="*/ 66764 h 4338871"/>
                  <a:gd name="connsiteX12" fmla="*/ 7531991 w 7600771"/>
                  <a:gd name="connsiteY12" fmla="*/ 2040618 h 4338871"/>
                  <a:gd name="connsiteX13" fmla="*/ 5729540 w 7600771"/>
                  <a:gd name="connsiteY13" fmla="*/ 4238085 h 4338871"/>
                  <a:gd name="connsiteX14" fmla="*/ 2723168 w 7600771"/>
                  <a:gd name="connsiteY14" fmla="*/ 3705834 h 4338871"/>
                  <a:gd name="connsiteX15" fmla="*/ 1922363 w 7600771"/>
                  <a:gd name="connsiteY15" fmla="*/ 1900169 h 4338871"/>
                  <a:gd name="connsiteX0" fmla="*/ 654683 w 5736622"/>
                  <a:gd name="connsiteY0" fmla="*/ 2785187 h 4486120"/>
                  <a:gd name="connsiteX1" fmla="*/ 1723057 w 5736622"/>
                  <a:gd name="connsiteY1" fmla="*/ 3534446 h 4486120"/>
                  <a:gd name="connsiteX2" fmla="*/ 1360472 w 5736622"/>
                  <a:gd name="connsiteY2" fmla="*/ 4109368 h 4486120"/>
                  <a:gd name="connsiteX3" fmla="*/ 710555 w 5736622"/>
                  <a:gd name="connsiteY3" fmla="*/ 3722024 h 4486120"/>
                  <a:gd name="connsiteX4" fmla="*/ 581749 w 5736622"/>
                  <a:gd name="connsiteY4" fmla="*/ 2956375 h 4486120"/>
                  <a:gd name="connsiteX5" fmla="*/ 1071694 w 5736622"/>
                  <a:gd name="connsiteY5" fmla="*/ 3016536 h 4486120"/>
                  <a:gd name="connsiteX6" fmla="*/ 1064119 w 5736622"/>
                  <a:gd name="connsiteY6" fmla="*/ 3182140 h 4486120"/>
                  <a:gd name="connsiteX7" fmla="*/ 874454 w 5736622"/>
                  <a:gd name="connsiteY7" fmla="*/ 2937834 h 4486120"/>
                  <a:gd name="connsiteX8" fmla="*/ 951928 w 5736622"/>
                  <a:gd name="connsiteY8" fmla="*/ 2503167 h 4486120"/>
                  <a:gd name="connsiteX9" fmla="*/ 5231 w 5736622"/>
                  <a:gd name="connsiteY9" fmla="*/ 2129320 h 4486120"/>
                  <a:gd name="connsiteX10" fmla="*/ 1305827 w 5736622"/>
                  <a:gd name="connsiteY10" fmla="*/ 654712 h 4486120"/>
                  <a:gd name="connsiteX11" fmla="*/ 3489116 w 5736622"/>
                  <a:gd name="connsiteY11" fmla="*/ 214013 h 4486120"/>
                  <a:gd name="connsiteX12" fmla="*/ 5729540 w 5736622"/>
                  <a:gd name="connsiteY12" fmla="*/ 4385334 h 4486120"/>
                  <a:gd name="connsiteX13" fmla="*/ 2723168 w 5736622"/>
                  <a:gd name="connsiteY13" fmla="*/ 3853083 h 4486120"/>
                  <a:gd name="connsiteX14" fmla="*/ 1922363 w 5736622"/>
                  <a:gd name="connsiteY14" fmla="*/ 2047418 h 4486120"/>
                  <a:gd name="connsiteX0" fmla="*/ 654683 w 3534940"/>
                  <a:gd name="connsiteY0" fmla="*/ 2748095 h 4075544"/>
                  <a:gd name="connsiteX1" fmla="*/ 1723057 w 3534940"/>
                  <a:gd name="connsiteY1" fmla="*/ 3497354 h 4075544"/>
                  <a:gd name="connsiteX2" fmla="*/ 1360472 w 3534940"/>
                  <a:gd name="connsiteY2" fmla="*/ 4072276 h 4075544"/>
                  <a:gd name="connsiteX3" fmla="*/ 710555 w 3534940"/>
                  <a:gd name="connsiteY3" fmla="*/ 3684932 h 4075544"/>
                  <a:gd name="connsiteX4" fmla="*/ 581749 w 3534940"/>
                  <a:gd name="connsiteY4" fmla="*/ 2919283 h 4075544"/>
                  <a:gd name="connsiteX5" fmla="*/ 1071694 w 3534940"/>
                  <a:gd name="connsiteY5" fmla="*/ 2979444 h 4075544"/>
                  <a:gd name="connsiteX6" fmla="*/ 1064119 w 3534940"/>
                  <a:gd name="connsiteY6" fmla="*/ 3145048 h 4075544"/>
                  <a:gd name="connsiteX7" fmla="*/ 874454 w 3534940"/>
                  <a:gd name="connsiteY7" fmla="*/ 2900742 h 4075544"/>
                  <a:gd name="connsiteX8" fmla="*/ 951928 w 3534940"/>
                  <a:gd name="connsiteY8" fmla="*/ 2466075 h 4075544"/>
                  <a:gd name="connsiteX9" fmla="*/ 5231 w 3534940"/>
                  <a:gd name="connsiteY9" fmla="*/ 2092228 h 4075544"/>
                  <a:gd name="connsiteX10" fmla="*/ 1305827 w 3534940"/>
                  <a:gd name="connsiteY10" fmla="*/ 617620 h 4075544"/>
                  <a:gd name="connsiteX11" fmla="*/ 3489116 w 3534940"/>
                  <a:gd name="connsiteY11" fmla="*/ 176921 h 4075544"/>
                  <a:gd name="connsiteX12" fmla="*/ 2723168 w 3534940"/>
                  <a:gd name="connsiteY12" fmla="*/ 3815991 h 4075544"/>
                  <a:gd name="connsiteX13" fmla="*/ 1922363 w 3534940"/>
                  <a:gd name="connsiteY13" fmla="*/ 2010326 h 4075544"/>
                  <a:gd name="connsiteX0" fmla="*/ 654683 w 3494708"/>
                  <a:gd name="connsiteY0" fmla="*/ 2629434 h 3956883"/>
                  <a:gd name="connsiteX1" fmla="*/ 1723057 w 3494708"/>
                  <a:gd name="connsiteY1" fmla="*/ 3378693 h 3956883"/>
                  <a:gd name="connsiteX2" fmla="*/ 1360472 w 3494708"/>
                  <a:gd name="connsiteY2" fmla="*/ 3953615 h 3956883"/>
                  <a:gd name="connsiteX3" fmla="*/ 710555 w 3494708"/>
                  <a:gd name="connsiteY3" fmla="*/ 3566271 h 3956883"/>
                  <a:gd name="connsiteX4" fmla="*/ 581749 w 3494708"/>
                  <a:gd name="connsiteY4" fmla="*/ 2800622 h 3956883"/>
                  <a:gd name="connsiteX5" fmla="*/ 1071694 w 3494708"/>
                  <a:gd name="connsiteY5" fmla="*/ 2860783 h 3956883"/>
                  <a:gd name="connsiteX6" fmla="*/ 1064119 w 3494708"/>
                  <a:gd name="connsiteY6" fmla="*/ 3026387 h 3956883"/>
                  <a:gd name="connsiteX7" fmla="*/ 874454 w 3494708"/>
                  <a:gd name="connsiteY7" fmla="*/ 2782081 h 3956883"/>
                  <a:gd name="connsiteX8" fmla="*/ 951928 w 3494708"/>
                  <a:gd name="connsiteY8" fmla="*/ 2347414 h 3956883"/>
                  <a:gd name="connsiteX9" fmla="*/ 5231 w 3494708"/>
                  <a:gd name="connsiteY9" fmla="*/ 1973567 h 3956883"/>
                  <a:gd name="connsiteX10" fmla="*/ 1305827 w 3494708"/>
                  <a:gd name="connsiteY10" fmla="*/ 498959 h 3956883"/>
                  <a:gd name="connsiteX11" fmla="*/ 3489116 w 3494708"/>
                  <a:gd name="connsiteY11" fmla="*/ 58260 h 3956883"/>
                  <a:gd name="connsiteX12" fmla="*/ 1922363 w 3494708"/>
                  <a:gd name="connsiteY12" fmla="*/ 1891665 h 3956883"/>
                  <a:gd name="connsiteX0" fmla="*/ 654683 w 3489116"/>
                  <a:gd name="connsiteY0" fmla="*/ 2629434 h 3956883"/>
                  <a:gd name="connsiteX1" fmla="*/ 1723057 w 3489116"/>
                  <a:gd name="connsiteY1" fmla="*/ 3378693 h 3956883"/>
                  <a:gd name="connsiteX2" fmla="*/ 1360472 w 3489116"/>
                  <a:gd name="connsiteY2" fmla="*/ 3953615 h 3956883"/>
                  <a:gd name="connsiteX3" fmla="*/ 710555 w 3489116"/>
                  <a:gd name="connsiteY3" fmla="*/ 3566271 h 3956883"/>
                  <a:gd name="connsiteX4" fmla="*/ 581749 w 3489116"/>
                  <a:gd name="connsiteY4" fmla="*/ 2800622 h 3956883"/>
                  <a:gd name="connsiteX5" fmla="*/ 1071694 w 3489116"/>
                  <a:gd name="connsiteY5" fmla="*/ 2860783 h 3956883"/>
                  <a:gd name="connsiteX6" fmla="*/ 1064119 w 3489116"/>
                  <a:gd name="connsiteY6" fmla="*/ 3026387 h 3956883"/>
                  <a:gd name="connsiteX7" fmla="*/ 874454 w 3489116"/>
                  <a:gd name="connsiteY7" fmla="*/ 2782081 h 3956883"/>
                  <a:gd name="connsiteX8" fmla="*/ 951928 w 3489116"/>
                  <a:gd name="connsiteY8" fmla="*/ 2347414 h 3956883"/>
                  <a:gd name="connsiteX9" fmla="*/ 5231 w 3489116"/>
                  <a:gd name="connsiteY9" fmla="*/ 1973567 h 3956883"/>
                  <a:gd name="connsiteX10" fmla="*/ 1305827 w 3489116"/>
                  <a:gd name="connsiteY10" fmla="*/ 498959 h 3956883"/>
                  <a:gd name="connsiteX11" fmla="*/ 3489116 w 3489116"/>
                  <a:gd name="connsiteY11" fmla="*/ 58260 h 3956883"/>
                  <a:gd name="connsiteX0" fmla="*/ 654683 w 1739403"/>
                  <a:gd name="connsiteY0" fmla="*/ 2130475 h 3457924"/>
                  <a:gd name="connsiteX1" fmla="*/ 1723057 w 1739403"/>
                  <a:gd name="connsiteY1" fmla="*/ 2879734 h 3457924"/>
                  <a:gd name="connsiteX2" fmla="*/ 1360472 w 1739403"/>
                  <a:gd name="connsiteY2" fmla="*/ 3454656 h 3457924"/>
                  <a:gd name="connsiteX3" fmla="*/ 710555 w 1739403"/>
                  <a:gd name="connsiteY3" fmla="*/ 3067312 h 3457924"/>
                  <a:gd name="connsiteX4" fmla="*/ 581749 w 1739403"/>
                  <a:gd name="connsiteY4" fmla="*/ 2301663 h 3457924"/>
                  <a:gd name="connsiteX5" fmla="*/ 1071694 w 1739403"/>
                  <a:gd name="connsiteY5" fmla="*/ 2361824 h 3457924"/>
                  <a:gd name="connsiteX6" fmla="*/ 1064119 w 1739403"/>
                  <a:gd name="connsiteY6" fmla="*/ 2527428 h 3457924"/>
                  <a:gd name="connsiteX7" fmla="*/ 874454 w 1739403"/>
                  <a:gd name="connsiteY7" fmla="*/ 2283122 h 3457924"/>
                  <a:gd name="connsiteX8" fmla="*/ 951928 w 1739403"/>
                  <a:gd name="connsiteY8" fmla="*/ 1848455 h 3457924"/>
                  <a:gd name="connsiteX9" fmla="*/ 5231 w 1739403"/>
                  <a:gd name="connsiteY9" fmla="*/ 1474608 h 3457924"/>
                  <a:gd name="connsiteX10" fmla="*/ 1305827 w 1739403"/>
                  <a:gd name="connsiteY10" fmla="*/ 0 h 3457924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72991 w 2108472"/>
                  <a:gd name="connsiteY0" fmla="*/ 2263813 h 3591262"/>
                  <a:gd name="connsiteX1" fmla="*/ 1741365 w 2108472"/>
                  <a:gd name="connsiteY1" fmla="*/ 3013072 h 3591262"/>
                  <a:gd name="connsiteX2" fmla="*/ 1378780 w 2108472"/>
                  <a:gd name="connsiteY2" fmla="*/ 3587994 h 3591262"/>
                  <a:gd name="connsiteX3" fmla="*/ 728863 w 2108472"/>
                  <a:gd name="connsiteY3" fmla="*/ 3200650 h 3591262"/>
                  <a:gd name="connsiteX4" fmla="*/ 600057 w 2108472"/>
                  <a:gd name="connsiteY4" fmla="*/ 2435001 h 3591262"/>
                  <a:gd name="connsiteX5" fmla="*/ 1090002 w 2108472"/>
                  <a:gd name="connsiteY5" fmla="*/ 2495162 h 3591262"/>
                  <a:gd name="connsiteX6" fmla="*/ 1082427 w 2108472"/>
                  <a:gd name="connsiteY6" fmla="*/ 2660766 h 3591262"/>
                  <a:gd name="connsiteX7" fmla="*/ 892762 w 2108472"/>
                  <a:gd name="connsiteY7" fmla="*/ 2416460 h 3591262"/>
                  <a:gd name="connsiteX8" fmla="*/ 970236 w 2108472"/>
                  <a:gd name="connsiteY8" fmla="*/ 1981793 h 3591262"/>
                  <a:gd name="connsiteX9" fmla="*/ 23539 w 2108472"/>
                  <a:gd name="connsiteY9" fmla="*/ 1607946 h 3591262"/>
                  <a:gd name="connsiteX10" fmla="*/ 2108472 w 2108472"/>
                  <a:gd name="connsiteY10" fmla="*/ 0 h 3591262"/>
                  <a:gd name="connsiteX0" fmla="*/ 652960 w 2088441"/>
                  <a:gd name="connsiteY0" fmla="*/ 2263813 h 3591262"/>
                  <a:gd name="connsiteX1" fmla="*/ 1721334 w 2088441"/>
                  <a:gd name="connsiteY1" fmla="*/ 3013072 h 3591262"/>
                  <a:gd name="connsiteX2" fmla="*/ 1358749 w 2088441"/>
                  <a:gd name="connsiteY2" fmla="*/ 3587994 h 3591262"/>
                  <a:gd name="connsiteX3" fmla="*/ 708832 w 2088441"/>
                  <a:gd name="connsiteY3" fmla="*/ 3200650 h 3591262"/>
                  <a:gd name="connsiteX4" fmla="*/ 580026 w 2088441"/>
                  <a:gd name="connsiteY4" fmla="*/ 2435001 h 3591262"/>
                  <a:gd name="connsiteX5" fmla="*/ 1069971 w 2088441"/>
                  <a:gd name="connsiteY5" fmla="*/ 2495162 h 3591262"/>
                  <a:gd name="connsiteX6" fmla="*/ 1062396 w 2088441"/>
                  <a:gd name="connsiteY6" fmla="*/ 2660766 h 3591262"/>
                  <a:gd name="connsiteX7" fmla="*/ 872731 w 2088441"/>
                  <a:gd name="connsiteY7" fmla="*/ 2416460 h 3591262"/>
                  <a:gd name="connsiteX8" fmla="*/ 950205 w 2088441"/>
                  <a:gd name="connsiteY8" fmla="*/ 1981793 h 3591262"/>
                  <a:gd name="connsiteX9" fmla="*/ 3508 w 2088441"/>
                  <a:gd name="connsiteY9" fmla="*/ 1607946 h 3591262"/>
                  <a:gd name="connsiteX10" fmla="*/ 2088441 w 2088441"/>
                  <a:gd name="connsiteY10" fmla="*/ 0 h 3591262"/>
                  <a:gd name="connsiteX0" fmla="*/ 650230 w 2085711"/>
                  <a:gd name="connsiteY0" fmla="*/ 2263813 h 3591262"/>
                  <a:gd name="connsiteX1" fmla="*/ 1718604 w 2085711"/>
                  <a:gd name="connsiteY1" fmla="*/ 3013072 h 3591262"/>
                  <a:gd name="connsiteX2" fmla="*/ 1356019 w 2085711"/>
                  <a:gd name="connsiteY2" fmla="*/ 3587994 h 3591262"/>
                  <a:gd name="connsiteX3" fmla="*/ 706102 w 2085711"/>
                  <a:gd name="connsiteY3" fmla="*/ 3200650 h 3591262"/>
                  <a:gd name="connsiteX4" fmla="*/ 577296 w 2085711"/>
                  <a:gd name="connsiteY4" fmla="*/ 2435001 h 3591262"/>
                  <a:gd name="connsiteX5" fmla="*/ 1067241 w 2085711"/>
                  <a:gd name="connsiteY5" fmla="*/ 2495162 h 3591262"/>
                  <a:gd name="connsiteX6" fmla="*/ 1059666 w 2085711"/>
                  <a:gd name="connsiteY6" fmla="*/ 2660766 h 3591262"/>
                  <a:gd name="connsiteX7" fmla="*/ 870001 w 2085711"/>
                  <a:gd name="connsiteY7" fmla="*/ 2416460 h 3591262"/>
                  <a:gd name="connsiteX8" fmla="*/ 947475 w 2085711"/>
                  <a:gd name="connsiteY8" fmla="*/ 1981793 h 3591262"/>
                  <a:gd name="connsiteX9" fmla="*/ 778 w 2085711"/>
                  <a:gd name="connsiteY9" fmla="*/ 1607946 h 3591262"/>
                  <a:gd name="connsiteX10" fmla="*/ 2085711 w 2085711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37593 w 2073074"/>
                  <a:gd name="connsiteY0" fmla="*/ 2263813 h 3591262"/>
                  <a:gd name="connsiteX1" fmla="*/ 1705967 w 2073074"/>
                  <a:gd name="connsiteY1" fmla="*/ 3013072 h 3591262"/>
                  <a:gd name="connsiteX2" fmla="*/ 1343382 w 2073074"/>
                  <a:gd name="connsiteY2" fmla="*/ 3587994 h 3591262"/>
                  <a:gd name="connsiteX3" fmla="*/ 693465 w 2073074"/>
                  <a:gd name="connsiteY3" fmla="*/ 3200650 h 3591262"/>
                  <a:gd name="connsiteX4" fmla="*/ 564659 w 2073074"/>
                  <a:gd name="connsiteY4" fmla="*/ 2435001 h 3591262"/>
                  <a:gd name="connsiteX5" fmla="*/ 1054604 w 2073074"/>
                  <a:gd name="connsiteY5" fmla="*/ 2495162 h 3591262"/>
                  <a:gd name="connsiteX6" fmla="*/ 1047029 w 2073074"/>
                  <a:gd name="connsiteY6" fmla="*/ 2660766 h 3591262"/>
                  <a:gd name="connsiteX7" fmla="*/ 857364 w 2073074"/>
                  <a:gd name="connsiteY7" fmla="*/ 2416460 h 3591262"/>
                  <a:gd name="connsiteX8" fmla="*/ 934838 w 2073074"/>
                  <a:gd name="connsiteY8" fmla="*/ 1981793 h 3591262"/>
                  <a:gd name="connsiteX9" fmla="*/ 790 w 2073074"/>
                  <a:gd name="connsiteY9" fmla="*/ 1657948 h 3591262"/>
                  <a:gd name="connsiteX10" fmla="*/ 2073074 w 2073074"/>
                  <a:gd name="connsiteY10" fmla="*/ 0 h 3591262"/>
                  <a:gd name="connsiteX0" fmla="*/ 663397 w 2098878"/>
                  <a:gd name="connsiteY0" fmla="*/ 2263813 h 3591262"/>
                  <a:gd name="connsiteX1" fmla="*/ 1731771 w 2098878"/>
                  <a:gd name="connsiteY1" fmla="*/ 3013072 h 3591262"/>
                  <a:gd name="connsiteX2" fmla="*/ 1369186 w 2098878"/>
                  <a:gd name="connsiteY2" fmla="*/ 3587994 h 3591262"/>
                  <a:gd name="connsiteX3" fmla="*/ 719269 w 2098878"/>
                  <a:gd name="connsiteY3" fmla="*/ 3200650 h 3591262"/>
                  <a:gd name="connsiteX4" fmla="*/ 590463 w 2098878"/>
                  <a:gd name="connsiteY4" fmla="*/ 2435001 h 3591262"/>
                  <a:gd name="connsiteX5" fmla="*/ 1080408 w 2098878"/>
                  <a:gd name="connsiteY5" fmla="*/ 2495162 h 3591262"/>
                  <a:gd name="connsiteX6" fmla="*/ 1072833 w 2098878"/>
                  <a:gd name="connsiteY6" fmla="*/ 2660766 h 3591262"/>
                  <a:gd name="connsiteX7" fmla="*/ 883168 w 2098878"/>
                  <a:gd name="connsiteY7" fmla="*/ 2416460 h 3591262"/>
                  <a:gd name="connsiteX8" fmla="*/ 929016 w 2098878"/>
                  <a:gd name="connsiteY8" fmla="*/ 1959571 h 3591262"/>
                  <a:gd name="connsiteX9" fmla="*/ 26594 w 2098878"/>
                  <a:gd name="connsiteY9" fmla="*/ 1657948 h 3591262"/>
                  <a:gd name="connsiteX10" fmla="*/ 2098878 w 2098878"/>
                  <a:gd name="connsiteY10" fmla="*/ 0 h 3591262"/>
                  <a:gd name="connsiteX0" fmla="*/ 647601 w 2083082"/>
                  <a:gd name="connsiteY0" fmla="*/ 2263813 h 3591262"/>
                  <a:gd name="connsiteX1" fmla="*/ 1715975 w 2083082"/>
                  <a:gd name="connsiteY1" fmla="*/ 3013072 h 3591262"/>
                  <a:gd name="connsiteX2" fmla="*/ 1353390 w 2083082"/>
                  <a:gd name="connsiteY2" fmla="*/ 3587994 h 3591262"/>
                  <a:gd name="connsiteX3" fmla="*/ 703473 w 2083082"/>
                  <a:gd name="connsiteY3" fmla="*/ 3200650 h 3591262"/>
                  <a:gd name="connsiteX4" fmla="*/ 574667 w 2083082"/>
                  <a:gd name="connsiteY4" fmla="*/ 2435001 h 3591262"/>
                  <a:gd name="connsiteX5" fmla="*/ 1064612 w 2083082"/>
                  <a:gd name="connsiteY5" fmla="*/ 2495162 h 3591262"/>
                  <a:gd name="connsiteX6" fmla="*/ 1057037 w 2083082"/>
                  <a:gd name="connsiteY6" fmla="*/ 2660766 h 3591262"/>
                  <a:gd name="connsiteX7" fmla="*/ 867372 w 2083082"/>
                  <a:gd name="connsiteY7" fmla="*/ 2416460 h 3591262"/>
                  <a:gd name="connsiteX8" fmla="*/ 913220 w 2083082"/>
                  <a:gd name="connsiteY8" fmla="*/ 1959571 h 3591262"/>
                  <a:gd name="connsiteX9" fmla="*/ 10798 w 2083082"/>
                  <a:gd name="connsiteY9" fmla="*/ 1657948 h 3591262"/>
                  <a:gd name="connsiteX10" fmla="*/ 2083082 w 2083082"/>
                  <a:gd name="connsiteY10" fmla="*/ 0 h 359126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66423 w 2179184"/>
                  <a:gd name="connsiteY0" fmla="*/ 2280783 h 3608232"/>
                  <a:gd name="connsiteX1" fmla="*/ 1734797 w 2179184"/>
                  <a:gd name="connsiteY1" fmla="*/ 3030042 h 3608232"/>
                  <a:gd name="connsiteX2" fmla="*/ 1372212 w 2179184"/>
                  <a:gd name="connsiteY2" fmla="*/ 3604964 h 3608232"/>
                  <a:gd name="connsiteX3" fmla="*/ 722295 w 2179184"/>
                  <a:gd name="connsiteY3" fmla="*/ 3217620 h 3608232"/>
                  <a:gd name="connsiteX4" fmla="*/ 593489 w 2179184"/>
                  <a:gd name="connsiteY4" fmla="*/ 2451971 h 3608232"/>
                  <a:gd name="connsiteX5" fmla="*/ 1083434 w 2179184"/>
                  <a:gd name="connsiteY5" fmla="*/ 2512132 h 3608232"/>
                  <a:gd name="connsiteX6" fmla="*/ 1075859 w 2179184"/>
                  <a:gd name="connsiteY6" fmla="*/ 2677736 h 3608232"/>
                  <a:gd name="connsiteX7" fmla="*/ 886194 w 2179184"/>
                  <a:gd name="connsiteY7" fmla="*/ 2433430 h 3608232"/>
                  <a:gd name="connsiteX8" fmla="*/ 932042 w 2179184"/>
                  <a:gd name="connsiteY8" fmla="*/ 1976541 h 3608232"/>
                  <a:gd name="connsiteX9" fmla="*/ 29620 w 2179184"/>
                  <a:gd name="connsiteY9" fmla="*/ 1674918 h 3608232"/>
                  <a:gd name="connsiteX10" fmla="*/ 2179184 w 2179184"/>
                  <a:gd name="connsiteY10" fmla="*/ 0 h 3608232"/>
                  <a:gd name="connsiteX0" fmla="*/ 638540 w 2151301"/>
                  <a:gd name="connsiteY0" fmla="*/ 2280783 h 3608232"/>
                  <a:gd name="connsiteX1" fmla="*/ 1706914 w 2151301"/>
                  <a:gd name="connsiteY1" fmla="*/ 3030042 h 3608232"/>
                  <a:gd name="connsiteX2" fmla="*/ 1344329 w 2151301"/>
                  <a:gd name="connsiteY2" fmla="*/ 3604964 h 3608232"/>
                  <a:gd name="connsiteX3" fmla="*/ 694412 w 2151301"/>
                  <a:gd name="connsiteY3" fmla="*/ 3217620 h 3608232"/>
                  <a:gd name="connsiteX4" fmla="*/ 565606 w 2151301"/>
                  <a:gd name="connsiteY4" fmla="*/ 2451971 h 3608232"/>
                  <a:gd name="connsiteX5" fmla="*/ 1055551 w 2151301"/>
                  <a:gd name="connsiteY5" fmla="*/ 2512132 h 3608232"/>
                  <a:gd name="connsiteX6" fmla="*/ 1047976 w 2151301"/>
                  <a:gd name="connsiteY6" fmla="*/ 2677736 h 3608232"/>
                  <a:gd name="connsiteX7" fmla="*/ 858311 w 2151301"/>
                  <a:gd name="connsiteY7" fmla="*/ 2433430 h 3608232"/>
                  <a:gd name="connsiteX8" fmla="*/ 904159 w 2151301"/>
                  <a:gd name="connsiteY8" fmla="*/ 1976541 h 3608232"/>
                  <a:gd name="connsiteX9" fmla="*/ 1737 w 2151301"/>
                  <a:gd name="connsiteY9" fmla="*/ 1674918 h 3608232"/>
                  <a:gd name="connsiteX10" fmla="*/ 2151301 w 2151301"/>
                  <a:gd name="connsiteY10" fmla="*/ 0 h 3608232"/>
                  <a:gd name="connsiteX0" fmla="*/ 619275 w 2132036"/>
                  <a:gd name="connsiteY0" fmla="*/ 2280783 h 3608232"/>
                  <a:gd name="connsiteX1" fmla="*/ 1687649 w 2132036"/>
                  <a:gd name="connsiteY1" fmla="*/ 3030042 h 3608232"/>
                  <a:gd name="connsiteX2" fmla="*/ 1325064 w 2132036"/>
                  <a:gd name="connsiteY2" fmla="*/ 3604964 h 3608232"/>
                  <a:gd name="connsiteX3" fmla="*/ 675147 w 2132036"/>
                  <a:gd name="connsiteY3" fmla="*/ 3217620 h 3608232"/>
                  <a:gd name="connsiteX4" fmla="*/ 546341 w 2132036"/>
                  <a:gd name="connsiteY4" fmla="*/ 2451971 h 3608232"/>
                  <a:gd name="connsiteX5" fmla="*/ 1036286 w 2132036"/>
                  <a:gd name="connsiteY5" fmla="*/ 2512132 h 3608232"/>
                  <a:gd name="connsiteX6" fmla="*/ 1028711 w 2132036"/>
                  <a:gd name="connsiteY6" fmla="*/ 2677736 h 3608232"/>
                  <a:gd name="connsiteX7" fmla="*/ 839046 w 2132036"/>
                  <a:gd name="connsiteY7" fmla="*/ 2433430 h 3608232"/>
                  <a:gd name="connsiteX8" fmla="*/ 884894 w 2132036"/>
                  <a:gd name="connsiteY8" fmla="*/ 1976541 h 3608232"/>
                  <a:gd name="connsiteX9" fmla="*/ 1793 w 2132036"/>
                  <a:gd name="connsiteY9" fmla="*/ 1720170 h 3608232"/>
                  <a:gd name="connsiteX10" fmla="*/ 2132036 w 2132036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20599 w 2133360"/>
                  <a:gd name="connsiteY0" fmla="*/ 2280783 h 3608232"/>
                  <a:gd name="connsiteX1" fmla="*/ 1688973 w 2133360"/>
                  <a:gd name="connsiteY1" fmla="*/ 3030042 h 3608232"/>
                  <a:gd name="connsiteX2" fmla="*/ 1326388 w 2133360"/>
                  <a:gd name="connsiteY2" fmla="*/ 3604964 h 3608232"/>
                  <a:gd name="connsiteX3" fmla="*/ 676471 w 2133360"/>
                  <a:gd name="connsiteY3" fmla="*/ 3217620 h 3608232"/>
                  <a:gd name="connsiteX4" fmla="*/ 547665 w 2133360"/>
                  <a:gd name="connsiteY4" fmla="*/ 2451971 h 3608232"/>
                  <a:gd name="connsiteX5" fmla="*/ 1037610 w 2133360"/>
                  <a:gd name="connsiteY5" fmla="*/ 2512132 h 3608232"/>
                  <a:gd name="connsiteX6" fmla="*/ 1030035 w 2133360"/>
                  <a:gd name="connsiteY6" fmla="*/ 2677736 h 3608232"/>
                  <a:gd name="connsiteX7" fmla="*/ 840370 w 2133360"/>
                  <a:gd name="connsiteY7" fmla="*/ 2433430 h 3608232"/>
                  <a:gd name="connsiteX8" fmla="*/ 886218 w 2133360"/>
                  <a:gd name="connsiteY8" fmla="*/ 1976541 h 3608232"/>
                  <a:gd name="connsiteX9" fmla="*/ 3117 w 2133360"/>
                  <a:gd name="connsiteY9" fmla="*/ 1720170 h 3608232"/>
                  <a:gd name="connsiteX10" fmla="*/ 2133360 w 2133360"/>
                  <a:gd name="connsiteY10" fmla="*/ 0 h 3608232"/>
                  <a:gd name="connsiteX0" fmla="*/ 646004 w 2158765"/>
                  <a:gd name="connsiteY0" fmla="*/ 2280783 h 3608232"/>
                  <a:gd name="connsiteX1" fmla="*/ 1714378 w 2158765"/>
                  <a:gd name="connsiteY1" fmla="*/ 3030042 h 3608232"/>
                  <a:gd name="connsiteX2" fmla="*/ 1351793 w 2158765"/>
                  <a:gd name="connsiteY2" fmla="*/ 3604964 h 3608232"/>
                  <a:gd name="connsiteX3" fmla="*/ 701876 w 2158765"/>
                  <a:gd name="connsiteY3" fmla="*/ 3217620 h 3608232"/>
                  <a:gd name="connsiteX4" fmla="*/ 573070 w 2158765"/>
                  <a:gd name="connsiteY4" fmla="*/ 2451971 h 3608232"/>
                  <a:gd name="connsiteX5" fmla="*/ 1063015 w 2158765"/>
                  <a:gd name="connsiteY5" fmla="*/ 2512132 h 3608232"/>
                  <a:gd name="connsiteX6" fmla="*/ 1055440 w 2158765"/>
                  <a:gd name="connsiteY6" fmla="*/ 2677736 h 3608232"/>
                  <a:gd name="connsiteX7" fmla="*/ 865775 w 2158765"/>
                  <a:gd name="connsiteY7" fmla="*/ 2433430 h 3608232"/>
                  <a:gd name="connsiteX8" fmla="*/ 937383 w 2158765"/>
                  <a:gd name="connsiteY8" fmla="*/ 2016138 h 3608232"/>
                  <a:gd name="connsiteX9" fmla="*/ 28522 w 2158765"/>
                  <a:gd name="connsiteY9" fmla="*/ 1720170 h 3608232"/>
                  <a:gd name="connsiteX10" fmla="*/ 2158765 w 2158765"/>
                  <a:gd name="connsiteY10" fmla="*/ 0 h 3608232"/>
                  <a:gd name="connsiteX0" fmla="*/ 644914 w 2157675"/>
                  <a:gd name="connsiteY0" fmla="*/ 2280783 h 3608232"/>
                  <a:gd name="connsiteX1" fmla="*/ 1713288 w 2157675"/>
                  <a:gd name="connsiteY1" fmla="*/ 3030042 h 3608232"/>
                  <a:gd name="connsiteX2" fmla="*/ 1350703 w 2157675"/>
                  <a:gd name="connsiteY2" fmla="*/ 3604964 h 3608232"/>
                  <a:gd name="connsiteX3" fmla="*/ 700786 w 2157675"/>
                  <a:gd name="connsiteY3" fmla="*/ 3217620 h 3608232"/>
                  <a:gd name="connsiteX4" fmla="*/ 571980 w 2157675"/>
                  <a:gd name="connsiteY4" fmla="*/ 2451971 h 3608232"/>
                  <a:gd name="connsiteX5" fmla="*/ 1061925 w 2157675"/>
                  <a:gd name="connsiteY5" fmla="*/ 2512132 h 3608232"/>
                  <a:gd name="connsiteX6" fmla="*/ 1054350 w 2157675"/>
                  <a:gd name="connsiteY6" fmla="*/ 2677736 h 3608232"/>
                  <a:gd name="connsiteX7" fmla="*/ 864685 w 2157675"/>
                  <a:gd name="connsiteY7" fmla="*/ 2433430 h 3608232"/>
                  <a:gd name="connsiteX8" fmla="*/ 936293 w 2157675"/>
                  <a:gd name="connsiteY8" fmla="*/ 2016138 h 3608232"/>
                  <a:gd name="connsiteX9" fmla="*/ 27432 w 2157675"/>
                  <a:gd name="connsiteY9" fmla="*/ 1720170 h 3608232"/>
                  <a:gd name="connsiteX10" fmla="*/ 2157675 w 2157675"/>
                  <a:gd name="connsiteY10" fmla="*/ 0 h 3608232"/>
                  <a:gd name="connsiteX0" fmla="*/ 634515 w 2147276"/>
                  <a:gd name="connsiteY0" fmla="*/ 2280783 h 3608232"/>
                  <a:gd name="connsiteX1" fmla="*/ 1702889 w 2147276"/>
                  <a:gd name="connsiteY1" fmla="*/ 3030042 h 3608232"/>
                  <a:gd name="connsiteX2" fmla="*/ 1340304 w 2147276"/>
                  <a:gd name="connsiteY2" fmla="*/ 3604964 h 3608232"/>
                  <a:gd name="connsiteX3" fmla="*/ 690387 w 2147276"/>
                  <a:gd name="connsiteY3" fmla="*/ 3217620 h 3608232"/>
                  <a:gd name="connsiteX4" fmla="*/ 561581 w 2147276"/>
                  <a:gd name="connsiteY4" fmla="*/ 2451971 h 3608232"/>
                  <a:gd name="connsiteX5" fmla="*/ 1051526 w 2147276"/>
                  <a:gd name="connsiteY5" fmla="*/ 2512132 h 3608232"/>
                  <a:gd name="connsiteX6" fmla="*/ 1043951 w 2147276"/>
                  <a:gd name="connsiteY6" fmla="*/ 2677736 h 3608232"/>
                  <a:gd name="connsiteX7" fmla="*/ 854286 w 2147276"/>
                  <a:gd name="connsiteY7" fmla="*/ 2433430 h 3608232"/>
                  <a:gd name="connsiteX8" fmla="*/ 925894 w 2147276"/>
                  <a:gd name="connsiteY8" fmla="*/ 2016138 h 3608232"/>
                  <a:gd name="connsiteX9" fmla="*/ 17033 w 2147276"/>
                  <a:gd name="connsiteY9" fmla="*/ 1720170 h 3608232"/>
                  <a:gd name="connsiteX10" fmla="*/ 2147276 w 2147276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  <a:gd name="connsiteX0" fmla="*/ 653438 w 2166199"/>
                  <a:gd name="connsiteY0" fmla="*/ 2280783 h 3608232"/>
                  <a:gd name="connsiteX1" fmla="*/ 1721812 w 2166199"/>
                  <a:gd name="connsiteY1" fmla="*/ 3030042 h 3608232"/>
                  <a:gd name="connsiteX2" fmla="*/ 1359227 w 2166199"/>
                  <a:gd name="connsiteY2" fmla="*/ 3604964 h 3608232"/>
                  <a:gd name="connsiteX3" fmla="*/ 709310 w 2166199"/>
                  <a:gd name="connsiteY3" fmla="*/ 3217620 h 3608232"/>
                  <a:gd name="connsiteX4" fmla="*/ 580504 w 2166199"/>
                  <a:gd name="connsiteY4" fmla="*/ 2451971 h 3608232"/>
                  <a:gd name="connsiteX5" fmla="*/ 1070449 w 2166199"/>
                  <a:gd name="connsiteY5" fmla="*/ 2512132 h 3608232"/>
                  <a:gd name="connsiteX6" fmla="*/ 1062874 w 2166199"/>
                  <a:gd name="connsiteY6" fmla="*/ 2677736 h 3608232"/>
                  <a:gd name="connsiteX7" fmla="*/ 873209 w 2166199"/>
                  <a:gd name="connsiteY7" fmla="*/ 2433430 h 3608232"/>
                  <a:gd name="connsiteX8" fmla="*/ 944817 w 2166199"/>
                  <a:gd name="connsiteY8" fmla="*/ 2016138 h 3608232"/>
                  <a:gd name="connsiteX9" fmla="*/ 16636 w 2166199"/>
                  <a:gd name="connsiteY9" fmla="*/ 1793704 h 3608232"/>
                  <a:gd name="connsiteX10" fmla="*/ 2166199 w 2166199"/>
                  <a:gd name="connsiteY10" fmla="*/ 0 h 360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199" h="3608232">
                    <a:moveTo>
                      <a:pt x="653438" y="2280783"/>
                    </a:moveTo>
                    <a:cubicBezTo>
                      <a:pt x="1359697" y="1832667"/>
                      <a:pt x="1656609" y="2730403"/>
                      <a:pt x="1721812" y="3030042"/>
                    </a:cubicBezTo>
                    <a:cubicBezTo>
                      <a:pt x="1787015" y="3329681"/>
                      <a:pt x="1655342" y="3565300"/>
                      <a:pt x="1359227" y="3604964"/>
                    </a:cubicBezTo>
                    <a:cubicBezTo>
                      <a:pt x="1110188" y="3638322"/>
                      <a:pt x="839097" y="3409785"/>
                      <a:pt x="709310" y="3217620"/>
                    </a:cubicBezTo>
                    <a:cubicBezTo>
                      <a:pt x="579523" y="3025455"/>
                      <a:pt x="427547" y="2641980"/>
                      <a:pt x="580504" y="2451971"/>
                    </a:cubicBezTo>
                    <a:cubicBezTo>
                      <a:pt x="733461" y="2261962"/>
                      <a:pt x="1020977" y="2441309"/>
                      <a:pt x="1070449" y="2512132"/>
                    </a:cubicBezTo>
                    <a:cubicBezTo>
                      <a:pt x="1119921" y="2582955"/>
                      <a:pt x="1150718" y="2660676"/>
                      <a:pt x="1062874" y="2677736"/>
                    </a:cubicBezTo>
                    <a:cubicBezTo>
                      <a:pt x="975030" y="2694796"/>
                      <a:pt x="892885" y="2543696"/>
                      <a:pt x="873209" y="2433430"/>
                    </a:cubicBezTo>
                    <a:cubicBezTo>
                      <a:pt x="853533" y="2323164"/>
                      <a:pt x="1094019" y="2168013"/>
                      <a:pt x="944817" y="2016138"/>
                    </a:cubicBezTo>
                    <a:cubicBezTo>
                      <a:pt x="795615" y="1864263"/>
                      <a:pt x="147952" y="2197606"/>
                      <a:pt x="16636" y="1793704"/>
                    </a:cubicBezTo>
                    <a:cubicBezTo>
                      <a:pt x="-114680" y="1389802"/>
                      <a:pt x="524877" y="236288"/>
                      <a:pt x="2166199" y="0"/>
                    </a:cubicBezTo>
                  </a:path>
                </a:pathLst>
              </a:cu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Freeform 2">
                <a:extLst>
                  <a:ext uri="{FF2B5EF4-FFF2-40B4-BE49-F238E27FC236}">
                    <a16:creationId xmlns:a16="http://schemas.microsoft.com/office/drawing/2014/main" id="{303351D8-EF6F-41BB-820D-681EDCF68AE3}"/>
                  </a:ext>
                </a:extLst>
              </p:cNvPr>
              <p:cNvSpPr/>
              <p:nvPr userDrawn="1"/>
            </p:nvSpPr>
            <p:spPr>
              <a:xfrm rot="21269127">
                <a:off x="914738" y="3748869"/>
                <a:ext cx="876299" cy="228600"/>
              </a:xfrm>
              <a:custGeom>
                <a:avLst/>
                <a:gdLst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  <a:gd name="connsiteX0" fmla="*/ 0 w 876300"/>
                  <a:gd name="connsiteY0" fmla="*/ 228600 h 228600"/>
                  <a:gd name="connsiteX1" fmla="*/ 876300 w 876300"/>
                  <a:gd name="connsiteY1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300" h="228600">
                    <a:moveTo>
                      <a:pt x="0" y="228600"/>
                    </a:moveTo>
                    <a:cubicBezTo>
                      <a:pt x="261620" y="68580"/>
                      <a:pt x="477520" y="0"/>
                      <a:pt x="876300" y="0"/>
                    </a:cubicBezTo>
                  </a:path>
                </a:pathLst>
              </a:cu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335357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2527876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83568" y="3720395"/>
            <a:ext cx="1296144" cy="101159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166260" y="1335357"/>
            <a:ext cx="5112568" cy="1011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166260" y="2527876"/>
            <a:ext cx="5112568" cy="1011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166260" y="3720395"/>
            <a:ext cx="5112568" cy="1011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6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7\Downloads\apple-186849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3"/>
          <a:stretch/>
        </p:blipFill>
        <p:spPr bwMode="auto">
          <a:xfrm>
            <a:off x="7640" y="0"/>
            <a:ext cx="91363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640" y="123478"/>
            <a:ext cx="913636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40" y="699542"/>
            <a:ext cx="913636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443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IN7\Downloads\apple-186849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3"/>
          <a:stretch/>
        </p:blipFill>
        <p:spPr bwMode="auto">
          <a:xfrm>
            <a:off x="7640" y="0"/>
            <a:ext cx="91363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640" y="123478"/>
            <a:ext cx="913636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40" y="699542"/>
            <a:ext cx="913636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46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81632"/>
            <a:ext cx="3672408" cy="123799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1414591"/>
            <a:ext cx="367240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12" y="411510"/>
            <a:ext cx="3800235" cy="2082292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06628" y="546615"/>
            <a:ext cx="2522002" cy="1640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12" y="2643758"/>
            <a:ext cx="3800235" cy="2082292"/>
          </a:xfrm>
          <a:prstGeom prst="rect">
            <a:avLst/>
          </a:prstGeom>
        </p:spPr>
      </p:pic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06628" y="2778863"/>
            <a:ext cx="2522002" cy="1640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51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74" r:id="rId4"/>
    <p:sldLayoutId id="2147483661" r:id="rId5"/>
    <p:sldLayoutId id="2147483673" r:id="rId6"/>
    <p:sldLayoutId id="214748367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62" r:id="rId13"/>
    <p:sldLayoutId id="2147483671" r:id="rId14"/>
    <p:sldLayoutId id="2147483675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>
                <a:ea typeface="맑은 고딕" pitchFamily="50" charset="-127"/>
              </a:rPr>
              <a:t>FREE PPT TEMPLATES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354938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LogoType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59669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303503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A1E571D-5C2E-44D6-ACE2-FBB4FDD8E55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74610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35309"/>
              </p:ext>
            </p:extLst>
          </p:nvPr>
        </p:nvGraphicFramePr>
        <p:xfrm>
          <a:off x="587785" y="120283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28991" y="1683764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3805" y="1506693"/>
            <a:ext cx="1441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8991" y="2240970"/>
            <a:ext cx="27363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8991" y="1194178"/>
            <a:ext cx="2736304" cy="30777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1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ounded Rectangle 7"/>
          <p:cNvSpPr/>
          <p:nvPr/>
        </p:nvSpPr>
        <p:spPr>
          <a:xfrm>
            <a:off x="4628968" y="1608783"/>
            <a:ext cx="506084" cy="87581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18"/>
          <p:cNvSpPr/>
          <p:nvPr/>
        </p:nvSpPr>
        <p:spPr>
          <a:xfrm>
            <a:off x="814346" y="1563638"/>
            <a:ext cx="1075996" cy="85490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rapezoid 13"/>
          <p:cNvSpPr/>
          <p:nvPr/>
        </p:nvSpPr>
        <p:spPr>
          <a:xfrm>
            <a:off x="2677414" y="1674847"/>
            <a:ext cx="879527" cy="74369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ounded Rectangle 25"/>
          <p:cNvSpPr/>
          <p:nvPr/>
        </p:nvSpPr>
        <p:spPr>
          <a:xfrm>
            <a:off x="6276516" y="1525977"/>
            <a:ext cx="740655" cy="1041430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573645" y="2846294"/>
            <a:ext cx="1557398" cy="1632377"/>
            <a:chOff x="2113657" y="4283314"/>
            <a:chExt cx="3647460" cy="1632377"/>
          </a:xfrm>
        </p:grpSpPr>
        <p:sp>
          <p:nvSpPr>
            <p:cNvPr id="10" name="TextBox 9"/>
            <p:cNvSpPr txBox="1"/>
            <p:nvPr/>
          </p:nvSpPr>
          <p:spPr>
            <a:xfrm>
              <a:off x="2113657" y="4715362"/>
              <a:ext cx="3647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8478" y="2846294"/>
            <a:ext cx="1557398" cy="1632377"/>
            <a:chOff x="2113657" y="4283314"/>
            <a:chExt cx="3647460" cy="1632377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715362"/>
              <a:ext cx="3647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03311" y="2846294"/>
            <a:ext cx="1557398" cy="1632377"/>
            <a:chOff x="2113657" y="4283314"/>
            <a:chExt cx="3647460" cy="1632377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715362"/>
              <a:ext cx="3647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68144" y="2846294"/>
            <a:ext cx="1557398" cy="1632377"/>
            <a:chOff x="2113657" y="4283314"/>
            <a:chExt cx="3647460" cy="1632377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715362"/>
              <a:ext cx="36474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52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330679"/>
            <a:ext cx="3672408" cy="1237990"/>
          </a:xfr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1563638"/>
            <a:ext cx="3672408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995686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60" y="3507854"/>
            <a:ext cx="1584176" cy="10801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627784" y="3507854"/>
            <a:ext cx="1584176" cy="10801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ounded Rectangle 27"/>
          <p:cNvSpPr/>
          <p:nvPr/>
        </p:nvSpPr>
        <p:spPr>
          <a:xfrm>
            <a:off x="1205230" y="3658647"/>
            <a:ext cx="396835" cy="30482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ounded Rectangle 7"/>
          <p:cNvSpPr/>
          <p:nvPr/>
        </p:nvSpPr>
        <p:spPr>
          <a:xfrm>
            <a:off x="3218143" y="3636969"/>
            <a:ext cx="403457" cy="34817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3568" y="405211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Replaced with your own text.  </a:t>
            </a:r>
            <a:endParaRPr lang="en-JM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9791" y="405211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Replaced with your own text.  </a:t>
            </a:r>
            <a:endParaRPr lang="en-JM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7EF68D4-98E5-465F-92D8-E889BDDE529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880CBE55-D4E0-453D-B705-A3C0BD37D11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5405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3317" y="1743087"/>
            <a:ext cx="2090933" cy="521373"/>
            <a:chOff x="438557" y="339501"/>
            <a:chExt cx="4584905" cy="1042747"/>
          </a:xfrm>
        </p:grpSpPr>
        <p:sp>
          <p:nvSpPr>
            <p:cNvPr id="15" name="Rounded Rectangle 6"/>
            <p:cNvSpPr/>
            <p:nvPr/>
          </p:nvSpPr>
          <p:spPr>
            <a:xfrm>
              <a:off x="438557" y="339501"/>
              <a:ext cx="4584905" cy="1042747"/>
            </a:xfrm>
            <a:custGeom>
              <a:avLst/>
              <a:gdLst/>
              <a:ahLst/>
              <a:cxnLst/>
              <a:rect l="l" t="t" r="r" b="b"/>
              <a:pathLst>
                <a:path w="4584905" h="1042747">
                  <a:moveTo>
                    <a:pt x="3041538" y="957660"/>
                  </a:moveTo>
                  <a:lnTo>
                    <a:pt x="3449521" y="957660"/>
                  </a:lnTo>
                  <a:lnTo>
                    <a:pt x="3449521" y="1042747"/>
                  </a:lnTo>
                  <a:lnTo>
                    <a:pt x="3041538" y="1042747"/>
                  </a:lnTo>
                  <a:close/>
                  <a:moveTo>
                    <a:pt x="2633467" y="957660"/>
                  </a:moveTo>
                  <a:lnTo>
                    <a:pt x="3041450" y="957660"/>
                  </a:lnTo>
                  <a:lnTo>
                    <a:pt x="3041450" y="1042747"/>
                  </a:lnTo>
                  <a:lnTo>
                    <a:pt x="2633467" y="1042747"/>
                  </a:lnTo>
                  <a:close/>
                  <a:moveTo>
                    <a:pt x="2225396" y="957660"/>
                  </a:moveTo>
                  <a:lnTo>
                    <a:pt x="2633379" y="957660"/>
                  </a:lnTo>
                  <a:lnTo>
                    <a:pt x="2633379" y="1042747"/>
                  </a:lnTo>
                  <a:lnTo>
                    <a:pt x="2225396" y="1042747"/>
                  </a:lnTo>
                  <a:close/>
                  <a:moveTo>
                    <a:pt x="1817325" y="957660"/>
                  </a:moveTo>
                  <a:lnTo>
                    <a:pt x="2225308" y="957660"/>
                  </a:lnTo>
                  <a:lnTo>
                    <a:pt x="2225308" y="1042747"/>
                  </a:lnTo>
                  <a:lnTo>
                    <a:pt x="1817325" y="1042747"/>
                  </a:lnTo>
                  <a:close/>
                  <a:moveTo>
                    <a:pt x="1409254" y="957660"/>
                  </a:moveTo>
                  <a:lnTo>
                    <a:pt x="1817237" y="957660"/>
                  </a:lnTo>
                  <a:lnTo>
                    <a:pt x="1817237" y="1042747"/>
                  </a:lnTo>
                  <a:lnTo>
                    <a:pt x="1409254" y="1042747"/>
                  </a:lnTo>
                  <a:close/>
                  <a:moveTo>
                    <a:pt x="1001183" y="957660"/>
                  </a:moveTo>
                  <a:lnTo>
                    <a:pt x="1409166" y="957660"/>
                  </a:lnTo>
                  <a:lnTo>
                    <a:pt x="1409166" y="1042747"/>
                  </a:lnTo>
                  <a:lnTo>
                    <a:pt x="1001183" y="1042747"/>
                  </a:lnTo>
                  <a:close/>
                  <a:moveTo>
                    <a:pt x="3449607" y="0"/>
                  </a:moveTo>
                  <a:lnTo>
                    <a:pt x="4348136" y="0"/>
                  </a:lnTo>
                  <a:cubicBezTo>
                    <a:pt x="4408703" y="0"/>
                    <a:pt x="4457802" y="49099"/>
                    <a:pt x="4457802" y="109666"/>
                  </a:cubicBezTo>
                  <a:lnTo>
                    <a:pt x="4457802" y="278965"/>
                  </a:lnTo>
                  <a:lnTo>
                    <a:pt x="4521353" y="278965"/>
                  </a:lnTo>
                  <a:cubicBezTo>
                    <a:pt x="4556452" y="278965"/>
                    <a:pt x="4584905" y="307418"/>
                    <a:pt x="4584905" y="342517"/>
                  </a:cubicBezTo>
                  <a:lnTo>
                    <a:pt x="4584905" y="700231"/>
                  </a:lnTo>
                  <a:cubicBezTo>
                    <a:pt x="4584905" y="735330"/>
                    <a:pt x="4556452" y="763783"/>
                    <a:pt x="4521353" y="763783"/>
                  </a:cubicBezTo>
                  <a:cubicBezTo>
                    <a:pt x="4500170" y="763783"/>
                    <a:pt x="4478986" y="763782"/>
                    <a:pt x="4457802" y="763782"/>
                  </a:cubicBezTo>
                  <a:lnTo>
                    <a:pt x="4457802" y="933082"/>
                  </a:lnTo>
                  <a:cubicBezTo>
                    <a:pt x="4457802" y="993648"/>
                    <a:pt x="4408703" y="1042747"/>
                    <a:pt x="4348136" y="1042747"/>
                  </a:cubicBezTo>
                  <a:lnTo>
                    <a:pt x="3449607" y="1042747"/>
                  </a:lnTo>
                  <a:lnTo>
                    <a:pt x="3449607" y="957660"/>
                  </a:lnTo>
                  <a:lnTo>
                    <a:pt x="4283931" y="957660"/>
                  </a:lnTo>
                  <a:cubicBezTo>
                    <a:pt x="4334613" y="957660"/>
                    <a:pt x="4375700" y="916574"/>
                    <a:pt x="4375700" y="865892"/>
                  </a:cubicBezTo>
                  <a:lnTo>
                    <a:pt x="4375700" y="176855"/>
                  </a:lnTo>
                  <a:cubicBezTo>
                    <a:pt x="4375700" y="126173"/>
                    <a:pt x="4334613" y="85087"/>
                    <a:pt x="4283931" y="85087"/>
                  </a:cubicBezTo>
                  <a:lnTo>
                    <a:pt x="3449607" y="85087"/>
                  </a:lnTo>
                  <a:close/>
                  <a:moveTo>
                    <a:pt x="3041538" y="0"/>
                  </a:moveTo>
                  <a:lnTo>
                    <a:pt x="3449521" y="0"/>
                  </a:lnTo>
                  <a:lnTo>
                    <a:pt x="3449521" y="85087"/>
                  </a:lnTo>
                  <a:lnTo>
                    <a:pt x="3041538" y="85087"/>
                  </a:lnTo>
                  <a:close/>
                  <a:moveTo>
                    <a:pt x="2633467" y="0"/>
                  </a:moveTo>
                  <a:lnTo>
                    <a:pt x="3041450" y="0"/>
                  </a:lnTo>
                  <a:lnTo>
                    <a:pt x="3041450" y="85087"/>
                  </a:lnTo>
                  <a:lnTo>
                    <a:pt x="2633467" y="85087"/>
                  </a:lnTo>
                  <a:close/>
                  <a:moveTo>
                    <a:pt x="2225396" y="0"/>
                  </a:moveTo>
                  <a:lnTo>
                    <a:pt x="2633379" y="0"/>
                  </a:lnTo>
                  <a:lnTo>
                    <a:pt x="2633379" y="85087"/>
                  </a:lnTo>
                  <a:lnTo>
                    <a:pt x="2225396" y="85087"/>
                  </a:lnTo>
                  <a:close/>
                  <a:moveTo>
                    <a:pt x="1817325" y="0"/>
                  </a:moveTo>
                  <a:lnTo>
                    <a:pt x="2225308" y="0"/>
                  </a:lnTo>
                  <a:lnTo>
                    <a:pt x="2225308" y="85087"/>
                  </a:lnTo>
                  <a:lnTo>
                    <a:pt x="1817325" y="85087"/>
                  </a:lnTo>
                  <a:close/>
                  <a:moveTo>
                    <a:pt x="1409254" y="0"/>
                  </a:moveTo>
                  <a:lnTo>
                    <a:pt x="1817237" y="0"/>
                  </a:lnTo>
                  <a:lnTo>
                    <a:pt x="1817237" y="85087"/>
                  </a:lnTo>
                  <a:lnTo>
                    <a:pt x="1409254" y="85087"/>
                  </a:lnTo>
                  <a:close/>
                  <a:moveTo>
                    <a:pt x="1001183" y="0"/>
                  </a:moveTo>
                  <a:lnTo>
                    <a:pt x="1409166" y="0"/>
                  </a:lnTo>
                  <a:lnTo>
                    <a:pt x="1409166" y="85087"/>
                  </a:lnTo>
                  <a:lnTo>
                    <a:pt x="1001183" y="85087"/>
                  </a:lnTo>
                  <a:close/>
                  <a:moveTo>
                    <a:pt x="109666" y="0"/>
                  </a:moveTo>
                  <a:lnTo>
                    <a:pt x="1001095" y="0"/>
                  </a:lnTo>
                  <a:lnTo>
                    <a:pt x="1001095" y="85087"/>
                  </a:lnTo>
                  <a:lnTo>
                    <a:pt x="173871" y="85087"/>
                  </a:lnTo>
                  <a:cubicBezTo>
                    <a:pt x="123189" y="85087"/>
                    <a:pt x="82103" y="126173"/>
                    <a:pt x="82103" y="176855"/>
                  </a:cubicBezTo>
                  <a:lnTo>
                    <a:pt x="82103" y="865892"/>
                  </a:lnTo>
                  <a:cubicBezTo>
                    <a:pt x="82103" y="886081"/>
                    <a:pt x="88623" y="904748"/>
                    <a:pt x="100995" y="918937"/>
                  </a:cubicBezTo>
                  <a:lnTo>
                    <a:pt x="100995" y="921475"/>
                  </a:lnTo>
                  <a:lnTo>
                    <a:pt x="102707" y="921475"/>
                  </a:lnTo>
                  <a:cubicBezTo>
                    <a:pt x="118343" y="943857"/>
                    <a:pt x="144495" y="957660"/>
                    <a:pt x="173871" y="957660"/>
                  </a:cubicBezTo>
                  <a:lnTo>
                    <a:pt x="1001095" y="957660"/>
                  </a:lnTo>
                  <a:lnTo>
                    <a:pt x="1001095" y="1042747"/>
                  </a:lnTo>
                  <a:lnTo>
                    <a:pt x="109666" y="1042747"/>
                  </a:lnTo>
                  <a:cubicBezTo>
                    <a:pt x="49099" y="1042747"/>
                    <a:pt x="0" y="993648"/>
                    <a:pt x="0" y="933082"/>
                  </a:cubicBezTo>
                  <a:lnTo>
                    <a:pt x="0" y="109666"/>
                  </a:lnTo>
                  <a:cubicBezTo>
                    <a:pt x="0" y="49099"/>
                    <a:pt x="49099" y="0"/>
                    <a:pt x="10966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8795" y="500833"/>
              <a:ext cx="315757" cy="7200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34044" y="500833"/>
              <a:ext cx="315757" cy="7200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49290" y="500833"/>
              <a:ext cx="315757" cy="7200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64537" y="500833"/>
              <a:ext cx="315757" cy="7200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79783" y="500833"/>
              <a:ext cx="315757" cy="7200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95032" y="500833"/>
              <a:ext cx="315757" cy="720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10278" y="500833"/>
              <a:ext cx="315757" cy="720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25525" y="500833"/>
              <a:ext cx="315757" cy="720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40771" y="500833"/>
              <a:ext cx="315757" cy="720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56016" y="500833"/>
              <a:ext cx="315757" cy="720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9963" y="2337149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3159692"/>
            <a:ext cx="242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 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723025" y="1419622"/>
            <a:ext cx="2800954" cy="602263"/>
            <a:chOff x="5825140" y="1737035"/>
            <a:chExt cx="2800954" cy="602263"/>
          </a:xfrm>
        </p:grpSpPr>
        <p:sp>
          <p:nvSpPr>
            <p:cNvPr id="29" name="Round Same Side Corner Rectangle 8"/>
            <p:cNvSpPr/>
            <p:nvPr/>
          </p:nvSpPr>
          <p:spPr>
            <a:xfrm flipH="1">
              <a:off x="610940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ound Same Side Corner Rectangle 8"/>
            <p:cNvSpPr/>
            <p:nvPr/>
          </p:nvSpPr>
          <p:spPr>
            <a:xfrm flipH="1">
              <a:off x="5825140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ound Same Side Corner Rectangle 8"/>
            <p:cNvSpPr/>
            <p:nvPr/>
          </p:nvSpPr>
          <p:spPr>
            <a:xfrm flipH="1">
              <a:off x="639540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ound Same Side Corner Rectangle 8"/>
            <p:cNvSpPr/>
            <p:nvPr/>
          </p:nvSpPr>
          <p:spPr>
            <a:xfrm flipH="1">
              <a:off x="6681406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Round Same Side Corner Rectangle 8"/>
            <p:cNvSpPr/>
            <p:nvPr/>
          </p:nvSpPr>
          <p:spPr>
            <a:xfrm flipH="1">
              <a:off x="6967409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Round Same Side Corner Rectangle 8"/>
            <p:cNvSpPr/>
            <p:nvPr/>
          </p:nvSpPr>
          <p:spPr>
            <a:xfrm flipH="1">
              <a:off x="7253412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Round Same Side Corner Rectangle 8"/>
            <p:cNvSpPr/>
            <p:nvPr/>
          </p:nvSpPr>
          <p:spPr>
            <a:xfrm flipH="1">
              <a:off x="7539415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ound Same Side Corner Rectangle 8"/>
            <p:cNvSpPr/>
            <p:nvPr/>
          </p:nvSpPr>
          <p:spPr>
            <a:xfrm flipH="1">
              <a:off x="7825418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Round Same Side Corner Rectangle 8"/>
            <p:cNvSpPr/>
            <p:nvPr/>
          </p:nvSpPr>
          <p:spPr>
            <a:xfrm flipH="1">
              <a:off x="8111421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Round Same Side Corner Rectangle 8"/>
            <p:cNvSpPr/>
            <p:nvPr/>
          </p:nvSpPr>
          <p:spPr>
            <a:xfrm flipH="1">
              <a:off x="8397423" y="1737035"/>
              <a:ext cx="228671" cy="602263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23205" y="2017510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3205" y="2510625"/>
            <a:ext cx="294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662279" y="3076692"/>
            <a:ext cx="2861700" cy="617384"/>
            <a:chOff x="5764394" y="3394105"/>
            <a:chExt cx="2861700" cy="617384"/>
          </a:xfrm>
        </p:grpSpPr>
        <p:sp>
          <p:nvSpPr>
            <p:cNvPr id="42" name="Round Same Side Corner Rectangle 20"/>
            <p:cNvSpPr/>
            <p:nvPr/>
          </p:nvSpPr>
          <p:spPr>
            <a:xfrm rot="10800000">
              <a:off x="5764394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Round Same Side Corner Rectangle 20"/>
            <p:cNvSpPr/>
            <p:nvPr/>
          </p:nvSpPr>
          <p:spPr>
            <a:xfrm rot="10800000">
              <a:off x="6050203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ound Same Side Corner Rectangle 20"/>
            <p:cNvSpPr/>
            <p:nvPr/>
          </p:nvSpPr>
          <p:spPr>
            <a:xfrm rot="10800000">
              <a:off x="6336012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ound Same Side Corner Rectangle 20"/>
            <p:cNvSpPr/>
            <p:nvPr/>
          </p:nvSpPr>
          <p:spPr>
            <a:xfrm rot="10800000">
              <a:off x="6621821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Round Same Side Corner Rectangle 20"/>
            <p:cNvSpPr/>
            <p:nvPr/>
          </p:nvSpPr>
          <p:spPr>
            <a:xfrm rot="10800000">
              <a:off x="6907630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Round Same Side Corner Rectangle 20"/>
            <p:cNvSpPr/>
            <p:nvPr/>
          </p:nvSpPr>
          <p:spPr>
            <a:xfrm rot="10800000">
              <a:off x="7193439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ound Same Side Corner Rectangle 20"/>
            <p:cNvSpPr/>
            <p:nvPr/>
          </p:nvSpPr>
          <p:spPr>
            <a:xfrm rot="10800000">
              <a:off x="7479248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Round Same Side Corner Rectangle 20"/>
            <p:cNvSpPr/>
            <p:nvPr/>
          </p:nvSpPr>
          <p:spPr>
            <a:xfrm rot="10800000">
              <a:off x="776505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Round Same Side Corner Rectangle 20"/>
            <p:cNvSpPr/>
            <p:nvPr/>
          </p:nvSpPr>
          <p:spPr>
            <a:xfrm rot="10800000">
              <a:off x="8050866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Round Same Side Corner Rectangle 20"/>
            <p:cNvSpPr/>
            <p:nvPr/>
          </p:nvSpPr>
          <p:spPr>
            <a:xfrm rot="10800000">
              <a:off x="8336677" y="3394105"/>
              <a:ext cx="289417" cy="617384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623205" y="3694977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70</a:t>
            </a: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2278" y="4188092"/>
            <a:ext cx="294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4250" y="2095505"/>
            <a:ext cx="2119945" cy="3047995"/>
            <a:chOff x="2544250" y="2095505"/>
            <a:chExt cx="2119945" cy="3047995"/>
          </a:xfrm>
        </p:grpSpPr>
        <p:grpSp>
          <p:nvGrpSpPr>
            <p:cNvPr id="54" name="Group 53"/>
            <p:cNvGrpSpPr/>
            <p:nvPr/>
          </p:nvGrpSpPr>
          <p:grpSpPr>
            <a:xfrm>
              <a:off x="2745767" y="2095505"/>
              <a:ext cx="1918428" cy="2579757"/>
              <a:chOff x="3579542" y="2225865"/>
              <a:chExt cx="1984916" cy="2669165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579542" y="2727415"/>
                <a:ext cx="1984916" cy="2167615"/>
                <a:chOff x="3579542" y="2727415"/>
                <a:chExt cx="1984916" cy="216761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5" name="Rounded Rectangle 4"/>
                <p:cNvSpPr/>
                <p:nvPr/>
              </p:nvSpPr>
              <p:spPr>
                <a:xfrm rot="2939061">
                  <a:off x="4640832" y="2121239"/>
                  <a:ext cx="282462" cy="156479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3579542" y="2727415"/>
                  <a:ext cx="1738762" cy="2167615"/>
                </a:xfrm>
                <a:custGeom>
                  <a:avLst/>
                  <a:gdLst>
                    <a:gd name="connsiteX0" fmla="*/ 409651 w 1762963"/>
                    <a:gd name="connsiteY0" fmla="*/ 7315 h 1931212"/>
                    <a:gd name="connsiteX1" fmla="*/ 234086 w 1762963"/>
                    <a:gd name="connsiteY1" fmla="*/ 665683 h 1931212"/>
                    <a:gd name="connsiteX2" fmla="*/ 292608 w 1762963"/>
                    <a:gd name="connsiteY2" fmla="*/ 1382572 h 1931212"/>
                    <a:gd name="connsiteX3" fmla="*/ 0 w 1762963"/>
                    <a:gd name="connsiteY3" fmla="*/ 1931212 h 1931212"/>
                    <a:gd name="connsiteX4" fmla="*/ 1060704 w 1762963"/>
                    <a:gd name="connsiteY4" fmla="*/ 1923897 h 1931212"/>
                    <a:gd name="connsiteX5" fmla="*/ 1316736 w 1762963"/>
                    <a:gd name="connsiteY5" fmla="*/ 1419148 h 1931212"/>
                    <a:gd name="connsiteX6" fmla="*/ 1762963 w 1762963"/>
                    <a:gd name="connsiteY6" fmla="*/ 672998 h 1931212"/>
                    <a:gd name="connsiteX7" fmla="*/ 1236268 w 1762963"/>
                    <a:gd name="connsiteY7" fmla="*/ 0 h 1931212"/>
                    <a:gd name="connsiteX8" fmla="*/ 651052 w 1762963"/>
                    <a:gd name="connsiteY8" fmla="*/ 526694 h 1931212"/>
                    <a:gd name="connsiteX9" fmla="*/ 409651 w 1762963"/>
                    <a:gd name="connsiteY9" fmla="*/ 7315 h 1931212"/>
                    <a:gd name="connsiteX0" fmla="*/ 409651 w 1762963"/>
                    <a:gd name="connsiteY0" fmla="*/ 7315 h 1931212"/>
                    <a:gd name="connsiteX1" fmla="*/ 234086 w 1762963"/>
                    <a:gd name="connsiteY1" fmla="*/ 665683 h 1931212"/>
                    <a:gd name="connsiteX2" fmla="*/ 292608 w 1762963"/>
                    <a:gd name="connsiteY2" fmla="*/ 1382572 h 1931212"/>
                    <a:gd name="connsiteX3" fmla="*/ 0 w 1762963"/>
                    <a:gd name="connsiteY3" fmla="*/ 1931212 h 1931212"/>
                    <a:gd name="connsiteX4" fmla="*/ 1060704 w 1762963"/>
                    <a:gd name="connsiteY4" fmla="*/ 1923897 h 1931212"/>
                    <a:gd name="connsiteX5" fmla="*/ 1316736 w 1762963"/>
                    <a:gd name="connsiteY5" fmla="*/ 1419148 h 1931212"/>
                    <a:gd name="connsiteX6" fmla="*/ 1762963 w 1762963"/>
                    <a:gd name="connsiteY6" fmla="*/ 672998 h 1931212"/>
                    <a:gd name="connsiteX7" fmla="*/ 1236268 w 1762963"/>
                    <a:gd name="connsiteY7" fmla="*/ 0 h 1931212"/>
                    <a:gd name="connsiteX8" fmla="*/ 651052 w 1762963"/>
                    <a:gd name="connsiteY8" fmla="*/ 526694 h 1931212"/>
                    <a:gd name="connsiteX9" fmla="*/ 409651 w 1762963"/>
                    <a:gd name="connsiteY9" fmla="*/ 7315 h 1931212"/>
                    <a:gd name="connsiteX0" fmla="*/ 409651 w 1762963"/>
                    <a:gd name="connsiteY0" fmla="*/ 7315 h 1931212"/>
                    <a:gd name="connsiteX1" fmla="*/ 234086 w 1762963"/>
                    <a:gd name="connsiteY1" fmla="*/ 665683 h 1931212"/>
                    <a:gd name="connsiteX2" fmla="*/ 292608 w 1762963"/>
                    <a:gd name="connsiteY2" fmla="*/ 1382572 h 1931212"/>
                    <a:gd name="connsiteX3" fmla="*/ 0 w 1762963"/>
                    <a:gd name="connsiteY3" fmla="*/ 1931212 h 1931212"/>
                    <a:gd name="connsiteX4" fmla="*/ 1060704 w 1762963"/>
                    <a:gd name="connsiteY4" fmla="*/ 1923897 h 1931212"/>
                    <a:gd name="connsiteX5" fmla="*/ 1316736 w 1762963"/>
                    <a:gd name="connsiteY5" fmla="*/ 1419148 h 1931212"/>
                    <a:gd name="connsiteX6" fmla="*/ 1762963 w 1762963"/>
                    <a:gd name="connsiteY6" fmla="*/ 672998 h 1931212"/>
                    <a:gd name="connsiteX7" fmla="*/ 1236268 w 1762963"/>
                    <a:gd name="connsiteY7" fmla="*/ 0 h 1931212"/>
                    <a:gd name="connsiteX8" fmla="*/ 651052 w 1762963"/>
                    <a:gd name="connsiteY8" fmla="*/ 526694 h 1931212"/>
                    <a:gd name="connsiteX9" fmla="*/ 409651 w 1762963"/>
                    <a:gd name="connsiteY9" fmla="*/ 7315 h 1931212"/>
                    <a:gd name="connsiteX0" fmla="*/ 409651 w 1762963"/>
                    <a:gd name="connsiteY0" fmla="*/ 7315 h 1931212"/>
                    <a:gd name="connsiteX1" fmla="*/ 234086 w 1762963"/>
                    <a:gd name="connsiteY1" fmla="*/ 665683 h 1931212"/>
                    <a:gd name="connsiteX2" fmla="*/ 292608 w 1762963"/>
                    <a:gd name="connsiteY2" fmla="*/ 1382572 h 1931212"/>
                    <a:gd name="connsiteX3" fmla="*/ 0 w 1762963"/>
                    <a:gd name="connsiteY3" fmla="*/ 1931212 h 1931212"/>
                    <a:gd name="connsiteX4" fmla="*/ 1060704 w 1762963"/>
                    <a:gd name="connsiteY4" fmla="*/ 1923897 h 1931212"/>
                    <a:gd name="connsiteX5" fmla="*/ 1316736 w 1762963"/>
                    <a:gd name="connsiteY5" fmla="*/ 1419148 h 1931212"/>
                    <a:gd name="connsiteX6" fmla="*/ 1762963 w 1762963"/>
                    <a:gd name="connsiteY6" fmla="*/ 672998 h 1931212"/>
                    <a:gd name="connsiteX7" fmla="*/ 1236268 w 1762963"/>
                    <a:gd name="connsiteY7" fmla="*/ 0 h 1931212"/>
                    <a:gd name="connsiteX8" fmla="*/ 651052 w 1762963"/>
                    <a:gd name="connsiteY8" fmla="*/ 526694 h 1931212"/>
                    <a:gd name="connsiteX9" fmla="*/ 409651 w 1762963"/>
                    <a:gd name="connsiteY9" fmla="*/ 7315 h 1931212"/>
                    <a:gd name="connsiteX0" fmla="*/ 409651 w 1762963"/>
                    <a:gd name="connsiteY0" fmla="*/ 7315 h 1931212"/>
                    <a:gd name="connsiteX1" fmla="*/ 234086 w 1762963"/>
                    <a:gd name="connsiteY1" fmla="*/ 665683 h 1931212"/>
                    <a:gd name="connsiteX2" fmla="*/ 292608 w 1762963"/>
                    <a:gd name="connsiteY2" fmla="*/ 1382572 h 1931212"/>
                    <a:gd name="connsiteX3" fmla="*/ 0 w 1762963"/>
                    <a:gd name="connsiteY3" fmla="*/ 1931212 h 1931212"/>
                    <a:gd name="connsiteX4" fmla="*/ 1060704 w 1762963"/>
                    <a:gd name="connsiteY4" fmla="*/ 1923897 h 1931212"/>
                    <a:gd name="connsiteX5" fmla="*/ 1228953 w 1762963"/>
                    <a:gd name="connsiteY5" fmla="*/ 1499615 h 1931212"/>
                    <a:gd name="connsiteX6" fmla="*/ 1762963 w 1762963"/>
                    <a:gd name="connsiteY6" fmla="*/ 672998 h 1931212"/>
                    <a:gd name="connsiteX7" fmla="*/ 1236268 w 1762963"/>
                    <a:gd name="connsiteY7" fmla="*/ 0 h 1931212"/>
                    <a:gd name="connsiteX8" fmla="*/ 651052 w 1762963"/>
                    <a:gd name="connsiteY8" fmla="*/ 526694 h 1931212"/>
                    <a:gd name="connsiteX9" fmla="*/ 409651 w 1762963"/>
                    <a:gd name="connsiteY9" fmla="*/ 7315 h 1931212"/>
                    <a:gd name="connsiteX0" fmla="*/ 409651 w 1762963"/>
                    <a:gd name="connsiteY0" fmla="*/ 7315 h 1931212"/>
                    <a:gd name="connsiteX1" fmla="*/ 234086 w 1762963"/>
                    <a:gd name="connsiteY1" fmla="*/ 665683 h 1931212"/>
                    <a:gd name="connsiteX2" fmla="*/ 292608 w 1762963"/>
                    <a:gd name="connsiteY2" fmla="*/ 1382572 h 1931212"/>
                    <a:gd name="connsiteX3" fmla="*/ 0 w 1762963"/>
                    <a:gd name="connsiteY3" fmla="*/ 1931212 h 1931212"/>
                    <a:gd name="connsiteX4" fmla="*/ 1060704 w 1762963"/>
                    <a:gd name="connsiteY4" fmla="*/ 1923897 h 1931212"/>
                    <a:gd name="connsiteX5" fmla="*/ 1250899 w 1762963"/>
                    <a:gd name="connsiteY5" fmla="*/ 1484985 h 1931212"/>
                    <a:gd name="connsiteX6" fmla="*/ 1762963 w 1762963"/>
                    <a:gd name="connsiteY6" fmla="*/ 672998 h 1931212"/>
                    <a:gd name="connsiteX7" fmla="*/ 1236268 w 1762963"/>
                    <a:gd name="connsiteY7" fmla="*/ 0 h 1931212"/>
                    <a:gd name="connsiteX8" fmla="*/ 651052 w 1762963"/>
                    <a:gd name="connsiteY8" fmla="*/ 526694 h 1931212"/>
                    <a:gd name="connsiteX9" fmla="*/ 409651 w 1762963"/>
                    <a:gd name="connsiteY9" fmla="*/ 7315 h 1931212"/>
                    <a:gd name="connsiteX0" fmla="*/ 409651 w 1762963"/>
                    <a:gd name="connsiteY0" fmla="*/ 7315 h 1931213"/>
                    <a:gd name="connsiteX1" fmla="*/ 234086 w 1762963"/>
                    <a:gd name="connsiteY1" fmla="*/ 665683 h 1931213"/>
                    <a:gd name="connsiteX2" fmla="*/ 292608 w 1762963"/>
                    <a:gd name="connsiteY2" fmla="*/ 1382572 h 1931213"/>
                    <a:gd name="connsiteX3" fmla="*/ 0 w 1762963"/>
                    <a:gd name="connsiteY3" fmla="*/ 1931212 h 1931213"/>
                    <a:gd name="connsiteX4" fmla="*/ 1089965 w 1762963"/>
                    <a:gd name="connsiteY4" fmla="*/ 1931213 h 1931213"/>
                    <a:gd name="connsiteX5" fmla="*/ 1250899 w 1762963"/>
                    <a:gd name="connsiteY5" fmla="*/ 1484985 h 1931213"/>
                    <a:gd name="connsiteX6" fmla="*/ 1762963 w 1762963"/>
                    <a:gd name="connsiteY6" fmla="*/ 672998 h 1931213"/>
                    <a:gd name="connsiteX7" fmla="*/ 1236268 w 1762963"/>
                    <a:gd name="connsiteY7" fmla="*/ 0 h 1931213"/>
                    <a:gd name="connsiteX8" fmla="*/ 651052 w 1762963"/>
                    <a:gd name="connsiteY8" fmla="*/ 526694 h 1931213"/>
                    <a:gd name="connsiteX9" fmla="*/ 409651 w 1762963"/>
                    <a:gd name="connsiteY9" fmla="*/ 7315 h 1931213"/>
                    <a:gd name="connsiteX0" fmla="*/ 277978 w 1631290"/>
                    <a:gd name="connsiteY0" fmla="*/ 7315 h 1931213"/>
                    <a:gd name="connsiteX1" fmla="*/ 102413 w 1631290"/>
                    <a:gd name="connsiteY1" fmla="*/ 665683 h 1931213"/>
                    <a:gd name="connsiteX2" fmla="*/ 160935 w 1631290"/>
                    <a:gd name="connsiteY2" fmla="*/ 1382572 h 1931213"/>
                    <a:gd name="connsiteX3" fmla="*/ 0 w 1631290"/>
                    <a:gd name="connsiteY3" fmla="*/ 1923896 h 1931213"/>
                    <a:gd name="connsiteX4" fmla="*/ 958292 w 1631290"/>
                    <a:gd name="connsiteY4" fmla="*/ 1931213 h 1931213"/>
                    <a:gd name="connsiteX5" fmla="*/ 1119226 w 1631290"/>
                    <a:gd name="connsiteY5" fmla="*/ 1484985 h 1931213"/>
                    <a:gd name="connsiteX6" fmla="*/ 1631290 w 1631290"/>
                    <a:gd name="connsiteY6" fmla="*/ 672998 h 1931213"/>
                    <a:gd name="connsiteX7" fmla="*/ 1104595 w 1631290"/>
                    <a:gd name="connsiteY7" fmla="*/ 0 h 1931213"/>
                    <a:gd name="connsiteX8" fmla="*/ 519379 w 1631290"/>
                    <a:gd name="connsiteY8" fmla="*/ 526694 h 1931213"/>
                    <a:gd name="connsiteX9" fmla="*/ 277978 w 1631290"/>
                    <a:gd name="connsiteY9" fmla="*/ 7315 h 1931213"/>
                    <a:gd name="connsiteX0" fmla="*/ 277978 w 1631290"/>
                    <a:gd name="connsiteY0" fmla="*/ 7315 h 1953159"/>
                    <a:gd name="connsiteX1" fmla="*/ 102413 w 1631290"/>
                    <a:gd name="connsiteY1" fmla="*/ 665683 h 1953159"/>
                    <a:gd name="connsiteX2" fmla="*/ 160935 w 1631290"/>
                    <a:gd name="connsiteY2" fmla="*/ 1382572 h 1953159"/>
                    <a:gd name="connsiteX3" fmla="*/ 0 w 1631290"/>
                    <a:gd name="connsiteY3" fmla="*/ 1923896 h 1953159"/>
                    <a:gd name="connsiteX4" fmla="*/ 1016814 w 1631290"/>
                    <a:gd name="connsiteY4" fmla="*/ 1953159 h 1953159"/>
                    <a:gd name="connsiteX5" fmla="*/ 1119226 w 1631290"/>
                    <a:gd name="connsiteY5" fmla="*/ 1484985 h 1953159"/>
                    <a:gd name="connsiteX6" fmla="*/ 1631290 w 1631290"/>
                    <a:gd name="connsiteY6" fmla="*/ 672998 h 1953159"/>
                    <a:gd name="connsiteX7" fmla="*/ 1104595 w 1631290"/>
                    <a:gd name="connsiteY7" fmla="*/ 0 h 1953159"/>
                    <a:gd name="connsiteX8" fmla="*/ 519379 w 1631290"/>
                    <a:gd name="connsiteY8" fmla="*/ 526694 h 1953159"/>
                    <a:gd name="connsiteX9" fmla="*/ 277978 w 1631290"/>
                    <a:gd name="connsiteY9" fmla="*/ 7315 h 1953159"/>
                    <a:gd name="connsiteX0" fmla="*/ 277978 w 1631290"/>
                    <a:gd name="connsiteY0" fmla="*/ 7315 h 1953159"/>
                    <a:gd name="connsiteX1" fmla="*/ 102413 w 1631290"/>
                    <a:gd name="connsiteY1" fmla="*/ 665683 h 1953159"/>
                    <a:gd name="connsiteX2" fmla="*/ 160935 w 1631290"/>
                    <a:gd name="connsiteY2" fmla="*/ 1382572 h 1953159"/>
                    <a:gd name="connsiteX3" fmla="*/ 0 w 1631290"/>
                    <a:gd name="connsiteY3" fmla="*/ 1923896 h 1953159"/>
                    <a:gd name="connsiteX4" fmla="*/ 1016814 w 1631290"/>
                    <a:gd name="connsiteY4" fmla="*/ 1953159 h 1953159"/>
                    <a:gd name="connsiteX5" fmla="*/ 1082649 w 1631290"/>
                    <a:gd name="connsiteY5" fmla="*/ 1499616 h 1953159"/>
                    <a:gd name="connsiteX6" fmla="*/ 1119226 w 1631290"/>
                    <a:gd name="connsiteY6" fmla="*/ 1484985 h 1953159"/>
                    <a:gd name="connsiteX7" fmla="*/ 1631290 w 1631290"/>
                    <a:gd name="connsiteY7" fmla="*/ 672998 h 1953159"/>
                    <a:gd name="connsiteX8" fmla="*/ 1104595 w 1631290"/>
                    <a:gd name="connsiteY8" fmla="*/ 0 h 1953159"/>
                    <a:gd name="connsiteX9" fmla="*/ 519379 w 1631290"/>
                    <a:gd name="connsiteY9" fmla="*/ 526694 h 1953159"/>
                    <a:gd name="connsiteX10" fmla="*/ 277978 w 1631290"/>
                    <a:gd name="connsiteY10" fmla="*/ 7315 h 1953159"/>
                    <a:gd name="connsiteX0" fmla="*/ 277978 w 1631290"/>
                    <a:gd name="connsiteY0" fmla="*/ 7315 h 1953159"/>
                    <a:gd name="connsiteX1" fmla="*/ 102413 w 1631290"/>
                    <a:gd name="connsiteY1" fmla="*/ 665683 h 1953159"/>
                    <a:gd name="connsiteX2" fmla="*/ 160935 w 1631290"/>
                    <a:gd name="connsiteY2" fmla="*/ 1382572 h 1953159"/>
                    <a:gd name="connsiteX3" fmla="*/ 0 w 1631290"/>
                    <a:gd name="connsiteY3" fmla="*/ 1923896 h 1953159"/>
                    <a:gd name="connsiteX4" fmla="*/ 1016814 w 1631290"/>
                    <a:gd name="connsiteY4" fmla="*/ 1953159 h 1953159"/>
                    <a:gd name="connsiteX5" fmla="*/ 1082649 w 1631290"/>
                    <a:gd name="connsiteY5" fmla="*/ 1499616 h 1953159"/>
                    <a:gd name="connsiteX6" fmla="*/ 1631290 w 1631290"/>
                    <a:gd name="connsiteY6" fmla="*/ 672998 h 1953159"/>
                    <a:gd name="connsiteX7" fmla="*/ 1104595 w 1631290"/>
                    <a:gd name="connsiteY7" fmla="*/ 0 h 1953159"/>
                    <a:gd name="connsiteX8" fmla="*/ 519379 w 1631290"/>
                    <a:gd name="connsiteY8" fmla="*/ 526694 h 1953159"/>
                    <a:gd name="connsiteX9" fmla="*/ 277978 w 1631290"/>
                    <a:gd name="connsiteY9" fmla="*/ 7315 h 1953159"/>
                    <a:gd name="connsiteX0" fmla="*/ 277978 w 1631290"/>
                    <a:gd name="connsiteY0" fmla="*/ 7315 h 1953159"/>
                    <a:gd name="connsiteX1" fmla="*/ 102413 w 1631290"/>
                    <a:gd name="connsiteY1" fmla="*/ 665683 h 1953159"/>
                    <a:gd name="connsiteX2" fmla="*/ 160935 w 1631290"/>
                    <a:gd name="connsiteY2" fmla="*/ 1382572 h 1953159"/>
                    <a:gd name="connsiteX3" fmla="*/ 0 w 1631290"/>
                    <a:gd name="connsiteY3" fmla="*/ 1923896 h 1953159"/>
                    <a:gd name="connsiteX4" fmla="*/ 1016814 w 1631290"/>
                    <a:gd name="connsiteY4" fmla="*/ 1953159 h 1953159"/>
                    <a:gd name="connsiteX5" fmla="*/ 1082649 w 1631290"/>
                    <a:gd name="connsiteY5" fmla="*/ 1499616 h 1953159"/>
                    <a:gd name="connsiteX6" fmla="*/ 1631290 w 1631290"/>
                    <a:gd name="connsiteY6" fmla="*/ 672998 h 1953159"/>
                    <a:gd name="connsiteX7" fmla="*/ 1104595 w 1631290"/>
                    <a:gd name="connsiteY7" fmla="*/ 0 h 1953159"/>
                    <a:gd name="connsiteX8" fmla="*/ 519379 w 1631290"/>
                    <a:gd name="connsiteY8" fmla="*/ 526694 h 1953159"/>
                    <a:gd name="connsiteX9" fmla="*/ 277978 w 1631290"/>
                    <a:gd name="connsiteY9" fmla="*/ 7315 h 1953159"/>
                    <a:gd name="connsiteX0" fmla="*/ 277978 w 1631290"/>
                    <a:gd name="connsiteY0" fmla="*/ 7315 h 1953159"/>
                    <a:gd name="connsiteX1" fmla="*/ 102413 w 1631290"/>
                    <a:gd name="connsiteY1" fmla="*/ 665683 h 1953159"/>
                    <a:gd name="connsiteX2" fmla="*/ 160935 w 1631290"/>
                    <a:gd name="connsiteY2" fmla="*/ 1382572 h 1953159"/>
                    <a:gd name="connsiteX3" fmla="*/ 0 w 1631290"/>
                    <a:gd name="connsiteY3" fmla="*/ 1923896 h 1953159"/>
                    <a:gd name="connsiteX4" fmla="*/ 1016814 w 1631290"/>
                    <a:gd name="connsiteY4" fmla="*/ 1953159 h 1953159"/>
                    <a:gd name="connsiteX5" fmla="*/ 1082649 w 1631290"/>
                    <a:gd name="connsiteY5" fmla="*/ 1499616 h 1953159"/>
                    <a:gd name="connsiteX6" fmla="*/ 1631290 w 1631290"/>
                    <a:gd name="connsiteY6" fmla="*/ 672998 h 1953159"/>
                    <a:gd name="connsiteX7" fmla="*/ 1104595 w 1631290"/>
                    <a:gd name="connsiteY7" fmla="*/ 0 h 1953159"/>
                    <a:gd name="connsiteX8" fmla="*/ 519379 w 1631290"/>
                    <a:gd name="connsiteY8" fmla="*/ 526694 h 1953159"/>
                    <a:gd name="connsiteX9" fmla="*/ 277978 w 1631290"/>
                    <a:gd name="connsiteY9" fmla="*/ 7315 h 1953159"/>
                    <a:gd name="connsiteX0" fmla="*/ 277978 w 1631290"/>
                    <a:gd name="connsiteY0" fmla="*/ 0 h 2033626"/>
                    <a:gd name="connsiteX1" fmla="*/ 102413 w 1631290"/>
                    <a:gd name="connsiteY1" fmla="*/ 746150 h 2033626"/>
                    <a:gd name="connsiteX2" fmla="*/ 160935 w 1631290"/>
                    <a:gd name="connsiteY2" fmla="*/ 1463039 h 2033626"/>
                    <a:gd name="connsiteX3" fmla="*/ 0 w 1631290"/>
                    <a:gd name="connsiteY3" fmla="*/ 2004363 h 2033626"/>
                    <a:gd name="connsiteX4" fmla="*/ 1016814 w 1631290"/>
                    <a:gd name="connsiteY4" fmla="*/ 2033626 h 2033626"/>
                    <a:gd name="connsiteX5" fmla="*/ 1082649 w 1631290"/>
                    <a:gd name="connsiteY5" fmla="*/ 1580083 h 2033626"/>
                    <a:gd name="connsiteX6" fmla="*/ 1631290 w 1631290"/>
                    <a:gd name="connsiteY6" fmla="*/ 753465 h 2033626"/>
                    <a:gd name="connsiteX7" fmla="*/ 1104595 w 1631290"/>
                    <a:gd name="connsiteY7" fmla="*/ 80467 h 2033626"/>
                    <a:gd name="connsiteX8" fmla="*/ 519379 w 1631290"/>
                    <a:gd name="connsiteY8" fmla="*/ 607161 h 2033626"/>
                    <a:gd name="connsiteX9" fmla="*/ 277978 w 1631290"/>
                    <a:gd name="connsiteY9" fmla="*/ 0 h 2033626"/>
                    <a:gd name="connsiteX0" fmla="*/ 277978 w 1631290"/>
                    <a:gd name="connsiteY0" fmla="*/ 10 h 2033636"/>
                    <a:gd name="connsiteX1" fmla="*/ 102413 w 1631290"/>
                    <a:gd name="connsiteY1" fmla="*/ 746160 h 2033636"/>
                    <a:gd name="connsiteX2" fmla="*/ 160935 w 1631290"/>
                    <a:gd name="connsiteY2" fmla="*/ 1463049 h 2033636"/>
                    <a:gd name="connsiteX3" fmla="*/ 0 w 1631290"/>
                    <a:gd name="connsiteY3" fmla="*/ 2004373 h 2033636"/>
                    <a:gd name="connsiteX4" fmla="*/ 1016814 w 1631290"/>
                    <a:gd name="connsiteY4" fmla="*/ 2033636 h 2033636"/>
                    <a:gd name="connsiteX5" fmla="*/ 1082649 w 1631290"/>
                    <a:gd name="connsiteY5" fmla="*/ 1580093 h 2033636"/>
                    <a:gd name="connsiteX6" fmla="*/ 1631290 w 1631290"/>
                    <a:gd name="connsiteY6" fmla="*/ 753475 h 2033636"/>
                    <a:gd name="connsiteX7" fmla="*/ 1104595 w 1631290"/>
                    <a:gd name="connsiteY7" fmla="*/ 80477 h 2033636"/>
                    <a:gd name="connsiteX8" fmla="*/ 519379 w 1631290"/>
                    <a:gd name="connsiteY8" fmla="*/ 607171 h 2033636"/>
                    <a:gd name="connsiteX9" fmla="*/ 277978 w 1631290"/>
                    <a:gd name="connsiteY9" fmla="*/ 10 h 2033636"/>
                    <a:gd name="connsiteX0" fmla="*/ 277978 w 1631290"/>
                    <a:gd name="connsiteY0" fmla="*/ 10 h 2033636"/>
                    <a:gd name="connsiteX1" fmla="*/ 102413 w 1631290"/>
                    <a:gd name="connsiteY1" fmla="*/ 746160 h 2033636"/>
                    <a:gd name="connsiteX2" fmla="*/ 160935 w 1631290"/>
                    <a:gd name="connsiteY2" fmla="*/ 1463049 h 2033636"/>
                    <a:gd name="connsiteX3" fmla="*/ 0 w 1631290"/>
                    <a:gd name="connsiteY3" fmla="*/ 2004373 h 2033636"/>
                    <a:gd name="connsiteX4" fmla="*/ 1016814 w 1631290"/>
                    <a:gd name="connsiteY4" fmla="*/ 2033636 h 2033636"/>
                    <a:gd name="connsiteX5" fmla="*/ 1082649 w 1631290"/>
                    <a:gd name="connsiteY5" fmla="*/ 1580093 h 2033636"/>
                    <a:gd name="connsiteX6" fmla="*/ 1631290 w 1631290"/>
                    <a:gd name="connsiteY6" fmla="*/ 753475 h 2033636"/>
                    <a:gd name="connsiteX7" fmla="*/ 1104595 w 1631290"/>
                    <a:gd name="connsiteY7" fmla="*/ 80477 h 2033636"/>
                    <a:gd name="connsiteX8" fmla="*/ 490118 w 1631290"/>
                    <a:gd name="connsiteY8" fmla="*/ 680323 h 2033636"/>
                    <a:gd name="connsiteX9" fmla="*/ 277978 w 1631290"/>
                    <a:gd name="connsiteY9" fmla="*/ 10 h 203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31290" h="2033636">
                      <a:moveTo>
                        <a:pt x="277978" y="10"/>
                      </a:moveTo>
                      <a:cubicBezTo>
                        <a:pt x="285293" y="285302"/>
                        <a:pt x="95098" y="643747"/>
                        <a:pt x="102413" y="746160"/>
                      </a:cubicBezTo>
                      <a:cubicBezTo>
                        <a:pt x="92659" y="1014384"/>
                        <a:pt x="141428" y="1224086"/>
                        <a:pt x="160935" y="1463049"/>
                      </a:cubicBezTo>
                      <a:lnTo>
                        <a:pt x="0" y="2004373"/>
                      </a:lnTo>
                      <a:lnTo>
                        <a:pt x="1016814" y="2033636"/>
                      </a:lnTo>
                      <a:cubicBezTo>
                        <a:pt x="1048513" y="1884893"/>
                        <a:pt x="1050950" y="1728836"/>
                        <a:pt x="1082649" y="1580093"/>
                      </a:cubicBezTo>
                      <a:cubicBezTo>
                        <a:pt x="1433779" y="1333815"/>
                        <a:pt x="1528877" y="1153373"/>
                        <a:pt x="1631290" y="753475"/>
                      </a:cubicBezTo>
                      <a:lnTo>
                        <a:pt x="1104595" y="80477"/>
                      </a:lnTo>
                      <a:lnTo>
                        <a:pt x="490118" y="680323"/>
                      </a:lnTo>
                      <a:cubicBezTo>
                        <a:pt x="409651" y="477936"/>
                        <a:pt x="592532" y="-2428"/>
                        <a:pt x="27797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731153" y="2225865"/>
                <a:ext cx="1666119" cy="2017638"/>
                <a:chOff x="3731153" y="2225865"/>
                <a:chExt cx="1666119" cy="2017638"/>
              </a:xfrm>
            </p:grpSpPr>
            <p:pic>
              <p:nvPicPr>
                <p:cNvPr id="8" name="Picture 2" descr="D:\KBM-정애\014-Fullppt\PNG이미지\핸드폰2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31153" y="2225865"/>
                  <a:ext cx="1666119" cy="20176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4177052" y="2344220"/>
                  <a:ext cx="907339" cy="143565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818009" y="2822326"/>
                <a:ext cx="543317" cy="824717"/>
                <a:chOff x="4661983" y="2106581"/>
                <a:chExt cx="509735" cy="77374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1" name="Rounded Rectangle 10"/>
                <p:cNvSpPr/>
                <p:nvPr/>
              </p:nvSpPr>
              <p:spPr>
                <a:xfrm rot="3148397">
                  <a:off x="4756549" y="2012015"/>
                  <a:ext cx="265003" cy="4541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3148397">
                  <a:off x="4786261" y="2266384"/>
                  <a:ext cx="265003" cy="4541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 rot="3148397">
                  <a:off x="4812149" y="2520754"/>
                  <a:ext cx="265003" cy="4541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2544250" y="4418925"/>
              <a:ext cx="1522925" cy="724575"/>
              <a:chOff x="2544250" y="4418925"/>
              <a:chExt cx="1522925" cy="72457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699791" y="4418925"/>
                <a:ext cx="1224195" cy="4570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544250" y="4876007"/>
                <a:ext cx="1522925" cy="26749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677131" y="4565152"/>
                <a:ext cx="169210" cy="16921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3377656" y="2270613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ound Same Side Corner Rectangle 8"/>
          <p:cNvSpPr/>
          <p:nvPr/>
        </p:nvSpPr>
        <p:spPr>
          <a:xfrm flipH="1">
            <a:off x="3647400" y="2808487"/>
            <a:ext cx="228671" cy="60226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4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203596"/>
            <a:ext cx="2448272" cy="27699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30602"/>
              </p:ext>
            </p:extLst>
          </p:nvPr>
        </p:nvGraphicFramePr>
        <p:xfrm>
          <a:off x="659880" y="1576889"/>
          <a:ext cx="2484000" cy="30266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8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79912" y="1131590"/>
            <a:ext cx="3600399" cy="1008112"/>
            <a:chOff x="80902" y="1114177"/>
            <a:chExt cx="3303444" cy="1008112"/>
          </a:xfrm>
        </p:grpSpPr>
        <p:sp>
          <p:nvSpPr>
            <p:cNvPr id="9" name="TextBox 8"/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915" y="1475958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88082582"/>
              </p:ext>
            </p:extLst>
          </p:nvPr>
        </p:nvGraphicFramePr>
        <p:xfrm>
          <a:off x="3563888" y="2139702"/>
          <a:ext cx="4176464" cy="2487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887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E02429C-82BB-4C46-90C9-350FE8E9351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/>
              <a:t>Portfolio Presentation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Insert the title of your subtitle Here</a:t>
            </a:r>
          </a:p>
        </p:txBody>
      </p:sp>
      <p:sp>
        <p:nvSpPr>
          <p:cNvPr id="8" name="Pentagon 7"/>
          <p:cNvSpPr/>
          <p:nvPr/>
        </p:nvSpPr>
        <p:spPr>
          <a:xfrm>
            <a:off x="0" y="1377702"/>
            <a:ext cx="3491880" cy="484632"/>
          </a:xfrm>
          <a:prstGeom prst="homePlate">
            <a:avLst>
              <a:gd name="adj" fmla="val 5905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entagon 8"/>
          <p:cNvSpPr/>
          <p:nvPr/>
        </p:nvSpPr>
        <p:spPr>
          <a:xfrm>
            <a:off x="0" y="2140395"/>
            <a:ext cx="3491880" cy="484632"/>
          </a:xfrm>
          <a:prstGeom prst="homePlate">
            <a:avLst>
              <a:gd name="adj" fmla="val 59057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entagon 9"/>
          <p:cNvSpPr/>
          <p:nvPr/>
        </p:nvSpPr>
        <p:spPr>
          <a:xfrm>
            <a:off x="0" y="2903672"/>
            <a:ext cx="3491880" cy="484632"/>
          </a:xfrm>
          <a:prstGeom prst="homePlate">
            <a:avLst>
              <a:gd name="adj" fmla="val 59057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entagon 12"/>
          <p:cNvSpPr/>
          <p:nvPr/>
        </p:nvSpPr>
        <p:spPr>
          <a:xfrm rot="10800000">
            <a:off x="5652120" y="2903673"/>
            <a:ext cx="3491880" cy="484632"/>
          </a:xfrm>
          <a:prstGeom prst="homePlate">
            <a:avLst>
              <a:gd name="adj" fmla="val 59057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Pentagon 13"/>
          <p:cNvSpPr/>
          <p:nvPr/>
        </p:nvSpPr>
        <p:spPr>
          <a:xfrm rot="10800000">
            <a:off x="5652120" y="2140396"/>
            <a:ext cx="3491880" cy="484632"/>
          </a:xfrm>
          <a:prstGeom prst="homePlate">
            <a:avLst>
              <a:gd name="adj" fmla="val 59057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Pentagon 14"/>
          <p:cNvSpPr/>
          <p:nvPr/>
        </p:nvSpPr>
        <p:spPr>
          <a:xfrm rot="10800000">
            <a:off x="5652120" y="1377119"/>
            <a:ext cx="3491880" cy="484632"/>
          </a:xfrm>
          <a:prstGeom prst="homePlate">
            <a:avLst>
              <a:gd name="adj" fmla="val 5905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6183" y="1389186"/>
            <a:ext cx="265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6183" y="2244212"/>
            <a:ext cx="265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183" y="3007488"/>
            <a:ext cx="265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Replaced with your own text.  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7130" y="1391504"/>
            <a:ext cx="265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67130" y="2246530"/>
            <a:ext cx="265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67130" y="3009806"/>
            <a:ext cx="265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Replaced with your own text.  </a:t>
            </a:r>
            <a:endParaRPr lang="en-JM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5656" y="4056399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75656" y="3779400"/>
            <a:ext cx="619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7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3316" y="1811194"/>
            <a:ext cx="1080000" cy="108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143476" y="1811194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703316" y="3141928"/>
            <a:ext cx="108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143476" y="3141928"/>
            <a:ext cx="1080000" cy="1080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3030651" y="3482855"/>
            <a:ext cx="425330" cy="39814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23"/>
          <p:cNvSpPr/>
          <p:nvPr/>
        </p:nvSpPr>
        <p:spPr>
          <a:xfrm>
            <a:off x="4431164" y="2202778"/>
            <a:ext cx="504623" cy="296832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30"/>
          <p:cNvSpPr/>
          <p:nvPr/>
        </p:nvSpPr>
        <p:spPr>
          <a:xfrm>
            <a:off x="3052779" y="2161214"/>
            <a:ext cx="381073" cy="37995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7"/>
          <p:cNvSpPr/>
          <p:nvPr/>
        </p:nvSpPr>
        <p:spPr>
          <a:xfrm>
            <a:off x="4457509" y="3455960"/>
            <a:ext cx="451934" cy="451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527301" y="1922103"/>
            <a:ext cx="1931192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301" y="3252837"/>
            <a:ext cx="1931192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30870" y="1922103"/>
            <a:ext cx="1931192" cy="858180"/>
            <a:chOff x="467544" y="1419622"/>
            <a:chExt cx="1931192" cy="858180"/>
          </a:xfrm>
        </p:grpSpPr>
        <p:sp>
          <p:nvSpPr>
            <p:cNvPr id="23" name="TextBox 22"/>
            <p:cNvSpPr txBox="1"/>
            <p:nvPr/>
          </p:nvSpPr>
          <p:spPr>
            <a:xfrm>
              <a:off x="467544" y="1631471"/>
              <a:ext cx="1931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545" y="1419622"/>
              <a:ext cx="193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30870" y="3252837"/>
            <a:ext cx="1931192" cy="858180"/>
            <a:chOff x="477383" y="2372287"/>
            <a:chExt cx="1931192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477383" y="2584136"/>
              <a:ext cx="1931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7384" y="2372287"/>
              <a:ext cx="193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35682" y="1412307"/>
            <a:ext cx="3293408" cy="3262066"/>
            <a:chOff x="2228466" y="1244261"/>
            <a:chExt cx="3293408" cy="3262066"/>
          </a:xfrm>
        </p:grpSpPr>
        <p:sp>
          <p:nvSpPr>
            <p:cNvPr id="8" name="Rectangle 7"/>
            <p:cNvSpPr/>
            <p:nvPr/>
          </p:nvSpPr>
          <p:spPr>
            <a:xfrm>
              <a:off x="2435170" y="2841622"/>
              <a:ext cx="2880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2435170" y="2841622"/>
              <a:ext cx="2880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3755281" y="1244261"/>
              <a:ext cx="239778" cy="2067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5400000">
              <a:off x="5298633" y="2750641"/>
              <a:ext cx="239778" cy="2067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3755281" y="4299622"/>
              <a:ext cx="239778" cy="2067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16200000">
              <a:off x="2211930" y="2774269"/>
              <a:ext cx="239778" cy="20670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65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직사각형 21"/>
          <p:cNvSpPr/>
          <p:nvPr/>
        </p:nvSpPr>
        <p:spPr>
          <a:xfrm>
            <a:off x="6558966" y="1575432"/>
            <a:ext cx="504055" cy="504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54909" y="2166055"/>
            <a:ext cx="1512168" cy="2389917"/>
            <a:chOff x="1472558" y="998559"/>
            <a:chExt cx="2765965" cy="2389917"/>
          </a:xfrm>
        </p:grpSpPr>
        <p:sp>
          <p:nvSpPr>
            <p:cNvPr id="7" name="TextBox 6"/>
            <p:cNvSpPr txBox="1"/>
            <p:nvPr/>
          </p:nvSpPr>
          <p:spPr>
            <a:xfrm>
              <a:off x="1472558" y="1264818"/>
              <a:ext cx="276596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55784" y="1497180"/>
            <a:ext cx="1888750" cy="3234810"/>
            <a:chOff x="2464173" y="2002902"/>
            <a:chExt cx="2107827" cy="3533378"/>
          </a:xfrm>
        </p:grpSpPr>
        <p:pic>
          <p:nvPicPr>
            <p:cNvPr id="10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4173" y="2002902"/>
              <a:ext cx="2107827" cy="3533378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2794155" y="2506958"/>
              <a:ext cx="1485962" cy="2218186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35630" y="1497180"/>
            <a:ext cx="1888750" cy="3234810"/>
            <a:chOff x="4572000" y="2002902"/>
            <a:chExt cx="2107827" cy="3533378"/>
          </a:xfrm>
        </p:grpSpPr>
        <p:pic>
          <p:nvPicPr>
            <p:cNvPr id="13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002902"/>
              <a:ext cx="2107827" cy="3533378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2990" y="2506958"/>
              <a:ext cx="1485962" cy="2218186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453035435"/>
              </p:ext>
            </p:extLst>
          </p:nvPr>
        </p:nvGraphicFramePr>
        <p:xfrm>
          <a:off x="1877412" y="1741321"/>
          <a:ext cx="4260043" cy="2387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58052" y="3376509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5551" y="3376509"/>
            <a:ext cx="8049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직사각형 21"/>
          <p:cNvSpPr/>
          <p:nvPr/>
        </p:nvSpPr>
        <p:spPr>
          <a:xfrm>
            <a:off x="970459" y="1575432"/>
            <a:ext cx="504055" cy="504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6402" y="2166055"/>
            <a:ext cx="1512168" cy="2389917"/>
            <a:chOff x="1472558" y="998559"/>
            <a:chExt cx="2765965" cy="2389917"/>
          </a:xfrm>
        </p:grpSpPr>
        <p:sp>
          <p:nvSpPr>
            <p:cNvPr id="20" name="TextBox 19"/>
            <p:cNvSpPr txBox="1"/>
            <p:nvPr/>
          </p:nvSpPr>
          <p:spPr>
            <a:xfrm>
              <a:off x="1472558" y="1264818"/>
              <a:ext cx="276596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92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72396791"/>
              </p:ext>
            </p:extLst>
          </p:nvPr>
        </p:nvGraphicFramePr>
        <p:xfrm>
          <a:off x="829079" y="1360156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B6BE4D3F-C21F-4282-8359-6CC840530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757715"/>
              </p:ext>
            </p:extLst>
          </p:nvPr>
        </p:nvGraphicFramePr>
        <p:xfrm>
          <a:off x="3133392" y="1360156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4">
            <a:extLst>
              <a:ext uri="{FF2B5EF4-FFF2-40B4-BE49-F238E27FC236}">
                <a16:creationId xmlns:a16="http://schemas.microsoft.com/office/drawing/2014/main" id="{0F961659-B65A-4875-8C22-F13A0ADAA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268985"/>
              </p:ext>
            </p:extLst>
          </p:nvPr>
        </p:nvGraphicFramePr>
        <p:xfrm>
          <a:off x="5437704" y="1360156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Oval 26"/>
          <p:cNvSpPr/>
          <p:nvPr/>
        </p:nvSpPr>
        <p:spPr>
          <a:xfrm>
            <a:off x="3478392" y="1670662"/>
            <a:ext cx="781676" cy="78167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1191587" y="1670662"/>
            <a:ext cx="781676" cy="78167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5765197" y="1670662"/>
            <a:ext cx="781676" cy="781676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1014" y="1847357"/>
            <a:ext cx="844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6725" y="1847357"/>
            <a:ext cx="844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3577" y="1847357"/>
            <a:ext cx="844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29" y="2912718"/>
            <a:ext cx="1766226" cy="277000"/>
          </a:xfrm>
          <a:prstGeom prst="rect">
            <a:avLst/>
          </a:prstGeom>
          <a:solidFill>
            <a:schemeClr val="accent1"/>
          </a:solidFill>
          <a:ln w="25400">
            <a:solidFill>
              <a:sysClr val="windowText" lastClr="000000">
                <a:lumMod val="75000"/>
                <a:lumOff val="25000"/>
              </a:sys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37101" y="2912718"/>
            <a:ext cx="1766226" cy="277000"/>
          </a:xfrm>
          <a:prstGeom prst="rect">
            <a:avLst/>
          </a:prstGeom>
          <a:solidFill>
            <a:schemeClr val="accent3"/>
          </a:solidFill>
          <a:ln w="25400">
            <a:solidFill>
              <a:sysClr val="windowText" lastClr="000000">
                <a:lumMod val="75000"/>
                <a:lumOff val="25000"/>
              </a:sys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6773" y="2912718"/>
            <a:ext cx="1766226" cy="277000"/>
          </a:xfrm>
          <a:prstGeom prst="rect">
            <a:avLst/>
          </a:prstGeom>
          <a:solidFill>
            <a:schemeClr val="accent5"/>
          </a:solidFill>
          <a:ln w="25400">
            <a:solidFill>
              <a:sysClr val="windowText" lastClr="000000">
                <a:lumMod val="75000"/>
                <a:lumOff val="25000"/>
              </a:sys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36446" y="3363838"/>
            <a:ext cx="1728192" cy="1081951"/>
            <a:chOff x="1062658" y="3986014"/>
            <a:chExt cx="1728192" cy="1081951"/>
          </a:xfrm>
        </p:grpSpPr>
        <p:sp>
          <p:nvSpPr>
            <p:cNvPr id="15" name="TextBox 1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56118" y="3363838"/>
            <a:ext cx="1728192" cy="1081951"/>
            <a:chOff x="1062658" y="3986014"/>
            <a:chExt cx="1728192" cy="1081951"/>
          </a:xfrm>
        </p:grpSpPr>
        <p:sp>
          <p:nvSpPr>
            <p:cNvPr id="18" name="TextBox 1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75790" y="3363838"/>
            <a:ext cx="1728192" cy="1081951"/>
            <a:chOff x="1062658" y="3986014"/>
            <a:chExt cx="1728192" cy="1081951"/>
          </a:xfrm>
        </p:grpSpPr>
        <p:sp>
          <p:nvSpPr>
            <p:cNvPr id="21" name="TextBox 2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23" name="Donut 22"/>
          <p:cNvSpPr/>
          <p:nvPr/>
        </p:nvSpPr>
        <p:spPr>
          <a:xfrm>
            <a:off x="897243" y="2237668"/>
            <a:ext cx="288032" cy="288032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3317284" y="2373058"/>
            <a:ext cx="288032" cy="288032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6504342" y="2362878"/>
            <a:ext cx="288032" cy="288032"/>
          </a:xfrm>
          <a:prstGeom prst="don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5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139952" y="157386"/>
            <a:ext cx="500404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4" name="Oval 3"/>
          <p:cNvSpPr/>
          <p:nvPr/>
        </p:nvSpPr>
        <p:spPr>
          <a:xfrm>
            <a:off x="3203848" y="987574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3500264" y="3380772"/>
            <a:ext cx="576064" cy="57606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3500264" y="1779662"/>
            <a:ext cx="576064" cy="57606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203848" y="2571750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3203848" y="4157699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4129684" y="987474"/>
            <a:ext cx="4418104" cy="576263"/>
            <a:chOff x="4129683" y="987474"/>
            <a:chExt cx="5697537" cy="576263"/>
          </a:xfrm>
        </p:grpSpPr>
        <p:sp>
          <p:nvSpPr>
            <p:cNvPr id="9" name="AutoShape 92"/>
            <p:cNvSpPr>
              <a:spLocks noChangeArrowheads="1"/>
            </p:cNvSpPr>
            <p:nvPr/>
          </p:nvSpPr>
          <p:spPr bwMode="auto">
            <a:xfrm flipH="1">
              <a:off x="4129683" y="987474"/>
              <a:ext cx="5697537" cy="576263"/>
            </a:xfrm>
            <a:prstGeom prst="roundRect">
              <a:avLst>
                <a:gd name="adj" fmla="val 50000"/>
              </a:avLst>
            </a:prstGeom>
            <a:noFill/>
            <a:ln>
              <a:headEnd/>
              <a:tailEnd/>
            </a:ln>
            <a:effectLst>
              <a:outerShdw blurRad="762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AutoShape 92"/>
            <p:cNvSpPr>
              <a:spLocks noChangeArrowheads="1"/>
            </p:cNvSpPr>
            <p:nvPr/>
          </p:nvSpPr>
          <p:spPr bwMode="auto">
            <a:xfrm flipH="1">
              <a:off x="4314157" y="1038274"/>
              <a:ext cx="5395912" cy="4746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직사각형 55"/>
          <p:cNvSpPr/>
          <p:nvPr/>
        </p:nvSpPr>
        <p:spPr>
          <a:xfrm>
            <a:off x="4461201" y="1137106"/>
            <a:ext cx="312758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1545" y="1090940"/>
            <a:ext cx="4806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7961" y="1883028"/>
            <a:ext cx="4806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7961" y="3484138"/>
            <a:ext cx="4806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1545" y="2673052"/>
            <a:ext cx="4806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1545" y="4261065"/>
            <a:ext cx="4806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321325" y="1780006"/>
            <a:ext cx="4418104" cy="576263"/>
            <a:chOff x="4129683" y="987474"/>
            <a:chExt cx="5697537" cy="576263"/>
          </a:xfrm>
        </p:grpSpPr>
        <p:sp>
          <p:nvSpPr>
            <p:cNvPr id="18" name="AutoShape 92"/>
            <p:cNvSpPr>
              <a:spLocks noChangeArrowheads="1"/>
            </p:cNvSpPr>
            <p:nvPr/>
          </p:nvSpPr>
          <p:spPr bwMode="auto">
            <a:xfrm flipH="1">
              <a:off x="4129683" y="987474"/>
              <a:ext cx="5697537" cy="576263"/>
            </a:xfrm>
            <a:prstGeom prst="roundRect">
              <a:avLst>
                <a:gd name="adj" fmla="val 50000"/>
              </a:avLst>
            </a:prstGeom>
            <a:noFill/>
            <a:ln>
              <a:headEnd/>
              <a:tailEnd/>
            </a:ln>
            <a:effectLst>
              <a:outerShdw blurRad="762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AutoShape 92"/>
            <p:cNvSpPr>
              <a:spLocks noChangeArrowheads="1"/>
            </p:cNvSpPr>
            <p:nvPr/>
          </p:nvSpPr>
          <p:spPr bwMode="auto">
            <a:xfrm flipH="1">
              <a:off x="4278908" y="1038274"/>
              <a:ext cx="5395912" cy="47466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직사각형 55"/>
          <p:cNvSpPr/>
          <p:nvPr/>
        </p:nvSpPr>
        <p:spPr>
          <a:xfrm>
            <a:off x="4652842" y="1929638"/>
            <a:ext cx="312758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191645" y="2572538"/>
            <a:ext cx="4418104" cy="576263"/>
            <a:chOff x="4129683" y="987474"/>
            <a:chExt cx="5697537" cy="576263"/>
          </a:xfrm>
        </p:grpSpPr>
        <p:sp>
          <p:nvSpPr>
            <p:cNvPr id="22" name="AutoShape 92"/>
            <p:cNvSpPr>
              <a:spLocks noChangeArrowheads="1"/>
            </p:cNvSpPr>
            <p:nvPr/>
          </p:nvSpPr>
          <p:spPr bwMode="auto">
            <a:xfrm flipH="1">
              <a:off x="4129683" y="987474"/>
              <a:ext cx="5697537" cy="576263"/>
            </a:xfrm>
            <a:prstGeom prst="roundRect">
              <a:avLst>
                <a:gd name="adj" fmla="val 50000"/>
              </a:avLst>
            </a:prstGeom>
            <a:noFill/>
            <a:ln>
              <a:headEnd/>
              <a:tailEnd/>
            </a:ln>
            <a:effectLst>
              <a:outerShdw blurRad="762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AutoShape 92"/>
            <p:cNvSpPr>
              <a:spLocks noChangeArrowheads="1"/>
            </p:cNvSpPr>
            <p:nvPr/>
          </p:nvSpPr>
          <p:spPr bwMode="auto">
            <a:xfrm flipH="1">
              <a:off x="4278908" y="1038274"/>
              <a:ext cx="5395912" cy="4746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직사각형 55"/>
          <p:cNvSpPr/>
          <p:nvPr/>
        </p:nvSpPr>
        <p:spPr>
          <a:xfrm>
            <a:off x="4523162" y="2722170"/>
            <a:ext cx="312758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217863" y="3365070"/>
            <a:ext cx="4418104" cy="576263"/>
            <a:chOff x="4129683" y="987474"/>
            <a:chExt cx="5697537" cy="576263"/>
          </a:xfrm>
        </p:grpSpPr>
        <p:sp>
          <p:nvSpPr>
            <p:cNvPr id="26" name="AutoShape 92"/>
            <p:cNvSpPr>
              <a:spLocks noChangeArrowheads="1"/>
            </p:cNvSpPr>
            <p:nvPr/>
          </p:nvSpPr>
          <p:spPr bwMode="auto">
            <a:xfrm flipH="1">
              <a:off x="4129683" y="987474"/>
              <a:ext cx="5697537" cy="576263"/>
            </a:xfrm>
            <a:prstGeom prst="roundRect">
              <a:avLst>
                <a:gd name="adj" fmla="val 50000"/>
              </a:avLst>
            </a:prstGeom>
            <a:noFill/>
            <a:ln>
              <a:headEnd/>
              <a:tailEnd/>
            </a:ln>
            <a:effectLst>
              <a:outerShdw blurRad="762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AutoShape 92"/>
            <p:cNvSpPr>
              <a:spLocks noChangeArrowheads="1"/>
            </p:cNvSpPr>
            <p:nvPr/>
          </p:nvSpPr>
          <p:spPr bwMode="auto">
            <a:xfrm flipH="1">
              <a:off x="4278908" y="1038274"/>
              <a:ext cx="5395912" cy="47466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55"/>
          <p:cNvSpPr/>
          <p:nvPr/>
        </p:nvSpPr>
        <p:spPr>
          <a:xfrm>
            <a:off x="4549380" y="3514702"/>
            <a:ext cx="312758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70321" y="4157600"/>
            <a:ext cx="4418104" cy="576263"/>
            <a:chOff x="4129683" y="987474"/>
            <a:chExt cx="5697537" cy="576263"/>
          </a:xfrm>
        </p:grpSpPr>
        <p:sp>
          <p:nvSpPr>
            <p:cNvPr id="30" name="AutoShape 92"/>
            <p:cNvSpPr>
              <a:spLocks noChangeArrowheads="1"/>
            </p:cNvSpPr>
            <p:nvPr/>
          </p:nvSpPr>
          <p:spPr bwMode="auto">
            <a:xfrm flipH="1">
              <a:off x="4129683" y="987474"/>
              <a:ext cx="5697537" cy="576263"/>
            </a:xfrm>
            <a:prstGeom prst="roundRect">
              <a:avLst>
                <a:gd name="adj" fmla="val 50000"/>
              </a:avLst>
            </a:prstGeom>
            <a:noFill/>
            <a:ln>
              <a:headEnd/>
              <a:tailEnd/>
            </a:ln>
            <a:effectLst>
              <a:outerShdw blurRad="762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AutoShape 92"/>
            <p:cNvSpPr>
              <a:spLocks noChangeArrowheads="1"/>
            </p:cNvSpPr>
            <p:nvPr/>
          </p:nvSpPr>
          <p:spPr bwMode="auto">
            <a:xfrm flipH="1">
              <a:off x="4278908" y="1038274"/>
              <a:ext cx="5395912" cy="47466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55"/>
          <p:cNvSpPr/>
          <p:nvPr/>
        </p:nvSpPr>
        <p:spPr>
          <a:xfrm>
            <a:off x="4301838" y="4307232"/>
            <a:ext cx="3127587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ACBAFD44-84E4-4482-A50D-A4F4E60D3EAF}"/>
              </a:ext>
            </a:extLst>
          </p:cNvPr>
          <p:cNvGrpSpPr/>
          <p:nvPr/>
        </p:nvGrpSpPr>
        <p:grpSpPr>
          <a:xfrm>
            <a:off x="1044874" y="1188453"/>
            <a:ext cx="6148947" cy="3587199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1" name="Freeform 8">
              <a:extLst>
                <a:ext uri="{FF2B5EF4-FFF2-40B4-BE49-F238E27FC236}">
                  <a16:creationId xmlns:a16="http://schemas.microsoft.com/office/drawing/2014/main" id="{365BD2F3-F676-46BB-AB37-99D8240941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9">
              <a:extLst>
                <a:ext uri="{FF2B5EF4-FFF2-40B4-BE49-F238E27FC236}">
                  <a16:creationId xmlns:a16="http://schemas.microsoft.com/office/drawing/2014/main" id="{73506459-8A25-4945-8AF7-39AC2CBFF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10">
              <a:extLst>
                <a:ext uri="{FF2B5EF4-FFF2-40B4-BE49-F238E27FC236}">
                  <a16:creationId xmlns:a16="http://schemas.microsoft.com/office/drawing/2014/main" id="{41FB4B03-286A-470F-A765-2A9CEBC169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1">
              <a:extLst>
                <a:ext uri="{FF2B5EF4-FFF2-40B4-BE49-F238E27FC236}">
                  <a16:creationId xmlns:a16="http://schemas.microsoft.com/office/drawing/2014/main" id="{14386D61-1FEE-4807-A025-2720AF1B08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entagon 3"/>
          <p:cNvSpPr/>
          <p:nvPr/>
        </p:nvSpPr>
        <p:spPr>
          <a:xfrm rot="5400000">
            <a:off x="5426384" y="1069294"/>
            <a:ext cx="1440160" cy="1132704"/>
          </a:xfrm>
          <a:prstGeom prst="homePlate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70903" y="1570953"/>
            <a:ext cx="75112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5069" y="952141"/>
            <a:ext cx="1067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Replaced with your own text.   </a:t>
            </a:r>
            <a:endParaRPr lang="en-JM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Pentagon 17"/>
          <p:cNvSpPr/>
          <p:nvPr/>
        </p:nvSpPr>
        <p:spPr>
          <a:xfrm rot="5400000">
            <a:off x="3770200" y="2149414"/>
            <a:ext cx="1440160" cy="1132704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114719" y="2651073"/>
            <a:ext cx="75112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8885" y="2032261"/>
            <a:ext cx="1067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Replaced with your own text.   </a:t>
            </a:r>
            <a:endParaRPr lang="en-JM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Pentagon 20"/>
          <p:cNvSpPr/>
          <p:nvPr/>
        </p:nvSpPr>
        <p:spPr>
          <a:xfrm rot="5400000">
            <a:off x="1413360" y="1481592"/>
            <a:ext cx="1440160" cy="1132704"/>
          </a:xfrm>
          <a:prstGeom prst="homePlat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57879" y="1983251"/>
            <a:ext cx="75112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2045" y="1364439"/>
            <a:ext cx="1067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Replaced with your own text.   </a:t>
            </a:r>
            <a:endParaRPr lang="en-JM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906" y="3427742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zing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and appeal to your Presentations.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73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27"/>
          <p:cNvSpPr/>
          <p:nvPr/>
        </p:nvSpPr>
        <p:spPr>
          <a:xfrm>
            <a:off x="2105331" y="3317179"/>
            <a:ext cx="396835" cy="30482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7"/>
          <p:cNvSpPr/>
          <p:nvPr/>
        </p:nvSpPr>
        <p:spPr>
          <a:xfrm>
            <a:off x="6710532" y="3317179"/>
            <a:ext cx="403457" cy="34817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827584" y="3709248"/>
            <a:ext cx="2952328" cy="1107996"/>
            <a:chOff x="2551706" y="4283314"/>
            <a:chExt cx="1480091" cy="1107996"/>
          </a:xfrm>
        </p:grpSpPr>
        <p:sp>
          <p:nvSpPr>
            <p:cNvPr id="11" name="TextBox 10"/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36096" y="3709248"/>
            <a:ext cx="2952328" cy="1107996"/>
            <a:chOff x="2551706" y="4283314"/>
            <a:chExt cx="1480091" cy="1107996"/>
          </a:xfrm>
        </p:grpSpPr>
        <p:sp>
          <p:nvSpPr>
            <p:cNvPr id="14" name="TextBox 13"/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4554000" y="3219822"/>
            <a:ext cx="3600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6510B4-C836-4DA8-AD45-5621D2A5C50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1DD11A5-45D3-4F5D-B106-95CCAB710E0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541634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12">
            <a:extLst>
              <a:ext uri="{FF2B5EF4-FFF2-40B4-BE49-F238E27FC236}">
                <a16:creationId xmlns:a16="http://schemas.microsoft.com/office/drawing/2014/main" id="{69EE18F8-DE1A-433F-9765-479685FA3B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905894"/>
              </p:ext>
            </p:extLst>
          </p:nvPr>
        </p:nvGraphicFramePr>
        <p:xfrm>
          <a:off x="481349" y="1408371"/>
          <a:ext cx="2952329" cy="295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6344" y="1307410"/>
            <a:ext cx="3815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 </a:t>
            </a:r>
          </a:p>
        </p:txBody>
      </p:sp>
      <p:sp>
        <p:nvSpPr>
          <p:cNvPr id="5" name="Rectangle 9"/>
          <p:cNvSpPr/>
          <p:nvPr/>
        </p:nvSpPr>
        <p:spPr>
          <a:xfrm>
            <a:off x="6610002" y="2936273"/>
            <a:ext cx="387977" cy="36318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7"/>
          <p:cNvSpPr/>
          <p:nvPr/>
        </p:nvSpPr>
        <p:spPr>
          <a:xfrm>
            <a:off x="4037475" y="2911741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21"/>
          <p:cNvSpPr>
            <a:spLocks noChangeAspect="1"/>
          </p:cNvSpPr>
          <p:nvPr/>
        </p:nvSpPr>
        <p:spPr>
          <a:xfrm>
            <a:off x="5294234" y="2887406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4843072" y="3491503"/>
            <a:ext cx="1363470" cy="952455"/>
            <a:chOff x="2079598" y="4324401"/>
            <a:chExt cx="3303211" cy="952455"/>
          </a:xfrm>
        </p:grpSpPr>
        <p:sp>
          <p:nvSpPr>
            <p:cNvPr id="9" name="TextBox 8"/>
            <p:cNvSpPr txBox="1"/>
            <p:nvPr/>
          </p:nvSpPr>
          <p:spPr>
            <a:xfrm>
              <a:off x="2098434" y="4630525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63888" y="3491503"/>
            <a:ext cx="1363470" cy="952455"/>
            <a:chOff x="2079598" y="4324401"/>
            <a:chExt cx="3303211" cy="952455"/>
          </a:xfrm>
        </p:grpSpPr>
        <p:sp>
          <p:nvSpPr>
            <p:cNvPr id="12" name="TextBox 11"/>
            <p:cNvSpPr txBox="1"/>
            <p:nvPr/>
          </p:nvSpPr>
          <p:spPr>
            <a:xfrm>
              <a:off x="2098434" y="4630525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256" y="3491503"/>
            <a:ext cx="1363470" cy="952455"/>
            <a:chOff x="2079598" y="4324401"/>
            <a:chExt cx="3303211" cy="952455"/>
          </a:xfrm>
        </p:grpSpPr>
        <p:sp>
          <p:nvSpPr>
            <p:cNvPr id="15" name="TextBox 14"/>
            <p:cNvSpPr txBox="1"/>
            <p:nvPr/>
          </p:nvSpPr>
          <p:spPr>
            <a:xfrm>
              <a:off x="2098434" y="4630525"/>
              <a:ext cx="3255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98551" y="284640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576" y="2427734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82302" y="1815241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70FFCA7-59FE-4DA1-8FD4-D51B484A64E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45108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5266" y="1878334"/>
            <a:ext cx="1982131" cy="1132966"/>
            <a:chOff x="2113657" y="4283314"/>
            <a:chExt cx="3647460" cy="1132966"/>
          </a:xfrm>
        </p:grpSpPr>
        <p:sp>
          <p:nvSpPr>
            <p:cNvPr id="8" name="TextBox 7"/>
            <p:cNvSpPr txBox="1"/>
            <p:nvPr/>
          </p:nvSpPr>
          <p:spPr>
            <a:xfrm>
              <a:off x="2113657" y="45852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43808" y="1878334"/>
            <a:ext cx="1982131" cy="1132966"/>
            <a:chOff x="2113657" y="4283314"/>
            <a:chExt cx="3647460" cy="1132966"/>
          </a:xfrm>
        </p:grpSpPr>
        <p:sp>
          <p:nvSpPr>
            <p:cNvPr id="11" name="TextBox 10"/>
            <p:cNvSpPr txBox="1"/>
            <p:nvPr/>
          </p:nvSpPr>
          <p:spPr>
            <a:xfrm>
              <a:off x="2113657" y="45852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5266" y="3579862"/>
            <a:ext cx="1982131" cy="1132966"/>
            <a:chOff x="2113657" y="4283314"/>
            <a:chExt cx="3647460" cy="1132966"/>
          </a:xfrm>
        </p:grpSpPr>
        <p:sp>
          <p:nvSpPr>
            <p:cNvPr id="14" name="TextBox 13"/>
            <p:cNvSpPr txBox="1"/>
            <p:nvPr/>
          </p:nvSpPr>
          <p:spPr>
            <a:xfrm>
              <a:off x="2113657" y="45852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43808" y="3579862"/>
            <a:ext cx="1982131" cy="1132966"/>
            <a:chOff x="2113657" y="4283314"/>
            <a:chExt cx="3647460" cy="1132966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5852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7" y="4283314"/>
              <a:ext cx="3647460" cy="307777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Rectangle 9"/>
          <p:cNvSpPr/>
          <p:nvPr/>
        </p:nvSpPr>
        <p:spPr>
          <a:xfrm>
            <a:off x="3664686" y="1380886"/>
            <a:ext cx="340375" cy="31862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30"/>
          <p:cNvSpPr/>
          <p:nvPr/>
        </p:nvSpPr>
        <p:spPr>
          <a:xfrm>
            <a:off x="1376361" y="1350781"/>
            <a:ext cx="379940" cy="37883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ed Rectangle 27"/>
          <p:cNvSpPr/>
          <p:nvPr/>
        </p:nvSpPr>
        <p:spPr>
          <a:xfrm>
            <a:off x="1367914" y="3106133"/>
            <a:ext cx="396835" cy="30482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7"/>
          <p:cNvSpPr/>
          <p:nvPr/>
        </p:nvSpPr>
        <p:spPr>
          <a:xfrm>
            <a:off x="3633145" y="3072279"/>
            <a:ext cx="403457" cy="34817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7CF1E5E4-D190-42F0-9EBE-ADD1F98B246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88148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75360" y="1929624"/>
            <a:ext cx="3528392" cy="1284252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5853" y="3579862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2160" y="267494"/>
            <a:ext cx="28321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A4405933-6FDB-4303-BAD3-A58111AEA54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CD57B7A-3CBF-45C6-AECA-3E9312C5E7F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8A04085-B7FE-4AF7-B9E1-0375F068F27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028080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4552" y="699542"/>
            <a:ext cx="8820472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1678736"/>
            <a:ext cx="3384376" cy="2765222"/>
          </a:xfrm>
          <a:prstGeom prst="rect">
            <a:avLst/>
          </a:prstGeom>
          <a:solidFill>
            <a:schemeClr val="accent5"/>
          </a:solidFill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8733" y="1494657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473" y="1986405"/>
            <a:ext cx="293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943" y="155679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17125" y="1678736"/>
            <a:ext cx="3384376" cy="2765222"/>
          </a:xfrm>
          <a:prstGeom prst="rect">
            <a:avLst/>
          </a:prstGeom>
          <a:solidFill>
            <a:schemeClr val="accent5"/>
          </a:solidFill>
          <a:ln w="381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38314" y="1494657"/>
            <a:ext cx="2664296" cy="43204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88524" y="155679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34946"/>
              </p:ext>
            </p:extLst>
          </p:nvPr>
        </p:nvGraphicFramePr>
        <p:xfrm>
          <a:off x="4419376" y="2571750"/>
          <a:ext cx="2979874" cy="168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41602" y="1986405"/>
            <a:ext cx="293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zing.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48543"/>
              </p:ext>
            </p:extLst>
          </p:nvPr>
        </p:nvGraphicFramePr>
        <p:xfrm>
          <a:off x="669795" y="2571750"/>
          <a:ext cx="2979874" cy="168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78"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Replaced with your own text.  </a:t>
                      </a:r>
                      <a:endParaRPr lang="en-JM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Replaced with your own text.  </a:t>
                      </a:r>
                      <a:endParaRPr lang="en-JM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Replaced with your own text.  </a:t>
                      </a:r>
                      <a:endParaRPr lang="en-JM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Replaced with your own text.  </a:t>
                      </a:r>
                      <a:endParaRPr lang="en-JM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778">
                <a:tc>
                  <a:txBody>
                    <a:bodyPr/>
                    <a:lstStyle/>
                    <a:p>
                      <a:pPr marL="171450" marR="0" indent="-1714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Replaced with your own text.  </a:t>
                      </a:r>
                      <a:endParaRPr lang="en-JM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82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517C892-8DB2-42AE-BCB3-2D26567C5C8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pic>
        <p:nvPicPr>
          <p:cNvPr id="8" name="Picture 2" descr="D:\Fullppt\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00325"/>
            <a:ext cx="3401516" cy="339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327679"/>
            <a:ext cx="3528392" cy="1237990"/>
          </a:xfr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9552" y="1560638"/>
            <a:ext cx="3528392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2003607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E72CF93B-EC7A-4AF7-BF5D-B6DA2EE30FA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679936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4211960" y="975683"/>
            <a:ext cx="3528392" cy="4167817"/>
          </a:xfrm>
          <a:custGeom>
            <a:avLst/>
            <a:gdLst>
              <a:gd name="T0" fmla="*/ 1686 w 3206"/>
              <a:gd name="T1" fmla="*/ 3522 h 3787"/>
              <a:gd name="T2" fmla="*/ 1640 w 3206"/>
              <a:gd name="T3" fmla="*/ 3103 h 3787"/>
              <a:gd name="T4" fmla="*/ 2508 w 3206"/>
              <a:gd name="T5" fmla="*/ 3011 h 3787"/>
              <a:gd name="T6" fmla="*/ 2550 w 3206"/>
              <a:gd name="T7" fmla="*/ 3250 h 3787"/>
              <a:gd name="T8" fmla="*/ 2470 w 3206"/>
              <a:gd name="T9" fmla="*/ 3393 h 3787"/>
              <a:gd name="T10" fmla="*/ 2073 w 3206"/>
              <a:gd name="T11" fmla="*/ 3276 h 3787"/>
              <a:gd name="T12" fmla="*/ 1740 w 3206"/>
              <a:gd name="T13" fmla="*/ 3091 h 3787"/>
              <a:gd name="T14" fmla="*/ 1974 w 3206"/>
              <a:gd name="T15" fmla="*/ 2988 h 3787"/>
              <a:gd name="T16" fmla="*/ 2332 w 3206"/>
              <a:gd name="T17" fmla="*/ 2923 h 3787"/>
              <a:gd name="T18" fmla="*/ 604 w 3206"/>
              <a:gd name="T19" fmla="*/ 2847 h 3787"/>
              <a:gd name="T20" fmla="*/ 1913 w 3206"/>
              <a:gd name="T21" fmla="*/ 2796 h 3787"/>
              <a:gd name="T22" fmla="*/ 2387 w 3206"/>
              <a:gd name="T23" fmla="*/ 2840 h 3787"/>
              <a:gd name="T24" fmla="*/ 2335 w 3206"/>
              <a:gd name="T25" fmla="*/ 2765 h 3787"/>
              <a:gd name="T26" fmla="*/ 527 w 3206"/>
              <a:gd name="T27" fmla="*/ 2216 h 3787"/>
              <a:gd name="T28" fmla="*/ 1874 w 3206"/>
              <a:gd name="T29" fmla="*/ 2082 h 3787"/>
              <a:gd name="T30" fmla="*/ 869 w 3206"/>
              <a:gd name="T31" fmla="*/ 2133 h 3787"/>
              <a:gd name="T32" fmla="*/ 937 w 3206"/>
              <a:gd name="T33" fmla="*/ 2365 h 3787"/>
              <a:gd name="T34" fmla="*/ 836 w 3206"/>
              <a:gd name="T35" fmla="*/ 2787 h 3787"/>
              <a:gd name="T36" fmla="*/ 649 w 3206"/>
              <a:gd name="T37" fmla="*/ 2826 h 3787"/>
              <a:gd name="T38" fmla="*/ 647 w 3206"/>
              <a:gd name="T39" fmla="*/ 2571 h 3787"/>
              <a:gd name="T40" fmla="*/ 541 w 3206"/>
              <a:gd name="T41" fmla="*/ 2340 h 3787"/>
              <a:gd name="T42" fmla="*/ 675 w 3206"/>
              <a:gd name="T43" fmla="*/ 2211 h 3787"/>
              <a:gd name="T44" fmla="*/ 850 w 3206"/>
              <a:gd name="T45" fmla="*/ 2089 h 3787"/>
              <a:gd name="T46" fmla="*/ 1155 w 3206"/>
              <a:gd name="T47" fmla="*/ 1667 h 3787"/>
              <a:gd name="T48" fmla="*/ 977 w 3206"/>
              <a:gd name="T49" fmla="*/ 1553 h 3787"/>
              <a:gd name="T50" fmla="*/ 853 w 3206"/>
              <a:gd name="T51" fmla="*/ 1452 h 3787"/>
              <a:gd name="T52" fmla="*/ 1279 w 3206"/>
              <a:gd name="T53" fmla="*/ 101 h 3787"/>
              <a:gd name="T54" fmla="*/ 1590 w 3206"/>
              <a:gd name="T55" fmla="*/ 246 h 3787"/>
              <a:gd name="T56" fmla="*/ 1712 w 3206"/>
              <a:gd name="T57" fmla="*/ 450 h 3787"/>
              <a:gd name="T58" fmla="*/ 1525 w 3206"/>
              <a:gd name="T59" fmla="*/ 431 h 3787"/>
              <a:gd name="T60" fmla="*/ 1420 w 3206"/>
              <a:gd name="T61" fmla="*/ 757 h 3787"/>
              <a:gd name="T62" fmla="*/ 1590 w 3206"/>
              <a:gd name="T63" fmla="*/ 1049 h 3787"/>
              <a:gd name="T64" fmla="*/ 1824 w 3206"/>
              <a:gd name="T65" fmla="*/ 1241 h 3787"/>
              <a:gd name="T66" fmla="*/ 2401 w 3206"/>
              <a:gd name="T67" fmla="*/ 1595 h 3787"/>
              <a:gd name="T68" fmla="*/ 2649 w 3206"/>
              <a:gd name="T69" fmla="*/ 1801 h 3787"/>
              <a:gd name="T70" fmla="*/ 3119 w 3206"/>
              <a:gd name="T71" fmla="*/ 1974 h 3787"/>
              <a:gd name="T72" fmla="*/ 3026 w 3206"/>
              <a:gd name="T73" fmla="*/ 2054 h 3787"/>
              <a:gd name="T74" fmla="*/ 2716 w 3206"/>
              <a:gd name="T75" fmla="*/ 2196 h 3787"/>
              <a:gd name="T76" fmla="*/ 2908 w 3206"/>
              <a:gd name="T77" fmla="*/ 2485 h 3787"/>
              <a:gd name="T78" fmla="*/ 2796 w 3206"/>
              <a:gd name="T79" fmla="*/ 2688 h 3787"/>
              <a:gd name="T80" fmla="*/ 2604 w 3206"/>
              <a:gd name="T81" fmla="*/ 2717 h 3787"/>
              <a:gd name="T82" fmla="*/ 2548 w 3206"/>
              <a:gd name="T83" fmla="*/ 2388 h 3787"/>
              <a:gd name="T84" fmla="*/ 2307 w 3206"/>
              <a:gd name="T85" fmla="*/ 2232 h 3787"/>
              <a:gd name="T86" fmla="*/ 2127 w 3206"/>
              <a:gd name="T87" fmla="*/ 2117 h 3787"/>
              <a:gd name="T88" fmla="*/ 2002 w 3206"/>
              <a:gd name="T89" fmla="*/ 2023 h 3787"/>
              <a:gd name="T90" fmla="*/ 1681 w 3206"/>
              <a:gd name="T91" fmla="*/ 1902 h 3787"/>
              <a:gd name="T92" fmla="*/ 1414 w 3206"/>
              <a:gd name="T93" fmla="*/ 1733 h 3787"/>
              <a:gd name="T94" fmla="*/ 1167 w 3206"/>
              <a:gd name="T95" fmla="*/ 1562 h 3787"/>
              <a:gd name="T96" fmla="*/ 939 w 3206"/>
              <a:gd name="T97" fmla="*/ 1213 h 3787"/>
              <a:gd name="T98" fmla="*/ 661 w 3206"/>
              <a:gd name="T99" fmla="*/ 1044 h 3787"/>
              <a:gd name="T100" fmla="*/ 436 w 3206"/>
              <a:gd name="T101" fmla="*/ 1160 h 3787"/>
              <a:gd name="T102" fmla="*/ 134 w 3206"/>
              <a:gd name="T103" fmla="*/ 1136 h 3787"/>
              <a:gd name="T104" fmla="*/ 0 w 3206"/>
              <a:gd name="T105" fmla="*/ 831 h 3787"/>
              <a:gd name="T106" fmla="*/ 73 w 3206"/>
              <a:gd name="T107" fmla="*/ 660 h 3787"/>
              <a:gd name="T108" fmla="*/ 295 w 3206"/>
              <a:gd name="T109" fmla="*/ 495 h 3787"/>
              <a:gd name="T110" fmla="*/ 427 w 3206"/>
              <a:gd name="T111" fmla="*/ 417 h 3787"/>
              <a:gd name="T112" fmla="*/ 553 w 3206"/>
              <a:gd name="T113" fmla="*/ 502 h 3787"/>
              <a:gd name="T114" fmla="*/ 621 w 3206"/>
              <a:gd name="T115" fmla="*/ 293 h 3787"/>
              <a:gd name="T116" fmla="*/ 790 w 3206"/>
              <a:gd name="T117" fmla="*/ 361 h 3787"/>
              <a:gd name="T118" fmla="*/ 813 w 3206"/>
              <a:gd name="T119" fmla="*/ 234 h 3787"/>
              <a:gd name="T120" fmla="*/ 925 w 3206"/>
              <a:gd name="T121" fmla="*/ 146 h 3787"/>
              <a:gd name="T122" fmla="*/ 1157 w 3206"/>
              <a:gd name="T123" fmla="*/ 36 h 3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06" h="3787">
                <a:moveTo>
                  <a:pt x="1951" y="3766"/>
                </a:moveTo>
                <a:lnTo>
                  <a:pt x="1955" y="3768"/>
                </a:lnTo>
                <a:lnTo>
                  <a:pt x="1956" y="3768"/>
                </a:lnTo>
                <a:lnTo>
                  <a:pt x="1958" y="3768"/>
                </a:lnTo>
                <a:lnTo>
                  <a:pt x="1960" y="3770"/>
                </a:lnTo>
                <a:lnTo>
                  <a:pt x="1962" y="3772"/>
                </a:lnTo>
                <a:lnTo>
                  <a:pt x="1963" y="3773"/>
                </a:lnTo>
                <a:lnTo>
                  <a:pt x="1965" y="3775"/>
                </a:lnTo>
                <a:lnTo>
                  <a:pt x="1965" y="3777"/>
                </a:lnTo>
                <a:lnTo>
                  <a:pt x="1965" y="3779"/>
                </a:lnTo>
                <a:lnTo>
                  <a:pt x="1967" y="3782"/>
                </a:lnTo>
                <a:lnTo>
                  <a:pt x="1963" y="3784"/>
                </a:lnTo>
                <a:lnTo>
                  <a:pt x="1960" y="3786"/>
                </a:lnTo>
                <a:lnTo>
                  <a:pt x="1956" y="3786"/>
                </a:lnTo>
                <a:lnTo>
                  <a:pt x="1951" y="3787"/>
                </a:lnTo>
                <a:lnTo>
                  <a:pt x="1949" y="3782"/>
                </a:lnTo>
                <a:lnTo>
                  <a:pt x="1949" y="3779"/>
                </a:lnTo>
                <a:lnTo>
                  <a:pt x="1949" y="3775"/>
                </a:lnTo>
                <a:lnTo>
                  <a:pt x="1949" y="3772"/>
                </a:lnTo>
                <a:lnTo>
                  <a:pt x="1951" y="3766"/>
                </a:lnTo>
                <a:close/>
                <a:moveTo>
                  <a:pt x="1651" y="3494"/>
                </a:moveTo>
                <a:lnTo>
                  <a:pt x="1686" y="3494"/>
                </a:lnTo>
                <a:lnTo>
                  <a:pt x="1689" y="3506"/>
                </a:lnTo>
                <a:lnTo>
                  <a:pt x="1691" y="3510"/>
                </a:lnTo>
                <a:lnTo>
                  <a:pt x="1693" y="3512"/>
                </a:lnTo>
                <a:lnTo>
                  <a:pt x="1693" y="3517"/>
                </a:lnTo>
                <a:lnTo>
                  <a:pt x="1693" y="3522"/>
                </a:lnTo>
                <a:lnTo>
                  <a:pt x="1686" y="3522"/>
                </a:lnTo>
                <a:lnTo>
                  <a:pt x="1682" y="3524"/>
                </a:lnTo>
                <a:lnTo>
                  <a:pt x="1679" y="3524"/>
                </a:lnTo>
                <a:lnTo>
                  <a:pt x="1674" y="3526"/>
                </a:lnTo>
                <a:lnTo>
                  <a:pt x="1667" y="3526"/>
                </a:lnTo>
                <a:lnTo>
                  <a:pt x="1660" y="3517"/>
                </a:lnTo>
                <a:lnTo>
                  <a:pt x="1654" y="3506"/>
                </a:lnTo>
                <a:lnTo>
                  <a:pt x="1651" y="3494"/>
                </a:lnTo>
                <a:close/>
                <a:moveTo>
                  <a:pt x="1693" y="3107"/>
                </a:moveTo>
                <a:lnTo>
                  <a:pt x="1712" y="3107"/>
                </a:lnTo>
                <a:lnTo>
                  <a:pt x="1712" y="3110"/>
                </a:lnTo>
                <a:lnTo>
                  <a:pt x="1712" y="3114"/>
                </a:lnTo>
                <a:lnTo>
                  <a:pt x="1710" y="3115"/>
                </a:lnTo>
                <a:lnTo>
                  <a:pt x="1710" y="3117"/>
                </a:lnTo>
                <a:lnTo>
                  <a:pt x="1708" y="3119"/>
                </a:lnTo>
                <a:lnTo>
                  <a:pt x="1705" y="3121"/>
                </a:lnTo>
                <a:lnTo>
                  <a:pt x="1703" y="3122"/>
                </a:lnTo>
                <a:lnTo>
                  <a:pt x="1698" y="3124"/>
                </a:lnTo>
                <a:lnTo>
                  <a:pt x="1693" y="3126"/>
                </a:lnTo>
                <a:lnTo>
                  <a:pt x="1693" y="3107"/>
                </a:lnTo>
                <a:close/>
                <a:moveTo>
                  <a:pt x="1644" y="3103"/>
                </a:moveTo>
                <a:lnTo>
                  <a:pt x="1644" y="3122"/>
                </a:lnTo>
                <a:lnTo>
                  <a:pt x="1621" y="3126"/>
                </a:lnTo>
                <a:lnTo>
                  <a:pt x="1621" y="3110"/>
                </a:lnTo>
                <a:lnTo>
                  <a:pt x="1632" y="3107"/>
                </a:lnTo>
                <a:lnTo>
                  <a:pt x="1633" y="3105"/>
                </a:lnTo>
                <a:lnTo>
                  <a:pt x="1635" y="3105"/>
                </a:lnTo>
                <a:lnTo>
                  <a:pt x="1637" y="3105"/>
                </a:lnTo>
                <a:lnTo>
                  <a:pt x="1640" y="3103"/>
                </a:lnTo>
                <a:lnTo>
                  <a:pt x="1644" y="3103"/>
                </a:lnTo>
                <a:close/>
                <a:moveTo>
                  <a:pt x="630" y="2841"/>
                </a:moveTo>
                <a:lnTo>
                  <a:pt x="646" y="2841"/>
                </a:lnTo>
                <a:lnTo>
                  <a:pt x="651" y="2852"/>
                </a:lnTo>
                <a:lnTo>
                  <a:pt x="654" y="2861"/>
                </a:lnTo>
                <a:lnTo>
                  <a:pt x="656" y="2873"/>
                </a:lnTo>
                <a:lnTo>
                  <a:pt x="654" y="2876"/>
                </a:lnTo>
                <a:lnTo>
                  <a:pt x="651" y="2880"/>
                </a:lnTo>
                <a:lnTo>
                  <a:pt x="649" y="2883"/>
                </a:lnTo>
                <a:lnTo>
                  <a:pt x="646" y="2883"/>
                </a:lnTo>
                <a:lnTo>
                  <a:pt x="646" y="2880"/>
                </a:lnTo>
                <a:lnTo>
                  <a:pt x="637" y="2871"/>
                </a:lnTo>
                <a:lnTo>
                  <a:pt x="632" y="2859"/>
                </a:lnTo>
                <a:lnTo>
                  <a:pt x="630" y="2841"/>
                </a:lnTo>
                <a:close/>
                <a:moveTo>
                  <a:pt x="2569" y="2831"/>
                </a:moveTo>
                <a:lnTo>
                  <a:pt x="2569" y="2834"/>
                </a:lnTo>
                <a:lnTo>
                  <a:pt x="2566" y="2841"/>
                </a:lnTo>
                <a:lnTo>
                  <a:pt x="2562" y="2855"/>
                </a:lnTo>
                <a:lnTo>
                  <a:pt x="2559" y="2873"/>
                </a:lnTo>
                <a:lnTo>
                  <a:pt x="2553" y="2892"/>
                </a:lnTo>
                <a:lnTo>
                  <a:pt x="2550" y="2909"/>
                </a:lnTo>
                <a:lnTo>
                  <a:pt x="2546" y="2923"/>
                </a:lnTo>
                <a:lnTo>
                  <a:pt x="2538" y="2937"/>
                </a:lnTo>
                <a:lnTo>
                  <a:pt x="2527" y="2951"/>
                </a:lnTo>
                <a:lnTo>
                  <a:pt x="2518" y="2965"/>
                </a:lnTo>
                <a:lnTo>
                  <a:pt x="2515" y="2979"/>
                </a:lnTo>
                <a:lnTo>
                  <a:pt x="2513" y="2995"/>
                </a:lnTo>
                <a:lnTo>
                  <a:pt x="2508" y="3011"/>
                </a:lnTo>
                <a:lnTo>
                  <a:pt x="2506" y="3014"/>
                </a:lnTo>
                <a:lnTo>
                  <a:pt x="2501" y="3018"/>
                </a:lnTo>
                <a:lnTo>
                  <a:pt x="2497" y="3019"/>
                </a:lnTo>
                <a:lnTo>
                  <a:pt x="2494" y="3023"/>
                </a:lnTo>
                <a:lnTo>
                  <a:pt x="2492" y="3026"/>
                </a:lnTo>
                <a:lnTo>
                  <a:pt x="2490" y="3040"/>
                </a:lnTo>
                <a:lnTo>
                  <a:pt x="2492" y="3058"/>
                </a:lnTo>
                <a:lnTo>
                  <a:pt x="2492" y="3079"/>
                </a:lnTo>
                <a:lnTo>
                  <a:pt x="2492" y="3098"/>
                </a:lnTo>
                <a:lnTo>
                  <a:pt x="2489" y="3114"/>
                </a:lnTo>
                <a:lnTo>
                  <a:pt x="2487" y="3115"/>
                </a:lnTo>
                <a:lnTo>
                  <a:pt x="2485" y="3117"/>
                </a:lnTo>
                <a:lnTo>
                  <a:pt x="2482" y="3119"/>
                </a:lnTo>
                <a:lnTo>
                  <a:pt x="2478" y="3121"/>
                </a:lnTo>
                <a:lnTo>
                  <a:pt x="2476" y="3122"/>
                </a:lnTo>
                <a:lnTo>
                  <a:pt x="2475" y="3136"/>
                </a:lnTo>
                <a:lnTo>
                  <a:pt x="2478" y="3152"/>
                </a:lnTo>
                <a:lnTo>
                  <a:pt x="2482" y="3164"/>
                </a:lnTo>
                <a:lnTo>
                  <a:pt x="2485" y="3171"/>
                </a:lnTo>
                <a:lnTo>
                  <a:pt x="2496" y="3180"/>
                </a:lnTo>
                <a:lnTo>
                  <a:pt x="2510" y="3185"/>
                </a:lnTo>
                <a:lnTo>
                  <a:pt x="2527" y="3187"/>
                </a:lnTo>
                <a:lnTo>
                  <a:pt x="2527" y="3206"/>
                </a:lnTo>
                <a:lnTo>
                  <a:pt x="2515" y="3206"/>
                </a:lnTo>
                <a:lnTo>
                  <a:pt x="2518" y="3225"/>
                </a:lnTo>
                <a:lnTo>
                  <a:pt x="2531" y="3232"/>
                </a:lnTo>
                <a:lnTo>
                  <a:pt x="2541" y="3239"/>
                </a:lnTo>
                <a:lnTo>
                  <a:pt x="2550" y="3250"/>
                </a:lnTo>
                <a:lnTo>
                  <a:pt x="2552" y="3253"/>
                </a:lnTo>
                <a:lnTo>
                  <a:pt x="2553" y="3255"/>
                </a:lnTo>
                <a:lnTo>
                  <a:pt x="2553" y="3259"/>
                </a:lnTo>
                <a:lnTo>
                  <a:pt x="2553" y="3260"/>
                </a:lnTo>
                <a:lnTo>
                  <a:pt x="2553" y="3260"/>
                </a:lnTo>
                <a:lnTo>
                  <a:pt x="2553" y="3262"/>
                </a:lnTo>
                <a:lnTo>
                  <a:pt x="2555" y="3262"/>
                </a:lnTo>
                <a:lnTo>
                  <a:pt x="2559" y="3264"/>
                </a:lnTo>
                <a:lnTo>
                  <a:pt x="2566" y="3264"/>
                </a:lnTo>
                <a:lnTo>
                  <a:pt x="2566" y="3276"/>
                </a:lnTo>
                <a:lnTo>
                  <a:pt x="2559" y="3278"/>
                </a:lnTo>
                <a:lnTo>
                  <a:pt x="2553" y="3281"/>
                </a:lnTo>
                <a:lnTo>
                  <a:pt x="2552" y="3283"/>
                </a:lnTo>
                <a:lnTo>
                  <a:pt x="2550" y="3286"/>
                </a:lnTo>
                <a:lnTo>
                  <a:pt x="2548" y="3290"/>
                </a:lnTo>
                <a:lnTo>
                  <a:pt x="2546" y="3293"/>
                </a:lnTo>
                <a:lnTo>
                  <a:pt x="2543" y="3299"/>
                </a:lnTo>
                <a:lnTo>
                  <a:pt x="2524" y="3311"/>
                </a:lnTo>
                <a:lnTo>
                  <a:pt x="2517" y="3330"/>
                </a:lnTo>
                <a:lnTo>
                  <a:pt x="2517" y="3348"/>
                </a:lnTo>
                <a:lnTo>
                  <a:pt x="2520" y="3367"/>
                </a:lnTo>
                <a:lnTo>
                  <a:pt x="2527" y="3384"/>
                </a:lnTo>
                <a:lnTo>
                  <a:pt x="2531" y="3403"/>
                </a:lnTo>
                <a:lnTo>
                  <a:pt x="2518" y="3407"/>
                </a:lnTo>
                <a:lnTo>
                  <a:pt x="2510" y="3407"/>
                </a:lnTo>
                <a:lnTo>
                  <a:pt x="2497" y="3402"/>
                </a:lnTo>
                <a:lnTo>
                  <a:pt x="2483" y="3396"/>
                </a:lnTo>
                <a:lnTo>
                  <a:pt x="2470" y="3393"/>
                </a:lnTo>
                <a:lnTo>
                  <a:pt x="2454" y="3395"/>
                </a:lnTo>
                <a:lnTo>
                  <a:pt x="2454" y="3403"/>
                </a:lnTo>
                <a:lnTo>
                  <a:pt x="2443" y="3405"/>
                </a:lnTo>
                <a:lnTo>
                  <a:pt x="2428" y="3405"/>
                </a:lnTo>
                <a:lnTo>
                  <a:pt x="2408" y="3403"/>
                </a:lnTo>
                <a:lnTo>
                  <a:pt x="2387" y="3400"/>
                </a:lnTo>
                <a:lnTo>
                  <a:pt x="2368" y="3396"/>
                </a:lnTo>
                <a:lnTo>
                  <a:pt x="2353" y="3391"/>
                </a:lnTo>
                <a:lnTo>
                  <a:pt x="2342" y="3388"/>
                </a:lnTo>
                <a:lnTo>
                  <a:pt x="2328" y="3370"/>
                </a:lnTo>
                <a:lnTo>
                  <a:pt x="2314" y="3355"/>
                </a:lnTo>
                <a:lnTo>
                  <a:pt x="2300" y="3337"/>
                </a:lnTo>
                <a:lnTo>
                  <a:pt x="2284" y="3323"/>
                </a:lnTo>
                <a:lnTo>
                  <a:pt x="2265" y="3311"/>
                </a:lnTo>
                <a:lnTo>
                  <a:pt x="2243" y="3302"/>
                </a:lnTo>
                <a:lnTo>
                  <a:pt x="2229" y="3302"/>
                </a:lnTo>
                <a:lnTo>
                  <a:pt x="2215" y="3307"/>
                </a:lnTo>
                <a:lnTo>
                  <a:pt x="2202" y="3314"/>
                </a:lnTo>
                <a:lnTo>
                  <a:pt x="2192" y="3318"/>
                </a:lnTo>
                <a:lnTo>
                  <a:pt x="2182" y="3318"/>
                </a:lnTo>
                <a:lnTo>
                  <a:pt x="2166" y="3316"/>
                </a:lnTo>
                <a:lnTo>
                  <a:pt x="2148" y="3313"/>
                </a:lnTo>
                <a:lnTo>
                  <a:pt x="2133" y="3309"/>
                </a:lnTo>
                <a:lnTo>
                  <a:pt x="2120" y="3306"/>
                </a:lnTo>
                <a:lnTo>
                  <a:pt x="2106" y="3300"/>
                </a:lnTo>
                <a:lnTo>
                  <a:pt x="2096" y="3292"/>
                </a:lnTo>
                <a:lnTo>
                  <a:pt x="2086" y="3283"/>
                </a:lnTo>
                <a:lnTo>
                  <a:pt x="2073" y="3276"/>
                </a:lnTo>
                <a:lnTo>
                  <a:pt x="2028" y="3272"/>
                </a:lnTo>
                <a:lnTo>
                  <a:pt x="2009" y="3262"/>
                </a:lnTo>
                <a:lnTo>
                  <a:pt x="1991" y="3248"/>
                </a:lnTo>
                <a:lnTo>
                  <a:pt x="1972" y="3236"/>
                </a:lnTo>
                <a:lnTo>
                  <a:pt x="1955" y="3225"/>
                </a:lnTo>
                <a:lnTo>
                  <a:pt x="1904" y="3229"/>
                </a:lnTo>
                <a:lnTo>
                  <a:pt x="1902" y="3227"/>
                </a:lnTo>
                <a:lnTo>
                  <a:pt x="1899" y="3222"/>
                </a:lnTo>
                <a:lnTo>
                  <a:pt x="1895" y="3217"/>
                </a:lnTo>
                <a:lnTo>
                  <a:pt x="1894" y="3213"/>
                </a:lnTo>
                <a:lnTo>
                  <a:pt x="1890" y="3211"/>
                </a:lnTo>
                <a:lnTo>
                  <a:pt x="1876" y="3210"/>
                </a:lnTo>
                <a:lnTo>
                  <a:pt x="1859" y="3213"/>
                </a:lnTo>
                <a:lnTo>
                  <a:pt x="1839" y="3218"/>
                </a:lnTo>
                <a:lnTo>
                  <a:pt x="1820" y="3224"/>
                </a:lnTo>
                <a:lnTo>
                  <a:pt x="1801" y="3225"/>
                </a:lnTo>
                <a:lnTo>
                  <a:pt x="1792" y="3215"/>
                </a:lnTo>
                <a:lnTo>
                  <a:pt x="1782" y="3208"/>
                </a:lnTo>
                <a:lnTo>
                  <a:pt x="1771" y="3201"/>
                </a:lnTo>
                <a:lnTo>
                  <a:pt x="1761" y="3196"/>
                </a:lnTo>
                <a:lnTo>
                  <a:pt x="1750" y="3189"/>
                </a:lnTo>
                <a:lnTo>
                  <a:pt x="1743" y="3180"/>
                </a:lnTo>
                <a:lnTo>
                  <a:pt x="1738" y="3164"/>
                </a:lnTo>
                <a:lnTo>
                  <a:pt x="1736" y="3145"/>
                </a:lnTo>
                <a:lnTo>
                  <a:pt x="1742" y="3133"/>
                </a:lnTo>
                <a:lnTo>
                  <a:pt x="1742" y="3121"/>
                </a:lnTo>
                <a:lnTo>
                  <a:pt x="1738" y="3107"/>
                </a:lnTo>
                <a:lnTo>
                  <a:pt x="1740" y="3091"/>
                </a:lnTo>
                <a:lnTo>
                  <a:pt x="1743" y="3080"/>
                </a:lnTo>
                <a:lnTo>
                  <a:pt x="1750" y="3068"/>
                </a:lnTo>
                <a:lnTo>
                  <a:pt x="1756" y="3058"/>
                </a:lnTo>
                <a:lnTo>
                  <a:pt x="1768" y="3051"/>
                </a:lnTo>
                <a:lnTo>
                  <a:pt x="1780" y="3046"/>
                </a:lnTo>
                <a:lnTo>
                  <a:pt x="1789" y="3035"/>
                </a:lnTo>
                <a:lnTo>
                  <a:pt x="1794" y="3023"/>
                </a:lnTo>
                <a:lnTo>
                  <a:pt x="1798" y="3007"/>
                </a:lnTo>
                <a:lnTo>
                  <a:pt x="1813" y="3007"/>
                </a:lnTo>
                <a:lnTo>
                  <a:pt x="1818" y="3023"/>
                </a:lnTo>
                <a:lnTo>
                  <a:pt x="1829" y="3037"/>
                </a:lnTo>
                <a:lnTo>
                  <a:pt x="1843" y="3046"/>
                </a:lnTo>
                <a:lnTo>
                  <a:pt x="1862" y="3049"/>
                </a:lnTo>
                <a:lnTo>
                  <a:pt x="1871" y="3040"/>
                </a:lnTo>
                <a:lnTo>
                  <a:pt x="1880" y="3030"/>
                </a:lnTo>
                <a:lnTo>
                  <a:pt x="1890" y="3023"/>
                </a:lnTo>
                <a:lnTo>
                  <a:pt x="1894" y="2988"/>
                </a:lnTo>
                <a:lnTo>
                  <a:pt x="1911" y="2986"/>
                </a:lnTo>
                <a:lnTo>
                  <a:pt x="1925" y="2983"/>
                </a:lnTo>
                <a:lnTo>
                  <a:pt x="1935" y="2978"/>
                </a:lnTo>
                <a:lnTo>
                  <a:pt x="1946" y="2972"/>
                </a:lnTo>
                <a:lnTo>
                  <a:pt x="1962" y="2969"/>
                </a:lnTo>
                <a:lnTo>
                  <a:pt x="1965" y="2972"/>
                </a:lnTo>
                <a:lnTo>
                  <a:pt x="1967" y="2974"/>
                </a:lnTo>
                <a:lnTo>
                  <a:pt x="1969" y="2976"/>
                </a:lnTo>
                <a:lnTo>
                  <a:pt x="1970" y="2979"/>
                </a:lnTo>
                <a:lnTo>
                  <a:pt x="1972" y="2983"/>
                </a:lnTo>
                <a:lnTo>
                  <a:pt x="1974" y="2988"/>
                </a:lnTo>
                <a:lnTo>
                  <a:pt x="1976" y="2990"/>
                </a:lnTo>
                <a:lnTo>
                  <a:pt x="1976" y="2991"/>
                </a:lnTo>
                <a:lnTo>
                  <a:pt x="1977" y="2993"/>
                </a:lnTo>
                <a:lnTo>
                  <a:pt x="1977" y="2995"/>
                </a:lnTo>
                <a:lnTo>
                  <a:pt x="1977" y="3000"/>
                </a:lnTo>
                <a:lnTo>
                  <a:pt x="2019" y="2995"/>
                </a:lnTo>
                <a:lnTo>
                  <a:pt x="2024" y="3011"/>
                </a:lnTo>
                <a:lnTo>
                  <a:pt x="2035" y="3019"/>
                </a:lnTo>
                <a:lnTo>
                  <a:pt x="2051" y="3025"/>
                </a:lnTo>
                <a:lnTo>
                  <a:pt x="2068" y="3028"/>
                </a:lnTo>
                <a:lnTo>
                  <a:pt x="2086" y="3030"/>
                </a:lnTo>
                <a:lnTo>
                  <a:pt x="2094" y="3023"/>
                </a:lnTo>
                <a:lnTo>
                  <a:pt x="2105" y="3019"/>
                </a:lnTo>
                <a:lnTo>
                  <a:pt x="2115" y="3014"/>
                </a:lnTo>
                <a:lnTo>
                  <a:pt x="2134" y="3002"/>
                </a:lnTo>
                <a:lnTo>
                  <a:pt x="2150" y="2997"/>
                </a:lnTo>
                <a:lnTo>
                  <a:pt x="2168" y="2995"/>
                </a:lnTo>
                <a:lnTo>
                  <a:pt x="2187" y="2993"/>
                </a:lnTo>
                <a:lnTo>
                  <a:pt x="2211" y="2988"/>
                </a:lnTo>
                <a:lnTo>
                  <a:pt x="2239" y="2988"/>
                </a:lnTo>
                <a:lnTo>
                  <a:pt x="2250" y="2972"/>
                </a:lnTo>
                <a:lnTo>
                  <a:pt x="2267" y="2967"/>
                </a:lnTo>
                <a:lnTo>
                  <a:pt x="2283" y="2964"/>
                </a:lnTo>
                <a:lnTo>
                  <a:pt x="2297" y="2960"/>
                </a:lnTo>
                <a:lnTo>
                  <a:pt x="2312" y="2953"/>
                </a:lnTo>
                <a:lnTo>
                  <a:pt x="2319" y="2944"/>
                </a:lnTo>
                <a:lnTo>
                  <a:pt x="2325" y="2934"/>
                </a:lnTo>
                <a:lnTo>
                  <a:pt x="2332" y="2923"/>
                </a:lnTo>
                <a:lnTo>
                  <a:pt x="2377" y="2899"/>
                </a:lnTo>
                <a:lnTo>
                  <a:pt x="2393" y="2899"/>
                </a:lnTo>
                <a:lnTo>
                  <a:pt x="2408" y="2902"/>
                </a:lnTo>
                <a:lnTo>
                  <a:pt x="2422" y="2908"/>
                </a:lnTo>
                <a:lnTo>
                  <a:pt x="2435" y="2908"/>
                </a:lnTo>
                <a:lnTo>
                  <a:pt x="2449" y="2901"/>
                </a:lnTo>
                <a:lnTo>
                  <a:pt x="2459" y="2890"/>
                </a:lnTo>
                <a:lnTo>
                  <a:pt x="2464" y="2878"/>
                </a:lnTo>
                <a:lnTo>
                  <a:pt x="2470" y="2861"/>
                </a:lnTo>
                <a:lnTo>
                  <a:pt x="2473" y="2864"/>
                </a:lnTo>
                <a:lnTo>
                  <a:pt x="2475" y="2866"/>
                </a:lnTo>
                <a:lnTo>
                  <a:pt x="2476" y="2868"/>
                </a:lnTo>
                <a:lnTo>
                  <a:pt x="2478" y="2869"/>
                </a:lnTo>
                <a:lnTo>
                  <a:pt x="2482" y="2871"/>
                </a:lnTo>
                <a:lnTo>
                  <a:pt x="2485" y="2871"/>
                </a:lnTo>
                <a:lnTo>
                  <a:pt x="2492" y="2873"/>
                </a:lnTo>
                <a:lnTo>
                  <a:pt x="2503" y="2861"/>
                </a:lnTo>
                <a:lnTo>
                  <a:pt x="2517" y="2848"/>
                </a:lnTo>
                <a:lnTo>
                  <a:pt x="2531" y="2840"/>
                </a:lnTo>
                <a:lnTo>
                  <a:pt x="2548" y="2833"/>
                </a:lnTo>
                <a:lnTo>
                  <a:pt x="2569" y="2831"/>
                </a:lnTo>
                <a:close/>
                <a:moveTo>
                  <a:pt x="604" y="2819"/>
                </a:moveTo>
                <a:lnTo>
                  <a:pt x="611" y="2819"/>
                </a:lnTo>
                <a:lnTo>
                  <a:pt x="614" y="2841"/>
                </a:lnTo>
                <a:lnTo>
                  <a:pt x="607" y="2841"/>
                </a:lnTo>
                <a:lnTo>
                  <a:pt x="607" y="2845"/>
                </a:lnTo>
                <a:lnTo>
                  <a:pt x="605" y="2847"/>
                </a:lnTo>
                <a:lnTo>
                  <a:pt x="604" y="2847"/>
                </a:lnTo>
                <a:lnTo>
                  <a:pt x="604" y="2845"/>
                </a:lnTo>
                <a:lnTo>
                  <a:pt x="604" y="2843"/>
                </a:lnTo>
                <a:lnTo>
                  <a:pt x="604" y="2843"/>
                </a:lnTo>
                <a:lnTo>
                  <a:pt x="604" y="2841"/>
                </a:lnTo>
                <a:lnTo>
                  <a:pt x="597" y="2834"/>
                </a:lnTo>
                <a:lnTo>
                  <a:pt x="591" y="2826"/>
                </a:lnTo>
                <a:lnTo>
                  <a:pt x="595" y="2824"/>
                </a:lnTo>
                <a:lnTo>
                  <a:pt x="600" y="2822"/>
                </a:lnTo>
                <a:lnTo>
                  <a:pt x="604" y="2819"/>
                </a:lnTo>
                <a:close/>
                <a:moveTo>
                  <a:pt x="2223" y="2799"/>
                </a:moveTo>
                <a:lnTo>
                  <a:pt x="2223" y="2808"/>
                </a:lnTo>
                <a:lnTo>
                  <a:pt x="2225" y="2810"/>
                </a:lnTo>
                <a:lnTo>
                  <a:pt x="2225" y="2812"/>
                </a:lnTo>
                <a:lnTo>
                  <a:pt x="2227" y="2813"/>
                </a:lnTo>
                <a:lnTo>
                  <a:pt x="2227" y="2815"/>
                </a:lnTo>
                <a:lnTo>
                  <a:pt x="2227" y="2819"/>
                </a:lnTo>
                <a:lnTo>
                  <a:pt x="2208" y="2819"/>
                </a:lnTo>
                <a:lnTo>
                  <a:pt x="2206" y="2815"/>
                </a:lnTo>
                <a:lnTo>
                  <a:pt x="2206" y="2812"/>
                </a:lnTo>
                <a:lnTo>
                  <a:pt x="2204" y="2808"/>
                </a:lnTo>
                <a:lnTo>
                  <a:pt x="2204" y="2803"/>
                </a:lnTo>
                <a:lnTo>
                  <a:pt x="2211" y="2803"/>
                </a:lnTo>
                <a:lnTo>
                  <a:pt x="2215" y="2803"/>
                </a:lnTo>
                <a:lnTo>
                  <a:pt x="2215" y="2801"/>
                </a:lnTo>
                <a:lnTo>
                  <a:pt x="2216" y="2801"/>
                </a:lnTo>
                <a:lnTo>
                  <a:pt x="2220" y="2801"/>
                </a:lnTo>
                <a:lnTo>
                  <a:pt x="2223" y="2799"/>
                </a:lnTo>
                <a:close/>
                <a:moveTo>
                  <a:pt x="1913" y="2796"/>
                </a:moveTo>
                <a:lnTo>
                  <a:pt x="1913" y="2815"/>
                </a:lnTo>
                <a:lnTo>
                  <a:pt x="1900" y="2819"/>
                </a:lnTo>
                <a:lnTo>
                  <a:pt x="1899" y="2820"/>
                </a:lnTo>
                <a:lnTo>
                  <a:pt x="1897" y="2820"/>
                </a:lnTo>
                <a:lnTo>
                  <a:pt x="1895" y="2822"/>
                </a:lnTo>
                <a:lnTo>
                  <a:pt x="1894" y="2822"/>
                </a:lnTo>
                <a:lnTo>
                  <a:pt x="1890" y="2822"/>
                </a:lnTo>
                <a:lnTo>
                  <a:pt x="1890" y="2815"/>
                </a:lnTo>
                <a:lnTo>
                  <a:pt x="1888" y="2812"/>
                </a:lnTo>
                <a:lnTo>
                  <a:pt x="1887" y="2808"/>
                </a:lnTo>
                <a:lnTo>
                  <a:pt x="1887" y="2805"/>
                </a:lnTo>
                <a:lnTo>
                  <a:pt x="1885" y="2799"/>
                </a:lnTo>
                <a:lnTo>
                  <a:pt x="1894" y="2799"/>
                </a:lnTo>
                <a:lnTo>
                  <a:pt x="1897" y="2798"/>
                </a:lnTo>
                <a:lnTo>
                  <a:pt x="1900" y="2796"/>
                </a:lnTo>
                <a:lnTo>
                  <a:pt x="1906" y="2796"/>
                </a:lnTo>
                <a:lnTo>
                  <a:pt x="1913" y="2796"/>
                </a:lnTo>
                <a:close/>
                <a:moveTo>
                  <a:pt x="2365" y="2789"/>
                </a:moveTo>
                <a:lnTo>
                  <a:pt x="2389" y="2789"/>
                </a:lnTo>
                <a:lnTo>
                  <a:pt x="2389" y="2801"/>
                </a:lnTo>
                <a:lnTo>
                  <a:pt x="2389" y="2810"/>
                </a:lnTo>
                <a:lnTo>
                  <a:pt x="2393" y="2817"/>
                </a:lnTo>
                <a:lnTo>
                  <a:pt x="2394" y="2827"/>
                </a:lnTo>
                <a:lnTo>
                  <a:pt x="2396" y="2841"/>
                </a:lnTo>
                <a:lnTo>
                  <a:pt x="2393" y="2841"/>
                </a:lnTo>
                <a:lnTo>
                  <a:pt x="2389" y="2841"/>
                </a:lnTo>
                <a:lnTo>
                  <a:pt x="2387" y="2840"/>
                </a:lnTo>
                <a:lnTo>
                  <a:pt x="2387" y="2840"/>
                </a:lnTo>
                <a:lnTo>
                  <a:pt x="2384" y="2838"/>
                </a:lnTo>
                <a:lnTo>
                  <a:pt x="2384" y="2836"/>
                </a:lnTo>
                <a:lnTo>
                  <a:pt x="2382" y="2836"/>
                </a:lnTo>
                <a:lnTo>
                  <a:pt x="2382" y="2834"/>
                </a:lnTo>
                <a:lnTo>
                  <a:pt x="2382" y="2833"/>
                </a:lnTo>
                <a:lnTo>
                  <a:pt x="2380" y="2831"/>
                </a:lnTo>
                <a:lnTo>
                  <a:pt x="2379" y="2827"/>
                </a:lnTo>
                <a:lnTo>
                  <a:pt x="2377" y="2822"/>
                </a:lnTo>
                <a:lnTo>
                  <a:pt x="2377" y="2817"/>
                </a:lnTo>
                <a:lnTo>
                  <a:pt x="2377" y="2812"/>
                </a:lnTo>
                <a:lnTo>
                  <a:pt x="2361" y="2812"/>
                </a:lnTo>
                <a:lnTo>
                  <a:pt x="2365" y="2789"/>
                </a:lnTo>
                <a:close/>
                <a:moveTo>
                  <a:pt x="2258" y="2780"/>
                </a:moveTo>
                <a:lnTo>
                  <a:pt x="2284" y="2780"/>
                </a:lnTo>
                <a:lnTo>
                  <a:pt x="2284" y="2789"/>
                </a:lnTo>
                <a:lnTo>
                  <a:pt x="2286" y="2791"/>
                </a:lnTo>
                <a:lnTo>
                  <a:pt x="2286" y="2792"/>
                </a:lnTo>
                <a:lnTo>
                  <a:pt x="2288" y="2794"/>
                </a:lnTo>
                <a:lnTo>
                  <a:pt x="2288" y="2796"/>
                </a:lnTo>
                <a:lnTo>
                  <a:pt x="2288" y="2799"/>
                </a:lnTo>
                <a:lnTo>
                  <a:pt x="2262" y="2799"/>
                </a:lnTo>
                <a:lnTo>
                  <a:pt x="2262" y="2792"/>
                </a:lnTo>
                <a:lnTo>
                  <a:pt x="2260" y="2791"/>
                </a:lnTo>
                <a:lnTo>
                  <a:pt x="2260" y="2789"/>
                </a:lnTo>
                <a:lnTo>
                  <a:pt x="2258" y="2787"/>
                </a:lnTo>
                <a:lnTo>
                  <a:pt x="2258" y="2784"/>
                </a:lnTo>
                <a:lnTo>
                  <a:pt x="2258" y="2780"/>
                </a:lnTo>
                <a:close/>
                <a:moveTo>
                  <a:pt x="2335" y="2765"/>
                </a:moveTo>
                <a:lnTo>
                  <a:pt x="2340" y="2766"/>
                </a:lnTo>
                <a:lnTo>
                  <a:pt x="2346" y="2766"/>
                </a:lnTo>
                <a:lnTo>
                  <a:pt x="2349" y="2766"/>
                </a:lnTo>
                <a:lnTo>
                  <a:pt x="2353" y="2766"/>
                </a:lnTo>
                <a:lnTo>
                  <a:pt x="2356" y="2766"/>
                </a:lnTo>
                <a:lnTo>
                  <a:pt x="2361" y="2765"/>
                </a:lnTo>
                <a:lnTo>
                  <a:pt x="2361" y="2784"/>
                </a:lnTo>
                <a:lnTo>
                  <a:pt x="2335" y="2784"/>
                </a:lnTo>
                <a:lnTo>
                  <a:pt x="2335" y="2765"/>
                </a:lnTo>
                <a:close/>
                <a:moveTo>
                  <a:pt x="2442" y="2677"/>
                </a:moveTo>
                <a:lnTo>
                  <a:pt x="2442" y="2696"/>
                </a:lnTo>
                <a:lnTo>
                  <a:pt x="2422" y="2696"/>
                </a:lnTo>
                <a:lnTo>
                  <a:pt x="2422" y="2681"/>
                </a:lnTo>
                <a:lnTo>
                  <a:pt x="2431" y="2681"/>
                </a:lnTo>
                <a:lnTo>
                  <a:pt x="2433" y="2679"/>
                </a:lnTo>
                <a:lnTo>
                  <a:pt x="2435" y="2679"/>
                </a:lnTo>
                <a:lnTo>
                  <a:pt x="2436" y="2677"/>
                </a:lnTo>
                <a:lnTo>
                  <a:pt x="2438" y="2677"/>
                </a:lnTo>
                <a:lnTo>
                  <a:pt x="2442" y="2677"/>
                </a:lnTo>
                <a:close/>
                <a:moveTo>
                  <a:pt x="527" y="2216"/>
                </a:moveTo>
                <a:lnTo>
                  <a:pt x="529" y="2218"/>
                </a:lnTo>
                <a:lnTo>
                  <a:pt x="530" y="2220"/>
                </a:lnTo>
                <a:lnTo>
                  <a:pt x="530" y="2220"/>
                </a:lnTo>
                <a:lnTo>
                  <a:pt x="532" y="2222"/>
                </a:lnTo>
                <a:lnTo>
                  <a:pt x="532" y="2223"/>
                </a:lnTo>
                <a:lnTo>
                  <a:pt x="534" y="2227"/>
                </a:lnTo>
                <a:lnTo>
                  <a:pt x="527" y="2227"/>
                </a:lnTo>
                <a:lnTo>
                  <a:pt x="527" y="2216"/>
                </a:lnTo>
                <a:close/>
                <a:moveTo>
                  <a:pt x="522" y="2178"/>
                </a:moveTo>
                <a:lnTo>
                  <a:pt x="527" y="2180"/>
                </a:lnTo>
                <a:lnTo>
                  <a:pt x="530" y="2182"/>
                </a:lnTo>
                <a:lnTo>
                  <a:pt x="532" y="2182"/>
                </a:lnTo>
                <a:lnTo>
                  <a:pt x="534" y="2185"/>
                </a:lnTo>
                <a:lnTo>
                  <a:pt x="536" y="2189"/>
                </a:lnTo>
                <a:lnTo>
                  <a:pt x="537" y="2194"/>
                </a:lnTo>
                <a:lnTo>
                  <a:pt x="534" y="2194"/>
                </a:lnTo>
                <a:lnTo>
                  <a:pt x="534" y="2197"/>
                </a:lnTo>
                <a:lnTo>
                  <a:pt x="527" y="2194"/>
                </a:lnTo>
                <a:lnTo>
                  <a:pt x="525" y="2189"/>
                </a:lnTo>
                <a:lnTo>
                  <a:pt x="523" y="2187"/>
                </a:lnTo>
                <a:lnTo>
                  <a:pt x="523" y="2183"/>
                </a:lnTo>
                <a:lnTo>
                  <a:pt x="522" y="2178"/>
                </a:lnTo>
                <a:close/>
                <a:moveTo>
                  <a:pt x="550" y="2159"/>
                </a:moveTo>
                <a:lnTo>
                  <a:pt x="551" y="2162"/>
                </a:lnTo>
                <a:lnTo>
                  <a:pt x="555" y="2164"/>
                </a:lnTo>
                <a:lnTo>
                  <a:pt x="555" y="2168"/>
                </a:lnTo>
                <a:lnTo>
                  <a:pt x="556" y="2175"/>
                </a:lnTo>
                <a:lnTo>
                  <a:pt x="553" y="2175"/>
                </a:lnTo>
                <a:lnTo>
                  <a:pt x="551" y="2173"/>
                </a:lnTo>
                <a:lnTo>
                  <a:pt x="551" y="2171"/>
                </a:lnTo>
                <a:lnTo>
                  <a:pt x="550" y="2171"/>
                </a:lnTo>
                <a:lnTo>
                  <a:pt x="548" y="2171"/>
                </a:lnTo>
                <a:lnTo>
                  <a:pt x="546" y="2169"/>
                </a:lnTo>
                <a:lnTo>
                  <a:pt x="550" y="2159"/>
                </a:lnTo>
                <a:close/>
                <a:moveTo>
                  <a:pt x="1859" y="2082"/>
                </a:moveTo>
                <a:lnTo>
                  <a:pt x="1874" y="2082"/>
                </a:lnTo>
                <a:lnTo>
                  <a:pt x="1874" y="2096"/>
                </a:lnTo>
                <a:lnTo>
                  <a:pt x="1871" y="2096"/>
                </a:lnTo>
                <a:lnTo>
                  <a:pt x="1871" y="2101"/>
                </a:lnTo>
                <a:lnTo>
                  <a:pt x="1859" y="2101"/>
                </a:lnTo>
                <a:lnTo>
                  <a:pt x="1859" y="2082"/>
                </a:lnTo>
                <a:close/>
                <a:moveTo>
                  <a:pt x="771" y="2082"/>
                </a:moveTo>
                <a:lnTo>
                  <a:pt x="790" y="2082"/>
                </a:lnTo>
                <a:lnTo>
                  <a:pt x="790" y="2089"/>
                </a:lnTo>
                <a:lnTo>
                  <a:pt x="792" y="2091"/>
                </a:lnTo>
                <a:lnTo>
                  <a:pt x="794" y="2093"/>
                </a:lnTo>
                <a:lnTo>
                  <a:pt x="794" y="2094"/>
                </a:lnTo>
                <a:lnTo>
                  <a:pt x="794" y="2098"/>
                </a:lnTo>
                <a:lnTo>
                  <a:pt x="796" y="2101"/>
                </a:lnTo>
                <a:lnTo>
                  <a:pt x="822" y="2096"/>
                </a:lnTo>
                <a:lnTo>
                  <a:pt x="834" y="2114"/>
                </a:lnTo>
                <a:lnTo>
                  <a:pt x="848" y="2127"/>
                </a:lnTo>
                <a:lnTo>
                  <a:pt x="850" y="2122"/>
                </a:lnTo>
                <a:lnTo>
                  <a:pt x="850" y="2117"/>
                </a:lnTo>
                <a:lnTo>
                  <a:pt x="851" y="2115"/>
                </a:lnTo>
                <a:lnTo>
                  <a:pt x="853" y="2112"/>
                </a:lnTo>
                <a:lnTo>
                  <a:pt x="857" y="2108"/>
                </a:lnTo>
                <a:lnTo>
                  <a:pt x="860" y="2112"/>
                </a:lnTo>
                <a:lnTo>
                  <a:pt x="864" y="2114"/>
                </a:lnTo>
                <a:lnTo>
                  <a:pt x="865" y="2115"/>
                </a:lnTo>
                <a:lnTo>
                  <a:pt x="867" y="2119"/>
                </a:lnTo>
                <a:lnTo>
                  <a:pt x="871" y="2122"/>
                </a:lnTo>
                <a:lnTo>
                  <a:pt x="872" y="2127"/>
                </a:lnTo>
                <a:lnTo>
                  <a:pt x="869" y="2133"/>
                </a:lnTo>
                <a:lnTo>
                  <a:pt x="867" y="2138"/>
                </a:lnTo>
                <a:lnTo>
                  <a:pt x="865" y="2145"/>
                </a:lnTo>
                <a:lnTo>
                  <a:pt x="864" y="2150"/>
                </a:lnTo>
                <a:lnTo>
                  <a:pt x="878" y="2150"/>
                </a:lnTo>
                <a:lnTo>
                  <a:pt x="890" y="2152"/>
                </a:lnTo>
                <a:lnTo>
                  <a:pt x="899" y="2154"/>
                </a:lnTo>
                <a:lnTo>
                  <a:pt x="888" y="2161"/>
                </a:lnTo>
                <a:lnTo>
                  <a:pt x="881" y="2169"/>
                </a:lnTo>
                <a:lnTo>
                  <a:pt x="879" y="2185"/>
                </a:lnTo>
                <a:lnTo>
                  <a:pt x="897" y="2190"/>
                </a:lnTo>
                <a:lnTo>
                  <a:pt x="909" y="2199"/>
                </a:lnTo>
                <a:lnTo>
                  <a:pt x="918" y="2211"/>
                </a:lnTo>
                <a:lnTo>
                  <a:pt x="916" y="2215"/>
                </a:lnTo>
                <a:lnTo>
                  <a:pt x="914" y="2215"/>
                </a:lnTo>
                <a:lnTo>
                  <a:pt x="913" y="2216"/>
                </a:lnTo>
                <a:lnTo>
                  <a:pt x="913" y="2218"/>
                </a:lnTo>
                <a:lnTo>
                  <a:pt x="911" y="2220"/>
                </a:lnTo>
                <a:lnTo>
                  <a:pt x="911" y="2223"/>
                </a:lnTo>
                <a:lnTo>
                  <a:pt x="920" y="2234"/>
                </a:lnTo>
                <a:lnTo>
                  <a:pt x="930" y="2250"/>
                </a:lnTo>
                <a:lnTo>
                  <a:pt x="940" y="2269"/>
                </a:lnTo>
                <a:lnTo>
                  <a:pt x="951" y="2288"/>
                </a:lnTo>
                <a:lnTo>
                  <a:pt x="958" y="2306"/>
                </a:lnTo>
                <a:lnTo>
                  <a:pt x="963" y="2319"/>
                </a:lnTo>
                <a:lnTo>
                  <a:pt x="956" y="2333"/>
                </a:lnTo>
                <a:lnTo>
                  <a:pt x="951" y="2349"/>
                </a:lnTo>
                <a:lnTo>
                  <a:pt x="949" y="2365"/>
                </a:lnTo>
                <a:lnTo>
                  <a:pt x="937" y="2365"/>
                </a:lnTo>
                <a:lnTo>
                  <a:pt x="937" y="2374"/>
                </a:lnTo>
                <a:lnTo>
                  <a:pt x="927" y="2391"/>
                </a:lnTo>
                <a:lnTo>
                  <a:pt x="923" y="2412"/>
                </a:lnTo>
                <a:lnTo>
                  <a:pt x="921" y="2438"/>
                </a:lnTo>
                <a:lnTo>
                  <a:pt x="934" y="2449"/>
                </a:lnTo>
                <a:lnTo>
                  <a:pt x="942" y="2457"/>
                </a:lnTo>
                <a:lnTo>
                  <a:pt x="947" y="2468"/>
                </a:lnTo>
                <a:lnTo>
                  <a:pt x="951" y="2482"/>
                </a:lnTo>
                <a:lnTo>
                  <a:pt x="953" y="2504"/>
                </a:lnTo>
                <a:lnTo>
                  <a:pt x="947" y="2518"/>
                </a:lnTo>
                <a:lnTo>
                  <a:pt x="947" y="2536"/>
                </a:lnTo>
                <a:lnTo>
                  <a:pt x="949" y="2557"/>
                </a:lnTo>
                <a:lnTo>
                  <a:pt x="951" y="2576"/>
                </a:lnTo>
                <a:lnTo>
                  <a:pt x="953" y="2592"/>
                </a:lnTo>
                <a:lnTo>
                  <a:pt x="951" y="2651"/>
                </a:lnTo>
                <a:lnTo>
                  <a:pt x="949" y="2703"/>
                </a:lnTo>
                <a:lnTo>
                  <a:pt x="947" y="2751"/>
                </a:lnTo>
                <a:lnTo>
                  <a:pt x="949" y="2796"/>
                </a:lnTo>
                <a:lnTo>
                  <a:pt x="927" y="2796"/>
                </a:lnTo>
                <a:lnTo>
                  <a:pt x="909" y="2792"/>
                </a:lnTo>
                <a:lnTo>
                  <a:pt x="890" y="2786"/>
                </a:lnTo>
                <a:lnTo>
                  <a:pt x="872" y="2780"/>
                </a:lnTo>
                <a:lnTo>
                  <a:pt x="848" y="2777"/>
                </a:lnTo>
                <a:lnTo>
                  <a:pt x="846" y="2780"/>
                </a:lnTo>
                <a:lnTo>
                  <a:pt x="844" y="2784"/>
                </a:lnTo>
                <a:lnTo>
                  <a:pt x="841" y="2786"/>
                </a:lnTo>
                <a:lnTo>
                  <a:pt x="839" y="2786"/>
                </a:lnTo>
                <a:lnTo>
                  <a:pt x="836" y="2787"/>
                </a:lnTo>
                <a:lnTo>
                  <a:pt x="829" y="2789"/>
                </a:lnTo>
                <a:lnTo>
                  <a:pt x="827" y="2784"/>
                </a:lnTo>
                <a:lnTo>
                  <a:pt x="824" y="2782"/>
                </a:lnTo>
                <a:lnTo>
                  <a:pt x="822" y="2779"/>
                </a:lnTo>
                <a:lnTo>
                  <a:pt x="818" y="2777"/>
                </a:lnTo>
                <a:lnTo>
                  <a:pt x="813" y="2789"/>
                </a:lnTo>
                <a:lnTo>
                  <a:pt x="808" y="2798"/>
                </a:lnTo>
                <a:lnTo>
                  <a:pt x="804" y="2806"/>
                </a:lnTo>
                <a:lnTo>
                  <a:pt x="803" y="2822"/>
                </a:lnTo>
                <a:lnTo>
                  <a:pt x="808" y="2833"/>
                </a:lnTo>
                <a:lnTo>
                  <a:pt x="810" y="2847"/>
                </a:lnTo>
                <a:lnTo>
                  <a:pt x="806" y="2857"/>
                </a:lnTo>
                <a:lnTo>
                  <a:pt x="797" y="2878"/>
                </a:lnTo>
                <a:lnTo>
                  <a:pt x="783" y="2894"/>
                </a:lnTo>
                <a:lnTo>
                  <a:pt x="764" y="2902"/>
                </a:lnTo>
                <a:lnTo>
                  <a:pt x="752" y="2894"/>
                </a:lnTo>
                <a:lnTo>
                  <a:pt x="740" y="2892"/>
                </a:lnTo>
                <a:lnTo>
                  <a:pt x="729" y="2894"/>
                </a:lnTo>
                <a:lnTo>
                  <a:pt x="717" y="2899"/>
                </a:lnTo>
                <a:lnTo>
                  <a:pt x="703" y="2902"/>
                </a:lnTo>
                <a:lnTo>
                  <a:pt x="701" y="2883"/>
                </a:lnTo>
                <a:lnTo>
                  <a:pt x="696" y="2871"/>
                </a:lnTo>
                <a:lnTo>
                  <a:pt x="689" y="2862"/>
                </a:lnTo>
                <a:lnTo>
                  <a:pt x="680" y="2857"/>
                </a:lnTo>
                <a:lnTo>
                  <a:pt x="670" y="2850"/>
                </a:lnTo>
                <a:lnTo>
                  <a:pt x="661" y="2841"/>
                </a:lnTo>
                <a:lnTo>
                  <a:pt x="661" y="2831"/>
                </a:lnTo>
                <a:lnTo>
                  <a:pt x="649" y="2826"/>
                </a:lnTo>
                <a:lnTo>
                  <a:pt x="630" y="2799"/>
                </a:lnTo>
                <a:lnTo>
                  <a:pt x="639" y="2786"/>
                </a:lnTo>
                <a:lnTo>
                  <a:pt x="646" y="2768"/>
                </a:lnTo>
                <a:lnTo>
                  <a:pt x="637" y="2759"/>
                </a:lnTo>
                <a:lnTo>
                  <a:pt x="628" y="2744"/>
                </a:lnTo>
                <a:lnTo>
                  <a:pt x="625" y="2726"/>
                </a:lnTo>
                <a:lnTo>
                  <a:pt x="626" y="2707"/>
                </a:lnTo>
                <a:lnTo>
                  <a:pt x="628" y="2705"/>
                </a:lnTo>
                <a:lnTo>
                  <a:pt x="630" y="2703"/>
                </a:lnTo>
                <a:lnTo>
                  <a:pt x="633" y="2700"/>
                </a:lnTo>
                <a:lnTo>
                  <a:pt x="637" y="2696"/>
                </a:lnTo>
                <a:lnTo>
                  <a:pt x="640" y="2695"/>
                </a:lnTo>
                <a:lnTo>
                  <a:pt x="642" y="2691"/>
                </a:lnTo>
                <a:lnTo>
                  <a:pt x="644" y="2672"/>
                </a:lnTo>
                <a:lnTo>
                  <a:pt x="640" y="2653"/>
                </a:lnTo>
                <a:lnTo>
                  <a:pt x="633" y="2635"/>
                </a:lnTo>
                <a:lnTo>
                  <a:pt x="630" y="2620"/>
                </a:lnTo>
                <a:lnTo>
                  <a:pt x="635" y="2620"/>
                </a:lnTo>
                <a:lnTo>
                  <a:pt x="639" y="2620"/>
                </a:lnTo>
                <a:lnTo>
                  <a:pt x="640" y="2620"/>
                </a:lnTo>
                <a:lnTo>
                  <a:pt x="642" y="2620"/>
                </a:lnTo>
                <a:lnTo>
                  <a:pt x="644" y="2620"/>
                </a:lnTo>
                <a:lnTo>
                  <a:pt x="646" y="2620"/>
                </a:lnTo>
                <a:lnTo>
                  <a:pt x="649" y="2616"/>
                </a:lnTo>
                <a:lnTo>
                  <a:pt x="652" y="2611"/>
                </a:lnTo>
                <a:lnTo>
                  <a:pt x="656" y="2607"/>
                </a:lnTo>
                <a:lnTo>
                  <a:pt x="656" y="2576"/>
                </a:lnTo>
                <a:lnTo>
                  <a:pt x="647" y="2571"/>
                </a:lnTo>
                <a:lnTo>
                  <a:pt x="639" y="2566"/>
                </a:lnTo>
                <a:lnTo>
                  <a:pt x="626" y="2562"/>
                </a:lnTo>
                <a:lnTo>
                  <a:pt x="623" y="2564"/>
                </a:lnTo>
                <a:lnTo>
                  <a:pt x="619" y="2566"/>
                </a:lnTo>
                <a:lnTo>
                  <a:pt x="616" y="2567"/>
                </a:lnTo>
                <a:lnTo>
                  <a:pt x="611" y="2569"/>
                </a:lnTo>
                <a:lnTo>
                  <a:pt x="611" y="2531"/>
                </a:lnTo>
                <a:lnTo>
                  <a:pt x="609" y="2529"/>
                </a:lnTo>
                <a:lnTo>
                  <a:pt x="609" y="2527"/>
                </a:lnTo>
                <a:lnTo>
                  <a:pt x="607" y="2525"/>
                </a:lnTo>
                <a:lnTo>
                  <a:pt x="607" y="2524"/>
                </a:lnTo>
                <a:lnTo>
                  <a:pt x="607" y="2520"/>
                </a:lnTo>
                <a:lnTo>
                  <a:pt x="623" y="2520"/>
                </a:lnTo>
                <a:lnTo>
                  <a:pt x="623" y="2511"/>
                </a:lnTo>
                <a:lnTo>
                  <a:pt x="623" y="2504"/>
                </a:lnTo>
                <a:lnTo>
                  <a:pt x="623" y="2491"/>
                </a:lnTo>
                <a:lnTo>
                  <a:pt x="623" y="2471"/>
                </a:lnTo>
                <a:lnTo>
                  <a:pt x="623" y="2452"/>
                </a:lnTo>
                <a:lnTo>
                  <a:pt x="621" y="2436"/>
                </a:lnTo>
                <a:lnTo>
                  <a:pt x="618" y="2428"/>
                </a:lnTo>
                <a:lnTo>
                  <a:pt x="595" y="2415"/>
                </a:lnTo>
                <a:lnTo>
                  <a:pt x="595" y="2381"/>
                </a:lnTo>
                <a:lnTo>
                  <a:pt x="588" y="2367"/>
                </a:lnTo>
                <a:lnTo>
                  <a:pt x="577" y="2353"/>
                </a:lnTo>
                <a:lnTo>
                  <a:pt x="565" y="2340"/>
                </a:lnTo>
                <a:lnTo>
                  <a:pt x="550" y="2335"/>
                </a:lnTo>
                <a:lnTo>
                  <a:pt x="544" y="2339"/>
                </a:lnTo>
                <a:lnTo>
                  <a:pt x="541" y="2340"/>
                </a:lnTo>
                <a:lnTo>
                  <a:pt x="537" y="2340"/>
                </a:lnTo>
                <a:lnTo>
                  <a:pt x="534" y="2342"/>
                </a:lnTo>
                <a:lnTo>
                  <a:pt x="529" y="2342"/>
                </a:lnTo>
                <a:lnTo>
                  <a:pt x="522" y="2342"/>
                </a:lnTo>
                <a:lnTo>
                  <a:pt x="522" y="2340"/>
                </a:lnTo>
                <a:lnTo>
                  <a:pt x="522" y="2339"/>
                </a:lnTo>
                <a:lnTo>
                  <a:pt x="520" y="2337"/>
                </a:lnTo>
                <a:lnTo>
                  <a:pt x="520" y="2337"/>
                </a:lnTo>
                <a:lnTo>
                  <a:pt x="518" y="2335"/>
                </a:lnTo>
                <a:lnTo>
                  <a:pt x="525" y="2326"/>
                </a:lnTo>
                <a:lnTo>
                  <a:pt x="530" y="2318"/>
                </a:lnTo>
                <a:lnTo>
                  <a:pt x="534" y="2304"/>
                </a:lnTo>
                <a:lnTo>
                  <a:pt x="529" y="2300"/>
                </a:lnTo>
                <a:lnTo>
                  <a:pt x="525" y="2299"/>
                </a:lnTo>
                <a:lnTo>
                  <a:pt x="523" y="2295"/>
                </a:lnTo>
                <a:lnTo>
                  <a:pt x="520" y="2290"/>
                </a:lnTo>
                <a:lnTo>
                  <a:pt x="520" y="2285"/>
                </a:lnTo>
                <a:lnTo>
                  <a:pt x="518" y="2278"/>
                </a:lnTo>
                <a:lnTo>
                  <a:pt x="525" y="2265"/>
                </a:lnTo>
                <a:lnTo>
                  <a:pt x="530" y="2248"/>
                </a:lnTo>
                <a:lnTo>
                  <a:pt x="534" y="2230"/>
                </a:lnTo>
                <a:lnTo>
                  <a:pt x="537" y="2230"/>
                </a:lnTo>
                <a:lnTo>
                  <a:pt x="551" y="2243"/>
                </a:lnTo>
                <a:lnTo>
                  <a:pt x="570" y="2248"/>
                </a:lnTo>
                <a:lnTo>
                  <a:pt x="593" y="2251"/>
                </a:lnTo>
                <a:lnTo>
                  <a:pt x="618" y="2251"/>
                </a:lnTo>
                <a:lnTo>
                  <a:pt x="652" y="2211"/>
                </a:lnTo>
                <a:lnTo>
                  <a:pt x="675" y="2211"/>
                </a:lnTo>
                <a:lnTo>
                  <a:pt x="689" y="2201"/>
                </a:lnTo>
                <a:lnTo>
                  <a:pt x="700" y="2182"/>
                </a:lnTo>
                <a:lnTo>
                  <a:pt x="708" y="2162"/>
                </a:lnTo>
                <a:lnTo>
                  <a:pt x="719" y="2147"/>
                </a:lnTo>
                <a:lnTo>
                  <a:pt x="735" y="2131"/>
                </a:lnTo>
                <a:lnTo>
                  <a:pt x="754" y="2119"/>
                </a:lnTo>
                <a:lnTo>
                  <a:pt x="771" y="2105"/>
                </a:lnTo>
                <a:lnTo>
                  <a:pt x="771" y="2082"/>
                </a:lnTo>
                <a:close/>
                <a:moveTo>
                  <a:pt x="1990" y="2079"/>
                </a:moveTo>
                <a:lnTo>
                  <a:pt x="1993" y="2080"/>
                </a:lnTo>
                <a:lnTo>
                  <a:pt x="1998" y="2080"/>
                </a:lnTo>
                <a:lnTo>
                  <a:pt x="2005" y="2082"/>
                </a:lnTo>
                <a:lnTo>
                  <a:pt x="2009" y="2105"/>
                </a:lnTo>
                <a:lnTo>
                  <a:pt x="1974" y="2105"/>
                </a:lnTo>
                <a:lnTo>
                  <a:pt x="1974" y="2082"/>
                </a:lnTo>
                <a:lnTo>
                  <a:pt x="1981" y="2082"/>
                </a:lnTo>
                <a:lnTo>
                  <a:pt x="1986" y="2080"/>
                </a:lnTo>
                <a:lnTo>
                  <a:pt x="1990" y="2079"/>
                </a:lnTo>
                <a:close/>
                <a:moveTo>
                  <a:pt x="844" y="2077"/>
                </a:moveTo>
                <a:lnTo>
                  <a:pt x="850" y="2079"/>
                </a:lnTo>
                <a:lnTo>
                  <a:pt x="851" y="2079"/>
                </a:lnTo>
                <a:lnTo>
                  <a:pt x="853" y="2079"/>
                </a:lnTo>
                <a:lnTo>
                  <a:pt x="853" y="2079"/>
                </a:lnTo>
                <a:lnTo>
                  <a:pt x="853" y="2080"/>
                </a:lnTo>
                <a:lnTo>
                  <a:pt x="855" y="2082"/>
                </a:lnTo>
                <a:lnTo>
                  <a:pt x="857" y="2086"/>
                </a:lnTo>
                <a:lnTo>
                  <a:pt x="853" y="2086"/>
                </a:lnTo>
                <a:lnTo>
                  <a:pt x="850" y="2089"/>
                </a:lnTo>
                <a:lnTo>
                  <a:pt x="844" y="2091"/>
                </a:lnTo>
                <a:lnTo>
                  <a:pt x="841" y="2093"/>
                </a:lnTo>
                <a:lnTo>
                  <a:pt x="841" y="2087"/>
                </a:lnTo>
                <a:lnTo>
                  <a:pt x="843" y="2084"/>
                </a:lnTo>
                <a:lnTo>
                  <a:pt x="843" y="2082"/>
                </a:lnTo>
                <a:lnTo>
                  <a:pt x="844" y="2077"/>
                </a:lnTo>
                <a:close/>
                <a:moveTo>
                  <a:pt x="825" y="2063"/>
                </a:moveTo>
                <a:lnTo>
                  <a:pt x="838" y="2063"/>
                </a:lnTo>
                <a:lnTo>
                  <a:pt x="838" y="2082"/>
                </a:lnTo>
                <a:lnTo>
                  <a:pt x="825" y="2082"/>
                </a:lnTo>
                <a:lnTo>
                  <a:pt x="825" y="2063"/>
                </a:lnTo>
                <a:close/>
                <a:moveTo>
                  <a:pt x="991" y="1679"/>
                </a:moveTo>
                <a:lnTo>
                  <a:pt x="1007" y="1679"/>
                </a:lnTo>
                <a:lnTo>
                  <a:pt x="1010" y="1689"/>
                </a:lnTo>
                <a:lnTo>
                  <a:pt x="1012" y="1691"/>
                </a:lnTo>
                <a:lnTo>
                  <a:pt x="1012" y="1693"/>
                </a:lnTo>
                <a:lnTo>
                  <a:pt x="1012" y="1695"/>
                </a:lnTo>
                <a:lnTo>
                  <a:pt x="1014" y="1698"/>
                </a:lnTo>
                <a:lnTo>
                  <a:pt x="1014" y="1702"/>
                </a:lnTo>
                <a:lnTo>
                  <a:pt x="995" y="1702"/>
                </a:lnTo>
                <a:lnTo>
                  <a:pt x="995" y="1693"/>
                </a:lnTo>
                <a:lnTo>
                  <a:pt x="993" y="1691"/>
                </a:lnTo>
                <a:lnTo>
                  <a:pt x="991" y="1688"/>
                </a:lnTo>
                <a:lnTo>
                  <a:pt x="991" y="1684"/>
                </a:lnTo>
                <a:lnTo>
                  <a:pt x="991" y="1679"/>
                </a:lnTo>
                <a:close/>
                <a:moveTo>
                  <a:pt x="1136" y="1656"/>
                </a:moveTo>
                <a:lnTo>
                  <a:pt x="1152" y="1656"/>
                </a:lnTo>
                <a:lnTo>
                  <a:pt x="1155" y="1667"/>
                </a:lnTo>
                <a:lnTo>
                  <a:pt x="1157" y="1668"/>
                </a:lnTo>
                <a:lnTo>
                  <a:pt x="1159" y="1670"/>
                </a:lnTo>
                <a:lnTo>
                  <a:pt x="1159" y="1672"/>
                </a:lnTo>
                <a:lnTo>
                  <a:pt x="1159" y="1675"/>
                </a:lnTo>
                <a:lnTo>
                  <a:pt x="1160" y="1679"/>
                </a:lnTo>
                <a:lnTo>
                  <a:pt x="1141" y="1679"/>
                </a:lnTo>
                <a:lnTo>
                  <a:pt x="1141" y="1670"/>
                </a:lnTo>
                <a:lnTo>
                  <a:pt x="1139" y="1668"/>
                </a:lnTo>
                <a:lnTo>
                  <a:pt x="1138" y="1665"/>
                </a:lnTo>
                <a:lnTo>
                  <a:pt x="1138" y="1661"/>
                </a:lnTo>
                <a:lnTo>
                  <a:pt x="1136" y="1656"/>
                </a:lnTo>
                <a:close/>
                <a:moveTo>
                  <a:pt x="949" y="1602"/>
                </a:moveTo>
                <a:lnTo>
                  <a:pt x="949" y="1625"/>
                </a:lnTo>
                <a:lnTo>
                  <a:pt x="925" y="1625"/>
                </a:lnTo>
                <a:lnTo>
                  <a:pt x="925" y="1606"/>
                </a:lnTo>
                <a:lnTo>
                  <a:pt x="949" y="1602"/>
                </a:lnTo>
                <a:close/>
                <a:moveTo>
                  <a:pt x="1014" y="1513"/>
                </a:moveTo>
                <a:lnTo>
                  <a:pt x="1017" y="1564"/>
                </a:lnTo>
                <a:lnTo>
                  <a:pt x="1010" y="1562"/>
                </a:lnTo>
                <a:lnTo>
                  <a:pt x="1007" y="1560"/>
                </a:lnTo>
                <a:lnTo>
                  <a:pt x="1003" y="1560"/>
                </a:lnTo>
                <a:lnTo>
                  <a:pt x="1003" y="1558"/>
                </a:lnTo>
                <a:lnTo>
                  <a:pt x="1003" y="1557"/>
                </a:lnTo>
                <a:lnTo>
                  <a:pt x="1002" y="1555"/>
                </a:lnTo>
                <a:lnTo>
                  <a:pt x="1002" y="1553"/>
                </a:lnTo>
                <a:lnTo>
                  <a:pt x="998" y="1551"/>
                </a:lnTo>
                <a:lnTo>
                  <a:pt x="991" y="1551"/>
                </a:lnTo>
                <a:lnTo>
                  <a:pt x="977" y="1553"/>
                </a:lnTo>
                <a:lnTo>
                  <a:pt x="961" y="1555"/>
                </a:lnTo>
                <a:lnTo>
                  <a:pt x="946" y="1558"/>
                </a:lnTo>
                <a:lnTo>
                  <a:pt x="934" y="1558"/>
                </a:lnTo>
                <a:lnTo>
                  <a:pt x="930" y="1539"/>
                </a:lnTo>
                <a:lnTo>
                  <a:pt x="944" y="1536"/>
                </a:lnTo>
                <a:lnTo>
                  <a:pt x="961" y="1532"/>
                </a:lnTo>
                <a:lnTo>
                  <a:pt x="981" y="1531"/>
                </a:lnTo>
                <a:lnTo>
                  <a:pt x="995" y="1525"/>
                </a:lnTo>
                <a:lnTo>
                  <a:pt x="998" y="1524"/>
                </a:lnTo>
                <a:lnTo>
                  <a:pt x="998" y="1522"/>
                </a:lnTo>
                <a:lnTo>
                  <a:pt x="1000" y="1520"/>
                </a:lnTo>
                <a:lnTo>
                  <a:pt x="1000" y="1518"/>
                </a:lnTo>
                <a:lnTo>
                  <a:pt x="1000" y="1517"/>
                </a:lnTo>
                <a:lnTo>
                  <a:pt x="1003" y="1515"/>
                </a:lnTo>
                <a:lnTo>
                  <a:pt x="1007" y="1515"/>
                </a:lnTo>
                <a:lnTo>
                  <a:pt x="1014" y="1513"/>
                </a:lnTo>
                <a:close/>
                <a:moveTo>
                  <a:pt x="867" y="1448"/>
                </a:moveTo>
                <a:lnTo>
                  <a:pt x="867" y="1454"/>
                </a:lnTo>
                <a:lnTo>
                  <a:pt x="867" y="1459"/>
                </a:lnTo>
                <a:lnTo>
                  <a:pt x="867" y="1462"/>
                </a:lnTo>
                <a:lnTo>
                  <a:pt x="867" y="1466"/>
                </a:lnTo>
                <a:lnTo>
                  <a:pt x="867" y="1469"/>
                </a:lnTo>
                <a:lnTo>
                  <a:pt x="867" y="1475"/>
                </a:lnTo>
                <a:lnTo>
                  <a:pt x="844" y="1475"/>
                </a:lnTo>
                <a:lnTo>
                  <a:pt x="846" y="1468"/>
                </a:lnTo>
                <a:lnTo>
                  <a:pt x="848" y="1462"/>
                </a:lnTo>
                <a:lnTo>
                  <a:pt x="850" y="1457"/>
                </a:lnTo>
                <a:lnTo>
                  <a:pt x="853" y="1452"/>
                </a:lnTo>
                <a:lnTo>
                  <a:pt x="855" y="1450"/>
                </a:lnTo>
                <a:lnTo>
                  <a:pt x="858" y="1448"/>
                </a:lnTo>
                <a:lnTo>
                  <a:pt x="862" y="1448"/>
                </a:lnTo>
                <a:lnTo>
                  <a:pt x="867" y="1448"/>
                </a:lnTo>
                <a:close/>
                <a:moveTo>
                  <a:pt x="1152" y="749"/>
                </a:moveTo>
                <a:lnTo>
                  <a:pt x="1153" y="750"/>
                </a:lnTo>
                <a:lnTo>
                  <a:pt x="1155" y="750"/>
                </a:lnTo>
                <a:lnTo>
                  <a:pt x="1155" y="752"/>
                </a:lnTo>
                <a:lnTo>
                  <a:pt x="1157" y="752"/>
                </a:lnTo>
                <a:lnTo>
                  <a:pt x="1160" y="752"/>
                </a:lnTo>
                <a:lnTo>
                  <a:pt x="1159" y="752"/>
                </a:lnTo>
                <a:lnTo>
                  <a:pt x="1157" y="750"/>
                </a:lnTo>
                <a:lnTo>
                  <a:pt x="1157" y="750"/>
                </a:lnTo>
                <a:lnTo>
                  <a:pt x="1155" y="750"/>
                </a:lnTo>
                <a:lnTo>
                  <a:pt x="1152" y="749"/>
                </a:lnTo>
                <a:close/>
                <a:moveTo>
                  <a:pt x="1241" y="0"/>
                </a:moveTo>
                <a:lnTo>
                  <a:pt x="1244" y="22"/>
                </a:lnTo>
                <a:lnTo>
                  <a:pt x="1239" y="26"/>
                </a:lnTo>
                <a:lnTo>
                  <a:pt x="1235" y="28"/>
                </a:lnTo>
                <a:lnTo>
                  <a:pt x="1234" y="29"/>
                </a:lnTo>
                <a:lnTo>
                  <a:pt x="1232" y="33"/>
                </a:lnTo>
                <a:lnTo>
                  <a:pt x="1230" y="36"/>
                </a:lnTo>
                <a:lnTo>
                  <a:pt x="1228" y="43"/>
                </a:lnTo>
                <a:lnTo>
                  <a:pt x="1232" y="49"/>
                </a:lnTo>
                <a:lnTo>
                  <a:pt x="1235" y="54"/>
                </a:lnTo>
                <a:lnTo>
                  <a:pt x="1237" y="61"/>
                </a:lnTo>
                <a:lnTo>
                  <a:pt x="1270" y="73"/>
                </a:lnTo>
                <a:lnTo>
                  <a:pt x="1279" y="101"/>
                </a:lnTo>
                <a:lnTo>
                  <a:pt x="1283" y="103"/>
                </a:lnTo>
                <a:lnTo>
                  <a:pt x="1290" y="108"/>
                </a:lnTo>
                <a:lnTo>
                  <a:pt x="1300" y="115"/>
                </a:lnTo>
                <a:lnTo>
                  <a:pt x="1311" y="124"/>
                </a:lnTo>
                <a:lnTo>
                  <a:pt x="1318" y="129"/>
                </a:lnTo>
                <a:lnTo>
                  <a:pt x="1321" y="131"/>
                </a:lnTo>
                <a:lnTo>
                  <a:pt x="1337" y="134"/>
                </a:lnTo>
                <a:lnTo>
                  <a:pt x="1351" y="132"/>
                </a:lnTo>
                <a:lnTo>
                  <a:pt x="1363" y="131"/>
                </a:lnTo>
                <a:lnTo>
                  <a:pt x="1379" y="131"/>
                </a:lnTo>
                <a:lnTo>
                  <a:pt x="1429" y="138"/>
                </a:lnTo>
                <a:lnTo>
                  <a:pt x="1478" y="138"/>
                </a:lnTo>
                <a:lnTo>
                  <a:pt x="1525" y="136"/>
                </a:lnTo>
                <a:lnTo>
                  <a:pt x="1572" y="136"/>
                </a:lnTo>
                <a:lnTo>
                  <a:pt x="1621" y="138"/>
                </a:lnTo>
                <a:lnTo>
                  <a:pt x="1621" y="166"/>
                </a:lnTo>
                <a:lnTo>
                  <a:pt x="1609" y="174"/>
                </a:lnTo>
                <a:lnTo>
                  <a:pt x="1599" y="185"/>
                </a:lnTo>
                <a:lnTo>
                  <a:pt x="1590" y="195"/>
                </a:lnTo>
                <a:lnTo>
                  <a:pt x="1579" y="206"/>
                </a:lnTo>
                <a:lnTo>
                  <a:pt x="1567" y="211"/>
                </a:lnTo>
                <a:lnTo>
                  <a:pt x="1564" y="239"/>
                </a:lnTo>
                <a:lnTo>
                  <a:pt x="1567" y="241"/>
                </a:lnTo>
                <a:lnTo>
                  <a:pt x="1569" y="244"/>
                </a:lnTo>
                <a:lnTo>
                  <a:pt x="1571" y="246"/>
                </a:lnTo>
                <a:lnTo>
                  <a:pt x="1574" y="248"/>
                </a:lnTo>
                <a:lnTo>
                  <a:pt x="1578" y="249"/>
                </a:lnTo>
                <a:lnTo>
                  <a:pt x="1590" y="246"/>
                </a:lnTo>
                <a:lnTo>
                  <a:pt x="1602" y="248"/>
                </a:lnTo>
                <a:lnTo>
                  <a:pt x="1614" y="251"/>
                </a:lnTo>
                <a:lnTo>
                  <a:pt x="1628" y="255"/>
                </a:lnTo>
                <a:lnTo>
                  <a:pt x="1626" y="270"/>
                </a:lnTo>
                <a:lnTo>
                  <a:pt x="1623" y="283"/>
                </a:lnTo>
                <a:lnTo>
                  <a:pt x="1616" y="291"/>
                </a:lnTo>
                <a:lnTo>
                  <a:pt x="1611" y="300"/>
                </a:lnTo>
                <a:lnTo>
                  <a:pt x="1606" y="309"/>
                </a:lnTo>
                <a:lnTo>
                  <a:pt x="1602" y="323"/>
                </a:lnTo>
                <a:lnTo>
                  <a:pt x="1606" y="324"/>
                </a:lnTo>
                <a:lnTo>
                  <a:pt x="1607" y="324"/>
                </a:lnTo>
                <a:lnTo>
                  <a:pt x="1611" y="326"/>
                </a:lnTo>
                <a:lnTo>
                  <a:pt x="1616" y="326"/>
                </a:lnTo>
                <a:lnTo>
                  <a:pt x="1621" y="324"/>
                </a:lnTo>
                <a:lnTo>
                  <a:pt x="1625" y="324"/>
                </a:lnTo>
                <a:lnTo>
                  <a:pt x="1630" y="323"/>
                </a:lnTo>
                <a:lnTo>
                  <a:pt x="1635" y="323"/>
                </a:lnTo>
                <a:lnTo>
                  <a:pt x="1632" y="380"/>
                </a:lnTo>
                <a:lnTo>
                  <a:pt x="1667" y="380"/>
                </a:lnTo>
                <a:lnTo>
                  <a:pt x="1675" y="391"/>
                </a:lnTo>
                <a:lnTo>
                  <a:pt x="1686" y="398"/>
                </a:lnTo>
                <a:lnTo>
                  <a:pt x="1696" y="406"/>
                </a:lnTo>
                <a:lnTo>
                  <a:pt x="1705" y="415"/>
                </a:lnTo>
                <a:lnTo>
                  <a:pt x="1708" y="431"/>
                </a:lnTo>
                <a:lnTo>
                  <a:pt x="1710" y="434"/>
                </a:lnTo>
                <a:lnTo>
                  <a:pt x="1712" y="438"/>
                </a:lnTo>
                <a:lnTo>
                  <a:pt x="1712" y="443"/>
                </a:lnTo>
                <a:lnTo>
                  <a:pt x="1712" y="450"/>
                </a:lnTo>
                <a:lnTo>
                  <a:pt x="1705" y="450"/>
                </a:lnTo>
                <a:lnTo>
                  <a:pt x="1700" y="452"/>
                </a:lnTo>
                <a:lnTo>
                  <a:pt x="1693" y="455"/>
                </a:lnTo>
                <a:lnTo>
                  <a:pt x="1686" y="457"/>
                </a:lnTo>
                <a:lnTo>
                  <a:pt x="1679" y="457"/>
                </a:lnTo>
                <a:lnTo>
                  <a:pt x="1679" y="431"/>
                </a:lnTo>
                <a:lnTo>
                  <a:pt x="1670" y="422"/>
                </a:lnTo>
                <a:lnTo>
                  <a:pt x="1663" y="415"/>
                </a:lnTo>
                <a:lnTo>
                  <a:pt x="1656" y="408"/>
                </a:lnTo>
                <a:lnTo>
                  <a:pt x="1646" y="403"/>
                </a:lnTo>
                <a:lnTo>
                  <a:pt x="1632" y="399"/>
                </a:lnTo>
                <a:lnTo>
                  <a:pt x="1630" y="406"/>
                </a:lnTo>
                <a:lnTo>
                  <a:pt x="1630" y="412"/>
                </a:lnTo>
                <a:lnTo>
                  <a:pt x="1628" y="415"/>
                </a:lnTo>
                <a:lnTo>
                  <a:pt x="1625" y="420"/>
                </a:lnTo>
                <a:lnTo>
                  <a:pt x="1621" y="424"/>
                </a:lnTo>
                <a:lnTo>
                  <a:pt x="1616" y="427"/>
                </a:lnTo>
                <a:lnTo>
                  <a:pt x="1607" y="429"/>
                </a:lnTo>
                <a:lnTo>
                  <a:pt x="1599" y="427"/>
                </a:lnTo>
                <a:lnTo>
                  <a:pt x="1592" y="424"/>
                </a:lnTo>
                <a:lnTo>
                  <a:pt x="1586" y="419"/>
                </a:lnTo>
                <a:lnTo>
                  <a:pt x="1578" y="415"/>
                </a:lnTo>
                <a:lnTo>
                  <a:pt x="1529" y="422"/>
                </a:lnTo>
                <a:lnTo>
                  <a:pt x="1527" y="427"/>
                </a:lnTo>
                <a:lnTo>
                  <a:pt x="1527" y="429"/>
                </a:lnTo>
                <a:lnTo>
                  <a:pt x="1527" y="431"/>
                </a:lnTo>
                <a:lnTo>
                  <a:pt x="1525" y="431"/>
                </a:lnTo>
                <a:lnTo>
                  <a:pt x="1525" y="431"/>
                </a:lnTo>
                <a:lnTo>
                  <a:pt x="1523" y="433"/>
                </a:lnTo>
                <a:lnTo>
                  <a:pt x="1520" y="434"/>
                </a:lnTo>
                <a:lnTo>
                  <a:pt x="1522" y="445"/>
                </a:lnTo>
                <a:lnTo>
                  <a:pt x="1529" y="455"/>
                </a:lnTo>
                <a:lnTo>
                  <a:pt x="1532" y="469"/>
                </a:lnTo>
                <a:lnTo>
                  <a:pt x="1497" y="473"/>
                </a:lnTo>
                <a:lnTo>
                  <a:pt x="1487" y="490"/>
                </a:lnTo>
                <a:lnTo>
                  <a:pt x="1469" y="506"/>
                </a:lnTo>
                <a:lnTo>
                  <a:pt x="1450" y="518"/>
                </a:lnTo>
                <a:lnTo>
                  <a:pt x="1429" y="530"/>
                </a:lnTo>
                <a:lnTo>
                  <a:pt x="1408" y="541"/>
                </a:lnTo>
                <a:lnTo>
                  <a:pt x="1387" y="551"/>
                </a:lnTo>
                <a:lnTo>
                  <a:pt x="1372" y="565"/>
                </a:lnTo>
                <a:lnTo>
                  <a:pt x="1366" y="572"/>
                </a:lnTo>
                <a:lnTo>
                  <a:pt x="1361" y="583"/>
                </a:lnTo>
                <a:lnTo>
                  <a:pt x="1358" y="597"/>
                </a:lnTo>
                <a:lnTo>
                  <a:pt x="1356" y="605"/>
                </a:lnTo>
                <a:lnTo>
                  <a:pt x="1356" y="611"/>
                </a:lnTo>
                <a:lnTo>
                  <a:pt x="1363" y="626"/>
                </a:lnTo>
                <a:lnTo>
                  <a:pt x="1368" y="640"/>
                </a:lnTo>
                <a:lnTo>
                  <a:pt x="1372" y="656"/>
                </a:lnTo>
                <a:lnTo>
                  <a:pt x="1372" y="675"/>
                </a:lnTo>
                <a:lnTo>
                  <a:pt x="1387" y="680"/>
                </a:lnTo>
                <a:lnTo>
                  <a:pt x="1400" y="689"/>
                </a:lnTo>
                <a:lnTo>
                  <a:pt x="1414" y="696"/>
                </a:lnTo>
                <a:lnTo>
                  <a:pt x="1429" y="703"/>
                </a:lnTo>
                <a:lnTo>
                  <a:pt x="1424" y="757"/>
                </a:lnTo>
                <a:lnTo>
                  <a:pt x="1420" y="757"/>
                </a:lnTo>
                <a:lnTo>
                  <a:pt x="1420" y="761"/>
                </a:lnTo>
                <a:lnTo>
                  <a:pt x="1410" y="761"/>
                </a:lnTo>
                <a:lnTo>
                  <a:pt x="1410" y="776"/>
                </a:lnTo>
                <a:lnTo>
                  <a:pt x="1398" y="773"/>
                </a:lnTo>
                <a:lnTo>
                  <a:pt x="1391" y="770"/>
                </a:lnTo>
                <a:lnTo>
                  <a:pt x="1386" y="763"/>
                </a:lnTo>
                <a:lnTo>
                  <a:pt x="1379" y="757"/>
                </a:lnTo>
                <a:lnTo>
                  <a:pt x="1375" y="778"/>
                </a:lnTo>
                <a:lnTo>
                  <a:pt x="1372" y="797"/>
                </a:lnTo>
                <a:lnTo>
                  <a:pt x="1375" y="818"/>
                </a:lnTo>
                <a:lnTo>
                  <a:pt x="1377" y="822"/>
                </a:lnTo>
                <a:lnTo>
                  <a:pt x="1380" y="827"/>
                </a:lnTo>
                <a:lnTo>
                  <a:pt x="1384" y="832"/>
                </a:lnTo>
                <a:lnTo>
                  <a:pt x="1387" y="838"/>
                </a:lnTo>
                <a:lnTo>
                  <a:pt x="1391" y="841"/>
                </a:lnTo>
                <a:lnTo>
                  <a:pt x="1394" y="883"/>
                </a:lnTo>
                <a:lnTo>
                  <a:pt x="1408" y="921"/>
                </a:lnTo>
                <a:lnTo>
                  <a:pt x="1427" y="955"/>
                </a:lnTo>
                <a:lnTo>
                  <a:pt x="1452" y="982"/>
                </a:lnTo>
                <a:lnTo>
                  <a:pt x="1478" y="1007"/>
                </a:lnTo>
                <a:lnTo>
                  <a:pt x="1510" y="1030"/>
                </a:lnTo>
                <a:lnTo>
                  <a:pt x="1522" y="1035"/>
                </a:lnTo>
                <a:lnTo>
                  <a:pt x="1539" y="1037"/>
                </a:lnTo>
                <a:lnTo>
                  <a:pt x="1555" y="1038"/>
                </a:lnTo>
                <a:lnTo>
                  <a:pt x="1572" y="1040"/>
                </a:lnTo>
                <a:lnTo>
                  <a:pt x="1586" y="1045"/>
                </a:lnTo>
                <a:lnTo>
                  <a:pt x="1588" y="1045"/>
                </a:lnTo>
                <a:lnTo>
                  <a:pt x="1590" y="1049"/>
                </a:lnTo>
                <a:lnTo>
                  <a:pt x="1592" y="1052"/>
                </a:lnTo>
                <a:lnTo>
                  <a:pt x="1595" y="1056"/>
                </a:lnTo>
                <a:lnTo>
                  <a:pt x="1599" y="1059"/>
                </a:lnTo>
                <a:lnTo>
                  <a:pt x="1600" y="1063"/>
                </a:lnTo>
                <a:lnTo>
                  <a:pt x="1602" y="1064"/>
                </a:lnTo>
                <a:lnTo>
                  <a:pt x="1618" y="1075"/>
                </a:lnTo>
                <a:lnTo>
                  <a:pt x="1639" y="1087"/>
                </a:lnTo>
                <a:lnTo>
                  <a:pt x="1663" y="1101"/>
                </a:lnTo>
                <a:lnTo>
                  <a:pt x="1688" y="1113"/>
                </a:lnTo>
                <a:lnTo>
                  <a:pt x="1710" y="1124"/>
                </a:lnTo>
                <a:lnTo>
                  <a:pt x="1728" y="1129"/>
                </a:lnTo>
                <a:lnTo>
                  <a:pt x="1729" y="1126"/>
                </a:lnTo>
                <a:lnTo>
                  <a:pt x="1731" y="1124"/>
                </a:lnTo>
                <a:lnTo>
                  <a:pt x="1733" y="1122"/>
                </a:lnTo>
                <a:lnTo>
                  <a:pt x="1733" y="1122"/>
                </a:lnTo>
                <a:lnTo>
                  <a:pt x="1735" y="1122"/>
                </a:lnTo>
                <a:lnTo>
                  <a:pt x="1738" y="1122"/>
                </a:lnTo>
                <a:lnTo>
                  <a:pt x="1743" y="1122"/>
                </a:lnTo>
                <a:lnTo>
                  <a:pt x="1749" y="1127"/>
                </a:lnTo>
                <a:lnTo>
                  <a:pt x="1754" y="1133"/>
                </a:lnTo>
                <a:lnTo>
                  <a:pt x="1759" y="1136"/>
                </a:lnTo>
                <a:lnTo>
                  <a:pt x="1766" y="1140"/>
                </a:lnTo>
                <a:lnTo>
                  <a:pt x="1770" y="1145"/>
                </a:lnTo>
                <a:lnTo>
                  <a:pt x="1780" y="1162"/>
                </a:lnTo>
                <a:lnTo>
                  <a:pt x="1785" y="1180"/>
                </a:lnTo>
                <a:lnTo>
                  <a:pt x="1794" y="1199"/>
                </a:lnTo>
                <a:lnTo>
                  <a:pt x="1808" y="1220"/>
                </a:lnTo>
                <a:lnTo>
                  <a:pt x="1824" y="1241"/>
                </a:lnTo>
                <a:lnTo>
                  <a:pt x="1839" y="1260"/>
                </a:lnTo>
                <a:lnTo>
                  <a:pt x="1846" y="1295"/>
                </a:lnTo>
                <a:lnTo>
                  <a:pt x="1860" y="1323"/>
                </a:lnTo>
                <a:lnTo>
                  <a:pt x="1874" y="1352"/>
                </a:lnTo>
                <a:lnTo>
                  <a:pt x="1888" y="1382"/>
                </a:lnTo>
                <a:lnTo>
                  <a:pt x="1906" y="1412"/>
                </a:lnTo>
                <a:lnTo>
                  <a:pt x="1923" y="1440"/>
                </a:lnTo>
                <a:lnTo>
                  <a:pt x="1946" y="1466"/>
                </a:lnTo>
                <a:lnTo>
                  <a:pt x="1969" y="1485"/>
                </a:lnTo>
                <a:lnTo>
                  <a:pt x="1996" y="1501"/>
                </a:lnTo>
                <a:lnTo>
                  <a:pt x="2028" y="1510"/>
                </a:lnTo>
                <a:lnTo>
                  <a:pt x="2028" y="1522"/>
                </a:lnTo>
                <a:lnTo>
                  <a:pt x="2044" y="1531"/>
                </a:lnTo>
                <a:lnTo>
                  <a:pt x="2058" y="1541"/>
                </a:lnTo>
                <a:lnTo>
                  <a:pt x="2073" y="1550"/>
                </a:lnTo>
                <a:lnTo>
                  <a:pt x="2092" y="1557"/>
                </a:lnTo>
                <a:lnTo>
                  <a:pt x="2115" y="1558"/>
                </a:lnTo>
                <a:lnTo>
                  <a:pt x="2115" y="1586"/>
                </a:lnTo>
                <a:lnTo>
                  <a:pt x="2157" y="1602"/>
                </a:lnTo>
                <a:lnTo>
                  <a:pt x="2201" y="1614"/>
                </a:lnTo>
                <a:lnTo>
                  <a:pt x="2246" y="1621"/>
                </a:lnTo>
                <a:lnTo>
                  <a:pt x="2297" y="1625"/>
                </a:lnTo>
                <a:lnTo>
                  <a:pt x="2305" y="1621"/>
                </a:lnTo>
                <a:lnTo>
                  <a:pt x="2318" y="1616"/>
                </a:lnTo>
                <a:lnTo>
                  <a:pt x="2330" y="1609"/>
                </a:lnTo>
                <a:lnTo>
                  <a:pt x="2339" y="1606"/>
                </a:lnTo>
                <a:lnTo>
                  <a:pt x="2380" y="1602"/>
                </a:lnTo>
                <a:lnTo>
                  <a:pt x="2401" y="1595"/>
                </a:lnTo>
                <a:lnTo>
                  <a:pt x="2421" y="1590"/>
                </a:lnTo>
                <a:lnTo>
                  <a:pt x="2436" y="1585"/>
                </a:lnTo>
                <a:lnTo>
                  <a:pt x="2457" y="1583"/>
                </a:lnTo>
                <a:lnTo>
                  <a:pt x="2485" y="1583"/>
                </a:lnTo>
                <a:lnTo>
                  <a:pt x="2485" y="1586"/>
                </a:lnTo>
                <a:lnTo>
                  <a:pt x="2487" y="1588"/>
                </a:lnTo>
                <a:lnTo>
                  <a:pt x="2489" y="1590"/>
                </a:lnTo>
                <a:lnTo>
                  <a:pt x="2489" y="1592"/>
                </a:lnTo>
                <a:lnTo>
                  <a:pt x="2490" y="1593"/>
                </a:lnTo>
                <a:lnTo>
                  <a:pt x="2492" y="1599"/>
                </a:lnTo>
                <a:lnTo>
                  <a:pt x="2499" y="1609"/>
                </a:lnTo>
                <a:lnTo>
                  <a:pt x="2501" y="1623"/>
                </a:lnTo>
                <a:lnTo>
                  <a:pt x="2497" y="1635"/>
                </a:lnTo>
                <a:lnTo>
                  <a:pt x="2492" y="1646"/>
                </a:lnTo>
                <a:lnTo>
                  <a:pt x="2480" y="1651"/>
                </a:lnTo>
                <a:lnTo>
                  <a:pt x="2480" y="1667"/>
                </a:lnTo>
                <a:lnTo>
                  <a:pt x="2468" y="1674"/>
                </a:lnTo>
                <a:lnTo>
                  <a:pt x="2454" y="1684"/>
                </a:lnTo>
                <a:lnTo>
                  <a:pt x="2443" y="1698"/>
                </a:lnTo>
                <a:lnTo>
                  <a:pt x="2438" y="1714"/>
                </a:lnTo>
                <a:lnTo>
                  <a:pt x="2454" y="1740"/>
                </a:lnTo>
                <a:lnTo>
                  <a:pt x="2473" y="1750"/>
                </a:lnTo>
                <a:lnTo>
                  <a:pt x="2494" y="1757"/>
                </a:lnTo>
                <a:lnTo>
                  <a:pt x="2518" y="1761"/>
                </a:lnTo>
                <a:lnTo>
                  <a:pt x="2543" y="1766"/>
                </a:lnTo>
                <a:lnTo>
                  <a:pt x="2576" y="1778"/>
                </a:lnTo>
                <a:lnTo>
                  <a:pt x="2614" y="1791"/>
                </a:lnTo>
                <a:lnTo>
                  <a:pt x="2649" y="1801"/>
                </a:lnTo>
                <a:lnTo>
                  <a:pt x="2682" y="1808"/>
                </a:lnTo>
                <a:lnTo>
                  <a:pt x="2716" y="1810"/>
                </a:lnTo>
                <a:lnTo>
                  <a:pt x="2747" y="1813"/>
                </a:lnTo>
                <a:lnTo>
                  <a:pt x="2780" y="1820"/>
                </a:lnTo>
                <a:lnTo>
                  <a:pt x="2805" y="1831"/>
                </a:lnTo>
                <a:lnTo>
                  <a:pt x="2826" y="1843"/>
                </a:lnTo>
                <a:lnTo>
                  <a:pt x="2847" y="1859"/>
                </a:lnTo>
                <a:lnTo>
                  <a:pt x="2866" y="1871"/>
                </a:lnTo>
                <a:lnTo>
                  <a:pt x="2888" y="1881"/>
                </a:lnTo>
                <a:lnTo>
                  <a:pt x="2930" y="1885"/>
                </a:lnTo>
                <a:lnTo>
                  <a:pt x="2948" y="1892"/>
                </a:lnTo>
                <a:lnTo>
                  <a:pt x="2967" y="1899"/>
                </a:lnTo>
                <a:lnTo>
                  <a:pt x="2984" y="1904"/>
                </a:lnTo>
                <a:lnTo>
                  <a:pt x="3011" y="1904"/>
                </a:lnTo>
                <a:lnTo>
                  <a:pt x="3014" y="1908"/>
                </a:lnTo>
                <a:lnTo>
                  <a:pt x="3018" y="1911"/>
                </a:lnTo>
                <a:lnTo>
                  <a:pt x="3021" y="1915"/>
                </a:lnTo>
                <a:lnTo>
                  <a:pt x="3023" y="1918"/>
                </a:lnTo>
                <a:lnTo>
                  <a:pt x="3026" y="1920"/>
                </a:lnTo>
                <a:lnTo>
                  <a:pt x="3037" y="1916"/>
                </a:lnTo>
                <a:lnTo>
                  <a:pt x="3044" y="1923"/>
                </a:lnTo>
                <a:lnTo>
                  <a:pt x="3046" y="1930"/>
                </a:lnTo>
                <a:lnTo>
                  <a:pt x="3049" y="1939"/>
                </a:lnTo>
                <a:lnTo>
                  <a:pt x="3052" y="1948"/>
                </a:lnTo>
                <a:lnTo>
                  <a:pt x="3065" y="1956"/>
                </a:lnTo>
                <a:lnTo>
                  <a:pt x="3082" y="1963"/>
                </a:lnTo>
                <a:lnTo>
                  <a:pt x="3101" y="1969"/>
                </a:lnTo>
                <a:lnTo>
                  <a:pt x="3119" y="1974"/>
                </a:lnTo>
                <a:lnTo>
                  <a:pt x="3133" y="1983"/>
                </a:lnTo>
                <a:lnTo>
                  <a:pt x="3154" y="2000"/>
                </a:lnTo>
                <a:lnTo>
                  <a:pt x="3171" y="2021"/>
                </a:lnTo>
                <a:lnTo>
                  <a:pt x="3189" y="2042"/>
                </a:lnTo>
                <a:lnTo>
                  <a:pt x="3206" y="2063"/>
                </a:lnTo>
                <a:lnTo>
                  <a:pt x="3206" y="2079"/>
                </a:lnTo>
                <a:lnTo>
                  <a:pt x="3203" y="2089"/>
                </a:lnTo>
                <a:lnTo>
                  <a:pt x="3199" y="2096"/>
                </a:lnTo>
                <a:lnTo>
                  <a:pt x="3196" y="2103"/>
                </a:lnTo>
                <a:lnTo>
                  <a:pt x="3190" y="2112"/>
                </a:lnTo>
                <a:lnTo>
                  <a:pt x="3196" y="2189"/>
                </a:lnTo>
                <a:lnTo>
                  <a:pt x="3159" y="2185"/>
                </a:lnTo>
                <a:lnTo>
                  <a:pt x="3126" y="2176"/>
                </a:lnTo>
                <a:lnTo>
                  <a:pt x="3094" y="2166"/>
                </a:lnTo>
                <a:lnTo>
                  <a:pt x="3084" y="2147"/>
                </a:lnTo>
                <a:lnTo>
                  <a:pt x="3072" y="2127"/>
                </a:lnTo>
                <a:lnTo>
                  <a:pt x="3072" y="2108"/>
                </a:lnTo>
                <a:lnTo>
                  <a:pt x="3070" y="2107"/>
                </a:lnTo>
                <a:lnTo>
                  <a:pt x="3066" y="2105"/>
                </a:lnTo>
                <a:lnTo>
                  <a:pt x="3063" y="2103"/>
                </a:lnTo>
                <a:lnTo>
                  <a:pt x="3059" y="2103"/>
                </a:lnTo>
                <a:lnTo>
                  <a:pt x="3056" y="2101"/>
                </a:lnTo>
                <a:lnTo>
                  <a:pt x="3047" y="2089"/>
                </a:lnTo>
                <a:lnTo>
                  <a:pt x="3042" y="2073"/>
                </a:lnTo>
                <a:lnTo>
                  <a:pt x="3037" y="2059"/>
                </a:lnTo>
                <a:lnTo>
                  <a:pt x="3033" y="2058"/>
                </a:lnTo>
                <a:lnTo>
                  <a:pt x="3030" y="2056"/>
                </a:lnTo>
                <a:lnTo>
                  <a:pt x="3026" y="2054"/>
                </a:lnTo>
                <a:lnTo>
                  <a:pt x="3023" y="2052"/>
                </a:lnTo>
                <a:lnTo>
                  <a:pt x="3021" y="2051"/>
                </a:lnTo>
                <a:lnTo>
                  <a:pt x="3016" y="2051"/>
                </a:lnTo>
                <a:lnTo>
                  <a:pt x="3011" y="2051"/>
                </a:lnTo>
                <a:lnTo>
                  <a:pt x="2997" y="2054"/>
                </a:lnTo>
                <a:lnTo>
                  <a:pt x="2977" y="2059"/>
                </a:lnTo>
                <a:lnTo>
                  <a:pt x="2960" y="2065"/>
                </a:lnTo>
                <a:lnTo>
                  <a:pt x="2941" y="2068"/>
                </a:lnTo>
                <a:lnTo>
                  <a:pt x="2922" y="2066"/>
                </a:lnTo>
                <a:lnTo>
                  <a:pt x="2885" y="2054"/>
                </a:lnTo>
                <a:lnTo>
                  <a:pt x="2845" y="2044"/>
                </a:lnTo>
                <a:lnTo>
                  <a:pt x="2845" y="2016"/>
                </a:lnTo>
                <a:lnTo>
                  <a:pt x="2799" y="2012"/>
                </a:lnTo>
                <a:lnTo>
                  <a:pt x="2784" y="2030"/>
                </a:lnTo>
                <a:lnTo>
                  <a:pt x="2768" y="2045"/>
                </a:lnTo>
                <a:lnTo>
                  <a:pt x="2754" y="2063"/>
                </a:lnTo>
                <a:lnTo>
                  <a:pt x="2745" y="2084"/>
                </a:lnTo>
                <a:lnTo>
                  <a:pt x="2740" y="2107"/>
                </a:lnTo>
                <a:lnTo>
                  <a:pt x="2737" y="2129"/>
                </a:lnTo>
                <a:lnTo>
                  <a:pt x="2730" y="2150"/>
                </a:lnTo>
                <a:lnTo>
                  <a:pt x="2728" y="2155"/>
                </a:lnTo>
                <a:lnTo>
                  <a:pt x="2724" y="2159"/>
                </a:lnTo>
                <a:lnTo>
                  <a:pt x="2721" y="2162"/>
                </a:lnTo>
                <a:lnTo>
                  <a:pt x="2716" y="2166"/>
                </a:lnTo>
                <a:lnTo>
                  <a:pt x="2714" y="2169"/>
                </a:lnTo>
                <a:lnTo>
                  <a:pt x="2710" y="2175"/>
                </a:lnTo>
                <a:lnTo>
                  <a:pt x="2710" y="2185"/>
                </a:lnTo>
                <a:lnTo>
                  <a:pt x="2716" y="2196"/>
                </a:lnTo>
                <a:lnTo>
                  <a:pt x="2721" y="2203"/>
                </a:lnTo>
                <a:lnTo>
                  <a:pt x="2724" y="2211"/>
                </a:lnTo>
                <a:lnTo>
                  <a:pt x="2723" y="2223"/>
                </a:lnTo>
                <a:lnTo>
                  <a:pt x="2716" y="2237"/>
                </a:lnTo>
                <a:lnTo>
                  <a:pt x="2709" y="2250"/>
                </a:lnTo>
                <a:lnTo>
                  <a:pt x="2703" y="2265"/>
                </a:lnTo>
                <a:lnTo>
                  <a:pt x="2700" y="2285"/>
                </a:lnTo>
                <a:lnTo>
                  <a:pt x="2709" y="2295"/>
                </a:lnTo>
                <a:lnTo>
                  <a:pt x="2716" y="2306"/>
                </a:lnTo>
                <a:lnTo>
                  <a:pt x="2723" y="2314"/>
                </a:lnTo>
                <a:lnTo>
                  <a:pt x="2731" y="2323"/>
                </a:lnTo>
                <a:lnTo>
                  <a:pt x="2745" y="2328"/>
                </a:lnTo>
                <a:lnTo>
                  <a:pt x="2759" y="2321"/>
                </a:lnTo>
                <a:lnTo>
                  <a:pt x="2777" y="2323"/>
                </a:lnTo>
                <a:lnTo>
                  <a:pt x="2798" y="2330"/>
                </a:lnTo>
                <a:lnTo>
                  <a:pt x="2819" y="2339"/>
                </a:lnTo>
                <a:lnTo>
                  <a:pt x="2840" y="2349"/>
                </a:lnTo>
                <a:lnTo>
                  <a:pt x="2860" y="2360"/>
                </a:lnTo>
                <a:lnTo>
                  <a:pt x="2880" y="2368"/>
                </a:lnTo>
                <a:lnTo>
                  <a:pt x="2895" y="2374"/>
                </a:lnTo>
                <a:lnTo>
                  <a:pt x="2892" y="2419"/>
                </a:lnTo>
                <a:lnTo>
                  <a:pt x="2894" y="2421"/>
                </a:lnTo>
                <a:lnTo>
                  <a:pt x="2895" y="2424"/>
                </a:lnTo>
                <a:lnTo>
                  <a:pt x="2899" y="2428"/>
                </a:lnTo>
                <a:lnTo>
                  <a:pt x="2902" y="2429"/>
                </a:lnTo>
                <a:lnTo>
                  <a:pt x="2902" y="2431"/>
                </a:lnTo>
                <a:lnTo>
                  <a:pt x="2902" y="2477"/>
                </a:lnTo>
                <a:lnTo>
                  <a:pt x="2908" y="2485"/>
                </a:lnTo>
                <a:lnTo>
                  <a:pt x="2913" y="2491"/>
                </a:lnTo>
                <a:lnTo>
                  <a:pt x="2918" y="2494"/>
                </a:lnTo>
                <a:lnTo>
                  <a:pt x="2922" y="2499"/>
                </a:lnTo>
                <a:lnTo>
                  <a:pt x="2925" y="2510"/>
                </a:lnTo>
                <a:lnTo>
                  <a:pt x="2927" y="2527"/>
                </a:lnTo>
                <a:lnTo>
                  <a:pt x="2922" y="2531"/>
                </a:lnTo>
                <a:lnTo>
                  <a:pt x="2920" y="2534"/>
                </a:lnTo>
                <a:lnTo>
                  <a:pt x="2916" y="2538"/>
                </a:lnTo>
                <a:lnTo>
                  <a:pt x="2915" y="2543"/>
                </a:lnTo>
                <a:lnTo>
                  <a:pt x="2888" y="2545"/>
                </a:lnTo>
                <a:lnTo>
                  <a:pt x="2871" y="2550"/>
                </a:lnTo>
                <a:lnTo>
                  <a:pt x="2855" y="2555"/>
                </a:lnTo>
                <a:lnTo>
                  <a:pt x="2840" y="2562"/>
                </a:lnTo>
                <a:lnTo>
                  <a:pt x="2819" y="2573"/>
                </a:lnTo>
                <a:lnTo>
                  <a:pt x="2819" y="2585"/>
                </a:lnTo>
                <a:lnTo>
                  <a:pt x="2815" y="2585"/>
                </a:lnTo>
                <a:lnTo>
                  <a:pt x="2812" y="2587"/>
                </a:lnTo>
                <a:lnTo>
                  <a:pt x="2810" y="2587"/>
                </a:lnTo>
                <a:lnTo>
                  <a:pt x="2810" y="2587"/>
                </a:lnTo>
                <a:lnTo>
                  <a:pt x="2806" y="2588"/>
                </a:lnTo>
                <a:lnTo>
                  <a:pt x="2798" y="2597"/>
                </a:lnTo>
                <a:lnTo>
                  <a:pt x="2791" y="2606"/>
                </a:lnTo>
                <a:lnTo>
                  <a:pt x="2787" y="2616"/>
                </a:lnTo>
                <a:lnTo>
                  <a:pt x="2784" y="2630"/>
                </a:lnTo>
                <a:lnTo>
                  <a:pt x="2780" y="2641"/>
                </a:lnTo>
                <a:lnTo>
                  <a:pt x="2784" y="2655"/>
                </a:lnTo>
                <a:lnTo>
                  <a:pt x="2789" y="2670"/>
                </a:lnTo>
                <a:lnTo>
                  <a:pt x="2796" y="2688"/>
                </a:lnTo>
                <a:lnTo>
                  <a:pt x="2801" y="2705"/>
                </a:lnTo>
                <a:lnTo>
                  <a:pt x="2805" y="2723"/>
                </a:lnTo>
                <a:lnTo>
                  <a:pt x="2803" y="2738"/>
                </a:lnTo>
                <a:lnTo>
                  <a:pt x="2794" y="2758"/>
                </a:lnTo>
                <a:lnTo>
                  <a:pt x="2785" y="2768"/>
                </a:lnTo>
                <a:lnTo>
                  <a:pt x="2775" y="2775"/>
                </a:lnTo>
                <a:lnTo>
                  <a:pt x="2763" y="2782"/>
                </a:lnTo>
                <a:lnTo>
                  <a:pt x="2749" y="2792"/>
                </a:lnTo>
                <a:lnTo>
                  <a:pt x="2737" y="2810"/>
                </a:lnTo>
                <a:lnTo>
                  <a:pt x="2728" y="2833"/>
                </a:lnTo>
                <a:lnTo>
                  <a:pt x="2721" y="2861"/>
                </a:lnTo>
                <a:lnTo>
                  <a:pt x="2716" y="2888"/>
                </a:lnTo>
                <a:lnTo>
                  <a:pt x="2716" y="2918"/>
                </a:lnTo>
                <a:lnTo>
                  <a:pt x="2688" y="2934"/>
                </a:lnTo>
                <a:lnTo>
                  <a:pt x="2656" y="2943"/>
                </a:lnTo>
                <a:lnTo>
                  <a:pt x="2623" y="2946"/>
                </a:lnTo>
                <a:lnTo>
                  <a:pt x="2588" y="2943"/>
                </a:lnTo>
                <a:lnTo>
                  <a:pt x="2579" y="2909"/>
                </a:lnTo>
                <a:lnTo>
                  <a:pt x="2574" y="2876"/>
                </a:lnTo>
                <a:lnTo>
                  <a:pt x="2569" y="2838"/>
                </a:lnTo>
                <a:lnTo>
                  <a:pt x="2581" y="2836"/>
                </a:lnTo>
                <a:lnTo>
                  <a:pt x="2590" y="2834"/>
                </a:lnTo>
                <a:lnTo>
                  <a:pt x="2600" y="2831"/>
                </a:lnTo>
                <a:lnTo>
                  <a:pt x="2611" y="2803"/>
                </a:lnTo>
                <a:lnTo>
                  <a:pt x="2621" y="2772"/>
                </a:lnTo>
                <a:lnTo>
                  <a:pt x="2627" y="2738"/>
                </a:lnTo>
                <a:lnTo>
                  <a:pt x="2614" y="2730"/>
                </a:lnTo>
                <a:lnTo>
                  <a:pt x="2604" y="2717"/>
                </a:lnTo>
                <a:lnTo>
                  <a:pt x="2595" y="2703"/>
                </a:lnTo>
                <a:lnTo>
                  <a:pt x="2597" y="2700"/>
                </a:lnTo>
                <a:lnTo>
                  <a:pt x="2599" y="2698"/>
                </a:lnTo>
                <a:lnTo>
                  <a:pt x="2599" y="2693"/>
                </a:lnTo>
                <a:lnTo>
                  <a:pt x="2600" y="2688"/>
                </a:lnTo>
                <a:lnTo>
                  <a:pt x="2613" y="2677"/>
                </a:lnTo>
                <a:lnTo>
                  <a:pt x="2625" y="2667"/>
                </a:lnTo>
                <a:lnTo>
                  <a:pt x="2639" y="2658"/>
                </a:lnTo>
                <a:lnTo>
                  <a:pt x="2651" y="2655"/>
                </a:lnTo>
                <a:lnTo>
                  <a:pt x="2663" y="2655"/>
                </a:lnTo>
                <a:lnTo>
                  <a:pt x="2672" y="2655"/>
                </a:lnTo>
                <a:lnTo>
                  <a:pt x="2679" y="2637"/>
                </a:lnTo>
                <a:lnTo>
                  <a:pt x="2682" y="2625"/>
                </a:lnTo>
                <a:lnTo>
                  <a:pt x="2681" y="2613"/>
                </a:lnTo>
                <a:lnTo>
                  <a:pt x="2677" y="2600"/>
                </a:lnTo>
                <a:lnTo>
                  <a:pt x="2672" y="2585"/>
                </a:lnTo>
                <a:lnTo>
                  <a:pt x="2662" y="2585"/>
                </a:lnTo>
                <a:lnTo>
                  <a:pt x="2648" y="2562"/>
                </a:lnTo>
                <a:lnTo>
                  <a:pt x="2632" y="2536"/>
                </a:lnTo>
                <a:lnTo>
                  <a:pt x="2620" y="2511"/>
                </a:lnTo>
                <a:lnTo>
                  <a:pt x="2623" y="2496"/>
                </a:lnTo>
                <a:lnTo>
                  <a:pt x="2620" y="2487"/>
                </a:lnTo>
                <a:lnTo>
                  <a:pt x="2614" y="2473"/>
                </a:lnTo>
                <a:lnTo>
                  <a:pt x="2609" y="2461"/>
                </a:lnTo>
                <a:lnTo>
                  <a:pt x="2604" y="2450"/>
                </a:lnTo>
                <a:lnTo>
                  <a:pt x="2588" y="2428"/>
                </a:lnTo>
                <a:lnTo>
                  <a:pt x="2567" y="2407"/>
                </a:lnTo>
                <a:lnTo>
                  <a:pt x="2548" y="2388"/>
                </a:lnTo>
                <a:lnTo>
                  <a:pt x="2531" y="2365"/>
                </a:lnTo>
                <a:lnTo>
                  <a:pt x="2527" y="2354"/>
                </a:lnTo>
                <a:lnTo>
                  <a:pt x="2525" y="2342"/>
                </a:lnTo>
                <a:lnTo>
                  <a:pt x="2524" y="2330"/>
                </a:lnTo>
                <a:lnTo>
                  <a:pt x="2518" y="2319"/>
                </a:lnTo>
                <a:lnTo>
                  <a:pt x="2508" y="2316"/>
                </a:lnTo>
                <a:lnTo>
                  <a:pt x="2511" y="2288"/>
                </a:lnTo>
                <a:lnTo>
                  <a:pt x="2504" y="2279"/>
                </a:lnTo>
                <a:lnTo>
                  <a:pt x="2497" y="2272"/>
                </a:lnTo>
                <a:lnTo>
                  <a:pt x="2489" y="2267"/>
                </a:lnTo>
                <a:lnTo>
                  <a:pt x="2480" y="2260"/>
                </a:lnTo>
                <a:lnTo>
                  <a:pt x="2473" y="2250"/>
                </a:lnTo>
                <a:lnTo>
                  <a:pt x="2470" y="2236"/>
                </a:lnTo>
                <a:lnTo>
                  <a:pt x="2442" y="2236"/>
                </a:lnTo>
                <a:lnTo>
                  <a:pt x="2435" y="2246"/>
                </a:lnTo>
                <a:lnTo>
                  <a:pt x="2428" y="2255"/>
                </a:lnTo>
                <a:lnTo>
                  <a:pt x="2422" y="2271"/>
                </a:lnTo>
                <a:lnTo>
                  <a:pt x="2391" y="2267"/>
                </a:lnTo>
                <a:lnTo>
                  <a:pt x="2361" y="2257"/>
                </a:lnTo>
                <a:lnTo>
                  <a:pt x="2339" y="2243"/>
                </a:lnTo>
                <a:lnTo>
                  <a:pt x="2337" y="2241"/>
                </a:lnTo>
                <a:lnTo>
                  <a:pt x="2335" y="2239"/>
                </a:lnTo>
                <a:lnTo>
                  <a:pt x="2333" y="2236"/>
                </a:lnTo>
                <a:lnTo>
                  <a:pt x="2330" y="2232"/>
                </a:lnTo>
                <a:lnTo>
                  <a:pt x="2328" y="2229"/>
                </a:lnTo>
                <a:lnTo>
                  <a:pt x="2326" y="2227"/>
                </a:lnTo>
                <a:lnTo>
                  <a:pt x="2319" y="2229"/>
                </a:lnTo>
                <a:lnTo>
                  <a:pt x="2307" y="2232"/>
                </a:lnTo>
                <a:lnTo>
                  <a:pt x="2297" y="2230"/>
                </a:lnTo>
                <a:lnTo>
                  <a:pt x="2293" y="2229"/>
                </a:lnTo>
                <a:lnTo>
                  <a:pt x="2291" y="2225"/>
                </a:lnTo>
                <a:lnTo>
                  <a:pt x="2290" y="2222"/>
                </a:lnTo>
                <a:lnTo>
                  <a:pt x="2286" y="2218"/>
                </a:lnTo>
                <a:lnTo>
                  <a:pt x="2284" y="2216"/>
                </a:lnTo>
                <a:lnTo>
                  <a:pt x="2281" y="2213"/>
                </a:lnTo>
                <a:lnTo>
                  <a:pt x="2276" y="2211"/>
                </a:lnTo>
                <a:lnTo>
                  <a:pt x="2274" y="2211"/>
                </a:lnTo>
                <a:lnTo>
                  <a:pt x="2271" y="2211"/>
                </a:lnTo>
                <a:lnTo>
                  <a:pt x="2269" y="2210"/>
                </a:lnTo>
                <a:lnTo>
                  <a:pt x="2269" y="2208"/>
                </a:lnTo>
                <a:lnTo>
                  <a:pt x="2267" y="2204"/>
                </a:lnTo>
                <a:lnTo>
                  <a:pt x="2267" y="2201"/>
                </a:lnTo>
                <a:lnTo>
                  <a:pt x="2265" y="2194"/>
                </a:lnTo>
                <a:lnTo>
                  <a:pt x="2271" y="2183"/>
                </a:lnTo>
                <a:lnTo>
                  <a:pt x="2276" y="2173"/>
                </a:lnTo>
                <a:lnTo>
                  <a:pt x="2278" y="2162"/>
                </a:lnTo>
                <a:lnTo>
                  <a:pt x="2278" y="2154"/>
                </a:lnTo>
                <a:lnTo>
                  <a:pt x="2269" y="2136"/>
                </a:lnTo>
                <a:lnTo>
                  <a:pt x="2255" y="2117"/>
                </a:lnTo>
                <a:lnTo>
                  <a:pt x="2239" y="2100"/>
                </a:lnTo>
                <a:lnTo>
                  <a:pt x="2222" y="2084"/>
                </a:lnTo>
                <a:lnTo>
                  <a:pt x="2204" y="2073"/>
                </a:lnTo>
                <a:lnTo>
                  <a:pt x="2204" y="2086"/>
                </a:lnTo>
                <a:lnTo>
                  <a:pt x="2176" y="2093"/>
                </a:lnTo>
                <a:lnTo>
                  <a:pt x="2152" y="2105"/>
                </a:lnTo>
                <a:lnTo>
                  <a:pt x="2127" y="2117"/>
                </a:lnTo>
                <a:lnTo>
                  <a:pt x="2101" y="2127"/>
                </a:lnTo>
                <a:lnTo>
                  <a:pt x="2101" y="2105"/>
                </a:lnTo>
                <a:lnTo>
                  <a:pt x="2113" y="2098"/>
                </a:lnTo>
                <a:lnTo>
                  <a:pt x="2122" y="2087"/>
                </a:lnTo>
                <a:lnTo>
                  <a:pt x="2127" y="2073"/>
                </a:lnTo>
                <a:lnTo>
                  <a:pt x="2131" y="2073"/>
                </a:lnTo>
                <a:lnTo>
                  <a:pt x="2133" y="2072"/>
                </a:lnTo>
                <a:lnTo>
                  <a:pt x="2133" y="2072"/>
                </a:lnTo>
                <a:lnTo>
                  <a:pt x="2131" y="2070"/>
                </a:lnTo>
                <a:lnTo>
                  <a:pt x="2129" y="2070"/>
                </a:lnTo>
                <a:lnTo>
                  <a:pt x="2127" y="2070"/>
                </a:lnTo>
                <a:lnTo>
                  <a:pt x="2127" y="2070"/>
                </a:lnTo>
                <a:lnTo>
                  <a:pt x="2112" y="2058"/>
                </a:lnTo>
                <a:lnTo>
                  <a:pt x="2091" y="2049"/>
                </a:lnTo>
                <a:lnTo>
                  <a:pt x="2070" y="2044"/>
                </a:lnTo>
                <a:lnTo>
                  <a:pt x="2068" y="2049"/>
                </a:lnTo>
                <a:lnTo>
                  <a:pt x="2065" y="2052"/>
                </a:lnTo>
                <a:lnTo>
                  <a:pt x="2063" y="2054"/>
                </a:lnTo>
                <a:lnTo>
                  <a:pt x="2059" y="2056"/>
                </a:lnTo>
                <a:lnTo>
                  <a:pt x="2054" y="2058"/>
                </a:lnTo>
                <a:lnTo>
                  <a:pt x="2047" y="2059"/>
                </a:lnTo>
                <a:lnTo>
                  <a:pt x="2042" y="2056"/>
                </a:lnTo>
                <a:lnTo>
                  <a:pt x="2038" y="2056"/>
                </a:lnTo>
                <a:lnTo>
                  <a:pt x="2033" y="2056"/>
                </a:lnTo>
                <a:lnTo>
                  <a:pt x="2028" y="2058"/>
                </a:lnTo>
                <a:lnTo>
                  <a:pt x="2019" y="2059"/>
                </a:lnTo>
                <a:lnTo>
                  <a:pt x="2012" y="2040"/>
                </a:lnTo>
                <a:lnTo>
                  <a:pt x="2002" y="2023"/>
                </a:lnTo>
                <a:lnTo>
                  <a:pt x="1988" y="2009"/>
                </a:lnTo>
                <a:lnTo>
                  <a:pt x="1970" y="2002"/>
                </a:lnTo>
                <a:lnTo>
                  <a:pt x="1970" y="1977"/>
                </a:lnTo>
                <a:lnTo>
                  <a:pt x="1955" y="1969"/>
                </a:lnTo>
                <a:lnTo>
                  <a:pt x="1941" y="1956"/>
                </a:lnTo>
                <a:lnTo>
                  <a:pt x="1927" y="1941"/>
                </a:lnTo>
                <a:lnTo>
                  <a:pt x="1920" y="1925"/>
                </a:lnTo>
                <a:lnTo>
                  <a:pt x="1900" y="1925"/>
                </a:lnTo>
                <a:lnTo>
                  <a:pt x="1885" y="1928"/>
                </a:lnTo>
                <a:lnTo>
                  <a:pt x="1885" y="1935"/>
                </a:lnTo>
                <a:lnTo>
                  <a:pt x="1883" y="1941"/>
                </a:lnTo>
                <a:lnTo>
                  <a:pt x="1881" y="1942"/>
                </a:lnTo>
                <a:lnTo>
                  <a:pt x="1878" y="1946"/>
                </a:lnTo>
                <a:lnTo>
                  <a:pt x="1874" y="1946"/>
                </a:lnTo>
                <a:lnTo>
                  <a:pt x="1866" y="1948"/>
                </a:lnTo>
                <a:lnTo>
                  <a:pt x="1850" y="1937"/>
                </a:lnTo>
                <a:lnTo>
                  <a:pt x="1831" y="1932"/>
                </a:lnTo>
                <a:lnTo>
                  <a:pt x="1811" y="1930"/>
                </a:lnTo>
                <a:lnTo>
                  <a:pt x="1789" y="1932"/>
                </a:lnTo>
                <a:lnTo>
                  <a:pt x="1778" y="1946"/>
                </a:lnTo>
                <a:lnTo>
                  <a:pt x="1761" y="1955"/>
                </a:lnTo>
                <a:lnTo>
                  <a:pt x="1740" y="1958"/>
                </a:lnTo>
                <a:lnTo>
                  <a:pt x="1736" y="1939"/>
                </a:lnTo>
                <a:lnTo>
                  <a:pt x="1724" y="1932"/>
                </a:lnTo>
                <a:lnTo>
                  <a:pt x="1714" y="1922"/>
                </a:lnTo>
                <a:lnTo>
                  <a:pt x="1705" y="1911"/>
                </a:lnTo>
                <a:lnTo>
                  <a:pt x="1693" y="1904"/>
                </a:lnTo>
                <a:lnTo>
                  <a:pt x="1681" y="1902"/>
                </a:lnTo>
                <a:lnTo>
                  <a:pt x="1663" y="1902"/>
                </a:lnTo>
                <a:lnTo>
                  <a:pt x="1647" y="1902"/>
                </a:lnTo>
                <a:lnTo>
                  <a:pt x="1632" y="1902"/>
                </a:lnTo>
                <a:lnTo>
                  <a:pt x="1625" y="1901"/>
                </a:lnTo>
                <a:lnTo>
                  <a:pt x="1623" y="1901"/>
                </a:lnTo>
                <a:lnTo>
                  <a:pt x="1621" y="1899"/>
                </a:lnTo>
                <a:lnTo>
                  <a:pt x="1621" y="1897"/>
                </a:lnTo>
                <a:lnTo>
                  <a:pt x="1621" y="1895"/>
                </a:lnTo>
                <a:lnTo>
                  <a:pt x="1621" y="1894"/>
                </a:lnTo>
                <a:lnTo>
                  <a:pt x="1618" y="1892"/>
                </a:lnTo>
                <a:lnTo>
                  <a:pt x="1614" y="1892"/>
                </a:lnTo>
                <a:lnTo>
                  <a:pt x="1609" y="1890"/>
                </a:lnTo>
                <a:lnTo>
                  <a:pt x="1609" y="1878"/>
                </a:lnTo>
                <a:lnTo>
                  <a:pt x="1588" y="1862"/>
                </a:lnTo>
                <a:lnTo>
                  <a:pt x="1569" y="1843"/>
                </a:lnTo>
                <a:lnTo>
                  <a:pt x="1548" y="1827"/>
                </a:lnTo>
                <a:lnTo>
                  <a:pt x="1510" y="1817"/>
                </a:lnTo>
                <a:lnTo>
                  <a:pt x="1510" y="1801"/>
                </a:lnTo>
                <a:lnTo>
                  <a:pt x="1504" y="1792"/>
                </a:lnTo>
                <a:lnTo>
                  <a:pt x="1497" y="1780"/>
                </a:lnTo>
                <a:lnTo>
                  <a:pt x="1489" y="1770"/>
                </a:lnTo>
                <a:lnTo>
                  <a:pt x="1482" y="1763"/>
                </a:lnTo>
                <a:lnTo>
                  <a:pt x="1473" y="1757"/>
                </a:lnTo>
                <a:lnTo>
                  <a:pt x="1461" y="1749"/>
                </a:lnTo>
                <a:lnTo>
                  <a:pt x="1447" y="1742"/>
                </a:lnTo>
                <a:lnTo>
                  <a:pt x="1433" y="1735"/>
                </a:lnTo>
                <a:lnTo>
                  <a:pt x="1424" y="1733"/>
                </a:lnTo>
                <a:lnTo>
                  <a:pt x="1414" y="1733"/>
                </a:lnTo>
                <a:lnTo>
                  <a:pt x="1401" y="1735"/>
                </a:lnTo>
                <a:lnTo>
                  <a:pt x="1391" y="1733"/>
                </a:lnTo>
                <a:lnTo>
                  <a:pt x="1379" y="1719"/>
                </a:lnTo>
                <a:lnTo>
                  <a:pt x="1370" y="1703"/>
                </a:lnTo>
                <a:lnTo>
                  <a:pt x="1361" y="1686"/>
                </a:lnTo>
                <a:lnTo>
                  <a:pt x="1352" y="1670"/>
                </a:lnTo>
                <a:lnTo>
                  <a:pt x="1335" y="1654"/>
                </a:lnTo>
                <a:lnTo>
                  <a:pt x="1312" y="1646"/>
                </a:lnTo>
                <a:lnTo>
                  <a:pt x="1286" y="1639"/>
                </a:lnTo>
                <a:lnTo>
                  <a:pt x="1258" y="1637"/>
                </a:lnTo>
                <a:lnTo>
                  <a:pt x="1228" y="1635"/>
                </a:lnTo>
                <a:lnTo>
                  <a:pt x="1227" y="1642"/>
                </a:lnTo>
                <a:lnTo>
                  <a:pt x="1225" y="1647"/>
                </a:lnTo>
                <a:lnTo>
                  <a:pt x="1223" y="1651"/>
                </a:lnTo>
                <a:lnTo>
                  <a:pt x="1220" y="1653"/>
                </a:lnTo>
                <a:lnTo>
                  <a:pt x="1215" y="1654"/>
                </a:lnTo>
                <a:lnTo>
                  <a:pt x="1206" y="1656"/>
                </a:lnTo>
                <a:lnTo>
                  <a:pt x="1202" y="1651"/>
                </a:lnTo>
                <a:lnTo>
                  <a:pt x="1199" y="1647"/>
                </a:lnTo>
                <a:lnTo>
                  <a:pt x="1195" y="1644"/>
                </a:lnTo>
                <a:lnTo>
                  <a:pt x="1192" y="1640"/>
                </a:lnTo>
                <a:lnTo>
                  <a:pt x="1188" y="1635"/>
                </a:lnTo>
                <a:lnTo>
                  <a:pt x="1187" y="1628"/>
                </a:lnTo>
                <a:lnTo>
                  <a:pt x="1209" y="1625"/>
                </a:lnTo>
                <a:lnTo>
                  <a:pt x="1213" y="1602"/>
                </a:lnTo>
                <a:lnTo>
                  <a:pt x="1197" y="1590"/>
                </a:lnTo>
                <a:lnTo>
                  <a:pt x="1181" y="1576"/>
                </a:lnTo>
                <a:lnTo>
                  <a:pt x="1167" y="1562"/>
                </a:lnTo>
                <a:lnTo>
                  <a:pt x="1153" y="1550"/>
                </a:lnTo>
                <a:lnTo>
                  <a:pt x="1136" y="1539"/>
                </a:lnTo>
                <a:lnTo>
                  <a:pt x="1117" y="1531"/>
                </a:lnTo>
                <a:lnTo>
                  <a:pt x="1091" y="1525"/>
                </a:lnTo>
                <a:lnTo>
                  <a:pt x="1091" y="1487"/>
                </a:lnTo>
                <a:lnTo>
                  <a:pt x="1075" y="1480"/>
                </a:lnTo>
                <a:lnTo>
                  <a:pt x="1066" y="1476"/>
                </a:lnTo>
                <a:lnTo>
                  <a:pt x="1059" y="1475"/>
                </a:lnTo>
                <a:lnTo>
                  <a:pt x="1052" y="1476"/>
                </a:lnTo>
                <a:lnTo>
                  <a:pt x="1047" y="1478"/>
                </a:lnTo>
                <a:lnTo>
                  <a:pt x="1036" y="1480"/>
                </a:lnTo>
                <a:lnTo>
                  <a:pt x="1021" y="1482"/>
                </a:lnTo>
                <a:lnTo>
                  <a:pt x="1021" y="1475"/>
                </a:lnTo>
                <a:lnTo>
                  <a:pt x="1019" y="1462"/>
                </a:lnTo>
                <a:lnTo>
                  <a:pt x="1021" y="1447"/>
                </a:lnTo>
                <a:lnTo>
                  <a:pt x="1024" y="1431"/>
                </a:lnTo>
                <a:lnTo>
                  <a:pt x="1028" y="1414"/>
                </a:lnTo>
                <a:lnTo>
                  <a:pt x="1026" y="1394"/>
                </a:lnTo>
                <a:lnTo>
                  <a:pt x="1017" y="1372"/>
                </a:lnTo>
                <a:lnTo>
                  <a:pt x="1007" y="1349"/>
                </a:lnTo>
                <a:lnTo>
                  <a:pt x="995" y="1330"/>
                </a:lnTo>
                <a:lnTo>
                  <a:pt x="986" y="1321"/>
                </a:lnTo>
                <a:lnTo>
                  <a:pt x="974" y="1312"/>
                </a:lnTo>
                <a:lnTo>
                  <a:pt x="963" y="1304"/>
                </a:lnTo>
                <a:lnTo>
                  <a:pt x="956" y="1295"/>
                </a:lnTo>
                <a:lnTo>
                  <a:pt x="947" y="1269"/>
                </a:lnTo>
                <a:lnTo>
                  <a:pt x="942" y="1241"/>
                </a:lnTo>
                <a:lnTo>
                  <a:pt x="939" y="1213"/>
                </a:lnTo>
                <a:lnTo>
                  <a:pt x="934" y="1187"/>
                </a:lnTo>
                <a:lnTo>
                  <a:pt x="927" y="1162"/>
                </a:lnTo>
                <a:lnTo>
                  <a:pt x="914" y="1141"/>
                </a:lnTo>
                <a:lnTo>
                  <a:pt x="906" y="1133"/>
                </a:lnTo>
                <a:lnTo>
                  <a:pt x="892" y="1124"/>
                </a:lnTo>
                <a:lnTo>
                  <a:pt x="874" y="1115"/>
                </a:lnTo>
                <a:lnTo>
                  <a:pt x="857" y="1108"/>
                </a:lnTo>
                <a:lnTo>
                  <a:pt x="839" y="1105"/>
                </a:lnTo>
                <a:lnTo>
                  <a:pt x="825" y="1106"/>
                </a:lnTo>
                <a:lnTo>
                  <a:pt x="824" y="1108"/>
                </a:lnTo>
                <a:lnTo>
                  <a:pt x="820" y="1110"/>
                </a:lnTo>
                <a:lnTo>
                  <a:pt x="818" y="1112"/>
                </a:lnTo>
                <a:lnTo>
                  <a:pt x="815" y="1112"/>
                </a:lnTo>
                <a:lnTo>
                  <a:pt x="810" y="1113"/>
                </a:lnTo>
                <a:lnTo>
                  <a:pt x="804" y="1112"/>
                </a:lnTo>
                <a:lnTo>
                  <a:pt x="799" y="1110"/>
                </a:lnTo>
                <a:lnTo>
                  <a:pt x="787" y="1094"/>
                </a:lnTo>
                <a:lnTo>
                  <a:pt x="782" y="1092"/>
                </a:lnTo>
                <a:lnTo>
                  <a:pt x="776" y="1092"/>
                </a:lnTo>
                <a:lnTo>
                  <a:pt x="771" y="1092"/>
                </a:lnTo>
                <a:lnTo>
                  <a:pt x="766" y="1092"/>
                </a:lnTo>
                <a:lnTo>
                  <a:pt x="761" y="1091"/>
                </a:lnTo>
                <a:lnTo>
                  <a:pt x="752" y="1075"/>
                </a:lnTo>
                <a:lnTo>
                  <a:pt x="714" y="1064"/>
                </a:lnTo>
                <a:lnTo>
                  <a:pt x="691" y="1051"/>
                </a:lnTo>
                <a:lnTo>
                  <a:pt x="665" y="1037"/>
                </a:lnTo>
                <a:lnTo>
                  <a:pt x="663" y="1042"/>
                </a:lnTo>
                <a:lnTo>
                  <a:pt x="661" y="1044"/>
                </a:lnTo>
                <a:lnTo>
                  <a:pt x="661" y="1045"/>
                </a:lnTo>
                <a:lnTo>
                  <a:pt x="659" y="1047"/>
                </a:lnTo>
                <a:lnTo>
                  <a:pt x="658" y="1047"/>
                </a:lnTo>
                <a:lnTo>
                  <a:pt x="654" y="1047"/>
                </a:lnTo>
                <a:lnTo>
                  <a:pt x="649" y="1049"/>
                </a:lnTo>
                <a:lnTo>
                  <a:pt x="633" y="1038"/>
                </a:lnTo>
                <a:lnTo>
                  <a:pt x="612" y="1033"/>
                </a:lnTo>
                <a:lnTo>
                  <a:pt x="590" y="1030"/>
                </a:lnTo>
                <a:lnTo>
                  <a:pt x="565" y="1028"/>
                </a:lnTo>
                <a:lnTo>
                  <a:pt x="546" y="1030"/>
                </a:lnTo>
                <a:lnTo>
                  <a:pt x="539" y="1038"/>
                </a:lnTo>
                <a:lnTo>
                  <a:pt x="530" y="1049"/>
                </a:lnTo>
                <a:lnTo>
                  <a:pt x="518" y="1056"/>
                </a:lnTo>
                <a:lnTo>
                  <a:pt x="508" y="1061"/>
                </a:lnTo>
                <a:lnTo>
                  <a:pt x="502" y="1073"/>
                </a:lnTo>
                <a:lnTo>
                  <a:pt x="495" y="1084"/>
                </a:lnTo>
                <a:lnTo>
                  <a:pt x="487" y="1094"/>
                </a:lnTo>
                <a:lnTo>
                  <a:pt x="480" y="1105"/>
                </a:lnTo>
                <a:lnTo>
                  <a:pt x="474" y="1119"/>
                </a:lnTo>
                <a:lnTo>
                  <a:pt x="473" y="1136"/>
                </a:lnTo>
                <a:lnTo>
                  <a:pt x="464" y="1138"/>
                </a:lnTo>
                <a:lnTo>
                  <a:pt x="457" y="1140"/>
                </a:lnTo>
                <a:lnTo>
                  <a:pt x="452" y="1141"/>
                </a:lnTo>
                <a:lnTo>
                  <a:pt x="445" y="1145"/>
                </a:lnTo>
                <a:lnTo>
                  <a:pt x="443" y="1148"/>
                </a:lnTo>
                <a:lnTo>
                  <a:pt x="441" y="1154"/>
                </a:lnTo>
                <a:lnTo>
                  <a:pt x="438" y="1157"/>
                </a:lnTo>
                <a:lnTo>
                  <a:pt x="436" y="1160"/>
                </a:lnTo>
                <a:lnTo>
                  <a:pt x="434" y="1164"/>
                </a:lnTo>
                <a:lnTo>
                  <a:pt x="434" y="1187"/>
                </a:lnTo>
                <a:lnTo>
                  <a:pt x="422" y="1195"/>
                </a:lnTo>
                <a:lnTo>
                  <a:pt x="422" y="1218"/>
                </a:lnTo>
                <a:lnTo>
                  <a:pt x="408" y="1236"/>
                </a:lnTo>
                <a:lnTo>
                  <a:pt x="385" y="1251"/>
                </a:lnTo>
                <a:lnTo>
                  <a:pt x="358" y="1263"/>
                </a:lnTo>
                <a:lnTo>
                  <a:pt x="324" y="1274"/>
                </a:lnTo>
                <a:lnTo>
                  <a:pt x="293" y="1281"/>
                </a:lnTo>
                <a:lnTo>
                  <a:pt x="262" y="1283"/>
                </a:lnTo>
                <a:lnTo>
                  <a:pt x="262" y="1279"/>
                </a:lnTo>
                <a:lnTo>
                  <a:pt x="258" y="1279"/>
                </a:lnTo>
                <a:lnTo>
                  <a:pt x="253" y="1244"/>
                </a:lnTo>
                <a:lnTo>
                  <a:pt x="274" y="1227"/>
                </a:lnTo>
                <a:lnTo>
                  <a:pt x="289" y="1202"/>
                </a:lnTo>
                <a:lnTo>
                  <a:pt x="300" y="1176"/>
                </a:lnTo>
                <a:lnTo>
                  <a:pt x="291" y="1169"/>
                </a:lnTo>
                <a:lnTo>
                  <a:pt x="288" y="1166"/>
                </a:lnTo>
                <a:lnTo>
                  <a:pt x="282" y="1160"/>
                </a:lnTo>
                <a:lnTo>
                  <a:pt x="274" y="1157"/>
                </a:lnTo>
                <a:lnTo>
                  <a:pt x="262" y="1155"/>
                </a:lnTo>
                <a:lnTo>
                  <a:pt x="244" y="1167"/>
                </a:lnTo>
                <a:lnTo>
                  <a:pt x="225" y="1169"/>
                </a:lnTo>
                <a:lnTo>
                  <a:pt x="207" y="1167"/>
                </a:lnTo>
                <a:lnTo>
                  <a:pt x="188" y="1160"/>
                </a:lnTo>
                <a:lnTo>
                  <a:pt x="172" y="1152"/>
                </a:lnTo>
                <a:lnTo>
                  <a:pt x="153" y="1143"/>
                </a:lnTo>
                <a:lnTo>
                  <a:pt x="134" y="1136"/>
                </a:lnTo>
                <a:lnTo>
                  <a:pt x="117" y="1129"/>
                </a:lnTo>
                <a:lnTo>
                  <a:pt x="101" y="1119"/>
                </a:lnTo>
                <a:lnTo>
                  <a:pt x="89" y="1103"/>
                </a:lnTo>
                <a:lnTo>
                  <a:pt x="85" y="1092"/>
                </a:lnTo>
                <a:lnTo>
                  <a:pt x="85" y="1080"/>
                </a:lnTo>
                <a:lnTo>
                  <a:pt x="87" y="1071"/>
                </a:lnTo>
                <a:lnTo>
                  <a:pt x="92" y="1064"/>
                </a:lnTo>
                <a:lnTo>
                  <a:pt x="82" y="1056"/>
                </a:lnTo>
                <a:lnTo>
                  <a:pt x="75" y="1044"/>
                </a:lnTo>
                <a:lnTo>
                  <a:pt x="73" y="1026"/>
                </a:lnTo>
                <a:lnTo>
                  <a:pt x="83" y="1016"/>
                </a:lnTo>
                <a:lnTo>
                  <a:pt x="90" y="1005"/>
                </a:lnTo>
                <a:lnTo>
                  <a:pt x="94" y="995"/>
                </a:lnTo>
                <a:lnTo>
                  <a:pt x="99" y="986"/>
                </a:lnTo>
                <a:lnTo>
                  <a:pt x="104" y="979"/>
                </a:lnTo>
                <a:lnTo>
                  <a:pt x="115" y="975"/>
                </a:lnTo>
                <a:lnTo>
                  <a:pt x="113" y="962"/>
                </a:lnTo>
                <a:lnTo>
                  <a:pt x="110" y="951"/>
                </a:lnTo>
                <a:lnTo>
                  <a:pt x="106" y="941"/>
                </a:lnTo>
                <a:lnTo>
                  <a:pt x="104" y="927"/>
                </a:lnTo>
                <a:lnTo>
                  <a:pt x="85" y="921"/>
                </a:lnTo>
                <a:lnTo>
                  <a:pt x="68" y="918"/>
                </a:lnTo>
                <a:lnTo>
                  <a:pt x="54" y="913"/>
                </a:lnTo>
                <a:lnTo>
                  <a:pt x="43" y="902"/>
                </a:lnTo>
                <a:lnTo>
                  <a:pt x="35" y="886"/>
                </a:lnTo>
                <a:lnTo>
                  <a:pt x="31" y="864"/>
                </a:lnTo>
                <a:lnTo>
                  <a:pt x="12" y="860"/>
                </a:lnTo>
                <a:lnTo>
                  <a:pt x="0" y="831"/>
                </a:lnTo>
                <a:lnTo>
                  <a:pt x="5" y="827"/>
                </a:lnTo>
                <a:lnTo>
                  <a:pt x="10" y="824"/>
                </a:lnTo>
                <a:lnTo>
                  <a:pt x="14" y="820"/>
                </a:lnTo>
                <a:lnTo>
                  <a:pt x="19" y="817"/>
                </a:lnTo>
                <a:lnTo>
                  <a:pt x="22" y="815"/>
                </a:lnTo>
                <a:lnTo>
                  <a:pt x="36" y="813"/>
                </a:lnTo>
                <a:lnTo>
                  <a:pt x="49" y="817"/>
                </a:lnTo>
                <a:lnTo>
                  <a:pt x="57" y="818"/>
                </a:lnTo>
                <a:lnTo>
                  <a:pt x="111" y="773"/>
                </a:lnTo>
                <a:lnTo>
                  <a:pt x="111" y="768"/>
                </a:lnTo>
                <a:lnTo>
                  <a:pt x="115" y="759"/>
                </a:lnTo>
                <a:lnTo>
                  <a:pt x="117" y="747"/>
                </a:lnTo>
                <a:lnTo>
                  <a:pt x="120" y="735"/>
                </a:lnTo>
                <a:lnTo>
                  <a:pt x="122" y="724"/>
                </a:lnTo>
                <a:lnTo>
                  <a:pt x="124" y="719"/>
                </a:lnTo>
                <a:lnTo>
                  <a:pt x="117" y="717"/>
                </a:lnTo>
                <a:lnTo>
                  <a:pt x="113" y="715"/>
                </a:lnTo>
                <a:lnTo>
                  <a:pt x="111" y="714"/>
                </a:lnTo>
                <a:lnTo>
                  <a:pt x="111" y="712"/>
                </a:lnTo>
                <a:lnTo>
                  <a:pt x="111" y="712"/>
                </a:lnTo>
                <a:lnTo>
                  <a:pt x="111" y="710"/>
                </a:lnTo>
                <a:lnTo>
                  <a:pt x="111" y="708"/>
                </a:lnTo>
                <a:lnTo>
                  <a:pt x="110" y="705"/>
                </a:lnTo>
                <a:lnTo>
                  <a:pt x="108" y="703"/>
                </a:lnTo>
                <a:lnTo>
                  <a:pt x="85" y="694"/>
                </a:lnTo>
                <a:lnTo>
                  <a:pt x="78" y="686"/>
                </a:lnTo>
                <a:lnTo>
                  <a:pt x="76" y="674"/>
                </a:lnTo>
                <a:lnTo>
                  <a:pt x="73" y="660"/>
                </a:lnTo>
                <a:lnTo>
                  <a:pt x="70" y="649"/>
                </a:lnTo>
                <a:lnTo>
                  <a:pt x="50" y="637"/>
                </a:lnTo>
                <a:lnTo>
                  <a:pt x="28" y="630"/>
                </a:lnTo>
                <a:lnTo>
                  <a:pt x="22" y="584"/>
                </a:lnTo>
                <a:lnTo>
                  <a:pt x="35" y="579"/>
                </a:lnTo>
                <a:lnTo>
                  <a:pt x="45" y="578"/>
                </a:lnTo>
                <a:lnTo>
                  <a:pt x="57" y="572"/>
                </a:lnTo>
                <a:lnTo>
                  <a:pt x="64" y="567"/>
                </a:lnTo>
                <a:lnTo>
                  <a:pt x="68" y="560"/>
                </a:lnTo>
                <a:lnTo>
                  <a:pt x="71" y="555"/>
                </a:lnTo>
                <a:lnTo>
                  <a:pt x="76" y="550"/>
                </a:lnTo>
                <a:lnTo>
                  <a:pt x="89" y="546"/>
                </a:lnTo>
                <a:lnTo>
                  <a:pt x="97" y="551"/>
                </a:lnTo>
                <a:lnTo>
                  <a:pt x="113" y="553"/>
                </a:lnTo>
                <a:lnTo>
                  <a:pt x="129" y="550"/>
                </a:lnTo>
                <a:lnTo>
                  <a:pt x="148" y="544"/>
                </a:lnTo>
                <a:lnTo>
                  <a:pt x="166" y="537"/>
                </a:lnTo>
                <a:lnTo>
                  <a:pt x="181" y="529"/>
                </a:lnTo>
                <a:lnTo>
                  <a:pt x="192" y="523"/>
                </a:lnTo>
                <a:lnTo>
                  <a:pt x="195" y="511"/>
                </a:lnTo>
                <a:lnTo>
                  <a:pt x="206" y="509"/>
                </a:lnTo>
                <a:lnTo>
                  <a:pt x="218" y="513"/>
                </a:lnTo>
                <a:lnTo>
                  <a:pt x="234" y="518"/>
                </a:lnTo>
                <a:lnTo>
                  <a:pt x="249" y="523"/>
                </a:lnTo>
                <a:lnTo>
                  <a:pt x="265" y="529"/>
                </a:lnTo>
                <a:lnTo>
                  <a:pt x="277" y="530"/>
                </a:lnTo>
                <a:lnTo>
                  <a:pt x="277" y="504"/>
                </a:lnTo>
                <a:lnTo>
                  <a:pt x="295" y="495"/>
                </a:lnTo>
                <a:lnTo>
                  <a:pt x="307" y="482"/>
                </a:lnTo>
                <a:lnTo>
                  <a:pt x="314" y="464"/>
                </a:lnTo>
                <a:lnTo>
                  <a:pt x="319" y="447"/>
                </a:lnTo>
                <a:lnTo>
                  <a:pt x="330" y="447"/>
                </a:lnTo>
                <a:lnTo>
                  <a:pt x="328" y="433"/>
                </a:lnTo>
                <a:lnTo>
                  <a:pt x="326" y="424"/>
                </a:lnTo>
                <a:lnTo>
                  <a:pt x="321" y="415"/>
                </a:lnTo>
                <a:lnTo>
                  <a:pt x="317" y="408"/>
                </a:lnTo>
                <a:lnTo>
                  <a:pt x="316" y="396"/>
                </a:lnTo>
                <a:lnTo>
                  <a:pt x="331" y="387"/>
                </a:lnTo>
                <a:lnTo>
                  <a:pt x="349" y="375"/>
                </a:lnTo>
                <a:lnTo>
                  <a:pt x="361" y="361"/>
                </a:lnTo>
                <a:lnTo>
                  <a:pt x="363" y="358"/>
                </a:lnTo>
                <a:lnTo>
                  <a:pt x="363" y="354"/>
                </a:lnTo>
                <a:lnTo>
                  <a:pt x="363" y="352"/>
                </a:lnTo>
                <a:lnTo>
                  <a:pt x="363" y="351"/>
                </a:lnTo>
                <a:lnTo>
                  <a:pt x="361" y="349"/>
                </a:lnTo>
                <a:lnTo>
                  <a:pt x="361" y="347"/>
                </a:lnTo>
                <a:lnTo>
                  <a:pt x="361" y="345"/>
                </a:lnTo>
                <a:lnTo>
                  <a:pt x="361" y="344"/>
                </a:lnTo>
                <a:lnTo>
                  <a:pt x="364" y="342"/>
                </a:lnTo>
                <a:lnTo>
                  <a:pt x="368" y="338"/>
                </a:lnTo>
                <a:lnTo>
                  <a:pt x="382" y="333"/>
                </a:lnTo>
                <a:lnTo>
                  <a:pt x="399" y="330"/>
                </a:lnTo>
                <a:lnTo>
                  <a:pt x="401" y="366"/>
                </a:lnTo>
                <a:lnTo>
                  <a:pt x="403" y="399"/>
                </a:lnTo>
                <a:lnTo>
                  <a:pt x="417" y="406"/>
                </a:lnTo>
                <a:lnTo>
                  <a:pt x="427" y="417"/>
                </a:lnTo>
                <a:lnTo>
                  <a:pt x="438" y="426"/>
                </a:lnTo>
                <a:lnTo>
                  <a:pt x="450" y="434"/>
                </a:lnTo>
                <a:lnTo>
                  <a:pt x="464" y="438"/>
                </a:lnTo>
                <a:lnTo>
                  <a:pt x="474" y="443"/>
                </a:lnTo>
                <a:lnTo>
                  <a:pt x="488" y="445"/>
                </a:lnTo>
                <a:lnTo>
                  <a:pt x="502" y="447"/>
                </a:lnTo>
                <a:lnTo>
                  <a:pt x="501" y="461"/>
                </a:lnTo>
                <a:lnTo>
                  <a:pt x="499" y="471"/>
                </a:lnTo>
                <a:lnTo>
                  <a:pt x="499" y="480"/>
                </a:lnTo>
                <a:lnTo>
                  <a:pt x="504" y="483"/>
                </a:lnTo>
                <a:lnTo>
                  <a:pt x="509" y="485"/>
                </a:lnTo>
                <a:lnTo>
                  <a:pt x="513" y="488"/>
                </a:lnTo>
                <a:lnTo>
                  <a:pt x="516" y="490"/>
                </a:lnTo>
                <a:lnTo>
                  <a:pt x="520" y="494"/>
                </a:lnTo>
                <a:lnTo>
                  <a:pt x="522" y="499"/>
                </a:lnTo>
                <a:lnTo>
                  <a:pt x="525" y="504"/>
                </a:lnTo>
                <a:lnTo>
                  <a:pt x="529" y="508"/>
                </a:lnTo>
                <a:lnTo>
                  <a:pt x="529" y="513"/>
                </a:lnTo>
                <a:lnTo>
                  <a:pt x="530" y="518"/>
                </a:lnTo>
                <a:lnTo>
                  <a:pt x="530" y="527"/>
                </a:lnTo>
                <a:lnTo>
                  <a:pt x="536" y="527"/>
                </a:lnTo>
                <a:lnTo>
                  <a:pt x="541" y="527"/>
                </a:lnTo>
                <a:lnTo>
                  <a:pt x="544" y="527"/>
                </a:lnTo>
                <a:lnTo>
                  <a:pt x="546" y="527"/>
                </a:lnTo>
                <a:lnTo>
                  <a:pt x="550" y="527"/>
                </a:lnTo>
                <a:lnTo>
                  <a:pt x="555" y="516"/>
                </a:lnTo>
                <a:lnTo>
                  <a:pt x="556" y="509"/>
                </a:lnTo>
                <a:lnTo>
                  <a:pt x="553" y="502"/>
                </a:lnTo>
                <a:lnTo>
                  <a:pt x="546" y="495"/>
                </a:lnTo>
                <a:lnTo>
                  <a:pt x="541" y="487"/>
                </a:lnTo>
                <a:lnTo>
                  <a:pt x="537" y="478"/>
                </a:lnTo>
                <a:lnTo>
                  <a:pt x="537" y="468"/>
                </a:lnTo>
                <a:lnTo>
                  <a:pt x="541" y="454"/>
                </a:lnTo>
                <a:lnTo>
                  <a:pt x="556" y="447"/>
                </a:lnTo>
                <a:lnTo>
                  <a:pt x="556" y="419"/>
                </a:lnTo>
                <a:lnTo>
                  <a:pt x="572" y="412"/>
                </a:lnTo>
                <a:lnTo>
                  <a:pt x="581" y="398"/>
                </a:lnTo>
                <a:lnTo>
                  <a:pt x="590" y="380"/>
                </a:lnTo>
                <a:lnTo>
                  <a:pt x="595" y="365"/>
                </a:lnTo>
                <a:lnTo>
                  <a:pt x="597" y="351"/>
                </a:lnTo>
                <a:lnTo>
                  <a:pt x="593" y="337"/>
                </a:lnTo>
                <a:lnTo>
                  <a:pt x="590" y="324"/>
                </a:lnTo>
                <a:lnTo>
                  <a:pt x="588" y="310"/>
                </a:lnTo>
                <a:lnTo>
                  <a:pt x="588" y="296"/>
                </a:lnTo>
                <a:lnTo>
                  <a:pt x="595" y="296"/>
                </a:lnTo>
                <a:lnTo>
                  <a:pt x="598" y="295"/>
                </a:lnTo>
                <a:lnTo>
                  <a:pt x="602" y="295"/>
                </a:lnTo>
                <a:lnTo>
                  <a:pt x="607" y="296"/>
                </a:lnTo>
                <a:lnTo>
                  <a:pt x="611" y="296"/>
                </a:lnTo>
                <a:lnTo>
                  <a:pt x="614" y="298"/>
                </a:lnTo>
                <a:lnTo>
                  <a:pt x="618" y="300"/>
                </a:lnTo>
                <a:lnTo>
                  <a:pt x="618" y="300"/>
                </a:lnTo>
                <a:lnTo>
                  <a:pt x="621" y="296"/>
                </a:lnTo>
                <a:lnTo>
                  <a:pt x="621" y="296"/>
                </a:lnTo>
                <a:lnTo>
                  <a:pt x="621" y="295"/>
                </a:lnTo>
                <a:lnTo>
                  <a:pt x="621" y="293"/>
                </a:lnTo>
                <a:lnTo>
                  <a:pt x="623" y="293"/>
                </a:lnTo>
                <a:lnTo>
                  <a:pt x="625" y="293"/>
                </a:lnTo>
                <a:lnTo>
                  <a:pt x="630" y="291"/>
                </a:lnTo>
                <a:lnTo>
                  <a:pt x="635" y="310"/>
                </a:lnTo>
                <a:lnTo>
                  <a:pt x="639" y="326"/>
                </a:lnTo>
                <a:lnTo>
                  <a:pt x="646" y="338"/>
                </a:lnTo>
                <a:lnTo>
                  <a:pt x="654" y="347"/>
                </a:lnTo>
                <a:lnTo>
                  <a:pt x="670" y="352"/>
                </a:lnTo>
                <a:lnTo>
                  <a:pt x="691" y="354"/>
                </a:lnTo>
                <a:lnTo>
                  <a:pt x="693" y="351"/>
                </a:lnTo>
                <a:lnTo>
                  <a:pt x="693" y="349"/>
                </a:lnTo>
                <a:lnTo>
                  <a:pt x="693" y="349"/>
                </a:lnTo>
                <a:lnTo>
                  <a:pt x="694" y="349"/>
                </a:lnTo>
                <a:lnTo>
                  <a:pt x="694" y="347"/>
                </a:lnTo>
                <a:lnTo>
                  <a:pt x="696" y="347"/>
                </a:lnTo>
                <a:lnTo>
                  <a:pt x="700" y="345"/>
                </a:lnTo>
                <a:lnTo>
                  <a:pt x="700" y="335"/>
                </a:lnTo>
                <a:lnTo>
                  <a:pt x="714" y="331"/>
                </a:lnTo>
                <a:lnTo>
                  <a:pt x="726" y="326"/>
                </a:lnTo>
                <a:lnTo>
                  <a:pt x="738" y="321"/>
                </a:lnTo>
                <a:lnTo>
                  <a:pt x="757" y="319"/>
                </a:lnTo>
                <a:lnTo>
                  <a:pt x="769" y="342"/>
                </a:lnTo>
                <a:lnTo>
                  <a:pt x="783" y="365"/>
                </a:lnTo>
                <a:lnTo>
                  <a:pt x="787" y="365"/>
                </a:lnTo>
                <a:lnTo>
                  <a:pt x="789" y="363"/>
                </a:lnTo>
                <a:lnTo>
                  <a:pt x="789" y="363"/>
                </a:lnTo>
                <a:lnTo>
                  <a:pt x="789" y="363"/>
                </a:lnTo>
                <a:lnTo>
                  <a:pt x="790" y="361"/>
                </a:lnTo>
                <a:lnTo>
                  <a:pt x="794" y="359"/>
                </a:lnTo>
                <a:lnTo>
                  <a:pt x="796" y="359"/>
                </a:lnTo>
                <a:lnTo>
                  <a:pt x="796" y="359"/>
                </a:lnTo>
                <a:lnTo>
                  <a:pt x="797" y="359"/>
                </a:lnTo>
                <a:lnTo>
                  <a:pt x="797" y="358"/>
                </a:lnTo>
                <a:lnTo>
                  <a:pt x="797" y="356"/>
                </a:lnTo>
                <a:lnTo>
                  <a:pt x="799" y="354"/>
                </a:lnTo>
                <a:lnTo>
                  <a:pt x="797" y="351"/>
                </a:lnTo>
                <a:lnTo>
                  <a:pt x="794" y="345"/>
                </a:lnTo>
                <a:lnTo>
                  <a:pt x="790" y="342"/>
                </a:lnTo>
                <a:lnTo>
                  <a:pt x="787" y="337"/>
                </a:lnTo>
                <a:lnTo>
                  <a:pt x="783" y="330"/>
                </a:lnTo>
                <a:lnTo>
                  <a:pt x="783" y="326"/>
                </a:lnTo>
                <a:lnTo>
                  <a:pt x="783" y="321"/>
                </a:lnTo>
                <a:lnTo>
                  <a:pt x="785" y="317"/>
                </a:lnTo>
                <a:lnTo>
                  <a:pt x="787" y="314"/>
                </a:lnTo>
                <a:lnTo>
                  <a:pt x="790" y="309"/>
                </a:lnTo>
                <a:lnTo>
                  <a:pt x="790" y="303"/>
                </a:lnTo>
                <a:lnTo>
                  <a:pt x="768" y="300"/>
                </a:lnTo>
                <a:lnTo>
                  <a:pt x="766" y="274"/>
                </a:lnTo>
                <a:lnTo>
                  <a:pt x="768" y="253"/>
                </a:lnTo>
                <a:lnTo>
                  <a:pt x="776" y="235"/>
                </a:lnTo>
                <a:lnTo>
                  <a:pt x="785" y="228"/>
                </a:lnTo>
                <a:lnTo>
                  <a:pt x="797" y="225"/>
                </a:lnTo>
                <a:lnTo>
                  <a:pt x="810" y="223"/>
                </a:lnTo>
                <a:lnTo>
                  <a:pt x="810" y="230"/>
                </a:lnTo>
                <a:lnTo>
                  <a:pt x="811" y="232"/>
                </a:lnTo>
                <a:lnTo>
                  <a:pt x="813" y="234"/>
                </a:lnTo>
                <a:lnTo>
                  <a:pt x="813" y="235"/>
                </a:lnTo>
                <a:lnTo>
                  <a:pt x="813" y="239"/>
                </a:lnTo>
                <a:lnTo>
                  <a:pt x="815" y="242"/>
                </a:lnTo>
                <a:lnTo>
                  <a:pt x="829" y="244"/>
                </a:lnTo>
                <a:lnTo>
                  <a:pt x="843" y="248"/>
                </a:lnTo>
                <a:lnTo>
                  <a:pt x="860" y="249"/>
                </a:lnTo>
                <a:lnTo>
                  <a:pt x="862" y="246"/>
                </a:lnTo>
                <a:lnTo>
                  <a:pt x="862" y="242"/>
                </a:lnTo>
                <a:lnTo>
                  <a:pt x="864" y="237"/>
                </a:lnTo>
                <a:lnTo>
                  <a:pt x="864" y="230"/>
                </a:lnTo>
                <a:lnTo>
                  <a:pt x="862" y="228"/>
                </a:lnTo>
                <a:lnTo>
                  <a:pt x="862" y="227"/>
                </a:lnTo>
                <a:lnTo>
                  <a:pt x="862" y="225"/>
                </a:lnTo>
                <a:lnTo>
                  <a:pt x="860" y="223"/>
                </a:lnTo>
                <a:lnTo>
                  <a:pt x="860" y="220"/>
                </a:lnTo>
                <a:lnTo>
                  <a:pt x="841" y="214"/>
                </a:lnTo>
                <a:lnTo>
                  <a:pt x="841" y="207"/>
                </a:lnTo>
                <a:lnTo>
                  <a:pt x="839" y="197"/>
                </a:lnTo>
                <a:lnTo>
                  <a:pt x="841" y="185"/>
                </a:lnTo>
                <a:lnTo>
                  <a:pt x="843" y="169"/>
                </a:lnTo>
                <a:lnTo>
                  <a:pt x="846" y="152"/>
                </a:lnTo>
                <a:lnTo>
                  <a:pt x="848" y="138"/>
                </a:lnTo>
                <a:lnTo>
                  <a:pt x="867" y="136"/>
                </a:lnTo>
                <a:lnTo>
                  <a:pt x="879" y="132"/>
                </a:lnTo>
                <a:lnTo>
                  <a:pt x="890" y="131"/>
                </a:lnTo>
                <a:lnTo>
                  <a:pt x="904" y="131"/>
                </a:lnTo>
                <a:lnTo>
                  <a:pt x="921" y="134"/>
                </a:lnTo>
                <a:lnTo>
                  <a:pt x="925" y="146"/>
                </a:lnTo>
                <a:lnTo>
                  <a:pt x="932" y="152"/>
                </a:lnTo>
                <a:lnTo>
                  <a:pt x="942" y="152"/>
                </a:lnTo>
                <a:lnTo>
                  <a:pt x="958" y="152"/>
                </a:lnTo>
                <a:lnTo>
                  <a:pt x="975" y="150"/>
                </a:lnTo>
                <a:lnTo>
                  <a:pt x="981" y="136"/>
                </a:lnTo>
                <a:lnTo>
                  <a:pt x="984" y="122"/>
                </a:lnTo>
                <a:lnTo>
                  <a:pt x="989" y="106"/>
                </a:lnTo>
                <a:lnTo>
                  <a:pt x="995" y="92"/>
                </a:lnTo>
                <a:lnTo>
                  <a:pt x="1002" y="80"/>
                </a:lnTo>
                <a:lnTo>
                  <a:pt x="1014" y="73"/>
                </a:lnTo>
                <a:lnTo>
                  <a:pt x="1026" y="66"/>
                </a:lnTo>
                <a:lnTo>
                  <a:pt x="1036" y="64"/>
                </a:lnTo>
                <a:lnTo>
                  <a:pt x="1047" y="66"/>
                </a:lnTo>
                <a:lnTo>
                  <a:pt x="1056" y="68"/>
                </a:lnTo>
                <a:lnTo>
                  <a:pt x="1064" y="66"/>
                </a:lnTo>
                <a:lnTo>
                  <a:pt x="1071" y="50"/>
                </a:lnTo>
                <a:lnTo>
                  <a:pt x="1082" y="49"/>
                </a:lnTo>
                <a:lnTo>
                  <a:pt x="1094" y="50"/>
                </a:lnTo>
                <a:lnTo>
                  <a:pt x="1106" y="50"/>
                </a:lnTo>
                <a:lnTo>
                  <a:pt x="1115" y="50"/>
                </a:lnTo>
                <a:lnTo>
                  <a:pt x="1126" y="52"/>
                </a:lnTo>
                <a:lnTo>
                  <a:pt x="1134" y="54"/>
                </a:lnTo>
                <a:lnTo>
                  <a:pt x="1141" y="54"/>
                </a:lnTo>
                <a:lnTo>
                  <a:pt x="1143" y="52"/>
                </a:lnTo>
                <a:lnTo>
                  <a:pt x="1146" y="49"/>
                </a:lnTo>
                <a:lnTo>
                  <a:pt x="1150" y="45"/>
                </a:lnTo>
                <a:lnTo>
                  <a:pt x="1153" y="40"/>
                </a:lnTo>
                <a:lnTo>
                  <a:pt x="1157" y="36"/>
                </a:lnTo>
                <a:lnTo>
                  <a:pt x="1160" y="35"/>
                </a:lnTo>
                <a:lnTo>
                  <a:pt x="1173" y="28"/>
                </a:lnTo>
                <a:lnTo>
                  <a:pt x="1190" y="19"/>
                </a:lnTo>
                <a:lnTo>
                  <a:pt x="1208" y="10"/>
                </a:lnTo>
                <a:lnTo>
                  <a:pt x="1225" y="3"/>
                </a:lnTo>
                <a:lnTo>
                  <a:pt x="1241" y="0"/>
                </a:lnTo>
                <a:close/>
              </a:path>
            </a:pathLst>
          </a:custGeom>
          <a:solidFill>
            <a:schemeClr val="accent3"/>
          </a:solidFill>
          <a:ln w="3175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5443" y="2499742"/>
            <a:ext cx="32563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5444" y="1441331"/>
            <a:ext cx="3256344" cy="1015663"/>
            <a:chOff x="1448989" y="1595280"/>
            <a:chExt cx="303008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1454023" y="1872279"/>
              <a:ext cx="302367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48989" y="1595280"/>
              <a:ext cx="3030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009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51720" y="1259631"/>
            <a:ext cx="3106318" cy="3493162"/>
          </a:xfrm>
          <a:prstGeom prst="roundRect">
            <a:avLst>
              <a:gd name="adj" fmla="val 6712"/>
            </a:avLst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75076" y="1420436"/>
            <a:ext cx="2659607" cy="3171553"/>
            <a:chOff x="2272433" y="1367989"/>
            <a:chExt cx="2659607" cy="3171553"/>
          </a:xfrm>
        </p:grpSpPr>
        <p:sp>
          <p:nvSpPr>
            <p:cNvPr id="7" name="TextBox 6"/>
            <p:cNvSpPr txBox="1"/>
            <p:nvPr/>
          </p:nvSpPr>
          <p:spPr>
            <a:xfrm>
              <a:off x="2272433" y="1367989"/>
              <a:ext cx="2659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72433" y="1677220"/>
              <a:ext cx="265960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5443411" y="1258740"/>
            <a:ext cx="3106318" cy="3493162"/>
          </a:xfrm>
          <a:prstGeom prst="roundRect">
            <a:avLst>
              <a:gd name="adj" fmla="val 6712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6767" y="1419545"/>
            <a:ext cx="2659607" cy="3171553"/>
            <a:chOff x="2272433" y="1367989"/>
            <a:chExt cx="2659607" cy="3171553"/>
          </a:xfrm>
        </p:grpSpPr>
        <p:sp>
          <p:nvSpPr>
            <p:cNvPr id="15" name="TextBox 14"/>
            <p:cNvSpPr txBox="1"/>
            <p:nvPr/>
          </p:nvSpPr>
          <p:spPr>
            <a:xfrm>
              <a:off x="2272433" y="1367989"/>
              <a:ext cx="2659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72433" y="1677220"/>
              <a:ext cx="265960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0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51720" y="1259631"/>
            <a:ext cx="2088232" cy="3493162"/>
          </a:xfrm>
          <a:prstGeom prst="roundRect">
            <a:avLst>
              <a:gd name="adj" fmla="val 6712"/>
            </a:avLst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75077" y="1420436"/>
            <a:ext cx="1648852" cy="3171553"/>
            <a:chOff x="2272433" y="1367989"/>
            <a:chExt cx="2659607" cy="3171553"/>
          </a:xfrm>
        </p:grpSpPr>
        <p:sp>
          <p:nvSpPr>
            <p:cNvPr id="6" name="TextBox 5"/>
            <p:cNvSpPr txBox="1"/>
            <p:nvPr/>
          </p:nvSpPr>
          <p:spPr>
            <a:xfrm>
              <a:off x="2272433" y="1367989"/>
              <a:ext cx="2659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72433" y="1677220"/>
              <a:ext cx="265960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zing. 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305312" y="1259631"/>
            <a:ext cx="2088232" cy="3493162"/>
          </a:xfrm>
          <a:prstGeom prst="roundRect">
            <a:avLst>
              <a:gd name="adj" fmla="val 6712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528669" y="1420436"/>
            <a:ext cx="1648852" cy="3171553"/>
            <a:chOff x="2272433" y="1367989"/>
            <a:chExt cx="2659607" cy="3171553"/>
          </a:xfrm>
        </p:grpSpPr>
        <p:sp>
          <p:nvSpPr>
            <p:cNvPr id="22" name="TextBox 21"/>
            <p:cNvSpPr txBox="1"/>
            <p:nvPr/>
          </p:nvSpPr>
          <p:spPr>
            <a:xfrm>
              <a:off x="2272433" y="1367989"/>
              <a:ext cx="2659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72433" y="1677220"/>
              <a:ext cx="265960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zing. 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6558904" y="1259631"/>
            <a:ext cx="2088232" cy="3493162"/>
          </a:xfrm>
          <a:prstGeom prst="roundRect">
            <a:avLst>
              <a:gd name="adj" fmla="val 6712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782261" y="1420436"/>
            <a:ext cx="1648852" cy="3171553"/>
            <a:chOff x="2272433" y="1367989"/>
            <a:chExt cx="2659607" cy="3171553"/>
          </a:xfrm>
        </p:grpSpPr>
        <p:sp>
          <p:nvSpPr>
            <p:cNvPr id="26" name="TextBox 25"/>
            <p:cNvSpPr txBox="1"/>
            <p:nvPr/>
          </p:nvSpPr>
          <p:spPr>
            <a:xfrm>
              <a:off x="2272433" y="1367989"/>
              <a:ext cx="2659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72433" y="1677220"/>
              <a:ext cx="265960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38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AA805DF8-A42F-4C02-9E21-51CE65C3AFD9}"/>
              </a:ext>
            </a:extLst>
          </p:cNvPr>
          <p:cNvSpPr txBox="1"/>
          <p:nvPr/>
        </p:nvSpPr>
        <p:spPr>
          <a:xfrm>
            <a:off x="0" y="48760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95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046414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4684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CACA24-C2A8-4083-AB6E-E181D847E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7D4BFC9C-4E4D-4F5F-8785-78A4904795D4}"/>
              </a:ext>
            </a:extLst>
          </p:cNvPr>
          <p:cNvGrpSpPr/>
          <p:nvPr/>
        </p:nvGrpSpPr>
        <p:grpSpPr>
          <a:xfrm>
            <a:off x="467544" y="1140615"/>
            <a:ext cx="5086864" cy="3725869"/>
            <a:chOff x="248261" y="139409"/>
            <a:chExt cx="7534776" cy="4847444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724389D8-867C-429B-87D6-D0EEAAA5F442}"/>
                </a:ext>
              </a:extLst>
            </p:cNvPr>
            <p:cNvSpPr/>
            <p:nvPr userDrawn="1"/>
          </p:nvSpPr>
          <p:spPr>
            <a:xfrm rot="20274635">
              <a:off x="1034052" y="3357355"/>
              <a:ext cx="720079" cy="1109517"/>
            </a:xfrm>
            <a:prstGeom prst="roundRect">
              <a:avLst>
                <a:gd name="adj" fmla="val 367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56A9A72-1BB3-49C7-A8C5-BC6A4C3D7275}"/>
                </a:ext>
              </a:extLst>
            </p:cNvPr>
            <p:cNvSpPr/>
            <p:nvPr userDrawn="1"/>
          </p:nvSpPr>
          <p:spPr>
            <a:xfrm>
              <a:off x="248261" y="139409"/>
              <a:ext cx="7534776" cy="4847444"/>
            </a:xfrm>
            <a:custGeom>
              <a:avLst/>
              <a:gdLst>
                <a:gd name="connsiteX0" fmla="*/ 54097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341075 w 3193709"/>
                <a:gd name="connsiteY1" fmla="*/ 316353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1021035 w 3193709"/>
                <a:gd name="connsiteY2" fmla="*/ 419223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815 w 3193709"/>
                <a:gd name="connsiteY3" fmla="*/ 366645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16235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32563 w 3193709"/>
                <a:gd name="connsiteY5" fmla="*/ 2973031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70515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714058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525735 w 3193709"/>
                <a:gd name="connsiteY4" fmla="*/ 2752051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182835 w 3193709"/>
                <a:gd name="connsiteY3" fmla="*/ 3681691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95355 w 3193709"/>
                <a:gd name="connsiteY1" fmla="*/ 3194011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47655 w 3193709"/>
                <a:gd name="connsiteY8" fmla="*/ 2584411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9426 w 3193709"/>
                <a:gd name="connsiteY8" fmla="*/ 2513654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7155 w 3193709"/>
                <a:gd name="connsiteY0" fmla="*/ 2652991 h 4611331"/>
                <a:gd name="connsiteX1" fmla="*/ 1240926 w 3193709"/>
                <a:gd name="connsiteY1" fmla="*/ 3204897 h 4611331"/>
                <a:gd name="connsiteX2" fmla="*/ 998175 w 3193709"/>
                <a:gd name="connsiteY2" fmla="*/ 4062691 h 4611331"/>
                <a:gd name="connsiteX3" fmla="*/ 220935 w 3193709"/>
                <a:gd name="connsiteY3" fmla="*/ 3649034 h 4611331"/>
                <a:gd name="connsiteX4" fmla="*/ 384220 w 3193709"/>
                <a:gd name="connsiteY4" fmla="*/ 2784708 h 4611331"/>
                <a:gd name="connsiteX5" fmla="*/ 754335 w 3193709"/>
                <a:gd name="connsiteY5" fmla="*/ 2956702 h 4611331"/>
                <a:gd name="connsiteX6" fmla="*/ 686844 w 3193709"/>
                <a:gd name="connsiteY6" fmla="*/ 3102571 h 4611331"/>
                <a:gd name="connsiteX7" fmla="*/ 571455 w 3193709"/>
                <a:gd name="connsiteY7" fmla="*/ 2988271 h 4611331"/>
                <a:gd name="connsiteX8" fmla="*/ 663983 w 3193709"/>
                <a:gd name="connsiteY8" fmla="*/ 2568083 h 4611331"/>
                <a:gd name="connsiteX9" fmla="*/ 571455 w 3193709"/>
                <a:gd name="connsiteY9" fmla="*/ 2424391 h 4611331"/>
                <a:gd name="connsiteX10" fmla="*/ 144735 w 3193709"/>
                <a:gd name="connsiteY10" fmla="*/ 2378671 h 4611331"/>
                <a:gd name="connsiteX11" fmla="*/ 45675 w 3193709"/>
                <a:gd name="connsiteY11" fmla="*/ 1990051 h 4611331"/>
                <a:gd name="connsiteX12" fmla="*/ 830535 w 3193709"/>
                <a:gd name="connsiteY12" fmla="*/ 679411 h 4611331"/>
                <a:gd name="connsiteX13" fmla="*/ 2910795 w 3193709"/>
                <a:gd name="connsiteY13" fmla="*/ 1231 h 4611331"/>
                <a:gd name="connsiteX14" fmla="*/ 2964135 w 3193709"/>
                <a:gd name="connsiteY14" fmla="*/ 831811 h 4611331"/>
                <a:gd name="connsiteX15" fmla="*/ 3192735 w 3193709"/>
                <a:gd name="connsiteY15" fmla="*/ 1555711 h 4611331"/>
                <a:gd name="connsiteX16" fmla="*/ 2865075 w 3193709"/>
                <a:gd name="connsiteY16" fmla="*/ 2492971 h 4611331"/>
                <a:gd name="connsiteX17" fmla="*/ 3154635 w 3193709"/>
                <a:gd name="connsiteY17" fmla="*/ 3140671 h 4611331"/>
                <a:gd name="connsiteX18" fmla="*/ 2766015 w 3193709"/>
                <a:gd name="connsiteY18" fmla="*/ 3864571 h 4611331"/>
                <a:gd name="connsiteX19" fmla="*/ 3192735 w 3193709"/>
                <a:gd name="connsiteY19" fmla="*/ 4611331 h 4611331"/>
                <a:gd name="connsiteX0" fmla="*/ 459114 w 3195668"/>
                <a:gd name="connsiteY0" fmla="*/ 2652991 h 4611331"/>
                <a:gd name="connsiteX1" fmla="*/ 1242885 w 3195668"/>
                <a:gd name="connsiteY1" fmla="*/ 3204897 h 4611331"/>
                <a:gd name="connsiteX2" fmla="*/ 1000134 w 3195668"/>
                <a:gd name="connsiteY2" fmla="*/ 4062691 h 4611331"/>
                <a:gd name="connsiteX3" fmla="*/ 222894 w 3195668"/>
                <a:gd name="connsiteY3" fmla="*/ 3649034 h 4611331"/>
                <a:gd name="connsiteX4" fmla="*/ 386179 w 3195668"/>
                <a:gd name="connsiteY4" fmla="*/ 2784708 h 4611331"/>
                <a:gd name="connsiteX5" fmla="*/ 756294 w 3195668"/>
                <a:gd name="connsiteY5" fmla="*/ 2956702 h 4611331"/>
                <a:gd name="connsiteX6" fmla="*/ 688803 w 3195668"/>
                <a:gd name="connsiteY6" fmla="*/ 3102571 h 4611331"/>
                <a:gd name="connsiteX7" fmla="*/ 573414 w 3195668"/>
                <a:gd name="connsiteY7" fmla="*/ 2988271 h 4611331"/>
                <a:gd name="connsiteX8" fmla="*/ 665942 w 3195668"/>
                <a:gd name="connsiteY8" fmla="*/ 2568083 h 4611331"/>
                <a:gd name="connsiteX9" fmla="*/ 573414 w 3195668"/>
                <a:gd name="connsiteY9" fmla="*/ 2424391 h 4611331"/>
                <a:gd name="connsiteX10" fmla="*/ 146694 w 3195668"/>
                <a:gd name="connsiteY10" fmla="*/ 2378671 h 4611331"/>
                <a:gd name="connsiteX11" fmla="*/ 47634 w 3195668"/>
                <a:gd name="connsiteY11" fmla="*/ 1990051 h 4611331"/>
                <a:gd name="connsiteX12" fmla="*/ 832494 w 3195668"/>
                <a:gd name="connsiteY12" fmla="*/ 679411 h 4611331"/>
                <a:gd name="connsiteX13" fmla="*/ 2912754 w 3195668"/>
                <a:gd name="connsiteY13" fmla="*/ 1231 h 4611331"/>
                <a:gd name="connsiteX14" fmla="*/ 2966094 w 3195668"/>
                <a:gd name="connsiteY14" fmla="*/ 831811 h 4611331"/>
                <a:gd name="connsiteX15" fmla="*/ 3194694 w 3195668"/>
                <a:gd name="connsiteY15" fmla="*/ 1555711 h 4611331"/>
                <a:gd name="connsiteX16" fmla="*/ 2867034 w 3195668"/>
                <a:gd name="connsiteY16" fmla="*/ 2492971 h 4611331"/>
                <a:gd name="connsiteX17" fmla="*/ 3156594 w 3195668"/>
                <a:gd name="connsiteY17" fmla="*/ 3140671 h 4611331"/>
                <a:gd name="connsiteX18" fmla="*/ 2767974 w 3195668"/>
                <a:gd name="connsiteY18" fmla="*/ 3864571 h 4611331"/>
                <a:gd name="connsiteX19" fmla="*/ 3194694 w 3195668"/>
                <a:gd name="connsiteY19" fmla="*/ 4611331 h 4611331"/>
                <a:gd name="connsiteX0" fmla="*/ 376762 w 3113316"/>
                <a:gd name="connsiteY0" fmla="*/ 2652876 h 4611216"/>
                <a:gd name="connsiteX1" fmla="*/ 1160533 w 3113316"/>
                <a:gd name="connsiteY1" fmla="*/ 3204782 h 4611216"/>
                <a:gd name="connsiteX2" fmla="*/ 917782 w 3113316"/>
                <a:gd name="connsiteY2" fmla="*/ 4062576 h 4611216"/>
                <a:gd name="connsiteX3" fmla="*/ 140542 w 3113316"/>
                <a:gd name="connsiteY3" fmla="*/ 3648919 h 4611216"/>
                <a:gd name="connsiteX4" fmla="*/ 303827 w 3113316"/>
                <a:gd name="connsiteY4" fmla="*/ 2784593 h 4611216"/>
                <a:gd name="connsiteX5" fmla="*/ 673942 w 3113316"/>
                <a:gd name="connsiteY5" fmla="*/ 2956587 h 4611216"/>
                <a:gd name="connsiteX6" fmla="*/ 606451 w 3113316"/>
                <a:gd name="connsiteY6" fmla="*/ 3102456 h 4611216"/>
                <a:gd name="connsiteX7" fmla="*/ 491062 w 3113316"/>
                <a:gd name="connsiteY7" fmla="*/ 2988156 h 4611216"/>
                <a:gd name="connsiteX8" fmla="*/ 583590 w 3113316"/>
                <a:gd name="connsiteY8" fmla="*/ 2567968 h 4611216"/>
                <a:gd name="connsiteX9" fmla="*/ 491062 w 3113316"/>
                <a:gd name="connsiteY9" fmla="*/ 2424276 h 4611216"/>
                <a:gd name="connsiteX10" fmla="*/ 64342 w 3113316"/>
                <a:gd name="connsiteY10" fmla="*/ 2378556 h 4611216"/>
                <a:gd name="connsiteX11" fmla="*/ 74139 w 3113316"/>
                <a:gd name="connsiteY11" fmla="*/ 1739565 h 4611216"/>
                <a:gd name="connsiteX12" fmla="*/ 750142 w 3113316"/>
                <a:gd name="connsiteY12" fmla="*/ 679296 h 4611216"/>
                <a:gd name="connsiteX13" fmla="*/ 2830402 w 3113316"/>
                <a:gd name="connsiteY13" fmla="*/ 1116 h 4611216"/>
                <a:gd name="connsiteX14" fmla="*/ 2883742 w 3113316"/>
                <a:gd name="connsiteY14" fmla="*/ 831696 h 4611216"/>
                <a:gd name="connsiteX15" fmla="*/ 3112342 w 3113316"/>
                <a:gd name="connsiteY15" fmla="*/ 1555596 h 4611216"/>
                <a:gd name="connsiteX16" fmla="*/ 2784682 w 3113316"/>
                <a:gd name="connsiteY16" fmla="*/ 2492856 h 4611216"/>
                <a:gd name="connsiteX17" fmla="*/ 3074242 w 3113316"/>
                <a:gd name="connsiteY17" fmla="*/ 3140556 h 4611216"/>
                <a:gd name="connsiteX18" fmla="*/ 2685622 w 3113316"/>
                <a:gd name="connsiteY18" fmla="*/ 3864456 h 4611216"/>
                <a:gd name="connsiteX19" fmla="*/ 3112342 w 3113316"/>
                <a:gd name="connsiteY19" fmla="*/ 4611216 h 4611216"/>
                <a:gd name="connsiteX0" fmla="*/ 368285 w 3104839"/>
                <a:gd name="connsiteY0" fmla="*/ 2652876 h 4611216"/>
                <a:gd name="connsiteX1" fmla="*/ 1152056 w 3104839"/>
                <a:gd name="connsiteY1" fmla="*/ 3204782 h 4611216"/>
                <a:gd name="connsiteX2" fmla="*/ 909305 w 3104839"/>
                <a:gd name="connsiteY2" fmla="*/ 4062576 h 4611216"/>
                <a:gd name="connsiteX3" fmla="*/ 132065 w 3104839"/>
                <a:gd name="connsiteY3" fmla="*/ 3648919 h 4611216"/>
                <a:gd name="connsiteX4" fmla="*/ 295350 w 3104839"/>
                <a:gd name="connsiteY4" fmla="*/ 2784593 h 4611216"/>
                <a:gd name="connsiteX5" fmla="*/ 665465 w 3104839"/>
                <a:gd name="connsiteY5" fmla="*/ 2956587 h 4611216"/>
                <a:gd name="connsiteX6" fmla="*/ 597974 w 3104839"/>
                <a:gd name="connsiteY6" fmla="*/ 3102456 h 4611216"/>
                <a:gd name="connsiteX7" fmla="*/ 482585 w 3104839"/>
                <a:gd name="connsiteY7" fmla="*/ 2988156 h 4611216"/>
                <a:gd name="connsiteX8" fmla="*/ 575113 w 3104839"/>
                <a:gd name="connsiteY8" fmla="*/ 2567968 h 4611216"/>
                <a:gd name="connsiteX9" fmla="*/ 482585 w 3104839"/>
                <a:gd name="connsiteY9" fmla="*/ 2424276 h 4611216"/>
                <a:gd name="connsiteX10" fmla="*/ 55865 w 3104839"/>
                <a:gd name="connsiteY10" fmla="*/ 2378556 h 4611216"/>
                <a:gd name="connsiteX11" fmla="*/ 65662 w 3104839"/>
                <a:gd name="connsiteY11" fmla="*/ 1739565 h 4611216"/>
                <a:gd name="connsiteX12" fmla="*/ 741665 w 3104839"/>
                <a:gd name="connsiteY12" fmla="*/ 679296 h 4611216"/>
                <a:gd name="connsiteX13" fmla="*/ 2821925 w 3104839"/>
                <a:gd name="connsiteY13" fmla="*/ 1116 h 4611216"/>
                <a:gd name="connsiteX14" fmla="*/ 2875265 w 3104839"/>
                <a:gd name="connsiteY14" fmla="*/ 831696 h 4611216"/>
                <a:gd name="connsiteX15" fmla="*/ 3103865 w 3104839"/>
                <a:gd name="connsiteY15" fmla="*/ 1555596 h 4611216"/>
                <a:gd name="connsiteX16" fmla="*/ 2776205 w 3104839"/>
                <a:gd name="connsiteY16" fmla="*/ 2492856 h 4611216"/>
                <a:gd name="connsiteX17" fmla="*/ 3065765 w 3104839"/>
                <a:gd name="connsiteY17" fmla="*/ 3140556 h 4611216"/>
                <a:gd name="connsiteX18" fmla="*/ 2677145 w 3104839"/>
                <a:gd name="connsiteY18" fmla="*/ 3864456 h 4611216"/>
                <a:gd name="connsiteX19" fmla="*/ 3103865 w 3104839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65765 w 3104254"/>
                <a:gd name="connsiteY17" fmla="*/ 314055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77145 w 3104254"/>
                <a:gd name="connsiteY18" fmla="*/ 3864456 h 4611216"/>
                <a:gd name="connsiteX19" fmla="*/ 3103865 w 3104254"/>
                <a:gd name="connsiteY19" fmla="*/ 4611216 h 4611216"/>
                <a:gd name="connsiteX0" fmla="*/ 368285 w 3104254"/>
                <a:gd name="connsiteY0" fmla="*/ 2652876 h 4611216"/>
                <a:gd name="connsiteX1" fmla="*/ 1152056 w 3104254"/>
                <a:gd name="connsiteY1" fmla="*/ 3204782 h 4611216"/>
                <a:gd name="connsiteX2" fmla="*/ 909305 w 3104254"/>
                <a:gd name="connsiteY2" fmla="*/ 4062576 h 4611216"/>
                <a:gd name="connsiteX3" fmla="*/ 132065 w 3104254"/>
                <a:gd name="connsiteY3" fmla="*/ 3648919 h 4611216"/>
                <a:gd name="connsiteX4" fmla="*/ 295350 w 3104254"/>
                <a:gd name="connsiteY4" fmla="*/ 2784593 h 4611216"/>
                <a:gd name="connsiteX5" fmla="*/ 665465 w 3104254"/>
                <a:gd name="connsiteY5" fmla="*/ 2956587 h 4611216"/>
                <a:gd name="connsiteX6" fmla="*/ 597974 w 3104254"/>
                <a:gd name="connsiteY6" fmla="*/ 3102456 h 4611216"/>
                <a:gd name="connsiteX7" fmla="*/ 482585 w 3104254"/>
                <a:gd name="connsiteY7" fmla="*/ 2988156 h 4611216"/>
                <a:gd name="connsiteX8" fmla="*/ 575113 w 3104254"/>
                <a:gd name="connsiteY8" fmla="*/ 2567968 h 4611216"/>
                <a:gd name="connsiteX9" fmla="*/ 482585 w 3104254"/>
                <a:gd name="connsiteY9" fmla="*/ 2424276 h 4611216"/>
                <a:gd name="connsiteX10" fmla="*/ 55865 w 3104254"/>
                <a:gd name="connsiteY10" fmla="*/ 2378556 h 4611216"/>
                <a:gd name="connsiteX11" fmla="*/ 65662 w 3104254"/>
                <a:gd name="connsiteY11" fmla="*/ 1739565 h 4611216"/>
                <a:gd name="connsiteX12" fmla="*/ 741665 w 3104254"/>
                <a:gd name="connsiteY12" fmla="*/ 679296 h 4611216"/>
                <a:gd name="connsiteX13" fmla="*/ 2821925 w 3104254"/>
                <a:gd name="connsiteY13" fmla="*/ 1116 h 4611216"/>
                <a:gd name="connsiteX14" fmla="*/ 2875265 w 3104254"/>
                <a:gd name="connsiteY14" fmla="*/ 831696 h 4611216"/>
                <a:gd name="connsiteX15" fmla="*/ 3103865 w 3104254"/>
                <a:gd name="connsiteY15" fmla="*/ 1555596 h 4611216"/>
                <a:gd name="connsiteX16" fmla="*/ 2814305 w 3104254"/>
                <a:gd name="connsiteY16" fmla="*/ 2279496 h 4611216"/>
                <a:gd name="connsiteX17" fmla="*/ 3073385 w 3104254"/>
                <a:gd name="connsiteY17" fmla="*/ 2957676 h 4611216"/>
                <a:gd name="connsiteX18" fmla="*/ 2669525 w 3104254"/>
                <a:gd name="connsiteY18" fmla="*/ 3704436 h 4611216"/>
                <a:gd name="connsiteX19" fmla="*/ 3103865 w 3104254"/>
                <a:gd name="connsiteY19" fmla="*/ 4611216 h 4611216"/>
                <a:gd name="connsiteX0" fmla="*/ 368285 w 3104277"/>
                <a:gd name="connsiteY0" fmla="*/ 2881135 h 4839475"/>
                <a:gd name="connsiteX1" fmla="*/ 1152056 w 3104277"/>
                <a:gd name="connsiteY1" fmla="*/ 3433041 h 4839475"/>
                <a:gd name="connsiteX2" fmla="*/ 909305 w 3104277"/>
                <a:gd name="connsiteY2" fmla="*/ 4290835 h 4839475"/>
                <a:gd name="connsiteX3" fmla="*/ 132065 w 3104277"/>
                <a:gd name="connsiteY3" fmla="*/ 3877178 h 4839475"/>
                <a:gd name="connsiteX4" fmla="*/ 295350 w 3104277"/>
                <a:gd name="connsiteY4" fmla="*/ 3012852 h 4839475"/>
                <a:gd name="connsiteX5" fmla="*/ 665465 w 3104277"/>
                <a:gd name="connsiteY5" fmla="*/ 3184846 h 4839475"/>
                <a:gd name="connsiteX6" fmla="*/ 597974 w 3104277"/>
                <a:gd name="connsiteY6" fmla="*/ 3330715 h 4839475"/>
                <a:gd name="connsiteX7" fmla="*/ 482585 w 3104277"/>
                <a:gd name="connsiteY7" fmla="*/ 3216415 h 4839475"/>
                <a:gd name="connsiteX8" fmla="*/ 575113 w 3104277"/>
                <a:gd name="connsiteY8" fmla="*/ 2796227 h 4839475"/>
                <a:gd name="connsiteX9" fmla="*/ 482585 w 3104277"/>
                <a:gd name="connsiteY9" fmla="*/ 2652535 h 4839475"/>
                <a:gd name="connsiteX10" fmla="*/ 55865 w 3104277"/>
                <a:gd name="connsiteY10" fmla="*/ 2606815 h 4839475"/>
                <a:gd name="connsiteX11" fmla="*/ 65662 w 3104277"/>
                <a:gd name="connsiteY11" fmla="*/ 1967824 h 4839475"/>
                <a:gd name="connsiteX12" fmla="*/ 741665 w 3104277"/>
                <a:gd name="connsiteY12" fmla="*/ 907555 h 4839475"/>
                <a:gd name="connsiteX13" fmla="*/ 2753345 w 3104277"/>
                <a:gd name="connsiteY13" fmla="*/ 775 h 4839475"/>
                <a:gd name="connsiteX14" fmla="*/ 2875265 w 3104277"/>
                <a:gd name="connsiteY14" fmla="*/ 1059955 h 4839475"/>
                <a:gd name="connsiteX15" fmla="*/ 3103865 w 3104277"/>
                <a:gd name="connsiteY15" fmla="*/ 1783855 h 4839475"/>
                <a:gd name="connsiteX16" fmla="*/ 2814305 w 3104277"/>
                <a:gd name="connsiteY16" fmla="*/ 2507755 h 4839475"/>
                <a:gd name="connsiteX17" fmla="*/ 3073385 w 3104277"/>
                <a:gd name="connsiteY17" fmla="*/ 3185935 h 4839475"/>
                <a:gd name="connsiteX18" fmla="*/ 2669525 w 3104277"/>
                <a:gd name="connsiteY18" fmla="*/ 3932695 h 4839475"/>
                <a:gd name="connsiteX19" fmla="*/ 3103865 w 3104277"/>
                <a:gd name="connsiteY19" fmla="*/ 4839475 h 4839475"/>
                <a:gd name="connsiteX0" fmla="*/ 368285 w 3104277"/>
                <a:gd name="connsiteY0" fmla="*/ 2914934 h 4873274"/>
                <a:gd name="connsiteX1" fmla="*/ 1152056 w 3104277"/>
                <a:gd name="connsiteY1" fmla="*/ 3466840 h 4873274"/>
                <a:gd name="connsiteX2" fmla="*/ 909305 w 3104277"/>
                <a:gd name="connsiteY2" fmla="*/ 4324634 h 4873274"/>
                <a:gd name="connsiteX3" fmla="*/ 132065 w 3104277"/>
                <a:gd name="connsiteY3" fmla="*/ 3910977 h 4873274"/>
                <a:gd name="connsiteX4" fmla="*/ 295350 w 3104277"/>
                <a:gd name="connsiteY4" fmla="*/ 3046651 h 4873274"/>
                <a:gd name="connsiteX5" fmla="*/ 665465 w 3104277"/>
                <a:gd name="connsiteY5" fmla="*/ 3218645 h 4873274"/>
                <a:gd name="connsiteX6" fmla="*/ 597974 w 3104277"/>
                <a:gd name="connsiteY6" fmla="*/ 3364514 h 4873274"/>
                <a:gd name="connsiteX7" fmla="*/ 482585 w 3104277"/>
                <a:gd name="connsiteY7" fmla="*/ 3250214 h 4873274"/>
                <a:gd name="connsiteX8" fmla="*/ 575113 w 3104277"/>
                <a:gd name="connsiteY8" fmla="*/ 2830026 h 4873274"/>
                <a:gd name="connsiteX9" fmla="*/ 482585 w 3104277"/>
                <a:gd name="connsiteY9" fmla="*/ 2686334 h 4873274"/>
                <a:gd name="connsiteX10" fmla="*/ 55865 w 3104277"/>
                <a:gd name="connsiteY10" fmla="*/ 2640614 h 4873274"/>
                <a:gd name="connsiteX11" fmla="*/ 65662 w 3104277"/>
                <a:gd name="connsiteY11" fmla="*/ 2001623 h 4873274"/>
                <a:gd name="connsiteX12" fmla="*/ 741665 w 3104277"/>
                <a:gd name="connsiteY12" fmla="*/ 941354 h 4873274"/>
                <a:gd name="connsiteX13" fmla="*/ 2753345 w 3104277"/>
                <a:gd name="connsiteY13" fmla="*/ 34574 h 4873274"/>
                <a:gd name="connsiteX14" fmla="*/ 2875265 w 3104277"/>
                <a:gd name="connsiteY14" fmla="*/ 1093754 h 4873274"/>
                <a:gd name="connsiteX15" fmla="*/ 3103865 w 3104277"/>
                <a:gd name="connsiteY15" fmla="*/ 1817654 h 4873274"/>
                <a:gd name="connsiteX16" fmla="*/ 2814305 w 3104277"/>
                <a:gd name="connsiteY16" fmla="*/ 2541554 h 4873274"/>
                <a:gd name="connsiteX17" fmla="*/ 3073385 w 3104277"/>
                <a:gd name="connsiteY17" fmla="*/ 3219734 h 4873274"/>
                <a:gd name="connsiteX18" fmla="*/ 2669525 w 3104277"/>
                <a:gd name="connsiteY18" fmla="*/ 3966494 h 4873274"/>
                <a:gd name="connsiteX19" fmla="*/ 3103865 w 3104277"/>
                <a:gd name="connsiteY19" fmla="*/ 4873274 h 4873274"/>
                <a:gd name="connsiteX0" fmla="*/ 379305 w 3115297"/>
                <a:gd name="connsiteY0" fmla="*/ 2883672 h 4842012"/>
                <a:gd name="connsiteX1" fmla="*/ 1163076 w 3115297"/>
                <a:gd name="connsiteY1" fmla="*/ 3435578 h 4842012"/>
                <a:gd name="connsiteX2" fmla="*/ 920325 w 3115297"/>
                <a:gd name="connsiteY2" fmla="*/ 4293372 h 4842012"/>
                <a:gd name="connsiteX3" fmla="*/ 143085 w 3115297"/>
                <a:gd name="connsiteY3" fmla="*/ 3879715 h 4842012"/>
                <a:gd name="connsiteX4" fmla="*/ 306370 w 3115297"/>
                <a:gd name="connsiteY4" fmla="*/ 3015389 h 4842012"/>
                <a:gd name="connsiteX5" fmla="*/ 676485 w 3115297"/>
                <a:gd name="connsiteY5" fmla="*/ 3187383 h 4842012"/>
                <a:gd name="connsiteX6" fmla="*/ 608994 w 3115297"/>
                <a:gd name="connsiteY6" fmla="*/ 3333252 h 4842012"/>
                <a:gd name="connsiteX7" fmla="*/ 493605 w 3115297"/>
                <a:gd name="connsiteY7" fmla="*/ 3218952 h 4842012"/>
                <a:gd name="connsiteX8" fmla="*/ 586133 w 3115297"/>
                <a:gd name="connsiteY8" fmla="*/ 2798764 h 4842012"/>
                <a:gd name="connsiteX9" fmla="*/ 493605 w 3115297"/>
                <a:gd name="connsiteY9" fmla="*/ 2655072 h 4842012"/>
                <a:gd name="connsiteX10" fmla="*/ 66885 w 3115297"/>
                <a:gd name="connsiteY10" fmla="*/ 2609352 h 4842012"/>
                <a:gd name="connsiteX11" fmla="*/ 76682 w 3115297"/>
                <a:gd name="connsiteY11" fmla="*/ 1970361 h 4842012"/>
                <a:gd name="connsiteX12" fmla="*/ 790785 w 3115297"/>
                <a:gd name="connsiteY12" fmla="*/ 772932 h 4842012"/>
                <a:gd name="connsiteX13" fmla="*/ 2764365 w 3115297"/>
                <a:gd name="connsiteY13" fmla="*/ 3312 h 4842012"/>
                <a:gd name="connsiteX14" fmla="*/ 2886285 w 3115297"/>
                <a:gd name="connsiteY14" fmla="*/ 1062492 h 4842012"/>
                <a:gd name="connsiteX15" fmla="*/ 3114885 w 3115297"/>
                <a:gd name="connsiteY15" fmla="*/ 1786392 h 4842012"/>
                <a:gd name="connsiteX16" fmla="*/ 2825325 w 3115297"/>
                <a:gd name="connsiteY16" fmla="*/ 2510292 h 4842012"/>
                <a:gd name="connsiteX17" fmla="*/ 3084405 w 3115297"/>
                <a:gd name="connsiteY17" fmla="*/ 3188472 h 4842012"/>
                <a:gd name="connsiteX18" fmla="*/ 2680545 w 3115297"/>
                <a:gd name="connsiteY18" fmla="*/ 3935232 h 4842012"/>
                <a:gd name="connsiteX19" fmla="*/ 3114885 w 3115297"/>
                <a:gd name="connsiteY19" fmla="*/ 4842012 h 4842012"/>
                <a:gd name="connsiteX0" fmla="*/ 379305 w 3115297"/>
                <a:gd name="connsiteY0" fmla="*/ 2885881 h 4844221"/>
                <a:gd name="connsiteX1" fmla="*/ 1163076 w 3115297"/>
                <a:gd name="connsiteY1" fmla="*/ 3437787 h 4844221"/>
                <a:gd name="connsiteX2" fmla="*/ 920325 w 3115297"/>
                <a:gd name="connsiteY2" fmla="*/ 4295581 h 4844221"/>
                <a:gd name="connsiteX3" fmla="*/ 143085 w 3115297"/>
                <a:gd name="connsiteY3" fmla="*/ 3881924 h 4844221"/>
                <a:gd name="connsiteX4" fmla="*/ 306370 w 3115297"/>
                <a:gd name="connsiteY4" fmla="*/ 3017598 h 4844221"/>
                <a:gd name="connsiteX5" fmla="*/ 676485 w 3115297"/>
                <a:gd name="connsiteY5" fmla="*/ 3189592 h 4844221"/>
                <a:gd name="connsiteX6" fmla="*/ 608994 w 3115297"/>
                <a:gd name="connsiteY6" fmla="*/ 3335461 h 4844221"/>
                <a:gd name="connsiteX7" fmla="*/ 493605 w 3115297"/>
                <a:gd name="connsiteY7" fmla="*/ 3221161 h 4844221"/>
                <a:gd name="connsiteX8" fmla="*/ 586133 w 3115297"/>
                <a:gd name="connsiteY8" fmla="*/ 2800973 h 4844221"/>
                <a:gd name="connsiteX9" fmla="*/ 493605 w 3115297"/>
                <a:gd name="connsiteY9" fmla="*/ 2657281 h 4844221"/>
                <a:gd name="connsiteX10" fmla="*/ 66885 w 3115297"/>
                <a:gd name="connsiteY10" fmla="*/ 2611561 h 4844221"/>
                <a:gd name="connsiteX11" fmla="*/ 76682 w 3115297"/>
                <a:gd name="connsiteY11" fmla="*/ 1972570 h 4844221"/>
                <a:gd name="connsiteX12" fmla="*/ 790785 w 3115297"/>
                <a:gd name="connsiteY12" fmla="*/ 775141 h 4844221"/>
                <a:gd name="connsiteX13" fmla="*/ 2764365 w 3115297"/>
                <a:gd name="connsiteY13" fmla="*/ 5521 h 4844221"/>
                <a:gd name="connsiteX14" fmla="*/ 2886285 w 3115297"/>
                <a:gd name="connsiteY14" fmla="*/ 1064701 h 4844221"/>
                <a:gd name="connsiteX15" fmla="*/ 3114885 w 3115297"/>
                <a:gd name="connsiteY15" fmla="*/ 1788601 h 4844221"/>
                <a:gd name="connsiteX16" fmla="*/ 2825325 w 3115297"/>
                <a:gd name="connsiteY16" fmla="*/ 2512501 h 4844221"/>
                <a:gd name="connsiteX17" fmla="*/ 3084405 w 3115297"/>
                <a:gd name="connsiteY17" fmla="*/ 3190681 h 4844221"/>
                <a:gd name="connsiteX18" fmla="*/ 2680545 w 3115297"/>
                <a:gd name="connsiteY18" fmla="*/ 3937441 h 4844221"/>
                <a:gd name="connsiteX19" fmla="*/ 3114885 w 3115297"/>
                <a:gd name="connsiteY19" fmla="*/ 4844221 h 4844221"/>
                <a:gd name="connsiteX0" fmla="*/ 316753 w 3052745"/>
                <a:gd name="connsiteY0" fmla="*/ 2884475 h 4842815"/>
                <a:gd name="connsiteX1" fmla="*/ 1100524 w 3052745"/>
                <a:gd name="connsiteY1" fmla="*/ 3436381 h 4842815"/>
                <a:gd name="connsiteX2" fmla="*/ 857773 w 3052745"/>
                <a:gd name="connsiteY2" fmla="*/ 4294175 h 4842815"/>
                <a:gd name="connsiteX3" fmla="*/ 80533 w 3052745"/>
                <a:gd name="connsiteY3" fmla="*/ 3880518 h 4842815"/>
                <a:gd name="connsiteX4" fmla="*/ 243818 w 3052745"/>
                <a:gd name="connsiteY4" fmla="*/ 3016192 h 4842815"/>
                <a:gd name="connsiteX5" fmla="*/ 613933 w 3052745"/>
                <a:gd name="connsiteY5" fmla="*/ 3188186 h 4842815"/>
                <a:gd name="connsiteX6" fmla="*/ 546442 w 3052745"/>
                <a:gd name="connsiteY6" fmla="*/ 3334055 h 4842815"/>
                <a:gd name="connsiteX7" fmla="*/ 431053 w 3052745"/>
                <a:gd name="connsiteY7" fmla="*/ 3219755 h 4842815"/>
                <a:gd name="connsiteX8" fmla="*/ 523581 w 3052745"/>
                <a:gd name="connsiteY8" fmla="*/ 2799567 h 4842815"/>
                <a:gd name="connsiteX9" fmla="*/ 431053 w 3052745"/>
                <a:gd name="connsiteY9" fmla="*/ 2655875 h 4842815"/>
                <a:gd name="connsiteX10" fmla="*/ 4333 w 3052745"/>
                <a:gd name="connsiteY10" fmla="*/ 2610155 h 4842815"/>
                <a:gd name="connsiteX11" fmla="*/ 728233 w 3052745"/>
                <a:gd name="connsiteY11" fmla="*/ 773735 h 4842815"/>
                <a:gd name="connsiteX12" fmla="*/ 2701813 w 3052745"/>
                <a:gd name="connsiteY12" fmla="*/ 4115 h 4842815"/>
                <a:gd name="connsiteX13" fmla="*/ 2823733 w 3052745"/>
                <a:gd name="connsiteY13" fmla="*/ 1063295 h 4842815"/>
                <a:gd name="connsiteX14" fmla="*/ 3052333 w 3052745"/>
                <a:gd name="connsiteY14" fmla="*/ 1787195 h 4842815"/>
                <a:gd name="connsiteX15" fmla="*/ 2762773 w 3052745"/>
                <a:gd name="connsiteY15" fmla="*/ 2511095 h 4842815"/>
                <a:gd name="connsiteX16" fmla="*/ 3021853 w 3052745"/>
                <a:gd name="connsiteY16" fmla="*/ 3189275 h 4842815"/>
                <a:gd name="connsiteX17" fmla="*/ 2617993 w 3052745"/>
                <a:gd name="connsiteY17" fmla="*/ 3936035 h 4842815"/>
                <a:gd name="connsiteX18" fmla="*/ 3052333 w 3052745"/>
                <a:gd name="connsiteY18" fmla="*/ 4842815 h 4842815"/>
                <a:gd name="connsiteX0" fmla="*/ 405978 w 3141970"/>
                <a:gd name="connsiteY0" fmla="*/ 2884234 h 4842574"/>
                <a:gd name="connsiteX1" fmla="*/ 1189749 w 3141970"/>
                <a:gd name="connsiteY1" fmla="*/ 3436140 h 4842574"/>
                <a:gd name="connsiteX2" fmla="*/ 946998 w 3141970"/>
                <a:gd name="connsiteY2" fmla="*/ 4293934 h 4842574"/>
                <a:gd name="connsiteX3" fmla="*/ 169758 w 3141970"/>
                <a:gd name="connsiteY3" fmla="*/ 3880277 h 4842574"/>
                <a:gd name="connsiteX4" fmla="*/ 333043 w 3141970"/>
                <a:gd name="connsiteY4" fmla="*/ 3015951 h 4842574"/>
                <a:gd name="connsiteX5" fmla="*/ 703158 w 3141970"/>
                <a:gd name="connsiteY5" fmla="*/ 3187945 h 4842574"/>
                <a:gd name="connsiteX6" fmla="*/ 635667 w 3141970"/>
                <a:gd name="connsiteY6" fmla="*/ 3333814 h 4842574"/>
                <a:gd name="connsiteX7" fmla="*/ 520278 w 3141970"/>
                <a:gd name="connsiteY7" fmla="*/ 3219514 h 4842574"/>
                <a:gd name="connsiteX8" fmla="*/ 612806 w 3141970"/>
                <a:gd name="connsiteY8" fmla="*/ 2799326 h 4842574"/>
                <a:gd name="connsiteX9" fmla="*/ 520278 w 3141970"/>
                <a:gd name="connsiteY9" fmla="*/ 2655634 h 4842574"/>
                <a:gd name="connsiteX10" fmla="*/ 3683 w 3141970"/>
                <a:gd name="connsiteY10" fmla="*/ 2445454 h 4842574"/>
                <a:gd name="connsiteX11" fmla="*/ 817458 w 3141970"/>
                <a:gd name="connsiteY11" fmla="*/ 773494 h 4842574"/>
                <a:gd name="connsiteX12" fmla="*/ 2791038 w 3141970"/>
                <a:gd name="connsiteY12" fmla="*/ 3874 h 4842574"/>
                <a:gd name="connsiteX13" fmla="*/ 2912958 w 3141970"/>
                <a:gd name="connsiteY13" fmla="*/ 1063054 h 4842574"/>
                <a:gd name="connsiteX14" fmla="*/ 3141558 w 3141970"/>
                <a:gd name="connsiteY14" fmla="*/ 1786954 h 4842574"/>
                <a:gd name="connsiteX15" fmla="*/ 2851998 w 3141970"/>
                <a:gd name="connsiteY15" fmla="*/ 2510854 h 4842574"/>
                <a:gd name="connsiteX16" fmla="*/ 3111078 w 3141970"/>
                <a:gd name="connsiteY16" fmla="*/ 3189034 h 4842574"/>
                <a:gd name="connsiteX17" fmla="*/ 2707218 w 3141970"/>
                <a:gd name="connsiteY17" fmla="*/ 3935794 h 4842574"/>
                <a:gd name="connsiteX18" fmla="*/ 3141558 w 3141970"/>
                <a:gd name="connsiteY18" fmla="*/ 4842574 h 4842574"/>
                <a:gd name="connsiteX0" fmla="*/ 495373 w 3231365"/>
                <a:gd name="connsiteY0" fmla="*/ 2884020 h 4842360"/>
                <a:gd name="connsiteX1" fmla="*/ 1279144 w 3231365"/>
                <a:gd name="connsiteY1" fmla="*/ 3435926 h 4842360"/>
                <a:gd name="connsiteX2" fmla="*/ 1036393 w 3231365"/>
                <a:gd name="connsiteY2" fmla="*/ 4293720 h 4842360"/>
                <a:gd name="connsiteX3" fmla="*/ 259153 w 3231365"/>
                <a:gd name="connsiteY3" fmla="*/ 3880063 h 4842360"/>
                <a:gd name="connsiteX4" fmla="*/ 422438 w 3231365"/>
                <a:gd name="connsiteY4" fmla="*/ 3015737 h 4842360"/>
                <a:gd name="connsiteX5" fmla="*/ 792553 w 3231365"/>
                <a:gd name="connsiteY5" fmla="*/ 3187731 h 4842360"/>
                <a:gd name="connsiteX6" fmla="*/ 725062 w 3231365"/>
                <a:gd name="connsiteY6" fmla="*/ 3333600 h 4842360"/>
                <a:gd name="connsiteX7" fmla="*/ 609673 w 3231365"/>
                <a:gd name="connsiteY7" fmla="*/ 3219300 h 4842360"/>
                <a:gd name="connsiteX8" fmla="*/ 702201 w 3231365"/>
                <a:gd name="connsiteY8" fmla="*/ 2799112 h 4842360"/>
                <a:gd name="connsiteX9" fmla="*/ 609673 w 3231365"/>
                <a:gd name="connsiteY9" fmla="*/ 2655420 h 4842360"/>
                <a:gd name="connsiteX10" fmla="*/ 3203 w 3231365"/>
                <a:gd name="connsiteY10" fmla="*/ 2280779 h 4842360"/>
                <a:gd name="connsiteX11" fmla="*/ 906853 w 3231365"/>
                <a:gd name="connsiteY11" fmla="*/ 773280 h 4842360"/>
                <a:gd name="connsiteX12" fmla="*/ 2880433 w 3231365"/>
                <a:gd name="connsiteY12" fmla="*/ 3660 h 4842360"/>
                <a:gd name="connsiteX13" fmla="*/ 3002353 w 3231365"/>
                <a:gd name="connsiteY13" fmla="*/ 1062840 h 4842360"/>
                <a:gd name="connsiteX14" fmla="*/ 3230953 w 3231365"/>
                <a:gd name="connsiteY14" fmla="*/ 1786740 h 4842360"/>
                <a:gd name="connsiteX15" fmla="*/ 2941393 w 3231365"/>
                <a:gd name="connsiteY15" fmla="*/ 2510640 h 4842360"/>
                <a:gd name="connsiteX16" fmla="*/ 3200473 w 3231365"/>
                <a:gd name="connsiteY16" fmla="*/ 3188820 h 4842360"/>
                <a:gd name="connsiteX17" fmla="*/ 2796613 w 3231365"/>
                <a:gd name="connsiteY17" fmla="*/ 3935580 h 4842360"/>
                <a:gd name="connsiteX18" fmla="*/ 3230953 w 3231365"/>
                <a:gd name="connsiteY18" fmla="*/ 4842360 h 4842360"/>
                <a:gd name="connsiteX0" fmla="*/ 517846 w 3253838"/>
                <a:gd name="connsiteY0" fmla="*/ 2884020 h 4842360"/>
                <a:gd name="connsiteX1" fmla="*/ 1301617 w 3253838"/>
                <a:gd name="connsiteY1" fmla="*/ 3435926 h 4842360"/>
                <a:gd name="connsiteX2" fmla="*/ 1058866 w 3253838"/>
                <a:gd name="connsiteY2" fmla="*/ 4293720 h 4842360"/>
                <a:gd name="connsiteX3" fmla="*/ 281626 w 3253838"/>
                <a:gd name="connsiteY3" fmla="*/ 3880063 h 4842360"/>
                <a:gd name="connsiteX4" fmla="*/ 444911 w 3253838"/>
                <a:gd name="connsiteY4" fmla="*/ 3015737 h 4842360"/>
                <a:gd name="connsiteX5" fmla="*/ 815026 w 3253838"/>
                <a:gd name="connsiteY5" fmla="*/ 3187731 h 4842360"/>
                <a:gd name="connsiteX6" fmla="*/ 747535 w 3253838"/>
                <a:gd name="connsiteY6" fmla="*/ 3333600 h 4842360"/>
                <a:gd name="connsiteX7" fmla="*/ 632146 w 3253838"/>
                <a:gd name="connsiteY7" fmla="*/ 3219300 h 4842360"/>
                <a:gd name="connsiteX8" fmla="*/ 724674 w 3253838"/>
                <a:gd name="connsiteY8" fmla="*/ 2799112 h 4842360"/>
                <a:gd name="connsiteX9" fmla="*/ 632146 w 3253838"/>
                <a:gd name="connsiteY9" fmla="*/ 2655420 h 4842360"/>
                <a:gd name="connsiteX10" fmla="*/ 25676 w 3253838"/>
                <a:gd name="connsiteY10" fmla="*/ 2280779 h 4842360"/>
                <a:gd name="connsiteX11" fmla="*/ 929326 w 3253838"/>
                <a:gd name="connsiteY11" fmla="*/ 773280 h 4842360"/>
                <a:gd name="connsiteX12" fmla="*/ 2902906 w 3253838"/>
                <a:gd name="connsiteY12" fmla="*/ 3660 h 4842360"/>
                <a:gd name="connsiteX13" fmla="*/ 3024826 w 3253838"/>
                <a:gd name="connsiteY13" fmla="*/ 1062840 h 4842360"/>
                <a:gd name="connsiteX14" fmla="*/ 3253426 w 3253838"/>
                <a:gd name="connsiteY14" fmla="*/ 1786740 h 4842360"/>
                <a:gd name="connsiteX15" fmla="*/ 2963866 w 3253838"/>
                <a:gd name="connsiteY15" fmla="*/ 2510640 h 4842360"/>
                <a:gd name="connsiteX16" fmla="*/ 3222946 w 3253838"/>
                <a:gd name="connsiteY16" fmla="*/ 3188820 h 4842360"/>
                <a:gd name="connsiteX17" fmla="*/ 2819086 w 3253838"/>
                <a:gd name="connsiteY17" fmla="*/ 3935580 h 4842360"/>
                <a:gd name="connsiteX18" fmla="*/ 3253426 w 3253838"/>
                <a:gd name="connsiteY18" fmla="*/ 4842360 h 4842360"/>
                <a:gd name="connsiteX0" fmla="*/ 493501 w 3229493"/>
                <a:gd name="connsiteY0" fmla="*/ 2884020 h 4842360"/>
                <a:gd name="connsiteX1" fmla="*/ 1277272 w 3229493"/>
                <a:gd name="connsiteY1" fmla="*/ 3435926 h 4842360"/>
                <a:gd name="connsiteX2" fmla="*/ 1034521 w 3229493"/>
                <a:gd name="connsiteY2" fmla="*/ 4293720 h 4842360"/>
                <a:gd name="connsiteX3" fmla="*/ 257281 w 3229493"/>
                <a:gd name="connsiteY3" fmla="*/ 3880063 h 4842360"/>
                <a:gd name="connsiteX4" fmla="*/ 420566 w 3229493"/>
                <a:gd name="connsiteY4" fmla="*/ 3015737 h 4842360"/>
                <a:gd name="connsiteX5" fmla="*/ 790681 w 3229493"/>
                <a:gd name="connsiteY5" fmla="*/ 3187731 h 4842360"/>
                <a:gd name="connsiteX6" fmla="*/ 723190 w 3229493"/>
                <a:gd name="connsiteY6" fmla="*/ 3333600 h 4842360"/>
                <a:gd name="connsiteX7" fmla="*/ 607801 w 3229493"/>
                <a:gd name="connsiteY7" fmla="*/ 3219300 h 4842360"/>
                <a:gd name="connsiteX8" fmla="*/ 700329 w 3229493"/>
                <a:gd name="connsiteY8" fmla="*/ 2799112 h 4842360"/>
                <a:gd name="connsiteX9" fmla="*/ 1331 w 3229493"/>
                <a:gd name="connsiteY9" fmla="*/ 2280779 h 4842360"/>
                <a:gd name="connsiteX10" fmla="*/ 904981 w 3229493"/>
                <a:gd name="connsiteY10" fmla="*/ 773280 h 4842360"/>
                <a:gd name="connsiteX11" fmla="*/ 2878561 w 3229493"/>
                <a:gd name="connsiteY11" fmla="*/ 3660 h 4842360"/>
                <a:gd name="connsiteX12" fmla="*/ 3000481 w 3229493"/>
                <a:gd name="connsiteY12" fmla="*/ 1062840 h 4842360"/>
                <a:gd name="connsiteX13" fmla="*/ 3229081 w 3229493"/>
                <a:gd name="connsiteY13" fmla="*/ 1786740 h 4842360"/>
                <a:gd name="connsiteX14" fmla="*/ 2939521 w 3229493"/>
                <a:gd name="connsiteY14" fmla="*/ 2510640 h 4842360"/>
                <a:gd name="connsiteX15" fmla="*/ 3198601 w 3229493"/>
                <a:gd name="connsiteY15" fmla="*/ 3188820 h 4842360"/>
                <a:gd name="connsiteX16" fmla="*/ 2794741 w 3229493"/>
                <a:gd name="connsiteY16" fmla="*/ 3935580 h 4842360"/>
                <a:gd name="connsiteX17" fmla="*/ 3229081 w 3229493"/>
                <a:gd name="connsiteY17" fmla="*/ 4842360 h 4842360"/>
                <a:gd name="connsiteX0" fmla="*/ 494111 w 3230103"/>
                <a:gd name="connsiteY0" fmla="*/ 2884020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77882 w 3230103"/>
                <a:gd name="connsiteY1" fmla="*/ 3435926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292861 w 3230103"/>
                <a:gd name="connsiteY1" fmla="*/ 3547759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57891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32787 w 3230103"/>
                <a:gd name="connsiteY3" fmla="*/ 3880063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421176 w 3230103"/>
                <a:gd name="connsiteY4" fmla="*/ 3015737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287849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1035131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83729 w 3230103"/>
                <a:gd name="connsiteY4" fmla="*/ 3009158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17808 w 3230103"/>
                <a:gd name="connsiteY3" fmla="*/ 3853749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76496 w 3230103"/>
                <a:gd name="connsiteY0" fmla="*/ 2910333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00350 w 3230103"/>
                <a:gd name="connsiteY1" fmla="*/ 3613543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516580 w 3230103"/>
                <a:gd name="connsiteY0" fmla="*/ 2903755 h 4842360"/>
                <a:gd name="connsiteX1" fmla="*/ 1315330 w 3230103"/>
                <a:gd name="connsiteY1" fmla="*/ 3725376 h 4842360"/>
                <a:gd name="connsiteX2" fmla="*/ 982704 w 3230103"/>
                <a:gd name="connsiteY2" fmla="*/ 4293720 h 4842360"/>
                <a:gd name="connsiteX3" fmla="*/ 332787 w 3230103"/>
                <a:gd name="connsiteY3" fmla="*/ 3906376 h 4842360"/>
                <a:gd name="connsiteX4" fmla="*/ 331303 w 3230103"/>
                <a:gd name="connsiteY4" fmla="*/ 3028894 h 4842360"/>
                <a:gd name="connsiteX5" fmla="*/ 791291 w 3230103"/>
                <a:gd name="connsiteY5" fmla="*/ 3187731 h 4842360"/>
                <a:gd name="connsiteX6" fmla="*/ 723800 w 3230103"/>
                <a:gd name="connsiteY6" fmla="*/ 3333600 h 4842360"/>
                <a:gd name="connsiteX7" fmla="*/ 608411 w 3230103"/>
                <a:gd name="connsiteY7" fmla="*/ 3219300 h 4842360"/>
                <a:gd name="connsiteX8" fmla="*/ 663491 w 3230103"/>
                <a:gd name="connsiteY8" fmla="*/ 2726750 h 4842360"/>
                <a:gd name="connsiteX9" fmla="*/ 1941 w 3230103"/>
                <a:gd name="connsiteY9" fmla="*/ 2280779 h 4842360"/>
                <a:gd name="connsiteX10" fmla="*/ 905591 w 3230103"/>
                <a:gd name="connsiteY10" fmla="*/ 773280 h 4842360"/>
                <a:gd name="connsiteX11" fmla="*/ 2879171 w 3230103"/>
                <a:gd name="connsiteY11" fmla="*/ 3660 h 4842360"/>
                <a:gd name="connsiteX12" fmla="*/ 3001091 w 3230103"/>
                <a:gd name="connsiteY12" fmla="*/ 1062840 h 4842360"/>
                <a:gd name="connsiteX13" fmla="*/ 3229691 w 3230103"/>
                <a:gd name="connsiteY13" fmla="*/ 1786740 h 4842360"/>
                <a:gd name="connsiteX14" fmla="*/ 2940131 w 3230103"/>
                <a:gd name="connsiteY14" fmla="*/ 2510640 h 4842360"/>
                <a:gd name="connsiteX15" fmla="*/ 3199211 w 3230103"/>
                <a:gd name="connsiteY15" fmla="*/ 3188820 h 4842360"/>
                <a:gd name="connsiteX16" fmla="*/ 2795351 w 3230103"/>
                <a:gd name="connsiteY16" fmla="*/ 3935580 h 4842360"/>
                <a:gd name="connsiteX17" fmla="*/ 3229691 w 3230103"/>
                <a:gd name="connsiteY17" fmla="*/ 4842360 h 4842360"/>
                <a:gd name="connsiteX0" fmla="*/ 890414 w 3603937"/>
                <a:gd name="connsiteY0" fmla="*/ 2903795 h 4842400"/>
                <a:gd name="connsiteX1" fmla="*/ 1689164 w 3603937"/>
                <a:gd name="connsiteY1" fmla="*/ 3725416 h 4842400"/>
                <a:gd name="connsiteX2" fmla="*/ 1356538 w 3603937"/>
                <a:gd name="connsiteY2" fmla="*/ 4293760 h 4842400"/>
                <a:gd name="connsiteX3" fmla="*/ 706621 w 3603937"/>
                <a:gd name="connsiteY3" fmla="*/ 3906416 h 4842400"/>
                <a:gd name="connsiteX4" fmla="*/ 705137 w 3603937"/>
                <a:gd name="connsiteY4" fmla="*/ 3028934 h 4842400"/>
                <a:gd name="connsiteX5" fmla="*/ 1165125 w 3603937"/>
                <a:gd name="connsiteY5" fmla="*/ 3187771 h 4842400"/>
                <a:gd name="connsiteX6" fmla="*/ 1097634 w 3603937"/>
                <a:gd name="connsiteY6" fmla="*/ 3333640 h 4842400"/>
                <a:gd name="connsiteX7" fmla="*/ 982245 w 3603937"/>
                <a:gd name="connsiteY7" fmla="*/ 3219340 h 4842400"/>
                <a:gd name="connsiteX8" fmla="*/ 1037325 w 3603937"/>
                <a:gd name="connsiteY8" fmla="*/ 2726790 h 4842400"/>
                <a:gd name="connsiteX9" fmla="*/ 1297 w 3603937"/>
                <a:gd name="connsiteY9" fmla="*/ 2313712 h 4842400"/>
                <a:gd name="connsiteX10" fmla="*/ 1279425 w 3603937"/>
                <a:gd name="connsiteY10" fmla="*/ 773320 h 4842400"/>
                <a:gd name="connsiteX11" fmla="*/ 3253005 w 3603937"/>
                <a:gd name="connsiteY11" fmla="*/ 3700 h 4842400"/>
                <a:gd name="connsiteX12" fmla="*/ 3374925 w 3603937"/>
                <a:gd name="connsiteY12" fmla="*/ 1062880 h 4842400"/>
                <a:gd name="connsiteX13" fmla="*/ 3603525 w 3603937"/>
                <a:gd name="connsiteY13" fmla="*/ 1786780 h 4842400"/>
                <a:gd name="connsiteX14" fmla="*/ 3313965 w 3603937"/>
                <a:gd name="connsiteY14" fmla="*/ 2510680 h 4842400"/>
                <a:gd name="connsiteX15" fmla="*/ 3573045 w 3603937"/>
                <a:gd name="connsiteY15" fmla="*/ 3188860 h 4842400"/>
                <a:gd name="connsiteX16" fmla="*/ 3169185 w 3603937"/>
                <a:gd name="connsiteY16" fmla="*/ 3935620 h 4842400"/>
                <a:gd name="connsiteX17" fmla="*/ 3603525 w 3603937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89490 w 3603013"/>
                <a:gd name="connsiteY0" fmla="*/ 2903795 h 4842400"/>
                <a:gd name="connsiteX1" fmla="*/ 1688240 w 3603013"/>
                <a:gd name="connsiteY1" fmla="*/ 3725416 h 4842400"/>
                <a:gd name="connsiteX2" fmla="*/ 1355614 w 3603013"/>
                <a:gd name="connsiteY2" fmla="*/ 4293760 h 4842400"/>
                <a:gd name="connsiteX3" fmla="*/ 705697 w 3603013"/>
                <a:gd name="connsiteY3" fmla="*/ 3906416 h 4842400"/>
                <a:gd name="connsiteX4" fmla="*/ 704213 w 3603013"/>
                <a:gd name="connsiteY4" fmla="*/ 3028934 h 4842400"/>
                <a:gd name="connsiteX5" fmla="*/ 1164201 w 3603013"/>
                <a:gd name="connsiteY5" fmla="*/ 3187771 h 4842400"/>
                <a:gd name="connsiteX6" fmla="*/ 1096710 w 3603013"/>
                <a:gd name="connsiteY6" fmla="*/ 3333640 h 4842400"/>
                <a:gd name="connsiteX7" fmla="*/ 981321 w 3603013"/>
                <a:gd name="connsiteY7" fmla="*/ 3219340 h 4842400"/>
                <a:gd name="connsiteX8" fmla="*/ 1036401 w 3603013"/>
                <a:gd name="connsiteY8" fmla="*/ 2726790 h 4842400"/>
                <a:gd name="connsiteX9" fmla="*/ 373 w 3603013"/>
                <a:gd name="connsiteY9" fmla="*/ 2313712 h 4842400"/>
                <a:gd name="connsiteX10" fmla="*/ 1278501 w 3603013"/>
                <a:gd name="connsiteY10" fmla="*/ 773320 h 4842400"/>
                <a:gd name="connsiteX11" fmla="*/ 3252081 w 3603013"/>
                <a:gd name="connsiteY11" fmla="*/ 3700 h 4842400"/>
                <a:gd name="connsiteX12" fmla="*/ 3374001 w 3603013"/>
                <a:gd name="connsiteY12" fmla="*/ 1062880 h 4842400"/>
                <a:gd name="connsiteX13" fmla="*/ 3602601 w 3603013"/>
                <a:gd name="connsiteY13" fmla="*/ 1786780 h 4842400"/>
                <a:gd name="connsiteX14" fmla="*/ 3313041 w 3603013"/>
                <a:gd name="connsiteY14" fmla="*/ 2510680 h 4842400"/>
                <a:gd name="connsiteX15" fmla="*/ 3572121 w 3603013"/>
                <a:gd name="connsiteY15" fmla="*/ 3188860 h 4842400"/>
                <a:gd name="connsiteX16" fmla="*/ 3168261 w 3603013"/>
                <a:gd name="connsiteY16" fmla="*/ 3935620 h 4842400"/>
                <a:gd name="connsiteX17" fmla="*/ 3602601 w 3603013"/>
                <a:gd name="connsiteY17" fmla="*/ 4842400 h 4842400"/>
                <a:gd name="connsiteX0" fmla="*/ 890750 w 3604273"/>
                <a:gd name="connsiteY0" fmla="*/ 2903795 h 4842400"/>
                <a:gd name="connsiteX1" fmla="*/ 1689500 w 3604273"/>
                <a:gd name="connsiteY1" fmla="*/ 3725416 h 4842400"/>
                <a:gd name="connsiteX2" fmla="*/ 1356874 w 3604273"/>
                <a:gd name="connsiteY2" fmla="*/ 4293760 h 4842400"/>
                <a:gd name="connsiteX3" fmla="*/ 706957 w 3604273"/>
                <a:gd name="connsiteY3" fmla="*/ 3906416 h 4842400"/>
                <a:gd name="connsiteX4" fmla="*/ 705473 w 3604273"/>
                <a:gd name="connsiteY4" fmla="*/ 3028934 h 4842400"/>
                <a:gd name="connsiteX5" fmla="*/ 1165461 w 3604273"/>
                <a:gd name="connsiteY5" fmla="*/ 3187771 h 4842400"/>
                <a:gd name="connsiteX6" fmla="*/ 1097970 w 3604273"/>
                <a:gd name="connsiteY6" fmla="*/ 3333640 h 4842400"/>
                <a:gd name="connsiteX7" fmla="*/ 982581 w 3604273"/>
                <a:gd name="connsiteY7" fmla="*/ 3219340 h 4842400"/>
                <a:gd name="connsiteX8" fmla="*/ 1037661 w 3604273"/>
                <a:gd name="connsiteY8" fmla="*/ 2726790 h 4842400"/>
                <a:gd name="connsiteX9" fmla="*/ 1633 w 3604273"/>
                <a:gd name="connsiteY9" fmla="*/ 2313712 h 4842400"/>
                <a:gd name="connsiteX10" fmla="*/ 1279761 w 3604273"/>
                <a:gd name="connsiteY10" fmla="*/ 773320 h 4842400"/>
                <a:gd name="connsiteX11" fmla="*/ 3253341 w 3604273"/>
                <a:gd name="connsiteY11" fmla="*/ 3700 h 4842400"/>
                <a:gd name="connsiteX12" fmla="*/ 3375261 w 3604273"/>
                <a:gd name="connsiteY12" fmla="*/ 1062880 h 4842400"/>
                <a:gd name="connsiteX13" fmla="*/ 3603861 w 3604273"/>
                <a:gd name="connsiteY13" fmla="*/ 1786780 h 4842400"/>
                <a:gd name="connsiteX14" fmla="*/ 3314301 w 3604273"/>
                <a:gd name="connsiteY14" fmla="*/ 2510680 h 4842400"/>
                <a:gd name="connsiteX15" fmla="*/ 3573381 w 3604273"/>
                <a:gd name="connsiteY15" fmla="*/ 3188860 h 4842400"/>
                <a:gd name="connsiteX16" fmla="*/ 3169521 w 3604273"/>
                <a:gd name="connsiteY16" fmla="*/ 3935620 h 4842400"/>
                <a:gd name="connsiteX17" fmla="*/ 3603861 w 3604273"/>
                <a:gd name="connsiteY17" fmla="*/ 4842400 h 4842400"/>
                <a:gd name="connsiteX0" fmla="*/ 890860 w 3604383"/>
                <a:gd name="connsiteY0" fmla="*/ 2903278 h 4841883"/>
                <a:gd name="connsiteX1" fmla="*/ 1689610 w 3604383"/>
                <a:gd name="connsiteY1" fmla="*/ 3724899 h 4841883"/>
                <a:gd name="connsiteX2" fmla="*/ 1356984 w 3604383"/>
                <a:gd name="connsiteY2" fmla="*/ 4293243 h 4841883"/>
                <a:gd name="connsiteX3" fmla="*/ 707067 w 3604383"/>
                <a:gd name="connsiteY3" fmla="*/ 3905899 h 4841883"/>
                <a:gd name="connsiteX4" fmla="*/ 705583 w 3604383"/>
                <a:gd name="connsiteY4" fmla="*/ 3028417 h 4841883"/>
                <a:gd name="connsiteX5" fmla="*/ 1165571 w 3604383"/>
                <a:gd name="connsiteY5" fmla="*/ 3187254 h 4841883"/>
                <a:gd name="connsiteX6" fmla="*/ 1098080 w 3604383"/>
                <a:gd name="connsiteY6" fmla="*/ 3333123 h 4841883"/>
                <a:gd name="connsiteX7" fmla="*/ 982691 w 3604383"/>
                <a:gd name="connsiteY7" fmla="*/ 3218823 h 4841883"/>
                <a:gd name="connsiteX8" fmla="*/ 1037771 w 3604383"/>
                <a:gd name="connsiteY8" fmla="*/ 2726273 h 4841883"/>
                <a:gd name="connsiteX9" fmla="*/ 1743 w 3604383"/>
                <a:gd name="connsiteY9" fmla="*/ 2313195 h 4841883"/>
                <a:gd name="connsiteX10" fmla="*/ 1279871 w 3604383"/>
                <a:gd name="connsiteY10" fmla="*/ 772803 h 4841883"/>
                <a:gd name="connsiteX11" fmla="*/ 3253451 w 3604383"/>
                <a:gd name="connsiteY11" fmla="*/ 3183 h 4841883"/>
                <a:gd name="connsiteX12" fmla="*/ 3375371 w 3604383"/>
                <a:gd name="connsiteY12" fmla="*/ 1062363 h 4841883"/>
                <a:gd name="connsiteX13" fmla="*/ 3603971 w 3604383"/>
                <a:gd name="connsiteY13" fmla="*/ 1786263 h 4841883"/>
                <a:gd name="connsiteX14" fmla="*/ 3314411 w 3604383"/>
                <a:gd name="connsiteY14" fmla="*/ 2510163 h 4841883"/>
                <a:gd name="connsiteX15" fmla="*/ 3573491 w 3604383"/>
                <a:gd name="connsiteY15" fmla="*/ 3188343 h 4841883"/>
                <a:gd name="connsiteX16" fmla="*/ 3169631 w 3604383"/>
                <a:gd name="connsiteY16" fmla="*/ 3935103 h 4841883"/>
                <a:gd name="connsiteX17" fmla="*/ 3603971 w 3604383"/>
                <a:gd name="connsiteY17" fmla="*/ 4841883 h 4841883"/>
                <a:gd name="connsiteX0" fmla="*/ 890832 w 3613433"/>
                <a:gd name="connsiteY0" fmla="*/ 2516626 h 4455231"/>
                <a:gd name="connsiteX1" fmla="*/ 1689582 w 3613433"/>
                <a:gd name="connsiteY1" fmla="*/ 3338247 h 4455231"/>
                <a:gd name="connsiteX2" fmla="*/ 1356956 w 3613433"/>
                <a:gd name="connsiteY2" fmla="*/ 3906591 h 4455231"/>
                <a:gd name="connsiteX3" fmla="*/ 707039 w 3613433"/>
                <a:gd name="connsiteY3" fmla="*/ 3519247 h 4455231"/>
                <a:gd name="connsiteX4" fmla="*/ 705555 w 3613433"/>
                <a:gd name="connsiteY4" fmla="*/ 2641765 h 4455231"/>
                <a:gd name="connsiteX5" fmla="*/ 1165543 w 3613433"/>
                <a:gd name="connsiteY5" fmla="*/ 2800602 h 4455231"/>
                <a:gd name="connsiteX6" fmla="*/ 1098052 w 3613433"/>
                <a:gd name="connsiteY6" fmla="*/ 2946471 h 4455231"/>
                <a:gd name="connsiteX7" fmla="*/ 982663 w 3613433"/>
                <a:gd name="connsiteY7" fmla="*/ 2832171 h 4455231"/>
                <a:gd name="connsiteX8" fmla="*/ 1037743 w 3613433"/>
                <a:gd name="connsiteY8" fmla="*/ 2339621 h 4455231"/>
                <a:gd name="connsiteX9" fmla="*/ 1715 w 3613433"/>
                <a:gd name="connsiteY9" fmla="*/ 1926543 h 4455231"/>
                <a:gd name="connsiteX10" fmla="*/ 1279843 w 3613433"/>
                <a:gd name="connsiteY10" fmla="*/ 386151 h 4455231"/>
                <a:gd name="connsiteX11" fmla="*/ 3485600 w 3613433"/>
                <a:gd name="connsiteY11" fmla="*/ 11236 h 4455231"/>
                <a:gd name="connsiteX12" fmla="*/ 3375343 w 3613433"/>
                <a:gd name="connsiteY12" fmla="*/ 675711 h 4455231"/>
                <a:gd name="connsiteX13" fmla="*/ 3603943 w 3613433"/>
                <a:gd name="connsiteY13" fmla="*/ 1399611 h 4455231"/>
                <a:gd name="connsiteX14" fmla="*/ 3314383 w 3613433"/>
                <a:gd name="connsiteY14" fmla="*/ 2123511 h 4455231"/>
                <a:gd name="connsiteX15" fmla="*/ 3573463 w 3613433"/>
                <a:gd name="connsiteY15" fmla="*/ 2801691 h 4455231"/>
                <a:gd name="connsiteX16" fmla="*/ 3169603 w 3613433"/>
                <a:gd name="connsiteY16" fmla="*/ 3548451 h 4455231"/>
                <a:gd name="connsiteX17" fmla="*/ 3603943 w 3613433"/>
                <a:gd name="connsiteY17" fmla="*/ 4455231 h 4455231"/>
                <a:gd name="connsiteX0" fmla="*/ 890832 w 3610208"/>
                <a:gd name="connsiteY0" fmla="*/ 2505589 h 4444194"/>
                <a:gd name="connsiteX1" fmla="*/ 1689582 w 3610208"/>
                <a:gd name="connsiteY1" fmla="*/ 3327210 h 4444194"/>
                <a:gd name="connsiteX2" fmla="*/ 1356956 w 3610208"/>
                <a:gd name="connsiteY2" fmla="*/ 3895554 h 4444194"/>
                <a:gd name="connsiteX3" fmla="*/ 707039 w 3610208"/>
                <a:gd name="connsiteY3" fmla="*/ 3508210 h 4444194"/>
                <a:gd name="connsiteX4" fmla="*/ 705555 w 3610208"/>
                <a:gd name="connsiteY4" fmla="*/ 2630728 h 4444194"/>
                <a:gd name="connsiteX5" fmla="*/ 1165543 w 3610208"/>
                <a:gd name="connsiteY5" fmla="*/ 2789565 h 4444194"/>
                <a:gd name="connsiteX6" fmla="*/ 1098052 w 3610208"/>
                <a:gd name="connsiteY6" fmla="*/ 2935434 h 4444194"/>
                <a:gd name="connsiteX7" fmla="*/ 982663 w 3610208"/>
                <a:gd name="connsiteY7" fmla="*/ 2821134 h 4444194"/>
                <a:gd name="connsiteX8" fmla="*/ 1037743 w 3610208"/>
                <a:gd name="connsiteY8" fmla="*/ 2328584 h 4444194"/>
                <a:gd name="connsiteX9" fmla="*/ 1715 w 3610208"/>
                <a:gd name="connsiteY9" fmla="*/ 1915506 h 4444194"/>
                <a:gd name="connsiteX10" fmla="*/ 1279843 w 3610208"/>
                <a:gd name="connsiteY10" fmla="*/ 375114 h 4444194"/>
                <a:gd name="connsiteX11" fmla="*/ 3485600 w 3610208"/>
                <a:gd name="connsiteY11" fmla="*/ 199 h 4444194"/>
                <a:gd name="connsiteX12" fmla="*/ 3375343 w 3610208"/>
                <a:gd name="connsiteY12" fmla="*/ 664674 h 4444194"/>
                <a:gd name="connsiteX13" fmla="*/ 3603943 w 3610208"/>
                <a:gd name="connsiteY13" fmla="*/ 1388574 h 4444194"/>
                <a:gd name="connsiteX14" fmla="*/ 3314383 w 3610208"/>
                <a:gd name="connsiteY14" fmla="*/ 2112474 h 4444194"/>
                <a:gd name="connsiteX15" fmla="*/ 3573463 w 3610208"/>
                <a:gd name="connsiteY15" fmla="*/ 2790654 h 4444194"/>
                <a:gd name="connsiteX16" fmla="*/ 3169603 w 3610208"/>
                <a:gd name="connsiteY16" fmla="*/ 3537414 h 4444194"/>
                <a:gd name="connsiteX17" fmla="*/ 3603943 w 3610208"/>
                <a:gd name="connsiteY17" fmla="*/ 4444194 h 4444194"/>
                <a:gd name="connsiteX0" fmla="*/ 890545 w 3609921"/>
                <a:gd name="connsiteY0" fmla="*/ 2505589 h 4444194"/>
                <a:gd name="connsiteX1" fmla="*/ 1689295 w 3609921"/>
                <a:gd name="connsiteY1" fmla="*/ 3327210 h 4444194"/>
                <a:gd name="connsiteX2" fmla="*/ 1356669 w 3609921"/>
                <a:gd name="connsiteY2" fmla="*/ 3895554 h 4444194"/>
                <a:gd name="connsiteX3" fmla="*/ 706752 w 3609921"/>
                <a:gd name="connsiteY3" fmla="*/ 3508210 h 4444194"/>
                <a:gd name="connsiteX4" fmla="*/ 705268 w 3609921"/>
                <a:gd name="connsiteY4" fmla="*/ 2630728 h 4444194"/>
                <a:gd name="connsiteX5" fmla="*/ 1165256 w 3609921"/>
                <a:gd name="connsiteY5" fmla="*/ 2789565 h 4444194"/>
                <a:gd name="connsiteX6" fmla="*/ 1097765 w 3609921"/>
                <a:gd name="connsiteY6" fmla="*/ 2935434 h 4444194"/>
                <a:gd name="connsiteX7" fmla="*/ 982376 w 3609921"/>
                <a:gd name="connsiteY7" fmla="*/ 2821134 h 4444194"/>
                <a:gd name="connsiteX8" fmla="*/ 1037456 w 3609921"/>
                <a:gd name="connsiteY8" fmla="*/ 2328584 h 4444194"/>
                <a:gd name="connsiteX9" fmla="*/ 1428 w 3609921"/>
                <a:gd name="connsiteY9" fmla="*/ 1915506 h 4444194"/>
                <a:gd name="connsiteX10" fmla="*/ 1279556 w 3609921"/>
                <a:gd name="connsiteY10" fmla="*/ 375114 h 4444194"/>
                <a:gd name="connsiteX11" fmla="*/ 3485313 w 3609921"/>
                <a:gd name="connsiteY11" fmla="*/ 199 h 4444194"/>
                <a:gd name="connsiteX12" fmla="*/ 3375056 w 3609921"/>
                <a:gd name="connsiteY12" fmla="*/ 664674 h 4444194"/>
                <a:gd name="connsiteX13" fmla="*/ 3603656 w 3609921"/>
                <a:gd name="connsiteY13" fmla="*/ 1388574 h 4444194"/>
                <a:gd name="connsiteX14" fmla="*/ 3314096 w 3609921"/>
                <a:gd name="connsiteY14" fmla="*/ 2112474 h 4444194"/>
                <a:gd name="connsiteX15" fmla="*/ 3573176 w 3609921"/>
                <a:gd name="connsiteY15" fmla="*/ 2790654 h 4444194"/>
                <a:gd name="connsiteX16" fmla="*/ 3169316 w 3609921"/>
                <a:gd name="connsiteY16" fmla="*/ 3537414 h 4444194"/>
                <a:gd name="connsiteX17" fmla="*/ 3603656 w 3609921"/>
                <a:gd name="connsiteY17" fmla="*/ 4444194 h 4444194"/>
                <a:gd name="connsiteX0" fmla="*/ 890668 w 3611656"/>
                <a:gd name="connsiteY0" fmla="*/ 2509184 h 4447789"/>
                <a:gd name="connsiteX1" fmla="*/ 1689418 w 3611656"/>
                <a:gd name="connsiteY1" fmla="*/ 3330805 h 4447789"/>
                <a:gd name="connsiteX2" fmla="*/ 1356792 w 3611656"/>
                <a:gd name="connsiteY2" fmla="*/ 3899149 h 4447789"/>
                <a:gd name="connsiteX3" fmla="*/ 706875 w 3611656"/>
                <a:gd name="connsiteY3" fmla="*/ 3511805 h 4447789"/>
                <a:gd name="connsiteX4" fmla="*/ 705391 w 3611656"/>
                <a:gd name="connsiteY4" fmla="*/ 2634323 h 4447789"/>
                <a:gd name="connsiteX5" fmla="*/ 1165379 w 3611656"/>
                <a:gd name="connsiteY5" fmla="*/ 2793160 h 4447789"/>
                <a:gd name="connsiteX6" fmla="*/ 1097888 w 3611656"/>
                <a:gd name="connsiteY6" fmla="*/ 2939029 h 4447789"/>
                <a:gd name="connsiteX7" fmla="*/ 982499 w 3611656"/>
                <a:gd name="connsiteY7" fmla="*/ 2824729 h 4447789"/>
                <a:gd name="connsiteX8" fmla="*/ 1037579 w 3611656"/>
                <a:gd name="connsiteY8" fmla="*/ 2332179 h 4447789"/>
                <a:gd name="connsiteX9" fmla="*/ 1551 w 3611656"/>
                <a:gd name="connsiteY9" fmla="*/ 1919101 h 4447789"/>
                <a:gd name="connsiteX10" fmla="*/ 1302147 w 3611656"/>
                <a:gd name="connsiteY10" fmla="*/ 444493 h 4447789"/>
                <a:gd name="connsiteX11" fmla="*/ 3485436 w 3611656"/>
                <a:gd name="connsiteY11" fmla="*/ 3794 h 4447789"/>
                <a:gd name="connsiteX12" fmla="*/ 3375179 w 3611656"/>
                <a:gd name="connsiteY12" fmla="*/ 668269 h 4447789"/>
                <a:gd name="connsiteX13" fmla="*/ 3603779 w 3611656"/>
                <a:gd name="connsiteY13" fmla="*/ 1392169 h 4447789"/>
                <a:gd name="connsiteX14" fmla="*/ 3314219 w 3611656"/>
                <a:gd name="connsiteY14" fmla="*/ 2116069 h 4447789"/>
                <a:gd name="connsiteX15" fmla="*/ 3573299 w 3611656"/>
                <a:gd name="connsiteY15" fmla="*/ 2794249 h 4447789"/>
                <a:gd name="connsiteX16" fmla="*/ 3169439 w 3611656"/>
                <a:gd name="connsiteY16" fmla="*/ 3541009 h 4447789"/>
                <a:gd name="connsiteX17" fmla="*/ 3603779 w 3611656"/>
                <a:gd name="connsiteY17" fmla="*/ 4447789 h 4447789"/>
                <a:gd name="connsiteX0" fmla="*/ 889325 w 3610313"/>
                <a:gd name="connsiteY0" fmla="*/ 2509184 h 4447789"/>
                <a:gd name="connsiteX1" fmla="*/ 1688075 w 3610313"/>
                <a:gd name="connsiteY1" fmla="*/ 3330805 h 4447789"/>
                <a:gd name="connsiteX2" fmla="*/ 1355449 w 3610313"/>
                <a:gd name="connsiteY2" fmla="*/ 3899149 h 4447789"/>
                <a:gd name="connsiteX3" fmla="*/ 705532 w 3610313"/>
                <a:gd name="connsiteY3" fmla="*/ 3511805 h 4447789"/>
                <a:gd name="connsiteX4" fmla="*/ 704048 w 3610313"/>
                <a:gd name="connsiteY4" fmla="*/ 2634323 h 4447789"/>
                <a:gd name="connsiteX5" fmla="*/ 1164036 w 3610313"/>
                <a:gd name="connsiteY5" fmla="*/ 2793160 h 4447789"/>
                <a:gd name="connsiteX6" fmla="*/ 1096545 w 3610313"/>
                <a:gd name="connsiteY6" fmla="*/ 2939029 h 4447789"/>
                <a:gd name="connsiteX7" fmla="*/ 981156 w 3610313"/>
                <a:gd name="connsiteY7" fmla="*/ 2824729 h 4447789"/>
                <a:gd name="connsiteX8" fmla="*/ 1036236 w 3610313"/>
                <a:gd name="connsiteY8" fmla="*/ 2332179 h 4447789"/>
                <a:gd name="connsiteX9" fmla="*/ 208 w 3610313"/>
                <a:gd name="connsiteY9" fmla="*/ 1919101 h 4447789"/>
                <a:gd name="connsiteX10" fmla="*/ 1300804 w 3610313"/>
                <a:gd name="connsiteY10" fmla="*/ 444493 h 4447789"/>
                <a:gd name="connsiteX11" fmla="*/ 3484093 w 3610313"/>
                <a:gd name="connsiteY11" fmla="*/ 3794 h 4447789"/>
                <a:gd name="connsiteX12" fmla="*/ 3373836 w 3610313"/>
                <a:gd name="connsiteY12" fmla="*/ 668269 h 4447789"/>
                <a:gd name="connsiteX13" fmla="*/ 3602436 w 3610313"/>
                <a:gd name="connsiteY13" fmla="*/ 1392169 h 4447789"/>
                <a:gd name="connsiteX14" fmla="*/ 3312876 w 3610313"/>
                <a:gd name="connsiteY14" fmla="*/ 2116069 h 4447789"/>
                <a:gd name="connsiteX15" fmla="*/ 3571956 w 3610313"/>
                <a:gd name="connsiteY15" fmla="*/ 2794249 h 4447789"/>
                <a:gd name="connsiteX16" fmla="*/ 3168096 w 3610313"/>
                <a:gd name="connsiteY16" fmla="*/ 3541009 h 4447789"/>
                <a:gd name="connsiteX17" fmla="*/ 3602436 w 3610313"/>
                <a:gd name="connsiteY17" fmla="*/ 4447789 h 4447789"/>
                <a:gd name="connsiteX0" fmla="*/ 889325 w 3636228"/>
                <a:gd name="connsiteY0" fmla="*/ 2506651 h 4445256"/>
                <a:gd name="connsiteX1" fmla="*/ 1688075 w 3636228"/>
                <a:gd name="connsiteY1" fmla="*/ 3328272 h 4445256"/>
                <a:gd name="connsiteX2" fmla="*/ 1355449 w 3636228"/>
                <a:gd name="connsiteY2" fmla="*/ 3896616 h 4445256"/>
                <a:gd name="connsiteX3" fmla="*/ 705532 w 3636228"/>
                <a:gd name="connsiteY3" fmla="*/ 3509272 h 4445256"/>
                <a:gd name="connsiteX4" fmla="*/ 704048 w 3636228"/>
                <a:gd name="connsiteY4" fmla="*/ 2631790 h 4445256"/>
                <a:gd name="connsiteX5" fmla="*/ 1164036 w 3636228"/>
                <a:gd name="connsiteY5" fmla="*/ 2790627 h 4445256"/>
                <a:gd name="connsiteX6" fmla="*/ 1096545 w 3636228"/>
                <a:gd name="connsiteY6" fmla="*/ 2936496 h 4445256"/>
                <a:gd name="connsiteX7" fmla="*/ 981156 w 3636228"/>
                <a:gd name="connsiteY7" fmla="*/ 2822196 h 4445256"/>
                <a:gd name="connsiteX8" fmla="*/ 1036236 w 3636228"/>
                <a:gd name="connsiteY8" fmla="*/ 2329646 h 4445256"/>
                <a:gd name="connsiteX9" fmla="*/ 208 w 3636228"/>
                <a:gd name="connsiteY9" fmla="*/ 1916568 h 4445256"/>
                <a:gd name="connsiteX10" fmla="*/ 1300804 w 3636228"/>
                <a:gd name="connsiteY10" fmla="*/ 441960 h 4445256"/>
                <a:gd name="connsiteX11" fmla="*/ 3484093 w 3636228"/>
                <a:gd name="connsiteY11" fmla="*/ 1261 h 4445256"/>
                <a:gd name="connsiteX12" fmla="*/ 3373836 w 3636228"/>
                <a:gd name="connsiteY12" fmla="*/ 665736 h 4445256"/>
                <a:gd name="connsiteX13" fmla="*/ 3602436 w 3636228"/>
                <a:gd name="connsiteY13" fmla="*/ 1389636 h 4445256"/>
                <a:gd name="connsiteX14" fmla="*/ 3312876 w 3636228"/>
                <a:gd name="connsiteY14" fmla="*/ 2113536 h 4445256"/>
                <a:gd name="connsiteX15" fmla="*/ 3571956 w 3636228"/>
                <a:gd name="connsiteY15" fmla="*/ 2791716 h 4445256"/>
                <a:gd name="connsiteX16" fmla="*/ 3168096 w 3636228"/>
                <a:gd name="connsiteY16" fmla="*/ 3538476 h 4445256"/>
                <a:gd name="connsiteX17" fmla="*/ 3602436 w 3636228"/>
                <a:gd name="connsiteY17" fmla="*/ 4445256 h 4445256"/>
                <a:gd name="connsiteX0" fmla="*/ 889325 w 5793126"/>
                <a:gd name="connsiteY0" fmla="*/ 2519755 h 4458360"/>
                <a:gd name="connsiteX1" fmla="*/ 1688075 w 5793126"/>
                <a:gd name="connsiteY1" fmla="*/ 3341376 h 4458360"/>
                <a:gd name="connsiteX2" fmla="*/ 1355449 w 5793126"/>
                <a:gd name="connsiteY2" fmla="*/ 3909720 h 4458360"/>
                <a:gd name="connsiteX3" fmla="*/ 705532 w 5793126"/>
                <a:gd name="connsiteY3" fmla="*/ 3522376 h 4458360"/>
                <a:gd name="connsiteX4" fmla="*/ 704048 w 5793126"/>
                <a:gd name="connsiteY4" fmla="*/ 2644894 h 4458360"/>
                <a:gd name="connsiteX5" fmla="*/ 1164036 w 5793126"/>
                <a:gd name="connsiteY5" fmla="*/ 2803731 h 4458360"/>
                <a:gd name="connsiteX6" fmla="*/ 1096545 w 5793126"/>
                <a:gd name="connsiteY6" fmla="*/ 2949600 h 4458360"/>
                <a:gd name="connsiteX7" fmla="*/ 981156 w 5793126"/>
                <a:gd name="connsiteY7" fmla="*/ 2835300 h 4458360"/>
                <a:gd name="connsiteX8" fmla="*/ 1036236 w 5793126"/>
                <a:gd name="connsiteY8" fmla="*/ 2342750 h 4458360"/>
                <a:gd name="connsiteX9" fmla="*/ 208 w 5793126"/>
                <a:gd name="connsiteY9" fmla="*/ 1929672 h 4458360"/>
                <a:gd name="connsiteX10" fmla="*/ 1300804 w 5793126"/>
                <a:gd name="connsiteY10" fmla="*/ 455064 h 4458360"/>
                <a:gd name="connsiteX11" fmla="*/ 3484093 w 5793126"/>
                <a:gd name="connsiteY11" fmla="*/ 14365 h 4458360"/>
                <a:gd name="connsiteX12" fmla="*/ 5792966 w 5793126"/>
                <a:gd name="connsiteY12" fmla="*/ 231508 h 4458360"/>
                <a:gd name="connsiteX13" fmla="*/ 3602436 w 5793126"/>
                <a:gd name="connsiteY13" fmla="*/ 1402740 h 4458360"/>
                <a:gd name="connsiteX14" fmla="*/ 3312876 w 5793126"/>
                <a:gd name="connsiteY14" fmla="*/ 2126640 h 4458360"/>
                <a:gd name="connsiteX15" fmla="*/ 3571956 w 5793126"/>
                <a:gd name="connsiteY15" fmla="*/ 2804820 h 4458360"/>
                <a:gd name="connsiteX16" fmla="*/ 3168096 w 5793126"/>
                <a:gd name="connsiteY16" fmla="*/ 3551580 h 4458360"/>
                <a:gd name="connsiteX17" fmla="*/ 3602436 w 5793126"/>
                <a:gd name="connsiteY17" fmla="*/ 4458360 h 4458360"/>
                <a:gd name="connsiteX0" fmla="*/ 889325 w 5845551"/>
                <a:gd name="connsiteY0" fmla="*/ 2521213 h 4459818"/>
                <a:gd name="connsiteX1" fmla="*/ 1688075 w 5845551"/>
                <a:gd name="connsiteY1" fmla="*/ 3342834 h 4459818"/>
                <a:gd name="connsiteX2" fmla="*/ 1355449 w 5845551"/>
                <a:gd name="connsiteY2" fmla="*/ 3911178 h 4459818"/>
                <a:gd name="connsiteX3" fmla="*/ 705532 w 5845551"/>
                <a:gd name="connsiteY3" fmla="*/ 3523834 h 4459818"/>
                <a:gd name="connsiteX4" fmla="*/ 704048 w 5845551"/>
                <a:gd name="connsiteY4" fmla="*/ 2646352 h 4459818"/>
                <a:gd name="connsiteX5" fmla="*/ 1164036 w 5845551"/>
                <a:gd name="connsiteY5" fmla="*/ 2805189 h 4459818"/>
                <a:gd name="connsiteX6" fmla="*/ 1096545 w 5845551"/>
                <a:gd name="connsiteY6" fmla="*/ 2951058 h 4459818"/>
                <a:gd name="connsiteX7" fmla="*/ 981156 w 5845551"/>
                <a:gd name="connsiteY7" fmla="*/ 2836758 h 4459818"/>
                <a:gd name="connsiteX8" fmla="*/ 1036236 w 5845551"/>
                <a:gd name="connsiteY8" fmla="*/ 2344208 h 4459818"/>
                <a:gd name="connsiteX9" fmla="*/ 208 w 5845551"/>
                <a:gd name="connsiteY9" fmla="*/ 1931130 h 4459818"/>
                <a:gd name="connsiteX10" fmla="*/ 1300804 w 5845551"/>
                <a:gd name="connsiteY10" fmla="*/ 456522 h 4459818"/>
                <a:gd name="connsiteX11" fmla="*/ 3484093 w 5845551"/>
                <a:gd name="connsiteY11" fmla="*/ 15823 h 4459818"/>
                <a:gd name="connsiteX12" fmla="*/ 5845394 w 5845551"/>
                <a:gd name="connsiteY12" fmla="*/ 226388 h 4459818"/>
                <a:gd name="connsiteX13" fmla="*/ 3602436 w 5845551"/>
                <a:gd name="connsiteY13" fmla="*/ 1404198 h 4459818"/>
                <a:gd name="connsiteX14" fmla="*/ 3312876 w 5845551"/>
                <a:gd name="connsiteY14" fmla="*/ 2128098 h 4459818"/>
                <a:gd name="connsiteX15" fmla="*/ 3571956 w 5845551"/>
                <a:gd name="connsiteY15" fmla="*/ 2806278 h 4459818"/>
                <a:gd name="connsiteX16" fmla="*/ 3168096 w 5845551"/>
                <a:gd name="connsiteY16" fmla="*/ 3553038 h 4459818"/>
                <a:gd name="connsiteX17" fmla="*/ 3602436 w 5845551"/>
                <a:gd name="connsiteY17" fmla="*/ 4459818 h 4459818"/>
                <a:gd name="connsiteX0" fmla="*/ 889325 w 5853039"/>
                <a:gd name="connsiteY0" fmla="*/ 2530256 h 4468861"/>
                <a:gd name="connsiteX1" fmla="*/ 1688075 w 5853039"/>
                <a:gd name="connsiteY1" fmla="*/ 3351877 h 4468861"/>
                <a:gd name="connsiteX2" fmla="*/ 1355449 w 5853039"/>
                <a:gd name="connsiteY2" fmla="*/ 3920221 h 4468861"/>
                <a:gd name="connsiteX3" fmla="*/ 705532 w 5853039"/>
                <a:gd name="connsiteY3" fmla="*/ 3532877 h 4468861"/>
                <a:gd name="connsiteX4" fmla="*/ 704048 w 5853039"/>
                <a:gd name="connsiteY4" fmla="*/ 2655395 h 4468861"/>
                <a:gd name="connsiteX5" fmla="*/ 1164036 w 5853039"/>
                <a:gd name="connsiteY5" fmla="*/ 2814232 h 4468861"/>
                <a:gd name="connsiteX6" fmla="*/ 1096545 w 5853039"/>
                <a:gd name="connsiteY6" fmla="*/ 2960101 h 4468861"/>
                <a:gd name="connsiteX7" fmla="*/ 981156 w 5853039"/>
                <a:gd name="connsiteY7" fmla="*/ 2845801 h 4468861"/>
                <a:gd name="connsiteX8" fmla="*/ 1036236 w 5853039"/>
                <a:gd name="connsiteY8" fmla="*/ 2353251 h 4468861"/>
                <a:gd name="connsiteX9" fmla="*/ 208 w 5853039"/>
                <a:gd name="connsiteY9" fmla="*/ 1940173 h 4468861"/>
                <a:gd name="connsiteX10" fmla="*/ 1300804 w 5853039"/>
                <a:gd name="connsiteY10" fmla="*/ 465565 h 4468861"/>
                <a:gd name="connsiteX11" fmla="*/ 3484093 w 5853039"/>
                <a:gd name="connsiteY11" fmla="*/ 24866 h 4468861"/>
                <a:gd name="connsiteX12" fmla="*/ 5852883 w 5853039"/>
                <a:gd name="connsiteY12" fmla="*/ 202539 h 4468861"/>
                <a:gd name="connsiteX13" fmla="*/ 3602436 w 5853039"/>
                <a:gd name="connsiteY13" fmla="*/ 1413241 h 4468861"/>
                <a:gd name="connsiteX14" fmla="*/ 3312876 w 5853039"/>
                <a:gd name="connsiteY14" fmla="*/ 2137141 h 4468861"/>
                <a:gd name="connsiteX15" fmla="*/ 3571956 w 5853039"/>
                <a:gd name="connsiteY15" fmla="*/ 2815321 h 4468861"/>
                <a:gd name="connsiteX16" fmla="*/ 3168096 w 5853039"/>
                <a:gd name="connsiteY16" fmla="*/ 3562081 h 4468861"/>
                <a:gd name="connsiteX17" fmla="*/ 3602436 w 5853039"/>
                <a:gd name="connsiteY17" fmla="*/ 4468861 h 4468861"/>
                <a:gd name="connsiteX0" fmla="*/ 889325 w 5898012"/>
                <a:gd name="connsiteY0" fmla="*/ 2515763 h 4454368"/>
                <a:gd name="connsiteX1" fmla="*/ 1688075 w 5898012"/>
                <a:gd name="connsiteY1" fmla="*/ 3337384 h 4454368"/>
                <a:gd name="connsiteX2" fmla="*/ 1355449 w 5898012"/>
                <a:gd name="connsiteY2" fmla="*/ 3905728 h 4454368"/>
                <a:gd name="connsiteX3" fmla="*/ 705532 w 5898012"/>
                <a:gd name="connsiteY3" fmla="*/ 3518384 h 4454368"/>
                <a:gd name="connsiteX4" fmla="*/ 704048 w 5898012"/>
                <a:gd name="connsiteY4" fmla="*/ 2640902 h 4454368"/>
                <a:gd name="connsiteX5" fmla="*/ 1164036 w 5898012"/>
                <a:gd name="connsiteY5" fmla="*/ 2799739 h 4454368"/>
                <a:gd name="connsiteX6" fmla="*/ 1096545 w 5898012"/>
                <a:gd name="connsiteY6" fmla="*/ 2945608 h 4454368"/>
                <a:gd name="connsiteX7" fmla="*/ 981156 w 5898012"/>
                <a:gd name="connsiteY7" fmla="*/ 2831308 h 4454368"/>
                <a:gd name="connsiteX8" fmla="*/ 1036236 w 5898012"/>
                <a:gd name="connsiteY8" fmla="*/ 2338758 h 4454368"/>
                <a:gd name="connsiteX9" fmla="*/ 208 w 5898012"/>
                <a:gd name="connsiteY9" fmla="*/ 1925680 h 4454368"/>
                <a:gd name="connsiteX10" fmla="*/ 1300804 w 5898012"/>
                <a:gd name="connsiteY10" fmla="*/ 451072 h 4454368"/>
                <a:gd name="connsiteX11" fmla="*/ 3484093 w 5898012"/>
                <a:gd name="connsiteY11" fmla="*/ 10373 h 4454368"/>
                <a:gd name="connsiteX12" fmla="*/ 5852883 w 5898012"/>
                <a:gd name="connsiteY12" fmla="*/ 188046 h 4454368"/>
                <a:gd name="connsiteX13" fmla="*/ 3602436 w 5898012"/>
                <a:gd name="connsiteY13" fmla="*/ 1398748 h 4454368"/>
                <a:gd name="connsiteX14" fmla="*/ 3312876 w 5898012"/>
                <a:gd name="connsiteY14" fmla="*/ 2122648 h 4454368"/>
                <a:gd name="connsiteX15" fmla="*/ 3571956 w 5898012"/>
                <a:gd name="connsiteY15" fmla="*/ 2800828 h 4454368"/>
                <a:gd name="connsiteX16" fmla="*/ 3168096 w 5898012"/>
                <a:gd name="connsiteY16" fmla="*/ 3547588 h 4454368"/>
                <a:gd name="connsiteX17" fmla="*/ 3602436 w 5898012"/>
                <a:gd name="connsiteY17" fmla="*/ 4454368 h 4454368"/>
                <a:gd name="connsiteX0" fmla="*/ 889325 w 7604216"/>
                <a:gd name="connsiteY0" fmla="*/ 2584734 h 4523339"/>
                <a:gd name="connsiteX1" fmla="*/ 1688075 w 7604216"/>
                <a:gd name="connsiteY1" fmla="*/ 3406355 h 4523339"/>
                <a:gd name="connsiteX2" fmla="*/ 1355449 w 7604216"/>
                <a:gd name="connsiteY2" fmla="*/ 3974699 h 4523339"/>
                <a:gd name="connsiteX3" fmla="*/ 705532 w 7604216"/>
                <a:gd name="connsiteY3" fmla="*/ 3587355 h 4523339"/>
                <a:gd name="connsiteX4" fmla="*/ 704048 w 7604216"/>
                <a:gd name="connsiteY4" fmla="*/ 2709873 h 4523339"/>
                <a:gd name="connsiteX5" fmla="*/ 1164036 w 7604216"/>
                <a:gd name="connsiteY5" fmla="*/ 2868710 h 4523339"/>
                <a:gd name="connsiteX6" fmla="*/ 1096545 w 7604216"/>
                <a:gd name="connsiteY6" fmla="*/ 3014579 h 4523339"/>
                <a:gd name="connsiteX7" fmla="*/ 981156 w 7604216"/>
                <a:gd name="connsiteY7" fmla="*/ 2900279 h 4523339"/>
                <a:gd name="connsiteX8" fmla="*/ 1036236 w 7604216"/>
                <a:gd name="connsiteY8" fmla="*/ 2407729 h 4523339"/>
                <a:gd name="connsiteX9" fmla="*/ 208 w 7604216"/>
                <a:gd name="connsiteY9" fmla="*/ 1994651 h 4523339"/>
                <a:gd name="connsiteX10" fmla="*/ 1300804 w 7604216"/>
                <a:gd name="connsiteY10" fmla="*/ 520043 h 4523339"/>
                <a:gd name="connsiteX11" fmla="*/ 3484093 w 7604216"/>
                <a:gd name="connsiteY11" fmla="*/ 79344 h 4523339"/>
                <a:gd name="connsiteX12" fmla="*/ 5852883 w 7604216"/>
                <a:gd name="connsiteY12" fmla="*/ 257017 h 4523339"/>
                <a:gd name="connsiteX13" fmla="*/ 7526967 w 7604216"/>
                <a:gd name="connsiteY13" fmla="*/ 2507109 h 4523339"/>
                <a:gd name="connsiteX14" fmla="*/ 3312876 w 7604216"/>
                <a:gd name="connsiteY14" fmla="*/ 2191619 h 4523339"/>
                <a:gd name="connsiteX15" fmla="*/ 3571956 w 7604216"/>
                <a:gd name="connsiteY15" fmla="*/ 2869799 h 4523339"/>
                <a:gd name="connsiteX16" fmla="*/ 3168096 w 7604216"/>
                <a:gd name="connsiteY16" fmla="*/ 3616559 h 4523339"/>
                <a:gd name="connsiteX17" fmla="*/ 3602436 w 7604216"/>
                <a:gd name="connsiteY17" fmla="*/ 4523339 h 4523339"/>
                <a:gd name="connsiteX0" fmla="*/ 889325 w 7539711"/>
                <a:gd name="connsiteY0" fmla="*/ 2584734 h 4523339"/>
                <a:gd name="connsiteX1" fmla="*/ 1688075 w 7539711"/>
                <a:gd name="connsiteY1" fmla="*/ 3406355 h 4523339"/>
                <a:gd name="connsiteX2" fmla="*/ 1355449 w 7539711"/>
                <a:gd name="connsiteY2" fmla="*/ 3974699 h 4523339"/>
                <a:gd name="connsiteX3" fmla="*/ 705532 w 7539711"/>
                <a:gd name="connsiteY3" fmla="*/ 3587355 h 4523339"/>
                <a:gd name="connsiteX4" fmla="*/ 704048 w 7539711"/>
                <a:gd name="connsiteY4" fmla="*/ 2709873 h 4523339"/>
                <a:gd name="connsiteX5" fmla="*/ 1164036 w 7539711"/>
                <a:gd name="connsiteY5" fmla="*/ 2868710 h 4523339"/>
                <a:gd name="connsiteX6" fmla="*/ 1096545 w 7539711"/>
                <a:gd name="connsiteY6" fmla="*/ 3014579 h 4523339"/>
                <a:gd name="connsiteX7" fmla="*/ 981156 w 7539711"/>
                <a:gd name="connsiteY7" fmla="*/ 2900279 h 4523339"/>
                <a:gd name="connsiteX8" fmla="*/ 1036236 w 7539711"/>
                <a:gd name="connsiteY8" fmla="*/ 2407729 h 4523339"/>
                <a:gd name="connsiteX9" fmla="*/ 208 w 7539711"/>
                <a:gd name="connsiteY9" fmla="*/ 1994651 h 4523339"/>
                <a:gd name="connsiteX10" fmla="*/ 1300804 w 7539711"/>
                <a:gd name="connsiteY10" fmla="*/ 520043 h 4523339"/>
                <a:gd name="connsiteX11" fmla="*/ 3484093 w 7539711"/>
                <a:gd name="connsiteY11" fmla="*/ 79344 h 4523339"/>
                <a:gd name="connsiteX12" fmla="*/ 5852883 w 7539711"/>
                <a:gd name="connsiteY12" fmla="*/ 257017 h 4523339"/>
                <a:gd name="connsiteX13" fmla="*/ 7526967 w 7539711"/>
                <a:gd name="connsiteY13" fmla="*/ 2507109 h 4523339"/>
                <a:gd name="connsiteX14" fmla="*/ 3312876 w 7539711"/>
                <a:gd name="connsiteY14" fmla="*/ 2191619 h 4523339"/>
                <a:gd name="connsiteX15" fmla="*/ 3571956 w 7539711"/>
                <a:gd name="connsiteY15" fmla="*/ 2869799 h 4523339"/>
                <a:gd name="connsiteX16" fmla="*/ 3168096 w 7539711"/>
                <a:gd name="connsiteY16" fmla="*/ 3616559 h 4523339"/>
                <a:gd name="connsiteX17" fmla="*/ 3602436 w 75397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571956 w 7541311"/>
                <a:gd name="connsiteY15" fmla="*/ 2869799 h 4523339"/>
                <a:gd name="connsiteX16" fmla="*/ 3168096 w 7541311"/>
                <a:gd name="connsiteY16" fmla="*/ 3616559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571956 w 7541311"/>
                <a:gd name="connsiteY15" fmla="*/ 2869799 h 4523339"/>
                <a:gd name="connsiteX16" fmla="*/ 2171984 w 7541311"/>
                <a:gd name="connsiteY16" fmla="*/ 3123178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523339"/>
                <a:gd name="connsiteX1" fmla="*/ 1688075 w 7541311"/>
                <a:gd name="connsiteY1" fmla="*/ 3406355 h 4523339"/>
                <a:gd name="connsiteX2" fmla="*/ 1355449 w 7541311"/>
                <a:gd name="connsiteY2" fmla="*/ 3974699 h 4523339"/>
                <a:gd name="connsiteX3" fmla="*/ 705532 w 7541311"/>
                <a:gd name="connsiteY3" fmla="*/ 3587355 h 4523339"/>
                <a:gd name="connsiteX4" fmla="*/ 704048 w 7541311"/>
                <a:gd name="connsiteY4" fmla="*/ 2709873 h 4523339"/>
                <a:gd name="connsiteX5" fmla="*/ 1164036 w 7541311"/>
                <a:gd name="connsiteY5" fmla="*/ 2868710 h 4523339"/>
                <a:gd name="connsiteX6" fmla="*/ 1096545 w 7541311"/>
                <a:gd name="connsiteY6" fmla="*/ 3014579 h 4523339"/>
                <a:gd name="connsiteX7" fmla="*/ 981156 w 7541311"/>
                <a:gd name="connsiteY7" fmla="*/ 2900279 h 4523339"/>
                <a:gd name="connsiteX8" fmla="*/ 1036236 w 7541311"/>
                <a:gd name="connsiteY8" fmla="*/ 2407729 h 4523339"/>
                <a:gd name="connsiteX9" fmla="*/ 208 w 7541311"/>
                <a:gd name="connsiteY9" fmla="*/ 1994651 h 4523339"/>
                <a:gd name="connsiteX10" fmla="*/ 1300804 w 7541311"/>
                <a:gd name="connsiteY10" fmla="*/ 520043 h 4523339"/>
                <a:gd name="connsiteX11" fmla="*/ 3484093 w 7541311"/>
                <a:gd name="connsiteY11" fmla="*/ 79344 h 4523339"/>
                <a:gd name="connsiteX12" fmla="*/ 5852883 w 7541311"/>
                <a:gd name="connsiteY12" fmla="*/ 257017 h 4523339"/>
                <a:gd name="connsiteX13" fmla="*/ 7526967 w 7541311"/>
                <a:gd name="connsiteY13" fmla="*/ 2507109 h 4523339"/>
                <a:gd name="connsiteX14" fmla="*/ 4915644 w 7541311"/>
                <a:gd name="connsiteY14" fmla="*/ 4375654 h 4523339"/>
                <a:gd name="connsiteX15" fmla="*/ 3369738 w 7541311"/>
                <a:gd name="connsiteY15" fmla="*/ 4053914 h 4523339"/>
                <a:gd name="connsiteX16" fmla="*/ 2171984 w 7541311"/>
                <a:gd name="connsiteY16" fmla="*/ 3123178 h 4523339"/>
                <a:gd name="connsiteX17" fmla="*/ 3602436 w 7541311"/>
                <a:gd name="connsiteY17" fmla="*/ 4523339 h 4523339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2584734 h 4463583"/>
                <a:gd name="connsiteX1" fmla="*/ 1688075 w 7541311"/>
                <a:gd name="connsiteY1" fmla="*/ 3406355 h 4463583"/>
                <a:gd name="connsiteX2" fmla="*/ 1355449 w 7541311"/>
                <a:gd name="connsiteY2" fmla="*/ 3974699 h 4463583"/>
                <a:gd name="connsiteX3" fmla="*/ 705532 w 7541311"/>
                <a:gd name="connsiteY3" fmla="*/ 3587355 h 4463583"/>
                <a:gd name="connsiteX4" fmla="*/ 704048 w 7541311"/>
                <a:gd name="connsiteY4" fmla="*/ 2709873 h 4463583"/>
                <a:gd name="connsiteX5" fmla="*/ 1164036 w 7541311"/>
                <a:gd name="connsiteY5" fmla="*/ 2868710 h 4463583"/>
                <a:gd name="connsiteX6" fmla="*/ 1096545 w 7541311"/>
                <a:gd name="connsiteY6" fmla="*/ 3014579 h 4463583"/>
                <a:gd name="connsiteX7" fmla="*/ 981156 w 7541311"/>
                <a:gd name="connsiteY7" fmla="*/ 2900279 h 4463583"/>
                <a:gd name="connsiteX8" fmla="*/ 1036236 w 7541311"/>
                <a:gd name="connsiteY8" fmla="*/ 2407729 h 4463583"/>
                <a:gd name="connsiteX9" fmla="*/ 208 w 7541311"/>
                <a:gd name="connsiteY9" fmla="*/ 1994651 h 4463583"/>
                <a:gd name="connsiteX10" fmla="*/ 1300804 w 7541311"/>
                <a:gd name="connsiteY10" fmla="*/ 520043 h 4463583"/>
                <a:gd name="connsiteX11" fmla="*/ 3484093 w 7541311"/>
                <a:gd name="connsiteY11" fmla="*/ 79344 h 4463583"/>
                <a:gd name="connsiteX12" fmla="*/ 5852883 w 7541311"/>
                <a:gd name="connsiteY12" fmla="*/ 257017 h 4463583"/>
                <a:gd name="connsiteX13" fmla="*/ 7526967 w 7541311"/>
                <a:gd name="connsiteY13" fmla="*/ 2507109 h 4463583"/>
                <a:gd name="connsiteX14" fmla="*/ 4915644 w 7541311"/>
                <a:gd name="connsiteY14" fmla="*/ 4375654 h 4463583"/>
                <a:gd name="connsiteX15" fmla="*/ 3369738 w 7541311"/>
                <a:gd name="connsiteY15" fmla="*/ 4053914 h 4463583"/>
                <a:gd name="connsiteX16" fmla="*/ 2171984 w 7541311"/>
                <a:gd name="connsiteY16" fmla="*/ 3123178 h 4463583"/>
                <a:gd name="connsiteX17" fmla="*/ 3624905 w 7541311"/>
                <a:gd name="connsiteY17" fmla="*/ 418407 h 4463583"/>
                <a:gd name="connsiteX0" fmla="*/ 889325 w 7541311"/>
                <a:gd name="connsiteY0" fmla="*/ 3097772 h 4976621"/>
                <a:gd name="connsiteX1" fmla="*/ 1688075 w 7541311"/>
                <a:gd name="connsiteY1" fmla="*/ 3919393 h 4976621"/>
                <a:gd name="connsiteX2" fmla="*/ 1355449 w 7541311"/>
                <a:gd name="connsiteY2" fmla="*/ 4487737 h 4976621"/>
                <a:gd name="connsiteX3" fmla="*/ 705532 w 7541311"/>
                <a:gd name="connsiteY3" fmla="*/ 4100393 h 4976621"/>
                <a:gd name="connsiteX4" fmla="*/ 704048 w 7541311"/>
                <a:gd name="connsiteY4" fmla="*/ 3222911 h 4976621"/>
                <a:gd name="connsiteX5" fmla="*/ 1164036 w 7541311"/>
                <a:gd name="connsiteY5" fmla="*/ 3381748 h 4976621"/>
                <a:gd name="connsiteX6" fmla="*/ 1096545 w 7541311"/>
                <a:gd name="connsiteY6" fmla="*/ 3527617 h 4976621"/>
                <a:gd name="connsiteX7" fmla="*/ 981156 w 7541311"/>
                <a:gd name="connsiteY7" fmla="*/ 3413317 h 4976621"/>
                <a:gd name="connsiteX8" fmla="*/ 1036236 w 7541311"/>
                <a:gd name="connsiteY8" fmla="*/ 2920767 h 4976621"/>
                <a:gd name="connsiteX9" fmla="*/ 208 w 7541311"/>
                <a:gd name="connsiteY9" fmla="*/ 2507689 h 4976621"/>
                <a:gd name="connsiteX10" fmla="*/ 1300804 w 7541311"/>
                <a:gd name="connsiteY10" fmla="*/ 1033081 h 4976621"/>
                <a:gd name="connsiteX11" fmla="*/ 3484093 w 7541311"/>
                <a:gd name="connsiteY11" fmla="*/ 592382 h 4976621"/>
                <a:gd name="connsiteX12" fmla="*/ 5852883 w 7541311"/>
                <a:gd name="connsiteY12" fmla="*/ 770055 h 4976621"/>
                <a:gd name="connsiteX13" fmla="*/ 7526967 w 7541311"/>
                <a:gd name="connsiteY13" fmla="*/ 3020147 h 4976621"/>
                <a:gd name="connsiteX14" fmla="*/ 4915644 w 7541311"/>
                <a:gd name="connsiteY14" fmla="*/ 4888692 h 4976621"/>
                <a:gd name="connsiteX15" fmla="*/ 3369738 w 7541311"/>
                <a:gd name="connsiteY15" fmla="*/ 4566952 h 4976621"/>
                <a:gd name="connsiteX16" fmla="*/ 2171984 w 7541311"/>
                <a:gd name="connsiteY16" fmla="*/ 3636216 h 4976621"/>
                <a:gd name="connsiteX17" fmla="*/ 6111439 w 7541311"/>
                <a:gd name="connsiteY17" fmla="*/ 17045 h 4976621"/>
                <a:gd name="connsiteX0" fmla="*/ 889325 w 7541311"/>
                <a:gd name="connsiteY0" fmla="*/ 3106388 h 5010613"/>
                <a:gd name="connsiteX1" fmla="*/ 1688075 w 7541311"/>
                <a:gd name="connsiteY1" fmla="*/ 3928009 h 5010613"/>
                <a:gd name="connsiteX2" fmla="*/ 1355449 w 7541311"/>
                <a:gd name="connsiteY2" fmla="*/ 4496353 h 5010613"/>
                <a:gd name="connsiteX3" fmla="*/ 705532 w 7541311"/>
                <a:gd name="connsiteY3" fmla="*/ 4109009 h 5010613"/>
                <a:gd name="connsiteX4" fmla="*/ 704048 w 7541311"/>
                <a:gd name="connsiteY4" fmla="*/ 3231527 h 5010613"/>
                <a:gd name="connsiteX5" fmla="*/ 1164036 w 7541311"/>
                <a:gd name="connsiteY5" fmla="*/ 3390364 h 5010613"/>
                <a:gd name="connsiteX6" fmla="*/ 1096545 w 7541311"/>
                <a:gd name="connsiteY6" fmla="*/ 3536233 h 5010613"/>
                <a:gd name="connsiteX7" fmla="*/ 981156 w 7541311"/>
                <a:gd name="connsiteY7" fmla="*/ 3421933 h 5010613"/>
                <a:gd name="connsiteX8" fmla="*/ 1036236 w 7541311"/>
                <a:gd name="connsiteY8" fmla="*/ 2929383 h 5010613"/>
                <a:gd name="connsiteX9" fmla="*/ 208 w 7541311"/>
                <a:gd name="connsiteY9" fmla="*/ 2516305 h 5010613"/>
                <a:gd name="connsiteX10" fmla="*/ 1300804 w 7541311"/>
                <a:gd name="connsiteY10" fmla="*/ 1041697 h 5010613"/>
                <a:gd name="connsiteX11" fmla="*/ 3484093 w 7541311"/>
                <a:gd name="connsiteY11" fmla="*/ 600998 h 5010613"/>
                <a:gd name="connsiteX12" fmla="*/ 5852883 w 7541311"/>
                <a:gd name="connsiteY12" fmla="*/ 778671 h 5010613"/>
                <a:gd name="connsiteX13" fmla="*/ 7526967 w 7541311"/>
                <a:gd name="connsiteY13" fmla="*/ 3028763 h 5010613"/>
                <a:gd name="connsiteX14" fmla="*/ 4915644 w 7541311"/>
                <a:gd name="connsiteY14" fmla="*/ 4897308 h 5010613"/>
                <a:gd name="connsiteX15" fmla="*/ 3369738 w 7541311"/>
                <a:gd name="connsiteY15" fmla="*/ 4575568 h 5010613"/>
                <a:gd name="connsiteX16" fmla="*/ 1857423 w 7541311"/>
                <a:gd name="connsiteY16" fmla="*/ 2704118 h 5010613"/>
                <a:gd name="connsiteX17" fmla="*/ 6111439 w 7541311"/>
                <a:gd name="connsiteY17" fmla="*/ 25661 h 5010613"/>
                <a:gd name="connsiteX0" fmla="*/ 889325 w 7541311"/>
                <a:gd name="connsiteY0" fmla="*/ 3106388 h 4944173"/>
                <a:gd name="connsiteX1" fmla="*/ 1688075 w 7541311"/>
                <a:gd name="connsiteY1" fmla="*/ 3928009 h 4944173"/>
                <a:gd name="connsiteX2" fmla="*/ 1355449 w 7541311"/>
                <a:gd name="connsiteY2" fmla="*/ 4496353 h 4944173"/>
                <a:gd name="connsiteX3" fmla="*/ 705532 w 7541311"/>
                <a:gd name="connsiteY3" fmla="*/ 4109009 h 4944173"/>
                <a:gd name="connsiteX4" fmla="*/ 704048 w 7541311"/>
                <a:gd name="connsiteY4" fmla="*/ 3231527 h 4944173"/>
                <a:gd name="connsiteX5" fmla="*/ 1164036 w 7541311"/>
                <a:gd name="connsiteY5" fmla="*/ 3390364 h 4944173"/>
                <a:gd name="connsiteX6" fmla="*/ 1096545 w 7541311"/>
                <a:gd name="connsiteY6" fmla="*/ 3536233 h 4944173"/>
                <a:gd name="connsiteX7" fmla="*/ 981156 w 7541311"/>
                <a:gd name="connsiteY7" fmla="*/ 3421933 h 4944173"/>
                <a:gd name="connsiteX8" fmla="*/ 1036236 w 7541311"/>
                <a:gd name="connsiteY8" fmla="*/ 2929383 h 4944173"/>
                <a:gd name="connsiteX9" fmla="*/ 208 w 7541311"/>
                <a:gd name="connsiteY9" fmla="*/ 2516305 h 4944173"/>
                <a:gd name="connsiteX10" fmla="*/ 1300804 w 7541311"/>
                <a:gd name="connsiteY10" fmla="*/ 1041697 h 4944173"/>
                <a:gd name="connsiteX11" fmla="*/ 3484093 w 7541311"/>
                <a:gd name="connsiteY11" fmla="*/ 600998 h 4944173"/>
                <a:gd name="connsiteX12" fmla="*/ 5852883 w 7541311"/>
                <a:gd name="connsiteY12" fmla="*/ 778671 h 4944173"/>
                <a:gd name="connsiteX13" fmla="*/ 7526967 w 7541311"/>
                <a:gd name="connsiteY13" fmla="*/ 3028763 h 4944173"/>
                <a:gd name="connsiteX14" fmla="*/ 4915644 w 7541311"/>
                <a:gd name="connsiteY14" fmla="*/ 4897308 h 4944173"/>
                <a:gd name="connsiteX15" fmla="*/ 2718145 w 7541311"/>
                <a:gd name="connsiteY15" fmla="*/ 4240068 h 4944173"/>
                <a:gd name="connsiteX16" fmla="*/ 1857423 w 7541311"/>
                <a:gd name="connsiteY16" fmla="*/ 2704118 h 4944173"/>
                <a:gd name="connsiteX17" fmla="*/ 6111439 w 7541311"/>
                <a:gd name="connsiteY17" fmla="*/ 25661 h 4944173"/>
                <a:gd name="connsiteX0" fmla="*/ 889325 w 7530353"/>
                <a:gd name="connsiteY0" fmla="*/ 3106388 h 4882537"/>
                <a:gd name="connsiteX1" fmla="*/ 1688075 w 7530353"/>
                <a:gd name="connsiteY1" fmla="*/ 3928009 h 4882537"/>
                <a:gd name="connsiteX2" fmla="*/ 1355449 w 7530353"/>
                <a:gd name="connsiteY2" fmla="*/ 4496353 h 4882537"/>
                <a:gd name="connsiteX3" fmla="*/ 705532 w 7530353"/>
                <a:gd name="connsiteY3" fmla="*/ 4109009 h 4882537"/>
                <a:gd name="connsiteX4" fmla="*/ 704048 w 7530353"/>
                <a:gd name="connsiteY4" fmla="*/ 3231527 h 4882537"/>
                <a:gd name="connsiteX5" fmla="*/ 1164036 w 7530353"/>
                <a:gd name="connsiteY5" fmla="*/ 3390364 h 4882537"/>
                <a:gd name="connsiteX6" fmla="*/ 1096545 w 7530353"/>
                <a:gd name="connsiteY6" fmla="*/ 3536233 h 4882537"/>
                <a:gd name="connsiteX7" fmla="*/ 981156 w 7530353"/>
                <a:gd name="connsiteY7" fmla="*/ 3421933 h 4882537"/>
                <a:gd name="connsiteX8" fmla="*/ 1036236 w 7530353"/>
                <a:gd name="connsiteY8" fmla="*/ 2929383 h 4882537"/>
                <a:gd name="connsiteX9" fmla="*/ 208 w 7530353"/>
                <a:gd name="connsiteY9" fmla="*/ 2516305 h 4882537"/>
                <a:gd name="connsiteX10" fmla="*/ 1300804 w 7530353"/>
                <a:gd name="connsiteY10" fmla="*/ 1041697 h 4882537"/>
                <a:gd name="connsiteX11" fmla="*/ 3484093 w 7530353"/>
                <a:gd name="connsiteY11" fmla="*/ 600998 h 4882537"/>
                <a:gd name="connsiteX12" fmla="*/ 5852883 w 7530353"/>
                <a:gd name="connsiteY12" fmla="*/ 778671 h 4882537"/>
                <a:gd name="connsiteX13" fmla="*/ 7526967 w 7530353"/>
                <a:gd name="connsiteY13" fmla="*/ 3028763 h 4882537"/>
                <a:gd name="connsiteX14" fmla="*/ 5424934 w 7530353"/>
                <a:gd name="connsiteY14" fmla="*/ 4831524 h 4882537"/>
                <a:gd name="connsiteX15" fmla="*/ 2718145 w 7530353"/>
                <a:gd name="connsiteY15" fmla="*/ 4240068 h 4882537"/>
                <a:gd name="connsiteX16" fmla="*/ 1857423 w 7530353"/>
                <a:gd name="connsiteY16" fmla="*/ 2704118 h 4882537"/>
                <a:gd name="connsiteX17" fmla="*/ 6111439 w 7530353"/>
                <a:gd name="connsiteY17" fmla="*/ 25661 h 4882537"/>
                <a:gd name="connsiteX0" fmla="*/ 889325 w 7530353"/>
                <a:gd name="connsiteY0" fmla="*/ 3104703 h 4879238"/>
                <a:gd name="connsiteX1" fmla="*/ 1688075 w 7530353"/>
                <a:gd name="connsiteY1" fmla="*/ 3926324 h 4879238"/>
                <a:gd name="connsiteX2" fmla="*/ 1355449 w 7530353"/>
                <a:gd name="connsiteY2" fmla="*/ 4494668 h 4879238"/>
                <a:gd name="connsiteX3" fmla="*/ 705532 w 7530353"/>
                <a:gd name="connsiteY3" fmla="*/ 4107324 h 4879238"/>
                <a:gd name="connsiteX4" fmla="*/ 704048 w 7530353"/>
                <a:gd name="connsiteY4" fmla="*/ 3229842 h 4879238"/>
                <a:gd name="connsiteX5" fmla="*/ 1164036 w 7530353"/>
                <a:gd name="connsiteY5" fmla="*/ 3388679 h 4879238"/>
                <a:gd name="connsiteX6" fmla="*/ 1096545 w 7530353"/>
                <a:gd name="connsiteY6" fmla="*/ 3534548 h 4879238"/>
                <a:gd name="connsiteX7" fmla="*/ 981156 w 7530353"/>
                <a:gd name="connsiteY7" fmla="*/ 3420248 h 4879238"/>
                <a:gd name="connsiteX8" fmla="*/ 1036236 w 7530353"/>
                <a:gd name="connsiteY8" fmla="*/ 2927698 h 4879238"/>
                <a:gd name="connsiteX9" fmla="*/ 208 w 7530353"/>
                <a:gd name="connsiteY9" fmla="*/ 2514620 h 4879238"/>
                <a:gd name="connsiteX10" fmla="*/ 1300804 w 7530353"/>
                <a:gd name="connsiteY10" fmla="*/ 1040012 h 4879238"/>
                <a:gd name="connsiteX11" fmla="*/ 3484093 w 7530353"/>
                <a:gd name="connsiteY11" fmla="*/ 599313 h 4879238"/>
                <a:gd name="connsiteX12" fmla="*/ 5852883 w 7530353"/>
                <a:gd name="connsiteY12" fmla="*/ 776986 h 4879238"/>
                <a:gd name="connsiteX13" fmla="*/ 7526967 w 7530353"/>
                <a:gd name="connsiteY13" fmla="*/ 3027078 h 4879238"/>
                <a:gd name="connsiteX14" fmla="*/ 5424934 w 7530353"/>
                <a:gd name="connsiteY14" fmla="*/ 4829839 h 4879238"/>
                <a:gd name="connsiteX15" fmla="*/ 2718145 w 7530353"/>
                <a:gd name="connsiteY15" fmla="*/ 4238383 h 4879238"/>
                <a:gd name="connsiteX16" fmla="*/ 1849934 w 7530353"/>
                <a:gd name="connsiteY16" fmla="*/ 2834002 h 4879238"/>
                <a:gd name="connsiteX17" fmla="*/ 6111439 w 7530353"/>
                <a:gd name="connsiteY17" fmla="*/ 23976 h 4879238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025 h 4875560"/>
                <a:gd name="connsiteX1" fmla="*/ 1688075 w 7530353"/>
                <a:gd name="connsiteY1" fmla="*/ 3922646 h 4875560"/>
                <a:gd name="connsiteX2" fmla="*/ 1355449 w 7530353"/>
                <a:gd name="connsiteY2" fmla="*/ 4490990 h 4875560"/>
                <a:gd name="connsiteX3" fmla="*/ 705532 w 7530353"/>
                <a:gd name="connsiteY3" fmla="*/ 4103646 h 4875560"/>
                <a:gd name="connsiteX4" fmla="*/ 704048 w 7530353"/>
                <a:gd name="connsiteY4" fmla="*/ 3226164 h 4875560"/>
                <a:gd name="connsiteX5" fmla="*/ 1164036 w 7530353"/>
                <a:gd name="connsiteY5" fmla="*/ 3385001 h 4875560"/>
                <a:gd name="connsiteX6" fmla="*/ 1096545 w 7530353"/>
                <a:gd name="connsiteY6" fmla="*/ 3530870 h 4875560"/>
                <a:gd name="connsiteX7" fmla="*/ 981156 w 7530353"/>
                <a:gd name="connsiteY7" fmla="*/ 3416570 h 4875560"/>
                <a:gd name="connsiteX8" fmla="*/ 1036236 w 7530353"/>
                <a:gd name="connsiteY8" fmla="*/ 2924020 h 4875560"/>
                <a:gd name="connsiteX9" fmla="*/ 208 w 7530353"/>
                <a:gd name="connsiteY9" fmla="*/ 2510942 h 4875560"/>
                <a:gd name="connsiteX10" fmla="*/ 1300804 w 7530353"/>
                <a:gd name="connsiteY10" fmla="*/ 1036334 h 4875560"/>
                <a:gd name="connsiteX11" fmla="*/ 3484093 w 7530353"/>
                <a:gd name="connsiteY11" fmla="*/ 595635 h 4875560"/>
                <a:gd name="connsiteX12" fmla="*/ 5852883 w 7530353"/>
                <a:gd name="connsiteY12" fmla="*/ 773308 h 4875560"/>
                <a:gd name="connsiteX13" fmla="*/ 7526967 w 7530353"/>
                <a:gd name="connsiteY13" fmla="*/ 3023400 h 4875560"/>
                <a:gd name="connsiteX14" fmla="*/ 5424934 w 7530353"/>
                <a:gd name="connsiteY14" fmla="*/ 4826161 h 4875560"/>
                <a:gd name="connsiteX15" fmla="*/ 2718145 w 7530353"/>
                <a:gd name="connsiteY15" fmla="*/ 4234705 h 4875560"/>
                <a:gd name="connsiteX16" fmla="*/ 1849934 w 7530353"/>
                <a:gd name="connsiteY16" fmla="*/ 2830324 h 4875560"/>
                <a:gd name="connsiteX17" fmla="*/ 6111439 w 7530353"/>
                <a:gd name="connsiteY17" fmla="*/ 20298 h 4875560"/>
                <a:gd name="connsiteX0" fmla="*/ 889325 w 7530353"/>
                <a:gd name="connsiteY0" fmla="*/ 3101312 h 4875847"/>
                <a:gd name="connsiteX1" fmla="*/ 1688075 w 7530353"/>
                <a:gd name="connsiteY1" fmla="*/ 3922933 h 4875847"/>
                <a:gd name="connsiteX2" fmla="*/ 1355449 w 7530353"/>
                <a:gd name="connsiteY2" fmla="*/ 4491277 h 4875847"/>
                <a:gd name="connsiteX3" fmla="*/ 705532 w 7530353"/>
                <a:gd name="connsiteY3" fmla="*/ 4103933 h 4875847"/>
                <a:gd name="connsiteX4" fmla="*/ 704048 w 7530353"/>
                <a:gd name="connsiteY4" fmla="*/ 3226451 h 4875847"/>
                <a:gd name="connsiteX5" fmla="*/ 1164036 w 7530353"/>
                <a:gd name="connsiteY5" fmla="*/ 3385288 h 4875847"/>
                <a:gd name="connsiteX6" fmla="*/ 1096545 w 7530353"/>
                <a:gd name="connsiteY6" fmla="*/ 3531157 h 4875847"/>
                <a:gd name="connsiteX7" fmla="*/ 981156 w 7530353"/>
                <a:gd name="connsiteY7" fmla="*/ 3416857 h 4875847"/>
                <a:gd name="connsiteX8" fmla="*/ 1036236 w 7530353"/>
                <a:gd name="connsiteY8" fmla="*/ 2924307 h 4875847"/>
                <a:gd name="connsiteX9" fmla="*/ 208 w 7530353"/>
                <a:gd name="connsiteY9" fmla="*/ 2511229 h 4875847"/>
                <a:gd name="connsiteX10" fmla="*/ 1300804 w 7530353"/>
                <a:gd name="connsiteY10" fmla="*/ 1036621 h 4875847"/>
                <a:gd name="connsiteX11" fmla="*/ 3484093 w 7530353"/>
                <a:gd name="connsiteY11" fmla="*/ 595922 h 4875847"/>
                <a:gd name="connsiteX12" fmla="*/ 5852883 w 7530353"/>
                <a:gd name="connsiteY12" fmla="*/ 773595 h 4875847"/>
                <a:gd name="connsiteX13" fmla="*/ 7526967 w 7530353"/>
                <a:gd name="connsiteY13" fmla="*/ 3023687 h 4875847"/>
                <a:gd name="connsiteX14" fmla="*/ 5424934 w 7530353"/>
                <a:gd name="connsiteY14" fmla="*/ 4826448 h 4875847"/>
                <a:gd name="connsiteX15" fmla="*/ 2718145 w 7530353"/>
                <a:gd name="connsiteY15" fmla="*/ 4234992 h 4875847"/>
                <a:gd name="connsiteX16" fmla="*/ 1849934 w 7530353"/>
                <a:gd name="connsiteY16" fmla="*/ 2830611 h 4875847"/>
                <a:gd name="connsiteX17" fmla="*/ 6111439 w 7530353"/>
                <a:gd name="connsiteY17" fmla="*/ 20585 h 4875847"/>
                <a:gd name="connsiteX0" fmla="*/ 889325 w 7530353"/>
                <a:gd name="connsiteY0" fmla="*/ 3100799 h 4874637"/>
                <a:gd name="connsiteX1" fmla="*/ 1688075 w 7530353"/>
                <a:gd name="connsiteY1" fmla="*/ 3922420 h 4874637"/>
                <a:gd name="connsiteX2" fmla="*/ 1355449 w 7530353"/>
                <a:gd name="connsiteY2" fmla="*/ 4490764 h 4874637"/>
                <a:gd name="connsiteX3" fmla="*/ 705532 w 7530353"/>
                <a:gd name="connsiteY3" fmla="*/ 4103420 h 4874637"/>
                <a:gd name="connsiteX4" fmla="*/ 704048 w 7530353"/>
                <a:gd name="connsiteY4" fmla="*/ 3225938 h 4874637"/>
                <a:gd name="connsiteX5" fmla="*/ 1164036 w 7530353"/>
                <a:gd name="connsiteY5" fmla="*/ 3384775 h 4874637"/>
                <a:gd name="connsiteX6" fmla="*/ 1096545 w 7530353"/>
                <a:gd name="connsiteY6" fmla="*/ 3530644 h 4874637"/>
                <a:gd name="connsiteX7" fmla="*/ 981156 w 7530353"/>
                <a:gd name="connsiteY7" fmla="*/ 3416344 h 4874637"/>
                <a:gd name="connsiteX8" fmla="*/ 1036236 w 7530353"/>
                <a:gd name="connsiteY8" fmla="*/ 2923794 h 4874637"/>
                <a:gd name="connsiteX9" fmla="*/ 208 w 7530353"/>
                <a:gd name="connsiteY9" fmla="*/ 2510716 h 4874637"/>
                <a:gd name="connsiteX10" fmla="*/ 1300804 w 7530353"/>
                <a:gd name="connsiteY10" fmla="*/ 1036108 h 4874637"/>
                <a:gd name="connsiteX11" fmla="*/ 3484093 w 7530353"/>
                <a:gd name="connsiteY11" fmla="*/ 595409 h 4874637"/>
                <a:gd name="connsiteX12" fmla="*/ 5852883 w 7530353"/>
                <a:gd name="connsiteY12" fmla="*/ 773082 h 4874637"/>
                <a:gd name="connsiteX13" fmla="*/ 7526967 w 7530353"/>
                <a:gd name="connsiteY13" fmla="*/ 3023174 h 4874637"/>
                <a:gd name="connsiteX14" fmla="*/ 5424934 w 7530353"/>
                <a:gd name="connsiteY14" fmla="*/ 4825935 h 4874637"/>
                <a:gd name="connsiteX15" fmla="*/ 2718145 w 7530353"/>
                <a:gd name="connsiteY15" fmla="*/ 4234479 h 4874637"/>
                <a:gd name="connsiteX16" fmla="*/ 1887382 w 7530353"/>
                <a:gd name="connsiteY16" fmla="*/ 2889304 h 4874637"/>
                <a:gd name="connsiteX17" fmla="*/ 6111439 w 7530353"/>
                <a:gd name="connsiteY17" fmla="*/ 20072 h 4874637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54565"/>
                <a:gd name="connsiteX1" fmla="*/ 1688075 w 7530353"/>
                <a:gd name="connsiteY1" fmla="*/ 3902348 h 4854565"/>
                <a:gd name="connsiteX2" fmla="*/ 1355449 w 7530353"/>
                <a:gd name="connsiteY2" fmla="*/ 4470692 h 4854565"/>
                <a:gd name="connsiteX3" fmla="*/ 705532 w 7530353"/>
                <a:gd name="connsiteY3" fmla="*/ 4083348 h 4854565"/>
                <a:gd name="connsiteX4" fmla="*/ 704048 w 7530353"/>
                <a:gd name="connsiteY4" fmla="*/ 3205866 h 4854565"/>
                <a:gd name="connsiteX5" fmla="*/ 1164036 w 7530353"/>
                <a:gd name="connsiteY5" fmla="*/ 3364703 h 4854565"/>
                <a:gd name="connsiteX6" fmla="*/ 1096545 w 7530353"/>
                <a:gd name="connsiteY6" fmla="*/ 3510572 h 4854565"/>
                <a:gd name="connsiteX7" fmla="*/ 981156 w 7530353"/>
                <a:gd name="connsiteY7" fmla="*/ 3396272 h 4854565"/>
                <a:gd name="connsiteX8" fmla="*/ 1036236 w 7530353"/>
                <a:gd name="connsiteY8" fmla="*/ 2903722 h 4854565"/>
                <a:gd name="connsiteX9" fmla="*/ 208 w 7530353"/>
                <a:gd name="connsiteY9" fmla="*/ 2490644 h 4854565"/>
                <a:gd name="connsiteX10" fmla="*/ 1300804 w 7530353"/>
                <a:gd name="connsiteY10" fmla="*/ 1016036 h 4854565"/>
                <a:gd name="connsiteX11" fmla="*/ 3484093 w 7530353"/>
                <a:gd name="connsiteY11" fmla="*/ 575337 h 4854565"/>
                <a:gd name="connsiteX12" fmla="*/ 5852883 w 7530353"/>
                <a:gd name="connsiteY12" fmla="*/ 753010 h 4854565"/>
                <a:gd name="connsiteX13" fmla="*/ 7526967 w 7530353"/>
                <a:gd name="connsiteY13" fmla="*/ 3003102 h 4854565"/>
                <a:gd name="connsiteX14" fmla="*/ 5424934 w 7530353"/>
                <a:gd name="connsiteY14" fmla="*/ 4805863 h 4854565"/>
                <a:gd name="connsiteX15" fmla="*/ 2718145 w 7530353"/>
                <a:gd name="connsiteY15" fmla="*/ 4214407 h 4854565"/>
                <a:gd name="connsiteX16" fmla="*/ 1887382 w 7530353"/>
                <a:gd name="connsiteY16" fmla="*/ 2869232 h 4854565"/>
                <a:gd name="connsiteX17" fmla="*/ 6111439 w 7530353"/>
                <a:gd name="connsiteY17" fmla="*/ 0 h 4854565"/>
                <a:gd name="connsiteX0" fmla="*/ 889325 w 7530353"/>
                <a:gd name="connsiteY0" fmla="*/ 3080727 h 4860113"/>
                <a:gd name="connsiteX1" fmla="*/ 1688075 w 7530353"/>
                <a:gd name="connsiteY1" fmla="*/ 3902348 h 4860113"/>
                <a:gd name="connsiteX2" fmla="*/ 1355449 w 7530353"/>
                <a:gd name="connsiteY2" fmla="*/ 4470692 h 4860113"/>
                <a:gd name="connsiteX3" fmla="*/ 705532 w 7530353"/>
                <a:gd name="connsiteY3" fmla="*/ 4083348 h 4860113"/>
                <a:gd name="connsiteX4" fmla="*/ 704048 w 7530353"/>
                <a:gd name="connsiteY4" fmla="*/ 3205866 h 4860113"/>
                <a:gd name="connsiteX5" fmla="*/ 1164036 w 7530353"/>
                <a:gd name="connsiteY5" fmla="*/ 3364703 h 4860113"/>
                <a:gd name="connsiteX6" fmla="*/ 1096545 w 7530353"/>
                <a:gd name="connsiteY6" fmla="*/ 3510572 h 4860113"/>
                <a:gd name="connsiteX7" fmla="*/ 981156 w 7530353"/>
                <a:gd name="connsiteY7" fmla="*/ 3396272 h 4860113"/>
                <a:gd name="connsiteX8" fmla="*/ 1036236 w 7530353"/>
                <a:gd name="connsiteY8" fmla="*/ 2903722 h 4860113"/>
                <a:gd name="connsiteX9" fmla="*/ 208 w 7530353"/>
                <a:gd name="connsiteY9" fmla="*/ 2490644 h 4860113"/>
                <a:gd name="connsiteX10" fmla="*/ 1300804 w 7530353"/>
                <a:gd name="connsiteY10" fmla="*/ 1016036 h 4860113"/>
                <a:gd name="connsiteX11" fmla="*/ 3484093 w 7530353"/>
                <a:gd name="connsiteY11" fmla="*/ 575337 h 4860113"/>
                <a:gd name="connsiteX12" fmla="*/ 5852883 w 7530353"/>
                <a:gd name="connsiteY12" fmla="*/ 753010 h 4860113"/>
                <a:gd name="connsiteX13" fmla="*/ 7526967 w 7530353"/>
                <a:gd name="connsiteY13" fmla="*/ 3003102 h 4860113"/>
                <a:gd name="connsiteX14" fmla="*/ 5424934 w 7530353"/>
                <a:gd name="connsiteY14" fmla="*/ 4805863 h 4860113"/>
                <a:gd name="connsiteX15" fmla="*/ 2718145 w 7530353"/>
                <a:gd name="connsiteY15" fmla="*/ 4214407 h 4860113"/>
                <a:gd name="connsiteX16" fmla="*/ 1887382 w 7530353"/>
                <a:gd name="connsiteY16" fmla="*/ 2869232 h 4860113"/>
                <a:gd name="connsiteX17" fmla="*/ 6111439 w 7530353"/>
                <a:gd name="connsiteY17" fmla="*/ 0 h 4860113"/>
                <a:gd name="connsiteX0" fmla="*/ 889325 w 7530353"/>
                <a:gd name="connsiteY0" fmla="*/ 3080727 h 4841336"/>
                <a:gd name="connsiteX1" fmla="*/ 1688075 w 7530353"/>
                <a:gd name="connsiteY1" fmla="*/ 3902348 h 4841336"/>
                <a:gd name="connsiteX2" fmla="*/ 1355449 w 7530353"/>
                <a:gd name="connsiteY2" fmla="*/ 4470692 h 4841336"/>
                <a:gd name="connsiteX3" fmla="*/ 705532 w 7530353"/>
                <a:gd name="connsiteY3" fmla="*/ 4083348 h 4841336"/>
                <a:gd name="connsiteX4" fmla="*/ 704048 w 7530353"/>
                <a:gd name="connsiteY4" fmla="*/ 3205866 h 4841336"/>
                <a:gd name="connsiteX5" fmla="*/ 1164036 w 7530353"/>
                <a:gd name="connsiteY5" fmla="*/ 3364703 h 4841336"/>
                <a:gd name="connsiteX6" fmla="*/ 1096545 w 7530353"/>
                <a:gd name="connsiteY6" fmla="*/ 3510572 h 4841336"/>
                <a:gd name="connsiteX7" fmla="*/ 981156 w 7530353"/>
                <a:gd name="connsiteY7" fmla="*/ 3396272 h 4841336"/>
                <a:gd name="connsiteX8" fmla="*/ 1036236 w 7530353"/>
                <a:gd name="connsiteY8" fmla="*/ 2903722 h 4841336"/>
                <a:gd name="connsiteX9" fmla="*/ 208 w 7530353"/>
                <a:gd name="connsiteY9" fmla="*/ 2490644 h 4841336"/>
                <a:gd name="connsiteX10" fmla="*/ 1300804 w 7530353"/>
                <a:gd name="connsiteY10" fmla="*/ 1016036 h 4841336"/>
                <a:gd name="connsiteX11" fmla="*/ 3484093 w 7530353"/>
                <a:gd name="connsiteY11" fmla="*/ 575337 h 4841336"/>
                <a:gd name="connsiteX12" fmla="*/ 5852883 w 7530353"/>
                <a:gd name="connsiteY12" fmla="*/ 753010 h 4841336"/>
                <a:gd name="connsiteX13" fmla="*/ 7526967 w 7530353"/>
                <a:gd name="connsiteY13" fmla="*/ 3003102 h 4841336"/>
                <a:gd name="connsiteX14" fmla="*/ 5424934 w 7530353"/>
                <a:gd name="connsiteY14" fmla="*/ 4805863 h 4841336"/>
                <a:gd name="connsiteX15" fmla="*/ 2718145 w 7530353"/>
                <a:gd name="connsiteY15" fmla="*/ 4214407 h 4841336"/>
                <a:gd name="connsiteX16" fmla="*/ 1887382 w 7530353"/>
                <a:gd name="connsiteY16" fmla="*/ 2869232 h 4841336"/>
                <a:gd name="connsiteX17" fmla="*/ 6111439 w 7530353"/>
                <a:gd name="connsiteY17" fmla="*/ 0 h 4841336"/>
                <a:gd name="connsiteX0" fmla="*/ 889325 w 7530353"/>
                <a:gd name="connsiteY0" fmla="*/ 3080727 h 4824428"/>
                <a:gd name="connsiteX1" fmla="*/ 1688075 w 7530353"/>
                <a:gd name="connsiteY1" fmla="*/ 3902348 h 4824428"/>
                <a:gd name="connsiteX2" fmla="*/ 1355449 w 7530353"/>
                <a:gd name="connsiteY2" fmla="*/ 4470692 h 4824428"/>
                <a:gd name="connsiteX3" fmla="*/ 705532 w 7530353"/>
                <a:gd name="connsiteY3" fmla="*/ 4083348 h 4824428"/>
                <a:gd name="connsiteX4" fmla="*/ 704048 w 7530353"/>
                <a:gd name="connsiteY4" fmla="*/ 3205866 h 4824428"/>
                <a:gd name="connsiteX5" fmla="*/ 1164036 w 7530353"/>
                <a:gd name="connsiteY5" fmla="*/ 3364703 h 4824428"/>
                <a:gd name="connsiteX6" fmla="*/ 1096545 w 7530353"/>
                <a:gd name="connsiteY6" fmla="*/ 3510572 h 4824428"/>
                <a:gd name="connsiteX7" fmla="*/ 981156 w 7530353"/>
                <a:gd name="connsiteY7" fmla="*/ 3396272 h 4824428"/>
                <a:gd name="connsiteX8" fmla="*/ 1036236 w 7530353"/>
                <a:gd name="connsiteY8" fmla="*/ 2903722 h 4824428"/>
                <a:gd name="connsiteX9" fmla="*/ 208 w 7530353"/>
                <a:gd name="connsiteY9" fmla="*/ 2490644 h 4824428"/>
                <a:gd name="connsiteX10" fmla="*/ 1300804 w 7530353"/>
                <a:gd name="connsiteY10" fmla="*/ 1016036 h 4824428"/>
                <a:gd name="connsiteX11" fmla="*/ 3484093 w 7530353"/>
                <a:gd name="connsiteY11" fmla="*/ 575337 h 4824428"/>
                <a:gd name="connsiteX12" fmla="*/ 5852883 w 7530353"/>
                <a:gd name="connsiteY12" fmla="*/ 753010 h 4824428"/>
                <a:gd name="connsiteX13" fmla="*/ 7526967 w 7530353"/>
                <a:gd name="connsiteY13" fmla="*/ 3003102 h 4824428"/>
                <a:gd name="connsiteX14" fmla="*/ 5424934 w 7530353"/>
                <a:gd name="connsiteY14" fmla="*/ 4805863 h 4824428"/>
                <a:gd name="connsiteX15" fmla="*/ 2718145 w 7530353"/>
                <a:gd name="connsiteY15" fmla="*/ 4214407 h 4824428"/>
                <a:gd name="connsiteX16" fmla="*/ 1887382 w 7530353"/>
                <a:gd name="connsiteY16" fmla="*/ 2869232 h 4824428"/>
                <a:gd name="connsiteX17" fmla="*/ 6111439 w 7530353"/>
                <a:gd name="connsiteY17" fmla="*/ 0 h 4824428"/>
                <a:gd name="connsiteX0" fmla="*/ 889325 w 7530353"/>
                <a:gd name="connsiteY0" fmla="*/ 3080727 h 4919208"/>
                <a:gd name="connsiteX1" fmla="*/ 1688075 w 7530353"/>
                <a:gd name="connsiteY1" fmla="*/ 3902348 h 4919208"/>
                <a:gd name="connsiteX2" fmla="*/ 1355449 w 7530353"/>
                <a:gd name="connsiteY2" fmla="*/ 4470692 h 4919208"/>
                <a:gd name="connsiteX3" fmla="*/ 705532 w 7530353"/>
                <a:gd name="connsiteY3" fmla="*/ 4083348 h 4919208"/>
                <a:gd name="connsiteX4" fmla="*/ 704048 w 7530353"/>
                <a:gd name="connsiteY4" fmla="*/ 3205866 h 4919208"/>
                <a:gd name="connsiteX5" fmla="*/ 1164036 w 7530353"/>
                <a:gd name="connsiteY5" fmla="*/ 3364703 h 4919208"/>
                <a:gd name="connsiteX6" fmla="*/ 1096545 w 7530353"/>
                <a:gd name="connsiteY6" fmla="*/ 3510572 h 4919208"/>
                <a:gd name="connsiteX7" fmla="*/ 981156 w 7530353"/>
                <a:gd name="connsiteY7" fmla="*/ 3396272 h 4919208"/>
                <a:gd name="connsiteX8" fmla="*/ 1036236 w 7530353"/>
                <a:gd name="connsiteY8" fmla="*/ 2903722 h 4919208"/>
                <a:gd name="connsiteX9" fmla="*/ 208 w 7530353"/>
                <a:gd name="connsiteY9" fmla="*/ 2490644 h 4919208"/>
                <a:gd name="connsiteX10" fmla="*/ 1300804 w 7530353"/>
                <a:gd name="connsiteY10" fmla="*/ 1016036 h 4919208"/>
                <a:gd name="connsiteX11" fmla="*/ 3484093 w 7530353"/>
                <a:gd name="connsiteY11" fmla="*/ 575337 h 4919208"/>
                <a:gd name="connsiteX12" fmla="*/ 5852883 w 7530353"/>
                <a:gd name="connsiteY12" fmla="*/ 753010 h 4919208"/>
                <a:gd name="connsiteX13" fmla="*/ 7526967 w 7530353"/>
                <a:gd name="connsiteY13" fmla="*/ 3003102 h 4919208"/>
                <a:gd name="connsiteX14" fmla="*/ 5424934 w 7530353"/>
                <a:gd name="connsiteY14" fmla="*/ 4805863 h 4919208"/>
                <a:gd name="connsiteX15" fmla="*/ 2718145 w 7530353"/>
                <a:gd name="connsiteY15" fmla="*/ 4214407 h 4919208"/>
                <a:gd name="connsiteX16" fmla="*/ 1887382 w 7530353"/>
                <a:gd name="connsiteY16" fmla="*/ 2869232 h 4919208"/>
                <a:gd name="connsiteX17" fmla="*/ 6111439 w 7530353"/>
                <a:gd name="connsiteY17" fmla="*/ 0 h 4919208"/>
                <a:gd name="connsiteX0" fmla="*/ 889325 w 7527297"/>
                <a:gd name="connsiteY0" fmla="*/ 3080727 h 4857980"/>
                <a:gd name="connsiteX1" fmla="*/ 1688075 w 7527297"/>
                <a:gd name="connsiteY1" fmla="*/ 3902348 h 4857980"/>
                <a:gd name="connsiteX2" fmla="*/ 1355449 w 7527297"/>
                <a:gd name="connsiteY2" fmla="*/ 4470692 h 4857980"/>
                <a:gd name="connsiteX3" fmla="*/ 705532 w 7527297"/>
                <a:gd name="connsiteY3" fmla="*/ 4083348 h 4857980"/>
                <a:gd name="connsiteX4" fmla="*/ 704048 w 7527297"/>
                <a:gd name="connsiteY4" fmla="*/ 3205866 h 4857980"/>
                <a:gd name="connsiteX5" fmla="*/ 1164036 w 7527297"/>
                <a:gd name="connsiteY5" fmla="*/ 3364703 h 4857980"/>
                <a:gd name="connsiteX6" fmla="*/ 1096545 w 7527297"/>
                <a:gd name="connsiteY6" fmla="*/ 3510572 h 4857980"/>
                <a:gd name="connsiteX7" fmla="*/ 981156 w 7527297"/>
                <a:gd name="connsiteY7" fmla="*/ 3396272 h 4857980"/>
                <a:gd name="connsiteX8" fmla="*/ 1036236 w 7527297"/>
                <a:gd name="connsiteY8" fmla="*/ 2903722 h 4857980"/>
                <a:gd name="connsiteX9" fmla="*/ 208 w 7527297"/>
                <a:gd name="connsiteY9" fmla="*/ 2490644 h 4857980"/>
                <a:gd name="connsiteX10" fmla="*/ 1300804 w 7527297"/>
                <a:gd name="connsiteY10" fmla="*/ 1016036 h 4857980"/>
                <a:gd name="connsiteX11" fmla="*/ 3484093 w 7527297"/>
                <a:gd name="connsiteY11" fmla="*/ 575337 h 4857980"/>
                <a:gd name="connsiteX12" fmla="*/ 5852883 w 7527297"/>
                <a:gd name="connsiteY12" fmla="*/ 753010 h 4857980"/>
                <a:gd name="connsiteX13" fmla="*/ 7526967 w 7527297"/>
                <a:gd name="connsiteY13" fmla="*/ 3003102 h 4857980"/>
                <a:gd name="connsiteX14" fmla="*/ 5724517 w 7527297"/>
                <a:gd name="connsiteY14" fmla="*/ 4746658 h 4857980"/>
                <a:gd name="connsiteX15" fmla="*/ 2718145 w 7527297"/>
                <a:gd name="connsiteY15" fmla="*/ 4214407 h 4857980"/>
                <a:gd name="connsiteX16" fmla="*/ 1887382 w 7527297"/>
                <a:gd name="connsiteY16" fmla="*/ 2869232 h 4857980"/>
                <a:gd name="connsiteX17" fmla="*/ 6111439 w 7527297"/>
                <a:gd name="connsiteY17" fmla="*/ 0 h 4857980"/>
                <a:gd name="connsiteX0" fmla="*/ 889325 w 7527297"/>
                <a:gd name="connsiteY0" fmla="*/ 3080727 h 4792270"/>
                <a:gd name="connsiteX1" fmla="*/ 1688075 w 7527297"/>
                <a:gd name="connsiteY1" fmla="*/ 3902348 h 4792270"/>
                <a:gd name="connsiteX2" fmla="*/ 1355449 w 7527297"/>
                <a:gd name="connsiteY2" fmla="*/ 4470692 h 4792270"/>
                <a:gd name="connsiteX3" fmla="*/ 705532 w 7527297"/>
                <a:gd name="connsiteY3" fmla="*/ 4083348 h 4792270"/>
                <a:gd name="connsiteX4" fmla="*/ 704048 w 7527297"/>
                <a:gd name="connsiteY4" fmla="*/ 3205866 h 4792270"/>
                <a:gd name="connsiteX5" fmla="*/ 1164036 w 7527297"/>
                <a:gd name="connsiteY5" fmla="*/ 3364703 h 4792270"/>
                <a:gd name="connsiteX6" fmla="*/ 1096545 w 7527297"/>
                <a:gd name="connsiteY6" fmla="*/ 3510572 h 4792270"/>
                <a:gd name="connsiteX7" fmla="*/ 981156 w 7527297"/>
                <a:gd name="connsiteY7" fmla="*/ 3396272 h 4792270"/>
                <a:gd name="connsiteX8" fmla="*/ 1036236 w 7527297"/>
                <a:gd name="connsiteY8" fmla="*/ 2903722 h 4792270"/>
                <a:gd name="connsiteX9" fmla="*/ 208 w 7527297"/>
                <a:gd name="connsiteY9" fmla="*/ 2490644 h 4792270"/>
                <a:gd name="connsiteX10" fmla="*/ 1300804 w 7527297"/>
                <a:gd name="connsiteY10" fmla="*/ 1016036 h 4792270"/>
                <a:gd name="connsiteX11" fmla="*/ 3484093 w 7527297"/>
                <a:gd name="connsiteY11" fmla="*/ 575337 h 4792270"/>
                <a:gd name="connsiteX12" fmla="*/ 5852883 w 7527297"/>
                <a:gd name="connsiteY12" fmla="*/ 753010 h 4792270"/>
                <a:gd name="connsiteX13" fmla="*/ 7526967 w 7527297"/>
                <a:gd name="connsiteY13" fmla="*/ 3003102 h 4792270"/>
                <a:gd name="connsiteX14" fmla="*/ 5724517 w 7527297"/>
                <a:gd name="connsiteY14" fmla="*/ 4746658 h 4792270"/>
                <a:gd name="connsiteX15" fmla="*/ 2718145 w 7527297"/>
                <a:gd name="connsiteY15" fmla="*/ 4214407 h 4792270"/>
                <a:gd name="connsiteX16" fmla="*/ 1887382 w 7527297"/>
                <a:gd name="connsiteY16" fmla="*/ 2869232 h 4792270"/>
                <a:gd name="connsiteX17" fmla="*/ 6111439 w 7527297"/>
                <a:gd name="connsiteY17" fmla="*/ 0 h 4792270"/>
                <a:gd name="connsiteX0" fmla="*/ 889325 w 7527297"/>
                <a:gd name="connsiteY0" fmla="*/ 3080727 h 4807208"/>
                <a:gd name="connsiteX1" fmla="*/ 1688075 w 7527297"/>
                <a:gd name="connsiteY1" fmla="*/ 3902348 h 4807208"/>
                <a:gd name="connsiteX2" fmla="*/ 1355449 w 7527297"/>
                <a:gd name="connsiteY2" fmla="*/ 4470692 h 4807208"/>
                <a:gd name="connsiteX3" fmla="*/ 705532 w 7527297"/>
                <a:gd name="connsiteY3" fmla="*/ 4083348 h 4807208"/>
                <a:gd name="connsiteX4" fmla="*/ 704048 w 7527297"/>
                <a:gd name="connsiteY4" fmla="*/ 3205866 h 4807208"/>
                <a:gd name="connsiteX5" fmla="*/ 1164036 w 7527297"/>
                <a:gd name="connsiteY5" fmla="*/ 3364703 h 4807208"/>
                <a:gd name="connsiteX6" fmla="*/ 1096545 w 7527297"/>
                <a:gd name="connsiteY6" fmla="*/ 3510572 h 4807208"/>
                <a:gd name="connsiteX7" fmla="*/ 981156 w 7527297"/>
                <a:gd name="connsiteY7" fmla="*/ 3396272 h 4807208"/>
                <a:gd name="connsiteX8" fmla="*/ 1036236 w 7527297"/>
                <a:gd name="connsiteY8" fmla="*/ 2903722 h 4807208"/>
                <a:gd name="connsiteX9" fmla="*/ 208 w 7527297"/>
                <a:gd name="connsiteY9" fmla="*/ 2490644 h 4807208"/>
                <a:gd name="connsiteX10" fmla="*/ 1300804 w 7527297"/>
                <a:gd name="connsiteY10" fmla="*/ 1016036 h 4807208"/>
                <a:gd name="connsiteX11" fmla="*/ 3484093 w 7527297"/>
                <a:gd name="connsiteY11" fmla="*/ 575337 h 4807208"/>
                <a:gd name="connsiteX12" fmla="*/ 5852883 w 7527297"/>
                <a:gd name="connsiteY12" fmla="*/ 753010 h 4807208"/>
                <a:gd name="connsiteX13" fmla="*/ 7526967 w 7527297"/>
                <a:gd name="connsiteY13" fmla="*/ 3003102 h 4807208"/>
                <a:gd name="connsiteX14" fmla="*/ 5724517 w 7527297"/>
                <a:gd name="connsiteY14" fmla="*/ 4746658 h 4807208"/>
                <a:gd name="connsiteX15" fmla="*/ 2718145 w 7527297"/>
                <a:gd name="connsiteY15" fmla="*/ 4214407 h 4807208"/>
                <a:gd name="connsiteX16" fmla="*/ 1887382 w 7527297"/>
                <a:gd name="connsiteY16" fmla="*/ 2869232 h 4807208"/>
                <a:gd name="connsiteX17" fmla="*/ 6111439 w 7527297"/>
                <a:gd name="connsiteY17" fmla="*/ 0 h 4807208"/>
                <a:gd name="connsiteX0" fmla="*/ 889325 w 7527297"/>
                <a:gd name="connsiteY0" fmla="*/ 3080727 h 4813949"/>
                <a:gd name="connsiteX1" fmla="*/ 1688075 w 7527297"/>
                <a:gd name="connsiteY1" fmla="*/ 3902348 h 4813949"/>
                <a:gd name="connsiteX2" fmla="*/ 1355449 w 7527297"/>
                <a:gd name="connsiteY2" fmla="*/ 4470692 h 4813949"/>
                <a:gd name="connsiteX3" fmla="*/ 705532 w 7527297"/>
                <a:gd name="connsiteY3" fmla="*/ 4083348 h 4813949"/>
                <a:gd name="connsiteX4" fmla="*/ 704048 w 7527297"/>
                <a:gd name="connsiteY4" fmla="*/ 3205866 h 4813949"/>
                <a:gd name="connsiteX5" fmla="*/ 1164036 w 7527297"/>
                <a:gd name="connsiteY5" fmla="*/ 3364703 h 4813949"/>
                <a:gd name="connsiteX6" fmla="*/ 1096545 w 7527297"/>
                <a:gd name="connsiteY6" fmla="*/ 3510572 h 4813949"/>
                <a:gd name="connsiteX7" fmla="*/ 981156 w 7527297"/>
                <a:gd name="connsiteY7" fmla="*/ 3396272 h 4813949"/>
                <a:gd name="connsiteX8" fmla="*/ 1036236 w 7527297"/>
                <a:gd name="connsiteY8" fmla="*/ 2903722 h 4813949"/>
                <a:gd name="connsiteX9" fmla="*/ 208 w 7527297"/>
                <a:gd name="connsiteY9" fmla="*/ 2490644 h 4813949"/>
                <a:gd name="connsiteX10" fmla="*/ 1300804 w 7527297"/>
                <a:gd name="connsiteY10" fmla="*/ 1016036 h 4813949"/>
                <a:gd name="connsiteX11" fmla="*/ 3484093 w 7527297"/>
                <a:gd name="connsiteY11" fmla="*/ 575337 h 4813949"/>
                <a:gd name="connsiteX12" fmla="*/ 5852883 w 7527297"/>
                <a:gd name="connsiteY12" fmla="*/ 753010 h 4813949"/>
                <a:gd name="connsiteX13" fmla="*/ 7526967 w 7527297"/>
                <a:gd name="connsiteY13" fmla="*/ 3003102 h 4813949"/>
                <a:gd name="connsiteX14" fmla="*/ 5724517 w 7527297"/>
                <a:gd name="connsiteY14" fmla="*/ 4746658 h 4813949"/>
                <a:gd name="connsiteX15" fmla="*/ 2718145 w 7527297"/>
                <a:gd name="connsiteY15" fmla="*/ 4214407 h 4813949"/>
                <a:gd name="connsiteX16" fmla="*/ 1887382 w 7527297"/>
                <a:gd name="connsiteY16" fmla="*/ 2869232 h 4813949"/>
                <a:gd name="connsiteX17" fmla="*/ 6111439 w 7527297"/>
                <a:gd name="connsiteY17" fmla="*/ 0 h 4813949"/>
                <a:gd name="connsiteX0" fmla="*/ 889325 w 7527297"/>
                <a:gd name="connsiteY0" fmla="*/ 3080727 h 4818717"/>
                <a:gd name="connsiteX1" fmla="*/ 1688075 w 7527297"/>
                <a:gd name="connsiteY1" fmla="*/ 3902348 h 4818717"/>
                <a:gd name="connsiteX2" fmla="*/ 1355449 w 7527297"/>
                <a:gd name="connsiteY2" fmla="*/ 4470692 h 4818717"/>
                <a:gd name="connsiteX3" fmla="*/ 705532 w 7527297"/>
                <a:gd name="connsiteY3" fmla="*/ 4083348 h 4818717"/>
                <a:gd name="connsiteX4" fmla="*/ 704048 w 7527297"/>
                <a:gd name="connsiteY4" fmla="*/ 3205866 h 4818717"/>
                <a:gd name="connsiteX5" fmla="*/ 1164036 w 7527297"/>
                <a:gd name="connsiteY5" fmla="*/ 3364703 h 4818717"/>
                <a:gd name="connsiteX6" fmla="*/ 1096545 w 7527297"/>
                <a:gd name="connsiteY6" fmla="*/ 3510572 h 4818717"/>
                <a:gd name="connsiteX7" fmla="*/ 981156 w 7527297"/>
                <a:gd name="connsiteY7" fmla="*/ 3396272 h 4818717"/>
                <a:gd name="connsiteX8" fmla="*/ 1036236 w 7527297"/>
                <a:gd name="connsiteY8" fmla="*/ 2903722 h 4818717"/>
                <a:gd name="connsiteX9" fmla="*/ 208 w 7527297"/>
                <a:gd name="connsiteY9" fmla="*/ 2490644 h 4818717"/>
                <a:gd name="connsiteX10" fmla="*/ 1300804 w 7527297"/>
                <a:gd name="connsiteY10" fmla="*/ 1016036 h 4818717"/>
                <a:gd name="connsiteX11" fmla="*/ 3484093 w 7527297"/>
                <a:gd name="connsiteY11" fmla="*/ 575337 h 4818717"/>
                <a:gd name="connsiteX12" fmla="*/ 5852883 w 7527297"/>
                <a:gd name="connsiteY12" fmla="*/ 753010 h 4818717"/>
                <a:gd name="connsiteX13" fmla="*/ 7526967 w 7527297"/>
                <a:gd name="connsiteY13" fmla="*/ 3003102 h 4818717"/>
                <a:gd name="connsiteX14" fmla="*/ 5724517 w 7527297"/>
                <a:gd name="connsiteY14" fmla="*/ 4746658 h 4818717"/>
                <a:gd name="connsiteX15" fmla="*/ 2718145 w 7527297"/>
                <a:gd name="connsiteY15" fmla="*/ 4214407 h 4818717"/>
                <a:gd name="connsiteX16" fmla="*/ 1887382 w 7527297"/>
                <a:gd name="connsiteY16" fmla="*/ 2869232 h 4818717"/>
                <a:gd name="connsiteX17" fmla="*/ 6111439 w 7527297"/>
                <a:gd name="connsiteY17" fmla="*/ 0 h 4818717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99726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99726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798670"/>
                <a:gd name="connsiteX1" fmla="*/ 1688075 w 7527297"/>
                <a:gd name="connsiteY1" fmla="*/ 3902348 h 4798670"/>
                <a:gd name="connsiteX2" fmla="*/ 1355449 w 7527297"/>
                <a:gd name="connsiteY2" fmla="*/ 4470692 h 4798670"/>
                <a:gd name="connsiteX3" fmla="*/ 705532 w 7527297"/>
                <a:gd name="connsiteY3" fmla="*/ 4083348 h 4798670"/>
                <a:gd name="connsiteX4" fmla="*/ 704048 w 7527297"/>
                <a:gd name="connsiteY4" fmla="*/ 3205866 h 4798670"/>
                <a:gd name="connsiteX5" fmla="*/ 1164036 w 7527297"/>
                <a:gd name="connsiteY5" fmla="*/ 3364703 h 4798670"/>
                <a:gd name="connsiteX6" fmla="*/ 1096545 w 7527297"/>
                <a:gd name="connsiteY6" fmla="*/ 3510572 h 4798670"/>
                <a:gd name="connsiteX7" fmla="*/ 981156 w 7527297"/>
                <a:gd name="connsiteY7" fmla="*/ 3396272 h 4798670"/>
                <a:gd name="connsiteX8" fmla="*/ 1036236 w 7527297"/>
                <a:gd name="connsiteY8" fmla="*/ 2903722 h 4798670"/>
                <a:gd name="connsiteX9" fmla="*/ 208 w 7527297"/>
                <a:gd name="connsiteY9" fmla="*/ 2490644 h 4798670"/>
                <a:gd name="connsiteX10" fmla="*/ 1300804 w 7527297"/>
                <a:gd name="connsiteY10" fmla="*/ 1016036 h 4798670"/>
                <a:gd name="connsiteX11" fmla="*/ 3484093 w 7527297"/>
                <a:gd name="connsiteY11" fmla="*/ 575337 h 4798670"/>
                <a:gd name="connsiteX12" fmla="*/ 5852883 w 7527297"/>
                <a:gd name="connsiteY12" fmla="*/ 753010 h 4798670"/>
                <a:gd name="connsiteX13" fmla="*/ 7526967 w 7527297"/>
                <a:gd name="connsiteY13" fmla="*/ 3003102 h 4798670"/>
                <a:gd name="connsiteX14" fmla="*/ 5724517 w 7527297"/>
                <a:gd name="connsiteY14" fmla="*/ 4746658 h 4798670"/>
                <a:gd name="connsiteX15" fmla="*/ 2718145 w 7527297"/>
                <a:gd name="connsiteY15" fmla="*/ 4214407 h 4798670"/>
                <a:gd name="connsiteX16" fmla="*/ 1917340 w 7527297"/>
                <a:gd name="connsiteY16" fmla="*/ 2408742 h 4798670"/>
                <a:gd name="connsiteX17" fmla="*/ 6111439 w 7527297"/>
                <a:gd name="connsiteY17" fmla="*/ 0 h 4798670"/>
                <a:gd name="connsiteX0" fmla="*/ 889325 w 7527297"/>
                <a:gd name="connsiteY0" fmla="*/ 3080727 h 4827038"/>
                <a:gd name="connsiteX1" fmla="*/ 1688075 w 7527297"/>
                <a:gd name="connsiteY1" fmla="*/ 3902348 h 4827038"/>
                <a:gd name="connsiteX2" fmla="*/ 1355449 w 7527297"/>
                <a:gd name="connsiteY2" fmla="*/ 4470692 h 4827038"/>
                <a:gd name="connsiteX3" fmla="*/ 705532 w 7527297"/>
                <a:gd name="connsiteY3" fmla="*/ 4083348 h 4827038"/>
                <a:gd name="connsiteX4" fmla="*/ 704048 w 7527297"/>
                <a:gd name="connsiteY4" fmla="*/ 3205866 h 4827038"/>
                <a:gd name="connsiteX5" fmla="*/ 1164036 w 7527297"/>
                <a:gd name="connsiteY5" fmla="*/ 3364703 h 4827038"/>
                <a:gd name="connsiteX6" fmla="*/ 1096545 w 7527297"/>
                <a:gd name="connsiteY6" fmla="*/ 3510572 h 4827038"/>
                <a:gd name="connsiteX7" fmla="*/ 981156 w 7527297"/>
                <a:gd name="connsiteY7" fmla="*/ 3396272 h 4827038"/>
                <a:gd name="connsiteX8" fmla="*/ 1036236 w 7527297"/>
                <a:gd name="connsiteY8" fmla="*/ 2903722 h 4827038"/>
                <a:gd name="connsiteX9" fmla="*/ 208 w 7527297"/>
                <a:gd name="connsiteY9" fmla="*/ 2490644 h 4827038"/>
                <a:gd name="connsiteX10" fmla="*/ 1300804 w 7527297"/>
                <a:gd name="connsiteY10" fmla="*/ 1016036 h 4827038"/>
                <a:gd name="connsiteX11" fmla="*/ 3484093 w 7527297"/>
                <a:gd name="connsiteY11" fmla="*/ 575337 h 4827038"/>
                <a:gd name="connsiteX12" fmla="*/ 5852883 w 7527297"/>
                <a:gd name="connsiteY12" fmla="*/ 753010 h 4827038"/>
                <a:gd name="connsiteX13" fmla="*/ 7526967 w 7527297"/>
                <a:gd name="connsiteY13" fmla="*/ 3003102 h 4827038"/>
                <a:gd name="connsiteX14" fmla="*/ 5724517 w 7527297"/>
                <a:gd name="connsiteY14" fmla="*/ 4746658 h 4827038"/>
                <a:gd name="connsiteX15" fmla="*/ 2718145 w 7527297"/>
                <a:gd name="connsiteY15" fmla="*/ 4214407 h 4827038"/>
                <a:gd name="connsiteX16" fmla="*/ 1917340 w 7527297"/>
                <a:gd name="connsiteY16" fmla="*/ 2408742 h 4827038"/>
                <a:gd name="connsiteX17" fmla="*/ 6111439 w 7527297"/>
                <a:gd name="connsiteY17" fmla="*/ 0 h 4827038"/>
                <a:gd name="connsiteX0" fmla="*/ 889325 w 7512322"/>
                <a:gd name="connsiteY0" fmla="*/ 3080727 h 4842130"/>
                <a:gd name="connsiteX1" fmla="*/ 1688075 w 7512322"/>
                <a:gd name="connsiteY1" fmla="*/ 3902348 h 4842130"/>
                <a:gd name="connsiteX2" fmla="*/ 1355449 w 7512322"/>
                <a:gd name="connsiteY2" fmla="*/ 4470692 h 4842130"/>
                <a:gd name="connsiteX3" fmla="*/ 705532 w 7512322"/>
                <a:gd name="connsiteY3" fmla="*/ 4083348 h 4842130"/>
                <a:gd name="connsiteX4" fmla="*/ 704048 w 7512322"/>
                <a:gd name="connsiteY4" fmla="*/ 3205866 h 4842130"/>
                <a:gd name="connsiteX5" fmla="*/ 1164036 w 7512322"/>
                <a:gd name="connsiteY5" fmla="*/ 3364703 h 4842130"/>
                <a:gd name="connsiteX6" fmla="*/ 1096545 w 7512322"/>
                <a:gd name="connsiteY6" fmla="*/ 3510572 h 4842130"/>
                <a:gd name="connsiteX7" fmla="*/ 981156 w 7512322"/>
                <a:gd name="connsiteY7" fmla="*/ 3396272 h 4842130"/>
                <a:gd name="connsiteX8" fmla="*/ 1036236 w 7512322"/>
                <a:gd name="connsiteY8" fmla="*/ 2903722 h 4842130"/>
                <a:gd name="connsiteX9" fmla="*/ 208 w 7512322"/>
                <a:gd name="connsiteY9" fmla="*/ 2490644 h 4842130"/>
                <a:gd name="connsiteX10" fmla="*/ 1300804 w 7512322"/>
                <a:gd name="connsiteY10" fmla="*/ 1016036 h 4842130"/>
                <a:gd name="connsiteX11" fmla="*/ 3484093 w 7512322"/>
                <a:gd name="connsiteY11" fmla="*/ 575337 h 4842130"/>
                <a:gd name="connsiteX12" fmla="*/ 5852883 w 7512322"/>
                <a:gd name="connsiteY12" fmla="*/ 753010 h 4842130"/>
                <a:gd name="connsiteX13" fmla="*/ 7511988 w 7512322"/>
                <a:gd name="connsiteY13" fmla="*/ 2463671 h 4842130"/>
                <a:gd name="connsiteX14" fmla="*/ 5724517 w 7512322"/>
                <a:gd name="connsiteY14" fmla="*/ 4746658 h 4842130"/>
                <a:gd name="connsiteX15" fmla="*/ 2718145 w 7512322"/>
                <a:gd name="connsiteY15" fmla="*/ 4214407 h 4842130"/>
                <a:gd name="connsiteX16" fmla="*/ 1917340 w 7512322"/>
                <a:gd name="connsiteY16" fmla="*/ 2408742 h 4842130"/>
                <a:gd name="connsiteX17" fmla="*/ 6111439 w 7512322"/>
                <a:gd name="connsiteY17" fmla="*/ 0 h 4842130"/>
                <a:gd name="connsiteX0" fmla="*/ 889325 w 7515153"/>
                <a:gd name="connsiteY0" fmla="*/ 3080727 h 4842130"/>
                <a:gd name="connsiteX1" fmla="*/ 1688075 w 7515153"/>
                <a:gd name="connsiteY1" fmla="*/ 3902348 h 4842130"/>
                <a:gd name="connsiteX2" fmla="*/ 1355449 w 7515153"/>
                <a:gd name="connsiteY2" fmla="*/ 4470692 h 4842130"/>
                <a:gd name="connsiteX3" fmla="*/ 705532 w 7515153"/>
                <a:gd name="connsiteY3" fmla="*/ 4083348 h 4842130"/>
                <a:gd name="connsiteX4" fmla="*/ 704048 w 7515153"/>
                <a:gd name="connsiteY4" fmla="*/ 3205866 h 4842130"/>
                <a:gd name="connsiteX5" fmla="*/ 1164036 w 7515153"/>
                <a:gd name="connsiteY5" fmla="*/ 3364703 h 4842130"/>
                <a:gd name="connsiteX6" fmla="*/ 1096545 w 7515153"/>
                <a:gd name="connsiteY6" fmla="*/ 3510572 h 4842130"/>
                <a:gd name="connsiteX7" fmla="*/ 981156 w 7515153"/>
                <a:gd name="connsiteY7" fmla="*/ 3396272 h 4842130"/>
                <a:gd name="connsiteX8" fmla="*/ 1036236 w 7515153"/>
                <a:gd name="connsiteY8" fmla="*/ 2903722 h 4842130"/>
                <a:gd name="connsiteX9" fmla="*/ 208 w 7515153"/>
                <a:gd name="connsiteY9" fmla="*/ 2490644 h 4842130"/>
                <a:gd name="connsiteX10" fmla="*/ 1300804 w 7515153"/>
                <a:gd name="connsiteY10" fmla="*/ 1016036 h 4842130"/>
                <a:gd name="connsiteX11" fmla="*/ 3484093 w 7515153"/>
                <a:gd name="connsiteY11" fmla="*/ 575337 h 4842130"/>
                <a:gd name="connsiteX12" fmla="*/ 5852883 w 7515153"/>
                <a:gd name="connsiteY12" fmla="*/ 753010 h 4842130"/>
                <a:gd name="connsiteX13" fmla="*/ 7511988 w 7515153"/>
                <a:gd name="connsiteY13" fmla="*/ 2463671 h 4842130"/>
                <a:gd name="connsiteX14" fmla="*/ 5724517 w 7515153"/>
                <a:gd name="connsiteY14" fmla="*/ 4746658 h 4842130"/>
                <a:gd name="connsiteX15" fmla="*/ 2718145 w 7515153"/>
                <a:gd name="connsiteY15" fmla="*/ 4214407 h 4842130"/>
                <a:gd name="connsiteX16" fmla="*/ 1917340 w 7515153"/>
                <a:gd name="connsiteY16" fmla="*/ 2408742 h 4842130"/>
                <a:gd name="connsiteX17" fmla="*/ 6111439 w 7515153"/>
                <a:gd name="connsiteY17" fmla="*/ 0 h 4842130"/>
                <a:gd name="connsiteX0" fmla="*/ 889325 w 7520087"/>
                <a:gd name="connsiteY0" fmla="*/ 3080727 h 4842130"/>
                <a:gd name="connsiteX1" fmla="*/ 1688075 w 7520087"/>
                <a:gd name="connsiteY1" fmla="*/ 3902348 h 4842130"/>
                <a:gd name="connsiteX2" fmla="*/ 1355449 w 7520087"/>
                <a:gd name="connsiteY2" fmla="*/ 4470692 h 4842130"/>
                <a:gd name="connsiteX3" fmla="*/ 705532 w 7520087"/>
                <a:gd name="connsiteY3" fmla="*/ 4083348 h 4842130"/>
                <a:gd name="connsiteX4" fmla="*/ 704048 w 7520087"/>
                <a:gd name="connsiteY4" fmla="*/ 3205866 h 4842130"/>
                <a:gd name="connsiteX5" fmla="*/ 1164036 w 7520087"/>
                <a:gd name="connsiteY5" fmla="*/ 3364703 h 4842130"/>
                <a:gd name="connsiteX6" fmla="*/ 1096545 w 7520087"/>
                <a:gd name="connsiteY6" fmla="*/ 3510572 h 4842130"/>
                <a:gd name="connsiteX7" fmla="*/ 981156 w 7520087"/>
                <a:gd name="connsiteY7" fmla="*/ 3396272 h 4842130"/>
                <a:gd name="connsiteX8" fmla="*/ 1036236 w 7520087"/>
                <a:gd name="connsiteY8" fmla="*/ 2903722 h 4842130"/>
                <a:gd name="connsiteX9" fmla="*/ 208 w 7520087"/>
                <a:gd name="connsiteY9" fmla="*/ 2490644 h 4842130"/>
                <a:gd name="connsiteX10" fmla="*/ 1300804 w 7520087"/>
                <a:gd name="connsiteY10" fmla="*/ 1016036 h 4842130"/>
                <a:gd name="connsiteX11" fmla="*/ 3484093 w 7520087"/>
                <a:gd name="connsiteY11" fmla="*/ 575337 h 4842130"/>
                <a:gd name="connsiteX12" fmla="*/ 5852883 w 7520087"/>
                <a:gd name="connsiteY12" fmla="*/ 753010 h 4842130"/>
                <a:gd name="connsiteX13" fmla="*/ 7511988 w 7520087"/>
                <a:gd name="connsiteY13" fmla="*/ 2463671 h 4842130"/>
                <a:gd name="connsiteX14" fmla="*/ 5724517 w 7520087"/>
                <a:gd name="connsiteY14" fmla="*/ 4746658 h 4842130"/>
                <a:gd name="connsiteX15" fmla="*/ 2718145 w 7520087"/>
                <a:gd name="connsiteY15" fmla="*/ 4214407 h 4842130"/>
                <a:gd name="connsiteX16" fmla="*/ 1917340 w 7520087"/>
                <a:gd name="connsiteY16" fmla="*/ 2408742 h 4842130"/>
                <a:gd name="connsiteX17" fmla="*/ 6111439 w 7520087"/>
                <a:gd name="connsiteY17" fmla="*/ 0 h 4842130"/>
                <a:gd name="connsiteX0" fmla="*/ 889325 w 7525563"/>
                <a:gd name="connsiteY0" fmla="*/ 3080727 h 4842130"/>
                <a:gd name="connsiteX1" fmla="*/ 1688075 w 7525563"/>
                <a:gd name="connsiteY1" fmla="*/ 3902348 h 4842130"/>
                <a:gd name="connsiteX2" fmla="*/ 1355449 w 7525563"/>
                <a:gd name="connsiteY2" fmla="*/ 4470692 h 4842130"/>
                <a:gd name="connsiteX3" fmla="*/ 705532 w 7525563"/>
                <a:gd name="connsiteY3" fmla="*/ 4083348 h 4842130"/>
                <a:gd name="connsiteX4" fmla="*/ 704048 w 7525563"/>
                <a:gd name="connsiteY4" fmla="*/ 3205866 h 4842130"/>
                <a:gd name="connsiteX5" fmla="*/ 1164036 w 7525563"/>
                <a:gd name="connsiteY5" fmla="*/ 3364703 h 4842130"/>
                <a:gd name="connsiteX6" fmla="*/ 1096545 w 7525563"/>
                <a:gd name="connsiteY6" fmla="*/ 3510572 h 4842130"/>
                <a:gd name="connsiteX7" fmla="*/ 981156 w 7525563"/>
                <a:gd name="connsiteY7" fmla="*/ 3396272 h 4842130"/>
                <a:gd name="connsiteX8" fmla="*/ 1036236 w 7525563"/>
                <a:gd name="connsiteY8" fmla="*/ 2903722 h 4842130"/>
                <a:gd name="connsiteX9" fmla="*/ 208 w 7525563"/>
                <a:gd name="connsiteY9" fmla="*/ 2490644 h 4842130"/>
                <a:gd name="connsiteX10" fmla="*/ 1300804 w 7525563"/>
                <a:gd name="connsiteY10" fmla="*/ 1016036 h 4842130"/>
                <a:gd name="connsiteX11" fmla="*/ 3484093 w 7525563"/>
                <a:gd name="connsiteY11" fmla="*/ 575337 h 4842130"/>
                <a:gd name="connsiteX12" fmla="*/ 5852883 w 7525563"/>
                <a:gd name="connsiteY12" fmla="*/ 753010 h 4842130"/>
                <a:gd name="connsiteX13" fmla="*/ 7511988 w 7525563"/>
                <a:gd name="connsiteY13" fmla="*/ 2463671 h 4842130"/>
                <a:gd name="connsiteX14" fmla="*/ 5724517 w 7525563"/>
                <a:gd name="connsiteY14" fmla="*/ 4746658 h 4842130"/>
                <a:gd name="connsiteX15" fmla="*/ 2718145 w 7525563"/>
                <a:gd name="connsiteY15" fmla="*/ 4214407 h 4842130"/>
                <a:gd name="connsiteX16" fmla="*/ 1917340 w 7525563"/>
                <a:gd name="connsiteY16" fmla="*/ 2408742 h 4842130"/>
                <a:gd name="connsiteX17" fmla="*/ 6111439 w 7525563"/>
                <a:gd name="connsiteY17" fmla="*/ 0 h 4842130"/>
                <a:gd name="connsiteX0" fmla="*/ 889325 w 7540411"/>
                <a:gd name="connsiteY0" fmla="*/ 3080727 h 4836330"/>
                <a:gd name="connsiteX1" fmla="*/ 1688075 w 7540411"/>
                <a:gd name="connsiteY1" fmla="*/ 3902348 h 4836330"/>
                <a:gd name="connsiteX2" fmla="*/ 1355449 w 7540411"/>
                <a:gd name="connsiteY2" fmla="*/ 4470692 h 4836330"/>
                <a:gd name="connsiteX3" fmla="*/ 705532 w 7540411"/>
                <a:gd name="connsiteY3" fmla="*/ 4083348 h 4836330"/>
                <a:gd name="connsiteX4" fmla="*/ 704048 w 7540411"/>
                <a:gd name="connsiteY4" fmla="*/ 3205866 h 4836330"/>
                <a:gd name="connsiteX5" fmla="*/ 1164036 w 7540411"/>
                <a:gd name="connsiteY5" fmla="*/ 3364703 h 4836330"/>
                <a:gd name="connsiteX6" fmla="*/ 1096545 w 7540411"/>
                <a:gd name="connsiteY6" fmla="*/ 3510572 h 4836330"/>
                <a:gd name="connsiteX7" fmla="*/ 981156 w 7540411"/>
                <a:gd name="connsiteY7" fmla="*/ 3396272 h 4836330"/>
                <a:gd name="connsiteX8" fmla="*/ 1036236 w 7540411"/>
                <a:gd name="connsiteY8" fmla="*/ 2903722 h 4836330"/>
                <a:gd name="connsiteX9" fmla="*/ 208 w 7540411"/>
                <a:gd name="connsiteY9" fmla="*/ 2490644 h 4836330"/>
                <a:gd name="connsiteX10" fmla="*/ 1300804 w 7540411"/>
                <a:gd name="connsiteY10" fmla="*/ 1016036 h 4836330"/>
                <a:gd name="connsiteX11" fmla="*/ 3484093 w 7540411"/>
                <a:gd name="connsiteY11" fmla="*/ 575337 h 4836330"/>
                <a:gd name="connsiteX12" fmla="*/ 5852883 w 7540411"/>
                <a:gd name="connsiteY12" fmla="*/ 753010 h 4836330"/>
                <a:gd name="connsiteX13" fmla="*/ 7526968 w 7540411"/>
                <a:gd name="connsiteY13" fmla="*/ 2549191 h 4836330"/>
                <a:gd name="connsiteX14" fmla="*/ 5724517 w 7540411"/>
                <a:gd name="connsiteY14" fmla="*/ 4746658 h 4836330"/>
                <a:gd name="connsiteX15" fmla="*/ 2718145 w 7540411"/>
                <a:gd name="connsiteY15" fmla="*/ 4214407 h 4836330"/>
                <a:gd name="connsiteX16" fmla="*/ 1917340 w 7540411"/>
                <a:gd name="connsiteY16" fmla="*/ 2408742 h 4836330"/>
                <a:gd name="connsiteX17" fmla="*/ 6111439 w 7540411"/>
                <a:gd name="connsiteY17" fmla="*/ 0 h 4836330"/>
                <a:gd name="connsiteX0" fmla="*/ 889325 w 7549723"/>
                <a:gd name="connsiteY0" fmla="*/ 3080727 h 4836330"/>
                <a:gd name="connsiteX1" fmla="*/ 1688075 w 7549723"/>
                <a:gd name="connsiteY1" fmla="*/ 3902348 h 4836330"/>
                <a:gd name="connsiteX2" fmla="*/ 1355449 w 7549723"/>
                <a:gd name="connsiteY2" fmla="*/ 4470692 h 4836330"/>
                <a:gd name="connsiteX3" fmla="*/ 705532 w 7549723"/>
                <a:gd name="connsiteY3" fmla="*/ 4083348 h 4836330"/>
                <a:gd name="connsiteX4" fmla="*/ 704048 w 7549723"/>
                <a:gd name="connsiteY4" fmla="*/ 3205866 h 4836330"/>
                <a:gd name="connsiteX5" fmla="*/ 1164036 w 7549723"/>
                <a:gd name="connsiteY5" fmla="*/ 3364703 h 4836330"/>
                <a:gd name="connsiteX6" fmla="*/ 1096545 w 7549723"/>
                <a:gd name="connsiteY6" fmla="*/ 3510572 h 4836330"/>
                <a:gd name="connsiteX7" fmla="*/ 981156 w 7549723"/>
                <a:gd name="connsiteY7" fmla="*/ 3396272 h 4836330"/>
                <a:gd name="connsiteX8" fmla="*/ 1036236 w 7549723"/>
                <a:gd name="connsiteY8" fmla="*/ 2903722 h 4836330"/>
                <a:gd name="connsiteX9" fmla="*/ 208 w 7549723"/>
                <a:gd name="connsiteY9" fmla="*/ 2490644 h 4836330"/>
                <a:gd name="connsiteX10" fmla="*/ 1300804 w 7549723"/>
                <a:gd name="connsiteY10" fmla="*/ 1016036 h 4836330"/>
                <a:gd name="connsiteX11" fmla="*/ 3484093 w 7549723"/>
                <a:gd name="connsiteY11" fmla="*/ 575337 h 4836330"/>
                <a:gd name="connsiteX12" fmla="*/ 5852883 w 7549723"/>
                <a:gd name="connsiteY12" fmla="*/ 753010 h 4836330"/>
                <a:gd name="connsiteX13" fmla="*/ 7526968 w 7549723"/>
                <a:gd name="connsiteY13" fmla="*/ 2549191 h 4836330"/>
                <a:gd name="connsiteX14" fmla="*/ 5724517 w 7549723"/>
                <a:gd name="connsiteY14" fmla="*/ 4746658 h 4836330"/>
                <a:gd name="connsiteX15" fmla="*/ 2718145 w 7549723"/>
                <a:gd name="connsiteY15" fmla="*/ 4214407 h 4836330"/>
                <a:gd name="connsiteX16" fmla="*/ 1917340 w 7549723"/>
                <a:gd name="connsiteY16" fmla="*/ 2408742 h 4836330"/>
                <a:gd name="connsiteX17" fmla="*/ 6111439 w 7549723"/>
                <a:gd name="connsiteY17" fmla="*/ 0 h 4836330"/>
                <a:gd name="connsiteX0" fmla="*/ 889325 w 7527340"/>
                <a:gd name="connsiteY0" fmla="*/ 3080727 h 4836330"/>
                <a:gd name="connsiteX1" fmla="*/ 1688075 w 7527340"/>
                <a:gd name="connsiteY1" fmla="*/ 3902348 h 4836330"/>
                <a:gd name="connsiteX2" fmla="*/ 1355449 w 7527340"/>
                <a:gd name="connsiteY2" fmla="*/ 4470692 h 4836330"/>
                <a:gd name="connsiteX3" fmla="*/ 705532 w 7527340"/>
                <a:gd name="connsiteY3" fmla="*/ 4083348 h 4836330"/>
                <a:gd name="connsiteX4" fmla="*/ 704048 w 7527340"/>
                <a:gd name="connsiteY4" fmla="*/ 3205866 h 4836330"/>
                <a:gd name="connsiteX5" fmla="*/ 1164036 w 7527340"/>
                <a:gd name="connsiteY5" fmla="*/ 3364703 h 4836330"/>
                <a:gd name="connsiteX6" fmla="*/ 1096545 w 7527340"/>
                <a:gd name="connsiteY6" fmla="*/ 3510572 h 4836330"/>
                <a:gd name="connsiteX7" fmla="*/ 981156 w 7527340"/>
                <a:gd name="connsiteY7" fmla="*/ 3396272 h 4836330"/>
                <a:gd name="connsiteX8" fmla="*/ 1036236 w 7527340"/>
                <a:gd name="connsiteY8" fmla="*/ 2903722 h 4836330"/>
                <a:gd name="connsiteX9" fmla="*/ 208 w 7527340"/>
                <a:gd name="connsiteY9" fmla="*/ 2490644 h 4836330"/>
                <a:gd name="connsiteX10" fmla="*/ 1300804 w 7527340"/>
                <a:gd name="connsiteY10" fmla="*/ 1016036 h 4836330"/>
                <a:gd name="connsiteX11" fmla="*/ 3484093 w 7527340"/>
                <a:gd name="connsiteY11" fmla="*/ 575337 h 4836330"/>
                <a:gd name="connsiteX12" fmla="*/ 5860373 w 7527340"/>
                <a:gd name="connsiteY12" fmla="*/ 726697 h 4836330"/>
                <a:gd name="connsiteX13" fmla="*/ 7526968 w 7527340"/>
                <a:gd name="connsiteY13" fmla="*/ 2549191 h 4836330"/>
                <a:gd name="connsiteX14" fmla="*/ 5724517 w 7527340"/>
                <a:gd name="connsiteY14" fmla="*/ 4746658 h 4836330"/>
                <a:gd name="connsiteX15" fmla="*/ 2718145 w 7527340"/>
                <a:gd name="connsiteY15" fmla="*/ 4214407 h 4836330"/>
                <a:gd name="connsiteX16" fmla="*/ 1917340 w 7527340"/>
                <a:gd name="connsiteY16" fmla="*/ 2408742 h 4836330"/>
                <a:gd name="connsiteX17" fmla="*/ 6111439 w 7527340"/>
                <a:gd name="connsiteY17" fmla="*/ 0 h 4836330"/>
                <a:gd name="connsiteX0" fmla="*/ 889325 w 7527395"/>
                <a:gd name="connsiteY0" fmla="*/ 3080727 h 4836330"/>
                <a:gd name="connsiteX1" fmla="*/ 1688075 w 7527395"/>
                <a:gd name="connsiteY1" fmla="*/ 3902348 h 4836330"/>
                <a:gd name="connsiteX2" fmla="*/ 1355449 w 7527395"/>
                <a:gd name="connsiteY2" fmla="*/ 4470692 h 4836330"/>
                <a:gd name="connsiteX3" fmla="*/ 705532 w 7527395"/>
                <a:gd name="connsiteY3" fmla="*/ 4083348 h 4836330"/>
                <a:gd name="connsiteX4" fmla="*/ 704048 w 7527395"/>
                <a:gd name="connsiteY4" fmla="*/ 3205866 h 4836330"/>
                <a:gd name="connsiteX5" fmla="*/ 1164036 w 7527395"/>
                <a:gd name="connsiteY5" fmla="*/ 3364703 h 4836330"/>
                <a:gd name="connsiteX6" fmla="*/ 1096545 w 7527395"/>
                <a:gd name="connsiteY6" fmla="*/ 3510572 h 4836330"/>
                <a:gd name="connsiteX7" fmla="*/ 981156 w 7527395"/>
                <a:gd name="connsiteY7" fmla="*/ 3396272 h 4836330"/>
                <a:gd name="connsiteX8" fmla="*/ 1036236 w 7527395"/>
                <a:gd name="connsiteY8" fmla="*/ 2903722 h 4836330"/>
                <a:gd name="connsiteX9" fmla="*/ 208 w 7527395"/>
                <a:gd name="connsiteY9" fmla="*/ 2490644 h 4836330"/>
                <a:gd name="connsiteX10" fmla="*/ 1300804 w 7527395"/>
                <a:gd name="connsiteY10" fmla="*/ 1016036 h 4836330"/>
                <a:gd name="connsiteX11" fmla="*/ 3484093 w 7527395"/>
                <a:gd name="connsiteY11" fmla="*/ 575337 h 4836330"/>
                <a:gd name="connsiteX12" fmla="*/ 5860373 w 7527395"/>
                <a:gd name="connsiteY12" fmla="*/ 726697 h 4836330"/>
                <a:gd name="connsiteX13" fmla="*/ 7526968 w 7527395"/>
                <a:gd name="connsiteY13" fmla="*/ 2549191 h 4836330"/>
                <a:gd name="connsiteX14" fmla="*/ 5724517 w 7527395"/>
                <a:gd name="connsiteY14" fmla="*/ 4746658 h 4836330"/>
                <a:gd name="connsiteX15" fmla="*/ 2718145 w 7527395"/>
                <a:gd name="connsiteY15" fmla="*/ 4214407 h 4836330"/>
                <a:gd name="connsiteX16" fmla="*/ 1917340 w 7527395"/>
                <a:gd name="connsiteY16" fmla="*/ 2408742 h 4836330"/>
                <a:gd name="connsiteX17" fmla="*/ 6111439 w 7527395"/>
                <a:gd name="connsiteY17" fmla="*/ 0 h 4836330"/>
                <a:gd name="connsiteX0" fmla="*/ 889325 w 7529383"/>
                <a:gd name="connsiteY0" fmla="*/ 3080727 h 4836330"/>
                <a:gd name="connsiteX1" fmla="*/ 1688075 w 7529383"/>
                <a:gd name="connsiteY1" fmla="*/ 3902348 h 4836330"/>
                <a:gd name="connsiteX2" fmla="*/ 1355449 w 7529383"/>
                <a:gd name="connsiteY2" fmla="*/ 4470692 h 4836330"/>
                <a:gd name="connsiteX3" fmla="*/ 705532 w 7529383"/>
                <a:gd name="connsiteY3" fmla="*/ 4083348 h 4836330"/>
                <a:gd name="connsiteX4" fmla="*/ 704048 w 7529383"/>
                <a:gd name="connsiteY4" fmla="*/ 3205866 h 4836330"/>
                <a:gd name="connsiteX5" fmla="*/ 1164036 w 7529383"/>
                <a:gd name="connsiteY5" fmla="*/ 3364703 h 4836330"/>
                <a:gd name="connsiteX6" fmla="*/ 1096545 w 7529383"/>
                <a:gd name="connsiteY6" fmla="*/ 3510572 h 4836330"/>
                <a:gd name="connsiteX7" fmla="*/ 981156 w 7529383"/>
                <a:gd name="connsiteY7" fmla="*/ 3396272 h 4836330"/>
                <a:gd name="connsiteX8" fmla="*/ 1036236 w 7529383"/>
                <a:gd name="connsiteY8" fmla="*/ 2903722 h 4836330"/>
                <a:gd name="connsiteX9" fmla="*/ 208 w 7529383"/>
                <a:gd name="connsiteY9" fmla="*/ 2490644 h 4836330"/>
                <a:gd name="connsiteX10" fmla="*/ 1300804 w 7529383"/>
                <a:gd name="connsiteY10" fmla="*/ 1016036 h 4836330"/>
                <a:gd name="connsiteX11" fmla="*/ 3484093 w 7529383"/>
                <a:gd name="connsiteY11" fmla="*/ 575337 h 4836330"/>
                <a:gd name="connsiteX12" fmla="*/ 5860373 w 7529383"/>
                <a:gd name="connsiteY12" fmla="*/ 726697 h 4836330"/>
                <a:gd name="connsiteX13" fmla="*/ 7526968 w 7529383"/>
                <a:gd name="connsiteY13" fmla="*/ 2549191 h 4836330"/>
                <a:gd name="connsiteX14" fmla="*/ 5724517 w 7529383"/>
                <a:gd name="connsiteY14" fmla="*/ 4746658 h 4836330"/>
                <a:gd name="connsiteX15" fmla="*/ 2718145 w 7529383"/>
                <a:gd name="connsiteY15" fmla="*/ 4214407 h 4836330"/>
                <a:gd name="connsiteX16" fmla="*/ 1917340 w 7529383"/>
                <a:gd name="connsiteY16" fmla="*/ 2408742 h 4836330"/>
                <a:gd name="connsiteX17" fmla="*/ 6111439 w 7529383"/>
                <a:gd name="connsiteY17" fmla="*/ 0 h 4836330"/>
                <a:gd name="connsiteX0" fmla="*/ 889325 w 7529753"/>
                <a:gd name="connsiteY0" fmla="*/ 3080727 h 4823088"/>
                <a:gd name="connsiteX1" fmla="*/ 1688075 w 7529753"/>
                <a:gd name="connsiteY1" fmla="*/ 3902348 h 4823088"/>
                <a:gd name="connsiteX2" fmla="*/ 1355449 w 7529753"/>
                <a:gd name="connsiteY2" fmla="*/ 4470692 h 4823088"/>
                <a:gd name="connsiteX3" fmla="*/ 705532 w 7529753"/>
                <a:gd name="connsiteY3" fmla="*/ 4083348 h 4823088"/>
                <a:gd name="connsiteX4" fmla="*/ 704048 w 7529753"/>
                <a:gd name="connsiteY4" fmla="*/ 3205866 h 4823088"/>
                <a:gd name="connsiteX5" fmla="*/ 1164036 w 7529753"/>
                <a:gd name="connsiteY5" fmla="*/ 3364703 h 4823088"/>
                <a:gd name="connsiteX6" fmla="*/ 1096545 w 7529753"/>
                <a:gd name="connsiteY6" fmla="*/ 3510572 h 4823088"/>
                <a:gd name="connsiteX7" fmla="*/ 981156 w 7529753"/>
                <a:gd name="connsiteY7" fmla="*/ 3396272 h 4823088"/>
                <a:gd name="connsiteX8" fmla="*/ 1036236 w 7529753"/>
                <a:gd name="connsiteY8" fmla="*/ 2903722 h 4823088"/>
                <a:gd name="connsiteX9" fmla="*/ 208 w 7529753"/>
                <a:gd name="connsiteY9" fmla="*/ 2490644 h 4823088"/>
                <a:gd name="connsiteX10" fmla="*/ 1300804 w 7529753"/>
                <a:gd name="connsiteY10" fmla="*/ 1016036 h 4823088"/>
                <a:gd name="connsiteX11" fmla="*/ 3484093 w 7529753"/>
                <a:gd name="connsiteY11" fmla="*/ 575337 h 4823088"/>
                <a:gd name="connsiteX12" fmla="*/ 5860373 w 7529753"/>
                <a:gd name="connsiteY12" fmla="*/ 726697 h 4823088"/>
                <a:gd name="connsiteX13" fmla="*/ 7526968 w 7529753"/>
                <a:gd name="connsiteY13" fmla="*/ 2549191 h 4823088"/>
                <a:gd name="connsiteX14" fmla="*/ 5724517 w 7529753"/>
                <a:gd name="connsiteY14" fmla="*/ 4746658 h 4823088"/>
                <a:gd name="connsiteX15" fmla="*/ 2718145 w 7529753"/>
                <a:gd name="connsiteY15" fmla="*/ 4214407 h 4823088"/>
                <a:gd name="connsiteX16" fmla="*/ 1917340 w 7529753"/>
                <a:gd name="connsiteY16" fmla="*/ 2408742 h 4823088"/>
                <a:gd name="connsiteX17" fmla="*/ 6111439 w 7529753"/>
                <a:gd name="connsiteY17" fmla="*/ 0 h 4823088"/>
                <a:gd name="connsiteX0" fmla="*/ 889325 w 7529753"/>
                <a:gd name="connsiteY0" fmla="*/ 3080727 h 4839159"/>
                <a:gd name="connsiteX1" fmla="*/ 1688075 w 7529753"/>
                <a:gd name="connsiteY1" fmla="*/ 3902348 h 4839159"/>
                <a:gd name="connsiteX2" fmla="*/ 1355449 w 7529753"/>
                <a:gd name="connsiteY2" fmla="*/ 4470692 h 4839159"/>
                <a:gd name="connsiteX3" fmla="*/ 705532 w 7529753"/>
                <a:gd name="connsiteY3" fmla="*/ 4083348 h 4839159"/>
                <a:gd name="connsiteX4" fmla="*/ 704048 w 7529753"/>
                <a:gd name="connsiteY4" fmla="*/ 3205866 h 4839159"/>
                <a:gd name="connsiteX5" fmla="*/ 1164036 w 7529753"/>
                <a:gd name="connsiteY5" fmla="*/ 3364703 h 4839159"/>
                <a:gd name="connsiteX6" fmla="*/ 1096545 w 7529753"/>
                <a:gd name="connsiteY6" fmla="*/ 3510572 h 4839159"/>
                <a:gd name="connsiteX7" fmla="*/ 981156 w 7529753"/>
                <a:gd name="connsiteY7" fmla="*/ 3396272 h 4839159"/>
                <a:gd name="connsiteX8" fmla="*/ 1036236 w 7529753"/>
                <a:gd name="connsiteY8" fmla="*/ 2903722 h 4839159"/>
                <a:gd name="connsiteX9" fmla="*/ 208 w 7529753"/>
                <a:gd name="connsiteY9" fmla="*/ 2490644 h 4839159"/>
                <a:gd name="connsiteX10" fmla="*/ 1300804 w 7529753"/>
                <a:gd name="connsiteY10" fmla="*/ 1016036 h 4839159"/>
                <a:gd name="connsiteX11" fmla="*/ 3484093 w 7529753"/>
                <a:gd name="connsiteY11" fmla="*/ 575337 h 4839159"/>
                <a:gd name="connsiteX12" fmla="*/ 5860373 w 7529753"/>
                <a:gd name="connsiteY12" fmla="*/ 726697 h 4839159"/>
                <a:gd name="connsiteX13" fmla="*/ 7526968 w 7529753"/>
                <a:gd name="connsiteY13" fmla="*/ 2549191 h 4839159"/>
                <a:gd name="connsiteX14" fmla="*/ 5724517 w 7529753"/>
                <a:gd name="connsiteY14" fmla="*/ 4746658 h 4839159"/>
                <a:gd name="connsiteX15" fmla="*/ 2718145 w 7529753"/>
                <a:gd name="connsiteY15" fmla="*/ 4214407 h 4839159"/>
                <a:gd name="connsiteX16" fmla="*/ 1917340 w 7529753"/>
                <a:gd name="connsiteY16" fmla="*/ 2408742 h 4839159"/>
                <a:gd name="connsiteX17" fmla="*/ 6111439 w 7529753"/>
                <a:gd name="connsiteY17" fmla="*/ 0 h 4839159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704048 w 7529753"/>
                <a:gd name="connsiteY4" fmla="*/ 3205866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704048 w 7529753"/>
                <a:gd name="connsiteY4" fmla="*/ 3205866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889325 w 7529753"/>
                <a:gd name="connsiteY0" fmla="*/ 3080727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688075 w 7529753"/>
                <a:gd name="connsiteY1" fmla="*/ 3902348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99194 w 7529753"/>
                <a:gd name="connsiteY4" fmla="*/ 3297964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164036 w 7529753"/>
                <a:gd name="connsiteY5" fmla="*/ 3364703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981156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898771 w 7529753"/>
                <a:gd name="connsiteY7" fmla="*/ 3396272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96545 w 7529753"/>
                <a:gd name="connsiteY6" fmla="*/ 3510572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49660 w 7529753"/>
                <a:gd name="connsiteY0" fmla="*/ 3146511 h 4847444"/>
                <a:gd name="connsiteX1" fmla="*/ 1718034 w 7529753"/>
                <a:gd name="connsiteY1" fmla="*/ 3895770 h 4847444"/>
                <a:gd name="connsiteX2" fmla="*/ 1355449 w 7529753"/>
                <a:gd name="connsiteY2" fmla="*/ 4470692 h 4847444"/>
                <a:gd name="connsiteX3" fmla="*/ 705532 w 7529753"/>
                <a:gd name="connsiteY3" fmla="*/ 4083348 h 4847444"/>
                <a:gd name="connsiteX4" fmla="*/ 576726 w 7529753"/>
                <a:gd name="connsiteY4" fmla="*/ 3317699 h 4847444"/>
                <a:gd name="connsiteX5" fmla="*/ 1066671 w 7529753"/>
                <a:gd name="connsiteY5" fmla="*/ 3377860 h 4847444"/>
                <a:gd name="connsiteX6" fmla="*/ 1059096 w 7529753"/>
                <a:gd name="connsiteY6" fmla="*/ 3543464 h 4847444"/>
                <a:gd name="connsiteX7" fmla="*/ 876303 w 7529753"/>
                <a:gd name="connsiteY7" fmla="*/ 3389693 h 4847444"/>
                <a:gd name="connsiteX8" fmla="*/ 1036236 w 7529753"/>
                <a:gd name="connsiteY8" fmla="*/ 2903722 h 4847444"/>
                <a:gd name="connsiteX9" fmla="*/ 208 w 7529753"/>
                <a:gd name="connsiteY9" fmla="*/ 2490644 h 4847444"/>
                <a:gd name="connsiteX10" fmla="*/ 1300804 w 7529753"/>
                <a:gd name="connsiteY10" fmla="*/ 1016036 h 4847444"/>
                <a:gd name="connsiteX11" fmla="*/ 3484093 w 7529753"/>
                <a:gd name="connsiteY11" fmla="*/ 575337 h 4847444"/>
                <a:gd name="connsiteX12" fmla="*/ 5860373 w 7529753"/>
                <a:gd name="connsiteY12" fmla="*/ 726697 h 4847444"/>
                <a:gd name="connsiteX13" fmla="*/ 7526968 w 7529753"/>
                <a:gd name="connsiteY13" fmla="*/ 2549191 h 4847444"/>
                <a:gd name="connsiteX14" fmla="*/ 5724517 w 7529753"/>
                <a:gd name="connsiteY14" fmla="*/ 4746658 h 4847444"/>
                <a:gd name="connsiteX15" fmla="*/ 2718145 w 7529753"/>
                <a:gd name="connsiteY15" fmla="*/ 4214407 h 4847444"/>
                <a:gd name="connsiteX16" fmla="*/ 1917340 w 7529753"/>
                <a:gd name="connsiteY16" fmla="*/ 2408742 h 4847444"/>
                <a:gd name="connsiteX17" fmla="*/ 6111439 w 7529753"/>
                <a:gd name="connsiteY17" fmla="*/ 0 h 4847444"/>
                <a:gd name="connsiteX0" fmla="*/ 652348 w 7532441"/>
                <a:gd name="connsiteY0" fmla="*/ 3146511 h 4847444"/>
                <a:gd name="connsiteX1" fmla="*/ 1720722 w 7532441"/>
                <a:gd name="connsiteY1" fmla="*/ 3895770 h 4847444"/>
                <a:gd name="connsiteX2" fmla="*/ 1358137 w 7532441"/>
                <a:gd name="connsiteY2" fmla="*/ 4470692 h 4847444"/>
                <a:gd name="connsiteX3" fmla="*/ 708220 w 7532441"/>
                <a:gd name="connsiteY3" fmla="*/ 4083348 h 4847444"/>
                <a:gd name="connsiteX4" fmla="*/ 579414 w 7532441"/>
                <a:gd name="connsiteY4" fmla="*/ 3317699 h 4847444"/>
                <a:gd name="connsiteX5" fmla="*/ 1069359 w 7532441"/>
                <a:gd name="connsiteY5" fmla="*/ 3377860 h 4847444"/>
                <a:gd name="connsiteX6" fmla="*/ 1061784 w 7532441"/>
                <a:gd name="connsiteY6" fmla="*/ 3543464 h 4847444"/>
                <a:gd name="connsiteX7" fmla="*/ 878991 w 7532441"/>
                <a:gd name="connsiteY7" fmla="*/ 3389693 h 4847444"/>
                <a:gd name="connsiteX8" fmla="*/ 949593 w 7532441"/>
                <a:gd name="connsiteY8" fmla="*/ 2864491 h 4847444"/>
                <a:gd name="connsiteX9" fmla="*/ 2896 w 7532441"/>
                <a:gd name="connsiteY9" fmla="*/ 2490644 h 4847444"/>
                <a:gd name="connsiteX10" fmla="*/ 1303492 w 7532441"/>
                <a:gd name="connsiteY10" fmla="*/ 1016036 h 4847444"/>
                <a:gd name="connsiteX11" fmla="*/ 3486781 w 7532441"/>
                <a:gd name="connsiteY11" fmla="*/ 575337 h 4847444"/>
                <a:gd name="connsiteX12" fmla="*/ 5863061 w 7532441"/>
                <a:gd name="connsiteY12" fmla="*/ 726697 h 4847444"/>
                <a:gd name="connsiteX13" fmla="*/ 7529656 w 7532441"/>
                <a:gd name="connsiteY13" fmla="*/ 2549191 h 4847444"/>
                <a:gd name="connsiteX14" fmla="*/ 5727205 w 7532441"/>
                <a:gd name="connsiteY14" fmla="*/ 4746658 h 4847444"/>
                <a:gd name="connsiteX15" fmla="*/ 2720833 w 7532441"/>
                <a:gd name="connsiteY15" fmla="*/ 4214407 h 4847444"/>
                <a:gd name="connsiteX16" fmla="*/ 1920028 w 7532441"/>
                <a:gd name="connsiteY16" fmla="*/ 2408742 h 4847444"/>
                <a:gd name="connsiteX17" fmla="*/ 6114127 w 7532441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346 w 7532439"/>
                <a:gd name="connsiteY0" fmla="*/ 3146511 h 4847444"/>
                <a:gd name="connsiteX1" fmla="*/ 1720720 w 7532439"/>
                <a:gd name="connsiteY1" fmla="*/ 3895770 h 4847444"/>
                <a:gd name="connsiteX2" fmla="*/ 1358135 w 7532439"/>
                <a:gd name="connsiteY2" fmla="*/ 4470692 h 4847444"/>
                <a:gd name="connsiteX3" fmla="*/ 708218 w 7532439"/>
                <a:gd name="connsiteY3" fmla="*/ 4083348 h 4847444"/>
                <a:gd name="connsiteX4" fmla="*/ 579412 w 7532439"/>
                <a:gd name="connsiteY4" fmla="*/ 3317699 h 4847444"/>
                <a:gd name="connsiteX5" fmla="*/ 1069357 w 7532439"/>
                <a:gd name="connsiteY5" fmla="*/ 3377860 h 4847444"/>
                <a:gd name="connsiteX6" fmla="*/ 1061782 w 7532439"/>
                <a:gd name="connsiteY6" fmla="*/ 3543464 h 4847444"/>
                <a:gd name="connsiteX7" fmla="*/ 872117 w 7532439"/>
                <a:gd name="connsiteY7" fmla="*/ 3299158 h 4847444"/>
                <a:gd name="connsiteX8" fmla="*/ 949591 w 7532439"/>
                <a:gd name="connsiteY8" fmla="*/ 2864491 h 4847444"/>
                <a:gd name="connsiteX9" fmla="*/ 2894 w 7532439"/>
                <a:gd name="connsiteY9" fmla="*/ 2490644 h 4847444"/>
                <a:gd name="connsiteX10" fmla="*/ 1303490 w 7532439"/>
                <a:gd name="connsiteY10" fmla="*/ 1016036 h 4847444"/>
                <a:gd name="connsiteX11" fmla="*/ 3486779 w 7532439"/>
                <a:gd name="connsiteY11" fmla="*/ 575337 h 4847444"/>
                <a:gd name="connsiteX12" fmla="*/ 5863059 w 7532439"/>
                <a:gd name="connsiteY12" fmla="*/ 726697 h 4847444"/>
                <a:gd name="connsiteX13" fmla="*/ 7529654 w 7532439"/>
                <a:gd name="connsiteY13" fmla="*/ 2549191 h 4847444"/>
                <a:gd name="connsiteX14" fmla="*/ 5727203 w 7532439"/>
                <a:gd name="connsiteY14" fmla="*/ 4746658 h 4847444"/>
                <a:gd name="connsiteX15" fmla="*/ 2720831 w 7532439"/>
                <a:gd name="connsiteY15" fmla="*/ 4214407 h 4847444"/>
                <a:gd name="connsiteX16" fmla="*/ 1920026 w 7532439"/>
                <a:gd name="connsiteY16" fmla="*/ 2408742 h 4847444"/>
                <a:gd name="connsiteX17" fmla="*/ 6114125 w 7532439"/>
                <a:gd name="connsiteY17" fmla="*/ 0 h 4847444"/>
                <a:gd name="connsiteX0" fmla="*/ 652181 w 7532274"/>
                <a:gd name="connsiteY0" fmla="*/ 3146511 h 4847444"/>
                <a:gd name="connsiteX1" fmla="*/ 1720555 w 7532274"/>
                <a:gd name="connsiteY1" fmla="*/ 3895770 h 4847444"/>
                <a:gd name="connsiteX2" fmla="*/ 1357970 w 7532274"/>
                <a:gd name="connsiteY2" fmla="*/ 4470692 h 4847444"/>
                <a:gd name="connsiteX3" fmla="*/ 708053 w 7532274"/>
                <a:gd name="connsiteY3" fmla="*/ 4083348 h 4847444"/>
                <a:gd name="connsiteX4" fmla="*/ 579247 w 7532274"/>
                <a:gd name="connsiteY4" fmla="*/ 3317699 h 4847444"/>
                <a:gd name="connsiteX5" fmla="*/ 1069192 w 7532274"/>
                <a:gd name="connsiteY5" fmla="*/ 3377860 h 4847444"/>
                <a:gd name="connsiteX6" fmla="*/ 1061617 w 7532274"/>
                <a:gd name="connsiteY6" fmla="*/ 3543464 h 4847444"/>
                <a:gd name="connsiteX7" fmla="*/ 871952 w 7532274"/>
                <a:gd name="connsiteY7" fmla="*/ 3299158 h 4847444"/>
                <a:gd name="connsiteX8" fmla="*/ 949426 w 7532274"/>
                <a:gd name="connsiteY8" fmla="*/ 2864491 h 4847444"/>
                <a:gd name="connsiteX9" fmla="*/ 2729 w 7532274"/>
                <a:gd name="connsiteY9" fmla="*/ 2490644 h 4847444"/>
                <a:gd name="connsiteX10" fmla="*/ 1303325 w 7532274"/>
                <a:gd name="connsiteY10" fmla="*/ 1016036 h 4847444"/>
                <a:gd name="connsiteX11" fmla="*/ 3486614 w 7532274"/>
                <a:gd name="connsiteY11" fmla="*/ 575337 h 4847444"/>
                <a:gd name="connsiteX12" fmla="*/ 5862894 w 7532274"/>
                <a:gd name="connsiteY12" fmla="*/ 726697 h 4847444"/>
                <a:gd name="connsiteX13" fmla="*/ 7529489 w 7532274"/>
                <a:gd name="connsiteY13" fmla="*/ 2549191 h 4847444"/>
                <a:gd name="connsiteX14" fmla="*/ 5727038 w 7532274"/>
                <a:gd name="connsiteY14" fmla="*/ 4746658 h 4847444"/>
                <a:gd name="connsiteX15" fmla="*/ 2720666 w 7532274"/>
                <a:gd name="connsiteY15" fmla="*/ 4214407 h 4847444"/>
                <a:gd name="connsiteX16" fmla="*/ 1919861 w 7532274"/>
                <a:gd name="connsiteY16" fmla="*/ 2408742 h 4847444"/>
                <a:gd name="connsiteX17" fmla="*/ 6113960 w 7532274"/>
                <a:gd name="connsiteY17" fmla="*/ 0 h 4847444"/>
                <a:gd name="connsiteX0" fmla="*/ 658343 w 7538436"/>
                <a:gd name="connsiteY0" fmla="*/ 3146511 h 4847444"/>
                <a:gd name="connsiteX1" fmla="*/ 1726717 w 7538436"/>
                <a:gd name="connsiteY1" fmla="*/ 3895770 h 4847444"/>
                <a:gd name="connsiteX2" fmla="*/ 1364132 w 7538436"/>
                <a:gd name="connsiteY2" fmla="*/ 4470692 h 4847444"/>
                <a:gd name="connsiteX3" fmla="*/ 714215 w 7538436"/>
                <a:gd name="connsiteY3" fmla="*/ 4083348 h 4847444"/>
                <a:gd name="connsiteX4" fmla="*/ 585409 w 7538436"/>
                <a:gd name="connsiteY4" fmla="*/ 3317699 h 4847444"/>
                <a:gd name="connsiteX5" fmla="*/ 1075354 w 7538436"/>
                <a:gd name="connsiteY5" fmla="*/ 3377860 h 4847444"/>
                <a:gd name="connsiteX6" fmla="*/ 1067779 w 7538436"/>
                <a:gd name="connsiteY6" fmla="*/ 3543464 h 4847444"/>
                <a:gd name="connsiteX7" fmla="*/ 878114 w 7538436"/>
                <a:gd name="connsiteY7" fmla="*/ 3299158 h 4847444"/>
                <a:gd name="connsiteX8" fmla="*/ 955588 w 7538436"/>
                <a:gd name="connsiteY8" fmla="*/ 2864491 h 4847444"/>
                <a:gd name="connsiteX9" fmla="*/ 8891 w 7538436"/>
                <a:gd name="connsiteY9" fmla="*/ 2490644 h 4847444"/>
                <a:gd name="connsiteX10" fmla="*/ 1309487 w 7538436"/>
                <a:gd name="connsiteY10" fmla="*/ 1016036 h 4847444"/>
                <a:gd name="connsiteX11" fmla="*/ 3492776 w 7538436"/>
                <a:gd name="connsiteY11" fmla="*/ 575337 h 4847444"/>
                <a:gd name="connsiteX12" fmla="*/ 5869056 w 7538436"/>
                <a:gd name="connsiteY12" fmla="*/ 726697 h 4847444"/>
                <a:gd name="connsiteX13" fmla="*/ 7535651 w 7538436"/>
                <a:gd name="connsiteY13" fmla="*/ 2549191 h 4847444"/>
                <a:gd name="connsiteX14" fmla="*/ 5733200 w 7538436"/>
                <a:gd name="connsiteY14" fmla="*/ 4746658 h 4847444"/>
                <a:gd name="connsiteX15" fmla="*/ 2726828 w 7538436"/>
                <a:gd name="connsiteY15" fmla="*/ 4214407 h 4847444"/>
                <a:gd name="connsiteX16" fmla="*/ 1926023 w 7538436"/>
                <a:gd name="connsiteY16" fmla="*/ 2408742 h 4847444"/>
                <a:gd name="connsiteX17" fmla="*/ 6120122 w 7538436"/>
                <a:gd name="connsiteY17" fmla="*/ 0 h 4847444"/>
                <a:gd name="connsiteX0" fmla="*/ 666877 w 7546970"/>
                <a:gd name="connsiteY0" fmla="*/ 3146511 h 4847444"/>
                <a:gd name="connsiteX1" fmla="*/ 1735251 w 7546970"/>
                <a:gd name="connsiteY1" fmla="*/ 3895770 h 4847444"/>
                <a:gd name="connsiteX2" fmla="*/ 1372666 w 7546970"/>
                <a:gd name="connsiteY2" fmla="*/ 4470692 h 4847444"/>
                <a:gd name="connsiteX3" fmla="*/ 722749 w 7546970"/>
                <a:gd name="connsiteY3" fmla="*/ 4083348 h 4847444"/>
                <a:gd name="connsiteX4" fmla="*/ 593943 w 7546970"/>
                <a:gd name="connsiteY4" fmla="*/ 3317699 h 4847444"/>
                <a:gd name="connsiteX5" fmla="*/ 1083888 w 7546970"/>
                <a:gd name="connsiteY5" fmla="*/ 3377860 h 4847444"/>
                <a:gd name="connsiteX6" fmla="*/ 1076313 w 7546970"/>
                <a:gd name="connsiteY6" fmla="*/ 3543464 h 4847444"/>
                <a:gd name="connsiteX7" fmla="*/ 886648 w 7546970"/>
                <a:gd name="connsiteY7" fmla="*/ 3299158 h 4847444"/>
                <a:gd name="connsiteX8" fmla="*/ 964122 w 7546970"/>
                <a:gd name="connsiteY8" fmla="*/ 2864491 h 4847444"/>
                <a:gd name="connsiteX9" fmla="*/ 17425 w 7546970"/>
                <a:gd name="connsiteY9" fmla="*/ 2490644 h 4847444"/>
                <a:gd name="connsiteX10" fmla="*/ 1318021 w 7546970"/>
                <a:gd name="connsiteY10" fmla="*/ 1016036 h 4847444"/>
                <a:gd name="connsiteX11" fmla="*/ 3501310 w 7546970"/>
                <a:gd name="connsiteY11" fmla="*/ 575337 h 4847444"/>
                <a:gd name="connsiteX12" fmla="*/ 5877590 w 7546970"/>
                <a:gd name="connsiteY12" fmla="*/ 726697 h 4847444"/>
                <a:gd name="connsiteX13" fmla="*/ 7544185 w 7546970"/>
                <a:gd name="connsiteY13" fmla="*/ 2549191 h 4847444"/>
                <a:gd name="connsiteX14" fmla="*/ 5741734 w 7546970"/>
                <a:gd name="connsiteY14" fmla="*/ 4746658 h 4847444"/>
                <a:gd name="connsiteX15" fmla="*/ 2735362 w 7546970"/>
                <a:gd name="connsiteY15" fmla="*/ 4214407 h 4847444"/>
                <a:gd name="connsiteX16" fmla="*/ 1934557 w 7546970"/>
                <a:gd name="connsiteY16" fmla="*/ 2408742 h 4847444"/>
                <a:gd name="connsiteX17" fmla="*/ 6128656 w 7546970"/>
                <a:gd name="connsiteY17" fmla="*/ 0 h 4847444"/>
                <a:gd name="connsiteX0" fmla="*/ 659351 w 7539444"/>
                <a:gd name="connsiteY0" fmla="*/ 3146511 h 4847444"/>
                <a:gd name="connsiteX1" fmla="*/ 1727725 w 7539444"/>
                <a:gd name="connsiteY1" fmla="*/ 3895770 h 4847444"/>
                <a:gd name="connsiteX2" fmla="*/ 1365140 w 7539444"/>
                <a:gd name="connsiteY2" fmla="*/ 4470692 h 4847444"/>
                <a:gd name="connsiteX3" fmla="*/ 715223 w 7539444"/>
                <a:gd name="connsiteY3" fmla="*/ 4083348 h 4847444"/>
                <a:gd name="connsiteX4" fmla="*/ 586417 w 7539444"/>
                <a:gd name="connsiteY4" fmla="*/ 3317699 h 4847444"/>
                <a:gd name="connsiteX5" fmla="*/ 1076362 w 7539444"/>
                <a:gd name="connsiteY5" fmla="*/ 3377860 h 4847444"/>
                <a:gd name="connsiteX6" fmla="*/ 1068787 w 7539444"/>
                <a:gd name="connsiteY6" fmla="*/ 3543464 h 4847444"/>
                <a:gd name="connsiteX7" fmla="*/ 879122 w 7539444"/>
                <a:gd name="connsiteY7" fmla="*/ 3299158 h 4847444"/>
                <a:gd name="connsiteX8" fmla="*/ 956596 w 7539444"/>
                <a:gd name="connsiteY8" fmla="*/ 2864491 h 4847444"/>
                <a:gd name="connsiteX9" fmla="*/ 9899 w 7539444"/>
                <a:gd name="connsiteY9" fmla="*/ 2490644 h 4847444"/>
                <a:gd name="connsiteX10" fmla="*/ 1310495 w 7539444"/>
                <a:gd name="connsiteY10" fmla="*/ 1016036 h 4847444"/>
                <a:gd name="connsiteX11" fmla="*/ 3493784 w 7539444"/>
                <a:gd name="connsiteY11" fmla="*/ 575337 h 4847444"/>
                <a:gd name="connsiteX12" fmla="*/ 5870064 w 7539444"/>
                <a:gd name="connsiteY12" fmla="*/ 726697 h 4847444"/>
                <a:gd name="connsiteX13" fmla="*/ 7536659 w 7539444"/>
                <a:gd name="connsiteY13" fmla="*/ 2549191 h 4847444"/>
                <a:gd name="connsiteX14" fmla="*/ 5734208 w 7539444"/>
                <a:gd name="connsiteY14" fmla="*/ 4746658 h 4847444"/>
                <a:gd name="connsiteX15" fmla="*/ 2727836 w 7539444"/>
                <a:gd name="connsiteY15" fmla="*/ 4214407 h 4847444"/>
                <a:gd name="connsiteX16" fmla="*/ 1927031 w 7539444"/>
                <a:gd name="connsiteY16" fmla="*/ 2408742 h 4847444"/>
                <a:gd name="connsiteX17" fmla="*/ 6121130 w 7539444"/>
                <a:gd name="connsiteY17" fmla="*/ 0 h 4847444"/>
                <a:gd name="connsiteX0" fmla="*/ 659351 w 7539444"/>
                <a:gd name="connsiteY0" fmla="*/ 3146511 h 4847444"/>
                <a:gd name="connsiteX1" fmla="*/ 1727725 w 7539444"/>
                <a:gd name="connsiteY1" fmla="*/ 3895770 h 4847444"/>
                <a:gd name="connsiteX2" fmla="*/ 1365140 w 7539444"/>
                <a:gd name="connsiteY2" fmla="*/ 4470692 h 4847444"/>
                <a:gd name="connsiteX3" fmla="*/ 715223 w 7539444"/>
                <a:gd name="connsiteY3" fmla="*/ 4083348 h 4847444"/>
                <a:gd name="connsiteX4" fmla="*/ 586417 w 7539444"/>
                <a:gd name="connsiteY4" fmla="*/ 3317699 h 4847444"/>
                <a:gd name="connsiteX5" fmla="*/ 1076362 w 7539444"/>
                <a:gd name="connsiteY5" fmla="*/ 3377860 h 4847444"/>
                <a:gd name="connsiteX6" fmla="*/ 1068787 w 7539444"/>
                <a:gd name="connsiteY6" fmla="*/ 3543464 h 4847444"/>
                <a:gd name="connsiteX7" fmla="*/ 879122 w 7539444"/>
                <a:gd name="connsiteY7" fmla="*/ 3299158 h 4847444"/>
                <a:gd name="connsiteX8" fmla="*/ 956596 w 7539444"/>
                <a:gd name="connsiteY8" fmla="*/ 2864491 h 4847444"/>
                <a:gd name="connsiteX9" fmla="*/ 9899 w 7539444"/>
                <a:gd name="connsiteY9" fmla="*/ 2490644 h 4847444"/>
                <a:gd name="connsiteX10" fmla="*/ 1310495 w 7539444"/>
                <a:gd name="connsiteY10" fmla="*/ 1016036 h 4847444"/>
                <a:gd name="connsiteX11" fmla="*/ 3493784 w 7539444"/>
                <a:gd name="connsiteY11" fmla="*/ 575337 h 4847444"/>
                <a:gd name="connsiteX12" fmla="*/ 5870064 w 7539444"/>
                <a:gd name="connsiteY12" fmla="*/ 726697 h 4847444"/>
                <a:gd name="connsiteX13" fmla="*/ 7536659 w 7539444"/>
                <a:gd name="connsiteY13" fmla="*/ 2549191 h 4847444"/>
                <a:gd name="connsiteX14" fmla="*/ 5734208 w 7539444"/>
                <a:gd name="connsiteY14" fmla="*/ 4746658 h 4847444"/>
                <a:gd name="connsiteX15" fmla="*/ 2727836 w 7539444"/>
                <a:gd name="connsiteY15" fmla="*/ 4214407 h 4847444"/>
                <a:gd name="connsiteX16" fmla="*/ 1927031 w 7539444"/>
                <a:gd name="connsiteY16" fmla="*/ 2408742 h 4847444"/>
                <a:gd name="connsiteX17" fmla="*/ 6121130 w 7539444"/>
                <a:gd name="connsiteY17" fmla="*/ 0 h 4847444"/>
                <a:gd name="connsiteX0" fmla="*/ 658886 w 7538979"/>
                <a:gd name="connsiteY0" fmla="*/ 3146511 h 4847444"/>
                <a:gd name="connsiteX1" fmla="*/ 1727260 w 7538979"/>
                <a:gd name="connsiteY1" fmla="*/ 3895770 h 4847444"/>
                <a:gd name="connsiteX2" fmla="*/ 1364675 w 7538979"/>
                <a:gd name="connsiteY2" fmla="*/ 4470692 h 4847444"/>
                <a:gd name="connsiteX3" fmla="*/ 714758 w 7538979"/>
                <a:gd name="connsiteY3" fmla="*/ 4083348 h 4847444"/>
                <a:gd name="connsiteX4" fmla="*/ 585952 w 7538979"/>
                <a:gd name="connsiteY4" fmla="*/ 3317699 h 4847444"/>
                <a:gd name="connsiteX5" fmla="*/ 1075897 w 7538979"/>
                <a:gd name="connsiteY5" fmla="*/ 3377860 h 4847444"/>
                <a:gd name="connsiteX6" fmla="*/ 1068322 w 7538979"/>
                <a:gd name="connsiteY6" fmla="*/ 3543464 h 4847444"/>
                <a:gd name="connsiteX7" fmla="*/ 878657 w 7538979"/>
                <a:gd name="connsiteY7" fmla="*/ 3299158 h 4847444"/>
                <a:gd name="connsiteX8" fmla="*/ 956131 w 7538979"/>
                <a:gd name="connsiteY8" fmla="*/ 2864491 h 4847444"/>
                <a:gd name="connsiteX9" fmla="*/ 9434 w 7538979"/>
                <a:gd name="connsiteY9" fmla="*/ 2490644 h 4847444"/>
                <a:gd name="connsiteX10" fmla="*/ 1310030 w 7538979"/>
                <a:gd name="connsiteY10" fmla="*/ 1016036 h 4847444"/>
                <a:gd name="connsiteX11" fmla="*/ 3493319 w 7538979"/>
                <a:gd name="connsiteY11" fmla="*/ 575337 h 4847444"/>
                <a:gd name="connsiteX12" fmla="*/ 5869599 w 7538979"/>
                <a:gd name="connsiteY12" fmla="*/ 726697 h 4847444"/>
                <a:gd name="connsiteX13" fmla="*/ 7536194 w 7538979"/>
                <a:gd name="connsiteY13" fmla="*/ 2549191 h 4847444"/>
                <a:gd name="connsiteX14" fmla="*/ 5733743 w 7538979"/>
                <a:gd name="connsiteY14" fmla="*/ 4746658 h 4847444"/>
                <a:gd name="connsiteX15" fmla="*/ 2727371 w 7538979"/>
                <a:gd name="connsiteY15" fmla="*/ 4214407 h 4847444"/>
                <a:gd name="connsiteX16" fmla="*/ 1926566 w 7538979"/>
                <a:gd name="connsiteY16" fmla="*/ 2408742 h 4847444"/>
                <a:gd name="connsiteX17" fmla="*/ 6120665 w 7538979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59473 w 7539566"/>
                <a:gd name="connsiteY0" fmla="*/ 3146511 h 4847444"/>
                <a:gd name="connsiteX1" fmla="*/ 1727847 w 7539566"/>
                <a:gd name="connsiteY1" fmla="*/ 3895770 h 4847444"/>
                <a:gd name="connsiteX2" fmla="*/ 1365262 w 7539566"/>
                <a:gd name="connsiteY2" fmla="*/ 4470692 h 4847444"/>
                <a:gd name="connsiteX3" fmla="*/ 715345 w 7539566"/>
                <a:gd name="connsiteY3" fmla="*/ 4083348 h 4847444"/>
                <a:gd name="connsiteX4" fmla="*/ 586539 w 7539566"/>
                <a:gd name="connsiteY4" fmla="*/ 3317699 h 4847444"/>
                <a:gd name="connsiteX5" fmla="*/ 1076484 w 7539566"/>
                <a:gd name="connsiteY5" fmla="*/ 3377860 h 4847444"/>
                <a:gd name="connsiteX6" fmla="*/ 1068909 w 7539566"/>
                <a:gd name="connsiteY6" fmla="*/ 3543464 h 4847444"/>
                <a:gd name="connsiteX7" fmla="*/ 879244 w 7539566"/>
                <a:gd name="connsiteY7" fmla="*/ 3299158 h 4847444"/>
                <a:gd name="connsiteX8" fmla="*/ 956718 w 7539566"/>
                <a:gd name="connsiteY8" fmla="*/ 2864491 h 4847444"/>
                <a:gd name="connsiteX9" fmla="*/ 10021 w 7539566"/>
                <a:gd name="connsiteY9" fmla="*/ 2490644 h 4847444"/>
                <a:gd name="connsiteX10" fmla="*/ 1310617 w 7539566"/>
                <a:gd name="connsiteY10" fmla="*/ 1016036 h 4847444"/>
                <a:gd name="connsiteX11" fmla="*/ 3493906 w 7539566"/>
                <a:gd name="connsiteY11" fmla="*/ 575337 h 4847444"/>
                <a:gd name="connsiteX12" fmla="*/ 5870186 w 7539566"/>
                <a:gd name="connsiteY12" fmla="*/ 726697 h 4847444"/>
                <a:gd name="connsiteX13" fmla="*/ 7536781 w 7539566"/>
                <a:gd name="connsiteY13" fmla="*/ 2549191 h 4847444"/>
                <a:gd name="connsiteX14" fmla="*/ 5734330 w 7539566"/>
                <a:gd name="connsiteY14" fmla="*/ 4746658 h 4847444"/>
                <a:gd name="connsiteX15" fmla="*/ 2727958 w 7539566"/>
                <a:gd name="connsiteY15" fmla="*/ 4214407 h 4847444"/>
                <a:gd name="connsiteX16" fmla="*/ 1927153 w 7539566"/>
                <a:gd name="connsiteY16" fmla="*/ 2408742 h 4847444"/>
                <a:gd name="connsiteX17" fmla="*/ 6121252 w 7539566"/>
                <a:gd name="connsiteY17" fmla="*/ 0 h 4847444"/>
                <a:gd name="connsiteX0" fmla="*/ 660067 w 7540160"/>
                <a:gd name="connsiteY0" fmla="*/ 3146511 h 4847444"/>
                <a:gd name="connsiteX1" fmla="*/ 1728441 w 7540160"/>
                <a:gd name="connsiteY1" fmla="*/ 3895770 h 4847444"/>
                <a:gd name="connsiteX2" fmla="*/ 1365856 w 7540160"/>
                <a:gd name="connsiteY2" fmla="*/ 4470692 h 4847444"/>
                <a:gd name="connsiteX3" fmla="*/ 715939 w 7540160"/>
                <a:gd name="connsiteY3" fmla="*/ 4083348 h 4847444"/>
                <a:gd name="connsiteX4" fmla="*/ 587133 w 7540160"/>
                <a:gd name="connsiteY4" fmla="*/ 3317699 h 4847444"/>
                <a:gd name="connsiteX5" fmla="*/ 1077078 w 7540160"/>
                <a:gd name="connsiteY5" fmla="*/ 3377860 h 4847444"/>
                <a:gd name="connsiteX6" fmla="*/ 1069503 w 7540160"/>
                <a:gd name="connsiteY6" fmla="*/ 3543464 h 4847444"/>
                <a:gd name="connsiteX7" fmla="*/ 879838 w 7540160"/>
                <a:gd name="connsiteY7" fmla="*/ 3299158 h 4847444"/>
                <a:gd name="connsiteX8" fmla="*/ 957312 w 7540160"/>
                <a:gd name="connsiteY8" fmla="*/ 2864491 h 4847444"/>
                <a:gd name="connsiteX9" fmla="*/ 10615 w 7540160"/>
                <a:gd name="connsiteY9" fmla="*/ 2490644 h 4847444"/>
                <a:gd name="connsiteX10" fmla="*/ 1311211 w 7540160"/>
                <a:gd name="connsiteY10" fmla="*/ 1016036 h 4847444"/>
                <a:gd name="connsiteX11" fmla="*/ 3494500 w 7540160"/>
                <a:gd name="connsiteY11" fmla="*/ 575337 h 4847444"/>
                <a:gd name="connsiteX12" fmla="*/ 5870780 w 7540160"/>
                <a:gd name="connsiteY12" fmla="*/ 726697 h 4847444"/>
                <a:gd name="connsiteX13" fmla="*/ 7537375 w 7540160"/>
                <a:gd name="connsiteY13" fmla="*/ 2549191 h 4847444"/>
                <a:gd name="connsiteX14" fmla="*/ 5734924 w 7540160"/>
                <a:gd name="connsiteY14" fmla="*/ 4746658 h 4847444"/>
                <a:gd name="connsiteX15" fmla="*/ 2728552 w 7540160"/>
                <a:gd name="connsiteY15" fmla="*/ 4214407 h 4847444"/>
                <a:gd name="connsiteX16" fmla="*/ 1927747 w 7540160"/>
                <a:gd name="connsiteY16" fmla="*/ 2408742 h 4847444"/>
                <a:gd name="connsiteX17" fmla="*/ 6121846 w 7540160"/>
                <a:gd name="connsiteY17" fmla="*/ 0 h 4847444"/>
                <a:gd name="connsiteX0" fmla="*/ 658026 w 7538119"/>
                <a:gd name="connsiteY0" fmla="*/ 3146511 h 4847444"/>
                <a:gd name="connsiteX1" fmla="*/ 1726400 w 7538119"/>
                <a:gd name="connsiteY1" fmla="*/ 3895770 h 4847444"/>
                <a:gd name="connsiteX2" fmla="*/ 1363815 w 7538119"/>
                <a:gd name="connsiteY2" fmla="*/ 4470692 h 4847444"/>
                <a:gd name="connsiteX3" fmla="*/ 713898 w 7538119"/>
                <a:gd name="connsiteY3" fmla="*/ 4083348 h 4847444"/>
                <a:gd name="connsiteX4" fmla="*/ 585092 w 7538119"/>
                <a:gd name="connsiteY4" fmla="*/ 3317699 h 4847444"/>
                <a:gd name="connsiteX5" fmla="*/ 1075037 w 7538119"/>
                <a:gd name="connsiteY5" fmla="*/ 3377860 h 4847444"/>
                <a:gd name="connsiteX6" fmla="*/ 1067462 w 7538119"/>
                <a:gd name="connsiteY6" fmla="*/ 3543464 h 4847444"/>
                <a:gd name="connsiteX7" fmla="*/ 877797 w 7538119"/>
                <a:gd name="connsiteY7" fmla="*/ 3299158 h 4847444"/>
                <a:gd name="connsiteX8" fmla="*/ 955271 w 7538119"/>
                <a:gd name="connsiteY8" fmla="*/ 2864491 h 4847444"/>
                <a:gd name="connsiteX9" fmla="*/ 8574 w 7538119"/>
                <a:gd name="connsiteY9" fmla="*/ 2490644 h 4847444"/>
                <a:gd name="connsiteX10" fmla="*/ 1309170 w 7538119"/>
                <a:gd name="connsiteY10" fmla="*/ 1016036 h 4847444"/>
                <a:gd name="connsiteX11" fmla="*/ 3492459 w 7538119"/>
                <a:gd name="connsiteY11" fmla="*/ 575337 h 4847444"/>
                <a:gd name="connsiteX12" fmla="*/ 5868739 w 7538119"/>
                <a:gd name="connsiteY12" fmla="*/ 726697 h 4847444"/>
                <a:gd name="connsiteX13" fmla="*/ 7535334 w 7538119"/>
                <a:gd name="connsiteY13" fmla="*/ 2549191 h 4847444"/>
                <a:gd name="connsiteX14" fmla="*/ 5732883 w 7538119"/>
                <a:gd name="connsiteY14" fmla="*/ 4746658 h 4847444"/>
                <a:gd name="connsiteX15" fmla="*/ 2726511 w 7538119"/>
                <a:gd name="connsiteY15" fmla="*/ 4214407 h 4847444"/>
                <a:gd name="connsiteX16" fmla="*/ 1925706 w 7538119"/>
                <a:gd name="connsiteY16" fmla="*/ 2408742 h 4847444"/>
                <a:gd name="connsiteX17" fmla="*/ 6119805 w 7538119"/>
                <a:gd name="connsiteY17" fmla="*/ 0 h 4847444"/>
                <a:gd name="connsiteX0" fmla="*/ 652440 w 7532533"/>
                <a:gd name="connsiteY0" fmla="*/ 3146511 h 4847444"/>
                <a:gd name="connsiteX1" fmla="*/ 1720814 w 7532533"/>
                <a:gd name="connsiteY1" fmla="*/ 3895770 h 4847444"/>
                <a:gd name="connsiteX2" fmla="*/ 1358229 w 7532533"/>
                <a:gd name="connsiteY2" fmla="*/ 4470692 h 4847444"/>
                <a:gd name="connsiteX3" fmla="*/ 708312 w 7532533"/>
                <a:gd name="connsiteY3" fmla="*/ 4083348 h 4847444"/>
                <a:gd name="connsiteX4" fmla="*/ 579506 w 7532533"/>
                <a:gd name="connsiteY4" fmla="*/ 3317699 h 4847444"/>
                <a:gd name="connsiteX5" fmla="*/ 1069451 w 7532533"/>
                <a:gd name="connsiteY5" fmla="*/ 3377860 h 4847444"/>
                <a:gd name="connsiteX6" fmla="*/ 1061876 w 7532533"/>
                <a:gd name="connsiteY6" fmla="*/ 3543464 h 4847444"/>
                <a:gd name="connsiteX7" fmla="*/ 872211 w 7532533"/>
                <a:gd name="connsiteY7" fmla="*/ 3299158 h 4847444"/>
                <a:gd name="connsiteX8" fmla="*/ 949685 w 7532533"/>
                <a:gd name="connsiteY8" fmla="*/ 2864491 h 4847444"/>
                <a:gd name="connsiteX9" fmla="*/ 2988 w 7532533"/>
                <a:gd name="connsiteY9" fmla="*/ 2490644 h 4847444"/>
                <a:gd name="connsiteX10" fmla="*/ 1303584 w 7532533"/>
                <a:gd name="connsiteY10" fmla="*/ 1016036 h 4847444"/>
                <a:gd name="connsiteX11" fmla="*/ 3486873 w 7532533"/>
                <a:gd name="connsiteY11" fmla="*/ 575337 h 4847444"/>
                <a:gd name="connsiteX12" fmla="*/ 5863153 w 7532533"/>
                <a:gd name="connsiteY12" fmla="*/ 726697 h 4847444"/>
                <a:gd name="connsiteX13" fmla="*/ 7529748 w 7532533"/>
                <a:gd name="connsiteY13" fmla="*/ 2549191 h 4847444"/>
                <a:gd name="connsiteX14" fmla="*/ 5727297 w 7532533"/>
                <a:gd name="connsiteY14" fmla="*/ 4746658 h 4847444"/>
                <a:gd name="connsiteX15" fmla="*/ 2720925 w 7532533"/>
                <a:gd name="connsiteY15" fmla="*/ 4214407 h 4847444"/>
                <a:gd name="connsiteX16" fmla="*/ 1920120 w 7532533"/>
                <a:gd name="connsiteY16" fmla="*/ 2408742 h 4847444"/>
                <a:gd name="connsiteX17" fmla="*/ 6114219 w 7532533"/>
                <a:gd name="connsiteY17" fmla="*/ 0 h 4847444"/>
                <a:gd name="connsiteX0" fmla="*/ 652635 w 7532728"/>
                <a:gd name="connsiteY0" fmla="*/ 3146511 h 4847444"/>
                <a:gd name="connsiteX1" fmla="*/ 1721009 w 7532728"/>
                <a:gd name="connsiteY1" fmla="*/ 3895770 h 4847444"/>
                <a:gd name="connsiteX2" fmla="*/ 1358424 w 7532728"/>
                <a:gd name="connsiteY2" fmla="*/ 4470692 h 4847444"/>
                <a:gd name="connsiteX3" fmla="*/ 708507 w 7532728"/>
                <a:gd name="connsiteY3" fmla="*/ 4083348 h 4847444"/>
                <a:gd name="connsiteX4" fmla="*/ 579701 w 7532728"/>
                <a:gd name="connsiteY4" fmla="*/ 3317699 h 4847444"/>
                <a:gd name="connsiteX5" fmla="*/ 1069646 w 7532728"/>
                <a:gd name="connsiteY5" fmla="*/ 3377860 h 4847444"/>
                <a:gd name="connsiteX6" fmla="*/ 1062071 w 7532728"/>
                <a:gd name="connsiteY6" fmla="*/ 3543464 h 4847444"/>
                <a:gd name="connsiteX7" fmla="*/ 872406 w 7532728"/>
                <a:gd name="connsiteY7" fmla="*/ 3299158 h 4847444"/>
                <a:gd name="connsiteX8" fmla="*/ 949880 w 7532728"/>
                <a:gd name="connsiteY8" fmla="*/ 2864491 h 4847444"/>
                <a:gd name="connsiteX9" fmla="*/ 3183 w 7532728"/>
                <a:gd name="connsiteY9" fmla="*/ 2490644 h 4847444"/>
                <a:gd name="connsiteX10" fmla="*/ 1303779 w 7532728"/>
                <a:gd name="connsiteY10" fmla="*/ 1016036 h 4847444"/>
                <a:gd name="connsiteX11" fmla="*/ 3487068 w 7532728"/>
                <a:gd name="connsiteY11" fmla="*/ 575337 h 4847444"/>
                <a:gd name="connsiteX12" fmla="*/ 5863348 w 7532728"/>
                <a:gd name="connsiteY12" fmla="*/ 726697 h 4847444"/>
                <a:gd name="connsiteX13" fmla="*/ 7529943 w 7532728"/>
                <a:gd name="connsiteY13" fmla="*/ 2549191 h 4847444"/>
                <a:gd name="connsiteX14" fmla="*/ 5727492 w 7532728"/>
                <a:gd name="connsiteY14" fmla="*/ 4746658 h 4847444"/>
                <a:gd name="connsiteX15" fmla="*/ 2721120 w 7532728"/>
                <a:gd name="connsiteY15" fmla="*/ 4214407 h 4847444"/>
                <a:gd name="connsiteX16" fmla="*/ 1920315 w 7532728"/>
                <a:gd name="connsiteY16" fmla="*/ 2408742 h 4847444"/>
                <a:gd name="connsiteX17" fmla="*/ 6114414 w 7532728"/>
                <a:gd name="connsiteY17" fmla="*/ 0 h 4847444"/>
                <a:gd name="connsiteX0" fmla="*/ 652635 w 7532728"/>
                <a:gd name="connsiteY0" fmla="*/ 3146511 h 4847444"/>
                <a:gd name="connsiteX1" fmla="*/ 1721009 w 7532728"/>
                <a:gd name="connsiteY1" fmla="*/ 3895770 h 4847444"/>
                <a:gd name="connsiteX2" fmla="*/ 1358424 w 7532728"/>
                <a:gd name="connsiteY2" fmla="*/ 4470692 h 4847444"/>
                <a:gd name="connsiteX3" fmla="*/ 708507 w 7532728"/>
                <a:gd name="connsiteY3" fmla="*/ 4083348 h 4847444"/>
                <a:gd name="connsiteX4" fmla="*/ 579701 w 7532728"/>
                <a:gd name="connsiteY4" fmla="*/ 3317699 h 4847444"/>
                <a:gd name="connsiteX5" fmla="*/ 1069646 w 7532728"/>
                <a:gd name="connsiteY5" fmla="*/ 3377860 h 4847444"/>
                <a:gd name="connsiteX6" fmla="*/ 1062071 w 7532728"/>
                <a:gd name="connsiteY6" fmla="*/ 3543464 h 4847444"/>
                <a:gd name="connsiteX7" fmla="*/ 872406 w 7532728"/>
                <a:gd name="connsiteY7" fmla="*/ 3299158 h 4847444"/>
                <a:gd name="connsiteX8" fmla="*/ 949880 w 7532728"/>
                <a:gd name="connsiteY8" fmla="*/ 2864491 h 4847444"/>
                <a:gd name="connsiteX9" fmla="*/ 3183 w 7532728"/>
                <a:gd name="connsiteY9" fmla="*/ 2490644 h 4847444"/>
                <a:gd name="connsiteX10" fmla="*/ 1303779 w 7532728"/>
                <a:gd name="connsiteY10" fmla="*/ 1016036 h 4847444"/>
                <a:gd name="connsiteX11" fmla="*/ 3487068 w 7532728"/>
                <a:gd name="connsiteY11" fmla="*/ 575337 h 4847444"/>
                <a:gd name="connsiteX12" fmla="*/ 5863348 w 7532728"/>
                <a:gd name="connsiteY12" fmla="*/ 726697 h 4847444"/>
                <a:gd name="connsiteX13" fmla="*/ 7529943 w 7532728"/>
                <a:gd name="connsiteY13" fmla="*/ 2549191 h 4847444"/>
                <a:gd name="connsiteX14" fmla="*/ 5727492 w 7532728"/>
                <a:gd name="connsiteY14" fmla="*/ 4746658 h 4847444"/>
                <a:gd name="connsiteX15" fmla="*/ 2721120 w 7532728"/>
                <a:gd name="connsiteY15" fmla="*/ 4214407 h 4847444"/>
                <a:gd name="connsiteX16" fmla="*/ 1920315 w 7532728"/>
                <a:gd name="connsiteY16" fmla="*/ 2408742 h 4847444"/>
                <a:gd name="connsiteX17" fmla="*/ 6114414 w 7532728"/>
                <a:gd name="connsiteY17" fmla="*/ 0 h 4847444"/>
                <a:gd name="connsiteX0" fmla="*/ 654683 w 7534776"/>
                <a:gd name="connsiteY0" fmla="*/ 3146511 h 4847444"/>
                <a:gd name="connsiteX1" fmla="*/ 1723057 w 7534776"/>
                <a:gd name="connsiteY1" fmla="*/ 3895770 h 4847444"/>
                <a:gd name="connsiteX2" fmla="*/ 1360472 w 7534776"/>
                <a:gd name="connsiteY2" fmla="*/ 4470692 h 4847444"/>
                <a:gd name="connsiteX3" fmla="*/ 710555 w 7534776"/>
                <a:gd name="connsiteY3" fmla="*/ 4083348 h 4847444"/>
                <a:gd name="connsiteX4" fmla="*/ 581749 w 7534776"/>
                <a:gd name="connsiteY4" fmla="*/ 3317699 h 4847444"/>
                <a:gd name="connsiteX5" fmla="*/ 1071694 w 7534776"/>
                <a:gd name="connsiteY5" fmla="*/ 3377860 h 4847444"/>
                <a:gd name="connsiteX6" fmla="*/ 1064119 w 7534776"/>
                <a:gd name="connsiteY6" fmla="*/ 3543464 h 4847444"/>
                <a:gd name="connsiteX7" fmla="*/ 874454 w 7534776"/>
                <a:gd name="connsiteY7" fmla="*/ 3299158 h 4847444"/>
                <a:gd name="connsiteX8" fmla="*/ 951928 w 7534776"/>
                <a:gd name="connsiteY8" fmla="*/ 2864491 h 4847444"/>
                <a:gd name="connsiteX9" fmla="*/ 5231 w 7534776"/>
                <a:gd name="connsiteY9" fmla="*/ 2490644 h 4847444"/>
                <a:gd name="connsiteX10" fmla="*/ 1305827 w 7534776"/>
                <a:gd name="connsiteY10" fmla="*/ 1016036 h 4847444"/>
                <a:gd name="connsiteX11" fmla="*/ 3489116 w 7534776"/>
                <a:gd name="connsiteY11" fmla="*/ 575337 h 4847444"/>
                <a:gd name="connsiteX12" fmla="*/ 5865396 w 7534776"/>
                <a:gd name="connsiteY12" fmla="*/ 726697 h 4847444"/>
                <a:gd name="connsiteX13" fmla="*/ 7531991 w 7534776"/>
                <a:gd name="connsiteY13" fmla="*/ 2549191 h 4847444"/>
                <a:gd name="connsiteX14" fmla="*/ 5729540 w 7534776"/>
                <a:gd name="connsiteY14" fmla="*/ 4746658 h 4847444"/>
                <a:gd name="connsiteX15" fmla="*/ 2723168 w 7534776"/>
                <a:gd name="connsiteY15" fmla="*/ 4214407 h 4847444"/>
                <a:gd name="connsiteX16" fmla="*/ 1922363 w 7534776"/>
                <a:gd name="connsiteY16" fmla="*/ 2408742 h 4847444"/>
                <a:gd name="connsiteX17" fmla="*/ 6116462 w 7534776"/>
                <a:gd name="connsiteY17" fmla="*/ 0 h 484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34776" h="4847444">
                  <a:moveTo>
                    <a:pt x="654683" y="3146511"/>
                  </a:moveTo>
                  <a:cubicBezTo>
                    <a:pt x="1360942" y="2698395"/>
                    <a:pt x="1657854" y="3596131"/>
                    <a:pt x="1723057" y="3895770"/>
                  </a:cubicBezTo>
                  <a:cubicBezTo>
                    <a:pt x="1788260" y="4195409"/>
                    <a:pt x="1656587" y="4431028"/>
                    <a:pt x="1360472" y="4470692"/>
                  </a:cubicBezTo>
                  <a:cubicBezTo>
                    <a:pt x="1111433" y="4504050"/>
                    <a:pt x="840342" y="4275513"/>
                    <a:pt x="710555" y="4083348"/>
                  </a:cubicBezTo>
                  <a:cubicBezTo>
                    <a:pt x="580768" y="3891183"/>
                    <a:pt x="428792" y="3507708"/>
                    <a:pt x="581749" y="3317699"/>
                  </a:cubicBezTo>
                  <a:cubicBezTo>
                    <a:pt x="734706" y="3127690"/>
                    <a:pt x="1022222" y="3307037"/>
                    <a:pt x="1071694" y="3377860"/>
                  </a:cubicBezTo>
                  <a:cubicBezTo>
                    <a:pt x="1121166" y="3448683"/>
                    <a:pt x="1151963" y="3526404"/>
                    <a:pt x="1064119" y="3543464"/>
                  </a:cubicBezTo>
                  <a:cubicBezTo>
                    <a:pt x="976275" y="3560524"/>
                    <a:pt x="882845" y="3421374"/>
                    <a:pt x="874454" y="3299158"/>
                  </a:cubicBezTo>
                  <a:cubicBezTo>
                    <a:pt x="866063" y="3176942"/>
                    <a:pt x="1072745" y="3014332"/>
                    <a:pt x="951928" y="2864491"/>
                  </a:cubicBezTo>
                  <a:cubicBezTo>
                    <a:pt x="831111" y="2714650"/>
                    <a:pt x="93989" y="3049201"/>
                    <a:pt x="5231" y="2490644"/>
                  </a:cubicBezTo>
                  <a:cubicBezTo>
                    <a:pt x="-83527" y="1932087"/>
                    <a:pt x="982100" y="1162219"/>
                    <a:pt x="1305827" y="1016036"/>
                  </a:cubicBezTo>
                  <a:cubicBezTo>
                    <a:pt x="1629554" y="869853"/>
                    <a:pt x="2729188" y="623560"/>
                    <a:pt x="3489116" y="575337"/>
                  </a:cubicBezTo>
                  <a:cubicBezTo>
                    <a:pt x="4249044" y="527114"/>
                    <a:pt x="5056770" y="496398"/>
                    <a:pt x="5865396" y="726697"/>
                  </a:cubicBezTo>
                  <a:cubicBezTo>
                    <a:pt x="6674022" y="956996"/>
                    <a:pt x="7472250" y="1477913"/>
                    <a:pt x="7531991" y="2549191"/>
                  </a:cubicBezTo>
                  <a:cubicBezTo>
                    <a:pt x="7591732" y="3620469"/>
                    <a:pt x="6680803" y="4502014"/>
                    <a:pt x="5729540" y="4746658"/>
                  </a:cubicBezTo>
                  <a:cubicBezTo>
                    <a:pt x="4778277" y="4991302"/>
                    <a:pt x="3544938" y="4781677"/>
                    <a:pt x="2723168" y="4214407"/>
                  </a:cubicBezTo>
                  <a:cubicBezTo>
                    <a:pt x="1901398" y="3647137"/>
                    <a:pt x="1796761" y="2962906"/>
                    <a:pt x="1922363" y="2408742"/>
                  </a:cubicBezTo>
                  <a:cubicBezTo>
                    <a:pt x="2244176" y="988883"/>
                    <a:pt x="4707948" y="360968"/>
                    <a:pt x="6116462" y="0"/>
                  </a:cubicBezTo>
                </a:path>
              </a:pathLst>
            </a:cu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2823F580-822E-4B26-BADE-9210D23A3EFD}"/>
                </a:ext>
              </a:extLst>
            </p:cNvPr>
            <p:cNvSpPr/>
            <p:nvPr userDrawn="1"/>
          </p:nvSpPr>
          <p:spPr>
            <a:xfrm rot="21269127">
              <a:off x="914738" y="3748869"/>
              <a:ext cx="876299" cy="228600"/>
            </a:xfrm>
            <a:custGeom>
              <a:avLst/>
              <a:gdLst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  <a:gd name="connsiteX0" fmla="*/ 0 w 876300"/>
                <a:gd name="connsiteY0" fmla="*/ 228600 h 228600"/>
                <a:gd name="connsiteX1" fmla="*/ 876300 w 876300"/>
                <a:gd name="connsiteY1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6300" h="228600">
                  <a:moveTo>
                    <a:pt x="0" y="228600"/>
                  </a:moveTo>
                  <a:cubicBezTo>
                    <a:pt x="261620" y="68580"/>
                    <a:pt x="477520" y="0"/>
                    <a:pt x="876300" y="0"/>
                  </a:cubicBezTo>
                </a:path>
              </a:pathLst>
            </a:custGeom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58">
            <a:extLst>
              <a:ext uri="{FF2B5EF4-FFF2-40B4-BE49-F238E27FC236}">
                <a16:creationId xmlns:a16="http://schemas.microsoft.com/office/drawing/2014/main" id="{2B14CFC6-AED7-4A5E-BD95-10C318C6F069}"/>
              </a:ext>
            </a:extLst>
          </p:cNvPr>
          <p:cNvGrpSpPr/>
          <p:nvPr/>
        </p:nvGrpSpPr>
        <p:grpSpPr>
          <a:xfrm>
            <a:off x="6147934" y="2088247"/>
            <a:ext cx="2119945" cy="3047995"/>
            <a:chOff x="2544250" y="2095505"/>
            <a:chExt cx="2119945" cy="3047995"/>
          </a:xfrm>
        </p:grpSpPr>
        <p:grpSp>
          <p:nvGrpSpPr>
            <p:cNvPr id="10" name="Group 53">
              <a:extLst>
                <a:ext uri="{FF2B5EF4-FFF2-40B4-BE49-F238E27FC236}">
                  <a16:creationId xmlns:a16="http://schemas.microsoft.com/office/drawing/2014/main" id="{0D87C252-E269-46CD-BD9F-3C1CFB930A7A}"/>
                </a:ext>
              </a:extLst>
            </p:cNvPr>
            <p:cNvGrpSpPr/>
            <p:nvPr/>
          </p:nvGrpSpPr>
          <p:grpSpPr>
            <a:xfrm>
              <a:off x="2745767" y="2095505"/>
              <a:ext cx="1918428" cy="2579757"/>
              <a:chOff x="3579542" y="2225865"/>
              <a:chExt cx="1984916" cy="2669165"/>
            </a:xfrm>
          </p:grpSpPr>
          <p:grpSp>
            <p:nvGrpSpPr>
              <p:cNvPr id="15" name="Group 3">
                <a:extLst>
                  <a:ext uri="{FF2B5EF4-FFF2-40B4-BE49-F238E27FC236}">
                    <a16:creationId xmlns:a16="http://schemas.microsoft.com/office/drawing/2014/main" id="{04E7ACE0-1107-4451-9C65-24EDDFC13E51}"/>
                  </a:ext>
                </a:extLst>
              </p:cNvPr>
              <p:cNvGrpSpPr/>
              <p:nvPr/>
            </p:nvGrpSpPr>
            <p:grpSpPr>
              <a:xfrm>
                <a:off x="3579542" y="2727415"/>
                <a:ext cx="1984916" cy="2167615"/>
                <a:chOff x="3579542" y="2727415"/>
                <a:chExt cx="1984916" cy="216761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23" name="Rounded Rectangle 4">
                  <a:extLst>
                    <a:ext uri="{FF2B5EF4-FFF2-40B4-BE49-F238E27FC236}">
                      <a16:creationId xmlns:a16="http://schemas.microsoft.com/office/drawing/2014/main" id="{CA8B519B-29A4-4F19-8A3C-9262AD92DD9A}"/>
                    </a:ext>
                  </a:extLst>
                </p:cNvPr>
                <p:cNvSpPr/>
                <p:nvPr/>
              </p:nvSpPr>
              <p:spPr>
                <a:xfrm rot="2939061">
                  <a:off x="4640832" y="2121239"/>
                  <a:ext cx="282462" cy="156479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Freeform 5">
                  <a:extLst>
                    <a:ext uri="{FF2B5EF4-FFF2-40B4-BE49-F238E27FC236}">
                      <a16:creationId xmlns:a16="http://schemas.microsoft.com/office/drawing/2014/main" id="{58FB5128-0396-4F58-AA1E-E8F34081F3CD}"/>
                    </a:ext>
                  </a:extLst>
                </p:cNvPr>
                <p:cNvSpPr/>
                <p:nvPr/>
              </p:nvSpPr>
              <p:spPr>
                <a:xfrm>
                  <a:off x="3579542" y="2727415"/>
                  <a:ext cx="1738762" cy="2167615"/>
                </a:xfrm>
                <a:custGeom>
                  <a:avLst/>
                  <a:gdLst>
                    <a:gd name="connsiteX0" fmla="*/ 409651 w 1762963"/>
                    <a:gd name="connsiteY0" fmla="*/ 7315 h 1931212"/>
                    <a:gd name="connsiteX1" fmla="*/ 234086 w 1762963"/>
                    <a:gd name="connsiteY1" fmla="*/ 665683 h 1931212"/>
                    <a:gd name="connsiteX2" fmla="*/ 292608 w 1762963"/>
                    <a:gd name="connsiteY2" fmla="*/ 1382572 h 1931212"/>
                    <a:gd name="connsiteX3" fmla="*/ 0 w 1762963"/>
                    <a:gd name="connsiteY3" fmla="*/ 1931212 h 1931212"/>
                    <a:gd name="connsiteX4" fmla="*/ 1060704 w 1762963"/>
                    <a:gd name="connsiteY4" fmla="*/ 1923897 h 1931212"/>
                    <a:gd name="connsiteX5" fmla="*/ 1316736 w 1762963"/>
                    <a:gd name="connsiteY5" fmla="*/ 1419148 h 1931212"/>
                    <a:gd name="connsiteX6" fmla="*/ 1762963 w 1762963"/>
                    <a:gd name="connsiteY6" fmla="*/ 672998 h 1931212"/>
                    <a:gd name="connsiteX7" fmla="*/ 1236268 w 1762963"/>
                    <a:gd name="connsiteY7" fmla="*/ 0 h 1931212"/>
                    <a:gd name="connsiteX8" fmla="*/ 651052 w 1762963"/>
                    <a:gd name="connsiteY8" fmla="*/ 526694 h 1931212"/>
                    <a:gd name="connsiteX9" fmla="*/ 409651 w 1762963"/>
                    <a:gd name="connsiteY9" fmla="*/ 7315 h 1931212"/>
                    <a:gd name="connsiteX0" fmla="*/ 409651 w 1762963"/>
                    <a:gd name="connsiteY0" fmla="*/ 7315 h 1931212"/>
                    <a:gd name="connsiteX1" fmla="*/ 234086 w 1762963"/>
                    <a:gd name="connsiteY1" fmla="*/ 665683 h 1931212"/>
                    <a:gd name="connsiteX2" fmla="*/ 292608 w 1762963"/>
                    <a:gd name="connsiteY2" fmla="*/ 1382572 h 1931212"/>
                    <a:gd name="connsiteX3" fmla="*/ 0 w 1762963"/>
                    <a:gd name="connsiteY3" fmla="*/ 1931212 h 1931212"/>
                    <a:gd name="connsiteX4" fmla="*/ 1060704 w 1762963"/>
                    <a:gd name="connsiteY4" fmla="*/ 1923897 h 1931212"/>
                    <a:gd name="connsiteX5" fmla="*/ 1316736 w 1762963"/>
                    <a:gd name="connsiteY5" fmla="*/ 1419148 h 1931212"/>
                    <a:gd name="connsiteX6" fmla="*/ 1762963 w 1762963"/>
                    <a:gd name="connsiteY6" fmla="*/ 672998 h 1931212"/>
                    <a:gd name="connsiteX7" fmla="*/ 1236268 w 1762963"/>
                    <a:gd name="connsiteY7" fmla="*/ 0 h 1931212"/>
                    <a:gd name="connsiteX8" fmla="*/ 651052 w 1762963"/>
                    <a:gd name="connsiteY8" fmla="*/ 526694 h 1931212"/>
                    <a:gd name="connsiteX9" fmla="*/ 409651 w 1762963"/>
                    <a:gd name="connsiteY9" fmla="*/ 7315 h 1931212"/>
                    <a:gd name="connsiteX0" fmla="*/ 409651 w 1762963"/>
                    <a:gd name="connsiteY0" fmla="*/ 7315 h 1931212"/>
                    <a:gd name="connsiteX1" fmla="*/ 234086 w 1762963"/>
                    <a:gd name="connsiteY1" fmla="*/ 665683 h 1931212"/>
                    <a:gd name="connsiteX2" fmla="*/ 292608 w 1762963"/>
                    <a:gd name="connsiteY2" fmla="*/ 1382572 h 1931212"/>
                    <a:gd name="connsiteX3" fmla="*/ 0 w 1762963"/>
                    <a:gd name="connsiteY3" fmla="*/ 1931212 h 1931212"/>
                    <a:gd name="connsiteX4" fmla="*/ 1060704 w 1762963"/>
                    <a:gd name="connsiteY4" fmla="*/ 1923897 h 1931212"/>
                    <a:gd name="connsiteX5" fmla="*/ 1316736 w 1762963"/>
                    <a:gd name="connsiteY5" fmla="*/ 1419148 h 1931212"/>
                    <a:gd name="connsiteX6" fmla="*/ 1762963 w 1762963"/>
                    <a:gd name="connsiteY6" fmla="*/ 672998 h 1931212"/>
                    <a:gd name="connsiteX7" fmla="*/ 1236268 w 1762963"/>
                    <a:gd name="connsiteY7" fmla="*/ 0 h 1931212"/>
                    <a:gd name="connsiteX8" fmla="*/ 651052 w 1762963"/>
                    <a:gd name="connsiteY8" fmla="*/ 526694 h 1931212"/>
                    <a:gd name="connsiteX9" fmla="*/ 409651 w 1762963"/>
                    <a:gd name="connsiteY9" fmla="*/ 7315 h 1931212"/>
                    <a:gd name="connsiteX0" fmla="*/ 409651 w 1762963"/>
                    <a:gd name="connsiteY0" fmla="*/ 7315 h 1931212"/>
                    <a:gd name="connsiteX1" fmla="*/ 234086 w 1762963"/>
                    <a:gd name="connsiteY1" fmla="*/ 665683 h 1931212"/>
                    <a:gd name="connsiteX2" fmla="*/ 292608 w 1762963"/>
                    <a:gd name="connsiteY2" fmla="*/ 1382572 h 1931212"/>
                    <a:gd name="connsiteX3" fmla="*/ 0 w 1762963"/>
                    <a:gd name="connsiteY3" fmla="*/ 1931212 h 1931212"/>
                    <a:gd name="connsiteX4" fmla="*/ 1060704 w 1762963"/>
                    <a:gd name="connsiteY4" fmla="*/ 1923897 h 1931212"/>
                    <a:gd name="connsiteX5" fmla="*/ 1316736 w 1762963"/>
                    <a:gd name="connsiteY5" fmla="*/ 1419148 h 1931212"/>
                    <a:gd name="connsiteX6" fmla="*/ 1762963 w 1762963"/>
                    <a:gd name="connsiteY6" fmla="*/ 672998 h 1931212"/>
                    <a:gd name="connsiteX7" fmla="*/ 1236268 w 1762963"/>
                    <a:gd name="connsiteY7" fmla="*/ 0 h 1931212"/>
                    <a:gd name="connsiteX8" fmla="*/ 651052 w 1762963"/>
                    <a:gd name="connsiteY8" fmla="*/ 526694 h 1931212"/>
                    <a:gd name="connsiteX9" fmla="*/ 409651 w 1762963"/>
                    <a:gd name="connsiteY9" fmla="*/ 7315 h 1931212"/>
                    <a:gd name="connsiteX0" fmla="*/ 409651 w 1762963"/>
                    <a:gd name="connsiteY0" fmla="*/ 7315 h 1931212"/>
                    <a:gd name="connsiteX1" fmla="*/ 234086 w 1762963"/>
                    <a:gd name="connsiteY1" fmla="*/ 665683 h 1931212"/>
                    <a:gd name="connsiteX2" fmla="*/ 292608 w 1762963"/>
                    <a:gd name="connsiteY2" fmla="*/ 1382572 h 1931212"/>
                    <a:gd name="connsiteX3" fmla="*/ 0 w 1762963"/>
                    <a:gd name="connsiteY3" fmla="*/ 1931212 h 1931212"/>
                    <a:gd name="connsiteX4" fmla="*/ 1060704 w 1762963"/>
                    <a:gd name="connsiteY4" fmla="*/ 1923897 h 1931212"/>
                    <a:gd name="connsiteX5" fmla="*/ 1228953 w 1762963"/>
                    <a:gd name="connsiteY5" fmla="*/ 1499615 h 1931212"/>
                    <a:gd name="connsiteX6" fmla="*/ 1762963 w 1762963"/>
                    <a:gd name="connsiteY6" fmla="*/ 672998 h 1931212"/>
                    <a:gd name="connsiteX7" fmla="*/ 1236268 w 1762963"/>
                    <a:gd name="connsiteY7" fmla="*/ 0 h 1931212"/>
                    <a:gd name="connsiteX8" fmla="*/ 651052 w 1762963"/>
                    <a:gd name="connsiteY8" fmla="*/ 526694 h 1931212"/>
                    <a:gd name="connsiteX9" fmla="*/ 409651 w 1762963"/>
                    <a:gd name="connsiteY9" fmla="*/ 7315 h 1931212"/>
                    <a:gd name="connsiteX0" fmla="*/ 409651 w 1762963"/>
                    <a:gd name="connsiteY0" fmla="*/ 7315 h 1931212"/>
                    <a:gd name="connsiteX1" fmla="*/ 234086 w 1762963"/>
                    <a:gd name="connsiteY1" fmla="*/ 665683 h 1931212"/>
                    <a:gd name="connsiteX2" fmla="*/ 292608 w 1762963"/>
                    <a:gd name="connsiteY2" fmla="*/ 1382572 h 1931212"/>
                    <a:gd name="connsiteX3" fmla="*/ 0 w 1762963"/>
                    <a:gd name="connsiteY3" fmla="*/ 1931212 h 1931212"/>
                    <a:gd name="connsiteX4" fmla="*/ 1060704 w 1762963"/>
                    <a:gd name="connsiteY4" fmla="*/ 1923897 h 1931212"/>
                    <a:gd name="connsiteX5" fmla="*/ 1250899 w 1762963"/>
                    <a:gd name="connsiteY5" fmla="*/ 1484985 h 1931212"/>
                    <a:gd name="connsiteX6" fmla="*/ 1762963 w 1762963"/>
                    <a:gd name="connsiteY6" fmla="*/ 672998 h 1931212"/>
                    <a:gd name="connsiteX7" fmla="*/ 1236268 w 1762963"/>
                    <a:gd name="connsiteY7" fmla="*/ 0 h 1931212"/>
                    <a:gd name="connsiteX8" fmla="*/ 651052 w 1762963"/>
                    <a:gd name="connsiteY8" fmla="*/ 526694 h 1931212"/>
                    <a:gd name="connsiteX9" fmla="*/ 409651 w 1762963"/>
                    <a:gd name="connsiteY9" fmla="*/ 7315 h 1931212"/>
                    <a:gd name="connsiteX0" fmla="*/ 409651 w 1762963"/>
                    <a:gd name="connsiteY0" fmla="*/ 7315 h 1931213"/>
                    <a:gd name="connsiteX1" fmla="*/ 234086 w 1762963"/>
                    <a:gd name="connsiteY1" fmla="*/ 665683 h 1931213"/>
                    <a:gd name="connsiteX2" fmla="*/ 292608 w 1762963"/>
                    <a:gd name="connsiteY2" fmla="*/ 1382572 h 1931213"/>
                    <a:gd name="connsiteX3" fmla="*/ 0 w 1762963"/>
                    <a:gd name="connsiteY3" fmla="*/ 1931212 h 1931213"/>
                    <a:gd name="connsiteX4" fmla="*/ 1089965 w 1762963"/>
                    <a:gd name="connsiteY4" fmla="*/ 1931213 h 1931213"/>
                    <a:gd name="connsiteX5" fmla="*/ 1250899 w 1762963"/>
                    <a:gd name="connsiteY5" fmla="*/ 1484985 h 1931213"/>
                    <a:gd name="connsiteX6" fmla="*/ 1762963 w 1762963"/>
                    <a:gd name="connsiteY6" fmla="*/ 672998 h 1931213"/>
                    <a:gd name="connsiteX7" fmla="*/ 1236268 w 1762963"/>
                    <a:gd name="connsiteY7" fmla="*/ 0 h 1931213"/>
                    <a:gd name="connsiteX8" fmla="*/ 651052 w 1762963"/>
                    <a:gd name="connsiteY8" fmla="*/ 526694 h 1931213"/>
                    <a:gd name="connsiteX9" fmla="*/ 409651 w 1762963"/>
                    <a:gd name="connsiteY9" fmla="*/ 7315 h 1931213"/>
                    <a:gd name="connsiteX0" fmla="*/ 277978 w 1631290"/>
                    <a:gd name="connsiteY0" fmla="*/ 7315 h 1931213"/>
                    <a:gd name="connsiteX1" fmla="*/ 102413 w 1631290"/>
                    <a:gd name="connsiteY1" fmla="*/ 665683 h 1931213"/>
                    <a:gd name="connsiteX2" fmla="*/ 160935 w 1631290"/>
                    <a:gd name="connsiteY2" fmla="*/ 1382572 h 1931213"/>
                    <a:gd name="connsiteX3" fmla="*/ 0 w 1631290"/>
                    <a:gd name="connsiteY3" fmla="*/ 1923896 h 1931213"/>
                    <a:gd name="connsiteX4" fmla="*/ 958292 w 1631290"/>
                    <a:gd name="connsiteY4" fmla="*/ 1931213 h 1931213"/>
                    <a:gd name="connsiteX5" fmla="*/ 1119226 w 1631290"/>
                    <a:gd name="connsiteY5" fmla="*/ 1484985 h 1931213"/>
                    <a:gd name="connsiteX6" fmla="*/ 1631290 w 1631290"/>
                    <a:gd name="connsiteY6" fmla="*/ 672998 h 1931213"/>
                    <a:gd name="connsiteX7" fmla="*/ 1104595 w 1631290"/>
                    <a:gd name="connsiteY7" fmla="*/ 0 h 1931213"/>
                    <a:gd name="connsiteX8" fmla="*/ 519379 w 1631290"/>
                    <a:gd name="connsiteY8" fmla="*/ 526694 h 1931213"/>
                    <a:gd name="connsiteX9" fmla="*/ 277978 w 1631290"/>
                    <a:gd name="connsiteY9" fmla="*/ 7315 h 1931213"/>
                    <a:gd name="connsiteX0" fmla="*/ 277978 w 1631290"/>
                    <a:gd name="connsiteY0" fmla="*/ 7315 h 1953159"/>
                    <a:gd name="connsiteX1" fmla="*/ 102413 w 1631290"/>
                    <a:gd name="connsiteY1" fmla="*/ 665683 h 1953159"/>
                    <a:gd name="connsiteX2" fmla="*/ 160935 w 1631290"/>
                    <a:gd name="connsiteY2" fmla="*/ 1382572 h 1953159"/>
                    <a:gd name="connsiteX3" fmla="*/ 0 w 1631290"/>
                    <a:gd name="connsiteY3" fmla="*/ 1923896 h 1953159"/>
                    <a:gd name="connsiteX4" fmla="*/ 1016814 w 1631290"/>
                    <a:gd name="connsiteY4" fmla="*/ 1953159 h 1953159"/>
                    <a:gd name="connsiteX5" fmla="*/ 1119226 w 1631290"/>
                    <a:gd name="connsiteY5" fmla="*/ 1484985 h 1953159"/>
                    <a:gd name="connsiteX6" fmla="*/ 1631290 w 1631290"/>
                    <a:gd name="connsiteY6" fmla="*/ 672998 h 1953159"/>
                    <a:gd name="connsiteX7" fmla="*/ 1104595 w 1631290"/>
                    <a:gd name="connsiteY7" fmla="*/ 0 h 1953159"/>
                    <a:gd name="connsiteX8" fmla="*/ 519379 w 1631290"/>
                    <a:gd name="connsiteY8" fmla="*/ 526694 h 1953159"/>
                    <a:gd name="connsiteX9" fmla="*/ 277978 w 1631290"/>
                    <a:gd name="connsiteY9" fmla="*/ 7315 h 1953159"/>
                    <a:gd name="connsiteX0" fmla="*/ 277978 w 1631290"/>
                    <a:gd name="connsiteY0" fmla="*/ 7315 h 1953159"/>
                    <a:gd name="connsiteX1" fmla="*/ 102413 w 1631290"/>
                    <a:gd name="connsiteY1" fmla="*/ 665683 h 1953159"/>
                    <a:gd name="connsiteX2" fmla="*/ 160935 w 1631290"/>
                    <a:gd name="connsiteY2" fmla="*/ 1382572 h 1953159"/>
                    <a:gd name="connsiteX3" fmla="*/ 0 w 1631290"/>
                    <a:gd name="connsiteY3" fmla="*/ 1923896 h 1953159"/>
                    <a:gd name="connsiteX4" fmla="*/ 1016814 w 1631290"/>
                    <a:gd name="connsiteY4" fmla="*/ 1953159 h 1953159"/>
                    <a:gd name="connsiteX5" fmla="*/ 1082649 w 1631290"/>
                    <a:gd name="connsiteY5" fmla="*/ 1499616 h 1953159"/>
                    <a:gd name="connsiteX6" fmla="*/ 1119226 w 1631290"/>
                    <a:gd name="connsiteY6" fmla="*/ 1484985 h 1953159"/>
                    <a:gd name="connsiteX7" fmla="*/ 1631290 w 1631290"/>
                    <a:gd name="connsiteY7" fmla="*/ 672998 h 1953159"/>
                    <a:gd name="connsiteX8" fmla="*/ 1104595 w 1631290"/>
                    <a:gd name="connsiteY8" fmla="*/ 0 h 1953159"/>
                    <a:gd name="connsiteX9" fmla="*/ 519379 w 1631290"/>
                    <a:gd name="connsiteY9" fmla="*/ 526694 h 1953159"/>
                    <a:gd name="connsiteX10" fmla="*/ 277978 w 1631290"/>
                    <a:gd name="connsiteY10" fmla="*/ 7315 h 1953159"/>
                    <a:gd name="connsiteX0" fmla="*/ 277978 w 1631290"/>
                    <a:gd name="connsiteY0" fmla="*/ 7315 h 1953159"/>
                    <a:gd name="connsiteX1" fmla="*/ 102413 w 1631290"/>
                    <a:gd name="connsiteY1" fmla="*/ 665683 h 1953159"/>
                    <a:gd name="connsiteX2" fmla="*/ 160935 w 1631290"/>
                    <a:gd name="connsiteY2" fmla="*/ 1382572 h 1953159"/>
                    <a:gd name="connsiteX3" fmla="*/ 0 w 1631290"/>
                    <a:gd name="connsiteY3" fmla="*/ 1923896 h 1953159"/>
                    <a:gd name="connsiteX4" fmla="*/ 1016814 w 1631290"/>
                    <a:gd name="connsiteY4" fmla="*/ 1953159 h 1953159"/>
                    <a:gd name="connsiteX5" fmla="*/ 1082649 w 1631290"/>
                    <a:gd name="connsiteY5" fmla="*/ 1499616 h 1953159"/>
                    <a:gd name="connsiteX6" fmla="*/ 1631290 w 1631290"/>
                    <a:gd name="connsiteY6" fmla="*/ 672998 h 1953159"/>
                    <a:gd name="connsiteX7" fmla="*/ 1104595 w 1631290"/>
                    <a:gd name="connsiteY7" fmla="*/ 0 h 1953159"/>
                    <a:gd name="connsiteX8" fmla="*/ 519379 w 1631290"/>
                    <a:gd name="connsiteY8" fmla="*/ 526694 h 1953159"/>
                    <a:gd name="connsiteX9" fmla="*/ 277978 w 1631290"/>
                    <a:gd name="connsiteY9" fmla="*/ 7315 h 1953159"/>
                    <a:gd name="connsiteX0" fmla="*/ 277978 w 1631290"/>
                    <a:gd name="connsiteY0" fmla="*/ 7315 h 1953159"/>
                    <a:gd name="connsiteX1" fmla="*/ 102413 w 1631290"/>
                    <a:gd name="connsiteY1" fmla="*/ 665683 h 1953159"/>
                    <a:gd name="connsiteX2" fmla="*/ 160935 w 1631290"/>
                    <a:gd name="connsiteY2" fmla="*/ 1382572 h 1953159"/>
                    <a:gd name="connsiteX3" fmla="*/ 0 w 1631290"/>
                    <a:gd name="connsiteY3" fmla="*/ 1923896 h 1953159"/>
                    <a:gd name="connsiteX4" fmla="*/ 1016814 w 1631290"/>
                    <a:gd name="connsiteY4" fmla="*/ 1953159 h 1953159"/>
                    <a:gd name="connsiteX5" fmla="*/ 1082649 w 1631290"/>
                    <a:gd name="connsiteY5" fmla="*/ 1499616 h 1953159"/>
                    <a:gd name="connsiteX6" fmla="*/ 1631290 w 1631290"/>
                    <a:gd name="connsiteY6" fmla="*/ 672998 h 1953159"/>
                    <a:gd name="connsiteX7" fmla="*/ 1104595 w 1631290"/>
                    <a:gd name="connsiteY7" fmla="*/ 0 h 1953159"/>
                    <a:gd name="connsiteX8" fmla="*/ 519379 w 1631290"/>
                    <a:gd name="connsiteY8" fmla="*/ 526694 h 1953159"/>
                    <a:gd name="connsiteX9" fmla="*/ 277978 w 1631290"/>
                    <a:gd name="connsiteY9" fmla="*/ 7315 h 1953159"/>
                    <a:gd name="connsiteX0" fmla="*/ 277978 w 1631290"/>
                    <a:gd name="connsiteY0" fmla="*/ 7315 h 1953159"/>
                    <a:gd name="connsiteX1" fmla="*/ 102413 w 1631290"/>
                    <a:gd name="connsiteY1" fmla="*/ 665683 h 1953159"/>
                    <a:gd name="connsiteX2" fmla="*/ 160935 w 1631290"/>
                    <a:gd name="connsiteY2" fmla="*/ 1382572 h 1953159"/>
                    <a:gd name="connsiteX3" fmla="*/ 0 w 1631290"/>
                    <a:gd name="connsiteY3" fmla="*/ 1923896 h 1953159"/>
                    <a:gd name="connsiteX4" fmla="*/ 1016814 w 1631290"/>
                    <a:gd name="connsiteY4" fmla="*/ 1953159 h 1953159"/>
                    <a:gd name="connsiteX5" fmla="*/ 1082649 w 1631290"/>
                    <a:gd name="connsiteY5" fmla="*/ 1499616 h 1953159"/>
                    <a:gd name="connsiteX6" fmla="*/ 1631290 w 1631290"/>
                    <a:gd name="connsiteY6" fmla="*/ 672998 h 1953159"/>
                    <a:gd name="connsiteX7" fmla="*/ 1104595 w 1631290"/>
                    <a:gd name="connsiteY7" fmla="*/ 0 h 1953159"/>
                    <a:gd name="connsiteX8" fmla="*/ 519379 w 1631290"/>
                    <a:gd name="connsiteY8" fmla="*/ 526694 h 1953159"/>
                    <a:gd name="connsiteX9" fmla="*/ 277978 w 1631290"/>
                    <a:gd name="connsiteY9" fmla="*/ 7315 h 1953159"/>
                    <a:gd name="connsiteX0" fmla="*/ 277978 w 1631290"/>
                    <a:gd name="connsiteY0" fmla="*/ 0 h 2033626"/>
                    <a:gd name="connsiteX1" fmla="*/ 102413 w 1631290"/>
                    <a:gd name="connsiteY1" fmla="*/ 746150 h 2033626"/>
                    <a:gd name="connsiteX2" fmla="*/ 160935 w 1631290"/>
                    <a:gd name="connsiteY2" fmla="*/ 1463039 h 2033626"/>
                    <a:gd name="connsiteX3" fmla="*/ 0 w 1631290"/>
                    <a:gd name="connsiteY3" fmla="*/ 2004363 h 2033626"/>
                    <a:gd name="connsiteX4" fmla="*/ 1016814 w 1631290"/>
                    <a:gd name="connsiteY4" fmla="*/ 2033626 h 2033626"/>
                    <a:gd name="connsiteX5" fmla="*/ 1082649 w 1631290"/>
                    <a:gd name="connsiteY5" fmla="*/ 1580083 h 2033626"/>
                    <a:gd name="connsiteX6" fmla="*/ 1631290 w 1631290"/>
                    <a:gd name="connsiteY6" fmla="*/ 753465 h 2033626"/>
                    <a:gd name="connsiteX7" fmla="*/ 1104595 w 1631290"/>
                    <a:gd name="connsiteY7" fmla="*/ 80467 h 2033626"/>
                    <a:gd name="connsiteX8" fmla="*/ 519379 w 1631290"/>
                    <a:gd name="connsiteY8" fmla="*/ 607161 h 2033626"/>
                    <a:gd name="connsiteX9" fmla="*/ 277978 w 1631290"/>
                    <a:gd name="connsiteY9" fmla="*/ 0 h 2033626"/>
                    <a:gd name="connsiteX0" fmla="*/ 277978 w 1631290"/>
                    <a:gd name="connsiteY0" fmla="*/ 10 h 2033636"/>
                    <a:gd name="connsiteX1" fmla="*/ 102413 w 1631290"/>
                    <a:gd name="connsiteY1" fmla="*/ 746160 h 2033636"/>
                    <a:gd name="connsiteX2" fmla="*/ 160935 w 1631290"/>
                    <a:gd name="connsiteY2" fmla="*/ 1463049 h 2033636"/>
                    <a:gd name="connsiteX3" fmla="*/ 0 w 1631290"/>
                    <a:gd name="connsiteY3" fmla="*/ 2004373 h 2033636"/>
                    <a:gd name="connsiteX4" fmla="*/ 1016814 w 1631290"/>
                    <a:gd name="connsiteY4" fmla="*/ 2033636 h 2033636"/>
                    <a:gd name="connsiteX5" fmla="*/ 1082649 w 1631290"/>
                    <a:gd name="connsiteY5" fmla="*/ 1580093 h 2033636"/>
                    <a:gd name="connsiteX6" fmla="*/ 1631290 w 1631290"/>
                    <a:gd name="connsiteY6" fmla="*/ 753475 h 2033636"/>
                    <a:gd name="connsiteX7" fmla="*/ 1104595 w 1631290"/>
                    <a:gd name="connsiteY7" fmla="*/ 80477 h 2033636"/>
                    <a:gd name="connsiteX8" fmla="*/ 519379 w 1631290"/>
                    <a:gd name="connsiteY8" fmla="*/ 607171 h 2033636"/>
                    <a:gd name="connsiteX9" fmla="*/ 277978 w 1631290"/>
                    <a:gd name="connsiteY9" fmla="*/ 10 h 2033636"/>
                    <a:gd name="connsiteX0" fmla="*/ 277978 w 1631290"/>
                    <a:gd name="connsiteY0" fmla="*/ 10 h 2033636"/>
                    <a:gd name="connsiteX1" fmla="*/ 102413 w 1631290"/>
                    <a:gd name="connsiteY1" fmla="*/ 746160 h 2033636"/>
                    <a:gd name="connsiteX2" fmla="*/ 160935 w 1631290"/>
                    <a:gd name="connsiteY2" fmla="*/ 1463049 h 2033636"/>
                    <a:gd name="connsiteX3" fmla="*/ 0 w 1631290"/>
                    <a:gd name="connsiteY3" fmla="*/ 2004373 h 2033636"/>
                    <a:gd name="connsiteX4" fmla="*/ 1016814 w 1631290"/>
                    <a:gd name="connsiteY4" fmla="*/ 2033636 h 2033636"/>
                    <a:gd name="connsiteX5" fmla="*/ 1082649 w 1631290"/>
                    <a:gd name="connsiteY5" fmla="*/ 1580093 h 2033636"/>
                    <a:gd name="connsiteX6" fmla="*/ 1631290 w 1631290"/>
                    <a:gd name="connsiteY6" fmla="*/ 753475 h 2033636"/>
                    <a:gd name="connsiteX7" fmla="*/ 1104595 w 1631290"/>
                    <a:gd name="connsiteY7" fmla="*/ 80477 h 2033636"/>
                    <a:gd name="connsiteX8" fmla="*/ 490118 w 1631290"/>
                    <a:gd name="connsiteY8" fmla="*/ 680323 h 2033636"/>
                    <a:gd name="connsiteX9" fmla="*/ 277978 w 1631290"/>
                    <a:gd name="connsiteY9" fmla="*/ 10 h 203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31290" h="2033636">
                      <a:moveTo>
                        <a:pt x="277978" y="10"/>
                      </a:moveTo>
                      <a:cubicBezTo>
                        <a:pt x="285293" y="285302"/>
                        <a:pt x="95098" y="643747"/>
                        <a:pt x="102413" y="746160"/>
                      </a:cubicBezTo>
                      <a:cubicBezTo>
                        <a:pt x="92659" y="1014384"/>
                        <a:pt x="141428" y="1224086"/>
                        <a:pt x="160935" y="1463049"/>
                      </a:cubicBezTo>
                      <a:lnTo>
                        <a:pt x="0" y="2004373"/>
                      </a:lnTo>
                      <a:lnTo>
                        <a:pt x="1016814" y="2033636"/>
                      </a:lnTo>
                      <a:cubicBezTo>
                        <a:pt x="1048513" y="1884893"/>
                        <a:pt x="1050950" y="1728836"/>
                        <a:pt x="1082649" y="1580093"/>
                      </a:cubicBezTo>
                      <a:cubicBezTo>
                        <a:pt x="1433779" y="1333815"/>
                        <a:pt x="1528877" y="1153373"/>
                        <a:pt x="1631290" y="753475"/>
                      </a:cubicBezTo>
                      <a:lnTo>
                        <a:pt x="1104595" y="80477"/>
                      </a:lnTo>
                      <a:lnTo>
                        <a:pt x="490118" y="680323"/>
                      </a:lnTo>
                      <a:cubicBezTo>
                        <a:pt x="409651" y="477936"/>
                        <a:pt x="592532" y="-2428"/>
                        <a:pt x="27797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6">
                <a:extLst>
                  <a:ext uri="{FF2B5EF4-FFF2-40B4-BE49-F238E27FC236}">
                    <a16:creationId xmlns:a16="http://schemas.microsoft.com/office/drawing/2014/main" id="{C5A16922-A112-496A-ADC1-B3B0DD55202D}"/>
                  </a:ext>
                </a:extLst>
              </p:cNvPr>
              <p:cNvGrpSpPr/>
              <p:nvPr/>
            </p:nvGrpSpPr>
            <p:grpSpPr>
              <a:xfrm>
                <a:off x="3731153" y="2225865"/>
                <a:ext cx="1666119" cy="2017638"/>
                <a:chOff x="3731153" y="2225865"/>
                <a:chExt cx="1666119" cy="2017638"/>
              </a:xfrm>
            </p:grpSpPr>
            <p:pic>
              <p:nvPicPr>
                <p:cNvPr id="21" name="Picture 2" descr="D:\KBM-정애\014-Fullppt\PNG이미지\핸드폰2.png">
                  <a:extLst>
                    <a:ext uri="{FF2B5EF4-FFF2-40B4-BE49-F238E27FC236}">
                      <a16:creationId xmlns:a16="http://schemas.microsoft.com/office/drawing/2014/main" id="{67A7874C-B2E4-47C8-886F-ADB9B48BD9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31153" y="2225865"/>
                  <a:ext cx="1666119" cy="20176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3AD95807-4249-4E11-8170-B49D5396B955}"/>
                    </a:ext>
                  </a:extLst>
                </p:cNvPr>
                <p:cNvSpPr/>
                <p:nvPr/>
              </p:nvSpPr>
              <p:spPr>
                <a:xfrm>
                  <a:off x="4177052" y="2344220"/>
                  <a:ext cx="907339" cy="143565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oup 9">
                <a:extLst>
                  <a:ext uri="{FF2B5EF4-FFF2-40B4-BE49-F238E27FC236}">
                    <a16:creationId xmlns:a16="http://schemas.microsoft.com/office/drawing/2014/main" id="{8A157746-60C2-4008-A2DB-FC2BA01804EC}"/>
                  </a:ext>
                </a:extLst>
              </p:cNvPr>
              <p:cNvGrpSpPr/>
              <p:nvPr/>
            </p:nvGrpSpPr>
            <p:grpSpPr>
              <a:xfrm>
                <a:off x="4818009" y="2822326"/>
                <a:ext cx="543317" cy="824717"/>
                <a:chOff x="4661983" y="2106581"/>
                <a:chExt cx="509735" cy="77374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8" name="Rounded Rectangle 10">
                  <a:extLst>
                    <a:ext uri="{FF2B5EF4-FFF2-40B4-BE49-F238E27FC236}">
                      <a16:creationId xmlns:a16="http://schemas.microsoft.com/office/drawing/2014/main" id="{75B8483A-DF20-42B6-BCBC-EC9EC0200B01}"/>
                    </a:ext>
                  </a:extLst>
                </p:cNvPr>
                <p:cNvSpPr/>
                <p:nvPr/>
              </p:nvSpPr>
              <p:spPr>
                <a:xfrm rot="3148397">
                  <a:off x="4756549" y="2012015"/>
                  <a:ext cx="265003" cy="4541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ounded Rectangle 11">
                  <a:extLst>
                    <a:ext uri="{FF2B5EF4-FFF2-40B4-BE49-F238E27FC236}">
                      <a16:creationId xmlns:a16="http://schemas.microsoft.com/office/drawing/2014/main" id="{639E9BA7-0095-47BB-9A10-DBDDB5093A7E}"/>
                    </a:ext>
                  </a:extLst>
                </p:cNvPr>
                <p:cNvSpPr/>
                <p:nvPr/>
              </p:nvSpPr>
              <p:spPr>
                <a:xfrm rot="3148397">
                  <a:off x="4786261" y="2266384"/>
                  <a:ext cx="265003" cy="4541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ounded Rectangle 12">
                  <a:extLst>
                    <a:ext uri="{FF2B5EF4-FFF2-40B4-BE49-F238E27FC236}">
                      <a16:creationId xmlns:a16="http://schemas.microsoft.com/office/drawing/2014/main" id="{0E2D0C86-5FAD-4C61-9E43-6FCCB35D9562}"/>
                    </a:ext>
                  </a:extLst>
                </p:cNvPr>
                <p:cNvSpPr/>
                <p:nvPr/>
              </p:nvSpPr>
              <p:spPr>
                <a:xfrm rot="3148397">
                  <a:off x="4812149" y="2520754"/>
                  <a:ext cx="265003" cy="4541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" name="Group 57">
              <a:extLst>
                <a:ext uri="{FF2B5EF4-FFF2-40B4-BE49-F238E27FC236}">
                  <a16:creationId xmlns:a16="http://schemas.microsoft.com/office/drawing/2014/main" id="{7DD2BFF3-EE4F-4825-B56F-680651570A2F}"/>
                </a:ext>
              </a:extLst>
            </p:cNvPr>
            <p:cNvGrpSpPr/>
            <p:nvPr/>
          </p:nvGrpSpPr>
          <p:grpSpPr>
            <a:xfrm>
              <a:off x="2544250" y="4418925"/>
              <a:ext cx="1522925" cy="724575"/>
              <a:chOff x="2544250" y="4418925"/>
              <a:chExt cx="1522925" cy="724575"/>
            </a:xfrm>
          </p:grpSpPr>
          <p:sp>
            <p:nvSpPr>
              <p:cNvPr id="12" name="Rectangle 54">
                <a:extLst>
                  <a:ext uri="{FF2B5EF4-FFF2-40B4-BE49-F238E27FC236}">
                    <a16:creationId xmlns:a16="http://schemas.microsoft.com/office/drawing/2014/main" id="{3EA22441-8BB4-4C7E-A325-9CD763056A29}"/>
                  </a:ext>
                </a:extLst>
              </p:cNvPr>
              <p:cNvSpPr/>
              <p:nvPr/>
            </p:nvSpPr>
            <p:spPr>
              <a:xfrm>
                <a:off x="2699791" y="4418925"/>
                <a:ext cx="1224195" cy="4570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BA3FCDFE-B619-4D0B-A2E6-419EC314AE9C}"/>
                  </a:ext>
                </a:extLst>
              </p:cNvPr>
              <p:cNvSpPr/>
              <p:nvPr/>
            </p:nvSpPr>
            <p:spPr>
              <a:xfrm>
                <a:off x="2544250" y="4876007"/>
                <a:ext cx="1522925" cy="26749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Oval 56">
                <a:extLst>
                  <a:ext uri="{FF2B5EF4-FFF2-40B4-BE49-F238E27FC236}">
                    <a16:creationId xmlns:a16="http://schemas.microsoft.com/office/drawing/2014/main" id="{ECB837D0-B696-4780-9C5C-701B75385F61}"/>
                  </a:ext>
                </a:extLst>
              </p:cNvPr>
              <p:cNvSpPr/>
              <p:nvPr/>
            </p:nvSpPr>
            <p:spPr>
              <a:xfrm>
                <a:off x="3677131" y="4565152"/>
                <a:ext cx="169210" cy="16921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Group 13">
            <a:extLst>
              <a:ext uri="{FF2B5EF4-FFF2-40B4-BE49-F238E27FC236}">
                <a16:creationId xmlns:a16="http://schemas.microsoft.com/office/drawing/2014/main" id="{16791001-E7A6-4294-9481-4C0AA8A9768A}"/>
              </a:ext>
            </a:extLst>
          </p:cNvPr>
          <p:cNvGrpSpPr/>
          <p:nvPr/>
        </p:nvGrpSpPr>
        <p:grpSpPr>
          <a:xfrm>
            <a:off x="2700708" y="2920055"/>
            <a:ext cx="2090933" cy="521373"/>
            <a:chOff x="438557" y="339501"/>
            <a:chExt cx="4584905" cy="1042747"/>
          </a:xfrm>
        </p:grpSpPr>
        <p:sp>
          <p:nvSpPr>
            <p:cNvPr id="26" name="Rounded Rectangle 6">
              <a:extLst>
                <a:ext uri="{FF2B5EF4-FFF2-40B4-BE49-F238E27FC236}">
                  <a16:creationId xmlns:a16="http://schemas.microsoft.com/office/drawing/2014/main" id="{0BA683B8-41DB-48FC-AF9A-B9F283A682F2}"/>
                </a:ext>
              </a:extLst>
            </p:cNvPr>
            <p:cNvSpPr/>
            <p:nvPr/>
          </p:nvSpPr>
          <p:spPr>
            <a:xfrm>
              <a:off x="438557" y="339501"/>
              <a:ext cx="4584905" cy="1042747"/>
            </a:xfrm>
            <a:custGeom>
              <a:avLst/>
              <a:gdLst/>
              <a:ahLst/>
              <a:cxnLst/>
              <a:rect l="l" t="t" r="r" b="b"/>
              <a:pathLst>
                <a:path w="4584905" h="1042747">
                  <a:moveTo>
                    <a:pt x="3041538" y="957660"/>
                  </a:moveTo>
                  <a:lnTo>
                    <a:pt x="3449521" y="957660"/>
                  </a:lnTo>
                  <a:lnTo>
                    <a:pt x="3449521" y="1042747"/>
                  </a:lnTo>
                  <a:lnTo>
                    <a:pt x="3041538" y="1042747"/>
                  </a:lnTo>
                  <a:close/>
                  <a:moveTo>
                    <a:pt x="2633467" y="957660"/>
                  </a:moveTo>
                  <a:lnTo>
                    <a:pt x="3041450" y="957660"/>
                  </a:lnTo>
                  <a:lnTo>
                    <a:pt x="3041450" y="1042747"/>
                  </a:lnTo>
                  <a:lnTo>
                    <a:pt x="2633467" y="1042747"/>
                  </a:lnTo>
                  <a:close/>
                  <a:moveTo>
                    <a:pt x="2225396" y="957660"/>
                  </a:moveTo>
                  <a:lnTo>
                    <a:pt x="2633379" y="957660"/>
                  </a:lnTo>
                  <a:lnTo>
                    <a:pt x="2633379" y="1042747"/>
                  </a:lnTo>
                  <a:lnTo>
                    <a:pt x="2225396" y="1042747"/>
                  </a:lnTo>
                  <a:close/>
                  <a:moveTo>
                    <a:pt x="1817325" y="957660"/>
                  </a:moveTo>
                  <a:lnTo>
                    <a:pt x="2225308" y="957660"/>
                  </a:lnTo>
                  <a:lnTo>
                    <a:pt x="2225308" y="1042747"/>
                  </a:lnTo>
                  <a:lnTo>
                    <a:pt x="1817325" y="1042747"/>
                  </a:lnTo>
                  <a:close/>
                  <a:moveTo>
                    <a:pt x="1409254" y="957660"/>
                  </a:moveTo>
                  <a:lnTo>
                    <a:pt x="1817237" y="957660"/>
                  </a:lnTo>
                  <a:lnTo>
                    <a:pt x="1817237" y="1042747"/>
                  </a:lnTo>
                  <a:lnTo>
                    <a:pt x="1409254" y="1042747"/>
                  </a:lnTo>
                  <a:close/>
                  <a:moveTo>
                    <a:pt x="1001183" y="957660"/>
                  </a:moveTo>
                  <a:lnTo>
                    <a:pt x="1409166" y="957660"/>
                  </a:lnTo>
                  <a:lnTo>
                    <a:pt x="1409166" y="1042747"/>
                  </a:lnTo>
                  <a:lnTo>
                    <a:pt x="1001183" y="1042747"/>
                  </a:lnTo>
                  <a:close/>
                  <a:moveTo>
                    <a:pt x="3449607" y="0"/>
                  </a:moveTo>
                  <a:lnTo>
                    <a:pt x="4348136" y="0"/>
                  </a:lnTo>
                  <a:cubicBezTo>
                    <a:pt x="4408703" y="0"/>
                    <a:pt x="4457802" y="49099"/>
                    <a:pt x="4457802" y="109666"/>
                  </a:cubicBezTo>
                  <a:lnTo>
                    <a:pt x="4457802" y="278965"/>
                  </a:lnTo>
                  <a:lnTo>
                    <a:pt x="4521353" y="278965"/>
                  </a:lnTo>
                  <a:cubicBezTo>
                    <a:pt x="4556452" y="278965"/>
                    <a:pt x="4584905" y="307418"/>
                    <a:pt x="4584905" y="342517"/>
                  </a:cubicBezTo>
                  <a:lnTo>
                    <a:pt x="4584905" y="700231"/>
                  </a:lnTo>
                  <a:cubicBezTo>
                    <a:pt x="4584905" y="735330"/>
                    <a:pt x="4556452" y="763783"/>
                    <a:pt x="4521353" y="763783"/>
                  </a:cubicBezTo>
                  <a:cubicBezTo>
                    <a:pt x="4500170" y="763783"/>
                    <a:pt x="4478986" y="763782"/>
                    <a:pt x="4457802" y="763782"/>
                  </a:cubicBezTo>
                  <a:lnTo>
                    <a:pt x="4457802" y="933082"/>
                  </a:lnTo>
                  <a:cubicBezTo>
                    <a:pt x="4457802" y="993648"/>
                    <a:pt x="4408703" y="1042747"/>
                    <a:pt x="4348136" y="1042747"/>
                  </a:cubicBezTo>
                  <a:lnTo>
                    <a:pt x="3449607" y="1042747"/>
                  </a:lnTo>
                  <a:lnTo>
                    <a:pt x="3449607" y="957660"/>
                  </a:lnTo>
                  <a:lnTo>
                    <a:pt x="4283931" y="957660"/>
                  </a:lnTo>
                  <a:cubicBezTo>
                    <a:pt x="4334613" y="957660"/>
                    <a:pt x="4375700" y="916574"/>
                    <a:pt x="4375700" y="865892"/>
                  </a:cubicBezTo>
                  <a:lnTo>
                    <a:pt x="4375700" y="176855"/>
                  </a:lnTo>
                  <a:cubicBezTo>
                    <a:pt x="4375700" y="126173"/>
                    <a:pt x="4334613" y="85087"/>
                    <a:pt x="4283931" y="85087"/>
                  </a:cubicBezTo>
                  <a:lnTo>
                    <a:pt x="3449607" y="85087"/>
                  </a:lnTo>
                  <a:close/>
                  <a:moveTo>
                    <a:pt x="3041538" y="0"/>
                  </a:moveTo>
                  <a:lnTo>
                    <a:pt x="3449521" y="0"/>
                  </a:lnTo>
                  <a:lnTo>
                    <a:pt x="3449521" y="85087"/>
                  </a:lnTo>
                  <a:lnTo>
                    <a:pt x="3041538" y="85087"/>
                  </a:lnTo>
                  <a:close/>
                  <a:moveTo>
                    <a:pt x="2633467" y="0"/>
                  </a:moveTo>
                  <a:lnTo>
                    <a:pt x="3041450" y="0"/>
                  </a:lnTo>
                  <a:lnTo>
                    <a:pt x="3041450" y="85087"/>
                  </a:lnTo>
                  <a:lnTo>
                    <a:pt x="2633467" y="85087"/>
                  </a:lnTo>
                  <a:close/>
                  <a:moveTo>
                    <a:pt x="2225396" y="0"/>
                  </a:moveTo>
                  <a:lnTo>
                    <a:pt x="2633379" y="0"/>
                  </a:lnTo>
                  <a:lnTo>
                    <a:pt x="2633379" y="85087"/>
                  </a:lnTo>
                  <a:lnTo>
                    <a:pt x="2225396" y="85087"/>
                  </a:lnTo>
                  <a:close/>
                  <a:moveTo>
                    <a:pt x="1817325" y="0"/>
                  </a:moveTo>
                  <a:lnTo>
                    <a:pt x="2225308" y="0"/>
                  </a:lnTo>
                  <a:lnTo>
                    <a:pt x="2225308" y="85087"/>
                  </a:lnTo>
                  <a:lnTo>
                    <a:pt x="1817325" y="85087"/>
                  </a:lnTo>
                  <a:close/>
                  <a:moveTo>
                    <a:pt x="1409254" y="0"/>
                  </a:moveTo>
                  <a:lnTo>
                    <a:pt x="1817237" y="0"/>
                  </a:lnTo>
                  <a:lnTo>
                    <a:pt x="1817237" y="85087"/>
                  </a:lnTo>
                  <a:lnTo>
                    <a:pt x="1409254" y="85087"/>
                  </a:lnTo>
                  <a:close/>
                  <a:moveTo>
                    <a:pt x="1001183" y="0"/>
                  </a:moveTo>
                  <a:lnTo>
                    <a:pt x="1409166" y="0"/>
                  </a:lnTo>
                  <a:lnTo>
                    <a:pt x="1409166" y="85087"/>
                  </a:lnTo>
                  <a:lnTo>
                    <a:pt x="1001183" y="85087"/>
                  </a:lnTo>
                  <a:close/>
                  <a:moveTo>
                    <a:pt x="109666" y="0"/>
                  </a:moveTo>
                  <a:lnTo>
                    <a:pt x="1001095" y="0"/>
                  </a:lnTo>
                  <a:lnTo>
                    <a:pt x="1001095" y="85087"/>
                  </a:lnTo>
                  <a:lnTo>
                    <a:pt x="173871" y="85087"/>
                  </a:lnTo>
                  <a:cubicBezTo>
                    <a:pt x="123189" y="85087"/>
                    <a:pt x="82103" y="126173"/>
                    <a:pt x="82103" y="176855"/>
                  </a:cubicBezTo>
                  <a:lnTo>
                    <a:pt x="82103" y="865892"/>
                  </a:lnTo>
                  <a:cubicBezTo>
                    <a:pt x="82103" y="886081"/>
                    <a:pt x="88623" y="904748"/>
                    <a:pt x="100995" y="918937"/>
                  </a:cubicBezTo>
                  <a:lnTo>
                    <a:pt x="100995" y="921475"/>
                  </a:lnTo>
                  <a:lnTo>
                    <a:pt x="102707" y="921475"/>
                  </a:lnTo>
                  <a:cubicBezTo>
                    <a:pt x="118343" y="943857"/>
                    <a:pt x="144495" y="957660"/>
                    <a:pt x="173871" y="957660"/>
                  </a:cubicBezTo>
                  <a:lnTo>
                    <a:pt x="1001095" y="957660"/>
                  </a:lnTo>
                  <a:lnTo>
                    <a:pt x="1001095" y="1042747"/>
                  </a:lnTo>
                  <a:lnTo>
                    <a:pt x="109666" y="1042747"/>
                  </a:lnTo>
                  <a:cubicBezTo>
                    <a:pt x="49099" y="1042747"/>
                    <a:pt x="0" y="993648"/>
                    <a:pt x="0" y="933082"/>
                  </a:cubicBezTo>
                  <a:lnTo>
                    <a:pt x="0" y="109666"/>
                  </a:lnTo>
                  <a:cubicBezTo>
                    <a:pt x="0" y="49099"/>
                    <a:pt x="49099" y="0"/>
                    <a:pt x="10966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4788B6A4-3860-4C15-80DB-409E835C3951}"/>
                </a:ext>
              </a:extLst>
            </p:cNvPr>
            <p:cNvSpPr/>
            <p:nvPr/>
          </p:nvSpPr>
          <p:spPr>
            <a:xfrm>
              <a:off x="618795" y="500833"/>
              <a:ext cx="315757" cy="7200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41368964-4D42-45B3-82FD-582D9A13EF97}"/>
                </a:ext>
              </a:extLst>
            </p:cNvPr>
            <p:cNvSpPr/>
            <p:nvPr/>
          </p:nvSpPr>
          <p:spPr>
            <a:xfrm>
              <a:off x="1034044" y="500833"/>
              <a:ext cx="315757" cy="7200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32CF7A7F-8443-438E-8D71-6FAD771414F9}"/>
                </a:ext>
              </a:extLst>
            </p:cNvPr>
            <p:cNvSpPr/>
            <p:nvPr/>
          </p:nvSpPr>
          <p:spPr>
            <a:xfrm>
              <a:off x="1449290" y="500833"/>
              <a:ext cx="315757" cy="7200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819623ED-F3DD-4A34-9219-1914BC88BC22}"/>
                </a:ext>
              </a:extLst>
            </p:cNvPr>
            <p:cNvSpPr/>
            <p:nvPr/>
          </p:nvSpPr>
          <p:spPr>
            <a:xfrm>
              <a:off x="1864537" y="500833"/>
              <a:ext cx="315757" cy="7200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E15235DB-DC5B-4BC8-8C45-55BBC88BB5DE}"/>
                </a:ext>
              </a:extLst>
            </p:cNvPr>
            <p:cNvSpPr/>
            <p:nvPr/>
          </p:nvSpPr>
          <p:spPr>
            <a:xfrm>
              <a:off x="2279783" y="500833"/>
              <a:ext cx="315757" cy="7200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11176665-4BF2-4166-B10C-DE3EDEFBD11B}"/>
                </a:ext>
              </a:extLst>
            </p:cNvPr>
            <p:cNvSpPr/>
            <p:nvPr/>
          </p:nvSpPr>
          <p:spPr>
            <a:xfrm>
              <a:off x="2695032" y="500833"/>
              <a:ext cx="315757" cy="720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2E1CB2C3-62A1-49F6-A950-1BFE71A8B10D}"/>
                </a:ext>
              </a:extLst>
            </p:cNvPr>
            <p:cNvSpPr/>
            <p:nvPr/>
          </p:nvSpPr>
          <p:spPr>
            <a:xfrm>
              <a:off x="3110278" y="500833"/>
              <a:ext cx="315757" cy="720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F57F2724-476A-4AD6-B5F5-2C438C5D4F14}"/>
                </a:ext>
              </a:extLst>
            </p:cNvPr>
            <p:cNvSpPr/>
            <p:nvPr/>
          </p:nvSpPr>
          <p:spPr>
            <a:xfrm>
              <a:off x="3525525" y="500833"/>
              <a:ext cx="315757" cy="720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C10CB41E-27CD-40D5-BAF3-7441C3870F61}"/>
                </a:ext>
              </a:extLst>
            </p:cNvPr>
            <p:cNvSpPr/>
            <p:nvPr/>
          </p:nvSpPr>
          <p:spPr>
            <a:xfrm>
              <a:off x="3940771" y="500833"/>
              <a:ext cx="315757" cy="720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09F13C20-67AA-4F0D-BD9E-0939AD6A7EBA}"/>
                </a:ext>
              </a:extLst>
            </p:cNvPr>
            <p:cNvSpPr/>
            <p:nvPr/>
          </p:nvSpPr>
          <p:spPr>
            <a:xfrm>
              <a:off x="4356016" y="500833"/>
              <a:ext cx="315757" cy="7200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797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9B2597C-F6C8-456D-B9BD-F20271A309B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F410B86-4F7C-43B1-84B3-7FAAF361575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EBF1D32-1F88-4338-9238-114744636DA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A59AD9D-3921-4E93-9F12-F3A1AB7A24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Diamond 5">
            <a:extLst>
              <a:ext uri="{FF2B5EF4-FFF2-40B4-BE49-F238E27FC236}">
                <a16:creationId xmlns:a16="http://schemas.microsoft.com/office/drawing/2014/main" id="{522D52AE-51BD-42EF-AD5D-0BCCA265573C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Isosceles Triangle 51">
            <a:extLst>
              <a:ext uri="{FF2B5EF4-FFF2-40B4-BE49-F238E27FC236}">
                <a16:creationId xmlns:a16="http://schemas.microsoft.com/office/drawing/2014/main" id="{C6421A75-7ED1-44FF-BEE8-486F4AA0B854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57">
            <a:extLst>
              <a:ext uri="{FF2B5EF4-FFF2-40B4-BE49-F238E27FC236}">
                <a16:creationId xmlns:a16="http://schemas.microsoft.com/office/drawing/2014/main" id="{D541E29E-447B-4491-8F4A-5E81315DE2CC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DA9BDF3D-EAD3-45EA-BE3C-2005E8377F0D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arallelogram 15">
            <a:extLst>
              <a:ext uri="{FF2B5EF4-FFF2-40B4-BE49-F238E27FC236}">
                <a16:creationId xmlns:a16="http://schemas.microsoft.com/office/drawing/2014/main" id="{EBBD815F-5862-400A-8E2D-681B771BB119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Freeform 19">
            <a:extLst>
              <a:ext uri="{FF2B5EF4-FFF2-40B4-BE49-F238E27FC236}">
                <a16:creationId xmlns:a16="http://schemas.microsoft.com/office/drawing/2014/main" id="{42AF3902-41C4-47F1-9CFD-36E42D53BB89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30FE4BE7-25A3-4501-927D-3752AE169C0C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11BEAF96-373F-46F0-AB4A-B624799993C8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Rectangle 15">
            <a:extLst>
              <a:ext uri="{FF2B5EF4-FFF2-40B4-BE49-F238E27FC236}">
                <a16:creationId xmlns:a16="http://schemas.microsoft.com/office/drawing/2014/main" id="{555C7BA8-4A9C-41CB-A82D-9A374B5EBE24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Pie 24">
            <a:extLst>
              <a:ext uri="{FF2B5EF4-FFF2-40B4-BE49-F238E27FC236}">
                <a16:creationId xmlns:a16="http://schemas.microsoft.com/office/drawing/2014/main" id="{DE8D3EB5-6733-4103-B9C8-DEFFA603A71C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Parallelogram 30">
            <a:extLst>
              <a:ext uri="{FF2B5EF4-FFF2-40B4-BE49-F238E27FC236}">
                <a16:creationId xmlns:a16="http://schemas.microsoft.com/office/drawing/2014/main" id="{514BCF9C-42B1-4CE4-AB50-2DB67A8D0B44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Block Arc 14">
            <a:extLst>
              <a:ext uri="{FF2B5EF4-FFF2-40B4-BE49-F238E27FC236}">
                <a16:creationId xmlns:a16="http://schemas.microsoft.com/office/drawing/2014/main" id="{4DA07AA4-6F2A-4D70-9396-D6C8CF61B70A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Block Arc 41">
            <a:extLst>
              <a:ext uri="{FF2B5EF4-FFF2-40B4-BE49-F238E27FC236}">
                <a16:creationId xmlns:a16="http://schemas.microsoft.com/office/drawing/2014/main" id="{41792F26-BD59-48A3-A63D-45B79D2933DF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Right Triangle 17">
            <a:extLst>
              <a:ext uri="{FF2B5EF4-FFF2-40B4-BE49-F238E27FC236}">
                <a16:creationId xmlns:a16="http://schemas.microsoft.com/office/drawing/2014/main" id="{BE034FB0-CAD8-4869-A786-90017910D45C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Oval 27">
            <a:extLst>
              <a:ext uri="{FF2B5EF4-FFF2-40B4-BE49-F238E27FC236}">
                <a16:creationId xmlns:a16="http://schemas.microsoft.com/office/drawing/2014/main" id="{C18C7E33-8BD9-44A1-89EC-A3FCB98D2DAE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Parallelogram 15">
            <a:extLst>
              <a:ext uri="{FF2B5EF4-FFF2-40B4-BE49-F238E27FC236}">
                <a16:creationId xmlns:a16="http://schemas.microsoft.com/office/drawing/2014/main" id="{A49A154E-A491-4F72-80FA-3A4CD5E9948C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 Same Side Corner Rectangle 21">
            <a:extLst>
              <a:ext uri="{FF2B5EF4-FFF2-40B4-BE49-F238E27FC236}">
                <a16:creationId xmlns:a16="http://schemas.microsoft.com/office/drawing/2014/main" id="{7EEA6717-B39B-4BD7-865A-6184FE53D8A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Oval 26">
            <a:extLst>
              <a:ext uri="{FF2B5EF4-FFF2-40B4-BE49-F238E27FC236}">
                <a16:creationId xmlns:a16="http://schemas.microsoft.com/office/drawing/2014/main" id="{843F7695-8F98-4AFD-B711-0163B1F6EAC6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Freeform 32">
            <a:extLst>
              <a:ext uri="{FF2B5EF4-FFF2-40B4-BE49-F238E27FC236}">
                <a16:creationId xmlns:a16="http://schemas.microsoft.com/office/drawing/2014/main" id="{78C2C979-24A8-4D03-BDCC-277041C0F5BD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10">
            <a:extLst>
              <a:ext uri="{FF2B5EF4-FFF2-40B4-BE49-F238E27FC236}">
                <a16:creationId xmlns:a16="http://schemas.microsoft.com/office/drawing/2014/main" id="{787D5630-703D-48F3-868F-87A32239EC5E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32">
            <a:extLst>
              <a:ext uri="{FF2B5EF4-FFF2-40B4-BE49-F238E27FC236}">
                <a16:creationId xmlns:a16="http://schemas.microsoft.com/office/drawing/2014/main" id="{C88D4348-5B4C-4C2D-B918-B332E9F1D950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rapezoid 13">
            <a:extLst>
              <a:ext uri="{FF2B5EF4-FFF2-40B4-BE49-F238E27FC236}">
                <a16:creationId xmlns:a16="http://schemas.microsoft.com/office/drawing/2014/main" id="{EF26885E-9FBF-4FA6-9164-5B9987D5D4C0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Rounded Rectangle 7">
            <a:extLst>
              <a:ext uri="{FF2B5EF4-FFF2-40B4-BE49-F238E27FC236}">
                <a16:creationId xmlns:a16="http://schemas.microsoft.com/office/drawing/2014/main" id="{82814E7D-1FB3-474C-9DEE-DE54DB536425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ectangle 18">
            <a:extLst>
              <a:ext uri="{FF2B5EF4-FFF2-40B4-BE49-F238E27FC236}">
                <a16:creationId xmlns:a16="http://schemas.microsoft.com/office/drawing/2014/main" id="{189937D5-FE0A-47C6-9697-D2A510C761C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788255DA-DD5D-4765-8717-60BF6E7994BE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Chord 14">
            <a:extLst>
              <a:ext uri="{FF2B5EF4-FFF2-40B4-BE49-F238E27FC236}">
                <a16:creationId xmlns:a16="http://schemas.microsoft.com/office/drawing/2014/main" id="{9E02817E-B0B9-421A-A939-055A2400C84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Rounded Rectangle 6">
            <a:extLst>
              <a:ext uri="{FF2B5EF4-FFF2-40B4-BE49-F238E27FC236}">
                <a16:creationId xmlns:a16="http://schemas.microsoft.com/office/drawing/2014/main" id="{735E73A6-602B-4002-BE26-0732C3851834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66">
            <a:extLst>
              <a:ext uri="{FF2B5EF4-FFF2-40B4-BE49-F238E27FC236}">
                <a16:creationId xmlns:a16="http://schemas.microsoft.com/office/drawing/2014/main" id="{E8925F71-7163-41E5-8FFF-ED1A49D1DD9A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Isosceles Triangle 13">
            <a:extLst>
              <a:ext uri="{FF2B5EF4-FFF2-40B4-BE49-F238E27FC236}">
                <a16:creationId xmlns:a16="http://schemas.microsoft.com/office/drawing/2014/main" id="{62E61294-6C14-4F88-9CA8-1667A75E4F3A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Smiley Face 14">
            <a:extLst>
              <a:ext uri="{FF2B5EF4-FFF2-40B4-BE49-F238E27FC236}">
                <a16:creationId xmlns:a16="http://schemas.microsoft.com/office/drawing/2014/main" id="{E9106998-E967-47D7-BEE4-71E48415CAD2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Smiley Face 12">
            <a:extLst>
              <a:ext uri="{FF2B5EF4-FFF2-40B4-BE49-F238E27FC236}">
                <a16:creationId xmlns:a16="http://schemas.microsoft.com/office/drawing/2014/main" id="{C282EB00-958B-48DC-B6AF-55E9BF1B5A50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Smiley Face 15">
            <a:extLst>
              <a:ext uri="{FF2B5EF4-FFF2-40B4-BE49-F238E27FC236}">
                <a16:creationId xmlns:a16="http://schemas.microsoft.com/office/drawing/2014/main" id="{8CF075B0-5EC0-4E77-A8CD-EFE670B244A2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Oval 37">
            <a:extLst>
              <a:ext uri="{FF2B5EF4-FFF2-40B4-BE49-F238E27FC236}">
                <a16:creationId xmlns:a16="http://schemas.microsoft.com/office/drawing/2014/main" id="{AEB42CAC-8EDF-417C-A2D7-A3974C6A7D37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Smiley Face 14">
            <a:extLst>
              <a:ext uri="{FF2B5EF4-FFF2-40B4-BE49-F238E27FC236}">
                <a16:creationId xmlns:a16="http://schemas.microsoft.com/office/drawing/2014/main" id="{CB7FFCB4-E398-4845-BB6C-A167995FAF6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16">
            <a:extLst>
              <a:ext uri="{FF2B5EF4-FFF2-40B4-BE49-F238E27FC236}">
                <a16:creationId xmlns:a16="http://schemas.microsoft.com/office/drawing/2014/main" id="{09A34B21-0A5A-45F1-A691-2CA00378D386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ectangle 9">
            <a:extLst>
              <a:ext uri="{FF2B5EF4-FFF2-40B4-BE49-F238E27FC236}">
                <a16:creationId xmlns:a16="http://schemas.microsoft.com/office/drawing/2014/main" id="{C9E20570-77FD-4213-AA01-91F4DADC1479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Round Same Side Corner Rectangle 6">
            <a:extLst>
              <a:ext uri="{FF2B5EF4-FFF2-40B4-BE49-F238E27FC236}">
                <a16:creationId xmlns:a16="http://schemas.microsoft.com/office/drawing/2014/main" id="{7B764A9B-9B89-46A5-8DFE-0ADFD5691AB0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Frame 17">
            <a:extLst>
              <a:ext uri="{FF2B5EF4-FFF2-40B4-BE49-F238E27FC236}">
                <a16:creationId xmlns:a16="http://schemas.microsoft.com/office/drawing/2014/main" id="{D453B382-ECF1-4F4A-8FF9-E7990329B53C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ounded Rectangle 5">
            <a:extLst>
              <a:ext uri="{FF2B5EF4-FFF2-40B4-BE49-F238E27FC236}">
                <a16:creationId xmlns:a16="http://schemas.microsoft.com/office/drawing/2014/main" id="{2C688A9F-1F01-4AF8-8F26-FEC7C1E1294A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ardrop 1">
            <a:extLst>
              <a:ext uri="{FF2B5EF4-FFF2-40B4-BE49-F238E27FC236}">
                <a16:creationId xmlns:a16="http://schemas.microsoft.com/office/drawing/2014/main" id="{044CD741-9E1B-4914-A09A-B132B5101B43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Rectangle 130">
            <a:extLst>
              <a:ext uri="{FF2B5EF4-FFF2-40B4-BE49-F238E27FC236}">
                <a16:creationId xmlns:a16="http://schemas.microsoft.com/office/drawing/2014/main" id="{482BCEDA-0427-4AD0-8CE6-1DF4B588AF7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Right Triangle 17">
            <a:extLst>
              <a:ext uri="{FF2B5EF4-FFF2-40B4-BE49-F238E27FC236}">
                <a16:creationId xmlns:a16="http://schemas.microsoft.com/office/drawing/2014/main" id="{E451AD4E-E8E1-4E76-A886-1AB1A92B81C6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ight Triangle 17">
            <a:extLst>
              <a:ext uri="{FF2B5EF4-FFF2-40B4-BE49-F238E27FC236}">
                <a16:creationId xmlns:a16="http://schemas.microsoft.com/office/drawing/2014/main" id="{9E64F71D-9752-4164-A257-718C3DE1974A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Right Triangle 17">
            <a:extLst>
              <a:ext uri="{FF2B5EF4-FFF2-40B4-BE49-F238E27FC236}">
                <a16:creationId xmlns:a16="http://schemas.microsoft.com/office/drawing/2014/main" id="{091282B5-F7B5-459D-B2BF-5995C8AF2B89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Oval 44">
            <a:extLst>
              <a:ext uri="{FF2B5EF4-FFF2-40B4-BE49-F238E27FC236}">
                <a16:creationId xmlns:a16="http://schemas.microsoft.com/office/drawing/2014/main" id="{1828647A-4441-4805-92BA-688F5632F492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9F54614-C30B-4387-9084-A2542B92A9E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DB4032F-3965-4DE9-87ED-1156C0271EF9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B77187B-9C1B-4F25-8D5E-29AF295E643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466B48A-259B-417A-BC72-D75A4E299DA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31EC462-AA11-467E-AEE7-67EF1EEC0AF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797E48C-F6CB-4F0B-9920-28239EE026D7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CAF4E44-BA1E-4915-98F2-D1079E018624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83F478B3-3F9A-499F-AE59-156DAF4756F1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2E0DF3A2-6159-4929-B0DD-8A5C91AE1F77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EE871077-EB21-4333-BD6F-62B1574AD617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F96BFB6F-F234-4DA0-96E1-C425A41D74EC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A853408C-78D5-450F-9F26-33A7AAF5159A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765BF582-0FC8-4C22-AAE8-315D0B88F8C8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BC93242B-8DF3-41B5-B43F-F390A7517163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B5CED61F-12AE-4620-B51D-20F1D92B9F40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D27045E4-A4EC-43D2-85AC-C1AB3415053A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A423C5C1-043C-4B1F-B25E-535836FE4FE6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AF286B86-C342-4795-9520-1186580DBA76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B7E04F22-0956-48B8-8AE7-58F1ECB1823B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55E53C50-756F-4CAB-BF91-4B6DBF9AEBF4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C110DCD5-0ACE-49B2-B3EB-ACEF15269FE6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FC886520-4FC6-4412-802F-BD46B0729AF6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79FCB5F7-2230-40BB-A75B-5574E672D2A8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A89A0157-B745-488B-B7F1-3EA98FE87AD7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91CC6D01-A5F5-4ECE-9647-6B3D775092C8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8C829770-EC24-4744-B723-AA7BE59BFBAC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FED8AFF4-BDA5-428F-A0A9-EB79189DF980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26AE310F-ACDE-45B7-8BE5-7BB0762A5050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540584C2-35DC-46AF-B576-663D818EAC4B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8CD6CEF2-B3FD-4554-8313-77A011F9980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869BEB6B-667A-437D-ADB9-4D37AD3721CE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89866284-0C99-47FD-8D7D-898745BE1112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32930BBA-563D-43B0-B81B-AB9AA75899F7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24F64131-32E5-4146-A485-753132784E94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ardrop 17">
            <a:extLst>
              <a:ext uri="{FF2B5EF4-FFF2-40B4-BE49-F238E27FC236}">
                <a16:creationId xmlns:a16="http://schemas.microsoft.com/office/drawing/2014/main" id="{7FBD1DFB-62FD-4C64-8A9C-C5ECA21348A3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ectangle 23">
            <a:extLst>
              <a:ext uri="{FF2B5EF4-FFF2-40B4-BE49-F238E27FC236}">
                <a16:creationId xmlns:a16="http://schemas.microsoft.com/office/drawing/2014/main" id="{73180A4C-779B-4CAB-BC82-6A8FC203EFF8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ound Same Side Corner Rectangle 8">
            <a:extLst>
              <a:ext uri="{FF2B5EF4-FFF2-40B4-BE49-F238E27FC236}">
                <a16:creationId xmlns:a16="http://schemas.microsoft.com/office/drawing/2014/main" id="{609A2161-4BAF-411B-887D-4789FF0378FA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ound Same Side Corner Rectangle 20">
            <a:extLst>
              <a:ext uri="{FF2B5EF4-FFF2-40B4-BE49-F238E27FC236}">
                <a16:creationId xmlns:a16="http://schemas.microsoft.com/office/drawing/2014/main" id="{6C425A14-3DBC-443C-B5A5-7C1A4014557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Donut 87">
            <a:extLst>
              <a:ext uri="{FF2B5EF4-FFF2-40B4-BE49-F238E27FC236}">
                <a16:creationId xmlns:a16="http://schemas.microsoft.com/office/drawing/2014/main" id="{5A362AC2-9D02-4BAE-8DCA-066987EE001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Donut 90">
            <a:extLst>
              <a:ext uri="{FF2B5EF4-FFF2-40B4-BE49-F238E27FC236}">
                <a16:creationId xmlns:a16="http://schemas.microsoft.com/office/drawing/2014/main" id="{B79349F3-ACAF-4609-86B4-DFFF3C1E226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Oval 6">
            <a:extLst>
              <a:ext uri="{FF2B5EF4-FFF2-40B4-BE49-F238E27FC236}">
                <a16:creationId xmlns:a16="http://schemas.microsoft.com/office/drawing/2014/main" id="{F55BE68A-9E17-40A3-9CAE-5890C10B57F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Block Arc 25">
            <a:extLst>
              <a:ext uri="{FF2B5EF4-FFF2-40B4-BE49-F238E27FC236}">
                <a16:creationId xmlns:a16="http://schemas.microsoft.com/office/drawing/2014/main" id="{17ED5903-ACC6-4B90-8172-ED5C784CFCE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Block Arc 31">
            <a:extLst>
              <a:ext uri="{FF2B5EF4-FFF2-40B4-BE49-F238E27FC236}">
                <a16:creationId xmlns:a16="http://schemas.microsoft.com/office/drawing/2014/main" id="{8F5C2B3F-40A4-4132-9153-2461A1DB4AE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Freeform 53">
            <a:extLst>
              <a:ext uri="{FF2B5EF4-FFF2-40B4-BE49-F238E27FC236}">
                <a16:creationId xmlns:a16="http://schemas.microsoft.com/office/drawing/2014/main" id="{720E5CA8-722A-4475-BA20-2BE693597822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Block Arc 10">
            <a:extLst>
              <a:ext uri="{FF2B5EF4-FFF2-40B4-BE49-F238E27FC236}">
                <a16:creationId xmlns:a16="http://schemas.microsoft.com/office/drawing/2014/main" id="{B57FD533-1D02-4B07-956A-DF28B904261F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Freeform 55">
            <a:extLst>
              <a:ext uri="{FF2B5EF4-FFF2-40B4-BE49-F238E27FC236}">
                <a16:creationId xmlns:a16="http://schemas.microsoft.com/office/drawing/2014/main" id="{C9154E4A-A5A3-4BA6-9E0F-23504FE649A0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Round Same Side Corner Rectangle 36">
            <a:extLst>
              <a:ext uri="{FF2B5EF4-FFF2-40B4-BE49-F238E27FC236}">
                <a16:creationId xmlns:a16="http://schemas.microsoft.com/office/drawing/2014/main" id="{2E0840EE-A95D-40DB-8B3F-0568D50554A7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31745E97-4859-407B-BA31-CCA00E2B3819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Oval 32">
            <a:extLst>
              <a:ext uri="{FF2B5EF4-FFF2-40B4-BE49-F238E27FC236}">
                <a16:creationId xmlns:a16="http://schemas.microsoft.com/office/drawing/2014/main" id="{66C2B999-5EAF-4477-B5A6-62B21C24FCA4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EC9731DB-8ADE-46F6-AC42-3C316233DB80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5F08B29-98DA-4523-8DD8-DC6973E5F9D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FD2655F-E1A6-41EA-AF79-439D475B621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3F87157-B774-486A-8735-776C2C0E82B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214" name="Freeform 47">
            <a:extLst>
              <a:ext uri="{FF2B5EF4-FFF2-40B4-BE49-F238E27FC236}">
                <a16:creationId xmlns:a16="http://schemas.microsoft.com/office/drawing/2014/main" id="{BDC7614A-3B98-483F-AD6E-F5B37A00FA79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Freeform 48">
            <a:extLst>
              <a:ext uri="{FF2B5EF4-FFF2-40B4-BE49-F238E27FC236}">
                <a16:creationId xmlns:a16="http://schemas.microsoft.com/office/drawing/2014/main" id="{082A705C-4DBB-4B0D-9C1F-B44EC4F7AA7D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Freeform 49">
            <a:extLst>
              <a:ext uri="{FF2B5EF4-FFF2-40B4-BE49-F238E27FC236}">
                <a16:creationId xmlns:a16="http://schemas.microsoft.com/office/drawing/2014/main" id="{E49F696B-A48C-4FED-AF79-F00E3F87D108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Freeform 50">
            <a:extLst>
              <a:ext uri="{FF2B5EF4-FFF2-40B4-BE49-F238E27FC236}">
                <a16:creationId xmlns:a16="http://schemas.microsoft.com/office/drawing/2014/main" id="{3AA0AF08-C569-4D38-9A97-876A5D96EF65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Teardrop 9">
            <a:extLst>
              <a:ext uri="{FF2B5EF4-FFF2-40B4-BE49-F238E27FC236}">
                <a16:creationId xmlns:a16="http://schemas.microsoft.com/office/drawing/2014/main" id="{19607110-F89E-4048-9DA4-469E50915FA6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Freeform 97">
            <a:extLst>
              <a:ext uri="{FF2B5EF4-FFF2-40B4-BE49-F238E27FC236}">
                <a16:creationId xmlns:a16="http://schemas.microsoft.com/office/drawing/2014/main" id="{17E10202-0877-4323-9B50-8CB902EECB17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Donut 22">
            <a:extLst>
              <a:ext uri="{FF2B5EF4-FFF2-40B4-BE49-F238E27FC236}">
                <a16:creationId xmlns:a16="http://schemas.microsoft.com/office/drawing/2014/main" id="{766A2CA4-5C85-46D2-9259-1A68B5D35CE5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1" name="Freeform 99">
            <a:extLst>
              <a:ext uri="{FF2B5EF4-FFF2-40B4-BE49-F238E27FC236}">
                <a16:creationId xmlns:a16="http://schemas.microsoft.com/office/drawing/2014/main" id="{77459C29-609F-498F-9755-7339F203790D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Oval 10">
            <a:extLst>
              <a:ext uri="{FF2B5EF4-FFF2-40B4-BE49-F238E27FC236}">
                <a16:creationId xmlns:a16="http://schemas.microsoft.com/office/drawing/2014/main" id="{B27E7E9E-40CC-416C-AC38-1C0335441727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Freeform 101">
            <a:extLst>
              <a:ext uri="{FF2B5EF4-FFF2-40B4-BE49-F238E27FC236}">
                <a16:creationId xmlns:a16="http://schemas.microsoft.com/office/drawing/2014/main" id="{0A360260-7C58-4BE1-804B-453F71AA5D90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4" name="Group 102">
            <a:extLst>
              <a:ext uri="{FF2B5EF4-FFF2-40B4-BE49-F238E27FC236}">
                <a16:creationId xmlns:a16="http://schemas.microsoft.com/office/drawing/2014/main" id="{389675AA-3745-4BC1-9EDE-0D4EBACB28DE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225" name="Freeform 103">
              <a:extLst>
                <a:ext uri="{FF2B5EF4-FFF2-40B4-BE49-F238E27FC236}">
                  <a16:creationId xmlns:a16="http://schemas.microsoft.com/office/drawing/2014/main" id="{F75E4958-C280-4E91-9815-B98024582F95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Freeform 104">
              <a:extLst>
                <a:ext uri="{FF2B5EF4-FFF2-40B4-BE49-F238E27FC236}">
                  <a16:creationId xmlns:a16="http://schemas.microsoft.com/office/drawing/2014/main" id="{F0C2D6A6-D12A-43BD-A86E-588CA7232E48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Freeform 105">
              <a:extLst>
                <a:ext uri="{FF2B5EF4-FFF2-40B4-BE49-F238E27FC236}">
                  <a16:creationId xmlns:a16="http://schemas.microsoft.com/office/drawing/2014/main" id="{D77FEB92-5A98-445B-8928-052FD510A222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Freeform 106">
              <a:extLst>
                <a:ext uri="{FF2B5EF4-FFF2-40B4-BE49-F238E27FC236}">
                  <a16:creationId xmlns:a16="http://schemas.microsoft.com/office/drawing/2014/main" id="{9C4A4406-CD25-4220-A156-C0550B4B889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9" name="Freeform 107">
            <a:extLst>
              <a:ext uri="{FF2B5EF4-FFF2-40B4-BE49-F238E27FC236}">
                <a16:creationId xmlns:a16="http://schemas.microsoft.com/office/drawing/2014/main" id="{169BDF43-9D38-4DF8-A8D0-0F05E54D8D83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Freeform 108">
            <a:extLst>
              <a:ext uri="{FF2B5EF4-FFF2-40B4-BE49-F238E27FC236}">
                <a16:creationId xmlns:a16="http://schemas.microsoft.com/office/drawing/2014/main" id="{C0E0FE87-36D8-44BB-93D8-D42181B55EA2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Oval 8">
            <a:extLst>
              <a:ext uri="{FF2B5EF4-FFF2-40B4-BE49-F238E27FC236}">
                <a16:creationId xmlns:a16="http://schemas.microsoft.com/office/drawing/2014/main" id="{C76C401F-4D6C-4E10-8038-C25425E6EF3A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2" name="Group 110">
            <a:extLst>
              <a:ext uri="{FF2B5EF4-FFF2-40B4-BE49-F238E27FC236}">
                <a16:creationId xmlns:a16="http://schemas.microsoft.com/office/drawing/2014/main" id="{AF1A3881-5471-43A3-A007-3EEA8D9781B7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233" name="Freeform 111">
              <a:extLst>
                <a:ext uri="{FF2B5EF4-FFF2-40B4-BE49-F238E27FC236}">
                  <a16:creationId xmlns:a16="http://schemas.microsoft.com/office/drawing/2014/main" id="{311B41B8-3E20-47EA-AC44-BAD058B6594E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Oval 37">
              <a:extLst>
                <a:ext uri="{FF2B5EF4-FFF2-40B4-BE49-F238E27FC236}">
                  <a16:creationId xmlns:a16="http://schemas.microsoft.com/office/drawing/2014/main" id="{AE880686-12FC-4894-9181-135823DBBE49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5" name="Rectangle 19">
            <a:extLst>
              <a:ext uri="{FF2B5EF4-FFF2-40B4-BE49-F238E27FC236}">
                <a16:creationId xmlns:a16="http://schemas.microsoft.com/office/drawing/2014/main" id="{F97B9602-BFCB-45E2-A852-4EB86E8029EA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Freeform 114">
            <a:extLst>
              <a:ext uri="{FF2B5EF4-FFF2-40B4-BE49-F238E27FC236}">
                <a16:creationId xmlns:a16="http://schemas.microsoft.com/office/drawing/2014/main" id="{C48DC7F4-7966-4F00-B4F0-3A37D079FB63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Rounded Rectangle 31">
            <a:extLst>
              <a:ext uri="{FF2B5EF4-FFF2-40B4-BE49-F238E27FC236}">
                <a16:creationId xmlns:a16="http://schemas.microsoft.com/office/drawing/2014/main" id="{952B794A-0358-40D1-95C3-4E33444DAFF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Oval 47">
            <a:extLst>
              <a:ext uri="{FF2B5EF4-FFF2-40B4-BE49-F238E27FC236}">
                <a16:creationId xmlns:a16="http://schemas.microsoft.com/office/drawing/2014/main" id="{BB796651-7293-4BCB-9B45-A3AF23198352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Oval 50">
            <a:extLst>
              <a:ext uri="{FF2B5EF4-FFF2-40B4-BE49-F238E27FC236}">
                <a16:creationId xmlns:a16="http://schemas.microsoft.com/office/drawing/2014/main" id="{60ABB581-49B7-4833-A1AA-19E96C575A7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Heart 17">
            <a:extLst>
              <a:ext uri="{FF2B5EF4-FFF2-40B4-BE49-F238E27FC236}">
                <a16:creationId xmlns:a16="http://schemas.microsoft.com/office/drawing/2014/main" id="{0AFA83DE-CBDF-4A28-9A29-A12809F7A77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Rounded Rectangle 25">
            <a:extLst>
              <a:ext uri="{FF2B5EF4-FFF2-40B4-BE49-F238E27FC236}">
                <a16:creationId xmlns:a16="http://schemas.microsoft.com/office/drawing/2014/main" id="{0DD7B3C8-BEFD-43BC-9F26-9D49317F6BE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Chord 32">
            <a:extLst>
              <a:ext uri="{FF2B5EF4-FFF2-40B4-BE49-F238E27FC236}">
                <a16:creationId xmlns:a16="http://schemas.microsoft.com/office/drawing/2014/main" id="{EE62CF39-6929-4A23-9542-52CC82DCE622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Rounded Rectangle 40">
            <a:extLst>
              <a:ext uri="{FF2B5EF4-FFF2-40B4-BE49-F238E27FC236}">
                <a16:creationId xmlns:a16="http://schemas.microsoft.com/office/drawing/2014/main" id="{2132599B-050D-4197-AD6B-D69E95DC554A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Rounded Rectangle 7">
            <a:extLst>
              <a:ext uri="{FF2B5EF4-FFF2-40B4-BE49-F238E27FC236}">
                <a16:creationId xmlns:a16="http://schemas.microsoft.com/office/drawing/2014/main" id="{FD62352E-6D3E-43B2-A218-EB06AE194E3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5" name="Rounded Rectangle 17">
            <a:extLst>
              <a:ext uri="{FF2B5EF4-FFF2-40B4-BE49-F238E27FC236}">
                <a16:creationId xmlns:a16="http://schemas.microsoft.com/office/drawing/2014/main" id="{146C9149-5961-43E1-B340-16192F453E54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Oval 21">
            <a:extLst>
              <a:ext uri="{FF2B5EF4-FFF2-40B4-BE49-F238E27FC236}">
                <a16:creationId xmlns:a16="http://schemas.microsoft.com/office/drawing/2014/main" id="{7E877A5E-AA69-445F-AEF4-6178B93F3BD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Oval 25">
            <a:extLst>
              <a:ext uri="{FF2B5EF4-FFF2-40B4-BE49-F238E27FC236}">
                <a16:creationId xmlns:a16="http://schemas.microsoft.com/office/drawing/2014/main" id="{BD0E5CC9-3D37-4E39-91B8-41AF7532EC19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Block Arc 20">
            <a:extLst>
              <a:ext uri="{FF2B5EF4-FFF2-40B4-BE49-F238E27FC236}">
                <a16:creationId xmlns:a16="http://schemas.microsoft.com/office/drawing/2014/main" id="{15ACA254-23AE-463F-81AC-9530967E6E45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9" name="Block Arc 11">
            <a:extLst>
              <a:ext uri="{FF2B5EF4-FFF2-40B4-BE49-F238E27FC236}">
                <a16:creationId xmlns:a16="http://schemas.microsoft.com/office/drawing/2014/main" id="{B57FCD78-5E7A-43C2-906C-503ACAC90C6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0" name="Rectangle 21">
            <a:extLst>
              <a:ext uri="{FF2B5EF4-FFF2-40B4-BE49-F238E27FC236}">
                <a16:creationId xmlns:a16="http://schemas.microsoft.com/office/drawing/2014/main" id="{A70572BA-40FE-4C3D-9BB6-75C4E1A0E0B0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Round Same Side Corner Rectangle 8">
            <a:extLst>
              <a:ext uri="{FF2B5EF4-FFF2-40B4-BE49-F238E27FC236}">
                <a16:creationId xmlns:a16="http://schemas.microsoft.com/office/drawing/2014/main" id="{BD35EDDC-C914-4D5E-97DB-2BB8843E5C1D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Rounded Rectangle 51">
            <a:extLst>
              <a:ext uri="{FF2B5EF4-FFF2-40B4-BE49-F238E27FC236}">
                <a16:creationId xmlns:a16="http://schemas.microsoft.com/office/drawing/2014/main" id="{3C21657A-DDC4-419E-B38A-3844866D3980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3" name="Isosceles Triangle 5">
            <a:extLst>
              <a:ext uri="{FF2B5EF4-FFF2-40B4-BE49-F238E27FC236}">
                <a16:creationId xmlns:a16="http://schemas.microsoft.com/office/drawing/2014/main" id="{5C08DE3D-6F08-4EB6-B5F8-EE1301EDF571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rapezoid 22">
            <a:extLst>
              <a:ext uri="{FF2B5EF4-FFF2-40B4-BE49-F238E27FC236}">
                <a16:creationId xmlns:a16="http://schemas.microsoft.com/office/drawing/2014/main" id="{D696A50E-1BE3-462E-BECF-538695307A4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Rounded Rectangle 20">
            <a:extLst>
              <a:ext uri="{FF2B5EF4-FFF2-40B4-BE49-F238E27FC236}">
                <a16:creationId xmlns:a16="http://schemas.microsoft.com/office/drawing/2014/main" id="{FF834E98-19C8-4DE5-BCC1-4A067FEC91A8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rapezoid 28">
            <a:extLst>
              <a:ext uri="{FF2B5EF4-FFF2-40B4-BE49-F238E27FC236}">
                <a16:creationId xmlns:a16="http://schemas.microsoft.com/office/drawing/2014/main" id="{06BE4502-5457-4DCD-9383-C76C64109CED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7" name="Rounded Rectangle 2">
            <a:extLst>
              <a:ext uri="{FF2B5EF4-FFF2-40B4-BE49-F238E27FC236}">
                <a16:creationId xmlns:a16="http://schemas.microsoft.com/office/drawing/2014/main" id="{E9738C5F-078A-404A-970B-D2F2E8909F91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8" name="Rounded Rectangle 8">
            <a:extLst>
              <a:ext uri="{FF2B5EF4-FFF2-40B4-BE49-F238E27FC236}">
                <a16:creationId xmlns:a16="http://schemas.microsoft.com/office/drawing/2014/main" id="{4351CA79-EBCE-41BF-9149-978732C35B85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9" name="Rounded Rectangle 2">
            <a:extLst>
              <a:ext uri="{FF2B5EF4-FFF2-40B4-BE49-F238E27FC236}">
                <a16:creationId xmlns:a16="http://schemas.microsoft.com/office/drawing/2014/main" id="{60B2A235-1E91-4D24-A998-152603713704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0" name="Rounded Rectangle 3">
            <a:extLst>
              <a:ext uri="{FF2B5EF4-FFF2-40B4-BE49-F238E27FC236}">
                <a16:creationId xmlns:a16="http://schemas.microsoft.com/office/drawing/2014/main" id="{3D8054B4-5400-4C93-BB86-0EEF01A5F8A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1" name="Rounded Rectangle 10">
            <a:extLst>
              <a:ext uri="{FF2B5EF4-FFF2-40B4-BE49-F238E27FC236}">
                <a16:creationId xmlns:a16="http://schemas.microsoft.com/office/drawing/2014/main" id="{92543E94-5B35-4DDA-8210-6A7970FF7455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Block Arc 6">
            <a:extLst>
              <a:ext uri="{FF2B5EF4-FFF2-40B4-BE49-F238E27FC236}">
                <a16:creationId xmlns:a16="http://schemas.microsoft.com/office/drawing/2014/main" id="{ACAD1ED8-6080-43F6-AA1E-5F4510388DC6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3" name="Left Arrow 1">
            <a:extLst>
              <a:ext uri="{FF2B5EF4-FFF2-40B4-BE49-F238E27FC236}">
                <a16:creationId xmlns:a16="http://schemas.microsoft.com/office/drawing/2014/main" id="{1D06F962-E9F2-4382-A09D-2009ADCEBCFA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Oval 35">
            <a:extLst>
              <a:ext uri="{FF2B5EF4-FFF2-40B4-BE49-F238E27FC236}">
                <a16:creationId xmlns:a16="http://schemas.microsoft.com/office/drawing/2014/main" id="{0FE78168-B28D-4C13-B43D-A2C5DE0E50C9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6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576063"/>
          </a:xfrm>
        </p:spPr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063666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8853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2917" y="1377090"/>
            <a:ext cx="4608512" cy="912590"/>
            <a:chOff x="1472558" y="998559"/>
            <a:chExt cx="2765965" cy="912590"/>
          </a:xfrm>
        </p:grpSpPr>
        <p:sp>
          <p:nvSpPr>
            <p:cNvPr id="8" name="TextBox 7"/>
            <p:cNvSpPr txBox="1"/>
            <p:nvPr/>
          </p:nvSpPr>
          <p:spPr>
            <a:xfrm>
              <a:off x="1472558" y="1264818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92917" y="2547255"/>
            <a:ext cx="4608512" cy="912590"/>
            <a:chOff x="1472558" y="998559"/>
            <a:chExt cx="2765965" cy="912590"/>
          </a:xfrm>
        </p:grpSpPr>
        <p:sp>
          <p:nvSpPr>
            <p:cNvPr id="11" name="TextBox 10"/>
            <p:cNvSpPr txBox="1"/>
            <p:nvPr/>
          </p:nvSpPr>
          <p:spPr>
            <a:xfrm>
              <a:off x="1472558" y="1264818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92917" y="3770585"/>
            <a:ext cx="4608512" cy="912590"/>
            <a:chOff x="1472558" y="998559"/>
            <a:chExt cx="2765965" cy="912590"/>
          </a:xfrm>
        </p:grpSpPr>
        <p:sp>
          <p:nvSpPr>
            <p:cNvPr id="14" name="TextBox 13"/>
            <p:cNvSpPr txBox="1"/>
            <p:nvPr/>
          </p:nvSpPr>
          <p:spPr>
            <a:xfrm>
              <a:off x="1472558" y="1264818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3083AD8-72D7-4CC6-BBE7-90B466C156C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7484895-ED62-4775-AAF4-6EE0DF4F4BD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D9559977-ED89-4498-BBE2-FE805D91A49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78591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11560" y="3075806"/>
            <a:ext cx="1728192" cy="1648869"/>
            <a:chOff x="3779911" y="3327771"/>
            <a:chExt cx="1584177" cy="1648869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682724" y="3075806"/>
            <a:ext cx="1728192" cy="1648869"/>
            <a:chOff x="3779911" y="3327771"/>
            <a:chExt cx="1584177" cy="1648869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53888" y="3075806"/>
            <a:ext cx="1728192" cy="1648869"/>
            <a:chOff x="3779911" y="3327771"/>
            <a:chExt cx="1584177" cy="1648869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25051" y="3075806"/>
            <a:ext cx="1728192" cy="1648869"/>
            <a:chOff x="3779911" y="3327771"/>
            <a:chExt cx="1584177" cy="1648869"/>
          </a:xfrm>
        </p:grpSpPr>
        <p:sp>
          <p:nvSpPr>
            <p:cNvPr id="6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8" name="Text Placeholder 18"/>
            <p:cNvSpPr txBox="1">
              <a:spLocks/>
            </p:cNvSpPr>
            <p:nvPr/>
          </p:nvSpPr>
          <p:spPr>
            <a:xfrm>
              <a:off x="3779911" y="364644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79911" y="3960977"/>
              <a:ext cx="158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899430E-1A8F-42B5-9C0B-085E6102FBF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D89F306-8DF5-49E6-93FA-5C1982C6BA7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84D34F9-0DB7-479E-8F78-8D4B6C7D83BF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FBC4E46-B55D-4E1D-A6A9-AED2130E416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402324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99592" y="2077083"/>
            <a:ext cx="1184651" cy="941181"/>
            <a:chOff x="1320920" y="2077083"/>
            <a:chExt cx="1184651" cy="941181"/>
          </a:xfrm>
        </p:grpSpPr>
        <p:sp>
          <p:nvSpPr>
            <p:cNvPr id="8" name="Right Arrow 7"/>
            <p:cNvSpPr/>
            <p:nvPr/>
          </p:nvSpPr>
          <p:spPr>
            <a:xfrm rot="10800000" flipH="1">
              <a:off x="1728724" y="2763080"/>
              <a:ext cx="776847" cy="255184"/>
            </a:xfrm>
            <a:prstGeom prst="rightArrow">
              <a:avLst>
                <a:gd name="adj1" fmla="val 44246"/>
                <a:gd name="adj2" fmla="val 76912"/>
              </a:avLst>
            </a:prstGeom>
            <a:solidFill>
              <a:schemeClr val="tx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 flipH="1">
              <a:off x="1320920" y="2077083"/>
              <a:ext cx="838994" cy="838994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0584" y="2337408"/>
              <a:ext cx="81721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2015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38415" y="2077083"/>
            <a:ext cx="1161265" cy="941181"/>
            <a:chOff x="3925692" y="2077083"/>
            <a:chExt cx="1161265" cy="941181"/>
          </a:xfrm>
        </p:grpSpPr>
        <p:sp>
          <p:nvSpPr>
            <p:cNvPr id="14" name="Right Arrow 13"/>
            <p:cNvSpPr/>
            <p:nvPr/>
          </p:nvSpPr>
          <p:spPr>
            <a:xfrm rot="10800000" flipH="1">
              <a:off x="4310110" y="2763080"/>
              <a:ext cx="776847" cy="255184"/>
            </a:xfrm>
            <a:prstGeom prst="rightArrow">
              <a:avLst>
                <a:gd name="adj1" fmla="val 44246"/>
                <a:gd name="adj2" fmla="val 76912"/>
              </a:avLst>
            </a:prstGeom>
            <a:solidFill>
              <a:schemeClr val="tx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3925692" y="2077083"/>
              <a:ext cx="838995" cy="838994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42976" y="2337408"/>
              <a:ext cx="81721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2017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530465" y="2082324"/>
            <a:ext cx="1137879" cy="935940"/>
            <a:chOff x="6530465" y="2082324"/>
            <a:chExt cx="1137879" cy="935940"/>
          </a:xfrm>
        </p:grpSpPr>
        <p:sp>
          <p:nvSpPr>
            <p:cNvPr id="20" name="Right Arrow 19"/>
            <p:cNvSpPr/>
            <p:nvPr/>
          </p:nvSpPr>
          <p:spPr>
            <a:xfrm rot="10800000" flipH="1">
              <a:off x="6891497" y="2763080"/>
              <a:ext cx="776847" cy="255184"/>
            </a:xfrm>
            <a:prstGeom prst="rightArrow">
              <a:avLst>
                <a:gd name="adj1" fmla="val 44246"/>
                <a:gd name="adj2" fmla="val 76912"/>
              </a:avLst>
            </a:prstGeom>
            <a:solidFill>
              <a:schemeClr val="tx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 flipH="1">
              <a:off x="6530465" y="2082324"/>
              <a:ext cx="838995" cy="838994"/>
            </a:xfrm>
            <a:prstGeom prst="ellipse">
              <a:avLst/>
            </a:prstGeom>
            <a:solidFill>
              <a:schemeClr val="accent5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55369" y="2337408"/>
              <a:ext cx="81721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2019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24850" y="2763080"/>
            <a:ext cx="1172958" cy="932895"/>
            <a:chOff x="2623306" y="2763080"/>
            <a:chExt cx="1172958" cy="932895"/>
          </a:xfrm>
        </p:grpSpPr>
        <p:sp>
          <p:nvSpPr>
            <p:cNvPr id="11" name="Right Arrow 10"/>
            <p:cNvSpPr/>
            <p:nvPr/>
          </p:nvSpPr>
          <p:spPr>
            <a:xfrm>
              <a:off x="3019417" y="2763080"/>
              <a:ext cx="776847" cy="255184"/>
            </a:xfrm>
            <a:prstGeom prst="rightArrow">
              <a:avLst>
                <a:gd name="adj1" fmla="val 44246"/>
                <a:gd name="adj2" fmla="val 76912"/>
              </a:avLst>
            </a:prstGeom>
            <a:solidFill>
              <a:schemeClr val="tx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623306" y="2856981"/>
              <a:ext cx="838994" cy="838994"/>
            </a:xfrm>
            <a:prstGeom prst="ellipse">
              <a:avLst/>
            </a:prstGeom>
            <a:solidFill>
              <a:schemeClr val="accent3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36780" y="3121903"/>
              <a:ext cx="81721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2016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40287" y="2763080"/>
            <a:ext cx="1149571" cy="932895"/>
            <a:chOff x="5228079" y="2763080"/>
            <a:chExt cx="1149571" cy="932895"/>
          </a:xfrm>
        </p:grpSpPr>
        <p:sp>
          <p:nvSpPr>
            <p:cNvPr id="17" name="Right Arrow 16"/>
            <p:cNvSpPr/>
            <p:nvPr/>
          </p:nvSpPr>
          <p:spPr>
            <a:xfrm>
              <a:off x="5600803" y="2763080"/>
              <a:ext cx="776847" cy="255184"/>
            </a:xfrm>
            <a:prstGeom prst="rightArrow">
              <a:avLst>
                <a:gd name="adj1" fmla="val 44246"/>
                <a:gd name="adj2" fmla="val 76912"/>
              </a:avLst>
            </a:prstGeom>
            <a:solidFill>
              <a:schemeClr val="tx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228079" y="2856981"/>
              <a:ext cx="838994" cy="838994"/>
            </a:xfrm>
            <a:prstGeom prst="ellipse">
              <a:avLst/>
            </a:prstGeom>
            <a:solidFill>
              <a:schemeClr val="accent3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49172" y="3099720"/>
              <a:ext cx="81721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2018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56365" y="3215853"/>
            <a:ext cx="1402807" cy="1048024"/>
            <a:chOff x="803640" y="3362835"/>
            <a:chExt cx="2059657" cy="1048024"/>
          </a:xfrm>
        </p:grpSpPr>
        <p:sp>
          <p:nvSpPr>
            <p:cNvPr id="53" name="TextBox 5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067322" y="1585566"/>
            <a:ext cx="1402807" cy="1048024"/>
            <a:chOff x="803640" y="3362835"/>
            <a:chExt cx="2059657" cy="1048024"/>
          </a:xfrm>
        </p:grpSpPr>
        <p:sp>
          <p:nvSpPr>
            <p:cNvPr id="56" name="TextBox 5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889236" y="1585566"/>
            <a:ext cx="1402807" cy="1048024"/>
            <a:chOff x="803640" y="3362835"/>
            <a:chExt cx="2059657" cy="1048024"/>
          </a:xfrm>
        </p:grpSpPr>
        <p:sp>
          <p:nvSpPr>
            <p:cNvPr id="59" name="TextBox 5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478279" y="3215853"/>
            <a:ext cx="1402807" cy="1048024"/>
            <a:chOff x="803640" y="3362835"/>
            <a:chExt cx="2059657" cy="1048024"/>
          </a:xfrm>
        </p:grpSpPr>
        <p:sp>
          <p:nvSpPr>
            <p:cNvPr id="62" name="TextBox 6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300192" y="3215853"/>
            <a:ext cx="1402807" cy="1048024"/>
            <a:chOff x="803640" y="3362835"/>
            <a:chExt cx="2059657" cy="1048024"/>
          </a:xfrm>
        </p:grpSpPr>
        <p:sp>
          <p:nvSpPr>
            <p:cNvPr id="65" name="TextBox 6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23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>
              <a:defRPr/>
            </a:pPr>
            <a:r>
              <a:rPr lang="en-US" altLang="ko-KR" dirty="0">
                <a:solidFill>
                  <a:schemeClr val="bg1"/>
                </a:solidFill>
              </a:rPr>
              <a:t>Replaced with your own text.  </a:t>
            </a:r>
            <a:endParaRPr lang="en-JM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704" y="422793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0111A57-89A3-4002-8200-4DFF5187386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C4345D4-35B2-46A0-8B06-80414456E0E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15011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47994" y="1559684"/>
            <a:ext cx="2945824" cy="2668250"/>
            <a:chOff x="2777042" y="1458416"/>
            <a:chExt cx="2945824" cy="2668250"/>
          </a:xfrm>
          <a:solidFill>
            <a:schemeClr val="bg1"/>
          </a:solidFill>
        </p:grpSpPr>
        <p:sp>
          <p:nvSpPr>
            <p:cNvPr id="6" name="Oval 5"/>
            <p:cNvSpPr/>
            <p:nvPr/>
          </p:nvSpPr>
          <p:spPr>
            <a:xfrm>
              <a:off x="4642866" y="1458416"/>
              <a:ext cx="1080000" cy="1080000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42866" y="3046666"/>
              <a:ext cx="1080000" cy="1080000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77042" y="3046666"/>
              <a:ext cx="1080000" cy="1080000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77042" y="1458416"/>
              <a:ext cx="1080000" cy="1080000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3192814" y="2065717"/>
            <a:ext cx="1656184" cy="16561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7"/>
          <p:cNvSpPr/>
          <p:nvPr/>
        </p:nvSpPr>
        <p:spPr>
          <a:xfrm>
            <a:off x="2948711" y="3460200"/>
            <a:ext cx="278566" cy="48208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8"/>
          <p:cNvSpPr/>
          <p:nvPr/>
        </p:nvSpPr>
        <p:spPr>
          <a:xfrm>
            <a:off x="2791861" y="1844233"/>
            <a:ext cx="592265" cy="47056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rapezoid 13"/>
          <p:cNvSpPr/>
          <p:nvPr/>
        </p:nvSpPr>
        <p:spPr>
          <a:xfrm>
            <a:off x="4729229" y="1874839"/>
            <a:ext cx="484122" cy="409354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ounded Rectangle 25"/>
          <p:cNvSpPr/>
          <p:nvPr/>
        </p:nvSpPr>
        <p:spPr>
          <a:xfrm>
            <a:off x="4767449" y="3401314"/>
            <a:ext cx="407682" cy="573239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ectangle 5"/>
          <p:cNvSpPr/>
          <p:nvPr/>
        </p:nvSpPr>
        <p:spPr>
          <a:xfrm>
            <a:off x="3550228" y="2460056"/>
            <a:ext cx="863590" cy="867506"/>
          </a:xfrm>
          <a:custGeom>
            <a:avLst/>
            <a:gdLst/>
            <a:ahLst/>
            <a:cxnLst/>
            <a:rect l="l" t="t" r="r" b="b"/>
            <a:pathLst>
              <a:path w="3232324" h="3246981">
                <a:moveTo>
                  <a:pt x="2582027" y="1122104"/>
                </a:moveTo>
                <a:lnTo>
                  <a:pt x="2470718" y="1909817"/>
                </a:lnTo>
                <a:lnTo>
                  <a:pt x="2655176" y="1909817"/>
                </a:lnTo>
                <a:lnTo>
                  <a:pt x="2894235" y="1122104"/>
                </a:lnTo>
                <a:close/>
                <a:moveTo>
                  <a:pt x="1983935" y="1122104"/>
                </a:moveTo>
                <a:lnTo>
                  <a:pt x="1983935" y="1909817"/>
                </a:lnTo>
                <a:lnTo>
                  <a:pt x="2179857" y="1909817"/>
                </a:lnTo>
                <a:lnTo>
                  <a:pt x="2291166" y="1122104"/>
                </a:lnTo>
                <a:close/>
                <a:moveTo>
                  <a:pt x="1364730" y="1122104"/>
                </a:moveTo>
                <a:lnTo>
                  <a:pt x="1528171" y="1909817"/>
                </a:lnTo>
                <a:lnTo>
                  <a:pt x="1695935" y="1909817"/>
                </a:lnTo>
                <a:lnTo>
                  <a:pt x="1695935" y="1122104"/>
                </a:lnTo>
                <a:close/>
                <a:moveTo>
                  <a:pt x="809062" y="1122104"/>
                </a:moveTo>
                <a:lnTo>
                  <a:pt x="1020129" y="1909817"/>
                </a:lnTo>
                <a:lnTo>
                  <a:pt x="1234038" y="1909817"/>
                </a:lnTo>
                <a:lnTo>
                  <a:pt x="1070597" y="1122104"/>
                </a:lnTo>
                <a:close/>
                <a:moveTo>
                  <a:pt x="508395" y="0"/>
                </a:moveTo>
                <a:lnTo>
                  <a:pt x="731892" y="834104"/>
                </a:lnTo>
                <a:lnTo>
                  <a:pt x="3079752" y="834104"/>
                </a:lnTo>
                <a:lnTo>
                  <a:pt x="3079752" y="837748"/>
                </a:lnTo>
                <a:cubicBezTo>
                  <a:pt x="3095169" y="835588"/>
                  <a:pt x="3111022" y="837487"/>
                  <a:pt x="3126689" y="842241"/>
                </a:cubicBezTo>
                <a:lnTo>
                  <a:pt x="3132119" y="843889"/>
                </a:lnTo>
                <a:cubicBezTo>
                  <a:pt x="3206721" y="866530"/>
                  <a:pt x="3248844" y="945361"/>
                  <a:pt x="3226204" y="1019963"/>
                </a:cubicBezTo>
                <a:lnTo>
                  <a:pt x="2897169" y="2104152"/>
                </a:lnTo>
                <a:cubicBezTo>
                  <a:pt x="2874528" y="2178754"/>
                  <a:pt x="2795697" y="2220878"/>
                  <a:pt x="2721095" y="2198237"/>
                </a:cubicBezTo>
                <a:lnTo>
                  <a:pt x="2719712" y="2197817"/>
                </a:lnTo>
                <a:lnTo>
                  <a:pt x="1097298" y="2197817"/>
                </a:lnTo>
                <a:lnTo>
                  <a:pt x="1164401" y="2448247"/>
                </a:lnTo>
                <a:lnTo>
                  <a:pt x="2790580" y="2448247"/>
                </a:lnTo>
                <a:lnTo>
                  <a:pt x="2790580" y="2727282"/>
                </a:lnTo>
                <a:cubicBezTo>
                  <a:pt x="2870792" y="2776244"/>
                  <a:pt x="2923892" y="2864731"/>
                  <a:pt x="2923892" y="2965619"/>
                </a:cubicBezTo>
                <a:cubicBezTo>
                  <a:pt x="2923892" y="3121011"/>
                  <a:pt x="2797922" y="3246981"/>
                  <a:pt x="2642530" y="3246981"/>
                </a:cubicBezTo>
                <a:cubicBezTo>
                  <a:pt x="2487138" y="3246981"/>
                  <a:pt x="2361168" y="3121011"/>
                  <a:pt x="2361168" y="2965619"/>
                </a:cubicBezTo>
                <a:cubicBezTo>
                  <a:pt x="2361168" y="2870712"/>
                  <a:pt x="2408159" y="2786780"/>
                  <a:pt x="2480445" y="2736247"/>
                </a:cubicBezTo>
                <a:lnTo>
                  <a:pt x="1241570" y="2736247"/>
                </a:lnTo>
                <a:lnTo>
                  <a:pt x="1242001" y="2737856"/>
                </a:lnTo>
                <a:cubicBezTo>
                  <a:pt x="1313232" y="2788385"/>
                  <a:pt x="1359328" y="2871619"/>
                  <a:pt x="1359328" y="2965619"/>
                </a:cubicBezTo>
                <a:cubicBezTo>
                  <a:pt x="1359328" y="3121011"/>
                  <a:pt x="1233358" y="3246981"/>
                  <a:pt x="1077966" y="3246981"/>
                </a:cubicBezTo>
                <a:cubicBezTo>
                  <a:pt x="922574" y="3246981"/>
                  <a:pt x="796604" y="3121011"/>
                  <a:pt x="796604" y="2965619"/>
                </a:cubicBezTo>
                <a:cubicBezTo>
                  <a:pt x="796604" y="2860780"/>
                  <a:pt x="853945" y="2769332"/>
                  <a:pt x="939600" y="2722026"/>
                </a:cubicBezTo>
                <a:lnTo>
                  <a:pt x="291534" y="303409"/>
                </a:lnTo>
                <a:lnTo>
                  <a:pt x="0" y="303409"/>
                </a:lnTo>
                <a:lnTo>
                  <a:pt x="0" y="15409"/>
                </a:lnTo>
                <a:lnTo>
                  <a:pt x="450887" y="154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39096" y="1650426"/>
            <a:ext cx="1931192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39096" y="3258843"/>
            <a:ext cx="1931192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5536" y="1650426"/>
            <a:ext cx="1931192" cy="858180"/>
            <a:chOff x="2113657" y="4283314"/>
            <a:chExt cx="3647460" cy="858180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536" y="3266008"/>
            <a:ext cx="1931192" cy="858180"/>
            <a:chOff x="2113657" y="4283314"/>
            <a:chExt cx="3647460" cy="858180"/>
          </a:xfrm>
        </p:grpSpPr>
        <p:sp>
          <p:nvSpPr>
            <p:cNvPr id="27" name="TextBox 26"/>
            <p:cNvSpPr txBox="1"/>
            <p:nvPr/>
          </p:nvSpPr>
          <p:spPr>
            <a:xfrm>
              <a:off x="2113657" y="4495163"/>
              <a:ext cx="364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20352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DD06"/>
      </a:accent1>
      <a:accent2>
        <a:srgbClr val="FD2906"/>
      </a:accent2>
      <a:accent3>
        <a:srgbClr val="FDDD06"/>
      </a:accent3>
      <a:accent4>
        <a:srgbClr val="FD2906"/>
      </a:accent4>
      <a:accent5>
        <a:srgbClr val="FDDD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DD06"/>
      </a:accent1>
      <a:accent2>
        <a:srgbClr val="FD2906"/>
      </a:accent2>
      <a:accent3>
        <a:srgbClr val="FDDD06"/>
      </a:accent3>
      <a:accent4>
        <a:srgbClr val="FD2906"/>
      </a:accent4>
      <a:accent5>
        <a:srgbClr val="FDDD06"/>
      </a:accent5>
      <a:accent6>
        <a:srgbClr val="FD290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DD06"/>
      </a:accent1>
      <a:accent2>
        <a:srgbClr val="FD2906"/>
      </a:accent2>
      <a:accent3>
        <a:srgbClr val="FDDD06"/>
      </a:accent3>
      <a:accent4>
        <a:srgbClr val="FD2906"/>
      </a:accent4>
      <a:accent5>
        <a:srgbClr val="FDDD06"/>
      </a:accent5>
      <a:accent6>
        <a:srgbClr val="FD2906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2440</Words>
  <Application>Microsoft Office PowerPoint</Application>
  <PresentationFormat>화면 슬라이드 쇼(16:9)</PresentationFormat>
  <Paragraphs>342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Arial Unicode MS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googleslidesppt.co;allppt.com</dc:creator>
  <cp:lastModifiedBy>WIN7</cp:lastModifiedBy>
  <cp:revision>78</cp:revision>
  <dcterms:created xsi:type="dcterms:W3CDTF">2016-12-05T23:26:54Z</dcterms:created>
  <dcterms:modified xsi:type="dcterms:W3CDTF">2018-07-16T07:51:01Z</dcterms:modified>
</cp:coreProperties>
</file>