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/>
        </p:nvSpPr>
        <p:spPr>
          <a:xfrm flipV="1">
            <a:off x="0" y="-610"/>
            <a:ext cx="8783960" cy="4725754"/>
          </a:xfrm>
          <a:prstGeom prst="rt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8072" y="155679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48072" y="40466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96336" y="6237312"/>
            <a:ext cx="1110013" cy="272795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31</cp:revision>
  <dcterms:created xsi:type="dcterms:W3CDTF">2014-04-01T16:35:38Z</dcterms:created>
  <dcterms:modified xsi:type="dcterms:W3CDTF">2016-02-16T06:04:26Z</dcterms:modified>
</cp:coreProperties>
</file>