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05402772380089"/>
          <c:y val="8.2827592912756515E-2"/>
          <c:w val="0.7184307161350949"/>
          <c:h val="0.834344814174486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0-4869-B801-3C8872993A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0-4869-B801-3C8872993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F5CD-4E55-A9FF-F30275C63B7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5CD-4E55-A9FF-F30275C63B7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D-4E55-A9FF-F30275C63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17-43CC-AC06-C048D3F2781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817-43CC-AC06-C048D3F2781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17-43CC-AC06-C048D3F27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5A6-42DC-B089-BB95885351E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5A6-42DC-B089-BB95885351E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A6-42DC-B089-BB9588535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337-4500-A15B-C694DBDF9C6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337-4500-A15B-C694DBDF9C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37-4500-A15B-C694DBDF9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A4-4E7E-9CDF-AB4AE0521AE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A4-4E7E-9CDF-AB4AE0521A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4-4E7E-9CDF-AB4AE0521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D05-4E36-AF2A-F50A5A1F11E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05-4E36-AF2A-F50A5A1F11E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05-4E36-AF2A-F50A5A1F1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0547-426D-8507-E533871BC18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547-426D-8507-E533871BC1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47-426D-8507-E533871BC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C18-4C41-9FCC-54E56DF47DF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C18-4C41-9FCC-54E56DF47D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8-4C41-9FCC-54E56DF47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B99D-404F-972B-A88606A4442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99D-404F-972B-A88606A4442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9D-404F-972B-A88606A44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CF-403D-955C-9F500BBCF4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CF-403D-955C-9F500BBCF4E7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CF-403D-955C-9F500BBCF4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CF-403D-955C-9F500BBCF4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BCF-403D-955C-9F500BBCF4E7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BCF-403D-955C-9F500BBCF4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CF-403D-955C-9F500BBCF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C69-4195-B5F2-FF8E33F94C6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C69-4195-B5F2-FF8E33F94C6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9-4195-B5F2-FF8E33F94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14AEF368-EB11-4BFA-B36D-868509E93EA1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95F3A69-6335-49B7-AE58-11F5E62C00A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E7E67B-99C8-473A-AA19-DCA1A7809AA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3C255D5-494B-41AB-87CE-D124AE61362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2B773D-580D-4A55-B97E-4E7522B79BC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40F587-8D6E-4353-A567-055F0E52588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304754-2EC2-42E5-BEBB-27F8204D373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C6E0EA-28F9-4E75-BB94-DE9136C7A65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5440B8-9DD5-4059-B4BB-FCB416359FE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71B408FB-6B77-44DB-A084-E07E1B1F649E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5FF907-2BA5-4750-AF49-6675D80B93E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200168-CEB7-4559-9D17-6972BEF60B4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7EFF45-8C51-4430-921E-41637D6DAFB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9C9FE9-B415-4DE8-90DF-AB8935B21F0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70AD8C-211C-4269-A904-EAFF93D0D89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2A065D-4AF7-49AD-8DB2-D7A9C187ACA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088B06-A28C-4D99-8F55-4F1F8A6CA5D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E301547-03B0-4628-9235-74B7C6B6D96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950B1937-B676-468D-9F90-95693E27F07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199ECFD9-5C29-4A47-943F-E7F2F9ADAA8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361B070E-4A5E-4273-B131-A2C956551C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81A35D0-5305-47E8-9EBD-64FE83DE48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6CD19-1A7B-4C41-8020-0283FAD3E4B4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32A90AA5-0E0C-48DD-A776-257B5CFEE1B4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9908B522-2C73-41DC-BB38-BB4395A89E6B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739F3F86-3DB9-4F69-9BC7-186C7489685E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3299B000-2016-4DB8-865D-D126676396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7932080-0810-4B1D-908C-AF1EDCA12D4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6EAC36-EAC8-428A-A088-246A73CDFFB5}"/>
              </a:ext>
            </a:extLst>
          </p:cNvPr>
          <p:cNvSpPr/>
          <p:nvPr userDrawn="1"/>
        </p:nvSpPr>
        <p:spPr>
          <a:xfrm>
            <a:off x="1" y="368763"/>
            <a:ext cx="744014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0CA9D98-43D2-483C-8B85-C6EAE758F58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26533" y="3299772"/>
            <a:ext cx="3874977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C09FEA-BEF8-4290-8E46-D3D4252B272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FB9F809-2459-41AE-8E9A-5701E3C709D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FFB62-7E97-444B-B877-C64CA73321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" y="928689"/>
            <a:ext cx="5276849" cy="50006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5B60AD9-9756-4B66-9EBB-7670CA3B31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9F99D2-20F2-49CE-B567-666279EF71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03183F-D592-443E-A44C-8CAFD2A32BE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CF1B64-8E50-4B3E-BE1F-2E2FF89D47F0}"/>
              </a:ext>
            </a:extLst>
          </p:cNvPr>
          <p:cNvSpPr/>
          <p:nvPr/>
        </p:nvSpPr>
        <p:spPr>
          <a:xfrm rot="5400000">
            <a:off x="1358118" y="1715170"/>
            <a:ext cx="3379764" cy="609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5321" y="6056093"/>
            <a:ext cx="53628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5321" y="3073287"/>
            <a:ext cx="536289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Natural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5321" y="5658610"/>
            <a:ext cx="536289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999871" y="32037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5272C395-A5E6-416E-B5B9-5A09F59CEBD9}"/>
              </a:ext>
            </a:extLst>
          </p:cNvPr>
          <p:cNvGrpSpPr/>
          <p:nvPr/>
        </p:nvGrpSpPr>
        <p:grpSpPr>
          <a:xfrm>
            <a:off x="4181280" y="2009775"/>
            <a:ext cx="3829050" cy="3829050"/>
            <a:chOff x="4181280" y="2009775"/>
            <a:chExt cx="3829050" cy="382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D5CA12B8-699D-4E59-B717-74C98729EC36}"/>
                </a:ext>
              </a:extLst>
            </p:cNvPr>
            <p:cNvSpPr/>
            <p:nvPr/>
          </p:nvSpPr>
          <p:spPr>
            <a:xfrm>
              <a:off x="4181280" y="3095625"/>
              <a:ext cx="1838325" cy="828675"/>
            </a:xfrm>
            <a:custGeom>
              <a:avLst/>
              <a:gdLst>
                <a:gd name="connsiteX0" fmla="*/ 1009650 w 1838325"/>
                <a:gd name="connsiteY0" fmla="*/ 414338 h 828675"/>
                <a:gd name="connsiteX1" fmla="*/ 0 w 1838325"/>
                <a:gd name="connsiteY1" fmla="*/ 414338 h 828675"/>
                <a:gd name="connsiteX2" fmla="*/ 0 w 1838325"/>
                <a:gd name="connsiteY2" fmla="*/ 828675 h 828675"/>
                <a:gd name="connsiteX3" fmla="*/ 1838325 w 1838325"/>
                <a:gd name="connsiteY3" fmla="*/ 828675 h 828675"/>
                <a:gd name="connsiteX4" fmla="*/ 1009650 w 1838325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325" h="828675">
                  <a:moveTo>
                    <a:pt x="1009650" y="414338"/>
                  </a:moveTo>
                  <a:lnTo>
                    <a:pt x="0" y="414338"/>
                  </a:lnTo>
                  <a:lnTo>
                    <a:pt x="0" y="828675"/>
                  </a:lnTo>
                  <a:lnTo>
                    <a:pt x="1838325" y="828675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C253E6BF-D4C3-49C4-B554-1AF3D3B4981B}"/>
                </a:ext>
              </a:extLst>
            </p:cNvPr>
            <p:cNvSpPr/>
            <p:nvPr/>
          </p:nvSpPr>
          <p:spPr>
            <a:xfrm>
              <a:off x="4181280" y="3924300"/>
              <a:ext cx="1838325" cy="828675"/>
            </a:xfrm>
            <a:custGeom>
              <a:avLst/>
              <a:gdLst>
                <a:gd name="connsiteX0" fmla="*/ 0 w 1838325"/>
                <a:gd name="connsiteY0" fmla="*/ 414338 h 828675"/>
                <a:gd name="connsiteX1" fmla="*/ 1009650 w 1838325"/>
                <a:gd name="connsiteY1" fmla="*/ 414338 h 828675"/>
                <a:gd name="connsiteX2" fmla="*/ 1009650 w 1838325"/>
                <a:gd name="connsiteY2" fmla="*/ 828675 h 828675"/>
                <a:gd name="connsiteX3" fmla="*/ 1838325 w 1838325"/>
                <a:gd name="connsiteY3" fmla="*/ 0 h 828675"/>
                <a:gd name="connsiteX4" fmla="*/ 1838325 w 1838325"/>
                <a:gd name="connsiteY4" fmla="*/ 0 h 828675"/>
                <a:gd name="connsiteX5" fmla="*/ 0 w 1838325"/>
                <a:gd name="connsiteY5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828675">
                  <a:moveTo>
                    <a:pt x="0" y="414338"/>
                  </a:moveTo>
                  <a:lnTo>
                    <a:pt x="1009650" y="414338"/>
                  </a:lnTo>
                  <a:lnTo>
                    <a:pt x="1009650" y="828675"/>
                  </a:lnTo>
                  <a:lnTo>
                    <a:pt x="1838325" y="0"/>
                  </a:lnTo>
                  <a:lnTo>
                    <a:pt x="1838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164CF55F-A616-4BF8-A3DD-3AD7E44DA688}"/>
                </a:ext>
              </a:extLst>
            </p:cNvPr>
            <p:cNvSpPr/>
            <p:nvPr/>
          </p:nvSpPr>
          <p:spPr>
            <a:xfrm>
              <a:off x="6172005" y="3095625"/>
              <a:ext cx="1838325" cy="828675"/>
            </a:xfrm>
            <a:custGeom>
              <a:avLst/>
              <a:gdLst>
                <a:gd name="connsiteX0" fmla="*/ 1838325 w 1838325"/>
                <a:gd name="connsiteY0" fmla="*/ 414338 h 828675"/>
                <a:gd name="connsiteX1" fmla="*/ 828675 w 1838325"/>
                <a:gd name="connsiteY1" fmla="*/ 414338 h 828675"/>
                <a:gd name="connsiteX2" fmla="*/ 828675 w 1838325"/>
                <a:gd name="connsiteY2" fmla="*/ 0 h 828675"/>
                <a:gd name="connsiteX3" fmla="*/ 0 w 1838325"/>
                <a:gd name="connsiteY3" fmla="*/ 828675 h 828675"/>
                <a:gd name="connsiteX4" fmla="*/ 0 w 1838325"/>
                <a:gd name="connsiteY4" fmla="*/ 828675 h 828675"/>
                <a:gd name="connsiteX5" fmla="*/ 1838325 w 1838325"/>
                <a:gd name="connsiteY5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828675">
                  <a:moveTo>
                    <a:pt x="1838325" y="414338"/>
                  </a:moveTo>
                  <a:lnTo>
                    <a:pt x="828675" y="414338"/>
                  </a:lnTo>
                  <a:lnTo>
                    <a:pt x="828675" y="0"/>
                  </a:lnTo>
                  <a:lnTo>
                    <a:pt x="0" y="828675"/>
                  </a:lnTo>
                  <a:lnTo>
                    <a:pt x="0" y="828675"/>
                  </a:lnTo>
                  <a:lnTo>
                    <a:pt x="1838325" y="82867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F5BC25B7-130C-42AB-9EAE-8EA101A3BED6}"/>
                </a:ext>
              </a:extLst>
            </p:cNvPr>
            <p:cNvSpPr/>
            <p:nvPr/>
          </p:nvSpPr>
          <p:spPr>
            <a:xfrm>
              <a:off x="6172005" y="3924300"/>
              <a:ext cx="1838325" cy="828675"/>
            </a:xfrm>
            <a:custGeom>
              <a:avLst/>
              <a:gdLst>
                <a:gd name="connsiteX0" fmla="*/ 0 w 1838325"/>
                <a:gd name="connsiteY0" fmla="*/ 0 h 828675"/>
                <a:gd name="connsiteX1" fmla="*/ 828675 w 1838325"/>
                <a:gd name="connsiteY1" fmla="*/ 828675 h 828675"/>
                <a:gd name="connsiteX2" fmla="*/ 828675 w 1838325"/>
                <a:gd name="connsiteY2" fmla="*/ 414338 h 828675"/>
                <a:gd name="connsiteX3" fmla="*/ 1838325 w 1838325"/>
                <a:gd name="connsiteY3" fmla="*/ 414338 h 828675"/>
                <a:gd name="connsiteX4" fmla="*/ 1838325 w 1838325"/>
                <a:gd name="connsiteY4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325" h="828675">
                  <a:moveTo>
                    <a:pt x="0" y="0"/>
                  </a:moveTo>
                  <a:lnTo>
                    <a:pt x="828675" y="828675"/>
                  </a:lnTo>
                  <a:lnTo>
                    <a:pt x="828675" y="414338"/>
                  </a:lnTo>
                  <a:lnTo>
                    <a:pt x="1838325" y="414338"/>
                  </a:lnTo>
                  <a:lnTo>
                    <a:pt x="18383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0317BB7C-3854-43E5-8D7F-DE49C120E48B}"/>
                </a:ext>
              </a:extLst>
            </p:cNvPr>
            <p:cNvSpPr/>
            <p:nvPr/>
          </p:nvSpPr>
          <p:spPr>
            <a:xfrm>
              <a:off x="5267130" y="2009775"/>
              <a:ext cx="828675" cy="1838325"/>
            </a:xfrm>
            <a:custGeom>
              <a:avLst/>
              <a:gdLst>
                <a:gd name="connsiteX0" fmla="*/ 414338 w 828675"/>
                <a:gd name="connsiteY0" fmla="*/ 0 h 1838325"/>
                <a:gd name="connsiteX1" fmla="*/ 414338 w 828675"/>
                <a:gd name="connsiteY1" fmla="*/ 1009650 h 1838325"/>
                <a:gd name="connsiteX2" fmla="*/ 0 w 828675"/>
                <a:gd name="connsiteY2" fmla="*/ 1009650 h 1838325"/>
                <a:gd name="connsiteX3" fmla="*/ 828675 w 828675"/>
                <a:gd name="connsiteY3" fmla="*/ 1838325 h 1838325"/>
                <a:gd name="connsiteX4" fmla="*/ 828675 w 828675"/>
                <a:gd name="connsiteY4" fmla="*/ 1838325 h 1838325"/>
                <a:gd name="connsiteX5" fmla="*/ 828675 w 828675"/>
                <a:gd name="connsiteY5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5" h="1838325">
                  <a:moveTo>
                    <a:pt x="414338" y="0"/>
                  </a:moveTo>
                  <a:lnTo>
                    <a:pt x="414338" y="1009650"/>
                  </a:lnTo>
                  <a:lnTo>
                    <a:pt x="0" y="1009650"/>
                  </a:lnTo>
                  <a:lnTo>
                    <a:pt x="828675" y="1838325"/>
                  </a:lnTo>
                  <a:lnTo>
                    <a:pt x="828675" y="1838325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7B2BB409-A2DC-4D01-AEB8-23620AE25E4B}"/>
                </a:ext>
              </a:extLst>
            </p:cNvPr>
            <p:cNvSpPr/>
            <p:nvPr/>
          </p:nvSpPr>
          <p:spPr>
            <a:xfrm>
              <a:off x="6095805" y="2009775"/>
              <a:ext cx="828675" cy="1838325"/>
            </a:xfrm>
            <a:custGeom>
              <a:avLst/>
              <a:gdLst>
                <a:gd name="connsiteX0" fmla="*/ 414338 w 828675"/>
                <a:gd name="connsiteY0" fmla="*/ 1009650 h 1838325"/>
                <a:gd name="connsiteX1" fmla="*/ 414338 w 828675"/>
                <a:gd name="connsiteY1" fmla="*/ 0 h 1838325"/>
                <a:gd name="connsiteX2" fmla="*/ 0 w 828675"/>
                <a:gd name="connsiteY2" fmla="*/ 0 h 1838325"/>
                <a:gd name="connsiteX3" fmla="*/ 0 w 828675"/>
                <a:gd name="connsiteY3" fmla="*/ 1838325 h 1838325"/>
                <a:gd name="connsiteX4" fmla="*/ 828675 w 828675"/>
                <a:gd name="connsiteY4" fmla="*/ 100965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838325">
                  <a:moveTo>
                    <a:pt x="414338" y="1009650"/>
                  </a:moveTo>
                  <a:lnTo>
                    <a:pt x="414338" y="0"/>
                  </a:lnTo>
                  <a:lnTo>
                    <a:pt x="0" y="0"/>
                  </a:lnTo>
                  <a:lnTo>
                    <a:pt x="0" y="1838325"/>
                  </a:lnTo>
                  <a:lnTo>
                    <a:pt x="828675" y="10096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50962AC8-F9D1-4830-A1C9-9DF4C5FB5409}"/>
                </a:ext>
              </a:extLst>
            </p:cNvPr>
            <p:cNvSpPr/>
            <p:nvPr/>
          </p:nvSpPr>
          <p:spPr>
            <a:xfrm>
              <a:off x="5267130" y="4000500"/>
              <a:ext cx="828675" cy="1838325"/>
            </a:xfrm>
            <a:custGeom>
              <a:avLst/>
              <a:gdLst>
                <a:gd name="connsiteX0" fmla="*/ 414338 w 828675"/>
                <a:gd name="connsiteY0" fmla="*/ 828675 h 1838325"/>
                <a:gd name="connsiteX1" fmla="*/ 414338 w 828675"/>
                <a:gd name="connsiteY1" fmla="*/ 1838325 h 1838325"/>
                <a:gd name="connsiteX2" fmla="*/ 828675 w 828675"/>
                <a:gd name="connsiteY2" fmla="*/ 1838325 h 1838325"/>
                <a:gd name="connsiteX3" fmla="*/ 828675 w 828675"/>
                <a:gd name="connsiteY3" fmla="*/ 0 h 1838325"/>
                <a:gd name="connsiteX4" fmla="*/ 0 w 828675"/>
                <a:gd name="connsiteY4" fmla="*/ 82867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75" h="1838325">
                  <a:moveTo>
                    <a:pt x="414338" y="828675"/>
                  </a:moveTo>
                  <a:lnTo>
                    <a:pt x="414338" y="1838325"/>
                  </a:lnTo>
                  <a:lnTo>
                    <a:pt x="828675" y="1838325"/>
                  </a:lnTo>
                  <a:lnTo>
                    <a:pt x="828675" y="0"/>
                  </a:lnTo>
                  <a:lnTo>
                    <a:pt x="0" y="8286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2951C88-DC80-4AF3-9444-EC77635852A3}"/>
                </a:ext>
              </a:extLst>
            </p:cNvPr>
            <p:cNvSpPr/>
            <p:nvPr/>
          </p:nvSpPr>
          <p:spPr>
            <a:xfrm>
              <a:off x="6095805" y="4000500"/>
              <a:ext cx="828675" cy="1838325"/>
            </a:xfrm>
            <a:custGeom>
              <a:avLst/>
              <a:gdLst>
                <a:gd name="connsiteX0" fmla="*/ 414338 w 828675"/>
                <a:gd name="connsiteY0" fmla="*/ 1838325 h 1838325"/>
                <a:gd name="connsiteX1" fmla="*/ 414338 w 828675"/>
                <a:gd name="connsiteY1" fmla="*/ 828675 h 1838325"/>
                <a:gd name="connsiteX2" fmla="*/ 828675 w 828675"/>
                <a:gd name="connsiteY2" fmla="*/ 828675 h 1838325"/>
                <a:gd name="connsiteX3" fmla="*/ 0 w 828675"/>
                <a:gd name="connsiteY3" fmla="*/ 0 h 1838325"/>
                <a:gd name="connsiteX4" fmla="*/ 0 w 828675"/>
                <a:gd name="connsiteY4" fmla="*/ 0 h 1838325"/>
                <a:gd name="connsiteX5" fmla="*/ 0 w 828675"/>
                <a:gd name="connsiteY5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5" h="1838325">
                  <a:moveTo>
                    <a:pt x="414338" y="1838325"/>
                  </a:moveTo>
                  <a:lnTo>
                    <a:pt x="414338" y="828675"/>
                  </a:lnTo>
                  <a:lnTo>
                    <a:pt x="828675" y="8286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Parallelogram 15">
            <a:extLst>
              <a:ext uri="{FF2B5EF4-FFF2-40B4-BE49-F238E27FC236}">
                <a16:creationId xmlns:a16="http://schemas.microsoft.com/office/drawing/2014/main" id="{07371F4E-3B33-4F23-B5AE-967282633820}"/>
              </a:ext>
            </a:extLst>
          </p:cNvPr>
          <p:cNvSpPr/>
          <p:nvPr/>
        </p:nvSpPr>
        <p:spPr>
          <a:xfrm flipH="1">
            <a:off x="5931291" y="3105121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32">
            <a:extLst>
              <a:ext uri="{FF2B5EF4-FFF2-40B4-BE49-F238E27FC236}">
                <a16:creationId xmlns:a16="http://schemas.microsoft.com/office/drawing/2014/main" id="{5FB95C95-10FB-4F09-AC69-FA71F18E0F87}"/>
              </a:ext>
            </a:extLst>
          </p:cNvPr>
          <p:cNvSpPr/>
          <p:nvPr/>
        </p:nvSpPr>
        <p:spPr>
          <a:xfrm>
            <a:off x="5948808" y="443291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BE96039-F0FB-4FF1-BB63-FA7155E4267B}"/>
              </a:ext>
            </a:extLst>
          </p:cNvPr>
          <p:cNvSpPr/>
          <p:nvPr/>
        </p:nvSpPr>
        <p:spPr>
          <a:xfrm>
            <a:off x="5371631" y="3750658"/>
            <a:ext cx="347846" cy="34728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0ADE84A-D9D2-4081-B121-DDDA4B784370}"/>
              </a:ext>
            </a:extLst>
          </p:cNvPr>
          <p:cNvSpPr/>
          <p:nvPr/>
        </p:nvSpPr>
        <p:spPr>
          <a:xfrm>
            <a:off x="6533137" y="381868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3C568-FA77-48D5-85C8-18A29E9D48DE}"/>
              </a:ext>
            </a:extLst>
          </p:cNvPr>
          <p:cNvSpPr txBox="1"/>
          <p:nvPr/>
        </p:nvSpPr>
        <p:spPr>
          <a:xfrm>
            <a:off x="2850204" y="1682585"/>
            <a:ext cx="1956292" cy="47607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32A4E-A3F9-436B-B1D2-77F1B0FE6DED}"/>
              </a:ext>
            </a:extLst>
          </p:cNvPr>
          <p:cNvSpPr txBox="1"/>
          <p:nvPr/>
        </p:nvSpPr>
        <p:spPr>
          <a:xfrm>
            <a:off x="762947" y="2204276"/>
            <a:ext cx="404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A18DC-40CA-4568-8422-E883345D115A}"/>
              </a:ext>
            </a:extLst>
          </p:cNvPr>
          <p:cNvSpPr txBox="1"/>
          <p:nvPr/>
        </p:nvSpPr>
        <p:spPr>
          <a:xfrm>
            <a:off x="2850204" y="5329903"/>
            <a:ext cx="1956292" cy="4760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4F072-A1E4-4A3C-9678-2956468A574A}"/>
              </a:ext>
            </a:extLst>
          </p:cNvPr>
          <p:cNvSpPr txBox="1"/>
          <p:nvPr/>
        </p:nvSpPr>
        <p:spPr>
          <a:xfrm>
            <a:off x="762947" y="5851594"/>
            <a:ext cx="404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BEFB0-135E-4A84-B245-0299A28283EF}"/>
              </a:ext>
            </a:extLst>
          </p:cNvPr>
          <p:cNvSpPr txBox="1"/>
          <p:nvPr/>
        </p:nvSpPr>
        <p:spPr>
          <a:xfrm>
            <a:off x="7385505" y="1682585"/>
            <a:ext cx="1956292" cy="4760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82FEF-ADAA-4FAF-9664-07AFF1AECC25}"/>
              </a:ext>
            </a:extLst>
          </p:cNvPr>
          <p:cNvSpPr txBox="1"/>
          <p:nvPr/>
        </p:nvSpPr>
        <p:spPr>
          <a:xfrm>
            <a:off x="7385505" y="2204276"/>
            <a:ext cx="404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E0B6D-414E-4F4D-9E3E-B7E9B39BCA53}"/>
              </a:ext>
            </a:extLst>
          </p:cNvPr>
          <p:cNvSpPr txBox="1"/>
          <p:nvPr/>
        </p:nvSpPr>
        <p:spPr>
          <a:xfrm>
            <a:off x="7385505" y="5329903"/>
            <a:ext cx="1956292" cy="4760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B868F4-1A18-4410-8134-F3F4F48116C8}"/>
              </a:ext>
            </a:extLst>
          </p:cNvPr>
          <p:cNvSpPr txBox="1"/>
          <p:nvPr/>
        </p:nvSpPr>
        <p:spPr>
          <a:xfrm>
            <a:off x="7385505" y="5851594"/>
            <a:ext cx="404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26662F-95B7-42D9-8EC7-7F21D5100522}"/>
              </a:ext>
            </a:extLst>
          </p:cNvPr>
          <p:cNvSpPr/>
          <p:nvPr/>
        </p:nvSpPr>
        <p:spPr>
          <a:xfrm rot="16200000">
            <a:off x="7687037" y="1431322"/>
            <a:ext cx="3058886" cy="594795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C09B4-CC38-429E-B7FC-DA32781F2AB7}"/>
              </a:ext>
            </a:extLst>
          </p:cNvPr>
          <p:cNvSpPr txBox="1"/>
          <p:nvPr/>
        </p:nvSpPr>
        <p:spPr>
          <a:xfrm>
            <a:off x="7331075" y="3008661"/>
            <a:ext cx="3989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B7F95-FBC0-499A-B196-ED0B22A61859}"/>
              </a:ext>
            </a:extLst>
          </p:cNvPr>
          <p:cNvSpPr txBox="1"/>
          <p:nvPr/>
        </p:nvSpPr>
        <p:spPr>
          <a:xfrm>
            <a:off x="7331075" y="4305283"/>
            <a:ext cx="398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49E40-6452-40C4-8172-043063BE39F3}"/>
              </a:ext>
            </a:extLst>
          </p:cNvPr>
          <p:cNvSpPr txBox="1"/>
          <p:nvPr/>
        </p:nvSpPr>
        <p:spPr>
          <a:xfrm>
            <a:off x="9446660" y="5577734"/>
            <a:ext cx="1706880" cy="268117"/>
          </a:xfrm>
          <a:custGeom>
            <a:avLst/>
            <a:gdLst/>
            <a:ahLst/>
            <a:cxnLst/>
            <a:rect l="l" t="t" r="r" b="b"/>
            <a:pathLst>
              <a:path w="2348969" h="368977">
                <a:moveTo>
                  <a:pt x="327124" y="246585"/>
                </a:moveTo>
                <a:cubicBezTo>
                  <a:pt x="316991" y="271383"/>
                  <a:pt x="311925" y="291982"/>
                  <a:pt x="311925" y="308381"/>
                </a:cubicBezTo>
                <a:cubicBezTo>
                  <a:pt x="311925" y="316514"/>
                  <a:pt x="313158" y="323447"/>
                  <a:pt x="315625" y="329180"/>
                </a:cubicBezTo>
                <a:cubicBezTo>
                  <a:pt x="318091" y="334913"/>
                  <a:pt x="320991" y="337779"/>
                  <a:pt x="324324" y="337779"/>
                </a:cubicBezTo>
                <a:cubicBezTo>
                  <a:pt x="327791" y="337779"/>
                  <a:pt x="332157" y="334713"/>
                  <a:pt x="337423" y="328580"/>
                </a:cubicBezTo>
                <a:cubicBezTo>
                  <a:pt x="342690" y="322447"/>
                  <a:pt x="347256" y="313381"/>
                  <a:pt x="351123" y="301382"/>
                </a:cubicBezTo>
                <a:cubicBezTo>
                  <a:pt x="354989" y="289382"/>
                  <a:pt x="356922" y="274650"/>
                  <a:pt x="356922" y="257184"/>
                </a:cubicBezTo>
                <a:lnTo>
                  <a:pt x="356522" y="252985"/>
                </a:lnTo>
                <a:cubicBezTo>
                  <a:pt x="352789" y="253385"/>
                  <a:pt x="349789" y="253485"/>
                  <a:pt x="347523" y="253285"/>
                </a:cubicBezTo>
                <a:cubicBezTo>
                  <a:pt x="345256" y="253085"/>
                  <a:pt x="342623" y="252518"/>
                  <a:pt x="339623" y="251585"/>
                </a:cubicBezTo>
                <a:cubicBezTo>
                  <a:pt x="336624" y="250651"/>
                  <a:pt x="334290" y="249785"/>
                  <a:pt x="332624" y="248985"/>
                </a:cubicBezTo>
                <a:cubicBezTo>
                  <a:pt x="330957" y="248185"/>
                  <a:pt x="329124" y="247385"/>
                  <a:pt x="327124" y="246585"/>
                </a:cubicBezTo>
                <a:close/>
                <a:moveTo>
                  <a:pt x="1092194" y="164990"/>
                </a:moveTo>
                <a:cubicBezTo>
                  <a:pt x="1085528" y="164990"/>
                  <a:pt x="1076162" y="170490"/>
                  <a:pt x="1064095" y="181489"/>
                </a:cubicBezTo>
                <a:cubicBezTo>
                  <a:pt x="1052030" y="192488"/>
                  <a:pt x="1039597" y="207321"/>
                  <a:pt x="1026798" y="225986"/>
                </a:cubicBezTo>
                <a:cubicBezTo>
                  <a:pt x="1036664" y="224920"/>
                  <a:pt x="1043263" y="224553"/>
                  <a:pt x="1046596" y="224886"/>
                </a:cubicBezTo>
                <a:cubicBezTo>
                  <a:pt x="1049929" y="225220"/>
                  <a:pt x="1054529" y="226986"/>
                  <a:pt x="1060396" y="230186"/>
                </a:cubicBezTo>
                <a:cubicBezTo>
                  <a:pt x="1073595" y="216320"/>
                  <a:pt x="1083428" y="204521"/>
                  <a:pt x="1089894" y="194788"/>
                </a:cubicBezTo>
                <a:cubicBezTo>
                  <a:pt x="1096360" y="185055"/>
                  <a:pt x="1099593" y="177589"/>
                  <a:pt x="1099593" y="172389"/>
                </a:cubicBezTo>
                <a:cubicBezTo>
                  <a:pt x="1099593" y="167456"/>
                  <a:pt x="1097127" y="164990"/>
                  <a:pt x="1092194" y="164990"/>
                </a:cubicBezTo>
                <a:close/>
                <a:moveTo>
                  <a:pt x="507020" y="150591"/>
                </a:moveTo>
                <a:cubicBezTo>
                  <a:pt x="495954" y="157257"/>
                  <a:pt x="486488" y="163290"/>
                  <a:pt x="478622" y="168690"/>
                </a:cubicBezTo>
                <a:cubicBezTo>
                  <a:pt x="470756" y="174089"/>
                  <a:pt x="464089" y="179556"/>
                  <a:pt x="458623" y="185089"/>
                </a:cubicBezTo>
                <a:cubicBezTo>
                  <a:pt x="453157" y="190622"/>
                  <a:pt x="449490" y="196188"/>
                  <a:pt x="447624" y="201788"/>
                </a:cubicBezTo>
                <a:cubicBezTo>
                  <a:pt x="444291" y="216720"/>
                  <a:pt x="442624" y="224786"/>
                  <a:pt x="442624" y="225986"/>
                </a:cubicBezTo>
                <a:cubicBezTo>
                  <a:pt x="442624" y="234786"/>
                  <a:pt x="448757" y="239185"/>
                  <a:pt x="461023" y="239185"/>
                </a:cubicBezTo>
                <a:cubicBezTo>
                  <a:pt x="466756" y="239185"/>
                  <a:pt x="476355" y="234252"/>
                  <a:pt x="489821" y="224386"/>
                </a:cubicBezTo>
                <a:cubicBezTo>
                  <a:pt x="487555" y="218120"/>
                  <a:pt x="486421" y="212120"/>
                  <a:pt x="486421" y="206387"/>
                </a:cubicBezTo>
                <a:cubicBezTo>
                  <a:pt x="486421" y="197988"/>
                  <a:pt x="488155" y="189422"/>
                  <a:pt x="491621" y="180689"/>
                </a:cubicBezTo>
                <a:cubicBezTo>
                  <a:pt x="495087" y="171956"/>
                  <a:pt x="500221" y="161923"/>
                  <a:pt x="507020" y="150591"/>
                </a:cubicBezTo>
                <a:close/>
                <a:moveTo>
                  <a:pt x="938868" y="145791"/>
                </a:moveTo>
                <a:cubicBezTo>
                  <a:pt x="904203" y="161657"/>
                  <a:pt x="879505" y="175123"/>
                  <a:pt x="864773" y="186189"/>
                </a:cubicBezTo>
                <a:cubicBezTo>
                  <a:pt x="850040" y="197255"/>
                  <a:pt x="842674" y="208654"/>
                  <a:pt x="842674" y="220387"/>
                </a:cubicBezTo>
                <a:cubicBezTo>
                  <a:pt x="842674" y="224653"/>
                  <a:pt x="843407" y="228153"/>
                  <a:pt x="844874" y="230886"/>
                </a:cubicBezTo>
                <a:cubicBezTo>
                  <a:pt x="846341" y="233619"/>
                  <a:pt x="848340" y="234986"/>
                  <a:pt x="850874" y="234986"/>
                </a:cubicBezTo>
                <a:cubicBezTo>
                  <a:pt x="852340" y="234986"/>
                  <a:pt x="854940" y="234052"/>
                  <a:pt x="858673" y="232186"/>
                </a:cubicBezTo>
                <a:cubicBezTo>
                  <a:pt x="872672" y="223920"/>
                  <a:pt x="885471" y="213154"/>
                  <a:pt x="897071" y="199888"/>
                </a:cubicBezTo>
                <a:cubicBezTo>
                  <a:pt x="908670" y="186622"/>
                  <a:pt x="922603" y="168590"/>
                  <a:pt x="938868" y="145791"/>
                </a:cubicBezTo>
                <a:close/>
                <a:moveTo>
                  <a:pt x="2314971" y="141991"/>
                </a:moveTo>
                <a:cubicBezTo>
                  <a:pt x="2312571" y="141991"/>
                  <a:pt x="2308671" y="143525"/>
                  <a:pt x="2303271" y="146591"/>
                </a:cubicBezTo>
                <a:cubicBezTo>
                  <a:pt x="2297872" y="149658"/>
                  <a:pt x="2292405" y="153657"/>
                  <a:pt x="2286872" y="158590"/>
                </a:cubicBezTo>
                <a:cubicBezTo>
                  <a:pt x="2281339" y="163523"/>
                  <a:pt x="2276373" y="169323"/>
                  <a:pt x="2271973" y="175989"/>
                </a:cubicBezTo>
                <a:cubicBezTo>
                  <a:pt x="2267574" y="182656"/>
                  <a:pt x="2264707" y="189922"/>
                  <a:pt x="2263374" y="197788"/>
                </a:cubicBezTo>
                <a:cubicBezTo>
                  <a:pt x="2275373" y="193122"/>
                  <a:pt x="2285639" y="187322"/>
                  <a:pt x="2294172" y="180389"/>
                </a:cubicBezTo>
                <a:cubicBezTo>
                  <a:pt x="2302705" y="173456"/>
                  <a:pt x="2309004" y="166823"/>
                  <a:pt x="2313071" y="160490"/>
                </a:cubicBezTo>
                <a:cubicBezTo>
                  <a:pt x="2317137" y="154157"/>
                  <a:pt x="2319170" y="149524"/>
                  <a:pt x="2319170" y="146591"/>
                </a:cubicBezTo>
                <a:cubicBezTo>
                  <a:pt x="2319170" y="143525"/>
                  <a:pt x="2317770" y="141991"/>
                  <a:pt x="2314971" y="141991"/>
                </a:cubicBezTo>
                <a:close/>
                <a:moveTo>
                  <a:pt x="1483370" y="119593"/>
                </a:moveTo>
                <a:cubicBezTo>
                  <a:pt x="1488170" y="119593"/>
                  <a:pt x="1492236" y="121259"/>
                  <a:pt x="1495569" y="124592"/>
                </a:cubicBezTo>
                <a:cubicBezTo>
                  <a:pt x="1498902" y="127926"/>
                  <a:pt x="1500569" y="132125"/>
                  <a:pt x="1500569" y="137192"/>
                </a:cubicBezTo>
                <a:cubicBezTo>
                  <a:pt x="1500569" y="141458"/>
                  <a:pt x="1498369" y="147524"/>
                  <a:pt x="1493969" y="155391"/>
                </a:cubicBezTo>
                <a:cubicBezTo>
                  <a:pt x="1489570" y="163257"/>
                  <a:pt x="1484636" y="170090"/>
                  <a:pt x="1479170" y="175889"/>
                </a:cubicBezTo>
                <a:cubicBezTo>
                  <a:pt x="1473704" y="181689"/>
                  <a:pt x="1469371" y="184589"/>
                  <a:pt x="1466171" y="184589"/>
                </a:cubicBezTo>
                <a:cubicBezTo>
                  <a:pt x="1462704" y="184589"/>
                  <a:pt x="1460971" y="182722"/>
                  <a:pt x="1460971" y="178989"/>
                </a:cubicBezTo>
                <a:cubicBezTo>
                  <a:pt x="1461104" y="177922"/>
                  <a:pt x="1461204" y="176923"/>
                  <a:pt x="1461271" y="175989"/>
                </a:cubicBezTo>
                <a:cubicBezTo>
                  <a:pt x="1461338" y="175056"/>
                  <a:pt x="1461371" y="174123"/>
                  <a:pt x="1461371" y="173189"/>
                </a:cubicBezTo>
                <a:cubicBezTo>
                  <a:pt x="1461371" y="171590"/>
                  <a:pt x="1460804" y="170690"/>
                  <a:pt x="1459671" y="170490"/>
                </a:cubicBezTo>
                <a:cubicBezTo>
                  <a:pt x="1458538" y="170290"/>
                  <a:pt x="1457172" y="170790"/>
                  <a:pt x="1455572" y="171990"/>
                </a:cubicBezTo>
                <a:cubicBezTo>
                  <a:pt x="1442239" y="181322"/>
                  <a:pt x="1433106" y="187889"/>
                  <a:pt x="1428173" y="191688"/>
                </a:cubicBezTo>
                <a:cubicBezTo>
                  <a:pt x="1423240" y="195488"/>
                  <a:pt x="1419340" y="199321"/>
                  <a:pt x="1416474" y="203188"/>
                </a:cubicBezTo>
                <a:cubicBezTo>
                  <a:pt x="1413608" y="207054"/>
                  <a:pt x="1412174" y="211120"/>
                  <a:pt x="1412174" y="215387"/>
                </a:cubicBezTo>
                <a:cubicBezTo>
                  <a:pt x="1412174" y="223253"/>
                  <a:pt x="1414708" y="229653"/>
                  <a:pt x="1419774" y="234586"/>
                </a:cubicBezTo>
                <a:cubicBezTo>
                  <a:pt x="1424840" y="239519"/>
                  <a:pt x="1431440" y="241985"/>
                  <a:pt x="1439573" y="241985"/>
                </a:cubicBezTo>
                <a:cubicBezTo>
                  <a:pt x="1447972" y="241985"/>
                  <a:pt x="1458071" y="238752"/>
                  <a:pt x="1469871" y="232286"/>
                </a:cubicBezTo>
                <a:cubicBezTo>
                  <a:pt x="1481670" y="225820"/>
                  <a:pt x="1495569" y="216387"/>
                  <a:pt x="1511568" y="203988"/>
                </a:cubicBezTo>
                <a:lnTo>
                  <a:pt x="1511568" y="217387"/>
                </a:lnTo>
                <a:cubicBezTo>
                  <a:pt x="1497303" y="231386"/>
                  <a:pt x="1485670" y="242252"/>
                  <a:pt x="1476670" y="249985"/>
                </a:cubicBezTo>
                <a:cubicBezTo>
                  <a:pt x="1467671" y="257718"/>
                  <a:pt x="1459271" y="263717"/>
                  <a:pt x="1451472" y="267984"/>
                </a:cubicBezTo>
                <a:cubicBezTo>
                  <a:pt x="1443672" y="272250"/>
                  <a:pt x="1436039" y="274383"/>
                  <a:pt x="1428573" y="274383"/>
                </a:cubicBezTo>
                <a:cubicBezTo>
                  <a:pt x="1421240" y="274383"/>
                  <a:pt x="1414508" y="271483"/>
                  <a:pt x="1408375" y="265684"/>
                </a:cubicBezTo>
                <a:cubicBezTo>
                  <a:pt x="1402241" y="259884"/>
                  <a:pt x="1397442" y="252285"/>
                  <a:pt x="1393975" y="242885"/>
                </a:cubicBezTo>
                <a:lnTo>
                  <a:pt x="1389991" y="219974"/>
                </a:lnTo>
                <a:lnTo>
                  <a:pt x="1372771" y="240110"/>
                </a:lnTo>
                <a:cubicBezTo>
                  <a:pt x="1366738" y="246393"/>
                  <a:pt x="1360921" y="251651"/>
                  <a:pt x="1355322" y="255884"/>
                </a:cubicBezTo>
                <a:cubicBezTo>
                  <a:pt x="1344122" y="264351"/>
                  <a:pt x="1334590" y="268584"/>
                  <a:pt x="1326724" y="268584"/>
                </a:cubicBezTo>
                <a:cubicBezTo>
                  <a:pt x="1315791" y="268584"/>
                  <a:pt x="1307658" y="262851"/>
                  <a:pt x="1302325" y="251385"/>
                </a:cubicBezTo>
                <a:cubicBezTo>
                  <a:pt x="1296992" y="239919"/>
                  <a:pt x="1294326" y="227386"/>
                  <a:pt x="1294326" y="213787"/>
                </a:cubicBezTo>
                <a:cubicBezTo>
                  <a:pt x="1294326" y="208587"/>
                  <a:pt x="1294859" y="203621"/>
                  <a:pt x="1295925" y="198888"/>
                </a:cubicBezTo>
                <a:cubicBezTo>
                  <a:pt x="1296992" y="194155"/>
                  <a:pt x="1298258" y="190255"/>
                  <a:pt x="1299725" y="187189"/>
                </a:cubicBezTo>
                <a:cubicBezTo>
                  <a:pt x="1301192" y="184122"/>
                  <a:pt x="1303925" y="179322"/>
                  <a:pt x="1307925" y="172789"/>
                </a:cubicBezTo>
                <a:cubicBezTo>
                  <a:pt x="1326857" y="143325"/>
                  <a:pt x="1344189" y="128592"/>
                  <a:pt x="1359922" y="128592"/>
                </a:cubicBezTo>
                <a:cubicBezTo>
                  <a:pt x="1368054" y="128592"/>
                  <a:pt x="1372121" y="131725"/>
                  <a:pt x="1372121" y="137992"/>
                </a:cubicBezTo>
                <a:cubicBezTo>
                  <a:pt x="1372121" y="142258"/>
                  <a:pt x="1369488" y="148924"/>
                  <a:pt x="1364221" y="157990"/>
                </a:cubicBezTo>
                <a:cubicBezTo>
                  <a:pt x="1358955" y="167056"/>
                  <a:pt x="1354255" y="173523"/>
                  <a:pt x="1350122" y="177389"/>
                </a:cubicBezTo>
                <a:cubicBezTo>
                  <a:pt x="1338523" y="188589"/>
                  <a:pt x="1330956" y="196388"/>
                  <a:pt x="1327424" y="200788"/>
                </a:cubicBezTo>
                <a:cubicBezTo>
                  <a:pt x="1323890" y="205187"/>
                  <a:pt x="1322124" y="210187"/>
                  <a:pt x="1322124" y="215787"/>
                </a:cubicBezTo>
                <a:cubicBezTo>
                  <a:pt x="1322124" y="220587"/>
                  <a:pt x="1323924" y="224586"/>
                  <a:pt x="1327524" y="227786"/>
                </a:cubicBezTo>
                <a:cubicBezTo>
                  <a:pt x="1331123" y="230986"/>
                  <a:pt x="1335790" y="232586"/>
                  <a:pt x="1341523" y="232586"/>
                </a:cubicBezTo>
                <a:cubicBezTo>
                  <a:pt x="1347789" y="232586"/>
                  <a:pt x="1354688" y="230286"/>
                  <a:pt x="1362221" y="225686"/>
                </a:cubicBezTo>
                <a:cubicBezTo>
                  <a:pt x="1365988" y="223386"/>
                  <a:pt x="1370312" y="220395"/>
                  <a:pt x="1375196" y="216712"/>
                </a:cubicBezTo>
                <a:lnTo>
                  <a:pt x="1391003" y="204003"/>
                </a:lnTo>
                <a:lnTo>
                  <a:pt x="1394775" y="188788"/>
                </a:lnTo>
                <a:cubicBezTo>
                  <a:pt x="1398775" y="181722"/>
                  <a:pt x="1406508" y="172589"/>
                  <a:pt x="1417974" y="161390"/>
                </a:cubicBezTo>
                <a:cubicBezTo>
                  <a:pt x="1431573" y="148058"/>
                  <a:pt x="1444205" y="137758"/>
                  <a:pt x="1455872" y="130492"/>
                </a:cubicBezTo>
                <a:cubicBezTo>
                  <a:pt x="1467537" y="123226"/>
                  <a:pt x="1476703" y="119593"/>
                  <a:pt x="1483370" y="119593"/>
                </a:cubicBezTo>
                <a:close/>
                <a:moveTo>
                  <a:pt x="653644" y="115393"/>
                </a:moveTo>
                <a:cubicBezTo>
                  <a:pt x="662177" y="115393"/>
                  <a:pt x="666443" y="118526"/>
                  <a:pt x="666443" y="124792"/>
                </a:cubicBezTo>
                <a:cubicBezTo>
                  <a:pt x="666443" y="133459"/>
                  <a:pt x="657177" y="141925"/>
                  <a:pt x="638645" y="150191"/>
                </a:cubicBezTo>
                <a:cubicBezTo>
                  <a:pt x="627312" y="155124"/>
                  <a:pt x="616079" y="161657"/>
                  <a:pt x="604947" y="169790"/>
                </a:cubicBezTo>
                <a:cubicBezTo>
                  <a:pt x="593814" y="177922"/>
                  <a:pt x="584814" y="186555"/>
                  <a:pt x="577948" y="195688"/>
                </a:cubicBezTo>
                <a:cubicBezTo>
                  <a:pt x="571082" y="204821"/>
                  <a:pt x="567649" y="213054"/>
                  <a:pt x="567649" y="220387"/>
                </a:cubicBezTo>
                <a:cubicBezTo>
                  <a:pt x="567649" y="223986"/>
                  <a:pt x="568515" y="226853"/>
                  <a:pt x="570249" y="228986"/>
                </a:cubicBezTo>
                <a:cubicBezTo>
                  <a:pt x="571982" y="231119"/>
                  <a:pt x="574249" y="232186"/>
                  <a:pt x="577048" y="232186"/>
                </a:cubicBezTo>
                <a:cubicBezTo>
                  <a:pt x="581715" y="232186"/>
                  <a:pt x="587048" y="230053"/>
                  <a:pt x="593047" y="225786"/>
                </a:cubicBezTo>
                <a:cubicBezTo>
                  <a:pt x="599047" y="221520"/>
                  <a:pt x="607913" y="213987"/>
                  <a:pt x="619646" y="203188"/>
                </a:cubicBezTo>
                <a:cubicBezTo>
                  <a:pt x="624979" y="198255"/>
                  <a:pt x="632078" y="190288"/>
                  <a:pt x="640944" y="179289"/>
                </a:cubicBezTo>
                <a:cubicBezTo>
                  <a:pt x="649811" y="168290"/>
                  <a:pt x="657143" y="159890"/>
                  <a:pt x="662943" y="154091"/>
                </a:cubicBezTo>
                <a:cubicBezTo>
                  <a:pt x="668743" y="148291"/>
                  <a:pt x="673976" y="145391"/>
                  <a:pt x="678642" y="145391"/>
                </a:cubicBezTo>
                <a:cubicBezTo>
                  <a:pt x="681309" y="145391"/>
                  <a:pt x="683475" y="146224"/>
                  <a:pt x="685142" y="147891"/>
                </a:cubicBezTo>
                <a:cubicBezTo>
                  <a:pt x="686808" y="149558"/>
                  <a:pt x="687642" y="151991"/>
                  <a:pt x="687642" y="155191"/>
                </a:cubicBezTo>
                <a:cubicBezTo>
                  <a:pt x="687642" y="161324"/>
                  <a:pt x="685208" y="170223"/>
                  <a:pt x="680342" y="181889"/>
                </a:cubicBezTo>
                <a:cubicBezTo>
                  <a:pt x="675476" y="193555"/>
                  <a:pt x="666709" y="212654"/>
                  <a:pt x="654044" y="239185"/>
                </a:cubicBezTo>
                <a:lnTo>
                  <a:pt x="693851" y="210235"/>
                </a:lnTo>
                <a:lnTo>
                  <a:pt x="693851" y="205987"/>
                </a:lnTo>
                <a:cubicBezTo>
                  <a:pt x="701050" y="197455"/>
                  <a:pt x="706516" y="190188"/>
                  <a:pt x="710250" y="184189"/>
                </a:cubicBezTo>
                <a:cubicBezTo>
                  <a:pt x="705983" y="182722"/>
                  <a:pt x="702883" y="180922"/>
                  <a:pt x="700950" y="178789"/>
                </a:cubicBezTo>
                <a:cubicBezTo>
                  <a:pt x="699017" y="176656"/>
                  <a:pt x="698050" y="173456"/>
                  <a:pt x="698050" y="169190"/>
                </a:cubicBezTo>
                <a:cubicBezTo>
                  <a:pt x="698050" y="164390"/>
                  <a:pt x="700050" y="158324"/>
                  <a:pt x="704050" y="150991"/>
                </a:cubicBezTo>
                <a:cubicBezTo>
                  <a:pt x="708050" y="143658"/>
                  <a:pt x="712983" y="136792"/>
                  <a:pt x="718849" y="130392"/>
                </a:cubicBezTo>
                <a:cubicBezTo>
                  <a:pt x="724715" y="123992"/>
                  <a:pt x="730048" y="119859"/>
                  <a:pt x="734848" y="117993"/>
                </a:cubicBezTo>
                <a:cubicBezTo>
                  <a:pt x="736715" y="117060"/>
                  <a:pt x="738514" y="116593"/>
                  <a:pt x="740248" y="116593"/>
                </a:cubicBezTo>
                <a:cubicBezTo>
                  <a:pt x="742914" y="116593"/>
                  <a:pt x="744247" y="117859"/>
                  <a:pt x="744247" y="120393"/>
                </a:cubicBezTo>
                <a:cubicBezTo>
                  <a:pt x="744247" y="122659"/>
                  <a:pt x="742181" y="127259"/>
                  <a:pt x="738048" y="134192"/>
                </a:cubicBezTo>
                <a:cubicBezTo>
                  <a:pt x="765513" y="129925"/>
                  <a:pt x="782845" y="127792"/>
                  <a:pt x="790045" y="127792"/>
                </a:cubicBezTo>
                <a:cubicBezTo>
                  <a:pt x="792845" y="127792"/>
                  <a:pt x="794778" y="128059"/>
                  <a:pt x="795844" y="128592"/>
                </a:cubicBezTo>
                <a:cubicBezTo>
                  <a:pt x="798111" y="129792"/>
                  <a:pt x="799978" y="132592"/>
                  <a:pt x="801444" y="136992"/>
                </a:cubicBezTo>
                <a:cubicBezTo>
                  <a:pt x="802910" y="141391"/>
                  <a:pt x="803644" y="145791"/>
                  <a:pt x="803644" y="150191"/>
                </a:cubicBezTo>
                <a:cubicBezTo>
                  <a:pt x="803644" y="152991"/>
                  <a:pt x="802411" y="156024"/>
                  <a:pt x="799944" y="159290"/>
                </a:cubicBezTo>
                <a:cubicBezTo>
                  <a:pt x="797478" y="162557"/>
                  <a:pt x="793244" y="167323"/>
                  <a:pt x="787245" y="173589"/>
                </a:cubicBezTo>
                <a:cubicBezTo>
                  <a:pt x="780179" y="181189"/>
                  <a:pt x="774246" y="189455"/>
                  <a:pt x="769446" y="198388"/>
                </a:cubicBezTo>
                <a:cubicBezTo>
                  <a:pt x="764646" y="207321"/>
                  <a:pt x="762246" y="214054"/>
                  <a:pt x="762246" y="218587"/>
                </a:cubicBezTo>
                <a:cubicBezTo>
                  <a:pt x="762246" y="224853"/>
                  <a:pt x="766113" y="227986"/>
                  <a:pt x="773846" y="227986"/>
                </a:cubicBezTo>
                <a:cubicBezTo>
                  <a:pt x="781979" y="227986"/>
                  <a:pt x="796111" y="219720"/>
                  <a:pt x="816243" y="203188"/>
                </a:cubicBezTo>
                <a:lnTo>
                  <a:pt x="816243" y="216587"/>
                </a:lnTo>
                <a:cubicBezTo>
                  <a:pt x="805177" y="228186"/>
                  <a:pt x="796044" y="237319"/>
                  <a:pt x="788845" y="243985"/>
                </a:cubicBezTo>
                <a:cubicBezTo>
                  <a:pt x="781645" y="250651"/>
                  <a:pt x="774979" y="255951"/>
                  <a:pt x="768846" y="259884"/>
                </a:cubicBezTo>
                <a:cubicBezTo>
                  <a:pt x="762713" y="263817"/>
                  <a:pt x="757247" y="265784"/>
                  <a:pt x="752447" y="265784"/>
                </a:cubicBezTo>
                <a:cubicBezTo>
                  <a:pt x="746847" y="265784"/>
                  <a:pt x="742181" y="263217"/>
                  <a:pt x="738448" y="258084"/>
                </a:cubicBezTo>
                <a:cubicBezTo>
                  <a:pt x="734715" y="252951"/>
                  <a:pt x="732848" y="245518"/>
                  <a:pt x="732848" y="235786"/>
                </a:cubicBezTo>
                <a:cubicBezTo>
                  <a:pt x="732848" y="230053"/>
                  <a:pt x="734315" y="223520"/>
                  <a:pt x="737248" y="216187"/>
                </a:cubicBezTo>
                <a:cubicBezTo>
                  <a:pt x="740181" y="208854"/>
                  <a:pt x="744481" y="200888"/>
                  <a:pt x="750147" y="192288"/>
                </a:cubicBezTo>
                <a:cubicBezTo>
                  <a:pt x="755813" y="183689"/>
                  <a:pt x="762180" y="175123"/>
                  <a:pt x="769246" y="166590"/>
                </a:cubicBezTo>
                <a:cubicBezTo>
                  <a:pt x="765513" y="167390"/>
                  <a:pt x="761313" y="168223"/>
                  <a:pt x="756647" y="169090"/>
                </a:cubicBezTo>
                <a:cubicBezTo>
                  <a:pt x="751980" y="169956"/>
                  <a:pt x="747047" y="170856"/>
                  <a:pt x="741848" y="171790"/>
                </a:cubicBezTo>
                <a:cubicBezTo>
                  <a:pt x="736648" y="172723"/>
                  <a:pt x="732648" y="173456"/>
                  <a:pt x="729848" y="173989"/>
                </a:cubicBezTo>
                <a:cubicBezTo>
                  <a:pt x="725715" y="182256"/>
                  <a:pt x="720649" y="190138"/>
                  <a:pt x="714649" y="197638"/>
                </a:cubicBezTo>
                <a:lnTo>
                  <a:pt x="702441" y="210169"/>
                </a:lnTo>
                <a:lnTo>
                  <a:pt x="702441" y="216987"/>
                </a:lnTo>
                <a:lnTo>
                  <a:pt x="636045" y="271583"/>
                </a:lnTo>
                <a:cubicBezTo>
                  <a:pt x="617379" y="303848"/>
                  <a:pt x="600380" y="327947"/>
                  <a:pt x="585048" y="343879"/>
                </a:cubicBezTo>
                <a:cubicBezTo>
                  <a:pt x="569715" y="359811"/>
                  <a:pt x="558316" y="367778"/>
                  <a:pt x="550850" y="367778"/>
                </a:cubicBezTo>
                <a:cubicBezTo>
                  <a:pt x="546850" y="367778"/>
                  <a:pt x="544850" y="365311"/>
                  <a:pt x="544850" y="360378"/>
                </a:cubicBezTo>
                <a:cubicBezTo>
                  <a:pt x="544850" y="350779"/>
                  <a:pt x="549717" y="338513"/>
                  <a:pt x="559449" y="323580"/>
                </a:cubicBezTo>
                <a:cubicBezTo>
                  <a:pt x="563316" y="317714"/>
                  <a:pt x="567749" y="311981"/>
                  <a:pt x="572749" y="306381"/>
                </a:cubicBezTo>
                <a:cubicBezTo>
                  <a:pt x="577748" y="300782"/>
                  <a:pt x="582481" y="295949"/>
                  <a:pt x="586948" y="291882"/>
                </a:cubicBezTo>
                <a:cubicBezTo>
                  <a:pt x="591414" y="287816"/>
                  <a:pt x="597314" y="282749"/>
                  <a:pt x="604647" y="276683"/>
                </a:cubicBezTo>
                <a:cubicBezTo>
                  <a:pt x="611979" y="270617"/>
                  <a:pt x="616979" y="266450"/>
                  <a:pt x="619646" y="264184"/>
                </a:cubicBezTo>
                <a:cubicBezTo>
                  <a:pt x="632978" y="236986"/>
                  <a:pt x="642578" y="216187"/>
                  <a:pt x="648444" y="201788"/>
                </a:cubicBezTo>
                <a:cubicBezTo>
                  <a:pt x="635911" y="215120"/>
                  <a:pt x="624979" y="226053"/>
                  <a:pt x="615646" y="234586"/>
                </a:cubicBezTo>
                <a:cubicBezTo>
                  <a:pt x="606313" y="243118"/>
                  <a:pt x="597747" y="249685"/>
                  <a:pt x="589948" y="254284"/>
                </a:cubicBezTo>
                <a:cubicBezTo>
                  <a:pt x="582148" y="258884"/>
                  <a:pt x="575115" y="261184"/>
                  <a:pt x="568849" y="261184"/>
                </a:cubicBezTo>
                <a:cubicBezTo>
                  <a:pt x="562049" y="261184"/>
                  <a:pt x="555783" y="255751"/>
                  <a:pt x="550050" y="244885"/>
                </a:cubicBezTo>
                <a:lnTo>
                  <a:pt x="543749" y="220342"/>
                </a:lnTo>
                <a:lnTo>
                  <a:pt x="536318" y="226586"/>
                </a:lnTo>
                <a:cubicBezTo>
                  <a:pt x="532785" y="229253"/>
                  <a:pt x="529685" y="231253"/>
                  <a:pt x="527019" y="232586"/>
                </a:cubicBezTo>
                <a:cubicBezTo>
                  <a:pt x="521686" y="235252"/>
                  <a:pt x="514020" y="236319"/>
                  <a:pt x="504020" y="235786"/>
                </a:cubicBezTo>
                <a:cubicBezTo>
                  <a:pt x="486688" y="256318"/>
                  <a:pt x="471422" y="266584"/>
                  <a:pt x="458223" y="266584"/>
                </a:cubicBezTo>
                <a:cubicBezTo>
                  <a:pt x="450757" y="266584"/>
                  <a:pt x="443957" y="264117"/>
                  <a:pt x="437824" y="259184"/>
                </a:cubicBezTo>
                <a:cubicBezTo>
                  <a:pt x="431691" y="254251"/>
                  <a:pt x="426792" y="247518"/>
                  <a:pt x="423125" y="238985"/>
                </a:cubicBezTo>
                <a:cubicBezTo>
                  <a:pt x="419459" y="230453"/>
                  <a:pt x="417626" y="220920"/>
                  <a:pt x="417626" y="210387"/>
                </a:cubicBezTo>
                <a:cubicBezTo>
                  <a:pt x="417626" y="201854"/>
                  <a:pt x="420459" y="192388"/>
                  <a:pt x="426125" y="181989"/>
                </a:cubicBezTo>
                <a:cubicBezTo>
                  <a:pt x="431791" y="171590"/>
                  <a:pt x="439124" y="161890"/>
                  <a:pt x="448124" y="152891"/>
                </a:cubicBezTo>
                <a:cubicBezTo>
                  <a:pt x="457123" y="143891"/>
                  <a:pt x="466756" y="136625"/>
                  <a:pt x="477022" y="131092"/>
                </a:cubicBezTo>
                <a:cubicBezTo>
                  <a:pt x="487288" y="125559"/>
                  <a:pt x="496821" y="122793"/>
                  <a:pt x="505620" y="122793"/>
                </a:cubicBezTo>
                <a:cubicBezTo>
                  <a:pt x="511886" y="122793"/>
                  <a:pt x="516820" y="123759"/>
                  <a:pt x="520419" y="125692"/>
                </a:cubicBezTo>
                <a:cubicBezTo>
                  <a:pt x="524019" y="127626"/>
                  <a:pt x="525819" y="130325"/>
                  <a:pt x="525819" y="133792"/>
                </a:cubicBezTo>
                <a:cubicBezTo>
                  <a:pt x="525819" y="136458"/>
                  <a:pt x="524286" y="139525"/>
                  <a:pt x="521219" y="142991"/>
                </a:cubicBezTo>
                <a:cubicBezTo>
                  <a:pt x="526285" y="144058"/>
                  <a:pt x="529752" y="145824"/>
                  <a:pt x="531619" y="148291"/>
                </a:cubicBezTo>
                <a:cubicBezTo>
                  <a:pt x="533485" y="150757"/>
                  <a:pt x="534418" y="155257"/>
                  <a:pt x="534418" y="161790"/>
                </a:cubicBezTo>
                <a:cubicBezTo>
                  <a:pt x="534418" y="168190"/>
                  <a:pt x="532919" y="176256"/>
                  <a:pt x="529919" y="185989"/>
                </a:cubicBezTo>
                <a:cubicBezTo>
                  <a:pt x="526919" y="195721"/>
                  <a:pt x="522819" y="204854"/>
                  <a:pt x="517619" y="213387"/>
                </a:cubicBezTo>
                <a:lnTo>
                  <a:pt x="521219" y="216987"/>
                </a:lnTo>
                <a:lnTo>
                  <a:pt x="524219" y="216987"/>
                </a:lnTo>
                <a:cubicBezTo>
                  <a:pt x="526485" y="216987"/>
                  <a:pt x="528719" y="216420"/>
                  <a:pt x="530919" y="215287"/>
                </a:cubicBezTo>
                <a:cubicBezTo>
                  <a:pt x="533119" y="214154"/>
                  <a:pt x="535085" y="212954"/>
                  <a:pt x="536818" y="211687"/>
                </a:cubicBezTo>
                <a:cubicBezTo>
                  <a:pt x="537685" y="211054"/>
                  <a:pt x="539068" y="210029"/>
                  <a:pt x="540968" y="208612"/>
                </a:cubicBezTo>
                <a:lnTo>
                  <a:pt x="542278" y="207632"/>
                </a:lnTo>
                <a:lnTo>
                  <a:pt x="545150" y="194588"/>
                </a:lnTo>
                <a:cubicBezTo>
                  <a:pt x="547617" y="188722"/>
                  <a:pt x="551483" y="182456"/>
                  <a:pt x="556750" y="175789"/>
                </a:cubicBezTo>
                <a:cubicBezTo>
                  <a:pt x="562016" y="169123"/>
                  <a:pt x="568715" y="162290"/>
                  <a:pt x="576848" y="155291"/>
                </a:cubicBezTo>
                <a:cubicBezTo>
                  <a:pt x="584981" y="148291"/>
                  <a:pt x="594514" y="141458"/>
                  <a:pt x="605447" y="134792"/>
                </a:cubicBezTo>
                <a:cubicBezTo>
                  <a:pt x="626112" y="121859"/>
                  <a:pt x="642178" y="115393"/>
                  <a:pt x="653644" y="115393"/>
                </a:cubicBezTo>
                <a:close/>
                <a:moveTo>
                  <a:pt x="1389720" y="70396"/>
                </a:moveTo>
                <a:cubicBezTo>
                  <a:pt x="1393719" y="70396"/>
                  <a:pt x="1397052" y="71629"/>
                  <a:pt x="1399719" y="74095"/>
                </a:cubicBezTo>
                <a:cubicBezTo>
                  <a:pt x="1402386" y="76562"/>
                  <a:pt x="1403719" y="80128"/>
                  <a:pt x="1403719" y="84795"/>
                </a:cubicBezTo>
                <a:cubicBezTo>
                  <a:pt x="1403719" y="90528"/>
                  <a:pt x="1400986" y="96861"/>
                  <a:pt x="1395519" y="103794"/>
                </a:cubicBezTo>
                <a:cubicBezTo>
                  <a:pt x="1390053" y="110727"/>
                  <a:pt x="1384187" y="114193"/>
                  <a:pt x="1377920" y="114193"/>
                </a:cubicBezTo>
                <a:cubicBezTo>
                  <a:pt x="1374587" y="114193"/>
                  <a:pt x="1371421" y="112926"/>
                  <a:pt x="1368421" y="110393"/>
                </a:cubicBezTo>
                <a:cubicBezTo>
                  <a:pt x="1365421" y="107860"/>
                  <a:pt x="1363921" y="104660"/>
                  <a:pt x="1363921" y="100794"/>
                </a:cubicBezTo>
                <a:cubicBezTo>
                  <a:pt x="1363921" y="94928"/>
                  <a:pt x="1366721" y="88395"/>
                  <a:pt x="1372321" y="81195"/>
                </a:cubicBezTo>
                <a:cubicBezTo>
                  <a:pt x="1377920" y="73995"/>
                  <a:pt x="1383720" y="70396"/>
                  <a:pt x="1389720" y="70396"/>
                </a:cubicBezTo>
                <a:close/>
                <a:moveTo>
                  <a:pt x="2223520" y="65396"/>
                </a:moveTo>
                <a:cubicBezTo>
                  <a:pt x="2222720" y="65396"/>
                  <a:pt x="2221187" y="66129"/>
                  <a:pt x="2218920" y="67596"/>
                </a:cubicBezTo>
                <a:cubicBezTo>
                  <a:pt x="2210787" y="74262"/>
                  <a:pt x="2201655" y="87295"/>
                  <a:pt x="2191522" y="106693"/>
                </a:cubicBezTo>
                <a:cubicBezTo>
                  <a:pt x="2181389" y="126092"/>
                  <a:pt x="2174190" y="145658"/>
                  <a:pt x="2169923" y="165390"/>
                </a:cubicBezTo>
                <a:cubicBezTo>
                  <a:pt x="2176856" y="158590"/>
                  <a:pt x="2183556" y="150857"/>
                  <a:pt x="2190022" y="142191"/>
                </a:cubicBezTo>
                <a:cubicBezTo>
                  <a:pt x="2196488" y="133525"/>
                  <a:pt x="2202588" y="124259"/>
                  <a:pt x="2208321" y="114393"/>
                </a:cubicBezTo>
                <a:cubicBezTo>
                  <a:pt x="2214054" y="104527"/>
                  <a:pt x="2218554" y="95661"/>
                  <a:pt x="2221820" y="87795"/>
                </a:cubicBezTo>
                <a:cubicBezTo>
                  <a:pt x="2225087" y="79928"/>
                  <a:pt x="2226720" y="73995"/>
                  <a:pt x="2226720" y="69996"/>
                </a:cubicBezTo>
                <a:cubicBezTo>
                  <a:pt x="2226720" y="66929"/>
                  <a:pt x="2225653" y="65396"/>
                  <a:pt x="2223520" y="65396"/>
                </a:cubicBezTo>
                <a:close/>
                <a:moveTo>
                  <a:pt x="1829437" y="26198"/>
                </a:moveTo>
                <a:cubicBezTo>
                  <a:pt x="1848636" y="26198"/>
                  <a:pt x="1863469" y="27665"/>
                  <a:pt x="1873934" y="30598"/>
                </a:cubicBezTo>
                <a:cubicBezTo>
                  <a:pt x="1884400" y="33531"/>
                  <a:pt x="1889634" y="38064"/>
                  <a:pt x="1889634" y="44197"/>
                </a:cubicBezTo>
                <a:cubicBezTo>
                  <a:pt x="1889634" y="54197"/>
                  <a:pt x="1888267" y="61930"/>
                  <a:pt x="1885534" y="67396"/>
                </a:cubicBezTo>
                <a:cubicBezTo>
                  <a:pt x="1882800" y="72862"/>
                  <a:pt x="1879868" y="76495"/>
                  <a:pt x="1876734" y="78295"/>
                </a:cubicBezTo>
                <a:cubicBezTo>
                  <a:pt x="1873601" y="80095"/>
                  <a:pt x="1868101" y="82528"/>
                  <a:pt x="1860235" y="85595"/>
                </a:cubicBezTo>
                <a:cubicBezTo>
                  <a:pt x="1851836" y="88528"/>
                  <a:pt x="1844536" y="91594"/>
                  <a:pt x="1838337" y="94794"/>
                </a:cubicBezTo>
                <a:cubicBezTo>
                  <a:pt x="1832137" y="97994"/>
                  <a:pt x="1826837" y="101060"/>
                  <a:pt x="1822438" y="103994"/>
                </a:cubicBezTo>
                <a:cubicBezTo>
                  <a:pt x="1818038" y="106927"/>
                  <a:pt x="1815305" y="108393"/>
                  <a:pt x="1814238" y="108393"/>
                </a:cubicBezTo>
                <a:cubicBezTo>
                  <a:pt x="1812905" y="108393"/>
                  <a:pt x="1812238" y="107860"/>
                  <a:pt x="1812238" y="106793"/>
                </a:cubicBezTo>
                <a:cubicBezTo>
                  <a:pt x="1812238" y="104527"/>
                  <a:pt x="1814605" y="101094"/>
                  <a:pt x="1819338" y="96494"/>
                </a:cubicBezTo>
                <a:cubicBezTo>
                  <a:pt x="1824071" y="91894"/>
                  <a:pt x="1829904" y="87861"/>
                  <a:pt x="1836837" y="84395"/>
                </a:cubicBezTo>
                <a:cubicBezTo>
                  <a:pt x="1844170" y="80528"/>
                  <a:pt x="1847836" y="78062"/>
                  <a:pt x="1847836" y="76995"/>
                </a:cubicBezTo>
                <a:cubicBezTo>
                  <a:pt x="1847836" y="75262"/>
                  <a:pt x="1843770" y="74395"/>
                  <a:pt x="1835637" y="74395"/>
                </a:cubicBezTo>
                <a:cubicBezTo>
                  <a:pt x="1810972" y="74395"/>
                  <a:pt x="1788173" y="76595"/>
                  <a:pt x="1767241" y="80995"/>
                </a:cubicBezTo>
                <a:cubicBezTo>
                  <a:pt x="1746309" y="85395"/>
                  <a:pt x="1729810" y="91194"/>
                  <a:pt x="1717744" y="98394"/>
                </a:cubicBezTo>
                <a:cubicBezTo>
                  <a:pt x="1705678" y="105594"/>
                  <a:pt x="1699645" y="112926"/>
                  <a:pt x="1699645" y="120393"/>
                </a:cubicBezTo>
                <a:cubicBezTo>
                  <a:pt x="1699645" y="125059"/>
                  <a:pt x="1702145" y="128359"/>
                  <a:pt x="1707145" y="130292"/>
                </a:cubicBezTo>
                <a:cubicBezTo>
                  <a:pt x="1712144" y="132225"/>
                  <a:pt x="1723177" y="135458"/>
                  <a:pt x="1740243" y="139991"/>
                </a:cubicBezTo>
                <a:cubicBezTo>
                  <a:pt x="1757308" y="144525"/>
                  <a:pt x="1772574" y="149724"/>
                  <a:pt x="1786040" y="155591"/>
                </a:cubicBezTo>
                <a:cubicBezTo>
                  <a:pt x="1805372" y="163857"/>
                  <a:pt x="1819704" y="172456"/>
                  <a:pt x="1829037" y="181389"/>
                </a:cubicBezTo>
                <a:cubicBezTo>
                  <a:pt x="1838370" y="190322"/>
                  <a:pt x="1843036" y="200321"/>
                  <a:pt x="1843036" y="211387"/>
                </a:cubicBezTo>
                <a:cubicBezTo>
                  <a:pt x="1843036" y="218987"/>
                  <a:pt x="1841203" y="226620"/>
                  <a:pt x="1837537" y="234286"/>
                </a:cubicBezTo>
                <a:cubicBezTo>
                  <a:pt x="1833870" y="241952"/>
                  <a:pt x="1828504" y="248985"/>
                  <a:pt x="1821438" y="255384"/>
                </a:cubicBezTo>
                <a:cubicBezTo>
                  <a:pt x="1814372" y="261784"/>
                  <a:pt x="1806239" y="267050"/>
                  <a:pt x="1797039" y="271183"/>
                </a:cubicBezTo>
                <a:cubicBezTo>
                  <a:pt x="1789173" y="274517"/>
                  <a:pt x="1779274" y="277650"/>
                  <a:pt x="1767341" y="280583"/>
                </a:cubicBezTo>
                <a:cubicBezTo>
                  <a:pt x="1755408" y="283516"/>
                  <a:pt x="1742476" y="285816"/>
                  <a:pt x="1728543" y="287482"/>
                </a:cubicBezTo>
                <a:cubicBezTo>
                  <a:pt x="1714611" y="289149"/>
                  <a:pt x="1701312" y="289982"/>
                  <a:pt x="1688646" y="289982"/>
                </a:cubicBezTo>
                <a:cubicBezTo>
                  <a:pt x="1665314" y="289982"/>
                  <a:pt x="1646548" y="287782"/>
                  <a:pt x="1632349" y="283383"/>
                </a:cubicBezTo>
                <a:cubicBezTo>
                  <a:pt x="1618150" y="278983"/>
                  <a:pt x="1611051" y="272317"/>
                  <a:pt x="1611051" y="263384"/>
                </a:cubicBezTo>
                <a:cubicBezTo>
                  <a:pt x="1611051" y="259384"/>
                  <a:pt x="1613450" y="253151"/>
                  <a:pt x="1618250" y="244685"/>
                </a:cubicBezTo>
                <a:cubicBezTo>
                  <a:pt x="1623050" y="236219"/>
                  <a:pt x="1628716" y="230519"/>
                  <a:pt x="1635249" y="227586"/>
                </a:cubicBezTo>
                <a:cubicBezTo>
                  <a:pt x="1640982" y="225320"/>
                  <a:pt x="1646515" y="224020"/>
                  <a:pt x="1651848" y="223686"/>
                </a:cubicBezTo>
                <a:cubicBezTo>
                  <a:pt x="1657181" y="223353"/>
                  <a:pt x="1659848" y="223986"/>
                  <a:pt x="1659848" y="225586"/>
                </a:cubicBezTo>
                <a:cubicBezTo>
                  <a:pt x="1659848" y="225986"/>
                  <a:pt x="1659648" y="226386"/>
                  <a:pt x="1659248" y="226786"/>
                </a:cubicBezTo>
                <a:cubicBezTo>
                  <a:pt x="1658848" y="227186"/>
                  <a:pt x="1658381" y="227519"/>
                  <a:pt x="1657848" y="227786"/>
                </a:cubicBezTo>
                <a:cubicBezTo>
                  <a:pt x="1657314" y="228053"/>
                  <a:pt x="1656781" y="228319"/>
                  <a:pt x="1656248" y="228586"/>
                </a:cubicBezTo>
                <a:cubicBezTo>
                  <a:pt x="1653581" y="229653"/>
                  <a:pt x="1651415" y="230486"/>
                  <a:pt x="1649748" y="231086"/>
                </a:cubicBezTo>
                <a:cubicBezTo>
                  <a:pt x="1648082" y="231686"/>
                  <a:pt x="1646748" y="232286"/>
                  <a:pt x="1645748" y="232886"/>
                </a:cubicBezTo>
                <a:cubicBezTo>
                  <a:pt x="1644748" y="233486"/>
                  <a:pt x="1644248" y="234319"/>
                  <a:pt x="1644248" y="235386"/>
                </a:cubicBezTo>
                <a:cubicBezTo>
                  <a:pt x="1644248" y="238185"/>
                  <a:pt x="1658048" y="239585"/>
                  <a:pt x="1685646" y="239585"/>
                </a:cubicBezTo>
                <a:cubicBezTo>
                  <a:pt x="1709644" y="239585"/>
                  <a:pt x="1729310" y="238719"/>
                  <a:pt x="1744642" y="236986"/>
                </a:cubicBezTo>
                <a:cubicBezTo>
                  <a:pt x="1759975" y="235252"/>
                  <a:pt x="1773507" y="232119"/>
                  <a:pt x="1785240" y="227586"/>
                </a:cubicBezTo>
                <a:cubicBezTo>
                  <a:pt x="1796973" y="223053"/>
                  <a:pt x="1807639" y="216787"/>
                  <a:pt x="1817238" y="208787"/>
                </a:cubicBezTo>
                <a:cubicBezTo>
                  <a:pt x="1813905" y="202654"/>
                  <a:pt x="1808905" y="197121"/>
                  <a:pt x="1802239" y="192188"/>
                </a:cubicBezTo>
                <a:cubicBezTo>
                  <a:pt x="1795573" y="187255"/>
                  <a:pt x="1788073" y="183289"/>
                  <a:pt x="1779740" y="180289"/>
                </a:cubicBezTo>
                <a:cubicBezTo>
                  <a:pt x="1771407" y="177289"/>
                  <a:pt x="1762708" y="175056"/>
                  <a:pt x="1753642" y="173589"/>
                </a:cubicBezTo>
                <a:cubicBezTo>
                  <a:pt x="1726710" y="169590"/>
                  <a:pt x="1701578" y="160857"/>
                  <a:pt x="1678246" y="147391"/>
                </a:cubicBezTo>
                <a:cubicBezTo>
                  <a:pt x="1676247" y="146324"/>
                  <a:pt x="1674113" y="144058"/>
                  <a:pt x="1671847" y="140591"/>
                </a:cubicBezTo>
                <a:cubicBezTo>
                  <a:pt x="1669580" y="137125"/>
                  <a:pt x="1668447" y="133792"/>
                  <a:pt x="1668447" y="130592"/>
                </a:cubicBezTo>
                <a:cubicBezTo>
                  <a:pt x="1668447" y="118859"/>
                  <a:pt x="1670413" y="107093"/>
                  <a:pt x="1674347" y="95294"/>
                </a:cubicBezTo>
                <a:cubicBezTo>
                  <a:pt x="1678280" y="83495"/>
                  <a:pt x="1683313" y="74262"/>
                  <a:pt x="1689446" y="67596"/>
                </a:cubicBezTo>
                <a:cubicBezTo>
                  <a:pt x="1699312" y="56530"/>
                  <a:pt x="1717077" y="46864"/>
                  <a:pt x="1742742" y="38598"/>
                </a:cubicBezTo>
                <a:cubicBezTo>
                  <a:pt x="1768407" y="30331"/>
                  <a:pt x="1797306" y="26198"/>
                  <a:pt x="1829437" y="26198"/>
                </a:cubicBezTo>
                <a:close/>
                <a:moveTo>
                  <a:pt x="2241519" y="25798"/>
                </a:moveTo>
                <a:cubicBezTo>
                  <a:pt x="2244319" y="25798"/>
                  <a:pt x="2246185" y="27032"/>
                  <a:pt x="2247118" y="29498"/>
                </a:cubicBezTo>
                <a:cubicBezTo>
                  <a:pt x="2248052" y="31965"/>
                  <a:pt x="2248518" y="36198"/>
                  <a:pt x="2248518" y="42197"/>
                </a:cubicBezTo>
                <a:cubicBezTo>
                  <a:pt x="2248518" y="60730"/>
                  <a:pt x="2240986" y="83495"/>
                  <a:pt x="2225920" y="110493"/>
                </a:cubicBezTo>
                <a:cubicBezTo>
                  <a:pt x="2210854" y="137492"/>
                  <a:pt x="2189856" y="165057"/>
                  <a:pt x="2162924" y="193188"/>
                </a:cubicBezTo>
                <a:cubicBezTo>
                  <a:pt x="2161590" y="200121"/>
                  <a:pt x="2160924" y="205454"/>
                  <a:pt x="2160924" y="209187"/>
                </a:cubicBezTo>
                <a:cubicBezTo>
                  <a:pt x="2160924" y="217720"/>
                  <a:pt x="2162757" y="224653"/>
                  <a:pt x="2166423" y="229986"/>
                </a:cubicBezTo>
                <a:cubicBezTo>
                  <a:pt x="2170090" y="235319"/>
                  <a:pt x="2175190" y="237985"/>
                  <a:pt x="2181722" y="237985"/>
                </a:cubicBezTo>
                <a:cubicBezTo>
                  <a:pt x="2185056" y="237985"/>
                  <a:pt x="2188656" y="236686"/>
                  <a:pt x="2192522" y="234086"/>
                </a:cubicBezTo>
                <a:cubicBezTo>
                  <a:pt x="2196388" y="231486"/>
                  <a:pt x="2200455" y="228253"/>
                  <a:pt x="2204721" y="224386"/>
                </a:cubicBezTo>
                <a:cubicBezTo>
                  <a:pt x="2208988" y="220520"/>
                  <a:pt x="2217320" y="212854"/>
                  <a:pt x="2229719" y="201388"/>
                </a:cubicBezTo>
                <a:lnTo>
                  <a:pt x="2229719" y="204498"/>
                </a:lnTo>
                <a:lnTo>
                  <a:pt x="2230226" y="200363"/>
                </a:lnTo>
                <a:cubicBezTo>
                  <a:pt x="2231859" y="194013"/>
                  <a:pt x="2234309" y="187989"/>
                  <a:pt x="2237575" y="182289"/>
                </a:cubicBezTo>
                <a:cubicBezTo>
                  <a:pt x="2244108" y="170890"/>
                  <a:pt x="2254774" y="158857"/>
                  <a:pt x="2269573" y="146191"/>
                </a:cubicBezTo>
                <a:cubicBezTo>
                  <a:pt x="2279706" y="137525"/>
                  <a:pt x="2289772" y="130992"/>
                  <a:pt x="2299772" y="126592"/>
                </a:cubicBezTo>
                <a:cubicBezTo>
                  <a:pt x="2309771" y="122193"/>
                  <a:pt x="2318704" y="119993"/>
                  <a:pt x="2326570" y="119993"/>
                </a:cubicBezTo>
                <a:cubicBezTo>
                  <a:pt x="2332836" y="119993"/>
                  <a:pt x="2337802" y="121426"/>
                  <a:pt x="2341469" y="124292"/>
                </a:cubicBezTo>
                <a:cubicBezTo>
                  <a:pt x="2345135" y="127159"/>
                  <a:pt x="2346969" y="131459"/>
                  <a:pt x="2346969" y="137192"/>
                </a:cubicBezTo>
                <a:cubicBezTo>
                  <a:pt x="2346969" y="145591"/>
                  <a:pt x="2343835" y="153957"/>
                  <a:pt x="2337569" y="162290"/>
                </a:cubicBezTo>
                <a:cubicBezTo>
                  <a:pt x="2331303" y="170623"/>
                  <a:pt x="2321736" y="178889"/>
                  <a:pt x="2308871" y="187089"/>
                </a:cubicBezTo>
                <a:cubicBezTo>
                  <a:pt x="2296005" y="195288"/>
                  <a:pt x="2280173" y="203188"/>
                  <a:pt x="2261374" y="210787"/>
                </a:cubicBezTo>
                <a:lnTo>
                  <a:pt x="2261374" y="215787"/>
                </a:lnTo>
                <a:cubicBezTo>
                  <a:pt x="2261374" y="223653"/>
                  <a:pt x="2263307" y="229786"/>
                  <a:pt x="2267174" y="234186"/>
                </a:cubicBezTo>
                <a:cubicBezTo>
                  <a:pt x="2271040" y="238585"/>
                  <a:pt x="2276106" y="240785"/>
                  <a:pt x="2282373" y="240785"/>
                </a:cubicBezTo>
                <a:cubicBezTo>
                  <a:pt x="2288905" y="240785"/>
                  <a:pt x="2295672" y="239252"/>
                  <a:pt x="2302671" y="236186"/>
                </a:cubicBezTo>
                <a:cubicBezTo>
                  <a:pt x="2309671" y="233119"/>
                  <a:pt x="2316637" y="229053"/>
                  <a:pt x="2323570" y="223986"/>
                </a:cubicBezTo>
                <a:cubicBezTo>
                  <a:pt x="2330503" y="218920"/>
                  <a:pt x="2338969" y="212120"/>
                  <a:pt x="2348969" y="203588"/>
                </a:cubicBezTo>
                <a:lnTo>
                  <a:pt x="2348969" y="215787"/>
                </a:lnTo>
                <a:cubicBezTo>
                  <a:pt x="2333903" y="233919"/>
                  <a:pt x="2319770" y="247818"/>
                  <a:pt x="2306571" y="257484"/>
                </a:cubicBezTo>
                <a:cubicBezTo>
                  <a:pt x="2293372" y="267150"/>
                  <a:pt x="2279973" y="271983"/>
                  <a:pt x="2266374" y="271983"/>
                </a:cubicBezTo>
                <a:cubicBezTo>
                  <a:pt x="2254507" y="271983"/>
                  <a:pt x="2245108" y="267384"/>
                  <a:pt x="2238175" y="258184"/>
                </a:cubicBezTo>
                <a:cubicBezTo>
                  <a:pt x="2231242" y="248985"/>
                  <a:pt x="2227776" y="236386"/>
                  <a:pt x="2227776" y="220387"/>
                </a:cubicBezTo>
                <a:lnTo>
                  <a:pt x="2228039" y="218231"/>
                </a:lnTo>
                <a:lnTo>
                  <a:pt x="2209796" y="240423"/>
                </a:lnTo>
                <a:cubicBezTo>
                  <a:pt x="2190847" y="261197"/>
                  <a:pt x="2174823" y="271583"/>
                  <a:pt x="2161724" y="271583"/>
                </a:cubicBezTo>
                <a:cubicBezTo>
                  <a:pt x="2152258" y="271583"/>
                  <a:pt x="2144825" y="266417"/>
                  <a:pt x="2139425" y="256084"/>
                </a:cubicBezTo>
                <a:cubicBezTo>
                  <a:pt x="2136725" y="250918"/>
                  <a:pt x="2134700" y="244943"/>
                  <a:pt x="2133350" y="238160"/>
                </a:cubicBezTo>
                <a:lnTo>
                  <a:pt x="2131858" y="221376"/>
                </a:lnTo>
                <a:lnTo>
                  <a:pt x="2087219" y="271583"/>
                </a:lnTo>
                <a:cubicBezTo>
                  <a:pt x="2072620" y="288916"/>
                  <a:pt x="2061354" y="302782"/>
                  <a:pt x="2053421" y="313181"/>
                </a:cubicBezTo>
                <a:cubicBezTo>
                  <a:pt x="2045488" y="323580"/>
                  <a:pt x="2040855" y="329647"/>
                  <a:pt x="2039522" y="331380"/>
                </a:cubicBezTo>
                <a:cubicBezTo>
                  <a:pt x="2035922" y="336046"/>
                  <a:pt x="2032689" y="340413"/>
                  <a:pt x="2029823" y="344479"/>
                </a:cubicBezTo>
                <a:cubicBezTo>
                  <a:pt x="2026956" y="348545"/>
                  <a:pt x="2024556" y="351679"/>
                  <a:pt x="2022623" y="353878"/>
                </a:cubicBezTo>
                <a:cubicBezTo>
                  <a:pt x="2020690" y="356078"/>
                  <a:pt x="2019123" y="357178"/>
                  <a:pt x="2017923" y="357178"/>
                </a:cubicBezTo>
                <a:cubicBezTo>
                  <a:pt x="2015124" y="357178"/>
                  <a:pt x="2012624" y="354412"/>
                  <a:pt x="2010424" y="348879"/>
                </a:cubicBezTo>
                <a:cubicBezTo>
                  <a:pt x="2008224" y="343346"/>
                  <a:pt x="2007124" y="338446"/>
                  <a:pt x="2007124" y="334180"/>
                </a:cubicBezTo>
                <a:cubicBezTo>
                  <a:pt x="2007124" y="330313"/>
                  <a:pt x="2007857" y="326913"/>
                  <a:pt x="2009324" y="323980"/>
                </a:cubicBezTo>
                <a:cubicBezTo>
                  <a:pt x="2018923" y="302382"/>
                  <a:pt x="2040455" y="264850"/>
                  <a:pt x="2073920" y="211387"/>
                </a:cubicBezTo>
                <a:lnTo>
                  <a:pt x="2038322" y="241585"/>
                </a:lnTo>
                <a:cubicBezTo>
                  <a:pt x="2021390" y="256384"/>
                  <a:pt x="2010057" y="263784"/>
                  <a:pt x="2004324" y="263784"/>
                </a:cubicBezTo>
                <a:cubicBezTo>
                  <a:pt x="1999124" y="263784"/>
                  <a:pt x="1993658" y="257818"/>
                  <a:pt x="1987925" y="245885"/>
                </a:cubicBezTo>
                <a:cubicBezTo>
                  <a:pt x="1985058" y="239919"/>
                  <a:pt x="1982909" y="234327"/>
                  <a:pt x="1981476" y="229111"/>
                </a:cubicBezTo>
                <a:lnTo>
                  <a:pt x="1979638" y="216698"/>
                </a:lnTo>
                <a:lnTo>
                  <a:pt x="1966685" y="230320"/>
                </a:lnTo>
                <a:cubicBezTo>
                  <a:pt x="1937244" y="260229"/>
                  <a:pt x="1914998" y="275183"/>
                  <a:pt x="1899949" y="275183"/>
                </a:cubicBezTo>
                <a:cubicBezTo>
                  <a:pt x="1893949" y="275183"/>
                  <a:pt x="1889116" y="272850"/>
                  <a:pt x="1885450" y="268184"/>
                </a:cubicBezTo>
                <a:cubicBezTo>
                  <a:pt x="1881783" y="263517"/>
                  <a:pt x="1879950" y="257518"/>
                  <a:pt x="1879950" y="250185"/>
                </a:cubicBezTo>
                <a:cubicBezTo>
                  <a:pt x="1879950" y="245252"/>
                  <a:pt x="1880983" y="239385"/>
                  <a:pt x="1883050" y="232586"/>
                </a:cubicBezTo>
                <a:cubicBezTo>
                  <a:pt x="1885117" y="225786"/>
                  <a:pt x="1888816" y="215520"/>
                  <a:pt x="1894149" y="201788"/>
                </a:cubicBezTo>
                <a:cubicBezTo>
                  <a:pt x="1892283" y="203388"/>
                  <a:pt x="1890516" y="204954"/>
                  <a:pt x="1888850" y="206487"/>
                </a:cubicBezTo>
                <a:cubicBezTo>
                  <a:pt x="1887183" y="208021"/>
                  <a:pt x="1885650" y="209421"/>
                  <a:pt x="1884250" y="210687"/>
                </a:cubicBezTo>
                <a:cubicBezTo>
                  <a:pt x="1882850" y="211954"/>
                  <a:pt x="1881350" y="213287"/>
                  <a:pt x="1879750" y="214687"/>
                </a:cubicBezTo>
                <a:cubicBezTo>
                  <a:pt x="1878150" y="216087"/>
                  <a:pt x="1876550" y="217520"/>
                  <a:pt x="1874950" y="218987"/>
                </a:cubicBezTo>
                <a:lnTo>
                  <a:pt x="1874950" y="205187"/>
                </a:lnTo>
                <a:cubicBezTo>
                  <a:pt x="1888950" y="193455"/>
                  <a:pt x="1905882" y="172856"/>
                  <a:pt x="1925747" y="143391"/>
                </a:cubicBezTo>
                <a:cubicBezTo>
                  <a:pt x="1923747" y="143258"/>
                  <a:pt x="1921881" y="143158"/>
                  <a:pt x="1920148" y="143091"/>
                </a:cubicBezTo>
                <a:cubicBezTo>
                  <a:pt x="1918415" y="143025"/>
                  <a:pt x="1916348" y="142991"/>
                  <a:pt x="1913948" y="142991"/>
                </a:cubicBezTo>
                <a:cubicBezTo>
                  <a:pt x="1906082" y="142991"/>
                  <a:pt x="1900216" y="143525"/>
                  <a:pt x="1896349" y="144591"/>
                </a:cubicBezTo>
                <a:cubicBezTo>
                  <a:pt x="1894749" y="144991"/>
                  <a:pt x="1893249" y="145424"/>
                  <a:pt x="1891849" y="145891"/>
                </a:cubicBezTo>
                <a:cubicBezTo>
                  <a:pt x="1890449" y="146358"/>
                  <a:pt x="1889483" y="146591"/>
                  <a:pt x="1888950" y="146591"/>
                </a:cubicBezTo>
                <a:cubicBezTo>
                  <a:pt x="1888416" y="146591"/>
                  <a:pt x="1888150" y="146191"/>
                  <a:pt x="1888150" y="145391"/>
                </a:cubicBezTo>
                <a:cubicBezTo>
                  <a:pt x="1888150" y="140991"/>
                  <a:pt x="1890883" y="134392"/>
                  <a:pt x="1896349" y="125592"/>
                </a:cubicBezTo>
                <a:cubicBezTo>
                  <a:pt x="1900749" y="118126"/>
                  <a:pt x="1904915" y="112593"/>
                  <a:pt x="1908848" y="108993"/>
                </a:cubicBezTo>
                <a:cubicBezTo>
                  <a:pt x="1912782" y="105394"/>
                  <a:pt x="1917581" y="102960"/>
                  <a:pt x="1923247" y="101694"/>
                </a:cubicBezTo>
                <a:cubicBezTo>
                  <a:pt x="1928914" y="100427"/>
                  <a:pt x="1936880" y="99794"/>
                  <a:pt x="1947146" y="99794"/>
                </a:cubicBezTo>
                <a:lnTo>
                  <a:pt x="1955745" y="99794"/>
                </a:lnTo>
                <a:cubicBezTo>
                  <a:pt x="1962812" y="87128"/>
                  <a:pt x="1969211" y="78162"/>
                  <a:pt x="1974944" y="72896"/>
                </a:cubicBezTo>
                <a:cubicBezTo>
                  <a:pt x="1980677" y="67629"/>
                  <a:pt x="1987210" y="64996"/>
                  <a:pt x="1994543" y="64996"/>
                </a:cubicBezTo>
                <a:cubicBezTo>
                  <a:pt x="2001876" y="64996"/>
                  <a:pt x="2005542" y="66663"/>
                  <a:pt x="2005542" y="69996"/>
                </a:cubicBezTo>
                <a:cubicBezTo>
                  <a:pt x="2005542" y="71596"/>
                  <a:pt x="2002676" y="75929"/>
                  <a:pt x="1996943" y="82995"/>
                </a:cubicBezTo>
                <a:cubicBezTo>
                  <a:pt x="1991210" y="90061"/>
                  <a:pt x="1986877" y="95994"/>
                  <a:pt x="1983944" y="100794"/>
                </a:cubicBezTo>
                <a:cubicBezTo>
                  <a:pt x="1988477" y="101327"/>
                  <a:pt x="1992510" y="101794"/>
                  <a:pt x="1996043" y="102194"/>
                </a:cubicBezTo>
                <a:cubicBezTo>
                  <a:pt x="1999576" y="102594"/>
                  <a:pt x="2002343" y="102927"/>
                  <a:pt x="2004342" y="103194"/>
                </a:cubicBezTo>
                <a:cubicBezTo>
                  <a:pt x="1996743" y="117326"/>
                  <a:pt x="1987210" y="131792"/>
                  <a:pt x="1975744" y="146591"/>
                </a:cubicBezTo>
                <a:cubicBezTo>
                  <a:pt x="1972011" y="146324"/>
                  <a:pt x="1968878" y="146091"/>
                  <a:pt x="1966345" y="145891"/>
                </a:cubicBezTo>
                <a:cubicBezTo>
                  <a:pt x="1963812" y="145691"/>
                  <a:pt x="1961245" y="145491"/>
                  <a:pt x="1958645" y="145291"/>
                </a:cubicBezTo>
                <a:cubicBezTo>
                  <a:pt x="1956045" y="145091"/>
                  <a:pt x="1952879" y="144858"/>
                  <a:pt x="1949146" y="144591"/>
                </a:cubicBezTo>
                <a:cubicBezTo>
                  <a:pt x="1941946" y="156190"/>
                  <a:pt x="1935914" y="166557"/>
                  <a:pt x="1931047" y="175689"/>
                </a:cubicBezTo>
                <a:cubicBezTo>
                  <a:pt x="1926181" y="184822"/>
                  <a:pt x="1922447" y="193188"/>
                  <a:pt x="1919848" y="200788"/>
                </a:cubicBezTo>
                <a:cubicBezTo>
                  <a:pt x="1917248" y="208387"/>
                  <a:pt x="1915948" y="215587"/>
                  <a:pt x="1915948" y="222386"/>
                </a:cubicBezTo>
                <a:cubicBezTo>
                  <a:pt x="1915948" y="231586"/>
                  <a:pt x="1919615" y="236186"/>
                  <a:pt x="1926947" y="236186"/>
                </a:cubicBezTo>
                <a:cubicBezTo>
                  <a:pt x="1932014" y="236186"/>
                  <a:pt x="1938647" y="233486"/>
                  <a:pt x="1946846" y="228086"/>
                </a:cubicBezTo>
                <a:cubicBezTo>
                  <a:pt x="1955046" y="222686"/>
                  <a:pt x="1966012" y="214387"/>
                  <a:pt x="1979744" y="203188"/>
                </a:cubicBezTo>
                <a:lnTo>
                  <a:pt x="1979744" y="212280"/>
                </a:lnTo>
                <a:lnTo>
                  <a:pt x="1982825" y="195288"/>
                </a:lnTo>
                <a:cubicBezTo>
                  <a:pt x="1985159" y="190022"/>
                  <a:pt x="1989192" y="183189"/>
                  <a:pt x="1994925" y="174789"/>
                </a:cubicBezTo>
                <a:cubicBezTo>
                  <a:pt x="2003058" y="163457"/>
                  <a:pt x="2010857" y="153857"/>
                  <a:pt x="2018323" y="145991"/>
                </a:cubicBezTo>
                <a:cubicBezTo>
                  <a:pt x="2025789" y="138125"/>
                  <a:pt x="2032389" y="132025"/>
                  <a:pt x="2038122" y="127692"/>
                </a:cubicBezTo>
                <a:cubicBezTo>
                  <a:pt x="2043855" y="123359"/>
                  <a:pt x="2047855" y="121193"/>
                  <a:pt x="2050121" y="121193"/>
                </a:cubicBezTo>
                <a:cubicBezTo>
                  <a:pt x="2053721" y="121193"/>
                  <a:pt x="2057221" y="123059"/>
                  <a:pt x="2060621" y="126792"/>
                </a:cubicBezTo>
                <a:cubicBezTo>
                  <a:pt x="2064021" y="130525"/>
                  <a:pt x="2065720" y="134392"/>
                  <a:pt x="2065720" y="138392"/>
                </a:cubicBezTo>
                <a:cubicBezTo>
                  <a:pt x="2065720" y="140925"/>
                  <a:pt x="2063887" y="144991"/>
                  <a:pt x="2060221" y="150591"/>
                </a:cubicBezTo>
                <a:cubicBezTo>
                  <a:pt x="2056554" y="156190"/>
                  <a:pt x="2050755" y="163290"/>
                  <a:pt x="2042822" y="171890"/>
                </a:cubicBezTo>
                <a:cubicBezTo>
                  <a:pt x="2034889" y="180489"/>
                  <a:pt x="2023856" y="190788"/>
                  <a:pt x="2009724" y="202788"/>
                </a:cubicBezTo>
                <a:lnTo>
                  <a:pt x="2005924" y="213787"/>
                </a:lnTo>
                <a:cubicBezTo>
                  <a:pt x="2004858" y="215920"/>
                  <a:pt x="2004324" y="217787"/>
                  <a:pt x="2004324" y="219387"/>
                </a:cubicBezTo>
                <a:cubicBezTo>
                  <a:pt x="2004324" y="222986"/>
                  <a:pt x="2006124" y="224786"/>
                  <a:pt x="2009724" y="224786"/>
                </a:cubicBezTo>
                <a:cubicBezTo>
                  <a:pt x="2013457" y="224786"/>
                  <a:pt x="2022223" y="220053"/>
                  <a:pt x="2036022" y="210587"/>
                </a:cubicBezTo>
                <a:cubicBezTo>
                  <a:pt x="2049821" y="201121"/>
                  <a:pt x="2064787" y="188389"/>
                  <a:pt x="2080920" y="172389"/>
                </a:cubicBezTo>
                <a:cubicBezTo>
                  <a:pt x="2087186" y="166123"/>
                  <a:pt x="2092385" y="160590"/>
                  <a:pt x="2096518" y="155791"/>
                </a:cubicBezTo>
                <a:cubicBezTo>
                  <a:pt x="2100652" y="150991"/>
                  <a:pt x="2104385" y="146491"/>
                  <a:pt x="2107718" y="142291"/>
                </a:cubicBezTo>
                <a:cubicBezTo>
                  <a:pt x="2111051" y="138092"/>
                  <a:pt x="2113817" y="134925"/>
                  <a:pt x="2116017" y="132792"/>
                </a:cubicBezTo>
                <a:cubicBezTo>
                  <a:pt x="2118217" y="130659"/>
                  <a:pt x="2120184" y="129525"/>
                  <a:pt x="2121917" y="129392"/>
                </a:cubicBezTo>
                <a:cubicBezTo>
                  <a:pt x="2125250" y="128992"/>
                  <a:pt x="2127850" y="130392"/>
                  <a:pt x="2129716" y="133592"/>
                </a:cubicBezTo>
                <a:cubicBezTo>
                  <a:pt x="2131583" y="136792"/>
                  <a:pt x="2132516" y="141525"/>
                  <a:pt x="2132516" y="147791"/>
                </a:cubicBezTo>
                <a:cubicBezTo>
                  <a:pt x="2132516" y="151391"/>
                  <a:pt x="2130916" y="155891"/>
                  <a:pt x="2127716" y="161290"/>
                </a:cubicBezTo>
                <a:cubicBezTo>
                  <a:pt x="2124517" y="166690"/>
                  <a:pt x="2118517" y="175889"/>
                  <a:pt x="2109717" y="188888"/>
                </a:cubicBezTo>
                <a:cubicBezTo>
                  <a:pt x="2100918" y="201888"/>
                  <a:pt x="2092152" y="215354"/>
                  <a:pt x="2083419" y="229286"/>
                </a:cubicBezTo>
                <a:cubicBezTo>
                  <a:pt x="2074686" y="243218"/>
                  <a:pt x="2065787" y="258918"/>
                  <a:pt x="2056721" y="276383"/>
                </a:cubicBezTo>
                <a:cubicBezTo>
                  <a:pt x="2057121" y="275983"/>
                  <a:pt x="2061221" y="271983"/>
                  <a:pt x="2069020" y="264384"/>
                </a:cubicBezTo>
                <a:cubicBezTo>
                  <a:pt x="2076820" y="256784"/>
                  <a:pt x="2085053" y="248851"/>
                  <a:pt x="2093718" y="240585"/>
                </a:cubicBezTo>
                <a:cubicBezTo>
                  <a:pt x="2102385" y="232319"/>
                  <a:pt x="2109517" y="225686"/>
                  <a:pt x="2115117" y="220687"/>
                </a:cubicBezTo>
                <a:lnTo>
                  <a:pt x="2132295" y="206372"/>
                </a:lnTo>
                <a:lnTo>
                  <a:pt x="2133725" y="193063"/>
                </a:lnTo>
                <a:cubicBezTo>
                  <a:pt x="2135325" y="184980"/>
                  <a:pt x="2137725" y="176256"/>
                  <a:pt x="2140925" y="166890"/>
                </a:cubicBezTo>
                <a:cubicBezTo>
                  <a:pt x="2147324" y="148158"/>
                  <a:pt x="2155891" y="129159"/>
                  <a:pt x="2166623" y="109893"/>
                </a:cubicBezTo>
                <a:cubicBezTo>
                  <a:pt x="2177356" y="90628"/>
                  <a:pt x="2188489" y="73829"/>
                  <a:pt x="2200021" y="59496"/>
                </a:cubicBezTo>
                <a:cubicBezTo>
                  <a:pt x="2211554" y="45164"/>
                  <a:pt x="2222254" y="35131"/>
                  <a:pt x="2232119" y="29398"/>
                </a:cubicBezTo>
                <a:cubicBezTo>
                  <a:pt x="2236119" y="26998"/>
                  <a:pt x="2239253" y="25798"/>
                  <a:pt x="2241519" y="25798"/>
                </a:cubicBezTo>
                <a:close/>
                <a:moveTo>
                  <a:pt x="420118" y="20799"/>
                </a:moveTo>
                <a:cubicBezTo>
                  <a:pt x="422385" y="20799"/>
                  <a:pt x="424385" y="22465"/>
                  <a:pt x="426118" y="25798"/>
                </a:cubicBezTo>
                <a:cubicBezTo>
                  <a:pt x="427851" y="29132"/>
                  <a:pt x="428718" y="33465"/>
                  <a:pt x="428718" y="38798"/>
                </a:cubicBezTo>
                <a:cubicBezTo>
                  <a:pt x="428718" y="45331"/>
                  <a:pt x="428018" y="51330"/>
                  <a:pt x="426618" y="56797"/>
                </a:cubicBezTo>
                <a:cubicBezTo>
                  <a:pt x="425218" y="62263"/>
                  <a:pt x="423218" y="67763"/>
                  <a:pt x="420618" y="73296"/>
                </a:cubicBezTo>
                <a:cubicBezTo>
                  <a:pt x="418019" y="78829"/>
                  <a:pt x="414419" y="85461"/>
                  <a:pt x="409819" y="93194"/>
                </a:cubicBezTo>
                <a:cubicBezTo>
                  <a:pt x="405219" y="100927"/>
                  <a:pt x="402386" y="105727"/>
                  <a:pt x="401320" y="107593"/>
                </a:cubicBezTo>
                <a:cubicBezTo>
                  <a:pt x="394653" y="119326"/>
                  <a:pt x="387120" y="132325"/>
                  <a:pt x="378721" y="146591"/>
                </a:cubicBezTo>
                <a:cubicBezTo>
                  <a:pt x="370321" y="160857"/>
                  <a:pt x="363688" y="172123"/>
                  <a:pt x="358822" y="180389"/>
                </a:cubicBezTo>
                <a:cubicBezTo>
                  <a:pt x="353956" y="188655"/>
                  <a:pt x="350456" y="194855"/>
                  <a:pt x="348323" y="198988"/>
                </a:cubicBezTo>
                <a:cubicBezTo>
                  <a:pt x="355522" y="205254"/>
                  <a:pt x="361222" y="210654"/>
                  <a:pt x="365422" y="215187"/>
                </a:cubicBezTo>
                <a:cubicBezTo>
                  <a:pt x="369622" y="219720"/>
                  <a:pt x="373255" y="225120"/>
                  <a:pt x="376321" y="231386"/>
                </a:cubicBezTo>
                <a:cubicBezTo>
                  <a:pt x="380854" y="229653"/>
                  <a:pt x="384987" y="227586"/>
                  <a:pt x="388720" y="225186"/>
                </a:cubicBezTo>
                <a:cubicBezTo>
                  <a:pt x="392454" y="222786"/>
                  <a:pt x="396853" y="219487"/>
                  <a:pt x="401920" y="215287"/>
                </a:cubicBezTo>
                <a:cubicBezTo>
                  <a:pt x="406986" y="211087"/>
                  <a:pt x="411919" y="207187"/>
                  <a:pt x="416719" y="203588"/>
                </a:cubicBezTo>
                <a:lnTo>
                  <a:pt x="416719" y="217387"/>
                </a:lnTo>
                <a:cubicBezTo>
                  <a:pt x="408719" y="225386"/>
                  <a:pt x="402653" y="231186"/>
                  <a:pt x="398520" y="234786"/>
                </a:cubicBezTo>
                <a:cubicBezTo>
                  <a:pt x="394387" y="238385"/>
                  <a:pt x="388720" y="242052"/>
                  <a:pt x="381521" y="245785"/>
                </a:cubicBezTo>
                <a:cubicBezTo>
                  <a:pt x="381521" y="257918"/>
                  <a:pt x="380921" y="268250"/>
                  <a:pt x="379721" y="276783"/>
                </a:cubicBezTo>
                <a:cubicBezTo>
                  <a:pt x="378521" y="285316"/>
                  <a:pt x="375855" y="294282"/>
                  <a:pt x="371721" y="303681"/>
                </a:cubicBezTo>
                <a:cubicBezTo>
                  <a:pt x="367588" y="313081"/>
                  <a:pt x="361189" y="323380"/>
                  <a:pt x="352523" y="334580"/>
                </a:cubicBezTo>
                <a:cubicBezTo>
                  <a:pt x="343990" y="345646"/>
                  <a:pt x="335590" y="354145"/>
                  <a:pt x="327324" y="360078"/>
                </a:cubicBezTo>
                <a:cubicBezTo>
                  <a:pt x="319058" y="366011"/>
                  <a:pt x="312592" y="368977"/>
                  <a:pt x="307925" y="368977"/>
                </a:cubicBezTo>
                <a:cubicBezTo>
                  <a:pt x="302726" y="368977"/>
                  <a:pt x="297926" y="364711"/>
                  <a:pt x="293526" y="356178"/>
                </a:cubicBezTo>
                <a:cubicBezTo>
                  <a:pt x="289126" y="347645"/>
                  <a:pt x="286927" y="337046"/>
                  <a:pt x="286927" y="324380"/>
                </a:cubicBezTo>
                <a:cubicBezTo>
                  <a:pt x="286927" y="312248"/>
                  <a:pt x="288993" y="299448"/>
                  <a:pt x="293126" y="285983"/>
                </a:cubicBezTo>
                <a:cubicBezTo>
                  <a:pt x="297259" y="272517"/>
                  <a:pt x="303659" y="255118"/>
                  <a:pt x="312325" y="233786"/>
                </a:cubicBezTo>
                <a:lnTo>
                  <a:pt x="303716" y="211473"/>
                </a:lnTo>
                <a:lnTo>
                  <a:pt x="303716" y="216587"/>
                </a:lnTo>
                <a:cubicBezTo>
                  <a:pt x="284784" y="235252"/>
                  <a:pt x="270252" y="248718"/>
                  <a:pt x="260119" y="256984"/>
                </a:cubicBezTo>
                <a:cubicBezTo>
                  <a:pt x="249986" y="265250"/>
                  <a:pt x="241720" y="269384"/>
                  <a:pt x="235320" y="269384"/>
                </a:cubicBezTo>
                <a:cubicBezTo>
                  <a:pt x="224388" y="269384"/>
                  <a:pt x="218921" y="262184"/>
                  <a:pt x="218921" y="247785"/>
                </a:cubicBezTo>
                <a:cubicBezTo>
                  <a:pt x="218921" y="243518"/>
                  <a:pt x="219588" y="239319"/>
                  <a:pt x="220921" y="235186"/>
                </a:cubicBezTo>
                <a:cubicBezTo>
                  <a:pt x="222255" y="231053"/>
                  <a:pt x="224088" y="226753"/>
                  <a:pt x="226421" y="222286"/>
                </a:cubicBezTo>
                <a:cubicBezTo>
                  <a:pt x="228754" y="217820"/>
                  <a:pt x="232321" y="211420"/>
                  <a:pt x="237120" y="203088"/>
                </a:cubicBezTo>
                <a:cubicBezTo>
                  <a:pt x="241920" y="194755"/>
                  <a:pt x="247453" y="185322"/>
                  <a:pt x="253719" y="174789"/>
                </a:cubicBezTo>
                <a:cubicBezTo>
                  <a:pt x="246120" y="178656"/>
                  <a:pt x="236587" y="186322"/>
                  <a:pt x="225121" y="197788"/>
                </a:cubicBezTo>
                <a:cubicBezTo>
                  <a:pt x="217655" y="204988"/>
                  <a:pt x="211322" y="211820"/>
                  <a:pt x="206122" y="218287"/>
                </a:cubicBezTo>
                <a:cubicBezTo>
                  <a:pt x="200923" y="224753"/>
                  <a:pt x="195356" y="231952"/>
                  <a:pt x="189423" y="239885"/>
                </a:cubicBezTo>
                <a:cubicBezTo>
                  <a:pt x="183490" y="247818"/>
                  <a:pt x="179157" y="253151"/>
                  <a:pt x="176424" y="255884"/>
                </a:cubicBezTo>
                <a:cubicBezTo>
                  <a:pt x="173691" y="258618"/>
                  <a:pt x="170924" y="259984"/>
                  <a:pt x="168125" y="259984"/>
                </a:cubicBezTo>
                <a:cubicBezTo>
                  <a:pt x="163858" y="259984"/>
                  <a:pt x="159925" y="255518"/>
                  <a:pt x="156325" y="246585"/>
                </a:cubicBezTo>
                <a:cubicBezTo>
                  <a:pt x="152725" y="237652"/>
                  <a:pt x="150926" y="227253"/>
                  <a:pt x="150926" y="215387"/>
                </a:cubicBezTo>
                <a:cubicBezTo>
                  <a:pt x="150926" y="208054"/>
                  <a:pt x="151759" y="202321"/>
                  <a:pt x="153425" y="198188"/>
                </a:cubicBezTo>
                <a:cubicBezTo>
                  <a:pt x="155092" y="194055"/>
                  <a:pt x="158392" y="188189"/>
                  <a:pt x="163325" y="180589"/>
                </a:cubicBezTo>
                <a:cubicBezTo>
                  <a:pt x="172524" y="166457"/>
                  <a:pt x="180457" y="156090"/>
                  <a:pt x="187123" y="149491"/>
                </a:cubicBezTo>
                <a:cubicBezTo>
                  <a:pt x="193790" y="142891"/>
                  <a:pt x="200189" y="139591"/>
                  <a:pt x="206322" y="139591"/>
                </a:cubicBezTo>
                <a:cubicBezTo>
                  <a:pt x="210588" y="139591"/>
                  <a:pt x="214022" y="140325"/>
                  <a:pt x="216622" y="141791"/>
                </a:cubicBezTo>
                <a:cubicBezTo>
                  <a:pt x="219221" y="143258"/>
                  <a:pt x="220521" y="145524"/>
                  <a:pt x="220521" y="148591"/>
                </a:cubicBezTo>
                <a:cubicBezTo>
                  <a:pt x="220521" y="149924"/>
                  <a:pt x="220121" y="151324"/>
                  <a:pt x="219321" y="152791"/>
                </a:cubicBezTo>
                <a:cubicBezTo>
                  <a:pt x="218521" y="154257"/>
                  <a:pt x="217621" y="155591"/>
                  <a:pt x="216622" y="156790"/>
                </a:cubicBezTo>
                <a:cubicBezTo>
                  <a:pt x="215622" y="157990"/>
                  <a:pt x="213522" y="160324"/>
                  <a:pt x="210322" y="163790"/>
                </a:cubicBezTo>
                <a:cubicBezTo>
                  <a:pt x="189257" y="187122"/>
                  <a:pt x="178724" y="202254"/>
                  <a:pt x="178724" y="209187"/>
                </a:cubicBezTo>
                <a:cubicBezTo>
                  <a:pt x="178724" y="213054"/>
                  <a:pt x="179990" y="214987"/>
                  <a:pt x="182524" y="214987"/>
                </a:cubicBezTo>
                <a:cubicBezTo>
                  <a:pt x="184124" y="214987"/>
                  <a:pt x="187223" y="212420"/>
                  <a:pt x="191823" y="207287"/>
                </a:cubicBezTo>
                <a:cubicBezTo>
                  <a:pt x="196423" y="202154"/>
                  <a:pt x="202356" y="195421"/>
                  <a:pt x="209622" y="187089"/>
                </a:cubicBezTo>
                <a:cubicBezTo>
                  <a:pt x="216888" y="178756"/>
                  <a:pt x="225488" y="170056"/>
                  <a:pt x="235420" y="160990"/>
                </a:cubicBezTo>
                <a:cubicBezTo>
                  <a:pt x="245353" y="151924"/>
                  <a:pt x="256653" y="143191"/>
                  <a:pt x="269318" y="134792"/>
                </a:cubicBezTo>
                <a:cubicBezTo>
                  <a:pt x="276384" y="129859"/>
                  <a:pt x="282251" y="127392"/>
                  <a:pt x="286917" y="127392"/>
                </a:cubicBezTo>
                <a:cubicBezTo>
                  <a:pt x="289051" y="127392"/>
                  <a:pt x="291150" y="130325"/>
                  <a:pt x="293217" y="136192"/>
                </a:cubicBezTo>
                <a:cubicBezTo>
                  <a:pt x="295283" y="142058"/>
                  <a:pt x="296317" y="147991"/>
                  <a:pt x="296317" y="153991"/>
                </a:cubicBezTo>
                <a:cubicBezTo>
                  <a:pt x="296317" y="156924"/>
                  <a:pt x="293450" y="161390"/>
                  <a:pt x="287717" y="167390"/>
                </a:cubicBezTo>
                <a:cubicBezTo>
                  <a:pt x="264252" y="193522"/>
                  <a:pt x="252519" y="211720"/>
                  <a:pt x="252519" y="221986"/>
                </a:cubicBezTo>
                <a:cubicBezTo>
                  <a:pt x="252519" y="227719"/>
                  <a:pt x="254853" y="230586"/>
                  <a:pt x="259519" y="230586"/>
                </a:cubicBezTo>
                <a:cubicBezTo>
                  <a:pt x="263385" y="230586"/>
                  <a:pt x="268418" y="228553"/>
                  <a:pt x="274618" y="224486"/>
                </a:cubicBezTo>
                <a:cubicBezTo>
                  <a:pt x="277718" y="222453"/>
                  <a:pt x="281693" y="219628"/>
                  <a:pt x="286542" y="216012"/>
                </a:cubicBezTo>
                <a:lnTo>
                  <a:pt x="303287" y="203118"/>
                </a:lnTo>
                <a:lnTo>
                  <a:pt x="303826" y="199388"/>
                </a:lnTo>
                <a:cubicBezTo>
                  <a:pt x="304692" y="196788"/>
                  <a:pt x="305992" y="194588"/>
                  <a:pt x="307725" y="192788"/>
                </a:cubicBezTo>
                <a:cubicBezTo>
                  <a:pt x="311192" y="189188"/>
                  <a:pt x="316125" y="185922"/>
                  <a:pt x="322524" y="182989"/>
                </a:cubicBezTo>
                <a:cubicBezTo>
                  <a:pt x="327191" y="175656"/>
                  <a:pt x="331624" y="169423"/>
                  <a:pt x="335824" y="164290"/>
                </a:cubicBezTo>
                <a:cubicBezTo>
                  <a:pt x="340023" y="159157"/>
                  <a:pt x="345723" y="152324"/>
                  <a:pt x="352923" y="143791"/>
                </a:cubicBezTo>
                <a:cubicBezTo>
                  <a:pt x="366788" y="109660"/>
                  <a:pt x="383054" y="76329"/>
                  <a:pt x="401720" y="43797"/>
                </a:cubicBezTo>
                <a:cubicBezTo>
                  <a:pt x="406919" y="34731"/>
                  <a:pt x="410652" y="28632"/>
                  <a:pt x="412919" y="25498"/>
                </a:cubicBezTo>
                <a:cubicBezTo>
                  <a:pt x="415185" y="22365"/>
                  <a:pt x="417585" y="20799"/>
                  <a:pt x="420118" y="20799"/>
                </a:cubicBezTo>
                <a:close/>
                <a:moveTo>
                  <a:pt x="1287717" y="2000"/>
                </a:moveTo>
                <a:cubicBezTo>
                  <a:pt x="1292383" y="2400"/>
                  <a:pt x="1296150" y="3333"/>
                  <a:pt x="1299016" y="4800"/>
                </a:cubicBezTo>
                <a:cubicBezTo>
                  <a:pt x="1301882" y="6266"/>
                  <a:pt x="1303316" y="7933"/>
                  <a:pt x="1303316" y="9799"/>
                </a:cubicBezTo>
                <a:cubicBezTo>
                  <a:pt x="1303316" y="13133"/>
                  <a:pt x="1301016" y="18632"/>
                  <a:pt x="1296416" y="26298"/>
                </a:cubicBezTo>
                <a:cubicBezTo>
                  <a:pt x="1291816" y="33965"/>
                  <a:pt x="1283917" y="45931"/>
                  <a:pt x="1272718" y="62196"/>
                </a:cubicBezTo>
                <a:cubicBezTo>
                  <a:pt x="1260585" y="79395"/>
                  <a:pt x="1251985" y="91494"/>
                  <a:pt x="1246919" y="98494"/>
                </a:cubicBezTo>
                <a:cubicBezTo>
                  <a:pt x="1241853" y="105494"/>
                  <a:pt x="1234286" y="115426"/>
                  <a:pt x="1224221" y="128292"/>
                </a:cubicBezTo>
                <a:cubicBezTo>
                  <a:pt x="1214155" y="141158"/>
                  <a:pt x="1204955" y="152624"/>
                  <a:pt x="1196622" y="162690"/>
                </a:cubicBezTo>
                <a:cubicBezTo>
                  <a:pt x="1188289" y="172756"/>
                  <a:pt x="1178790" y="183655"/>
                  <a:pt x="1168124" y="195388"/>
                </a:cubicBezTo>
                <a:lnTo>
                  <a:pt x="1168124" y="219387"/>
                </a:lnTo>
                <a:cubicBezTo>
                  <a:pt x="1185989" y="199521"/>
                  <a:pt x="1201455" y="183256"/>
                  <a:pt x="1214521" y="170590"/>
                </a:cubicBezTo>
                <a:cubicBezTo>
                  <a:pt x="1227587" y="157924"/>
                  <a:pt x="1238653" y="148358"/>
                  <a:pt x="1247719" y="141891"/>
                </a:cubicBezTo>
                <a:cubicBezTo>
                  <a:pt x="1256785" y="135425"/>
                  <a:pt x="1263452" y="132192"/>
                  <a:pt x="1267718" y="132192"/>
                </a:cubicBezTo>
                <a:cubicBezTo>
                  <a:pt x="1271718" y="132192"/>
                  <a:pt x="1275451" y="134558"/>
                  <a:pt x="1278917" y="139291"/>
                </a:cubicBezTo>
                <a:cubicBezTo>
                  <a:pt x="1282384" y="144025"/>
                  <a:pt x="1284117" y="147924"/>
                  <a:pt x="1284117" y="150991"/>
                </a:cubicBezTo>
                <a:cubicBezTo>
                  <a:pt x="1284117" y="152324"/>
                  <a:pt x="1283450" y="153991"/>
                  <a:pt x="1282117" y="155990"/>
                </a:cubicBezTo>
                <a:cubicBezTo>
                  <a:pt x="1272518" y="167456"/>
                  <a:pt x="1264885" y="176956"/>
                  <a:pt x="1259218" y="184489"/>
                </a:cubicBezTo>
                <a:cubicBezTo>
                  <a:pt x="1253552" y="192022"/>
                  <a:pt x="1249186" y="198755"/>
                  <a:pt x="1246119" y="204688"/>
                </a:cubicBezTo>
                <a:cubicBezTo>
                  <a:pt x="1243053" y="210620"/>
                  <a:pt x="1241519" y="215720"/>
                  <a:pt x="1241519" y="219987"/>
                </a:cubicBezTo>
                <a:cubicBezTo>
                  <a:pt x="1241519" y="226253"/>
                  <a:pt x="1244519" y="229386"/>
                  <a:pt x="1250519" y="229386"/>
                </a:cubicBezTo>
                <a:cubicBezTo>
                  <a:pt x="1256919" y="229386"/>
                  <a:pt x="1271118" y="220787"/>
                  <a:pt x="1293116" y="203588"/>
                </a:cubicBezTo>
                <a:lnTo>
                  <a:pt x="1293116" y="216187"/>
                </a:lnTo>
                <a:cubicBezTo>
                  <a:pt x="1281517" y="228053"/>
                  <a:pt x="1271484" y="237752"/>
                  <a:pt x="1263018" y="245285"/>
                </a:cubicBezTo>
                <a:cubicBezTo>
                  <a:pt x="1254552" y="252818"/>
                  <a:pt x="1247153" y="258518"/>
                  <a:pt x="1240819" y="262384"/>
                </a:cubicBezTo>
                <a:cubicBezTo>
                  <a:pt x="1234486" y="266250"/>
                  <a:pt x="1229120" y="268184"/>
                  <a:pt x="1224720" y="268184"/>
                </a:cubicBezTo>
                <a:cubicBezTo>
                  <a:pt x="1214321" y="268184"/>
                  <a:pt x="1209121" y="262051"/>
                  <a:pt x="1209121" y="249785"/>
                </a:cubicBezTo>
                <a:cubicBezTo>
                  <a:pt x="1209121" y="239919"/>
                  <a:pt x="1212355" y="228486"/>
                  <a:pt x="1218821" y="215487"/>
                </a:cubicBezTo>
                <a:cubicBezTo>
                  <a:pt x="1225287" y="202488"/>
                  <a:pt x="1234586" y="187189"/>
                  <a:pt x="1246719" y="169590"/>
                </a:cubicBezTo>
                <a:cubicBezTo>
                  <a:pt x="1240720" y="172923"/>
                  <a:pt x="1235053" y="176756"/>
                  <a:pt x="1229720" y="181089"/>
                </a:cubicBezTo>
                <a:cubicBezTo>
                  <a:pt x="1224387" y="185422"/>
                  <a:pt x="1219654" y="189955"/>
                  <a:pt x="1215521" y="194688"/>
                </a:cubicBezTo>
                <a:cubicBezTo>
                  <a:pt x="1211388" y="199421"/>
                  <a:pt x="1207922" y="203454"/>
                  <a:pt x="1205122" y="206787"/>
                </a:cubicBezTo>
                <a:cubicBezTo>
                  <a:pt x="1196456" y="216520"/>
                  <a:pt x="1188123" y="226486"/>
                  <a:pt x="1180123" y="236686"/>
                </a:cubicBezTo>
                <a:cubicBezTo>
                  <a:pt x="1172124" y="246885"/>
                  <a:pt x="1166724" y="253518"/>
                  <a:pt x="1163924" y="256584"/>
                </a:cubicBezTo>
                <a:cubicBezTo>
                  <a:pt x="1161124" y="259651"/>
                  <a:pt x="1158458" y="261184"/>
                  <a:pt x="1155925" y="261184"/>
                </a:cubicBezTo>
                <a:cubicBezTo>
                  <a:pt x="1148125" y="261184"/>
                  <a:pt x="1143250" y="253985"/>
                  <a:pt x="1141301" y="239585"/>
                </a:cubicBezTo>
                <a:lnTo>
                  <a:pt x="1140405" y="224159"/>
                </a:lnTo>
                <a:lnTo>
                  <a:pt x="1119492" y="242185"/>
                </a:lnTo>
                <a:cubicBezTo>
                  <a:pt x="1109826" y="250185"/>
                  <a:pt x="1100727" y="256584"/>
                  <a:pt x="1092194" y="261384"/>
                </a:cubicBezTo>
                <a:cubicBezTo>
                  <a:pt x="1083661" y="266184"/>
                  <a:pt x="1075795" y="268584"/>
                  <a:pt x="1068595" y="268584"/>
                </a:cubicBezTo>
                <a:cubicBezTo>
                  <a:pt x="1065928" y="268584"/>
                  <a:pt x="1063095" y="268284"/>
                  <a:pt x="1060096" y="267684"/>
                </a:cubicBezTo>
                <a:cubicBezTo>
                  <a:pt x="1057096" y="267084"/>
                  <a:pt x="1054329" y="266350"/>
                  <a:pt x="1051796" y="265484"/>
                </a:cubicBezTo>
                <a:cubicBezTo>
                  <a:pt x="1049263" y="264617"/>
                  <a:pt x="1045997" y="263384"/>
                  <a:pt x="1041997" y="261784"/>
                </a:cubicBezTo>
                <a:cubicBezTo>
                  <a:pt x="1037997" y="260184"/>
                  <a:pt x="1034931" y="259051"/>
                  <a:pt x="1032797" y="258384"/>
                </a:cubicBezTo>
                <a:cubicBezTo>
                  <a:pt x="1028531" y="259451"/>
                  <a:pt x="1026131" y="259984"/>
                  <a:pt x="1025598" y="259984"/>
                </a:cubicBezTo>
                <a:cubicBezTo>
                  <a:pt x="1020931" y="259984"/>
                  <a:pt x="1015465" y="258118"/>
                  <a:pt x="1009199" y="254384"/>
                </a:cubicBezTo>
                <a:cubicBezTo>
                  <a:pt x="1004799" y="262917"/>
                  <a:pt x="999966" y="273950"/>
                  <a:pt x="994700" y="287482"/>
                </a:cubicBezTo>
                <a:cubicBezTo>
                  <a:pt x="989433" y="301015"/>
                  <a:pt x="985000" y="311781"/>
                  <a:pt x="981400" y="319780"/>
                </a:cubicBezTo>
                <a:cubicBezTo>
                  <a:pt x="977801" y="327780"/>
                  <a:pt x="973001" y="335446"/>
                  <a:pt x="967001" y="342779"/>
                </a:cubicBezTo>
                <a:cubicBezTo>
                  <a:pt x="963668" y="346112"/>
                  <a:pt x="961335" y="347779"/>
                  <a:pt x="960002" y="347779"/>
                </a:cubicBezTo>
                <a:cubicBezTo>
                  <a:pt x="954269" y="347779"/>
                  <a:pt x="951402" y="342712"/>
                  <a:pt x="951402" y="332580"/>
                </a:cubicBezTo>
                <a:cubicBezTo>
                  <a:pt x="951402" y="323780"/>
                  <a:pt x="953169" y="314614"/>
                  <a:pt x="956702" y="305081"/>
                </a:cubicBezTo>
                <a:cubicBezTo>
                  <a:pt x="960235" y="295549"/>
                  <a:pt x="964568" y="286516"/>
                  <a:pt x="969701" y="277983"/>
                </a:cubicBezTo>
                <a:cubicBezTo>
                  <a:pt x="974834" y="269450"/>
                  <a:pt x="980467" y="260817"/>
                  <a:pt x="986600" y="252085"/>
                </a:cubicBezTo>
                <a:cubicBezTo>
                  <a:pt x="992733" y="243352"/>
                  <a:pt x="997066" y="236852"/>
                  <a:pt x="999599" y="232586"/>
                </a:cubicBezTo>
                <a:cubicBezTo>
                  <a:pt x="1020665" y="196321"/>
                  <a:pt x="1037064" y="165457"/>
                  <a:pt x="1048796" y="139991"/>
                </a:cubicBezTo>
                <a:cubicBezTo>
                  <a:pt x="1025798" y="167990"/>
                  <a:pt x="1006999" y="190063"/>
                  <a:pt x="992400" y="206212"/>
                </a:cubicBezTo>
                <a:lnTo>
                  <a:pt x="987665" y="211297"/>
                </a:lnTo>
                <a:lnTo>
                  <a:pt x="987665" y="216187"/>
                </a:lnTo>
                <a:cubicBezTo>
                  <a:pt x="953934" y="253651"/>
                  <a:pt x="929802" y="272383"/>
                  <a:pt x="915270" y="272383"/>
                </a:cubicBezTo>
                <a:cubicBezTo>
                  <a:pt x="910070" y="272383"/>
                  <a:pt x="906370" y="270683"/>
                  <a:pt x="904170" y="267284"/>
                </a:cubicBezTo>
                <a:cubicBezTo>
                  <a:pt x="901970" y="263884"/>
                  <a:pt x="900870" y="258851"/>
                  <a:pt x="900870" y="252185"/>
                </a:cubicBezTo>
                <a:cubicBezTo>
                  <a:pt x="900870" y="241652"/>
                  <a:pt x="904670" y="226386"/>
                  <a:pt x="912270" y="206387"/>
                </a:cubicBezTo>
                <a:cubicBezTo>
                  <a:pt x="892804" y="227986"/>
                  <a:pt x="878338" y="243352"/>
                  <a:pt x="868872" y="252485"/>
                </a:cubicBezTo>
                <a:cubicBezTo>
                  <a:pt x="859406" y="261617"/>
                  <a:pt x="851607" y="266184"/>
                  <a:pt x="845474" y="266184"/>
                </a:cubicBezTo>
                <a:cubicBezTo>
                  <a:pt x="842541" y="266184"/>
                  <a:pt x="838874" y="263651"/>
                  <a:pt x="834475" y="258584"/>
                </a:cubicBezTo>
                <a:cubicBezTo>
                  <a:pt x="830075" y="253518"/>
                  <a:pt x="826175" y="246952"/>
                  <a:pt x="822775" y="238885"/>
                </a:cubicBezTo>
                <a:cubicBezTo>
                  <a:pt x="819375" y="230819"/>
                  <a:pt x="817676" y="222453"/>
                  <a:pt x="817676" y="213787"/>
                </a:cubicBezTo>
                <a:cubicBezTo>
                  <a:pt x="817676" y="207521"/>
                  <a:pt x="818276" y="202288"/>
                  <a:pt x="819475" y="198088"/>
                </a:cubicBezTo>
                <a:cubicBezTo>
                  <a:pt x="820675" y="193888"/>
                  <a:pt x="823009" y="189588"/>
                  <a:pt x="826475" y="185189"/>
                </a:cubicBezTo>
                <a:cubicBezTo>
                  <a:pt x="829941" y="180789"/>
                  <a:pt x="835474" y="174989"/>
                  <a:pt x="843074" y="167790"/>
                </a:cubicBezTo>
                <a:cubicBezTo>
                  <a:pt x="863340" y="149391"/>
                  <a:pt x="883005" y="135725"/>
                  <a:pt x="902070" y="126792"/>
                </a:cubicBezTo>
                <a:cubicBezTo>
                  <a:pt x="921136" y="117859"/>
                  <a:pt x="935868" y="113393"/>
                  <a:pt x="946268" y="113393"/>
                </a:cubicBezTo>
                <a:cubicBezTo>
                  <a:pt x="949068" y="113393"/>
                  <a:pt x="951667" y="114560"/>
                  <a:pt x="954067" y="116893"/>
                </a:cubicBezTo>
                <a:cubicBezTo>
                  <a:pt x="956467" y="119226"/>
                  <a:pt x="958367" y="121926"/>
                  <a:pt x="959767" y="124992"/>
                </a:cubicBezTo>
                <a:cubicBezTo>
                  <a:pt x="961167" y="128059"/>
                  <a:pt x="961867" y="130325"/>
                  <a:pt x="961867" y="131792"/>
                </a:cubicBezTo>
                <a:cubicBezTo>
                  <a:pt x="961867" y="134192"/>
                  <a:pt x="960933" y="135958"/>
                  <a:pt x="959067" y="137092"/>
                </a:cubicBezTo>
                <a:cubicBezTo>
                  <a:pt x="957200" y="138225"/>
                  <a:pt x="953934" y="139591"/>
                  <a:pt x="949268" y="141191"/>
                </a:cubicBezTo>
                <a:cubicBezTo>
                  <a:pt x="950201" y="143325"/>
                  <a:pt x="951401" y="146058"/>
                  <a:pt x="952867" y="149391"/>
                </a:cubicBezTo>
                <a:cubicBezTo>
                  <a:pt x="954334" y="152724"/>
                  <a:pt x="955467" y="155424"/>
                  <a:pt x="956267" y="157490"/>
                </a:cubicBezTo>
                <a:cubicBezTo>
                  <a:pt x="957067" y="159557"/>
                  <a:pt x="957467" y="161390"/>
                  <a:pt x="957467" y="162990"/>
                </a:cubicBezTo>
                <a:cubicBezTo>
                  <a:pt x="957467" y="166190"/>
                  <a:pt x="954234" y="172156"/>
                  <a:pt x="947768" y="180889"/>
                </a:cubicBezTo>
                <a:cubicBezTo>
                  <a:pt x="941301" y="189622"/>
                  <a:pt x="936768" y="196055"/>
                  <a:pt x="934168" y="200188"/>
                </a:cubicBezTo>
                <a:cubicBezTo>
                  <a:pt x="931569" y="204321"/>
                  <a:pt x="930269" y="209387"/>
                  <a:pt x="930269" y="215387"/>
                </a:cubicBezTo>
                <a:cubicBezTo>
                  <a:pt x="930269" y="225253"/>
                  <a:pt x="934802" y="230186"/>
                  <a:pt x="943868" y="230186"/>
                </a:cubicBezTo>
                <a:cubicBezTo>
                  <a:pt x="950867" y="230186"/>
                  <a:pt x="960829" y="225274"/>
                  <a:pt x="973754" y="215449"/>
                </a:cubicBezTo>
                <a:lnTo>
                  <a:pt x="979201" y="210961"/>
                </a:lnTo>
                <a:lnTo>
                  <a:pt x="979201" y="206387"/>
                </a:lnTo>
                <a:cubicBezTo>
                  <a:pt x="997866" y="186122"/>
                  <a:pt x="1013965" y="167056"/>
                  <a:pt x="1027498" y="149191"/>
                </a:cubicBezTo>
                <a:cubicBezTo>
                  <a:pt x="1041030" y="131325"/>
                  <a:pt x="1051729" y="117126"/>
                  <a:pt x="1059596" y="106593"/>
                </a:cubicBezTo>
                <a:cubicBezTo>
                  <a:pt x="1067462" y="96061"/>
                  <a:pt x="1074395" y="88628"/>
                  <a:pt x="1080394" y="84295"/>
                </a:cubicBezTo>
                <a:cubicBezTo>
                  <a:pt x="1086394" y="79962"/>
                  <a:pt x="1093927" y="77795"/>
                  <a:pt x="1102993" y="77795"/>
                </a:cubicBezTo>
                <a:cubicBezTo>
                  <a:pt x="1107526" y="77795"/>
                  <a:pt x="1109793" y="79528"/>
                  <a:pt x="1109793" y="82995"/>
                </a:cubicBezTo>
                <a:cubicBezTo>
                  <a:pt x="1109793" y="85795"/>
                  <a:pt x="1107959" y="89928"/>
                  <a:pt x="1104293" y="95394"/>
                </a:cubicBezTo>
                <a:cubicBezTo>
                  <a:pt x="1100627" y="100861"/>
                  <a:pt x="1095927" y="106460"/>
                  <a:pt x="1090194" y="112193"/>
                </a:cubicBezTo>
                <a:cubicBezTo>
                  <a:pt x="1082594" y="119659"/>
                  <a:pt x="1075162" y="129025"/>
                  <a:pt x="1067895" y="140291"/>
                </a:cubicBezTo>
                <a:cubicBezTo>
                  <a:pt x="1060629" y="151557"/>
                  <a:pt x="1052396" y="165923"/>
                  <a:pt x="1043197" y="183389"/>
                </a:cubicBezTo>
                <a:cubicBezTo>
                  <a:pt x="1050396" y="177789"/>
                  <a:pt x="1058696" y="171156"/>
                  <a:pt x="1068095" y="163490"/>
                </a:cubicBezTo>
                <a:cubicBezTo>
                  <a:pt x="1077495" y="155824"/>
                  <a:pt x="1085161" y="149824"/>
                  <a:pt x="1091094" y="145491"/>
                </a:cubicBezTo>
                <a:cubicBezTo>
                  <a:pt x="1097027" y="141158"/>
                  <a:pt x="1102893" y="137725"/>
                  <a:pt x="1108693" y="135192"/>
                </a:cubicBezTo>
                <a:cubicBezTo>
                  <a:pt x="1114492" y="132659"/>
                  <a:pt x="1120325" y="131392"/>
                  <a:pt x="1126192" y="131392"/>
                </a:cubicBezTo>
                <a:cubicBezTo>
                  <a:pt x="1129925" y="131392"/>
                  <a:pt x="1132358" y="132059"/>
                  <a:pt x="1133491" y="133392"/>
                </a:cubicBezTo>
                <a:cubicBezTo>
                  <a:pt x="1134625" y="134725"/>
                  <a:pt x="1135191" y="137325"/>
                  <a:pt x="1135191" y="141191"/>
                </a:cubicBezTo>
                <a:cubicBezTo>
                  <a:pt x="1135191" y="151324"/>
                  <a:pt x="1132725" y="161223"/>
                  <a:pt x="1127792" y="170890"/>
                </a:cubicBezTo>
                <a:cubicBezTo>
                  <a:pt x="1122858" y="180556"/>
                  <a:pt x="1115792" y="190588"/>
                  <a:pt x="1106593" y="200988"/>
                </a:cubicBezTo>
                <a:cubicBezTo>
                  <a:pt x="1097393" y="211387"/>
                  <a:pt x="1086061" y="222720"/>
                  <a:pt x="1072595" y="234986"/>
                </a:cubicBezTo>
                <a:cubicBezTo>
                  <a:pt x="1077261" y="236719"/>
                  <a:pt x="1082061" y="237586"/>
                  <a:pt x="1086994" y="237586"/>
                </a:cubicBezTo>
                <a:cubicBezTo>
                  <a:pt x="1098593" y="237586"/>
                  <a:pt x="1113155" y="230948"/>
                  <a:pt x="1130679" y="217674"/>
                </a:cubicBezTo>
                <a:lnTo>
                  <a:pt x="1142360" y="207902"/>
                </a:lnTo>
                <a:lnTo>
                  <a:pt x="1144125" y="194988"/>
                </a:lnTo>
                <a:cubicBezTo>
                  <a:pt x="1146659" y="184855"/>
                  <a:pt x="1153458" y="171456"/>
                  <a:pt x="1164524" y="154791"/>
                </a:cubicBezTo>
                <a:cubicBezTo>
                  <a:pt x="1187856" y="119859"/>
                  <a:pt x="1207822" y="91294"/>
                  <a:pt x="1224420" y="69096"/>
                </a:cubicBezTo>
                <a:cubicBezTo>
                  <a:pt x="1241019" y="46897"/>
                  <a:pt x="1254785" y="30098"/>
                  <a:pt x="1265718" y="18699"/>
                </a:cubicBezTo>
                <a:cubicBezTo>
                  <a:pt x="1276651" y="7300"/>
                  <a:pt x="1283983" y="1733"/>
                  <a:pt x="1287717" y="2000"/>
                </a:cubicBezTo>
                <a:close/>
                <a:moveTo>
                  <a:pt x="137791" y="0"/>
                </a:moveTo>
                <a:cubicBezTo>
                  <a:pt x="147391" y="0"/>
                  <a:pt x="154890" y="3633"/>
                  <a:pt x="160290" y="10899"/>
                </a:cubicBezTo>
                <a:cubicBezTo>
                  <a:pt x="165690" y="18166"/>
                  <a:pt x="168390" y="28332"/>
                  <a:pt x="168390" y="41397"/>
                </a:cubicBezTo>
                <a:cubicBezTo>
                  <a:pt x="168390" y="58730"/>
                  <a:pt x="161590" y="83795"/>
                  <a:pt x="147991" y="116593"/>
                </a:cubicBezTo>
                <a:cubicBezTo>
                  <a:pt x="134392" y="149391"/>
                  <a:pt x="113460" y="187789"/>
                  <a:pt x="85195" y="231786"/>
                </a:cubicBezTo>
                <a:cubicBezTo>
                  <a:pt x="85595" y="233119"/>
                  <a:pt x="86061" y="234552"/>
                  <a:pt x="86595" y="236086"/>
                </a:cubicBezTo>
                <a:cubicBezTo>
                  <a:pt x="87128" y="237619"/>
                  <a:pt x="87395" y="239052"/>
                  <a:pt x="87395" y="240385"/>
                </a:cubicBezTo>
                <a:cubicBezTo>
                  <a:pt x="87395" y="240652"/>
                  <a:pt x="87195" y="241152"/>
                  <a:pt x="86795" y="241885"/>
                </a:cubicBezTo>
                <a:cubicBezTo>
                  <a:pt x="86395" y="242619"/>
                  <a:pt x="85928" y="243385"/>
                  <a:pt x="85395" y="244185"/>
                </a:cubicBezTo>
                <a:cubicBezTo>
                  <a:pt x="84861" y="244985"/>
                  <a:pt x="84528" y="245518"/>
                  <a:pt x="84395" y="245785"/>
                </a:cubicBezTo>
                <a:lnTo>
                  <a:pt x="69796" y="269784"/>
                </a:lnTo>
                <a:cubicBezTo>
                  <a:pt x="68196" y="272583"/>
                  <a:pt x="66529" y="273983"/>
                  <a:pt x="64796" y="273983"/>
                </a:cubicBezTo>
                <a:cubicBezTo>
                  <a:pt x="63196" y="273983"/>
                  <a:pt x="61863" y="273450"/>
                  <a:pt x="60796" y="272383"/>
                </a:cubicBezTo>
                <a:lnTo>
                  <a:pt x="48397" y="263384"/>
                </a:lnTo>
                <a:cubicBezTo>
                  <a:pt x="46530" y="261784"/>
                  <a:pt x="45597" y="260117"/>
                  <a:pt x="45597" y="258384"/>
                </a:cubicBezTo>
                <a:cubicBezTo>
                  <a:pt x="45597" y="256651"/>
                  <a:pt x="48730" y="250651"/>
                  <a:pt x="54997" y="240385"/>
                </a:cubicBezTo>
                <a:cubicBezTo>
                  <a:pt x="59530" y="233052"/>
                  <a:pt x="65629" y="222986"/>
                  <a:pt x="73295" y="210187"/>
                </a:cubicBezTo>
                <a:cubicBezTo>
                  <a:pt x="80962" y="197388"/>
                  <a:pt x="87128" y="186855"/>
                  <a:pt x="91794" y="178589"/>
                </a:cubicBezTo>
                <a:cubicBezTo>
                  <a:pt x="96461" y="170323"/>
                  <a:pt x="102160" y="159490"/>
                  <a:pt x="108893" y="146091"/>
                </a:cubicBezTo>
                <a:cubicBezTo>
                  <a:pt x="115626" y="132692"/>
                  <a:pt x="121792" y="119593"/>
                  <a:pt x="127392" y="106793"/>
                </a:cubicBezTo>
                <a:cubicBezTo>
                  <a:pt x="140325" y="77329"/>
                  <a:pt x="146791" y="58530"/>
                  <a:pt x="146791" y="50397"/>
                </a:cubicBezTo>
                <a:cubicBezTo>
                  <a:pt x="146791" y="40798"/>
                  <a:pt x="143058" y="35998"/>
                  <a:pt x="135592" y="35998"/>
                </a:cubicBezTo>
                <a:cubicBezTo>
                  <a:pt x="129992" y="35998"/>
                  <a:pt x="122026" y="38831"/>
                  <a:pt x="111693" y="44497"/>
                </a:cubicBezTo>
                <a:cubicBezTo>
                  <a:pt x="101360" y="50164"/>
                  <a:pt x="90661" y="57596"/>
                  <a:pt x="79595" y="66796"/>
                </a:cubicBezTo>
                <a:cubicBezTo>
                  <a:pt x="68529" y="75995"/>
                  <a:pt x="59330" y="85595"/>
                  <a:pt x="51997" y="95594"/>
                </a:cubicBezTo>
                <a:cubicBezTo>
                  <a:pt x="44664" y="105594"/>
                  <a:pt x="40997" y="114393"/>
                  <a:pt x="40997" y="121993"/>
                </a:cubicBezTo>
                <a:cubicBezTo>
                  <a:pt x="40997" y="123193"/>
                  <a:pt x="41331" y="124092"/>
                  <a:pt x="41997" y="124692"/>
                </a:cubicBezTo>
                <a:cubicBezTo>
                  <a:pt x="42664" y="125292"/>
                  <a:pt x="43864" y="125592"/>
                  <a:pt x="45597" y="125592"/>
                </a:cubicBezTo>
                <a:cubicBezTo>
                  <a:pt x="48797" y="125592"/>
                  <a:pt x="53997" y="123726"/>
                  <a:pt x="61196" y="119993"/>
                </a:cubicBezTo>
                <a:cubicBezTo>
                  <a:pt x="64396" y="118393"/>
                  <a:pt x="65996" y="118659"/>
                  <a:pt x="65996" y="120793"/>
                </a:cubicBezTo>
                <a:cubicBezTo>
                  <a:pt x="65996" y="122926"/>
                  <a:pt x="60930" y="128426"/>
                  <a:pt x="50797" y="137292"/>
                </a:cubicBezTo>
                <a:cubicBezTo>
                  <a:pt x="40664" y="146158"/>
                  <a:pt x="33198" y="150591"/>
                  <a:pt x="28398" y="150591"/>
                </a:cubicBezTo>
                <a:cubicBezTo>
                  <a:pt x="24265" y="150591"/>
                  <a:pt x="18499" y="147024"/>
                  <a:pt x="11099" y="139891"/>
                </a:cubicBezTo>
                <a:cubicBezTo>
                  <a:pt x="3700" y="132759"/>
                  <a:pt x="0" y="126259"/>
                  <a:pt x="0" y="120393"/>
                </a:cubicBezTo>
                <a:cubicBezTo>
                  <a:pt x="0" y="118126"/>
                  <a:pt x="2066" y="112726"/>
                  <a:pt x="6200" y="104194"/>
                </a:cubicBezTo>
                <a:cubicBezTo>
                  <a:pt x="10333" y="95661"/>
                  <a:pt x="15999" y="86028"/>
                  <a:pt x="23198" y="75295"/>
                </a:cubicBezTo>
                <a:cubicBezTo>
                  <a:pt x="30398" y="64563"/>
                  <a:pt x="37998" y="55263"/>
                  <a:pt x="45997" y="47397"/>
                </a:cubicBezTo>
                <a:cubicBezTo>
                  <a:pt x="55197" y="38198"/>
                  <a:pt x="65696" y="29998"/>
                  <a:pt x="77495" y="22799"/>
                </a:cubicBezTo>
                <a:cubicBezTo>
                  <a:pt x="89294" y="15599"/>
                  <a:pt x="100627" y="9999"/>
                  <a:pt x="111493" y="6000"/>
                </a:cubicBezTo>
                <a:cubicBezTo>
                  <a:pt x="122359" y="2000"/>
                  <a:pt x="131125" y="0"/>
                  <a:pt x="13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Brush Script MT" panose="03060802040406070304" pitchFamily="66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B81C8-22A6-4129-B00D-2D88349E11B7}"/>
              </a:ext>
            </a:extLst>
          </p:cNvPr>
          <p:cNvSpPr txBox="1"/>
          <p:nvPr/>
        </p:nvSpPr>
        <p:spPr>
          <a:xfrm>
            <a:off x="8075975" y="657884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4">
            <a:extLst>
              <a:ext uri="{FF2B5EF4-FFF2-40B4-BE49-F238E27FC236}">
                <a16:creationId xmlns:a16="http://schemas.microsoft.com/office/drawing/2014/main" id="{C3585536-C4CC-46E8-9F99-B57974ACB05E}"/>
              </a:ext>
            </a:extLst>
          </p:cNvPr>
          <p:cNvGrpSpPr/>
          <p:nvPr/>
        </p:nvGrpSpPr>
        <p:grpSpPr>
          <a:xfrm>
            <a:off x="9460017" y="1637172"/>
            <a:ext cx="1662345" cy="3207170"/>
            <a:chOff x="8639132" y="1226194"/>
            <a:chExt cx="2538541" cy="4897619"/>
          </a:xfrm>
        </p:grpSpPr>
        <p:grpSp>
          <p:nvGrpSpPr>
            <p:cNvPr id="79" name="Group 174">
              <a:extLst>
                <a:ext uri="{FF2B5EF4-FFF2-40B4-BE49-F238E27FC236}">
                  <a16:creationId xmlns:a16="http://schemas.microsoft.com/office/drawing/2014/main" id="{7338B603-F056-4AF4-9F46-BA646FB18355}"/>
                </a:ext>
              </a:extLst>
            </p:cNvPr>
            <p:cNvGrpSpPr/>
            <p:nvPr/>
          </p:nvGrpSpPr>
          <p:grpSpPr>
            <a:xfrm>
              <a:off x="9361227" y="4899623"/>
              <a:ext cx="1422003" cy="1224190"/>
              <a:chOff x="5580112" y="4160675"/>
              <a:chExt cx="2016224" cy="1735751"/>
            </a:xfrm>
          </p:grpSpPr>
          <p:sp>
            <p:nvSpPr>
              <p:cNvPr id="94" name="Trapezoid 1">
                <a:extLst>
                  <a:ext uri="{FF2B5EF4-FFF2-40B4-BE49-F238E27FC236}">
                    <a16:creationId xmlns:a16="http://schemas.microsoft.com/office/drawing/2014/main" id="{77C5F508-67F8-4789-A8A3-AB30CA5F0A36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Trapezoid 6">
                <a:extLst>
                  <a:ext uri="{FF2B5EF4-FFF2-40B4-BE49-F238E27FC236}">
                    <a16:creationId xmlns:a16="http://schemas.microsoft.com/office/drawing/2014/main" id="{64CC7C63-596A-4CC6-850A-B036447460E9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77">
                <a:extLst>
                  <a:ext uri="{FF2B5EF4-FFF2-40B4-BE49-F238E27FC236}">
                    <a16:creationId xmlns:a16="http://schemas.microsoft.com/office/drawing/2014/main" id="{77EA55C0-02B2-46C7-A7A4-4FF3DDEF08B8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45CC10BF-C0D6-4E42-897D-9DAB14DE6982}"/>
                </a:ext>
              </a:extLst>
            </p:cNvPr>
            <p:cNvSpPr/>
            <p:nvPr/>
          </p:nvSpPr>
          <p:spPr>
            <a:xfrm>
              <a:off x="9251061" y="1226194"/>
              <a:ext cx="1532091" cy="1343867"/>
            </a:xfrm>
            <a:custGeom>
              <a:avLst/>
              <a:gdLst/>
              <a:ahLst/>
              <a:cxnLst/>
              <a:rect l="l" t="t" r="r" b="b"/>
              <a:pathLst>
                <a:path w="1629237" h="1429078">
                  <a:moveTo>
                    <a:pt x="788250" y="811267"/>
                  </a:moveTo>
                  <a:cubicBezTo>
                    <a:pt x="777162" y="823036"/>
                    <a:pt x="761883" y="830075"/>
                    <a:pt x="745080" y="830075"/>
                  </a:cubicBezTo>
                  <a:cubicBezTo>
                    <a:pt x="731312" y="830075"/>
                    <a:pt x="718566" y="825349"/>
                    <a:pt x="708901" y="816356"/>
                  </a:cubicBezTo>
                  <a:lnTo>
                    <a:pt x="793313" y="1349315"/>
                  </a:lnTo>
                  <a:lnTo>
                    <a:pt x="826489" y="1349049"/>
                  </a:lnTo>
                  <a:lnTo>
                    <a:pt x="826489" y="1349030"/>
                  </a:lnTo>
                  <a:lnTo>
                    <a:pt x="827682" y="1349040"/>
                  </a:lnTo>
                  <a:lnTo>
                    <a:pt x="828874" y="1349030"/>
                  </a:lnTo>
                  <a:lnTo>
                    <a:pt x="828874" y="1349049"/>
                  </a:lnTo>
                  <a:lnTo>
                    <a:pt x="861656" y="1349312"/>
                  </a:lnTo>
                  <a:lnTo>
                    <a:pt x="945043" y="822831"/>
                  </a:lnTo>
                  <a:cubicBezTo>
                    <a:pt x="936966" y="827649"/>
                    <a:pt x="927625" y="830075"/>
                    <a:pt x="917761" y="830075"/>
                  </a:cubicBezTo>
                  <a:cubicBezTo>
                    <a:pt x="900958" y="830075"/>
                    <a:pt x="885679" y="823036"/>
                    <a:pt x="874591" y="811267"/>
                  </a:cubicBezTo>
                  <a:cubicBezTo>
                    <a:pt x="863502" y="823036"/>
                    <a:pt x="848223" y="830075"/>
                    <a:pt x="831420" y="830075"/>
                  </a:cubicBezTo>
                  <a:cubicBezTo>
                    <a:pt x="814617" y="830075"/>
                    <a:pt x="799338" y="823036"/>
                    <a:pt x="788250" y="811267"/>
                  </a:cubicBezTo>
                  <a:close/>
                  <a:moveTo>
                    <a:pt x="1629237" y="597932"/>
                  </a:moveTo>
                  <a:lnTo>
                    <a:pt x="1629237" y="724090"/>
                  </a:lnTo>
                  <a:lnTo>
                    <a:pt x="1449012" y="698858"/>
                  </a:lnTo>
                  <a:lnTo>
                    <a:pt x="1449012" y="623164"/>
                  </a:lnTo>
                  <a:close/>
                  <a:moveTo>
                    <a:pt x="0" y="597932"/>
                  </a:moveTo>
                  <a:lnTo>
                    <a:pt x="180225" y="623164"/>
                  </a:lnTo>
                  <a:lnTo>
                    <a:pt x="180225" y="698858"/>
                  </a:lnTo>
                  <a:lnTo>
                    <a:pt x="0" y="724090"/>
                  </a:lnTo>
                  <a:close/>
                  <a:moveTo>
                    <a:pt x="826489" y="343855"/>
                  </a:moveTo>
                  <a:cubicBezTo>
                    <a:pt x="582980" y="344141"/>
                    <a:pt x="385675" y="541640"/>
                    <a:pt x="385675" y="785222"/>
                  </a:cubicBezTo>
                  <a:cubicBezTo>
                    <a:pt x="385675" y="950118"/>
                    <a:pt x="503361" y="1112862"/>
                    <a:pt x="596022" y="1187212"/>
                  </a:cubicBezTo>
                  <a:cubicBezTo>
                    <a:pt x="638271" y="1236093"/>
                    <a:pt x="634922" y="1237095"/>
                    <a:pt x="652091" y="1299657"/>
                  </a:cubicBezTo>
                  <a:cubicBezTo>
                    <a:pt x="658931" y="1343524"/>
                    <a:pt x="645074" y="1347909"/>
                    <a:pt x="684382" y="1350189"/>
                  </a:cubicBezTo>
                  <a:lnTo>
                    <a:pt x="713002" y="1349959"/>
                  </a:lnTo>
                  <a:lnTo>
                    <a:pt x="616715" y="742031"/>
                  </a:lnTo>
                  <a:cubicBezTo>
                    <a:pt x="613343" y="720743"/>
                    <a:pt x="627867" y="700753"/>
                    <a:pt x="649155" y="697381"/>
                  </a:cubicBezTo>
                  <a:lnTo>
                    <a:pt x="650512" y="697167"/>
                  </a:lnTo>
                  <a:cubicBezTo>
                    <a:pt x="669859" y="694102"/>
                    <a:pt x="688135" y="705820"/>
                    <a:pt x="693142" y="724182"/>
                  </a:cubicBezTo>
                  <a:cubicBezTo>
                    <a:pt x="703502" y="705062"/>
                    <a:pt x="722973" y="692875"/>
                    <a:pt x="745080" y="692875"/>
                  </a:cubicBezTo>
                  <a:cubicBezTo>
                    <a:pt x="761883" y="692875"/>
                    <a:pt x="777162" y="699916"/>
                    <a:pt x="788250" y="711684"/>
                  </a:cubicBezTo>
                  <a:cubicBezTo>
                    <a:pt x="799338" y="699916"/>
                    <a:pt x="814617" y="692875"/>
                    <a:pt x="831420" y="692875"/>
                  </a:cubicBezTo>
                  <a:cubicBezTo>
                    <a:pt x="848223" y="692875"/>
                    <a:pt x="863502" y="699916"/>
                    <a:pt x="874591" y="711684"/>
                  </a:cubicBezTo>
                  <a:cubicBezTo>
                    <a:pt x="885679" y="699916"/>
                    <a:pt x="900958" y="692875"/>
                    <a:pt x="917761" y="692875"/>
                  </a:cubicBezTo>
                  <a:cubicBezTo>
                    <a:pt x="936430" y="692875"/>
                    <a:pt x="953219" y="701567"/>
                    <a:pt x="964433" y="715752"/>
                  </a:cubicBezTo>
                  <a:cubicBezTo>
                    <a:pt x="971427" y="700847"/>
                    <a:pt x="987718" y="691969"/>
                    <a:pt x="1004850" y="694683"/>
                  </a:cubicBezTo>
                  <a:lnTo>
                    <a:pt x="1006207" y="694898"/>
                  </a:lnTo>
                  <a:cubicBezTo>
                    <a:pt x="1027496" y="698270"/>
                    <a:pt x="1042019" y="718259"/>
                    <a:pt x="1038647" y="739547"/>
                  </a:cubicBezTo>
                  <a:lnTo>
                    <a:pt x="941968" y="1349956"/>
                  </a:lnTo>
                  <a:lnTo>
                    <a:pt x="970980" y="1350189"/>
                  </a:lnTo>
                  <a:cubicBezTo>
                    <a:pt x="1010288" y="1347909"/>
                    <a:pt x="996432" y="1343524"/>
                    <a:pt x="1003271" y="1299657"/>
                  </a:cubicBezTo>
                  <a:cubicBezTo>
                    <a:pt x="1020440" y="1237095"/>
                    <a:pt x="1017091" y="1236093"/>
                    <a:pt x="1059340" y="1187212"/>
                  </a:cubicBezTo>
                  <a:cubicBezTo>
                    <a:pt x="1152001" y="1112862"/>
                    <a:pt x="1269687" y="950118"/>
                    <a:pt x="1269687" y="785222"/>
                  </a:cubicBezTo>
                  <a:cubicBezTo>
                    <a:pt x="1269687" y="541640"/>
                    <a:pt x="1072383" y="344141"/>
                    <a:pt x="828874" y="343855"/>
                  </a:cubicBezTo>
                  <a:lnTo>
                    <a:pt x="828874" y="343965"/>
                  </a:lnTo>
                  <a:lnTo>
                    <a:pt x="827682" y="343872"/>
                  </a:lnTo>
                  <a:lnTo>
                    <a:pt x="826489" y="343965"/>
                  </a:lnTo>
                  <a:close/>
                  <a:moveTo>
                    <a:pt x="826666" y="234292"/>
                  </a:moveTo>
                  <a:lnTo>
                    <a:pt x="827682" y="234370"/>
                  </a:lnTo>
                  <a:lnTo>
                    <a:pt x="828696" y="234292"/>
                  </a:lnTo>
                  <a:cubicBezTo>
                    <a:pt x="1127204" y="234292"/>
                    <a:pt x="1369193" y="476281"/>
                    <a:pt x="1369193" y="774790"/>
                  </a:cubicBezTo>
                  <a:cubicBezTo>
                    <a:pt x="1369193" y="976792"/>
                    <a:pt x="1224964" y="1176156"/>
                    <a:pt x="1111484" y="1267155"/>
                  </a:cubicBezTo>
                  <a:cubicBezTo>
                    <a:pt x="1077677" y="1306104"/>
                    <a:pt x="1092596" y="1326571"/>
                    <a:pt x="1085332" y="1377346"/>
                  </a:cubicBezTo>
                  <a:cubicBezTo>
                    <a:pt x="1066445" y="1416544"/>
                    <a:pt x="1049551" y="1429078"/>
                    <a:pt x="1016165" y="1429078"/>
                  </a:cubicBezTo>
                  <a:lnTo>
                    <a:pt x="827682" y="1428403"/>
                  </a:lnTo>
                  <a:lnTo>
                    <a:pt x="639197" y="1429078"/>
                  </a:lnTo>
                  <a:cubicBezTo>
                    <a:pt x="605812" y="1429078"/>
                    <a:pt x="588918" y="1416544"/>
                    <a:pt x="570030" y="1377346"/>
                  </a:cubicBezTo>
                  <a:cubicBezTo>
                    <a:pt x="562766" y="1326571"/>
                    <a:pt x="577686" y="1306104"/>
                    <a:pt x="543878" y="1267155"/>
                  </a:cubicBezTo>
                  <a:cubicBezTo>
                    <a:pt x="430398" y="1176156"/>
                    <a:pt x="286169" y="976792"/>
                    <a:pt x="286169" y="774790"/>
                  </a:cubicBezTo>
                  <a:cubicBezTo>
                    <a:pt x="286169" y="476281"/>
                    <a:pt x="528158" y="234292"/>
                    <a:pt x="826666" y="234292"/>
                  </a:cubicBezTo>
                  <a:close/>
                  <a:moveTo>
                    <a:pt x="1287881" y="124716"/>
                  </a:moveTo>
                  <a:lnTo>
                    <a:pt x="1384523" y="205808"/>
                  </a:lnTo>
                  <a:lnTo>
                    <a:pt x="1249349" y="327650"/>
                  </a:lnTo>
                  <a:lnTo>
                    <a:pt x="1191363" y="278995"/>
                  </a:lnTo>
                  <a:close/>
                  <a:moveTo>
                    <a:pt x="332408" y="124716"/>
                  </a:moveTo>
                  <a:lnTo>
                    <a:pt x="428926" y="278995"/>
                  </a:lnTo>
                  <a:lnTo>
                    <a:pt x="370940" y="327650"/>
                  </a:lnTo>
                  <a:lnTo>
                    <a:pt x="235766" y="205808"/>
                  </a:lnTo>
                  <a:close/>
                  <a:moveTo>
                    <a:pt x="764602" y="0"/>
                  </a:moveTo>
                  <a:lnTo>
                    <a:pt x="890759" y="0"/>
                  </a:lnTo>
                  <a:lnTo>
                    <a:pt x="865528" y="180225"/>
                  </a:lnTo>
                  <a:lnTo>
                    <a:pt x="789834" y="180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07A3A1B6-AF67-4499-BD3B-E43C74073B25}"/>
                </a:ext>
              </a:extLst>
            </p:cNvPr>
            <p:cNvSpPr/>
            <p:nvPr/>
          </p:nvSpPr>
          <p:spPr>
            <a:xfrm>
              <a:off x="9810121" y="3031449"/>
              <a:ext cx="384488" cy="2030026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867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46114" y="1701891"/>
                    <a:pt x="183472" y="1464323"/>
                  </a:cubicBezTo>
                  <a:cubicBezTo>
                    <a:pt x="123916" y="1200798"/>
                    <a:pt x="220367" y="928605"/>
                    <a:pt x="338490" y="660747"/>
                  </a:cubicBezTo>
                  <a:cubicBezTo>
                    <a:pt x="409544" y="458878"/>
                    <a:pt x="463586" y="335791"/>
                    <a:pt x="310773" y="6095"/>
                  </a:cubicBezTo>
                  <a:lnTo>
                    <a:pt x="13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2" name="Group 180">
              <a:extLst>
                <a:ext uri="{FF2B5EF4-FFF2-40B4-BE49-F238E27FC236}">
                  <a16:creationId xmlns:a16="http://schemas.microsoft.com/office/drawing/2014/main" id="{00267D75-A0F3-477F-84CD-D8CB07FEBDAE}"/>
                </a:ext>
              </a:extLst>
            </p:cNvPr>
            <p:cNvGrpSpPr/>
            <p:nvPr/>
          </p:nvGrpSpPr>
          <p:grpSpPr>
            <a:xfrm rot="15300000">
              <a:off x="8824481" y="3920674"/>
              <a:ext cx="840355" cy="1211053"/>
              <a:chOff x="967240" y="3289369"/>
              <a:chExt cx="1100200" cy="1585520"/>
            </a:xfrm>
          </p:grpSpPr>
          <p:sp>
            <p:nvSpPr>
              <p:cNvPr id="92" name="Freeform 3">
                <a:extLst>
                  <a:ext uri="{FF2B5EF4-FFF2-40B4-BE49-F238E27FC236}">
                    <a16:creationId xmlns:a16="http://schemas.microsoft.com/office/drawing/2014/main" id="{059F4AB4-E574-4D1A-A108-E482602392C0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2B3927B0-A100-44F8-9B2F-4A8C1619640A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1797D9FA-41AD-4C3A-B717-0D397A8826EA}"/>
                </a:ext>
              </a:extLst>
            </p:cNvPr>
            <p:cNvSpPr/>
            <p:nvPr/>
          </p:nvSpPr>
          <p:spPr>
            <a:xfrm rot="4407011">
              <a:off x="10407640" y="2828708"/>
              <a:ext cx="312622" cy="880439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4" name="Group 184">
              <a:extLst>
                <a:ext uri="{FF2B5EF4-FFF2-40B4-BE49-F238E27FC236}">
                  <a16:creationId xmlns:a16="http://schemas.microsoft.com/office/drawing/2014/main" id="{38D116D0-C4EA-48D6-A2E1-47241A3D1744}"/>
                </a:ext>
              </a:extLst>
            </p:cNvPr>
            <p:cNvGrpSpPr/>
            <p:nvPr/>
          </p:nvGrpSpPr>
          <p:grpSpPr>
            <a:xfrm rot="5400000">
              <a:off x="10163425" y="3352604"/>
              <a:ext cx="830970" cy="1197527"/>
              <a:chOff x="967240" y="3289369"/>
              <a:chExt cx="1100200" cy="1585520"/>
            </a:xfrm>
          </p:grpSpPr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BA8429A0-8C55-481B-8925-FCF8954501F5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058DD77B-3D77-4A24-A871-301D8961ACA0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FAFF05E1-4191-46BF-B1F0-CF7CF95D325F}"/>
                </a:ext>
              </a:extLst>
            </p:cNvPr>
            <p:cNvSpPr/>
            <p:nvPr/>
          </p:nvSpPr>
          <p:spPr>
            <a:xfrm rot="7156190" flipV="1">
              <a:off x="9396128" y="2784216"/>
              <a:ext cx="368290" cy="1037214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34128F93-8286-4CA4-9971-15C9A880E372}"/>
                </a:ext>
              </a:extLst>
            </p:cNvPr>
            <p:cNvSpPr/>
            <p:nvPr/>
          </p:nvSpPr>
          <p:spPr>
            <a:xfrm rot="3762166">
              <a:off x="10320199" y="4082006"/>
              <a:ext cx="352120" cy="991677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58812C5-DDD8-449C-A355-E3DD27281A29}"/>
                </a:ext>
              </a:extLst>
            </p:cNvPr>
            <p:cNvSpPr/>
            <p:nvPr/>
          </p:nvSpPr>
          <p:spPr>
            <a:xfrm rot="6040617" flipV="1">
              <a:off x="9104381" y="3162082"/>
              <a:ext cx="430914" cy="1213583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3AC30E46-CF63-47AB-BD6C-3BDFB6DBD849}"/>
                </a:ext>
              </a:extLst>
            </p:cNvPr>
            <p:cNvSpPr/>
            <p:nvPr/>
          </p:nvSpPr>
          <p:spPr>
            <a:xfrm>
              <a:off x="9777559" y="2609739"/>
              <a:ext cx="511534" cy="482610"/>
            </a:xfrm>
            <a:custGeom>
              <a:avLst/>
              <a:gdLst/>
              <a:ahLst/>
              <a:cxnLst/>
              <a:rect l="l" t="t" r="r" b="b"/>
              <a:pathLst>
                <a:path w="543969" h="513210">
                  <a:moveTo>
                    <a:pt x="72529" y="368152"/>
                  </a:moveTo>
                  <a:lnTo>
                    <a:pt x="471440" y="368152"/>
                  </a:lnTo>
                  <a:lnTo>
                    <a:pt x="471440" y="440681"/>
                  </a:lnTo>
                  <a:cubicBezTo>
                    <a:pt x="471440" y="480738"/>
                    <a:pt x="382141" y="513210"/>
                    <a:pt x="271985" y="513210"/>
                  </a:cubicBezTo>
                  <a:cubicBezTo>
                    <a:pt x="161829" y="513210"/>
                    <a:pt x="72529" y="480738"/>
                    <a:pt x="72529" y="440681"/>
                  </a:cubicBezTo>
                  <a:close/>
                  <a:moveTo>
                    <a:pt x="73404" y="245435"/>
                  </a:moveTo>
                  <a:lnTo>
                    <a:pt x="470566" y="245435"/>
                  </a:lnTo>
                  <a:cubicBezTo>
                    <a:pt x="491077" y="245435"/>
                    <a:pt x="507705" y="262062"/>
                    <a:pt x="507705" y="282574"/>
                  </a:cubicBezTo>
                  <a:lnTo>
                    <a:pt x="507705" y="298967"/>
                  </a:lnTo>
                  <a:cubicBezTo>
                    <a:pt x="507705" y="319478"/>
                    <a:pt x="491077" y="336106"/>
                    <a:pt x="470566" y="336106"/>
                  </a:cubicBezTo>
                  <a:lnTo>
                    <a:pt x="73404" y="336106"/>
                  </a:lnTo>
                  <a:cubicBezTo>
                    <a:pt x="52893" y="336106"/>
                    <a:pt x="36265" y="319478"/>
                    <a:pt x="36265" y="298967"/>
                  </a:cubicBezTo>
                  <a:lnTo>
                    <a:pt x="36265" y="282574"/>
                  </a:lnTo>
                  <a:cubicBezTo>
                    <a:pt x="36265" y="262062"/>
                    <a:pt x="52893" y="245435"/>
                    <a:pt x="73404" y="245435"/>
                  </a:cubicBezTo>
                  <a:close/>
                  <a:moveTo>
                    <a:pt x="55271" y="122718"/>
                  </a:moveTo>
                  <a:lnTo>
                    <a:pt x="488697" y="122718"/>
                  </a:lnTo>
                  <a:cubicBezTo>
                    <a:pt x="509209" y="122718"/>
                    <a:pt x="525837" y="139345"/>
                    <a:pt x="525837" y="159856"/>
                  </a:cubicBezTo>
                  <a:lnTo>
                    <a:pt x="525837" y="176250"/>
                  </a:lnTo>
                  <a:cubicBezTo>
                    <a:pt x="525837" y="196761"/>
                    <a:pt x="509209" y="213389"/>
                    <a:pt x="488697" y="213389"/>
                  </a:cubicBezTo>
                  <a:lnTo>
                    <a:pt x="55271" y="213389"/>
                  </a:lnTo>
                  <a:cubicBezTo>
                    <a:pt x="34760" y="213389"/>
                    <a:pt x="18132" y="196761"/>
                    <a:pt x="18132" y="176250"/>
                  </a:cubicBezTo>
                  <a:lnTo>
                    <a:pt x="18132" y="159856"/>
                  </a:lnTo>
                  <a:cubicBezTo>
                    <a:pt x="18132" y="139345"/>
                    <a:pt x="34760" y="122718"/>
                    <a:pt x="55271" y="122718"/>
                  </a:cubicBezTo>
                  <a:close/>
                  <a:moveTo>
                    <a:pt x="37139" y="0"/>
                  </a:moveTo>
                  <a:lnTo>
                    <a:pt x="506830" y="0"/>
                  </a:lnTo>
                  <a:cubicBezTo>
                    <a:pt x="527341" y="0"/>
                    <a:pt x="543969" y="16628"/>
                    <a:pt x="543969" y="37139"/>
                  </a:cubicBezTo>
                  <a:lnTo>
                    <a:pt x="543969" y="53533"/>
                  </a:lnTo>
                  <a:cubicBezTo>
                    <a:pt x="543969" y="74043"/>
                    <a:pt x="527341" y="90672"/>
                    <a:pt x="506830" y="90672"/>
                  </a:cubicBezTo>
                  <a:lnTo>
                    <a:pt x="37139" y="90672"/>
                  </a:lnTo>
                  <a:cubicBezTo>
                    <a:pt x="16628" y="90672"/>
                    <a:pt x="0" y="74043"/>
                    <a:pt x="0" y="53533"/>
                  </a:cubicBezTo>
                  <a:lnTo>
                    <a:pt x="0" y="37139"/>
                  </a:lnTo>
                  <a:cubicBezTo>
                    <a:pt x="0" y="16628"/>
                    <a:pt x="16628" y="0"/>
                    <a:pt x="37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89" name="Chord 23">
              <a:extLst>
                <a:ext uri="{FF2B5EF4-FFF2-40B4-BE49-F238E27FC236}">
                  <a16:creationId xmlns:a16="http://schemas.microsoft.com/office/drawing/2014/main" id="{DACCF8D6-0ADA-4DF6-9286-1CFF493FC825}"/>
                </a:ext>
              </a:extLst>
            </p:cNvPr>
            <p:cNvSpPr/>
            <p:nvPr/>
          </p:nvSpPr>
          <p:spPr>
            <a:xfrm>
              <a:off x="9695350" y="4926932"/>
              <a:ext cx="722992" cy="177384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21C94-4DDE-4E22-B7BB-7FBB45553C6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90560" y="4550206"/>
            <a:ext cx="8149623" cy="148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1EA71E72-4934-417D-AC8B-CAC6F0A4140E}"/>
              </a:ext>
            </a:extLst>
          </p:cNvPr>
          <p:cNvGrpSpPr/>
          <p:nvPr/>
        </p:nvGrpSpPr>
        <p:grpSpPr>
          <a:xfrm>
            <a:off x="1702528" y="442101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F1335BDF-481F-4827-A894-1D218CD81B4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40D2B01-FB4A-4AC8-9A22-3FF3847BA02B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C1D986C-A857-4EE3-83C4-7B9EBEB79C94}"/>
              </a:ext>
            </a:extLst>
          </p:cNvPr>
          <p:cNvSpPr txBox="1">
            <a:spLocks/>
          </p:cNvSpPr>
          <p:nvPr/>
        </p:nvSpPr>
        <p:spPr>
          <a:xfrm>
            <a:off x="1343219" y="4859655"/>
            <a:ext cx="1024939" cy="360040"/>
          </a:xfrm>
          <a:prstGeom prst="roundRect">
            <a:avLst>
              <a:gd name="adj" fmla="val 50000"/>
            </a:avLst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99505-C4CF-42E3-8B9C-E516057C91E0}"/>
              </a:ext>
            </a:extLst>
          </p:cNvPr>
          <p:cNvSpPr txBox="1"/>
          <p:nvPr/>
        </p:nvSpPr>
        <p:spPr>
          <a:xfrm>
            <a:off x="816716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5B19FAE2-8968-4934-BC02-BD090560CA61}"/>
              </a:ext>
            </a:extLst>
          </p:cNvPr>
          <p:cNvGrpSpPr/>
          <p:nvPr/>
        </p:nvGrpSpPr>
        <p:grpSpPr>
          <a:xfrm>
            <a:off x="5953316" y="4409819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DBBD1EF-0819-47BE-9CAA-7C4B78C20189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EF9A07-E387-4797-8AA2-F6371A646057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DBE975B-4ACE-47C8-AF45-DABA04730673}"/>
              </a:ext>
            </a:extLst>
          </p:cNvPr>
          <p:cNvSpPr txBox="1">
            <a:spLocks/>
          </p:cNvSpPr>
          <p:nvPr/>
        </p:nvSpPr>
        <p:spPr>
          <a:xfrm>
            <a:off x="5585131" y="4859655"/>
            <a:ext cx="1024939" cy="360040"/>
          </a:xfrm>
          <a:prstGeom prst="roundRect">
            <a:avLst>
              <a:gd name="adj" fmla="val 50000"/>
            </a:avLst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8EA04-0384-41AD-A569-EB791952C733}"/>
              </a:ext>
            </a:extLst>
          </p:cNvPr>
          <p:cNvSpPr txBox="1"/>
          <p:nvPr/>
        </p:nvSpPr>
        <p:spPr>
          <a:xfrm>
            <a:off x="5058628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26D99DC-C68C-4ACB-B593-18F2D68E9985}"/>
              </a:ext>
            </a:extLst>
          </p:cNvPr>
          <p:cNvGrpSpPr/>
          <p:nvPr/>
        </p:nvGrpSpPr>
        <p:grpSpPr>
          <a:xfrm>
            <a:off x="8078710" y="440982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887ED673-4C3E-4D5A-B734-22F279E1FE59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75E480EF-7339-4EBE-8C0A-61193628ABD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49FC25A3-392C-4D80-BAD3-12D6BA54638D}"/>
              </a:ext>
            </a:extLst>
          </p:cNvPr>
          <p:cNvSpPr txBox="1">
            <a:spLocks/>
          </p:cNvSpPr>
          <p:nvPr/>
        </p:nvSpPr>
        <p:spPr>
          <a:xfrm>
            <a:off x="7706087" y="4859655"/>
            <a:ext cx="1024939" cy="360040"/>
          </a:xfrm>
          <a:prstGeom prst="roundRect">
            <a:avLst>
              <a:gd name="adj" fmla="val 50000"/>
            </a:avLst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763DB-DF05-4236-93F7-E502905D3FF2}"/>
              </a:ext>
            </a:extLst>
          </p:cNvPr>
          <p:cNvSpPr txBox="1"/>
          <p:nvPr/>
        </p:nvSpPr>
        <p:spPr>
          <a:xfrm>
            <a:off x="7179584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8CE531E-5032-4869-AFE1-3B1D192D7F35}"/>
              </a:ext>
            </a:extLst>
          </p:cNvPr>
          <p:cNvGrpSpPr/>
          <p:nvPr/>
        </p:nvGrpSpPr>
        <p:grpSpPr>
          <a:xfrm>
            <a:off x="3827922" y="440982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4F52C54D-3B9B-488B-A733-349418E913E0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2CF15F38-F7D1-4681-8869-3E1A24A54992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F969299-37FA-4DEF-8C75-D1865FC96FA4}"/>
              </a:ext>
            </a:extLst>
          </p:cNvPr>
          <p:cNvSpPr txBox="1">
            <a:spLocks/>
          </p:cNvSpPr>
          <p:nvPr/>
        </p:nvSpPr>
        <p:spPr>
          <a:xfrm>
            <a:off x="3464175" y="4859655"/>
            <a:ext cx="1024939" cy="360040"/>
          </a:xfrm>
          <a:prstGeom prst="roundRect">
            <a:avLst>
              <a:gd name="adj" fmla="val 50000"/>
            </a:avLst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334D-349E-4F18-8CC4-75582B22F64C}"/>
              </a:ext>
            </a:extLst>
          </p:cNvPr>
          <p:cNvSpPr txBox="1"/>
          <p:nvPr/>
        </p:nvSpPr>
        <p:spPr>
          <a:xfrm>
            <a:off x="2937672" y="5333906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025EB-116C-4093-ADEF-59F4201C5A2F}"/>
              </a:ext>
            </a:extLst>
          </p:cNvPr>
          <p:cNvSpPr txBox="1"/>
          <p:nvPr/>
        </p:nvSpPr>
        <p:spPr>
          <a:xfrm>
            <a:off x="9318292" y="513844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ABE2F2D1-178F-4CC0-89C4-00731116008E}"/>
              </a:ext>
            </a:extLst>
          </p:cNvPr>
          <p:cNvGrpSpPr/>
          <p:nvPr/>
        </p:nvGrpSpPr>
        <p:grpSpPr>
          <a:xfrm>
            <a:off x="3770519" y="3531079"/>
            <a:ext cx="414835" cy="704934"/>
            <a:chOff x="3703266" y="3402135"/>
            <a:chExt cx="508246" cy="863669"/>
          </a:xfrm>
        </p:grpSpPr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283FA901-D808-4051-B48E-579676BE7476}"/>
                </a:ext>
              </a:extLst>
            </p:cNvPr>
            <p:cNvSpPr/>
            <p:nvPr/>
          </p:nvSpPr>
          <p:spPr>
            <a:xfrm>
              <a:off x="3703266" y="3402135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F2D359DF-E4F3-4338-88FB-73133F9D8FB8}"/>
                </a:ext>
              </a:extLst>
            </p:cNvPr>
            <p:cNvSpPr/>
            <p:nvPr/>
          </p:nvSpPr>
          <p:spPr>
            <a:xfrm>
              <a:off x="3896056" y="3708428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FC3FD29E-40E8-4CA5-BA34-7E9398542C56}"/>
                </a:ext>
              </a:extLst>
            </p:cNvPr>
            <p:cNvSpPr/>
            <p:nvPr/>
          </p:nvSpPr>
          <p:spPr>
            <a:xfrm>
              <a:off x="4078376" y="3924138"/>
              <a:ext cx="1911" cy="3821"/>
            </a:xfrm>
            <a:custGeom>
              <a:avLst/>
              <a:gdLst>
                <a:gd name="connsiteX0" fmla="*/ 7947 w 6690"/>
                <a:gd name="connsiteY0" fmla="*/ 16058 h 13381"/>
                <a:gd name="connsiteX1" fmla="*/ 6609 w 6690"/>
                <a:gd name="connsiteY1" fmla="*/ 0 h 13381"/>
                <a:gd name="connsiteX2" fmla="*/ 7947 w 6690"/>
                <a:gd name="connsiteY2" fmla="*/ 16058 h 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0" h="13381">
                  <a:moveTo>
                    <a:pt x="7947" y="16058"/>
                  </a:moveTo>
                  <a:cubicBezTo>
                    <a:pt x="-2758" y="12044"/>
                    <a:pt x="-2089" y="6022"/>
                    <a:pt x="6609" y="0"/>
                  </a:cubicBezTo>
                  <a:cubicBezTo>
                    <a:pt x="7278" y="5353"/>
                    <a:pt x="7947" y="10705"/>
                    <a:pt x="7947" y="16058"/>
                  </a:cubicBezTo>
                  <a:close/>
                </a:path>
              </a:pathLst>
            </a:custGeom>
            <a:solidFill>
              <a:srgbClr val="FEFEFE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Freeform: Shape 51">
            <a:extLst>
              <a:ext uri="{FF2B5EF4-FFF2-40B4-BE49-F238E27FC236}">
                <a16:creationId xmlns:a16="http://schemas.microsoft.com/office/drawing/2014/main" id="{E3304163-7633-4D87-8EC8-DECF9015AAFB}"/>
              </a:ext>
            </a:extLst>
          </p:cNvPr>
          <p:cNvSpPr/>
          <p:nvPr/>
        </p:nvSpPr>
        <p:spPr>
          <a:xfrm>
            <a:off x="6624787" y="3842079"/>
            <a:ext cx="1911" cy="3821"/>
          </a:xfrm>
          <a:custGeom>
            <a:avLst/>
            <a:gdLst>
              <a:gd name="connsiteX0" fmla="*/ 7947 w 6690"/>
              <a:gd name="connsiteY0" fmla="*/ 16058 h 13381"/>
              <a:gd name="connsiteX1" fmla="*/ 6609 w 6690"/>
              <a:gd name="connsiteY1" fmla="*/ 0 h 13381"/>
              <a:gd name="connsiteX2" fmla="*/ 7947 w 6690"/>
              <a:gd name="connsiteY2" fmla="*/ 16058 h 1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" h="13381">
                <a:moveTo>
                  <a:pt x="7947" y="16058"/>
                </a:moveTo>
                <a:cubicBezTo>
                  <a:pt x="-2758" y="12044"/>
                  <a:pt x="-2089" y="6022"/>
                  <a:pt x="6609" y="0"/>
                </a:cubicBezTo>
                <a:cubicBezTo>
                  <a:pt x="7278" y="5353"/>
                  <a:pt x="7947" y="10705"/>
                  <a:pt x="7947" y="16058"/>
                </a:cubicBezTo>
                <a:close/>
              </a:path>
            </a:pathLst>
          </a:custGeom>
          <a:solidFill>
            <a:srgbClr val="FEFEFE"/>
          </a:solidFill>
          <a:ln w="6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D41F2167-CDA3-4E2E-B6A2-3E8D8D0AE5D6}"/>
              </a:ext>
            </a:extLst>
          </p:cNvPr>
          <p:cNvGrpSpPr/>
          <p:nvPr/>
        </p:nvGrpSpPr>
        <p:grpSpPr>
          <a:xfrm>
            <a:off x="5662809" y="2662475"/>
            <a:ext cx="1004571" cy="1596830"/>
            <a:chOff x="5835453" y="2227346"/>
            <a:chExt cx="1230777" cy="1956399"/>
          </a:xfrm>
        </p:grpSpPr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29BA68DF-FDA3-4C47-9E47-E089C2DA732C}"/>
                </a:ext>
              </a:extLst>
            </p:cNvPr>
            <p:cNvSpPr/>
            <p:nvPr/>
          </p:nvSpPr>
          <p:spPr>
            <a:xfrm>
              <a:off x="6249677" y="3320076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C4958A84-5551-42FF-9E0C-74ADF8B56D46}"/>
                </a:ext>
              </a:extLst>
            </p:cNvPr>
            <p:cNvSpPr/>
            <p:nvPr/>
          </p:nvSpPr>
          <p:spPr>
            <a:xfrm>
              <a:off x="6442467" y="3626369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6FFB44AC-75BA-4AB2-BAA1-CC0D2E30AC93}"/>
                </a:ext>
              </a:extLst>
            </p:cNvPr>
            <p:cNvSpPr/>
            <p:nvPr/>
          </p:nvSpPr>
          <p:spPr>
            <a:xfrm>
              <a:off x="5835453" y="2501305"/>
              <a:ext cx="663013" cy="370676"/>
            </a:xfrm>
            <a:custGeom>
              <a:avLst/>
              <a:gdLst>
                <a:gd name="connsiteX0" fmla="*/ 2276187 w 2321683"/>
                <a:gd name="connsiteY0" fmla="*/ 1051238 h 1298001"/>
                <a:gd name="connsiteX1" fmla="*/ 2275518 w 2321683"/>
                <a:gd name="connsiteY1" fmla="*/ 1059936 h 1298001"/>
                <a:gd name="connsiteX2" fmla="*/ 2268827 w 2321683"/>
                <a:gd name="connsiteY2" fmla="*/ 1050569 h 1298001"/>
                <a:gd name="connsiteX3" fmla="*/ 1662647 w 2321683"/>
                <a:gd name="connsiteY3" fmla="*/ 327301 h 1298001"/>
                <a:gd name="connsiteX4" fmla="*/ 1089920 w 2321683"/>
                <a:gd name="connsiteY4" fmla="*/ 35585 h 1298001"/>
                <a:gd name="connsiteX5" fmla="*/ 927335 w 2321683"/>
                <a:gd name="connsiteY5" fmla="*/ 8822 h 1298001"/>
                <a:gd name="connsiteX6" fmla="*/ 653685 w 2321683"/>
                <a:gd name="connsiteY6" fmla="*/ 10829 h 1298001"/>
                <a:gd name="connsiteX7" fmla="*/ 584101 w 2321683"/>
                <a:gd name="connsiteY7" fmla="*/ 20865 h 1298001"/>
                <a:gd name="connsiteX8" fmla="*/ 319817 w 2321683"/>
                <a:gd name="connsiteY8" fmla="*/ 138622 h 1298001"/>
                <a:gd name="connsiteX9" fmla="*/ 15389 w 2321683"/>
                <a:gd name="connsiteY9" fmla="*/ 590915 h 1298001"/>
                <a:gd name="connsiteX10" fmla="*/ 0 w 2321683"/>
                <a:gd name="connsiteY10" fmla="*/ 648456 h 1298001"/>
                <a:gd name="connsiteX11" fmla="*/ 0 w 2321683"/>
                <a:gd name="connsiteY11" fmla="*/ 792975 h 1298001"/>
                <a:gd name="connsiteX12" fmla="*/ 10036 w 2321683"/>
                <a:gd name="connsiteY12" fmla="*/ 825091 h 1298001"/>
                <a:gd name="connsiteX13" fmla="*/ 226816 w 2321683"/>
                <a:gd name="connsiteY13" fmla="*/ 1096066 h 1298001"/>
                <a:gd name="connsiteX14" fmla="*/ 471028 w 2321683"/>
                <a:gd name="connsiteY14" fmla="*/ 1163642 h 1298001"/>
                <a:gd name="connsiteX15" fmla="*/ 1376953 w 2321683"/>
                <a:gd name="connsiteY15" fmla="*/ 1205125 h 1298001"/>
                <a:gd name="connsiteX16" fmla="*/ 1378960 w 2321683"/>
                <a:gd name="connsiteY16" fmla="*/ 1199103 h 1298001"/>
                <a:gd name="connsiteX17" fmla="*/ 1376953 w 2321683"/>
                <a:gd name="connsiteY17" fmla="*/ 1205125 h 1298001"/>
                <a:gd name="connsiteX18" fmla="*/ 1579682 w 2321683"/>
                <a:gd name="connsiteY18" fmla="*/ 1209139 h 1298001"/>
                <a:gd name="connsiteX19" fmla="*/ 1870060 w 2321683"/>
                <a:gd name="connsiteY19" fmla="*/ 1221851 h 1298001"/>
                <a:gd name="connsiteX20" fmla="*/ 1906859 w 2321683"/>
                <a:gd name="connsiteY20" fmla="*/ 1227204 h 1298001"/>
                <a:gd name="connsiteX21" fmla="*/ 2215970 w 2321683"/>
                <a:gd name="connsiteY21" fmla="*/ 1294111 h 1298001"/>
                <a:gd name="connsiteX22" fmla="*/ 2247417 w 2321683"/>
                <a:gd name="connsiteY22" fmla="*/ 1298126 h 1298001"/>
                <a:gd name="connsiteX23" fmla="*/ 2327036 w 2321683"/>
                <a:gd name="connsiteY23" fmla="*/ 1202448 h 1298001"/>
                <a:gd name="connsiteX24" fmla="*/ 2276187 w 2321683"/>
                <a:gd name="connsiteY24" fmla="*/ 1051238 h 1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1683" h="1298001">
                  <a:moveTo>
                    <a:pt x="2276187" y="1051238"/>
                  </a:moveTo>
                  <a:cubicBezTo>
                    <a:pt x="2276187" y="1053914"/>
                    <a:pt x="2275518" y="1057259"/>
                    <a:pt x="2275518" y="1059936"/>
                  </a:cubicBezTo>
                  <a:cubicBezTo>
                    <a:pt x="2271503" y="1055252"/>
                    <a:pt x="2270165" y="1053245"/>
                    <a:pt x="2268827" y="1050569"/>
                  </a:cubicBezTo>
                  <a:cubicBezTo>
                    <a:pt x="2118286" y="766213"/>
                    <a:pt x="1914218" y="526684"/>
                    <a:pt x="1662647" y="327301"/>
                  </a:cubicBezTo>
                  <a:cubicBezTo>
                    <a:pt x="1491364" y="192148"/>
                    <a:pt x="1303354" y="89110"/>
                    <a:pt x="1089920" y="35585"/>
                  </a:cubicBezTo>
                  <a:cubicBezTo>
                    <a:pt x="1036394" y="22203"/>
                    <a:pt x="982199" y="16182"/>
                    <a:pt x="927335" y="8822"/>
                  </a:cubicBezTo>
                  <a:cubicBezTo>
                    <a:pt x="835672" y="-3891"/>
                    <a:pt x="744678" y="-2553"/>
                    <a:pt x="653685" y="10829"/>
                  </a:cubicBezTo>
                  <a:cubicBezTo>
                    <a:pt x="630267" y="14174"/>
                    <a:pt x="606849" y="16182"/>
                    <a:pt x="584101" y="20865"/>
                  </a:cubicBezTo>
                  <a:cubicBezTo>
                    <a:pt x="486416" y="38930"/>
                    <a:pt x="398099" y="77736"/>
                    <a:pt x="319817" y="138622"/>
                  </a:cubicBezTo>
                  <a:cubicBezTo>
                    <a:pt x="163254" y="252364"/>
                    <a:pt x="62893" y="403575"/>
                    <a:pt x="15389" y="590915"/>
                  </a:cubicBezTo>
                  <a:cubicBezTo>
                    <a:pt x="10705" y="610319"/>
                    <a:pt x="12043" y="631060"/>
                    <a:pt x="0" y="648456"/>
                  </a:cubicBezTo>
                  <a:cubicBezTo>
                    <a:pt x="0" y="696629"/>
                    <a:pt x="0" y="744802"/>
                    <a:pt x="0" y="792975"/>
                  </a:cubicBezTo>
                  <a:cubicBezTo>
                    <a:pt x="10036" y="801674"/>
                    <a:pt x="7360" y="813717"/>
                    <a:pt x="10036" y="825091"/>
                  </a:cubicBezTo>
                  <a:cubicBezTo>
                    <a:pt x="39475" y="950208"/>
                    <a:pt x="106383" y="1043878"/>
                    <a:pt x="226816" y="1096066"/>
                  </a:cubicBezTo>
                  <a:cubicBezTo>
                    <a:pt x="305097" y="1130188"/>
                    <a:pt x="387393" y="1150930"/>
                    <a:pt x="471028" y="1163642"/>
                  </a:cubicBezTo>
                  <a:cubicBezTo>
                    <a:pt x="771441" y="1209808"/>
                    <a:pt x="1074531" y="1202448"/>
                    <a:pt x="1376953" y="1205125"/>
                  </a:cubicBezTo>
                  <a:cubicBezTo>
                    <a:pt x="1377622" y="1203117"/>
                    <a:pt x="1378291" y="1201110"/>
                    <a:pt x="1378960" y="1199103"/>
                  </a:cubicBezTo>
                  <a:cubicBezTo>
                    <a:pt x="1378291" y="1201110"/>
                    <a:pt x="1377622" y="1203117"/>
                    <a:pt x="1376953" y="1205125"/>
                  </a:cubicBezTo>
                  <a:cubicBezTo>
                    <a:pt x="1444529" y="1206463"/>
                    <a:pt x="1512105" y="1208470"/>
                    <a:pt x="1579682" y="1209139"/>
                  </a:cubicBezTo>
                  <a:cubicBezTo>
                    <a:pt x="1676697" y="1210477"/>
                    <a:pt x="1773713" y="1216499"/>
                    <a:pt x="1870060" y="1221851"/>
                  </a:cubicBezTo>
                  <a:cubicBezTo>
                    <a:pt x="1882103" y="1223859"/>
                    <a:pt x="1894815" y="1225866"/>
                    <a:pt x="1906859" y="1227204"/>
                  </a:cubicBezTo>
                  <a:cubicBezTo>
                    <a:pt x="2012572" y="1239247"/>
                    <a:pt x="2117617" y="1251960"/>
                    <a:pt x="2215970" y="1294111"/>
                  </a:cubicBezTo>
                  <a:cubicBezTo>
                    <a:pt x="2226006" y="1298795"/>
                    <a:pt x="2236712" y="1297457"/>
                    <a:pt x="2247417" y="1298126"/>
                  </a:cubicBezTo>
                  <a:cubicBezTo>
                    <a:pt x="2290907" y="1281399"/>
                    <a:pt x="2324360" y="1255305"/>
                    <a:pt x="2327036" y="1202448"/>
                  </a:cubicBezTo>
                  <a:lnTo>
                    <a:pt x="2276187" y="1051238"/>
                  </a:lnTo>
                  <a:close/>
                </a:path>
              </a:pathLst>
            </a:custGeom>
            <a:solidFill>
              <a:schemeClr val="accent1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94B4C885-7217-4ACB-8989-0BCA736B52DD}"/>
                </a:ext>
              </a:extLst>
            </p:cNvPr>
            <p:cNvSpPr/>
            <p:nvPr/>
          </p:nvSpPr>
          <p:spPr>
            <a:xfrm>
              <a:off x="6482613" y="2227346"/>
              <a:ext cx="583617" cy="628048"/>
            </a:xfrm>
            <a:custGeom>
              <a:avLst/>
              <a:gdLst>
                <a:gd name="connsiteX0" fmla="*/ 2023257 w 2040673"/>
                <a:gd name="connsiteY0" fmla="*/ 857083 h 2194560"/>
                <a:gd name="connsiteX1" fmla="*/ 1672662 w 2040673"/>
                <a:gd name="connsiteY1" fmla="*/ 280342 h 2194560"/>
                <a:gd name="connsiteX2" fmla="*/ 1390983 w 2040673"/>
                <a:gd name="connsiteY2" fmla="*/ 81627 h 2194560"/>
                <a:gd name="connsiteX3" fmla="*/ 1275902 w 2040673"/>
                <a:gd name="connsiteY3" fmla="*/ 36799 h 2194560"/>
                <a:gd name="connsiteX4" fmla="*/ 1275902 w 2040673"/>
                <a:gd name="connsiteY4" fmla="*/ 36799 h 2194560"/>
                <a:gd name="connsiteX5" fmla="*/ 1253823 w 2040673"/>
                <a:gd name="connsiteY5" fmla="*/ 25425 h 2194560"/>
                <a:gd name="connsiteX6" fmla="*/ 1152793 w 2040673"/>
                <a:gd name="connsiteY6" fmla="*/ 0 h 2194560"/>
                <a:gd name="connsiteX7" fmla="*/ 1136735 w 2040673"/>
                <a:gd name="connsiteY7" fmla="*/ 0 h 2194560"/>
                <a:gd name="connsiteX8" fmla="*/ 1099267 w 2040673"/>
                <a:gd name="connsiteY8" fmla="*/ 0 h 2194560"/>
                <a:gd name="connsiteX9" fmla="*/ 1083209 w 2040673"/>
                <a:gd name="connsiteY9" fmla="*/ 0 h 2194560"/>
                <a:gd name="connsiteX10" fmla="*/ 1025000 w 2040673"/>
                <a:gd name="connsiteY10" fmla="*/ 5353 h 2194560"/>
                <a:gd name="connsiteX11" fmla="*/ 954747 w 2040673"/>
                <a:gd name="connsiteY11" fmla="*/ 16058 h 2194560"/>
                <a:gd name="connsiteX12" fmla="*/ 911257 w 2040673"/>
                <a:gd name="connsiteY12" fmla="*/ 24087 h 2194560"/>
                <a:gd name="connsiteX13" fmla="*/ 467662 w 2040673"/>
                <a:gd name="connsiteY13" fmla="*/ 292385 h 2194560"/>
                <a:gd name="connsiteX14" fmla="*/ 151859 w 2040673"/>
                <a:gd name="connsiteY14" fmla="*/ 861097 h 2194560"/>
                <a:gd name="connsiteX15" fmla="*/ 18044 w 2040673"/>
                <a:gd name="connsiteY15" fmla="*/ 1487350 h 2194560"/>
                <a:gd name="connsiteX16" fmla="*/ 5332 w 2040673"/>
                <a:gd name="connsiteY16" fmla="*/ 1947003 h 2194560"/>
                <a:gd name="connsiteX17" fmla="*/ 10685 w 2040673"/>
                <a:gd name="connsiteY17" fmla="*/ 2009227 h 2194560"/>
                <a:gd name="connsiteX18" fmla="*/ 62203 w 2040673"/>
                <a:gd name="connsiteY18" fmla="*/ 2161106 h 2194560"/>
                <a:gd name="connsiteX19" fmla="*/ 66218 w 2040673"/>
                <a:gd name="connsiteY19" fmla="*/ 2163783 h 2194560"/>
                <a:gd name="connsiteX20" fmla="*/ 78261 w 2040673"/>
                <a:gd name="connsiteY20" fmla="*/ 2171812 h 2194560"/>
                <a:gd name="connsiteX21" fmla="*/ 78930 w 2040673"/>
                <a:gd name="connsiteY21" fmla="*/ 2172481 h 2194560"/>
                <a:gd name="connsiteX22" fmla="*/ 84952 w 2040673"/>
                <a:gd name="connsiteY22" fmla="*/ 2176495 h 2194560"/>
                <a:gd name="connsiteX23" fmla="*/ 87628 w 2040673"/>
                <a:gd name="connsiteY23" fmla="*/ 2177833 h 2194560"/>
                <a:gd name="connsiteX24" fmla="*/ 92981 w 2040673"/>
                <a:gd name="connsiteY24" fmla="*/ 2181179 h 2194560"/>
                <a:gd name="connsiteX25" fmla="*/ 95657 w 2040673"/>
                <a:gd name="connsiteY25" fmla="*/ 2183186 h 2194560"/>
                <a:gd name="connsiteX26" fmla="*/ 100340 w 2040673"/>
                <a:gd name="connsiteY26" fmla="*/ 2185862 h 2194560"/>
                <a:gd name="connsiteX27" fmla="*/ 103686 w 2040673"/>
                <a:gd name="connsiteY27" fmla="*/ 2187200 h 2194560"/>
                <a:gd name="connsiteX28" fmla="*/ 108369 w 2040673"/>
                <a:gd name="connsiteY28" fmla="*/ 2189208 h 2194560"/>
                <a:gd name="connsiteX29" fmla="*/ 111715 w 2040673"/>
                <a:gd name="connsiteY29" fmla="*/ 2190546 h 2194560"/>
                <a:gd name="connsiteX30" fmla="*/ 117067 w 2040673"/>
                <a:gd name="connsiteY30" fmla="*/ 2192553 h 2194560"/>
                <a:gd name="connsiteX31" fmla="*/ 119744 w 2040673"/>
                <a:gd name="connsiteY31" fmla="*/ 2193891 h 2194560"/>
                <a:gd name="connsiteX32" fmla="*/ 128442 w 2040673"/>
                <a:gd name="connsiteY32" fmla="*/ 2196567 h 2194560"/>
                <a:gd name="connsiteX33" fmla="*/ 134463 w 2040673"/>
                <a:gd name="connsiteY33" fmla="*/ 2197905 h 2194560"/>
                <a:gd name="connsiteX34" fmla="*/ 135132 w 2040673"/>
                <a:gd name="connsiteY34" fmla="*/ 2197905 h 2194560"/>
                <a:gd name="connsiteX35" fmla="*/ 139816 w 2040673"/>
                <a:gd name="connsiteY35" fmla="*/ 2198575 h 2194560"/>
                <a:gd name="connsiteX36" fmla="*/ 140485 w 2040673"/>
                <a:gd name="connsiteY36" fmla="*/ 2198575 h 2194560"/>
                <a:gd name="connsiteX37" fmla="*/ 145168 w 2040673"/>
                <a:gd name="connsiteY37" fmla="*/ 2199244 h 2194560"/>
                <a:gd name="connsiteX38" fmla="*/ 145168 w 2040673"/>
                <a:gd name="connsiteY38" fmla="*/ 2199244 h 2194560"/>
                <a:gd name="connsiteX39" fmla="*/ 149852 w 2040673"/>
                <a:gd name="connsiteY39" fmla="*/ 2199244 h 2194560"/>
                <a:gd name="connsiteX40" fmla="*/ 149852 w 2040673"/>
                <a:gd name="connsiteY40" fmla="*/ 2199244 h 2194560"/>
                <a:gd name="connsiteX41" fmla="*/ 149852 w 2040673"/>
                <a:gd name="connsiteY41" fmla="*/ 2199244 h 2194560"/>
                <a:gd name="connsiteX42" fmla="*/ 153197 w 2040673"/>
                <a:gd name="connsiteY42" fmla="*/ 2198575 h 2194560"/>
                <a:gd name="connsiteX43" fmla="*/ 153197 w 2040673"/>
                <a:gd name="connsiteY43" fmla="*/ 2198575 h 2194560"/>
                <a:gd name="connsiteX44" fmla="*/ 156543 w 2040673"/>
                <a:gd name="connsiteY44" fmla="*/ 2197905 h 2194560"/>
                <a:gd name="connsiteX45" fmla="*/ 156543 w 2040673"/>
                <a:gd name="connsiteY45" fmla="*/ 2197905 h 2194560"/>
                <a:gd name="connsiteX46" fmla="*/ 159219 w 2040673"/>
                <a:gd name="connsiteY46" fmla="*/ 2196567 h 2194560"/>
                <a:gd name="connsiteX47" fmla="*/ 159219 w 2040673"/>
                <a:gd name="connsiteY47" fmla="*/ 2196567 h 2194560"/>
                <a:gd name="connsiteX48" fmla="*/ 161895 w 2040673"/>
                <a:gd name="connsiteY48" fmla="*/ 2194560 h 2194560"/>
                <a:gd name="connsiteX49" fmla="*/ 161895 w 2040673"/>
                <a:gd name="connsiteY49" fmla="*/ 2194560 h 2194560"/>
                <a:gd name="connsiteX50" fmla="*/ 163902 w 2040673"/>
                <a:gd name="connsiteY50" fmla="*/ 2192553 h 2194560"/>
                <a:gd name="connsiteX51" fmla="*/ 163902 w 2040673"/>
                <a:gd name="connsiteY51" fmla="*/ 2192553 h 2194560"/>
                <a:gd name="connsiteX52" fmla="*/ 165910 w 2040673"/>
                <a:gd name="connsiteY52" fmla="*/ 2189877 h 2194560"/>
                <a:gd name="connsiteX53" fmla="*/ 165910 w 2040673"/>
                <a:gd name="connsiteY53" fmla="*/ 2189877 h 2194560"/>
                <a:gd name="connsiteX54" fmla="*/ 167248 w 2040673"/>
                <a:gd name="connsiteY54" fmla="*/ 2186531 h 2194560"/>
                <a:gd name="connsiteX55" fmla="*/ 167248 w 2040673"/>
                <a:gd name="connsiteY55" fmla="*/ 2186531 h 2194560"/>
                <a:gd name="connsiteX56" fmla="*/ 169255 w 2040673"/>
                <a:gd name="connsiteY56" fmla="*/ 2179840 h 2194560"/>
                <a:gd name="connsiteX57" fmla="*/ 169255 w 2040673"/>
                <a:gd name="connsiteY57" fmla="*/ 2178502 h 2194560"/>
                <a:gd name="connsiteX58" fmla="*/ 169924 w 2040673"/>
                <a:gd name="connsiteY58" fmla="*/ 2175826 h 2194560"/>
                <a:gd name="connsiteX59" fmla="*/ 170593 w 2040673"/>
                <a:gd name="connsiteY59" fmla="*/ 2173819 h 2194560"/>
                <a:gd name="connsiteX60" fmla="*/ 171262 w 2040673"/>
                <a:gd name="connsiteY60" fmla="*/ 2171812 h 2194560"/>
                <a:gd name="connsiteX61" fmla="*/ 171931 w 2040673"/>
                <a:gd name="connsiteY61" fmla="*/ 2166459 h 2194560"/>
                <a:gd name="connsiteX62" fmla="*/ 179291 w 2040673"/>
                <a:gd name="connsiteY62" fmla="*/ 2141034 h 2194560"/>
                <a:gd name="connsiteX63" fmla="*/ 180629 w 2040673"/>
                <a:gd name="connsiteY63" fmla="*/ 2137020 h 2194560"/>
                <a:gd name="connsiteX64" fmla="*/ 229472 w 2040673"/>
                <a:gd name="connsiteY64" fmla="*/ 2128322 h 2194560"/>
                <a:gd name="connsiteX65" fmla="*/ 243522 w 2040673"/>
                <a:gd name="connsiteY65" fmla="*/ 2118286 h 2194560"/>
                <a:gd name="connsiteX66" fmla="*/ 251551 w 2040673"/>
                <a:gd name="connsiteY66" fmla="*/ 2110926 h 2194560"/>
                <a:gd name="connsiteX67" fmla="*/ 497101 w 2040673"/>
                <a:gd name="connsiteY67" fmla="*/ 1967744 h 2194560"/>
                <a:gd name="connsiteX68" fmla="*/ 600807 w 2040673"/>
                <a:gd name="connsiteY68" fmla="*/ 1915556 h 2194560"/>
                <a:gd name="connsiteX69" fmla="*/ 634261 w 2040673"/>
                <a:gd name="connsiteY69" fmla="*/ 1907528 h 2194560"/>
                <a:gd name="connsiteX70" fmla="*/ 820932 w 2040673"/>
                <a:gd name="connsiteY70" fmla="*/ 1834599 h 2194560"/>
                <a:gd name="connsiteX71" fmla="*/ 1515430 w 2040673"/>
                <a:gd name="connsiteY71" fmla="*/ 1572322 h 2194560"/>
                <a:gd name="connsiteX72" fmla="*/ 1876730 w 2040673"/>
                <a:gd name="connsiteY72" fmla="*/ 1360895 h 2194560"/>
                <a:gd name="connsiteX73" fmla="*/ 2026602 w 2040673"/>
                <a:gd name="connsiteY73" fmla="*/ 1147461 h 2194560"/>
                <a:gd name="connsiteX74" fmla="*/ 2023257 w 2040673"/>
                <a:gd name="connsiteY74" fmla="*/ 857083 h 2194560"/>
                <a:gd name="connsiteX75" fmla="*/ 1219031 w 2040673"/>
                <a:gd name="connsiteY75" fmla="*/ 181988 h 2194560"/>
                <a:gd name="connsiteX76" fmla="*/ 1156138 w 2040673"/>
                <a:gd name="connsiteY76" fmla="*/ 353271 h 2194560"/>
                <a:gd name="connsiteX77" fmla="*/ 1219031 w 2040673"/>
                <a:gd name="connsiteY77" fmla="*/ 181988 h 2194560"/>
                <a:gd name="connsiteX0" fmla="*/ 2023257 w 2043660"/>
                <a:gd name="connsiteY0" fmla="*/ 857083 h 2199245"/>
                <a:gd name="connsiteX1" fmla="*/ 1672662 w 2043660"/>
                <a:gd name="connsiteY1" fmla="*/ 280342 h 2199245"/>
                <a:gd name="connsiteX2" fmla="*/ 1390983 w 2043660"/>
                <a:gd name="connsiteY2" fmla="*/ 81627 h 2199245"/>
                <a:gd name="connsiteX3" fmla="*/ 1275902 w 2043660"/>
                <a:gd name="connsiteY3" fmla="*/ 36799 h 2199245"/>
                <a:gd name="connsiteX4" fmla="*/ 1275902 w 2043660"/>
                <a:gd name="connsiteY4" fmla="*/ 36799 h 2199245"/>
                <a:gd name="connsiteX5" fmla="*/ 1253823 w 2043660"/>
                <a:gd name="connsiteY5" fmla="*/ 25425 h 2199245"/>
                <a:gd name="connsiteX6" fmla="*/ 1152793 w 2043660"/>
                <a:gd name="connsiteY6" fmla="*/ 0 h 2199245"/>
                <a:gd name="connsiteX7" fmla="*/ 1136735 w 2043660"/>
                <a:gd name="connsiteY7" fmla="*/ 0 h 2199245"/>
                <a:gd name="connsiteX8" fmla="*/ 1099267 w 2043660"/>
                <a:gd name="connsiteY8" fmla="*/ 0 h 2199245"/>
                <a:gd name="connsiteX9" fmla="*/ 1083209 w 2043660"/>
                <a:gd name="connsiteY9" fmla="*/ 0 h 2199245"/>
                <a:gd name="connsiteX10" fmla="*/ 1025000 w 2043660"/>
                <a:gd name="connsiteY10" fmla="*/ 5353 h 2199245"/>
                <a:gd name="connsiteX11" fmla="*/ 954747 w 2043660"/>
                <a:gd name="connsiteY11" fmla="*/ 16058 h 2199245"/>
                <a:gd name="connsiteX12" fmla="*/ 911257 w 2043660"/>
                <a:gd name="connsiteY12" fmla="*/ 24087 h 2199245"/>
                <a:gd name="connsiteX13" fmla="*/ 467662 w 2043660"/>
                <a:gd name="connsiteY13" fmla="*/ 292385 h 2199245"/>
                <a:gd name="connsiteX14" fmla="*/ 151859 w 2043660"/>
                <a:gd name="connsiteY14" fmla="*/ 861097 h 2199245"/>
                <a:gd name="connsiteX15" fmla="*/ 18044 w 2043660"/>
                <a:gd name="connsiteY15" fmla="*/ 1487350 h 2199245"/>
                <a:gd name="connsiteX16" fmla="*/ 5332 w 2043660"/>
                <a:gd name="connsiteY16" fmla="*/ 1947003 h 2199245"/>
                <a:gd name="connsiteX17" fmla="*/ 10685 w 2043660"/>
                <a:gd name="connsiteY17" fmla="*/ 2009227 h 2199245"/>
                <a:gd name="connsiteX18" fmla="*/ 62203 w 2043660"/>
                <a:gd name="connsiteY18" fmla="*/ 2161106 h 2199245"/>
                <a:gd name="connsiteX19" fmla="*/ 66218 w 2043660"/>
                <a:gd name="connsiteY19" fmla="*/ 2163783 h 2199245"/>
                <a:gd name="connsiteX20" fmla="*/ 78261 w 2043660"/>
                <a:gd name="connsiteY20" fmla="*/ 2171812 h 2199245"/>
                <a:gd name="connsiteX21" fmla="*/ 78930 w 2043660"/>
                <a:gd name="connsiteY21" fmla="*/ 2172481 h 2199245"/>
                <a:gd name="connsiteX22" fmla="*/ 84952 w 2043660"/>
                <a:gd name="connsiteY22" fmla="*/ 2176495 h 2199245"/>
                <a:gd name="connsiteX23" fmla="*/ 87628 w 2043660"/>
                <a:gd name="connsiteY23" fmla="*/ 2177833 h 2199245"/>
                <a:gd name="connsiteX24" fmla="*/ 92981 w 2043660"/>
                <a:gd name="connsiteY24" fmla="*/ 2181179 h 2199245"/>
                <a:gd name="connsiteX25" fmla="*/ 95657 w 2043660"/>
                <a:gd name="connsiteY25" fmla="*/ 2183186 h 2199245"/>
                <a:gd name="connsiteX26" fmla="*/ 100340 w 2043660"/>
                <a:gd name="connsiteY26" fmla="*/ 2185862 h 2199245"/>
                <a:gd name="connsiteX27" fmla="*/ 103686 w 2043660"/>
                <a:gd name="connsiteY27" fmla="*/ 2187200 h 2199245"/>
                <a:gd name="connsiteX28" fmla="*/ 108369 w 2043660"/>
                <a:gd name="connsiteY28" fmla="*/ 2189208 h 2199245"/>
                <a:gd name="connsiteX29" fmla="*/ 111715 w 2043660"/>
                <a:gd name="connsiteY29" fmla="*/ 2190546 h 2199245"/>
                <a:gd name="connsiteX30" fmla="*/ 117067 w 2043660"/>
                <a:gd name="connsiteY30" fmla="*/ 2192553 h 2199245"/>
                <a:gd name="connsiteX31" fmla="*/ 119744 w 2043660"/>
                <a:gd name="connsiteY31" fmla="*/ 2193891 h 2199245"/>
                <a:gd name="connsiteX32" fmla="*/ 128442 w 2043660"/>
                <a:gd name="connsiteY32" fmla="*/ 2196567 h 2199245"/>
                <a:gd name="connsiteX33" fmla="*/ 134463 w 2043660"/>
                <a:gd name="connsiteY33" fmla="*/ 2197905 h 2199245"/>
                <a:gd name="connsiteX34" fmla="*/ 135132 w 2043660"/>
                <a:gd name="connsiteY34" fmla="*/ 2197905 h 2199245"/>
                <a:gd name="connsiteX35" fmla="*/ 139816 w 2043660"/>
                <a:gd name="connsiteY35" fmla="*/ 2198575 h 2199245"/>
                <a:gd name="connsiteX36" fmla="*/ 140485 w 2043660"/>
                <a:gd name="connsiteY36" fmla="*/ 2198575 h 2199245"/>
                <a:gd name="connsiteX37" fmla="*/ 145168 w 2043660"/>
                <a:gd name="connsiteY37" fmla="*/ 2199244 h 2199245"/>
                <a:gd name="connsiteX38" fmla="*/ 145168 w 2043660"/>
                <a:gd name="connsiteY38" fmla="*/ 2199244 h 2199245"/>
                <a:gd name="connsiteX39" fmla="*/ 149852 w 2043660"/>
                <a:gd name="connsiteY39" fmla="*/ 2199244 h 2199245"/>
                <a:gd name="connsiteX40" fmla="*/ 149852 w 2043660"/>
                <a:gd name="connsiteY40" fmla="*/ 2199244 h 2199245"/>
                <a:gd name="connsiteX41" fmla="*/ 149852 w 2043660"/>
                <a:gd name="connsiteY41" fmla="*/ 2199244 h 2199245"/>
                <a:gd name="connsiteX42" fmla="*/ 153197 w 2043660"/>
                <a:gd name="connsiteY42" fmla="*/ 2198575 h 2199245"/>
                <a:gd name="connsiteX43" fmla="*/ 153197 w 2043660"/>
                <a:gd name="connsiteY43" fmla="*/ 2198575 h 2199245"/>
                <a:gd name="connsiteX44" fmla="*/ 156543 w 2043660"/>
                <a:gd name="connsiteY44" fmla="*/ 2197905 h 2199245"/>
                <a:gd name="connsiteX45" fmla="*/ 156543 w 2043660"/>
                <a:gd name="connsiteY45" fmla="*/ 2197905 h 2199245"/>
                <a:gd name="connsiteX46" fmla="*/ 159219 w 2043660"/>
                <a:gd name="connsiteY46" fmla="*/ 2196567 h 2199245"/>
                <a:gd name="connsiteX47" fmla="*/ 159219 w 2043660"/>
                <a:gd name="connsiteY47" fmla="*/ 2196567 h 2199245"/>
                <a:gd name="connsiteX48" fmla="*/ 161895 w 2043660"/>
                <a:gd name="connsiteY48" fmla="*/ 2194560 h 2199245"/>
                <a:gd name="connsiteX49" fmla="*/ 161895 w 2043660"/>
                <a:gd name="connsiteY49" fmla="*/ 2194560 h 2199245"/>
                <a:gd name="connsiteX50" fmla="*/ 163902 w 2043660"/>
                <a:gd name="connsiteY50" fmla="*/ 2192553 h 2199245"/>
                <a:gd name="connsiteX51" fmla="*/ 163902 w 2043660"/>
                <a:gd name="connsiteY51" fmla="*/ 2192553 h 2199245"/>
                <a:gd name="connsiteX52" fmla="*/ 165910 w 2043660"/>
                <a:gd name="connsiteY52" fmla="*/ 2189877 h 2199245"/>
                <a:gd name="connsiteX53" fmla="*/ 165910 w 2043660"/>
                <a:gd name="connsiteY53" fmla="*/ 2189877 h 2199245"/>
                <a:gd name="connsiteX54" fmla="*/ 167248 w 2043660"/>
                <a:gd name="connsiteY54" fmla="*/ 2186531 h 2199245"/>
                <a:gd name="connsiteX55" fmla="*/ 167248 w 2043660"/>
                <a:gd name="connsiteY55" fmla="*/ 2186531 h 2199245"/>
                <a:gd name="connsiteX56" fmla="*/ 169255 w 2043660"/>
                <a:gd name="connsiteY56" fmla="*/ 2179840 h 2199245"/>
                <a:gd name="connsiteX57" fmla="*/ 169255 w 2043660"/>
                <a:gd name="connsiteY57" fmla="*/ 2178502 h 2199245"/>
                <a:gd name="connsiteX58" fmla="*/ 169924 w 2043660"/>
                <a:gd name="connsiteY58" fmla="*/ 2175826 h 2199245"/>
                <a:gd name="connsiteX59" fmla="*/ 170593 w 2043660"/>
                <a:gd name="connsiteY59" fmla="*/ 2173819 h 2199245"/>
                <a:gd name="connsiteX60" fmla="*/ 171262 w 2043660"/>
                <a:gd name="connsiteY60" fmla="*/ 2171812 h 2199245"/>
                <a:gd name="connsiteX61" fmla="*/ 171931 w 2043660"/>
                <a:gd name="connsiteY61" fmla="*/ 2166459 h 2199245"/>
                <a:gd name="connsiteX62" fmla="*/ 179291 w 2043660"/>
                <a:gd name="connsiteY62" fmla="*/ 2141034 h 2199245"/>
                <a:gd name="connsiteX63" fmla="*/ 180629 w 2043660"/>
                <a:gd name="connsiteY63" fmla="*/ 2137020 h 2199245"/>
                <a:gd name="connsiteX64" fmla="*/ 229472 w 2043660"/>
                <a:gd name="connsiteY64" fmla="*/ 2128322 h 2199245"/>
                <a:gd name="connsiteX65" fmla="*/ 243522 w 2043660"/>
                <a:gd name="connsiteY65" fmla="*/ 2118286 h 2199245"/>
                <a:gd name="connsiteX66" fmla="*/ 251551 w 2043660"/>
                <a:gd name="connsiteY66" fmla="*/ 2110926 h 2199245"/>
                <a:gd name="connsiteX67" fmla="*/ 497101 w 2043660"/>
                <a:gd name="connsiteY67" fmla="*/ 1967744 h 2199245"/>
                <a:gd name="connsiteX68" fmla="*/ 600807 w 2043660"/>
                <a:gd name="connsiteY68" fmla="*/ 1915556 h 2199245"/>
                <a:gd name="connsiteX69" fmla="*/ 634261 w 2043660"/>
                <a:gd name="connsiteY69" fmla="*/ 1907528 h 2199245"/>
                <a:gd name="connsiteX70" fmla="*/ 820932 w 2043660"/>
                <a:gd name="connsiteY70" fmla="*/ 1834599 h 2199245"/>
                <a:gd name="connsiteX71" fmla="*/ 1515430 w 2043660"/>
                <a:gd name="connsiteY71" fmla="*/ 1572322 h 2199245"/>
                <a:gd name="connsiteX72" fmla="*/ 1876730 w 2043660"/>
                <a:gd name="connsiteY72" fmla="*/ 1360895 h 2199245"/>
                <a:gd name="connsiteX73" fmla="*/ 2026602 w 2043660"/>
                <a:gd name="connsiteY73" fmla="*/ 1147461 h 2199245"/>
                <a:gd name="connsiteX74" fmla="*/ 2023257 w 2043660"/>
                <a:gd name="connsiteY74" fmla="*/ 857083 h 21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43660" h="2199245">
                  <a:moveTo>
                    <a:pt x="2023257" y="857083"/>
                  </a:moveTo>
                  <a:cubicBezTo>
                    <a:pt x="1966386" y="628929"/>
                    <a:pt x="1838592" y="442926"/>
                    <a:pt x="1672662" y="280342"/>
                  </a:cubicBezTo>
                  <a:cubicBezTo>
                    <a:pt x="1589697" y="199384"/>
                    <a:pt x="1497365" y="130469"/>
                    <a:pt x="1390983" y="81627"/>
                  </a:cubicBezTo>
                  <a:cubicBezTo>
                    <a:pt x="1353514" y="64231"/>
                    <a:pt x="1317385" y="44159"/>
                    <a:pt x="1275902" y="36799"/>
                  </a:cubicBezTo>
                  <a:lnTo>
                    <a:pt x="1275902" y="36799"/>
                  </a:lnTo>
                  <a:cubicBezTo>
                    <a:pt x="1271888" y="26094"/>
                    <a:pt x="1261182" y="28101"/>
                    <a:pt x="1253823" y="25425"/>
                  </a:cubicBezTo>
                  <a:cubicBezTo>
                    <a:pt x="1221038" y="13381"/>
                    <a:pt x="1184908" y="15389"/>
                    <a:pt x="1152793" y="0"/>
                  </a:cubicBezTo>
                  <a:lnTo>
                    <a:pt x="1136735" y="0"/>
                  </a:lnTo>
                  <a:cubicBezTo>
                    <a:pt x="1124022" y="9367"/>
                    <a:pt x="1111979" y="8029"/>
                    <a:pt x="1099267" y="0"/>
                  </a:cubicBezTo>
                  <a:lnTo>
                    <a:pt x="1083209" y="0"/>
                  </a:lnTo>
                  <a:cubicBezTo>
                    <a:pt x="1064475" y="11374"/>
                    <a:pt x="1044403" y="3345"/>
                    <a:pt x="1025000" y="5353"/>
                  </a:cubicBezTo>
                  <a:cubicBezTo>
                    <a:pt x="1002251" y="13381"/>
                    <a:pt x="976826" y="6022"/>
                    <a:pt x="954747" y="16058"/>
                  </a:cubicBezTo>
                  <a:cubicBezTo>
                    <a:pt x="940027" y="18734"/>
                    <a:pt x="925308" y="20741"/>
                    <a:pt x="911257" y="24087"/>
                  </a:cubicBezTo>
                  <a:cubicBezTo>
                    <a:pt x="734622" y="66238"/>
                    <a:pt x="589433" y="159908"/>
                    <a:pt x="467662" y="292385"/>
                  </a:cubicBezTo>
                  <a:cubicBezTo>
                    <a:pt x="317789" y="456977"/>
                    <a:pt x="222781" y="653015"/>
                    <a:pt x="151859" y="861097"/>
                  </a:cubicBezTo>
                  <a:cubicBezTo>
                    <a:pt x="82275" y="1064496"/>
                    <a:pt x="40793" y="1273915"/>
                    <a:pt x="18044" y="1487350"/>
                  </a:cubicBezTo>
                  <a:cubicBezTo>
                    <a:pt x="1987" y="1639898"/>
                    <a:pt x="-6042" y="1793116"/>
                    <a:pt x="5332" y="1947003"/>
                  </a:cubicBezTo>
                  <a:cubicBezTo>
                    <a:pt x="6670" y="1967075"/>
                    <a:pt x="12023" y="1987147"/>
                    <a:pt x="10685" y="2009227"/>
                  </a:cubicBezTo>
                  <a:lnTo>
                    <a:pt x="62203" y="2161106"/>
                  </a:lnTo>
                  <a:cubicBezTo>
                    <a:pt x="63541" y="2161776"/>
                    <a:pt x="64880" y="2163114"/>
                    <a:pt x="66218" y="2163783"/>
                  </a:cubicBezTo>
                  <a:lnTo>
                    <a:pt x="78261" y="2171812"/>
                  </a:lnTo>
                  <a:cubicBezTo>
                    <a:pt x="78261" y="2171812"/>
                    <a:pt x="78930" y="2171812"/>
                    <a:pt x="78930" y="2172481"/>
                  </a:cubicBezTo>
                  <a:lnTo>
                    <a:pt x="84952" y="2176495"/>
                  </a:lnTo>
                  <a:cubicBezTo>
                    <a:pt x="85621" y="2177164"/>
                    <a:pt x="86290" y="2177164"/>
                    <a:pt x="87628" y="2177833"/>
                  </a:cubicBezTo>
                  <a:cubicBezTo>
                    <a:pt x="89635" y="2179172"/>
                    <a:pt x="90973" y="2179840"/>
                    <a:pt x="92981" y="2181179"/>
                  </a:cubicBezTo>
                  <a:cubicBezTo>
                    <a:pt x="93650" y="2181848"/>
                    <a:pt x="94988" y="2182517"/>
                    <a:pt x="95657" y="2183186"/>
                  </a:cubicBezTo>
                  <a:cubicBezTo>
                    <a:pt x="96995" y="2183855"/>
                    <a:pt x="99002" y="2185193"/>
                    <a:pt x="100340" y="2185862"/>
                  </a:cubicBezTo>
                  <a:cubicBezTo>
                    <a:pt x="101679" y="2186531"/>
                    <a:pt x="102348" y="2187200"/>
                    <a:pt x="103686" y="2187200"/>
                  </a:cubicBezTo>
                  <a:cubicBezTo>
                    <a:pt x="105024" y="2187869"/>
                    <a:pt x="107031" y="2188539"/>
                    <a:pt x="108369" y="2189208"/>
                  </a:cubicBezTo>
                  <a:cubicBezTo>
                    <a:pt x="109708" y="2189877"/>
                    <a:pt x="110376" y="2189877"/>
                    <a:pt x="111715" y="2190546"/>
                  </a:cubicBezTo>
                  <a:cubicBezTo>
                    <a:pt x="113722" y="2191215"/>
                    <a:pt x="115060" y="2191884"/>
                    <a:pt x="117067" y="2192553"/>
                  </a:cubicBezTo>
                  <a:cubicBezTo>
                    <a:pt x="117736" y="2192553"/>
                    <a:pt x="119075" y="2193222"/>
                    <a:pt x="119744" y="2193891"/>
                  </a:cubicBezTo>
                  <a:cubicBezTo>
                    <a:pt x="122420" y="2194560"/>
                    <a:pt x="125096" y="2195898"/>
                    <a:pt x="128442" y="2196567"/>
                  </a:cubicBezTo>
                  <a:cubicBezTo>
                    <a:pt x="130449" y="2197236"/>
                    <a:pt x="132456" y="2197236"/>
                    <a:pt x="134463" y="2197905"/>
                  </a:cubicBezTo>
                  <a:lnTo>
                    <a:pt x="135132" y="2197905"/>
                  </a:lnTo>
                  <a:cubicBezTo>
                    <a:pt x="137139" y="2197905"/>
                    <a:pt x="138478" y="2198575"/>
                    <a:pt x="139816" y="2198575"/>
                  </a:cubicBezTo>
                  <a:lnTo>
                    <a:pt x="140485" y="2198575"/>
                  </a:lnTo>
                  <a:cubicBezTo>
                    <a:pt x="141823" y="2198575"/>
                    <a:pt x="143830" y="2199244"/>
                    <a:pt x="145168" y="2199244"/>
                  </a:cubicBezTo>
                  <a:lnTo>
                    <a:pt x="145168" y="2199244"/>
                  </a:lnTo>
                  <a:lnTo>
                    <a:pt x="149852" y="2199244"/>
                  </a:lnTo>
                  <a:lnTo>
                    <a:pt x="149852" y="2199244"/>
                  </a:lnTo>
                  <a:lnTo>
                    <a:pt x="149852" y="2199244"/>
                  </a:lnTo>
                  <a:cubicBezTo>
                    <a:pt x="151190" y="2199244"/>
                    <a:pt x="152528" y="2199244"/>
                    <a:pt x="153197" y="2198575"/>
                  </a:cubicBezTo>
                  <a:lnTo>
                    <a:pt x="153197" y="2198575"/>
                  </a:lnTo>
                  <a:cubicBezTo>
                    <a:pt x="154535" y="2198575"/>
                    <a:pt x="155204" y="2197905"/>
                    <a:pt x="156543" y="2197905"/>
                  </a:cubicBezTo>
                  <a:lnTo>
                    <a:pt x="156543" y="2197905"/>
                  </a:lnTo>
                  <a:cubicBezTo>
                    <a:pt x="157212" y="2197236"/>
                    <a:pt x="158550" y="2197236"/>
                    <a:pt x="159219" y="2196567"/>
                  </a:cubicBezTo>
                  <a:lnTo>
                    <a:pt x="159219" y="2196567"/>
                  </a:lnTo>
                  <a:cubicBezTo>
                    <a:pt x="159888" y="2195898"/>
                    <a:pt x="161226" y="2195229"/>
                    <a:pt x="161895" y="2194560"/>
                  </a:cubicBezTo>
                  <a:lnTo>
                    <a:pt x="161895" y="2194560"/>
                  </a:lnTo>
                  <a:lnTo>
                    <a:pt x="163902" y="2192553"/>
                  </a:lnTo>
                  <a:lnTo>
                    <a:pt x="163902" y="2192553"/>
                  </a:lnTo>
                  <a:cubicBezTo>
                    <a:pt x="164571" y="2191884"/>
                    <a:pt x="165241" y="2190546"/>
                    <a:pt x="165910" y="2189877"/>
                  </a:cubicBezTo>
                  <a:lnTo>
                    <a:pt x="165910" y="2189877"/>
                  </a:lnTo>
                  <a:cubicBezTo>
                    <a:pt x="166579" y="2188539"/>
                    <a:pt x="167248" y="2187869"/>
                    <a:pt x="167248" y="2186531"/>
                  </a:cubicBezTo>
                  <a:lnTo>
                    <a:pt x="167248" y="2186531"/>
                  </a:lnTo>
                  <a:cubicBezTo>
                    <a:pt x="167917" y="2184524"/>
                    <a:pt x="168586" y="2182517"/>
                    <a:pt x="169255" y="2179840"/>
                  </a:cubicBezTo>
                  <a:lnTo>
                    <a:pt x="169255" y="2178502"/>
                  </a:lnTo>
                  <a:cubicBezTo>
                    <a:pt x="169255" y="2177833"/>
                    <a:pt x="169924" y="2176495"/>
                    <a:pt x="169924" y="2175826"/>
                  </a:cubicBezTo>
                  <a:cubicBezTo>
                    <a:pt x="169924" y="2175157"/>
                    <a:pt x="169924" y="2174488"/>
                    <a:pt x="170593" y="2173819"/>
                  </a:cubicBezTo>
                  <a:cubicBezTo>
                    <a:pt x="170593" y="2173150"/>
                    <a:pt x="170593" y="2172481"/>
                    <a:pt x="171262" y="2171812"/>
                  </a:cubicBezTo>
                  <a:cubicBezTo>
                    <a:pt x="171262" y="2170473"/>
                    <a:pt x="171931" y="2168466"/>
                    <a:pt x="171931" y="2166459"/>
                  </a:cubicBezTo>
                  <a:cubicBezTo>
                    <a:pt x="173269" y="2157761"/>
                    <a:pt x="175946" y="2149063"/>
                    <a:pt x="179291" y="2141034"/>
                  </a:cubicBezTo>
                  <a:cubicBezTo>
                    <a:pt x="179960" y="2139696"/>
                    <a:pt x="180629" y="2138358"/>
                    <a:pt x="180629" y="2137020"/>
                  </a:cubicBezTo>
                  <a:cubicBezTo>
                    <a:pt x="197356" y="2133674"/>
                    <a:pt x="213414" y="2130998"/>
                    <a:pt x="229472" y="2128322"/>
                  </a:cubicBezTo>
                  <a:cubicBezTo>
                    <a:pt x="233486" y="2124977"/>
                    <a:pt x="238169" y="2121631"/>
                    <a:pt x="243522" y="2118286"/>
                  </a:cubicBezTo>
                  <a:cubicBezTo>
                    <a:pt x="246198" y="2116278"/>
                    <a:pt x="248875" y="2113602"/>
                    <a:pt x="251551" y="2110926"/>
                  </a:cubicBezTo>
                  <a:cubicBezTo>
                    <a:pt x="327156" y="2052048"/>
                    <a:pt x="412128" y="2009896"/>
                    <a:pt x="497101" y="1967744"/>
                  </a:cubicBezTo>
                  <a:cubicBezTo>
                    <a:pt x="531893" y="1950348"/>
                    <a:pt x="569361" y="1938974"/>
                    <a:pt x="600807" y="1915556"/>
                  </a:cubicBezTo>
                  <a:cubicBezTo>
                    <a:pt x="612850" y="1915556"/>
                    <a:pt x="623556" y="1911542"/>
                    <a:pt x="634261" y="1907528"/>
                  </a:cubicBezTo>
                  <a:lnTo>
                    <a:pt x="820932" y="1834599"/>
                  </a:lnTo>
                  <a:cubicBezTo>
                    <a:pt x="1053101" y="1748288"/>
                    <a:pt x="1288615" y="1672014"/>
                    <a:pt x="1515430" y="1572322"/>
                  </a:cubicBezTo>
                  <a:cubicBezTo>
                    <a:pt x="1643892" y="1515451"/>
                    <a:pt x="1769009" y="1452558"/>
                    <a:pt x="1876730" y="1360895"/>
                  </a:cubicBezTo>
                  <a:cubicBezTo>
                    <a:pt x="1944975" y="1302686"/>
                    <a:pt x="2002515" y="1235778"/>
                    <a:pt x="2026602" y="1147461"/>
                  </a:cubicBezTo>
                  <a:cubicBezTo>
                    <a:pt x="2052696" y="1049776"/>
                    <a:pt x="2046674" y="952760"/>
                    <a:pt x="2023257" y="857083"/>
                  </a:cubicBezTo>
                  <a:close/>
                </a:path>
              </a:pathLst>
            </a:custGeom>
            <a:solidFill>
              <a:schemeClr val="accent2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01740C4A-9709-4F3B-80DA-D979C6D9B65A}"/>
                </a:ext>
              </a:extLst>
            </p:cNvPr>
            <p:cNvSpPr/>
            <p:nvPr/>
          </p:nvSpPr>
          <p:spPr>
            <a:xfrm>
              <a:off x="6448000" y="2834949"/>
              <a:ext cx="120374" cy="491050"/>
            </a:xfrm>
            <a:custGeom>
              <a:avLst/>
              <a:gdLst>
                <a:gd name="connsiteX0" fmla="*/ 318562 w 421516"/>
                <a:gd name="connsiteY0" fmla="*/ 1215037 h 1719518"/>
                <a:gd name="connsiteX1" fmla="*/ 422269 w 421516"/>
                <a:gd name="connsiteY1" fmla="*/ 573396 h 1719518"/>
                <a:gd name="connsiteX2" fmla="*/ 390153 w 421516"/>
                <a:gd name="connsiteY2" fmla="*/ 349256 h 1719518"/>
                <a:gd name="connsiteX3" fmla="*/ 388146 w 421516"/>
                <a:gd name="connsiteY3" fmla="*/ 333867 h 1719518"/>
                <a:gd name="connsiteX4" fmla="*/ 384801 w 421516"/>
                <a:gd name="connsiteY4" fmla="*/ 322493 h 1719518"/>
                <a:gd name="connsiteX5" fmla="*/ 374765 w 421516"/>
                <a:gd name="connsiteY5" fmla="*/ 290378 h 1719518"/>
                <a:gd name="connsiteX6" fmla="*/ 329937 w 421516"/>
                <a:gd name="connsiteY6" fmla="*/ 112404 h 1719518"/>
                <a:gd name="connsiteX7" fmla="*/ 350678 w 421516"/>
                <a:gd name="connsiteY7" fmla="*/ 0 h 1719518"/>
                <a:gd name="connsiteX8" fmla="*/ 301836 w 421516"/>
                <a:gd name="connsiteY8" fmla="*/ 8698 h 1719518"/>
                <a:gd name="connsiteX9" fmla="*/ 300498 w 421516"/>
                <a:gd name="connsiteY9" fmla="*/ 12712 h 1719518"/>
                <a:gd name="connsiteX10" fmla="*/ 293138 w 421516"/>
                <a:gd name="connsiteY10" fmla="*/ 38137 h 1719518"/>
                <a:gd name="connsiteX11" fmla="*/ 289792 w 421516"/>
                <a:gd name="connsiteY11" fmla="*/ 54195 h 1719518"/>
                <a:gd name="connsiteX12" fmla="*/ 270389 w 421516"/>
                <a:gd name="connsiteY12" fmla="*/ 71591 h 1719518"/>
                <a:gd name="connsiteX13" fmla="*/ 248310 w 421516"/>
                <a:gd name="connsiteY13" fmla="*/ 68914 h 1719518"/>
                <a:gd name="connsiteX14" fmla="*/ 186086 w 421516"/>
                <a:gd name="connsiteY14" fmla="*/ 37468 h 1719518"/>
                <a:gd name="connsiteX15" fmla="*/ 181402 w 421516"/>
                <a:gd name="connsiteY15" fmla="*/ 38806 h 1719518"/>
                <a:gd name="connsiteX16" fmla="*/ 101783 w 421516"/>
                <a:gd name="connsiteY16" fmla="*/ 130469 h 1719518"/>
                <a:gd name="connsiteX17" fmla="*/ 163338 w 421516"/>
                <a:gd name="connsiteY17" fmla="*/ 343234 h 1719518"/>
                <a:gd name="connsiteX18" fmla="*/ 173374 w 421516"/>
                <a:gd name="connsiteY18" fmla="*/ 349256 h 1719518"/>
                <a:gd name="connsiteX19" fmla="*/ 163338 w 421516"/>
                <a:gd name="connsiteY19" fmla="*/ 343234 h 1719518"/>
                <a:gd name="connsiteX20" fmla="*/ 166683 w 421516"/>
                <a:gd name="connsiteY20" fmla="*/ 369328 h 1719518"/>
                <a:gd name="connsiteX21" fmla="*/ 163338 w 421516"/>
                <a:gd name="connsiteY21" fmla="*/ 960789 h 1719518"/>
                <a:gd name="connsiteX22" fmla="*/ 60969 w 421516"/>
                <a:gd name="connsiteY22" fmla="*/ 1267894 h 1719518"/>
                <a:gd name="connsiteX23" fmla="*/ 8112 w 421516"/>
                <a:gd name="connsiteY23" fmla="*/ 1720856 h 1719518"/>
                <a:gd name="connsiteX24" fmla="*/ 109143 w 421516"/>
                <a:gd name="connsiteY24" fmla="*/ 1704798 h 1719518"/>
                <a:gd name="connsiteX25" fmla="*/ 231583 w 421516"/>
                <a:gd name="connsiteY25" fmla="*/ 1698777 h 1719518"/>
                <a:gd name="connsiteX26" fmla="*/ 230245 w 421516"/>
                <a:gd name="connsiteY26" fmla="*/ 1512105 h 1719518"/>
                <a:gd name="connsiteX27" fmla="*/ 318562 w 421516"/>
                <a:gd name="connsiteY27" fmla="*/ 1215037 h 1719518"/>
                <a:gd name="connsiteX28" fmla="*/ 275073 w 421516"/>
                <a:gd name="connsiteY28" fmla="*/ 353940 h 1719518"/>
                <a:gd name="connsiteX29" fmla="*/ 235597 w 421516"/>
                <a:gd name="connsiteY29" fmla="*/ 353940 h 1719518"/>
                <a:gd name="connsiteX30" fmla="*/ 275073 w 421516"/>
                <a:gd name="connsiteY30" fmla="*/ 353940 h 171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1516" h="1719518">
                  <a:moveTo>
                    <a:pt x="318562" y="1215037"/>
                  </a:moveTo>
                  <a:cubicBezTo>
                    <a:pt x="394837" y="1007624"/>
                    <a:pt x="440334" y="795528"/>
                    <a:pt x="422269" y="573396"/>
                  </a:cubicBezTo>
                  <a:cubicBezTo>
                    <a:pt x="416247" y="497790"/>
                    <a:pt x="409556" y="422854"/>
                    <a:pt x="390153" y="349256"/>
                  </a:cubicBezTo>
                  <a:cubicBezTo>
                    <a:pt x="389484" y="343904"/>
                    <a:pt x="388815" y="338551"/>
                    <a:pt x="388146" y="333867"/>
                  </a:cubicBezTo>
                  <a:cubicBezTo>
                    <a:pt x="380117" y="331860"/>
                    <a:pt x="376103" y="329184"/>
                    <a:pt x="384801" y="322493"/>
                  </a:cubicBezTo>
                  <a:cubicBezTo>
                    <a:pt x="381455" y="311788"/>
                    <a:pt x="375434" y="301083"/>
                    <a:pt x="374765" y="290378"/>
                  </a:cubicBezTo>
                  <a:cubicBezTo>
                    <a:pt x="370750" y="228154"/>
                    <a:pt x="353354" y="168607"/>
                    <a:pt x="329937" y="112404"/>
                  </a:cubicBezTo>
                  <a:cubicBezTo>
                    <a:pt x="309195" y="62893"/>
                    <a:pt x="314548" y="28101"/>
                    <a:pt x="350678" y="0"/>
                  </a:cubicBezTo>
                  <a:cubicBezTo>
                    <a:pt x="334620" y="2676"/>
                    <a:pt x="318562" y="5353"/>
                    <a:pt x="301836" y="8698"/>
                  </a:cubicBezTo>
                  <a:cubicBezTo>
                    <a:pt x="301167" y="10036"/>
                    <a:pt x="300498" y="11374"/>
                    <a:pt x="300498" y="12712"/>
                  </a:cubicBezTo>
                  <a:cubicBezTo>
                    <a:pt x="297152" y="20741"/>
                    <a:pt x="294476" y="29439"/>
                    <a:pt x="293138" y="38137"/>
                  </a:cubicBezTo>
                  <a:cubicBezTo>
                    <a:pt x="292469" y="44828"/>
                    <a:pt x="291131" y="49511"/>
                    <a:pt x="289792" y="54195"/>
                  </a:cubicBezTo>
                  <a:cubicBezTo>
                    <a:pt x="286447" y="65569"/>
                    <a:pt x="280425" y="70922"/>
                    <a:pt x="270389" y="71591"/>
                  </a:cubicBezTo>
                  <a:cubicBezTo>
                    <a:pt x="264368" y="72260"/>
                    <a:pt x="257677" y="70922"/>
                    <a:pt x="248310" y="68914"/>
                  </a:cubicBezTo>
                  <a:cubicBezTo>
                    <a:pt x="226230" y="63562"/>
                    <a:pt x="207496" y="50850"/>
                    <a:pt x="186086" y="37468"/>
                  </a:cubicBezTo>
                  <a:cubicBezTo>
                    <a:pt x="184748" y="38137"/>
                    <a:pt x="183410" y="38137"/>
                    <a:pt x="181402" y="38806"/>
                  </a:cubicBezTo>
                  <a:cubicBezTo>
                    <a:pt x="177388" y="89656"/>
                    <a:pt x="144603" y="114412"/>
                    <a:pt x="101783" y="130469"/>
                  </a:cubicBezTo>
                  <a:cubicBezTo>
                    <a:pt x="122524" y="201391"/>
                    <a:pt x="142596" y="272313"/>
                    <a:pt x="163338" y="343234"/>
                  </a:cubicBezTo>
                  <a:cubicBezTo>
                    <a:pt x="166683" y="345242"/>
                    <a:pt x="170028" y="347249"/>
                    <a:pt x="173374" y="349256"/>
                  </a:cubicBezTo>
                  <a:cubicBezTo>
                    <a:pt x="170028" y="347249"/>
                    <a:pt x="166683" y="345242"/>
                    <a:pt x="163338" y="343234"/>
                  </a:cubicBezTo>
                  <a:cubicBezTo>
                    <a:pt x="164676" y="351933"/>
                    <a:pt x="164676" y="360630"/>
                    <a:pt x="166683" y="369328"/>
                  </a:cubicBezTo>
                  <a:cubicBezTo>
                    <a:pt x="208834" y="566705"/>
                    <a:pt x="215525" y="763413"/>
                    <a:pt x="163338" y="960789"/>
                  </a:cubicBezTo>
                  <a:cubicBezTo>
                    <a:pt x="135236" y="1065165"/>
                    <a:pt x="95761" y="1165526"/>
                    <a:pt x="60969" y="1267894"/>
                  </a:cubicBezTo>
                  <a:cubicBezTo>
                    <a:pt x="10789" y="1415090"/>
                    <a:pt x="-13967" y="1564962"/>
                    <a:pt x="8112" y="1720856"/>
                  </a:cubicBezTo>
                  <a:cubicBezTo>
                    <a:pt x="42235" y="1717511"/>
                    <a:pt x="74351" y="1704130"/>
                    <a:pt x="109143" y="1704798"/>
                  </a:cubicBezTo>
                  <a:cubicBezTo>
                    <a:pt x="149287" y="1694762"/>
                    <a:pt x="190770" y="1701453"/>
                    <a:pt x="231583" y="1698777"/>
                  </a:cubicBezTo>
                  <a:cubicBezTo>
                    <a:pt x="220878" y="1636553"/>
                    <a:pt x="221547" y="1574329"/>
                    <a:pt x="230245" y="1512105"/>
                  </a:cubicBezTo>
                  <a:cubicBezTo>
                    <a:pt x="246303" y="1408399"/>
                    <a:pt x="283102" y="1312052"/>
                    <a:pt x="318562" y="1215037"/>
                  </a:cubicBezTo>
                  <a:close/>
                  <a:moveTo>
                    <a:pt x="275073" y="353940"/>
                  </a:moveTo>
                  <a:cubicBezTo>
                    <a:pt x="261691" y="353940"/>
                    <a:pt x="248979" y="353940"/>
                    <a:pt x="235597" y="353940"/>
                  </a:cubicBezTo>
                  <a:cubicBezTo>
                    <a:pt x="248979" y="353940"/>
                    <a:pt x="261691" y="353940"/>
                    <a:pt x="275073" y="353940"/>
                  </a:cubicBezTo>
                  <a:close/>
                </a:path>
              </a:pathLst>
            </a:custGeom>
            <a:solidFill>
              <a:schemeClr val="accent5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Freeform: Shape 58">
            <a:extLst>
              <a:ext uri="{FF2B5EF4-FFF2-40B4-BE49-F238E27FC236}">
                <a16:creationId xmlns:a16="http://schemas.microsoft.com/office/drawing/2014/main" id="{38E8D12D-BF8F-46C3-8D13-1089F3F29779}"/>
              </a:ext>
            </a:extLst>
          </p:cNvPr>
          <p:cNvSpPr/>
          <p:nvPr/>
        </p:nvSpPr>
        <p:spPr>
          <a:xfrm>
            <a:off x="1668611" y="3487670"/>
            <a:ext cx="415372" cy="512161"/>
          </a:xfrm>
          <a:custGeom>
            <a:avLst/>
            <a:gdLst>
              <a:gd name="connsiteX0" fmla="*/ 1601818 w 1779734"/>
              <a:gd name="connsiteY0" fmla="*/ 431552 h 2181178"/>
              <a:gd name="connsiteX1" fmla="*/ 1099344 w 1779734"/>
              <a:gd name="connsiteY1" fmla="*/ 28770 h 2181178"/>
              <a:gd name="connsiteX2" fmla="*/ 928061 w 1779734"/>
              <a:gd name="connsiteY2" fmla="*/ 0 h 2181178"/>
              <a:gd name="connsiteX3" fmla="*/ 805621 w 1779734"/>
              <a:gd name="connsiteY3" fmla="*/ 6021 h 2181178"/>
              <a:gd name="connsiteX4" fmla="*/ 813650 w 1779734"/>
              <a:gd name="connsiteY4" fmla="*/ 38806 h 2181178"/>
              <a:gd name="connsiteX5" fmla="*/ 805621 w 1779734"/>
              <a:gd name="connsiteY5" fmla="*/ 6021 h 2181178"/>
              <a:gd name="connsiteX6" fmla="*/ 704591 w 1779734"/>
              <a:gd name="connsiteY6" fmla="*/ 22079 h 2181178"/>
              <a:gd name="connsiteX7" fmla="*/ 689871 w 1779734"/>
              <a:gd name="connsiteY7" fmla="*/ 28101 h 2181178"/>
              <a:gd name="connsiteX8" fmla="*/ 407522 w 1779734"/>
              <a:gd name="connsiteY8" fmla="*/ 176635 h 2181178"/>
              <a:gd name="connsiteX9" fmla="*/ 52914 w 1779734"/>
              <a:gd name="connsiteY9" fmla="*/ 729959 h 2181178"/>
              <a:gd name="connsiteX10" fmla="*/ 99749 w 1779734"/>
              <a:gd name="connsiteY10" fmla="*/ 1586372 h 2181178"/>
              <a:gd name="connsiteX11" fmla="*/ 749419 w 1779734"/>
              <a:gd name="connsiteY11" fmla="*/ 2169804 h 2181178"/>
              <a:gd name="connsiteX12" fmla="*/ 994300 w 1779734"/>
              <a:gd name="connsiteY12" fmla="*/ 2177833 h 2181178"/>
              <a:gd name="connsiteX13" fmla="*/ 972220 w 1779734"/>
              <a:gd name="connsiteY13" fmla="*/ 2033313 h 2181178"/>
              <a:gd name="connsiteX14" fmla="*/ 973558 w 1779734"/>
              <a:gd name="connsiteY14" fmla="*/ 2005212 h 2181178"/>
              <a:gd name="connsiteX15" fmla="*/ 1083286 w 1779734"/>
              <a:gd name="connsiteY15" fmla="*/ 1662647 h 2181178"/>
              <a:gd name="connsiteX16" fmla="*/ 1148186 w 1779734"/>
              <a:gd name="connsiteY16" fmla="*/ 1298002 h 2181178"/>
              <a:gd name="connsiteX17" fmla="*/ 1149525 w 1779734"/>
              <a:gd name="connsiteY17" fmla="*/ 1174892 h 2181178"/>
              <a:gd name="connsiteX18" fmla="*/ 1156884 w 1779734"/>
              <a:gd name="connsiteY18" fmla="*/ 1082560 h 2181178"/>
              <a:gd name="connsiteX19" fmla="*/ 1245871 w 1779734"/>
              <a:gd name="connsiteY19" fmla="*/ 1493371 h 2181178"/>
              <a:gd name="connsiteX20" fmla="*/ 1307426 w 1779734"/>
              <a:gd name="connsiteY20" fmla="*/ 1735576 h 2181178"/>
              <a:gd name="connsiteX21" fmla="*/ 1320807 w 1779734"/>
              <a:gd name="connsiteY21" fmla="*/ 1827908 h 2181178"/>
              <a:gd name="connsiteX22" fmla="*/ 1322145 w 1779734"/>
              <a:gd name="connsiteY22" fmla="*/ 1843966 h 2181178"/>
              <a:gd name="connsiteX23" fmla="*/ 1326829 w 1779734"/>
              <a:gd name="connsiteY23" fmla="*/ 1884779 h 2181178"/>
              <a:gd name="connsiteX24" fmla="*/ 1330843 w 1779734"/>
              <a:gd name="connsiteY24" fmla="*/ 2018593 h 2181178"/>
              <a:gd name="connsiteX25" fmla="*/ 1333520 w 1779734"/>
              <a:gd name="connsiteY25" fmla="*/ 2035990 h 2181178"/>
              <a:gd name="connsiteX26" fmla="*/ 1348908 w 1779734"/>
              <a:gd name="connsiteY26" fmla="*/ 2029968 h 2181178"/>
              <a:gd name="connsiteX27" fmla="*/ 1694819 w 1779734"/>
              <a:gd name="connsiteY27" fmla="*/ 1560948 h 2181178"/>
              <a:gd name="connsiteX28" fmla="*/ 1728273 w 1779734"/>
              <a:gd name="connsiteY28" fmla="*/ 1467277 h 2181178"/>
              <a:gd name="connsiteX29" fmla="*/ 1775777 w 1779734"/>
              <a:gd name="connsiteY29" fmla="*/ 1219720 h 2181178"/>
              <a:gd name="connsiteX30" fmla="*/ 1601818 w 1779734"/>
              <a:gd name="connsiteY30" fmla="*/ 431552 h 2181178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1156884 w 1782038"/>
              <a:gd name="connsiteY18" fmla="*/ 1082560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1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26829 w 1782038"/>
              <a:gd name="connsiteY23" fmla="*/ 1884779 h 2213552"/>
              <a:gd name="connsiteX24" fmla="*/ 1330843 w 1782038"/>
              <a:gd name="connsiteY24" fmla="*/ 2018593 h 2213552"/>
              <a:gd name="connsiteX25" fmla="*/ 1100142 w 1782038"/>
              <a:gd name="connsiteY25" fmla="*/ 2213355 h 2213552"/>
              <a:gd name="connsiteX26" fmla="*/ 1348908 w 1782038"/>
              <a:gd name="connsiteY26" fmla="*/ 2029968 h 2213552"/>
              <a:gd name="connsiteX27" fmla="*/ 1694819 w 1782038"/>
              <a:gd name="connsiteY27" fmla="*/ 1560948 h 2213552"/>
              <a:gd name="connsiteX28" fmla="*/ 1728273 w 1782038"/>
              <a:gd name="connsiteY28" fmla="*/ 1467277 h 2213552"/>
              <a:gd name="connsiteX29" fmla="*/ 1775777 w 1782038"/>
              <a:gd name="connsiteY29" fmla="*/ 1219720 h 2213552"/>
              <a:gd name="connsiteX30" fmla="*/ 1601818 w 1782038"/>
              <a:gd name="connsiteY30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30843 w 1782038"/>
              <a:gd name="connsiteY23" fmla="*/ 2018593 h 2213552"/>
              <a:gd name="connsiteX24" fmla="*/ 1100142 w 1782038"/>
              <a:gd name="connsiteY24" fmla="*/ 2213355 h 2213552"/>
              <a:gd name="connsiteX25" fmla="*/ 1348908 w 1782038"/>
              <a:gd name="connsiteY25" fmla="*/ 2029968 h 2213552"/>
              <a:gd name="connsiteX26" fmla="*/ 1694819 w 1782038"/>
              <a:gd name="connsiteY26" fmla="*/ 1560948 h 2213552"/>
              <a:gd name="connsiteX27" fmla="*/ 1728273 w 1782038"/>
              <a:gd name="connsiteY27" fmla="*/ 1467277 h 2213552"/>
              <a:gd name="connsiteX28" fmla="*/ 1775777 w 1782038"/>
              <a:gd name="connsiteY28" fmla="*/ 1219720 h 2213552"/>
              <a:gd name="connsiteX29" fmla="*/ 1601818 w 1782038"/>
              <a:gd name="connsiteY29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30843 w 1782038"/>
              <a:gd name="connsiteY22" fmla="*/ 2018593 h 2213552"/>
              <a:gd name="connsiteX23" fmla="*/ 1100142 w 1782038"/>
              <a:gd name="connsiteY23" fmla="*/ 2213355 h 2213552"/>
              <a:gd name="connsiteX24" fmla="*/ 1348908 w 1782038"/>
              <a:gd name="connsiteY24" fmla="*/ 2029968 h 2213552"/>
              <a:gd name="connsiteX25" fmla="*/ 1694819 w 1782038"/>
              <a:gd name="connsiteY25" fmla="*/ 1560948 h 2213552"/>
              <a:gd name="connsiteX26" fmla="*/ 1728273 w 1782038"/>
              <a:gd name="connsiteY26" fmla="*/ 1467277 h 2213552"/>
              <a:gd name="connsiteX27" fmla="*/ 1775777 w 1782038"/>
              <a:gd name="connsiteY27" fmla="*/ 1219720 h 2213552"/>
              <a:gd name="connsiteX28" fmla="*/ 1601818 w 1782038"/>
              <a:gd name="connsiteY28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30843 w 1782038"/>
              <a:gd name="connsiteY21" fmla="*/ 2018593 h 2213552"/>
              <a:gd name="connsiteX22" fmla="*/ 1100142 w 1782038"/>
              <a:gd name="connsiteY22" fmla="*/ 2213355 h 2213552"/>
              <a:gd name="connsiteX23" fmla="*/ 1348908 w 1782038"/>
              <a:gd name="connsiteY23" fmla="*/ 2029968 h 2213552"/>
              <a:gd name="connsiteX24" fmla="*/ 1694819 w 1782038"/>
              <a:gd name="connsiteY24" fmla="*/ 1560948 h 2213552"/>
              <a:gd name="connsiteX25" fmla="*/ 1728273 w 1782038"/>
              <a:gd name="connsiteY25" fmla="*/ 1467277 h 2213552"/>
              <a:gd name="connsiteX26" fmla="*/ 1775777 w 1782038"/>
              <a:gd name="connsiteY26" fmla="*/ 1219720 h 2213552"/>
              <a:gd name="connsiteX27" fmla="*/ 1601818 w 1782038"/>
              <a:gd name="connsiteY27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30843 w 1782038"/>
              <a:gd name="connsiteY20" fmla="*/ 2018593 h 2213552"/>
              <a:gd name="connsiteX21" fmla="*/ 1100142 w 1782038"/>
              <a:gd name="connsiteY21" fmla="*/ 2213355 h 2213552"/>
              <a:gd name="connsiteX22" fmla="*/ 1348908 w 1782038"/>
              <a:gd name="connsiteY22" fmla="*/ 2029968 h 2213552"/>
              <a:gd name="connsiteX23" fmla="*/ 1694819 w 1782038"/>
              <a:gd name="connsiteY23" fmla="*/ 1560948 h 2213552"/>
              <a:gd name="connsiteX24" fmla="*/ 1728273 w 1782038"/>
              <a:gd name="connsiteY24" fmla="*/ 1467277 h 2213552"/>
              <a:gd name="connsiteX25" fmla="*/ 1775777 w 1782038"/>
              <a:gd name="connsiteY25" fmla="*/ 1219720 h 2213552"/>
              <a:gd name="connsiteX26" fmla="*/ 1601818 w 1782038"/>
              <a:gd name="connsiteY26" fmla="*/ 431552 h 221355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972220 w 1782038"/>
              <a:gd name="connsiteY13" fmla="*/ 2033313 h 2239066"/>
              <a:gd name="connsiteX14" fmla="*/ 973558 w 1782038"/>
              <a:gd name="connsiteY14" fmla="*/ 2005212 h 2239066"/>
              <a:gd name="connsiteX15" fmla="*/ 1083286 w 1782038"/>
              <a:gd name="connsiteY15" fmla="*/ 1662647 h 2239066"/>
              <a:gd name="connsiteX16" fmla="*/ 1148186 w 1782038"/>
              <a:gd name="connsiteY16" fmla="*/ 1298002 h 2239066"/>
              <a:gd name="connsiteX17" fmla="*/ 860134 w 1782038"/>
              <a:gd name="connsiteY17" fmla="*/ 194699 h 2239066"/>
              <a:gd name="connsiteX18" fmla="*/ 895498 w 1782038"/>
              <a:gd name="connsiteY18" fmla="*/ 83695 h 2239066"/>
              <a:gd name="connsiteX19" fmla="*/ 1245871 w 1782038"/>
              <a:gd name="connsiteY19" fmla="*/ 1493371 h 2239066"/>
              <a:gd name="connsiteX20" fmla="*/ 1100142 w 1782038"/>
              <a:gd name="connsiteY20" fmla="*/ 2213355 h 2239066"/>
              <a:gd name="connsiteX21" fmla="*/ 1348908 w 1782038"/>
              <a:gd name="connsiteY21" fmla="*/ 2029968 h 2239066"/>
              <a:gd name="connsiteX22" fmla="*/ 1694819 w 1782038"/>
              <a:gd name="connsiteY22" fmla="*/ 1560948 h 2239066"/>
              <a:gd name="connsiteX23" fmla="*/ 1728273 w 1782038"/>
              <a:gd name="connsiteY23" fmla="*/ 1467277 h 2239066"/>
              <a:gd name="connsiteX24" fmla="*/ 1775777 w 1782038"/>
              <a:gd name="connsiteY24" fmla="*/ 1219720 h 2239066"/>
              <a:gd name="connsiteX25" fmla="*/ 1601818 w 1782038"/>
              <a:gd name="connsiteY25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972220 w 1782038"/>
              <a:gd name="connsiteY13" fmla="*/ 2033313 h 2239062"/>
              <a:gd name="connsiteX14" fmla="*/ 1083286 w 1782038"/>
              <a:gd name="connsiteY14" fmla="*/ 1662647 h 2239062"/>
              <a:gd name="connsiteX15" fmla="*/ 1148186 w 1782038"/>
              <a:gd name="connsiteY15" fmla="*/ 1298002 h 2239062"/>
              <a:gd name="connsiteX16" fmla="*/ 860134 w 1782038"/>
              <a:gd name="connsiteY16" fmla="*/ 194699 h 2239062"/>
              <a:gd name="connsiteX17" fmla="*/ 895498 w 1782038"/>
              <a:gd name="connsiteY17" fmla="*/ 83695 h 2239062"/>
              <a:gd name="connsiteX18" fmla="*/ 1245871 w 1782038"/>
              <a:gd name="connsiteY18" fmla="*/ 1493371 h 2239062"/>
              <a:gd name="connsiteX19" fmla="*/ 1100142 w 1782038"/>
              <a:gd name="connsiteY19" fmla="*/ 2213355 h 2239062"/>
              <a:gd name="connsiteX20" fmla="*/ 1348908 w 1782038"/>
              <a:gd name="connsiteY20" fmla="*/ 2029968 h 2239062"/>
              <a:gd name="connsiteX21" fmla="*/ 1694819 w 1782038"/>
              <a:gd name="connsiteY21" fmla="*/ 1560948 h 2239062"/>
              <a:gd name="connsiteX22" fmla="*/ 1728273 w 1782038"/>
              <a:gd name="connsiteY22" fmla="*/ 1467277 h 2239062"/>
              <a:gd name="connsiteX23" fmla="*/ 1775777 w 1782038"/>
              <a:gd name="connsiteY23" fmla="*/ 1219720 h 2239062"/>
              <a:gd name="connsiteX24" fmla="*/ 1601818 w 1782038"/>
              <a:gd name="connsiteY24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083286 w 1782038"/>
              <a:gd name="connsiteY13" fmla="*/ 1662647 h 2239066"/>
              <a:gd name="connsiteX14" fmla="*/ 1148186 w 1782038"/>
              <a:gd name="connsiteY14" fmla="*/ 1298002 h 2239066"/>
              <a:gd name="connsiteX15" fmla="*/ 860134 w 1782038"/>
              <a:gd name="connsiteY15" fmla="*/ 194699 h 2239066"/>
              <a:gd name="connsiteX16" fmla="*/ 895498 w 1782038"/>
              <a:gd name="connsiteY16" fmla="*/ 83695 h 2239066"/>
              <a:gd name="connsiteX17" fmla="*/ 1245871 w 1782038"/>
              <a:gd name="connsiteY17" fmla="*/ 1493371 h 2239066"/>
              <a:gd name="connsiteX18" fmla="*/ 1100142 w 1782038"/>
              <a:gd name="connsiteY18" fmla="*/ 2213355 h 2239066"/>
              <a:gd name="connsiteX19" fmla="*/ 1348908 w 1782038"/>
              <a:gd name="connsiteY19" fmla="*/ 2029968 h 2239066"/>
              <a:gd name="connsiteX20" fmla="*/ 1694819 w 1782038"/>
              <a:gd name="connsiteY20" fmla="*/ 1560948 h 2239066"/>
              <a:gd name="connsiteX21" fmla="*/ 1728273 w 1782038"/>
              <a:gd name="connsiteY21" fmla="*/ 1467277 h 2239066"/>
              <a:gd name="connsiteX22" fmla="*/ 1775777 w 1782038"/>
              <a:gd name="connsiteY22" fmla="*/ 1219720 h 2239066"/>
              <a:gd name="connsiteX23" fmla="*/ 1601818 w 1782038"/>
              <a:gd name="connsiteY23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1148186 w 1782038"/>
              <a:gd name="connsiteY13" fmla="*/ 1298002 h 2239062"/>
              <a:gd name="connsiteX14" fmla="*/ 860134 w 1782038"/>
              <a:gd name="connsiteY14" fmla="*/ 194699 h 2239062"/>
              <a:gd name="connsiteX15" fmla="*/ 895498 w 1782038"/>
              <a:gd name="connsiteY15" fmla="*/ 83695 h 2239062"/>
              <a:gd name="connsiteX16" fmla="*/ 1245871 w 1782038"/>
              <a:gd name="connsiteY16" fmla="*/ 1493371 h 2239062"/>
              <a:gd name="connsiteX17" fmla="*/ 1100142 w 1782038"/>
              <a:gd name="connsiteY17" fmla="*/ 2213355 h 2239062"/>
              <a:gd name="connsiteX18" fmla="*/ 1348908 w 1782038"/>
              <a:gd name="connsiteY18" fmla="*/ 2029968 h 2239062"/>
              <a:gd name="connsiteX19" fmla="*/ 1694819 w 1782038"/>
              <a:gd name="connsiteY19" fmla="*/ 1560948 h 2239062"/>
              <a:gd name="connsiteX20" fmla="*/ 1728273 w 1782038"/>
              <a:gd name="connsiteY20" fmla="*/ 1467277 h 2239062"/>
              <a:gd name="connsiteX21" fmla="*/ 1775777 w 1782038"/>
              <a:gd name="connsiteY21" fmla="*/ 1219720 h 2239062"/>
              <a:gd name="connsiteX22" fmla="*/ 1601818 w 1782038"/>
              <a:gd name="connsiteY22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148186 w 1782038"/>
              <a:gd name="connsiteY13" fmla="*/ 1298002 h 2239066"/>
              <a:gd name="connsiteX14" fmla="*/ 860134 w 1782038"/>
              <a:gd name="connsiteY14" fmla="*/ 194699 h 2239066"/>
              <a:gd name="connsiteX15" fmla="*/ 895498 w 1782038"/>
              <a:gd name="connsiteY15" fmla="*/ 83695 h 2239066"/>
              <a:gd name="connsiteX16" fmla="*/ 1171188 w 1782038"/>
              <a:gd name="connsiteY16" fmla="*/ 1250653 h 2239066"/>
              <a:gd name="connsiteX17" fmla="*/ 1100142 w 1782038"/>
              <a:gd name="connsiteY17" fmla="*/ 2213355 h 2239066"/>
              <a:gd name="connsiteX18" fmla="*/ 1348908 w 1782038"/>
              <a:gd name="connsiteY18" fmla="*/ 2029968 h 2239066"/>
              <a:gd name="connsiteX19" fmla="*/ 1694819 w 1782038"/>
              <a:gd name="connsiteY19" fmla="*/ 1560948 h 2239066"/>
              <a:gd name="connsiteX20" fmla="*/ 1728273 w 1782038"/>
              <a:gd name="connsiteY20" fmla="*/ 1467277 h 2239066"/>
              <a:gd name="connsiteX21" fmla="*/ 1775777 w 1782038"/>
              <a:gd name="connsiteY21" fmla="*/ 1219720 h 2239066"/>
              <a:gd name="connsiteX22" fmla="*/ 1601818 w 1782038"/>
              <a:gd name="connsiteY22" fmla="*/ 431552 h 2239066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171188 w 1782038"/>
              <a:gd name="connsiteY16" fmla="*/ 1250653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2038" h="2197287">
                <a:moveTo>
                  <a:pt x="1601818" y="431552"/>
                </a:moveTo>
                <a:cubicBezTo>
                  <a:pt x="1482723" y="238190"/>
                  <a:pt x="1319469" y="96346"/>
                  <a:pt x="1099344" y="28770"/>
                </a:cubicBezTo>
                <a:cubicBezTo>
                  <a:pt x="1043811" y="11374"/>
                  <a:pt x="986271" y="3345"/>
                  <a:pt x="928061" y="0"/>
                </a:cubicBezTo>
                <a:cubicBezTo>
                  <a:pt x="887248" y="2676"/>
                  <a:pt x="845765" y="-4015"/>
                  <a:pt x="805621" y="6021"/>
                </a:cubicBezTo>
                <a:cubicBezTo>
                  <a:pt x="804283" y="18065"/>
                  <a:pt x="808297" y="28770"/>
                  <a:pt x="813650" y="38806"/>
                </a:cubicBezTo>
                <a:cubicBezTo>
                  <a:pt x="808297" y="28770"/>
                  <a:pt x="804283" y="18734"/>
                  <a:pt x="805621" y="6021"/>
                </a:cubicBezTo>
                <a:cubicBezTo>
                  <a:pt x="770829" y="5353"/>
                  <a:pt x="738714" y="18734"/>
                  <a:pt x="704591" y="22079"/>
                </a:cubicBezTo>
                <a:cubicBezTo>
                  <a:pt x="699907" y="24086"/>
                  <a:pt x="695224" y="26763"/>
                  <a:pt x="689871" y="28101"/>
                </a:cubicBezTo>
                <a:cubicBezTo>
                  <a:pt x="585496" y="58209"/>
                  <a:pt x="491826" y="108390"/>
                  <a:pt x="407522" y="176635"/>
                </a:cubicBezTo>
                <a:cubicBezTo>
                  <a:pt x="228211" y="321824"/>
                  <a:pt x="114468" y="510503"/>
                  <a:pt x="52914" y="729959"/>
                </a:cubicBezTo>
                <a:cubicBezTo>
                  <a:pt x="-28713" y="1020337"/>
                  <a:pt x="-18008" y="1308038"/>
                  <a:pt x="99749" y="1586372"/>
                </a:cubicBezTo>
                <a:cubicBezTo>
                  <a:pt x="224196" y="1880765"/>
                  <a:pt x="424249" y="2096875"/>
                  <a:pt x="749419" y="2169804"/>
                </a:cubicBezTo>
                <a:cubicBezTo>
                  <a:pt x="830377" y="2187869"/>
                  <a:pt x="912004" y="2188538"/>
                  <a:pt x="994300" y="2177833"/>
                </a:cubicBezTo>
                <a:cubicBezTo>
                  <a:pt x="1060761" y="2032533"/>
                  <a:pt x="1170547" y="1628524"/>
                  <a:pt x="1148186" y="1298002"/>
                </a:cubicBezTo>
                <a:cubicBezTo>
                  <a:pt x="1105527" y="1098489"/>
                  <a:pt x="859465" y="235513"/>
                  <a:pt x="860134" y="194699"/>
                </a:cubicBezTo>
                <a:cubicBezTo>
                  <a:pt x="860803" y="163922"/>
                  <a:pt x="892153" y="114473"/>
                  <a:pt x="895498" y="83695"/>
                </a:cubicBezTo>
                <a:cubicBezTo>
                  <a:pt x="920254" y="221524"/>
                  <a:pt x="1173735" y="1142838"/>
                  <a:pt x="1208527" y="1278660"/>
                </a:cubicBezTo>
                <a:cubicBezTo>
                  <a:pt x="1242634" y="1633603"/>
                  <a:pt x="1148318" y="2039909"/>
                  <a:pt x="1062803" y="2166682"/>
                </a:cubicBezTo>
                <a:cubicBezTo>
                  <a:pt x="1079976" y="2256115"/>
                  <a:pt x="1243572" y="2130924"/>
                  <a:pt x="1348908" y="2029968"/>
                </a:cubicBezTo>
                <a:cubicBezTo>
                  <a:pt x="1454244" y="1929012"/>
                  <a:pt x="1624567" y="1750295"/>
                  <a:pt x="1694819" y="1560948"/>
                </a:cubicBezTo>
                <a:cubicBezTo>
                  <a:pt x="1706193" y="1529501"/>
                  <a:pt x="1718237" y="1498724"/>
                  <a:pt x="1728273" y="1467277"/>
                </a:cubicBezTo>
                <a:cubicBezTo>
                  <a:pt x="1754367" y="1386989"/>
                  <a:pt x="1768417" y="1303355"/>
                  <a:pt x="1775777" y="1219720"/>
                </a:cubicBezTo>
                <a:cubicBezTo>
                  <a:pt x="1801202" y="938040"/>
                  <a:pt x="1750352" y="673756"/>
                  <a:pt x="1601818" y="431552"/>
                </a:cubicBezTo>
                <a:close/>
              </a:path>
            </a:pathLst>
          </a:custGeom>
          <a:solidFill>
            <a:schemeClr val="accent6"/>
          </a:solidFill>
          <a:ln w="6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42DA0CF7-E2D6-4F84-B6DF-51DC5A9AF774}"/>
              </a:ext>
            </a:extLst>
          </p:cNvPr>
          <p:cNvSpPr txBox="1">
            <a:spLocks/>
          </p:cNvSpPr>
          <p:nvPr/>
        </p:nvSpPr>
        <p:spPr>
          <a:xfrm>
            <a:off x="9771357" y="4392941"/>
            <a:ext cx="124619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61" name="그룹 22">
            <a:extLst>
              <a:ext uri="{FF2B5EF4-FFF2-40B4-BE49-F238E27FC236}">
                <a16:creationId xmlns:a16="http://schemas.microsoft.com/office/drawing/2014/main" id="{D75C1678-F04A-4AEA-BEEF-63C02E9D544A}"/>
              </a:ext>
            </a:extLst>
          </p:cNvPr>
          <p:cNvGrpSpPr/>
          <p:nvPr/>
        </p:nvGrpSpPr>
        <p:grpSpPr>
          <a:xfrm>
            <a:off x="7673333" y="2516767"/>
            <a:ext cx="862205" cy="1610542"/>
            <a:chOff x="7311137" y="3883968"/>
            <a:chExt cx="1360941" cy="2380630"/>
          </a:xfrm>
        </p:grpSpPr>
        <p:grpSp>
          <p:nvGrpSpPr>
            <p:cNvPr id="65" name="그룹 23">
              <a:extLst>
                <a:ext uri="{FF2B5EF4-FFF2-40B4-BE49-F238E27FC236}">
                  <a16:creationId xmlns:a16="http://schemas.microsoft.com/office/drawing/2014/main" id="{AD26ABCB-04DF-486E-8469-62076BC81615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7521194" y="5284915"/>
              <a:chExt cx="1137987" cy="979683"/>
            </a:xfrm>
          </p:grpSpPr>
          <p:grpSp>
            <p:nvGrpSpPr>
              <p:cNvPr id="71" name="Group 7">
                <a:extLst>
                  <a:ext uri="{FF2B5EF4-FFF2-40B4-BE49-F238E27FC236}">
                    <a16:creationId xmlns:a16="http://schemas.microsoft.com/office/drawing/2014/main" id="{928F30B6-DFAA-425F-B164-2CA00F2F52CE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73" name="Trapezoid 1">
                  <a:extLst>
                    <a:ext uri="{FF2B5EF4-FFF2-40B4-BE49-F238E27FC236}">
                      <a16:creationId xmlns:a16="http://schemas.microsoft.com/office/drawing/2014/main" id="{BC129A33-FE83-43B1-92D8-B69F60241C11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Trapezoid 6">
                  <a:extLst>
                    <a:ext uri="{FF2B5EF4-FFF2-40B4-BE49-F238E27FC236}">
                      <a16:creationId xmlns:a16="http://schemas.microsoft.com/office/drawing/2014/main" id="{9BD9B836-5623-47D0-A8EE-05356DEC5D8E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Oval 5">
                  <a:extLst>
                    <a:ext uri="{FF2B5EF4-FFF2-40B4-BE49-F238E27FC236}">
                      <a16:creationId xmlns:a16="http://schemas.microsoft.com/office/drawing/2014/main" id="{4912B5E1-7093-4222-B7EC-D2832F4B0265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Chord 23">
                <a:extLst>
                  <a:ext uri="{FF2B5EF4-FFF2-40B4-BE49-F238E27FC236}">
                    <a16:creationId xmlns:a16="http://schemas.microsoft.com/office/drawing/2014/main" id="{EE3B2902-F02B-46CB-B5A3-802B6D97FA49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24">
              <a:extLst>
                <a:ext uri="{FF2B5EF4-FFF2-40B4-BE49-F238E27FC236}">
                  <a16:creationId xmlns:a16="http://schemas.microsoft.com/office/drawing/2014/main" id="{F1EC2A2F-3CD4-412B-BD47-8BBF2D589DB5}"/>
                </a:ext>
              </a:extLst>
            </p:cNvPr>
            <p:cNvGrpSpPr/>
            <p:nvPr/>
          </p:nvGrpSpPr>
          <p:grpSpPr>
            <a:xfrm>
              <a:off x="7311137" y="3883968"/>
              <a:ext cx="1360941" cy="1454620"/>
              <a:chOff x="7311137" y="3883968"/>
              <a:chExt cx="1360941" cy="1454620"/>
            </a:xfrm>
          </p:grpSpPr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C4B9EFC5-841A-425C-BA6B-62AED2602B82}"/>
                  </a:ext>
                </a:extLst>
              </p:cNvPr>
              <p:cNvSpPr/>
              <p:nvPr/>
            </p:nvSpPr>
            <p:spPr>
              <a:xfrm>
                <a:off x="7967244" y="4298740"/>
                <a:ext cx="165150" cy="1039848"/>
              </a:xfrm>
              <a:custGeom>
                <a:avLst/>
                <a:gdLst>
                  <a:gd name="connsiteX0" fmla="*/ 171450 w 323850"/>
                  <a:gd name="connsiteY0" fmla="*/ 28575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71450 w 323850"/>
                  <a:gd name="connsiteY9" fmla="*/ 28575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76225 w 323850"/>
                  <a:gd name="connsiteY7" fmla="*/ 0 h 2152650"/>
                  <a:gd name="connsiteX8" fmla="*/ 167117 w 323850"/>
                  <a:gd name="connsiteY8" fmla="*/ 2573 h 2152650"/>
                  <a:gd name="connsiteX0" fmla="*/ 167117 w 327783"/>
                  <a:gd name="connsiteY0" fmla="*/ 2573 h 2152650"/>
                  <a:gd name="connsiteX1" fmla="*/ 152400 w 327783"/>
                  <a:gd name="connsiteY1" fmla="*/ 647700 h 2152650"/>
                  <a:gd name="connsiteX2" fmla="*/ 0 w 327783"/>
                  <a:gd name="connsiteY2" fmla="*/ 1457325 h 2152650"/>
                  <a:gd name="connsiteX3" fmla="*/ 180975 w 327783"/>
                  <a:gd name="connsiteY3" fmla="*/ 2152650 h 2152650"/>
                  <a:gd name="connsiteX4" fmla="*/ 323850 w 327783"/>
                  <a:gd name="connsiteY4" fmla="*/ 2066925 h 2152650"/>
                  <a:gd name="connsiteX5" fmla="*/ 161925 w 327783"/>
                  <a:gd name="connsiteY5" fmla="*/ 1419225 h 2152650"/>
                  <a:gd name="connsiteX6" fmla="*/ 295275 w 327783"/>
                  <a:gd name="connsiteY6" fmla="*/ 628650 h 2152650"/>
                  <a:gd name="connsiteX7" fmla="*/ 276225 w 327783"/>
                  <a:gd name="connsiteY7" fmla="*/ 0 h 2152650"/>
                  <a:gd name="connsiteX8" fmla="*/ 167117 w 327783"/>
                  <a:gd name="connsiteY8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78793 w 361458"/>
                  <a:gd name="connsiteY0" fmla="*/ 2573 h 2152650"/>
                  <a:gd name="connsiteX1" fmla="*/ 164076 w 361458"/>
                  <a:gd name="connsiteY1" fmla="*/ 647700 h 2152650"/>
                  <a:gd name="connsiteX2" fmla="*/ 11676 w 361458"/>
                  <a:gd name="connsiteY2" fmla="*/ 1457325 h 2152650"/>
                  <a:gd name="connsiteX3" fmla="*/ 192651 w 361458"/>
                  <a:gd name="connsiteY3" fmla="*/ 2152650 h 2152650"/>
                  <a:gd name="connsiteX4" fmla="*/ 335526 w 361458"/>
                  <a:gd name="connsiteY4" fmla="*/ 2066925 h 2152650"/>
                  <a:gd name="connsiteX5" fmla="*/ 173601 w 361458"/>
                  <a:gd name="connsiteY5" fmla="*/ 1419225 h 2152650"/>
                  <a:gd name="connsiteX6" fmla="*/ 306951 w 361458"/>
                  <a:gd name="connsiteY6" fmla="*/ 628650 h 2152650"/>
                  <a:gd name="connsiteX7" fmla="*/ 360986 w 361458"/>
                  <a:gd name="connsiteY7" fmla="*/ 216050 h 2152650"/>
                  <a:gd name="connsiteX8" fmla="*/ 287901 w 361458"/>
                  <a:gd name="connsiteY8" fmla="*/ 0 h 2152650"/>
                  <a:gd name="connsiteX9" fmla="*/ 178793 w 361458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35526 w 361849"/>
                  <a:gd name="connsiteY4" fmla="*/ 2066925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61528 w 361849"/>
                  <a:gd name="connsiteY4" fmla="*/ 2131929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528"/>
                  <a:gd name="connsiteY0" fmla="*/ 2573 h 2152650"/>
                  <a:gd name="connsiteX1" fmla="*/ 164076 w 361528"/>
                  <a:gd name="connsiteY1" fmla="*/ 647700 h 2152650"/>
                  <a:gd name="connsiteX2" fmla="*/ 11676 w 361528"/>
                  <a:gd name="connsiteY2" fmla="*/ 1457325 h 2152650"/>
                  <a:gd name="connsiteX3" fmla="*/ 192651 w 361528"/>
                  <a:gd name="connsiteY3" fmla="*/ 2152650 h 2152650"/>
                  <a:gd name="connsiteX4" fmla="*/ 361528 w 361528"/>
                  <a:gd name="connsiteY4" fmla="*/ 2131929 h 2152650"/>
                  <a:gd name="connsiteX5" fmla="*/ 173601 w 361528"/>
                  <a:gd name="connsiteY5" fmla="*/ 1419225 h 2152650"/>
                  <a:gd name="connsiteX6" fmla="*/ 315618 w 361528"/>
                  <a:gd name="connsiteY6" fmla="*/ 654652 h 2152650"/>
                  <a:gd name="connsiteX7" fmla="*/ 287901 w 361528"/>
                  <a:gd name="connsiteY7" fmla="*/ 0 h 2152650"/>
                  <a:gd name="connsiteX8" fmla="*/ 178793 w 361528"/>
                  <a:gd name="connsiteY8" fmla="*/ 2573 h 2152650"/>
                  <a:gd name="connsiteX0" fmla="*/ 178793 w 374776"/>
                  <a:gd name="connsiteY0" fmla="*/ 2573 h 2152650"/>
                  <a:gd name="connsiteX1" fmla="*/ 164076 w 374776"/>
                  <a:gd name="connsiteY1" fmla="*/ 647700 h 2152650"/>
                  <a:gd name="connsiteX2" fmla="*/ 11676 w 374776"/>
                  <a:gd name="connsiteY2" fmla="*/ 1457325 h 2152650"/>
                  <a:gd name="connsiteX3" fmla="*/ 192651 w 374776"/>
                  <a:gd name="connsiteY3" fmla="*/ 2152650 h 2152650"/>
                  <a:gd name="connsiteX4" fmla="*/ 361528 w 374776"/>
                  <a:gd name="connsiteY4" fmla="*/ 2131929 h 2152650"/>
                  <a:gd name="connsiteX5" fmla="*/ 173601 w 374776"/>
                  <a:gd name="connsiteY5" fmla="*/ 1419225 h 2152650"/>
                  <a:gd name="connsiteX6" fmla="*/ 315618 w 374776"/>
                  <a:gd name="connsiteY6" fmla="*/ 654652 h 2152650"/>
                  <a:gd name="connsiteX7" fmla="*/ 287901 w 374776"/>
                  <a:gd name="connsiteY7" fmla="*/ 0 h 2152650"/>
                  <a:gd name="connsiteX8" fmla="*/ 178793 w 374776"/>
                  <a:gd name="connsiteY8" fmla="*/ 2573 h 2152650"/>
                  <a:gd name="connsiteX0" fmla="*/ 178793 w 391181"/>
                  <a:gd name="connsiteY0" fmla="*/ 2573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78793 w 391181"/>
                  <a:gd name="connsiteY8" fmla="*/ 2573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50132 w 392855"/>
                  <a:gd name="connsiteY0" fmla="*/ 15574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50132 w 392855"/>
                  <a:gd name="connsiteY8" fmla="*/ 15574 h 2152650"/>
                  <a:gd name="connsiteX0" fmla="*/ 132798 w 392855"/>
                  <a:gd name="connsiteY0" fmla="*/ 11240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32798 w 392855"/>
                  <a:gd name="connsiteY8" fmla="*/ 11240 h 2152650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46589 w 418794"/>
                  <a:gd name="connsiteY0" fmla="*/ 0 h 2158745"/>
                  <a:gd name="connsiteX1" fmla="*/ 179541 w 418794"/>
                  <a:gd name="connsiteY1" fmla="*/ 653795 h 2158745"/>
                  <a:gd name="connsiteX2" fmla="*/ 22807 w 418794"/>
                  <a:gd name="connsiteY2" fmla="*/ 1463420 h 2158745"/>
                  <a:gd name="connsiteX3" fmla="*/ 225450 w 418794"/>
                  <a:gd name="connsiteY3" fmla="*/ 2158745 h 2158745"/>
                  <a:gd name="connsiteX4" fmla="*/ 394327 w 418794"/>
                  <a:gd name="connsiteY4" fmla="*/ 2138024 h 2158745"/>
                  <a:gd name="connsiteX5" fmla="*/ 206400 w 418794"/>
                  <a:gd name="connsiteY5" fmla="*/ 1425320 h 2158745"/>
                  <a:gd name="connsiteX6" fmla="*/ 348417 w 418794"/>
                  <a:gd name="connsiteY6" fmla="*/ 660747 h 2158745"/>
                  <a:gd name="connsiteX7" fmla="*/ 320700 w 418794"/>
                  <a:gd name="connsiteY7" fmla="*/ 6095 h 2158745"/>
                  <a:gd name="connsiteX8" fmla="*/ 146589 w 418794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2139 w 408867"/>
                  <a:gd name="connsiteY5" fmla="*/ 1442655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388246"/>
                  <a:gd name="connsiteY0" fmla="*/ 0 h 2158745"/>
                  <a:gd name="connsiteX1" fmla="*/ 169614 w 388246"/>
                  <a:gd name="connsiteY1" fmla="*/ 653795 h 2158745"/>
                  <a:gd name="connsiteX2" fmla="*/ 12880 w 388246"/>
                  <a:gd name="connsiteY2" fmla="*/ 1463420 h 2158745"/>
                  <a:gd name="connsiteX3" fmla="*/ 215523 w 388246"/>
                  <a:gd name="connsiteY3" fmla="*/ 2158745 h 2158745"/>
                  <a:gd name="connsiteX4" fmla="*/ 384400 w 388246"/>
                  <a:gd name="connsiteY4" fmla="*/ 2138024 h 2158745"/>
                  <a:gd name="connsiteX5" fmla="*/ 183472 w 388246"/>
                  <a:gd name="connsiteY5" fmla="*/ 1464323 h 2158745"/>
                  <a:gd name="connsiteX6" fmla="*/ 338490 w 388246"/>
                  <a:gd name="connsiteY6" fmla="*/ 660747 h 2158745"/>
                  <a:gd name="connsiteX7" fmla="*/ 266867 w 388246"/>
                  <a:gd name="connsiteY7" fmla="*/ 6095 h 2158745"/>
                  <a:gd name="connsiteX8" fmla="*/ 136662 w 388246"/>
                  <a:gd name="connsiteY8" fmla="*/ 0 h 2158745"/>
                  <a:gd name="connsiteX0" fmla="*/ 136662 w 384400"/>
                  <a:gd name="connsiteY0" fmla="*/ 0 h 2158745"/>
                  <a:gd name="connsiteX1" fmla="*/ 169614 w 384400"/>
                  <a:gd name="connsiteY1" fmla="*/ 653795 h 2158745"/>
                  <a:gd name="connsiteX2" fmla="*/ 12880 w 384400"/>
                  <a:gd name="connsiteY2" fmla="*/ 1463420 h 2158745"/>
                  <a:gd name="connsiteX3" fmla="*/ 215523 w 384400"/>
                  <a:gd name="connsiteY3" fmla="*/ 2158745 h 2158745"/>
                  <a:gd name="connsiteX4" fmla="*/ 384400 w 384400"/>
                  <a:gd name="connsiteY4" fmla="*/ 2138024 h 2158745"/>
                  <a:gd name="connsiteX5" fmla="*/ 183472 w 384400"/>
                  <a:gd name="connsiteY5" fmla="*/ 1464323 h 2158745"/>
                  <a:gd name="connsiteX6" fmla="*/ 309219 w 384400"/>
                  <a:gd name="connsiteY6" fmla="*/ 631477 h 2158745"/>
                  <a:gd name="connsiteX7" fmla="*/ 266867 w 384400"/>
                  <a:gd name="connsiteY7" fmla="*/ 6095 h 2158745"/>
                  <a:gd name="connsiteX8" fmla="*/ 136662 w 384400"/>
                  <a:gd name="connsiteY8" fmla="*/ 0 h 2158745"/>
                  <a:gd name="connsiteX0" fmla="*/ 136662 w 384400"/>
                  <a:gd name="connsiteY0" fmla="*/ 0 h 2158745"/>
                  <a:gd name="connsiteX1" fmla="*/ 169614 w 384400"/>
                  <a:gd name="connsiteY1" fmla="*/ 653795 h 2158745"/>
                  <a:gd name="connsiteX2" fmla="*/ 12880 w 384400"/>
                  <a:gd name="connsiteY2" fmla="*/ 1463420 h 2158745"/>
                  <a:gd name="connsiteX3" fmla="*/ 215523 w 384400"/>
                  <a:gd name="connsiteY3" fmla="*/ 2158745 h 2158745"/>
                  <a:gd name="connsiteX4" fmla="*/ 384400 w 384400"/>
                  <a:gd name="connsiteY4" fmla="*/ 2138024 h 2158745"/>
                  <a:gd name="connsiteX5" fmla="*/ 139567 w 384400"/>
                  <a:gd name="connsiteY5" fmla="*/ 1464322 h 2158745"/>
                  <a:gd name="connsiteX6" fmla="*/ 309219 w 384400"/>
                  <a:gd name="connsiteY6" fmla="*/ 631477 h 2158745"/>
                  <a:gd name="connsiteX7" fmla="*/ 266867 w 384400"/>
                  <a:gd name="connsiteY7" fmla="*/ 6095 h 2158745"/>
                  <a:gd name="connsiteX8" fmla="*/ 136662 w 384400"/>
                  <a:gd name="connsiteY8" fmla="*/ 0 h 2158745"/>
                  <a:gd name="connsiteX0" fmla="*/ 56941 w 384400"/>
                  <a:gd name="connsiteY0" fmla="*/ 0 h 2407594"/>
                  <a:gd name="connsiteX1" fmla="*/ 169614 w 384400"/>
                  <a:gd name="connsiteY1" fmla="*/ 902644 h 2407594"/>
                  <a:gd name="connsiteX2" fmla="*/ 12880 w 384400"/>
                  <a:gd name="connsiteY2" fmla="*/ 1712269 h 2407594"/>
                  <a:gd name="connsiteX3" fmla="*/ 215523 w 384400"/>
                  <a:gd name="connsiteY3" fmla="*/ 2407594 h 2407594"/>
                  <a:gd name="connsiteX4" fmla="*/ 384400 w 384400"/>
                  <a:gd name="connsiteY4" fmla="*/ 2386873 h 2407594"/>
                  <a:gd name="connsiteX5" fmla="*/ 139567 w 384400"/>
                  <a:gd name="connsiteY5" fmla="*/ 1713171 h 2407594"/>
                  <a:gd name="connsiteX6" fmla="*/ 309219 w 384400"/>
                  <a:gd name="connsiteY6" fmla="*/ 880326 h 2407594"/>
                  <a:gd name="connsiteX7" fmla="*/ 266867 w 384400"/>
                  <a:gd name="connsiteY7" fmla="*/ 254944 h 2407594"/>
                  <a:gd name="connsiteX8" fmla="*/ 56941 w 384400"/>
                  <a:gd name="connsiteY8" fmla="*/ 0 h 2407594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400" h="2420336">
                    <a:moveTo>
                      <a:pt x="56941" y="12742"/>
                    </a:moveTo>
                    <a:cubicBezTo>
                      <a:pt x="357106" y="479348"/>
                      <a:pt x="226524" y="709011"/>
                      <a:pt x="169614" y="915386"/>
                    </a:cubicBezTo>
                    <a:cubicBezTo>
                      <a:pt x="62476" y="1189595"/>
                      <a:pt x="-35995" y="1489805"/>
                      <a:pt x="12880" y="1725011"/>
                    </a:cubicBezTo>
                    <a:cubicBezTo>
                      <a:pt x="90539" y="1956786"/>
                      <a:pt x="124862" y="2171226"/>
                      <a:pt x="215523" y="2420336"/>
                    </a:cubicBezTo>
                    <a:lnTo>
                      <a:pt x="384400" y="2399615"/>
                    </a:lnTo>
                    <a:cubicBezTo>
                      <a:pt x="291422" y="2153379"/>
                      <a:pt x="202209" y="1963481"/>
                      <a:pt x="139567" y="1725913"/>
                    </a:cubicBezTo>
                    <a:cubicBezTo>
                      <a:pt x="80011" y="1462388"/>
                      <a:pt x="191096" y="1160926"/>
                      <a:pt x="309219" y="893068"/>
                    </a:cubicBezTo>
                    <a:cubicBezTo>
                      <a:pt x="380273" y="691199"/>
                      <a:pt x="432968" y="342313"/>
                      <a:pt x="173863" y="173"/>
                    </a:cubicBezTo>
                    <a:cubicBezTo>
                      <a:pt x="115826" y="-1859"/>
                      <a:pt x="114978" y="14774"/>
                      <a:pt x="56941" y="127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Freeform 13">
                <a:extLst>
                  <a:ext uri="{FF2B5EF4-FFF2-40B4-BE49-F238E27FC236}">
                    <a16:creationId xmlns:a16="http://schemas.microsoft.com/office/drawing/2014/main" id="{6B8A80CE-3689-4CED-8CF4-A7B1F08F2E62}"/>
                  </a:ext>
                </a:extLst>
              </p:cNvPr>
              <p:cNvSpPr/>
              <p:nvPr/>
            </p:nvSpPr>
            <p:spPr>
              <a:xfrm rot="5400000">
                <a:off x="8262210" y="4321359"/>
                <a:ext cx="202973" cy="57163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7628BBF-EF53-478A-B086-8D2D8DBCB2F8}"/>
                  </a:ext>
                </a:extLst>
              </p:cNvPr>
              <p:cNvSpPr/>
              <p:nvPr/>
            </p:nvSpPr>
            <p:spPr>
              <a:xfrm rot="3762166">
                <a:off x="8242421" y="4782780"/>
                <a:ext cx="225169" cy="63414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3BA4F4DD-B266-4A8B-AB8E-BEBB1F0F3183}"/>
                  </a:ext>
                </a:extLst>
              </p:cNvPr>
              <p:cNvSpPr/>
              <p:nvPr/>
            </p:nvSpPr>
            <p:spPr>
              <a:xfrm rot="6040617" flipV="1">
                <a:off x="7530207" y="4416473"/>
                <a:ext cx="241225" cy="67936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Freeform 13">
                <a:extLst>
                  <a:ext uri="{FF2B5EF4-FFF2-40B4-BE49-F238E27FC236}">
                    <a16:creationId xmlns:a16="http://schemas.microsoft.com/office/drawing/2014/main" id="{D44BC2B4-51D6-44D3-BA7B-1129C5EA3365}"/>
                  </a:ext>
                </a:extLst>
              </p:cNvPr>
              <p:cNvSpPr/>
              <p:nvPr/>
            </p:nvSpPr>
            <p:spPr>
              <a:xfrm rot="17556170" flipH="1">
                <a:off x="7700436" y="3877617"/>
                <a:ext cx="202973" cy="57163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F392ACA0-47A0-4EA7-8993-21D69D1CA082}"/>
                  </a:ext>
                </a:extLst>
              </p:cNvPr>
              <p:cNvSpPr/>
              <p:nvPr/>
            </p:nvSpPr>
            <p:spPr>
              <a:xfrm rot="2177704">
                <a:off x="8060915" y="3883968"/>
                <a:ext cx="186124" cy="459690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DE713DD-31FC-4A8B-86B1-749017CD623D}"/>
              </a:ext>
            </a:extLst>
          </p:cNvPr>
          <p:cNvSpPr txBox="1"/>
          <p:nvPr/>
        </p:nvSpPr>
        <p:spPr>
          <a:xfrm>
            <a:off x="966008" y="2323789"/>
            <a:ext cx="4109881" cy="830997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204F2A-4CB2-4F53-8190-4A550827766F}"/>
              </a:ext>
            </a:extLst>
          </p:cNvPr>
          <p:cNvSpPr txBox="1"/>
          <p:nvPr/>
        </p:nvSpPr>
        <p:spPr>
          <a:xfrm>
            <a:off x="963952" y="1653945"/>
            <a:ext cx="4117716" cy="61555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000" dirty="0">
                <a:solidFill>
                  <a:schemeClr val="accent1"/>
                </a:solidFill>
                <a:cs typeface="Arial" pitchFamily="34" charset="0"/>
              </a:rPr>
              <a:t>Professional Presentation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EA4E8D4F-4DE9-4763-9068-084EB55349DA}"/>
              </a:ext>
            </a:extLst>
          </p:cNvPr>
          <p:cNvGrpSpPr/>
          <p:nvPr/>
        </p:nvGrpSpPr>
        <p:grpSpPr>
          <a:xfrm rot="10800000">
            <a:off x="5620594" y="2914650"/>
            <a:ext cx="2933700" cy="2828925"/>
            <a:chOff x="3686175" y="1876425"/>
            <a:chExt cx="2933700" cy="2828925"/>
          </a:xfrm>
        </p:grpSpPr>
        <p:sp>
          <p:nvSpPr>
            <p:cNvPr id="4" name="Arrow: Up 2">
              <a:extLst>
                <a:ext uri="{FF2B5EF4-FFF2-40B4-BE49-F238E27FC236}">
                  <a16:creationId xmlns:a16="http://schemas.microsoft.com/office/drawing/2014/main" id="{A7159940-96B8-4092-A344-95878B59E7EE}"/>
                </a:ext>
              </a:extLst>
            </p:cNvPr>
            <p:cNvSpPr/>
            <p:nvPr/>
          </p:nvSpPr>
          <p:spPr>
            <a:xfrm>
              <a:off x="4524375" y="1876425"/>
              <a:ext cx="2095500" cy="2828925"/>
            </a:xfrm>
            <a:prstGeom prst="upArrow">
              <a:avLst>
                <a:gd name="adj1" fmla="val 50000"/>
                <a:gd name="adj2" fmla="val 418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D28C5338-1BAE-46FB-95E8-8DAE1B20765C}"/>
                </a:ext>
              </a:extLst>
            </p:cNvPr>
            <p:cNvSpPr/>
            <p:nvPr/>
          </p:nvSpPr>
          <p:spPr>
            <a:xfrm>
              <a:off x="3686175" y="2655787"/>
              <a:ext cx="1982888" cy="198288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CA6BD59-7D7F-416D-937C-820195D4B14C}"/>
                </a:ext>
              </a:extLst>
            </p:cNvPr>
            <p:cNvSpPr/>
            <p:nvPr/>
          </p:nvSpPr>
          <p:spPr>
            <a:xfrm>
              <a:off x="3833812" y="2803424"/>
              <a:ext cx="1687614" cy="1687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052591-DD03-4424-B37A-45E7ECE3C931}"/>
              </a:ext>
            </a:extLst>
          </p:cNvPr>
          <p:cNvGrpSpPr/>
          <p:nvPr/>
        </p:nvGrpSpPr>
        <p:grpSpPr>
          <a:xfrm rot="10800000" flipH="1" flipV="1">
            <a:off x="3637706" y="1962150"/>
            <a:ext cx="2933700" cy="2828925"/>
            <a:chOff x="3686175" y="1876425"/>
            <a:chExt cx="2933700" cy="2828925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DD059E37-C6F0-4192-979A-48DBB419EE67}"/>
                </a:ext>
              </a:extLst>
            </p:cNvPr>
            <p:cNvSpPr/>
            <p:nvPr/>
          </p:nvSpPr>
          <p:spPr>
            <a:xfrm>
              <a:off x="4524375" y="1876425"/>
              <a:ext cx="2095500" cy="2828925"/>
            </a:xfrm>
            <a:prstGeom prst="upArrow">
              <a:avLst>
                <a:gd name="adj1" fmla="val 50000"/>
                <a:gd name="adj2" fmla="val 418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AB4645-E45C-4BEE-B094-28F046694258}"/>
                </a:ext>
              </a:extLst>
            </p:cNvPr>
            <p:cNvSpPr/>
            <p:nvPr/>
          </p:nvSpPr>
          <p:spPr>
            <a:xfrm>
              <a:off x="3686175" y="2655787"/>
              <a:ext cx="1982888" cy="19828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471D01-4C66-4169-83E4-0594980D19DA}"/>
                </a:ext>
              </a:extLst>
            </p:cNvPr>
            <p:cNvSpPr/>
            <p:nvPr/>
          </p:nvSpPr>
          <p:spPr>
            <a:xfrm>
              <a:off x="3833812" y="2803424"/>
              <a:ext cx="1687614" cy="16876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DD91AA-61F2-42D6-AEAF-648E046145E6}"/>
              </a:ext>
            </a:extLst>
          </p:cNvPr>
          <p:cNvSpPr txBox="1"/>
          <p:nvPr/>
        </p:nvSpPr>
        <p:spPr>
          <a:xfrm>
            <a:off x="3957636" y="3115003"/>
            <a:ext cx="134302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UP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D6D06-5C33-4D7D-A4D5-D58DE301D0FF}"/>
              </a:ext>
            </a:extLst>
          </p:cNvPr>
          <p:cNvSpPr txBox="1"/>
          <p:nvPr/>
        </p:nvSpPr>
        <p:spPr>
          <a:xfrm>
            <a:off x="6891337" y="4067503"/>
            <a:ext cx="134302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DOWN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2570D-58C7-4B90-A28D-90F1CA73E6C0}"/>
              </a:ext>
            </a:extLst>
          </p:cNvPr>
          <p:cNvSpPr txBox="1"/>
          <p:nvPr/>
        </p:nvSpPr>
        <p:spPr>
          <a:xfrm>
            <a:off x="6863190" y="3421172"/>
            <a:ext cx="13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8DFC1-A1E0-4874-83A8-EE3556F100D5}"/>
              </a:ext>
            </a:extLst>
          </p:cNvPr>
          <p:cNvSpPr txBox="1"/>
          <p:nvPr/>
        </p:nvSpPr>
        <p:spPr>
          <a:xfrm>
            <a:off x="3929489" y="3638223"/>
            <a:ext cx="13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DBDF0E9-6B32-4A4D-AC9A-3CC592B4F50D}"/>
              </a:ext>
            </a:extLst>
          </p:cNvPr>
          <p:cNvGrpSpPr/>
          <p:nvPr/>
        </p:nvGrpSpPr>
        <p:grpSpPr>
          <a:xfrm>
            <a:off x="822215" y="5380204"/>
            <a:ext cx="4290543" cy="726743"/>
            <a:chOff x="4965552" y="1736224"/>
            <a:chExt cx="1374974" cy="7267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23867F-DC16-4348-AD29-ED9B87562549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7DF83-AE95-4FAE-AECA-1B01215A27E3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092A6683-A181-46F8-95BC-E94D877E7B2C}"/>
              </a:ext>
            </a:extLst>
          </p:cNvPr>
          <p:cNvGrpSpPr/>
          <p:nvPr/>
        </p:nvGrpSpPr>
        <p:grpSpPr>
          <a:xfrm>
            <a:off x="7079243" y="1605435"/>
            <a:ext cx="4290543" cy="726743"/>
            <a:chOff x="4965552" y="1736224"/>
            <a:chExt cx="1374974" cy="7267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5DBA8C-6970-4C14-8D5D-9AAC09E85C10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4A8D1-970D-4A30-8B21-0EDBFFB0F9B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EB129E17-42C8-4AB9-BD12-FE9A6CE4D3A5}"/>
              </a:ext>
            </a:extLst>
          </p:cNvPr>
          <p:cNvSpPr/>
          <p:nvPr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9A6AB45A-3053-4EAE-9D2A-EDB35D8F6C72}"/>
              </a:ext>
            </a:extLst>
          </p:cNvPr>
          <p:cNvGrpSpPr/>
          <p:nvPr/>
        </p:nvGrpSpPr>
        <p:grpSpPr>
          <a:xfrm>
            <a:off x="125172" y="1060336"/>
            <a:ext cx="3143991" cy="1191709"/>
            <a:chOff x="125172" y="1811727"/>
            <a:chExt cx="3143991" cy="11917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66B3A-CDD8-430F-9C35-BD41B0FFC98E}"/>
                </a:ext>
              </a:extLst>
            </p:cNvPr>
            <p:cNvSpPr txBox="1"/>
            <p:nvPr/>
          </p:nvSpPr>
          <p:spPr>
            <a:xfrm>
              <a:off x="135803" y="2572549"/>
              <a:ext cx="3133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11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59761-572A-43AA-AA35-EB42AE5C73C9}"/>
                </a:ext>
              </a:extLst>
            </p:cNvPr>
            <p:cNvSpPr txBox="1"/>
            <p:nvPr/>
          </p:nvSpPr>
          <p:spPr>
            <a:xfrm>
              <a:off x="125172" y="1811727"/>
              <a:ext cx="313336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24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OREM IPSUM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DOLOR SIT AMET,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 10">
            <a:extLst>
              <a:ext uri="{FF2B5EF4-FFF2-40B4-BE49-F238E27FC236}">
                <a16:creationId xmlns:a16="http://schemas.microsoft.com/office/drawing/2014/main" id="{5990BAB1-400C-4ED6-9CB9-0E9688234B34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E2DE42-E333-49C8-A9E4-7476C49B4845}"/>
              </a:ext>
            </a:extLst>
          </p:cNvPr>
          <p:cNvSpPr/>
          <p:nvPr/>
        </p:nvSpPr>
        <p:spPr>
          <a:xfrm>
            <a:off x="6960677" y="1667434"/>
            <a:ext cx="4665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PRESENTATION</a:t>
            </a:r>
            <a:endParaRPr lang="en-US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42621-1956-4B93-98AB-17E66635BCB3}"/>
              </a:ext>
            </a:extLst>
          </p:cNvPr>
          <p:cNvSpPr txBox="1"/>
          <p:nvPr/>
        </p:nvSpPr>
        <p:spPr>
          <a:xfrm>
            <a:off x="6960677" y="2888726"/>
            <a:ext cx="48452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4FC6F-7E39-4543-977F-63BB74B5847C}"/>
              </a:ext>
            </a:extLst>
          </p:cNvPr>
          <p:cNvSpPr txBox="1"/>
          <p:nvPr/>
        </p:nvSpPr>
        <p:spPr>
          <a:xfrm>
            <a:off x="6960678" y="3613589"/>
            <a:ext cx="49741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D80C8-CD2D-46A1-BA6C-D52D13AD20CC}"/>
              </a:ext>
            </a:extLst>
          </p:cNvPr>
          <p:cNvSpPr txBox="1"/>
          <p:nvPr/>
        </p:nvSpPr>
        <p:spPr>
          <a:xfrm>
            <a:off x="6960677" y="2337277"/>
            <a:ext cx="46659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F9A55DE-D0F4-4792-A6A6-DA5264BFFD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8DEC6FB3-CD7D-4BAB-B1CE-B65FDB3295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D03452D-4BBB-4E8A-964D-93D1894E6A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73F8281C-39C5-4F56-BE40-0FDF9BF760E5}"/>
              </a:ext>
            </a:extLst>
          </p:cNvPr>
          <p:cNvGrpSpPr/>
          <p:nvPr/>
        </p:nvGrpSpPr>
        <p:grpSpPr>
          <a:xfrm>
            <a:off x="0" y="1954495"/>
            <a:ext cx="3326507" cy="1023837"/>
            <a:chOff x="0" y="1814684"/>
            <a:chExt cx="3326507" cy="102383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40A3D72-69B0-48B7-93A6-8CFE6759478B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431F3AC-6415-48DB-865E-51E5128837BB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E174457-8DD3-4BAD-9CE8-1C7DA125F838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D143C81-0079-4113-A992-721303822C9E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D4D66282-2425-4AC1-8E13-9AC56F337A67}"/>
              </a:ext>
            </a:extLst>
          </p:cNvPr>
          <p:cNvGrpSpPr/>
          <p:nvPr/>
        </p:nvGrpSpPr>
        <p:grpSpPr>
          <a:xfrm>
            <a:off x="0" y="3423229"/>
            <a:ext cx="3326507" cy="1023837"/>
            <a:chOff x="0" y="1814684"/>
            <a:chExt cx="3326507" cy="1023837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BA10841-D2AC-49FB-BCA4-990A03F72E64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EF8D65A-5468-4256-B1DB-39F4F9221AF6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4CC49B7-0625-41F0-9386-4127DEE6B422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56BE6E-4DE6-4AAE-96F8-2DA4CB526955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13BE98B8-E28E-4053-B22E-A2EFEC7D2D16}"/>
              </a:ext>
            </a:extLst>
          </p:cNvPr>
          <p:cNvGrpSpPr/>
          <p:nvPr/>
        </p:nvGrpSpPr>
        <p:grpSpPr>
          <a:xfrm>
            <a:off x="0" y="4891963"/>
            <a:ext cx="3326507" cy="1023837"/>
            <a:chOff x="0" y="1814684"/>
            <a:chExt cx="3326507" cy="1023837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C399637-CD14-4E7A-8212-6F33366587D3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A21C77-6513-4137-85AC-76B82B387C1D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60CEAB6A-91B1-4833-A95A-CC062BBF42F6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3369C168-128E-4108-A6C6-042087EA652D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ADC5BE49-130D-424D-9015-47708E3C8241}"/>
              </a:ext>
            </a:extLst>
          </p:cNvPr>
          <p:cNvGrpSpPr/>
          <p:nvPr/>
        </p:nvGrpSpPr>
        <p:grpSpPr>
          <a:xfrm flipH="1">
            <a:off x="8865495" y="1954495"/>
            <a:ext cx="3326507" cy="1023837"/>
            <a:chOff x="0" y="1814684"/>
            <a:chExt cx="3326507" cy="1023837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A52C83D-67E0-450C-AAB8-5EF180752F7D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047903F-DF2C-4020-B5BF-005ACFEBB487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A5D7F9C0-70E0-4A28-9F2B-3FDC48A57ACE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C7AE80A3-4BFA-4FF7-9469-8264FF31F1AC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5A908694-1BDC-40C5-A2F4-0876C15AEF06}"/>
              </a:ext>
            </a:extLst>
          </p:cNvPr>
          <p:cNvGrpSpPr/>
          <p:nvPr/>
        </p:nvGrpSpPr>
        <p:grpSpPr>
          <a:xfrm flipH="1">
            <a:off x="8865493" y="3423229"/>
            <a:ext cx="3326507" cy="1023837"/>
            <a:chOff x="0" y="1814684"/>
            <a:chExt cx="3326507" cy="1023837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D12F6FEF-E37F-4526-9731-A81C985B83D4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5CE4D54C-A2F0-4B90-A237-F0EE35DCF22C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470A2B8-A80C-49CA-B364-919ADB6ADD6D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82FBCAF1-F599-478E-81A8-6C7CA7BEF6C3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8E58DEE5-CE2B-4AAE-AF7B-191B9E230A2A}"/>
              </a:ext>
            </a:extLst>
          </p:cNvPr>
          <p:cNvGrpSpPr/>
          <p:nvPr/>
        </p:nvGrpSpPr>
        <p:grpSpPr>
          <a:xfrm flipH="1">
            <a:off x="8865491" y="4891963"/>
            <a:ext cx="3326507" cy="1023837"/>
            <a:chOff x="0" y="1814684"/>
            <a:chExt cx="3326507" cy="1023837"/>
          </a:xfrm>
        </p:grpSpPr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C357D29B-B9BF-438F-821E-28B1E823634A}"/>
                </a:ext>
              </a:extLst>
            </p:cNvPr>
            <p:cNvSpPr/>
            <p:nvPr userDrawn="1"/>
          </p:nvSpPr>
          <p:spPr>
            <a:xfrm>
              <a:off x="0" y="1814684"/>
              <a:ext cx="2823587" cy="50488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D103882-FC43-4241-8F2B-799FE03425FF}"/>
                </a:ext>
              </a:extLst>
            </p:cNvPr>
            <p:cNvSpPr/>
            <p:nvPr userDrawn="1"/>
          </p:nvSpPr>
          <p:spPr>
            <a:xfrm>
              <a:off x="0" y="2319566"/>
              <a:ext cx="2823587" cy="5048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9C3C489-DE45-4662-82E9-A52DEB33BD9C}"/>
                </a:ext>
              </a:extLst>
            </p:cNvPr>
            <p:cNvSpPr/>
            <p:nvPr/>
          </p:nvSpPr>
          <p:spPr>
            <a:xfrm>
              <a:off x="2320667" y="1832681"/>
              <a:ext cx="1005840" cy="1005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1047F3C7-1CD8-4E5A-8BC9-70FE429C59B7}"/>
                </a:ext>
              </a:extLst>
            </p:cNvPr>
            <p:cNvSpPr/>
            <p:nvPr/>
          </p:nvSpPr>
          <p:spPr>
            <a:xfrm>
              <a:off x="2387868" y="1903074"/>
              <a:ext cx="871437" cy="8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21">
            <a:extLst>
              <a:ext uri="{FF2B5EF4-FFF2-40B4-BE49-F238E27FC236}">
                <a16:creationId xmlns:a16="http://schemas.microsoft.com/office/drawing/2014/main" id="{CF93E4F7-8F11-4A20-95FB-134EEBB0DA6D}"/>
              </a:ext>
            </a:extLst>
          </p:cNvPr>
          <p:cNvSpPr>
            <a:spLocks noChangeAspect="1"/>
          </p:cNvSpPr>
          <p:nvPr/>
        </p:nvSpPr>
        <p:spPr>
          <a:xfrm>
            <a:off x="2647854" y="2266290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9DD2B61E-8247-4CE5-9259-0E6ABCBEF032}"/>
              </a:ext>
            </a:extLst>
          </p:cNvPr>
          <p:cNvSpPr/>
          <p:nvPr/>
        </p:nvSpPr>
        <p:spPr>
          <a:xfrm>
            <a:off x="2636038" y="526104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6922C2CB-AAD7-40B4-B29D-1B469F38E5B3}"/>
              </a:ext>
            </a:extLst>
          </p:cNvPr>
          <p:cNvSpPr/>
          <p:nvPr/>
        </p:nvSpPr>
        <p:spPr>
          <a:xfrm>
            <a:off x="2659733" y="376474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E8AD0CA6-0013-4154-B6AA-481719E7313F}"/>
              </a:ext>
            </a:extLst>
          </p:cNvPr>
          <p:cNvSpPr/>
          <p:nvPr/>
        </p:nvSpPr>
        <p:spPr>
          <a:xfrm>
            <a:off x="9200092" y="5245741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9C76ECF0-F66B-4BED-B035-03B3970AD557}"/>
              </a:ext>
            </a:extLst>
          </p:cNvPr>
          <p:cNvSpPr/>
          <p:nvPr/>
        </p:nvSpPr>
        <p:spPr>
          <a:xfrm>
            <a:off x="9253040" y="228913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9C83B9BC-61FF-4827-B0FE-78F995A23794}"/>
              </a:ext>
            </a:extLst>
          </p:cNvPr>
          <p:cNvSpPr/>
          <p:nvPr/>
        </p:nvSpPr>
        <p:spPr>
          <a:xfrm>
            <a:off x="9129961" y="3803880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9" name="Group 37">
            <a:extLst>
              <a:ext uri="{FF2B5EF4-FFF2-40B4-BE49-F238E27FC236}">
                <a16:creationId xmlns:a16="http://schemas.microsoft.com/office/drawing/2014/main" id="{E44140A4-5B4F-4D65-82FD-2A3F3D102599}"/>
              </a:ext>
            </a:extLst>
          </p:cNvPr>
          <p:cNvGrpSpPr/>
          <p:nvPr/>
        </p:nvGrpSpPr>
        <p:grpSpPr>
          <a:xfrm>
            <a:off x="3495824" y="2037323"/>
            <a:ext cx="2594207" cy="858180"/>
            <a:chOff x="2113657" y="4283314"/>
            <a:chExt cx="3647460" cy="8581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5BEA53-EFE4-4FD2-A4CF-CF069A2D824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590E6B-D0C7-47DD-8597-7886D5C3EF7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71752595-09CE-4B07-8853-64D288984AC5}"/>
              </a:ext>
            </a:extLst>
          </p:cNvPr>
          <p:cNvGrpSpPr/>
          <p:nvPr/>
        </p:nvGrpSpPr>
        <p:grpSpPr>
          <a:xfrm>
            <a:off x="6123689" y="2037323"/>
            <a:ext cx="2594207" cy="858180"/>
            <a:chOff x="2113657" y="4283314"/>
            <a:chExt cx="3647460" cy="8581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3AD96-73C1-4EB3-BC50-E2571CF79FC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7FB623-6A3E-4DE6-BC9D-4A6FAE5FAA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3">
            <a:extLst>
              <a:ext uri="{FF2B5EF4-FFF2-40B4-BE49-F238E27FC236}">
                <a16:creationId xmlns:a16="http://schemas.microsoft.com/office/drawing/2014/main" id="{F688CEED-5361-4559-9FBA-45FDA257B3DA}"/>
              </a:ext>
            </a:extLst>
          </p:cNvPr>
          <p:cNvGrpSpPr/>
          <p:nvPr/>
        </p:nvGrpSpPr>
        <p:grpSpPr>
          <a:xfrm>
            <a:off x="3495824" y="3506057"/>
            <a:ext cx="2594207" cy="858180"/>
            <a:chOff x="2113657" y="4283314"/>
            <a:chExt cx="3647460" cy="8581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7146D6-BD12-4B09-B5E6-1D8DF3D188A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A8290E-6A25-4DFD-B5BE-74512B48ACC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6">
            <a:extLst>
              <a:ext uri="{FF2B5EF4-FFF2-40B4-BE49-F238E27FC236}">
                <a16:creationId xmlns:a16="http://schemas.microsoft.com/office/drawing/2014/main" id="{27EBF461-CE49-4B68-B057-5F0A030758CC}"/>
              </a:ext>
            </a:extLst>
          </p:cNvPr>
          <p:cNvGrpSpPr/>
          <p:nvPr/>
        </p:nvGrpSpPr>
        <p:grpSpPr>
          <a:xfrm>
            <a:off x="6123689" y="3506057"/>
            <a:ext cx="2594207" cy="858180"/>
            <a:chOff x="2113657" y="4283314"/>
            <a:chExt cx="3647460" cy="8581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95733-46AB-4156-89B4-61CA62E8313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F1E5F8-BE3B-4622-A720-2E3B273BAD9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49">
            <a:extLst>
              <a:ext uri="{FF2B5EF4-FFF2-40B4-BE49-F238E27FC236}">
                <a16:creationId xmlns:a16="http://schemas.microsoft.com/office/drawing/2014/main" id="{3BF8E009-BDF5-4689-9010-85446230B4EA}"/>
              </a:ext>
            </a:extLst>
          </p:cNvPr>
          <p:cNvGrpSpPr/>
          <p:nvPr/>
        </p:nvGrpSpPr>
        <p:grpSpPr>
          <a:xfrm>
            <a:off x="3495824" y="4974791"/>
            <a:ext cx="2594207" cy="858180"/>
            <a:chOff x="2113657" y="4283314"/>
            <a:chExt cx="3647460" cy="8581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57C7B9-A96C-4F03-8C35-2AD7BA7475A9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BAF738-B4CC-4574-BADE-64FA4F7F105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2">
            <a:extLst>
              <a:ext uri="{FF2B5EF4-FFF2-40B4-BE49-F238E27FC236}">
                <a16:creationId xmlns:a16="http://schemas.microsoft.com/office/drawing/2014/main" id="{3A88FF99-1EE3-4409-8CBB-A639580E317B}"/>
              </a:ext>
            </a:extLst>
          </p:cNvPr>
          <p:cNvGrpSpPr/>
          <p:nvPr/>
        </p:nvGrpSpPr>
        <p:grpSpPr>
          <a:xfrm>
            <a:off x="6123689" y="4974791"/>
            <a:ext cx="2594207" cy="858180"/>
            <a:chOff x="2113657" y="4283314"/>
            <a:chExt cx="3647460" cy="8581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7E9FEA-2F84-4A3C-A729-5E9079D20AB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4DFE43-DD73-4DB6-9BC5-0588FD24A61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7">
            <a:extLst>
              <a:ext uri="{FF2B5EF4-FFF2-40B4-BE49-F238E27FC236}">
                <a16:creationId xmlns:a16="http://schemas.microsoft.com/office/drawing/2014/main" id="{4F0D9271-9040-4D29-9ABA-74DEADB1B3DA}"/>
              </a:ext>
            </a:extLst>
          </p:cNvPr>
          <p:cNvGrpSpPr/>
          <p:nvPr/>
        </p:nvGrpSpPr>
        <p:grpSpPr>
          <a:xfrm>
            <a:off x="3535711" y="1759662"/>
            <a:ext cx="5158677" cy="3027467"/>
            <a:chOff x="2687161" y="3731096"/>
            <a:chExt cx="5158677" cy="3027467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E5389AEB-A173-4B7E-94E5-6CEF2271A8DE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0ED52CC5-00E5-40A6-A847-2B29053E4F9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F74289A1-5209-428B-9D3F-9E931940471D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E6629C29-2757-45D3-A440-77894BBEC7D4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D8C7D3E3-9924-4153-A56B-C7A349838CD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4FA978A7-87C6-4C7B-85A3-B6C4C7DB04F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11D57C1-19C3-4CBD-9FF2-40A5D642607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91F48799-3EEF-4A66-A4CA-A1D36BE51AC5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EA891870-F20E-47EE-B341-62A2E2AC34F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E3FC8009-B8C6-4E48-8140-6F8BC536CD2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1DC7FDD8-C056-446F-B330-5BAAE1222655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C6914FEE-95B4-4CD4-8D28-1163C64DA95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FBE5178E-2A6E-44F4-A578-66B31059B04B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593EADB2-D766-4945-901A-EBBF4E2FD4F8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4F00507E-2FAA-448F-A93D-70507AA3A0C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067730C5-983A-404F-A86A-781E9B514E2C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1175FA7D-8D55-49A7-A5FF-4DDF8CF63A8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6F5F4DE8-6440-465C-8101-D0B9CA4CC562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E0A34A92-8E60-4B07-9040-F927D029D53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E37A340E-3E22-46BF-B897-CD1DD84DF38E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78DA7197-7DBF-4954-B53B-7F9F2C3DCC4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9E98F1A9-3E9F-4DF2-9FCF-F5CDA4CC4C8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DB9FB8C8-62A5-4968-9FA9-416B79F12F2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66A1EBA3-1FE7-4D1A-AB7C-246010A4A94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A176813E-CAE1-4956-A12A-B44081C72C89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EBB3AE7D-73B0-441C-A2FB-EDB1F9E733C1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DF9C16DD-4687-4097-A02E-EAFDC0022732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05CC8612-0B25-4992-944B-0D6AEE6F532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941B1107-6C95-4EAA-BA08-F96F64D342D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33311124-35C7-4862-8BE1-0147DD8D0C8C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D30924A0-ACFC-4197-A2B8-C919BBB5EDDC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045BEA70-87E3-42FA-B421-3A0BBB9E246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1C047DCA-DF86-43E1-A20E-B4B271CAE338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F95FC412-02B7-49F9-80E1-824AA4D193F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40ECC619-3231-4FA1-BD4C-4403FCE72210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C9676D7D-B14C-404D-A63A-15D3DA3DB52A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6A8198D0-E55F-40D5-88FA-5F16809B267A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3F45BFD2-8737-4558-8C9A-6CECC43016F6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3CDAF5C0-28EE-4208-83F6-C43123D64F35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AB6238B7-4B9F-432C-8104-3E556A9FFC6F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6FA9A7DD-69CB-4206-BE58-E80185A847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891688DC-209A-4DD1-905A-2427586C6DC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F08030BE-31E4-4306-B399-45EAEBAC6FE8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C6A79AF5-DEAE-43B7-9201-DF36D5773899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9EE009B6-80AE-4E80-A458-D9A23DA3CC2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FC24C74A-4B5D-4DA9-9E64-AD7310F2BFA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CEB8EAFD-4938-492E-9277-564E6D9830C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4672426E-196B-4D71-A40F-42DE5366054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1533F239-B4EB-43A1-B109-325CF7F632B1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16A74751-21FF-4654-A8B7-A4E1F26B232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DB5B04F9-FDBB-4272-89F4-8B4C6BC52788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D1FEB385-CEBB-4FDA-B001-181A8A1F8B0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0CA14CCC-B7C2-4682-B956-D7894846535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A7C4693E-4721-449F-A005-0C6C0EAE644C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9A1008E1-D144-4589-84CC-5D79B699F77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BCD39B8D-9C7E-4C5E-924C-41B525F6D71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0CE65794-D789-4444-BEC9-96100B9ADFE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80D56457-9555-4073-B0F9-213CF140316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BB677A33-5A57-4F4D-9AD2-56185A55A1C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C95BF995-252E-4B94-ABBD-E4A511E52937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7A8575C1-02B6-400C-A5A9-5C382ADEF151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55014DC4-E78C-49FD-8CDA-C2FFA1BAA1D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EE022929-A9A7-48B1-9547-0220817FA182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7EFE1573-5EA7-41E2-840A-6CB64E30433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71412B33-730E-44B1-B87E-B75789B6C6C4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6CA096E8-C4BC-4945-A45C-F1218F926BEE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001CEBE3-DA34-430C-B093-8056DEDDF27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AB1B7206-D3C4-4CC5-A07C-B93E7F2A68CF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500E06DE-CE6D-4B46-B5FA-3E14323B1EB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FA50C563-5BD3-420D-8E06-A0F07F3FCD50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CD5AD592-8A29-4BF0-BF76-71DD0AF587D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1E3D5DEF-4B10-4898-9395-D36508D425A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27F7EC21-CAB9-4E47-B312-961DF203B87B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D16DD63F-E631-4E4C-BF4D-2B456C86CE34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089A2110-E1F2-44E9-97E5-EEB8D755A7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3A25323E-5846-4CD8-9BAE-D653232A4EC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FC0EA61D-634A-480F-8493-67350DF4819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AD0FCAF3-13A1-4D4F-97AC-D719C677819E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BFE5D07F-632C-4509-BAE8-F82306A364B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2B506B11-7A7D-492A-93A2-A2261E47E4D0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0E58CE69-92B7-41E0-8886-3ADCD5E5199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6B88D6A4-102C-4CF9-9A20-CA89EA60430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065AFB69-CB25-4478-B47F-4325B839084A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DBA5398F-738B-4851-8E3B-3A6F599B982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E1CAF8BE-0C85-468B-A23C-F741D91D88F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0330F277-EC03-42D3-BEE6-7F8BC880483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C8710526-C37A-4E49-AEE4-EAF32282C61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B2338FAB-BCDA-476E-80AE-A1E607D20E72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3E47CB56-A56C-40A8-AEA3-8A66B95B269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FC8A4C92-1056-4A17-8A90-BC915C7BEA3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4E32CE4F-65DC-4DC6-9B3E-98981A57B20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FB3C3C9F-2325-412A-8430-42C083B2E16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7DB1F5D5-DAD7-42E6-9302-D06F70775430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C52A7F9F-0D0F-4118-900E-D91DC2094EBA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9B1EFC47-AA90-45F6-88C2-5165115FB6A5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5E8F8F35-8DF7-4FE6-B9A0-FCF7CD974E08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A4B65FB2-DCB2-4F16-9999-D9034D94A31C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19D5B36C-CF0A-43C0-8D23-E47821BC6BB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B1525355-433C-464D-AA3F-C4945A303AA7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B25862CD-8809-4DF0-B8D8-831EA9623B6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823B82B6-6182-4E46-85A3-7289B0E223B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EA83DE47-15A5-4A93-9B20-556BECEB396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10F8AA3D-603C-4FB6-9339-A89C4D614B9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D1E417D2-394D-43D4-943C-BC060D0A046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89B246BD-6BBB-472D-B481-8F9DE9F0A3C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DC287EBA-A162-4554-8A0F-34114027BB4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7451D4FC-6BF3-463F-827F-EAEECC122D1B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5B325CBB-00EF-40C2-BE68-D7868934CA1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798EA6A7-2516-41D9-93C5-4557F4816A8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B519FD19-D380-4A06-A9A4-49D5C4485805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B22C96E3-63AF-4880-940D-CD2E9560C89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5">
              <a:extLst>
                <a:ext uri="{FF2B5EF4-FFF2-40B4-BE49-F238E27FC236}">
                  <a16:creationId xmlns:a16="http://schemas.microsoft.com/office/drawing/2014/main" id="{AB20FE38-6484-472B-9C36-7EDB1234633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그룹 23">
            <a:extLst>
              <a:ext uri="{FF2B5EF4-FFF2-40B4-BE49-F238E27FC236}">
                <a16:creationId xmlns:a16="http://schemas.microsoft.com/office/drawing/2014/main" id="{0CF43F0D-E6C7-4551-81B7-F613E857FC2A}"/>
              </a:ext>
            </a:extLst>
          </p:cNvPr>
          <p:cNvGrpSpPr/>
          <p:nvPr/>
        </p:nvGrpSpPr>
        <p:grpSpPr>
          <a:xfrm>
            <a:off x="8734146" y="1824493"/>
            <a:ext cx="2880000" cy="714882"/>
            <a:chOff x="8715096" y="1919743"/>
            <a:chExt cx="2880000" cy="71488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9410F6D-60F8-4CE3-9F2E-DD900F27F490}"/>
                </a:ext>
              </a:extLst>
            </p:cNvPr>
            <p:cNvSpPr txBox="1"/>
            <p:nvPr/>
          </p:nvSpPr>
          <p:spPr>
            <a:xfrm>
              <a:off x="8715096" y="1919743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AD818C-5BAE-4DA7-B078-07F6F036C7F1}"/>
                </a:ext>
              </a:extLst>
            </p:cNvPr>
            <p:cNvSpPr txBox="1"/>
            <p:nvPr/>
          </p:nvSpPr>
          <p:spPr>
            <a:xfrm>
              <a:off x="8715096" y="2172960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9" name="그룹 24">
            <a:extLst>
              <a:ext uri="{FF2B5EF4-FFF2-40B4-BE49-F238E27FC236}">
                <a16:creationId xmlns:a16="http://schemas.microsoft.com/office/drawing/2014/main" id="{25396018-C3C6-49D9-9842-C769AFA3A29C}"/>
              </a:ext>
            </a:extLst>
          </p:cNvPr>
          <p:cNvGrpSpPr/>
          <p:nvPr/>
        </p:nvGrpSpPr>
        <p:grpSpPr>
          <a:xfrm>
            <a:off x="8734146" y="2677795"/>
            <a:ext cx="2880000" cy="714882"/>
            <a:chOff x="8715096" y="2773045"/>
            <a:chExt cx="2880000" cy="71488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FC8F7A-C4D0-4CDD-B943-DF834A48104C}"/>
                </a:ext>
              </a:extLst>
            </p:cNvPr>
            <p:cNvSpPr txBox="1"/>
            <p:nvPr/>
          </p:nvSpPr>
          <p:spPr>
            <a:xfrm>
              <a:off x="8715096" y="2773045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B497ED-4CEC-4283-8B98-E573A1FC1FBF}"/>
                </a:ext>
              </a:extLst>
            </p:cNvPr>
            <p:cNvSpPr txBox="1"/>
            <p:nvPr/>
          </p:nvSpPr>
          <p:spPr>
            <a:xfrm>
              <a:off x="8715096" y="302626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2" name="그룹 25">
            <a:extLst>
              <a:ext uri="{FF2B5EF4-FFF2-40B4-BE49-F238E27FC236}">
                <a16:creationId xmlns:a16="http://schemas.microsoft.com/office/drawing/2014/main" id="{FD58AA8C-6E86-4F9D-8A1C-B39188A00F7D}"/>
              </a:ext>
            </a:extLst>
          </p:cNvPr>
          <p:cNvGrpSpPr/>
          <p:nvPr/>
        </p:nvGrpSpPr>
        <p:grpSpPr>
          <a:xfrm>
            <a:off x="8734146" y="3531097"/>
            <a:ext cx="2880000" cy="714882"/>
            <a:chOff x="8715096" y="3626347"/>
            <a:chExt cx="2880000" cy="71488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520801-F440-40F4-B0C6-A59C758510E8}"/>
                </a:ext>
              </a:extLst>
            </p:cNvPr>
            <p:cNvSpPr txBox="1"/>
            <p:nvPr/>
          </p:nvSpPr>
          <p:spPr>
            <a:xfrm>
              <a:off x="8715096" y="362634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C4A65D7-DE54-46D4-AAD4-96D99B745683}"/>
                </a:ext>
              </a:extLst>
            </p:cNvPr>
            <p:cNvSpPr txBox="1"/>
            <p:nvPr/>
          </p:nvSpPr>
          <p:spPr>
            <a:xfrm>
              <a:off x="8715096" y="387956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5" name="그룹 30">
            <a:extLst>
              <a:ext uri="{FF2B5EF4-FFF2-40B4-BE49-F238E27FC236}">
                <a16:creationId xmlns:a16="http://schemas.microsoft.com/office/drawing/2014/main" id="{E03E3FD2-90A9-458D-9232-EF324EDBD36B}"/>
              </a:ext>
            </a:extLst>
          </p:cNvPr>
          <p:cNvGrpSpPr/>
          <p:nvPr/>
        </p:nvGrpSpPr>
        <p:grpSpPr>
          <a:xfrm>
            <a:off x="660402" y="1824493"/>
            <a:ext cx="2880000" cy="714882"/>
            <a:chOff x="1705184" y="1930537"/>
            <a:chExt cx="2880000" cy="71488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F693DDE-2ADA-4579-82BE-2E7200157684}"/>
                </a:ext>
              </a:extLst>
            </p:cNvPr>
            <p:cNvSpPr txBox="1"/>
            <p:nvPr/>
          </p:nvSpPr>
          <p:spPr>
            <a:xfrm>
              <a:off x="1705184" y="1930537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585C4AB-E711-4DE0-9208-AF7C100BE70F}"/>
                </a:ext>
              </a:extLst>
            </p:cNvPr>
            <p:cNvSpPr txBox="1"/>
            <p:nvPr/>
          </p:nvSpPr>
          <p:spPr>
            <a:xfrm>
              <a:off x="1705184" y="2183754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그룹 28">
            <a:extLst>
              <a:ext uri="{FF2B5EF4-FFF2-40B4-BE49-F238E27FC236}">
                <a16:creationId xmlns:a16="http://schemas.microsoft.com/office/drawing/2014/main" id="{15B150CD-F355-4D78-ADB0-017AC9C95A3F}"/>
              </a:ext>
            </a:extLst>
          </p:cNvPr>
          <p:cNvGrpSpPr/>
          <p:nvPr/>
        </p:nvGrpSpPr>
        <p:grpSpPr>
          <a:xfrm>
            <a:off x="660402" y="2677795"/>
            <a:ext cx="2880000" cy="714882"/>
            <a:chOff x="1705184" y="2783839"/>
            <a:chExt cx="2880000" cy="71488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B7C15D-6A8A-462C-A0E9-0C01924BF1DC}"/>
                </a:ext>
              </a:extLst>
            </p:cNvPr>
            <p:cNvSpPr txBox="1"/>
            <p:nvPr/>
          </p:nvSpPr>
          <p:spPr>
            <a:xfrm>
              <a:off x="1705184" y="2783839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BE0027A-3399-4B6F-B6A4-FF72D874AF1E}"/>
                </a:ext>
              </a:extLst>
            </p:cNvPr>
            <p:cNvSpPr txBox="1"/>
            <p:nvPr/>
          </p:nvSpPr>
          <p:spPr>
            <a:xfrm>
              <a:off x="1705184" y="3037056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1" name="그룹 27">
            <a:extLst>
              <a:ext uri="{FF2B5EF4-FFF2-40B4-BE49-F238E27FC236}">
                <a16:creationId xmlns:a16="http://schemas.microsoft.com/office/drawing/2014/main" id="{627B5964-A245-46EE-9B8A-79E911B9187C}"/>
              </a:ext>
            </a:extLst>
          </p:cNvPr>
          <p:cNvGrpSpPr/>
          <p:nvPr/>
        </p:nvGrpSpPr>
        <p:grpSpPr>
          <a:xfrm>
            <a:off x="660402" y="3531097"/>
            <a:ext cx="2880000" cy="714882"/>
            <a:chOff x="1705184" y="3637141"/>
            <a:chExt cx="2880000" cy="714882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D658AFE-F581-4AF9-9976-05853BC51044}"/>
                </a:ext>
              </a:extLst>
            </p:cNvPr>
            <p:cNvSpPr txBox="1"/>
            <p:nvPr/>
          </p:nvSpPr>
          <p:spPr>
            <a:xfrm>
              <a:off x="1705184" y="3637141"/>
              <a:ext cx="28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EAC4ADE-361E-412A-BF85-404B22C75357}"/>
                </a:ext>
              </a:extLst>
            </p:cNvPr>
            <p:cNvSpPr txBox="1"/>
            <p:nvPr/>
          </p:nvSpPr>
          <p:spPr>
            <a:xfrm>
              <a:off x="1705184" y="3890358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4" name="Oval 134">
            <a:extLst>
              <a:ext uri="{FF2B5EF4-FFF2-40B4-BE49-F238E27FC236}">
                <a16:creationId xmlns:a16="http://schemas.microsoft.com/office/drawing/2014/main" id="{DA536D98-5BA5-4721-AF58-D7A47A2C76F5}"/>
              </a:ext>
            </a:extLst>
          </p:cNvPr>
          <p:cNvSpPr/>
          <p:nvPr/>
        </p:nvSpPr>
        <p:spPr>
          <a:xfrm>
            <a:off x="4140630" y="2591025"/>
            <a:ext cx="444523" cy="444523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Oval 135">
            <a:extLst>
              <a:ext uri="{FF2B5EF4-FFF2-40B4-BE49-F238E27FC236}">
                <a16:creationId xmlns:a16="http://schemas.microsoft.com/office/drawing/2014/main" id="{1929B023-5074-4B36-B513-DE998EF44F68}"/>
              </a:ext>
            </a:extLst>
          </p:cNvPr>
          <p:cNvSpPr/>
          <p:nvPr/>
        </p:nvSpPr>
        <p:spPr>
          <a:xfrm>
            <a:off x="4337668" y="3014355"/>
            <a:ext cx="444523" cy="44452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136">
            <a:extLst>
              <a:ext uri="{FF2B5EF4-FFF2-40B4-BE49-F238E27FC236}">
                <a16:creationId xmlns:a16="http://schemas.microsoft.com/office/drawing/2014/main" id="{52030D37-D551-4EE5-BCB9-9F06230747F9}"/>
              </a:ext>
            </a:extLst>
          </p:cNvPr>
          <p:cNvSpPr/>
          <p:nvPr/>
        </p:nvSpPr>
        <p:spPr>
          <a:xfrm>
            <a:off x="5031570" y="3809370"/>
            <a:ext cx="444523" cy="444523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Oval 137">
            <a:extLst>
              <a:ext uri="{FF2B5EF4-FFF2-40B4-BE49-F238E27FC236}">
                <a16:creationId xmlns:a16="http://schemas.microsoft.com/office/drawing/2014/main" id="{3D1E82A8-CD38-4355-9BBE-D823918744CB}"/>
              </a:ext>
            </a:extLst>
          </p:cNvPr>
          <p:cNvSpPr/>
          <p:nvPr/>
        </p:nvSpPr>
        <p:spPr>
          <a:xfrm>
            <a:off x="6556679" y="2556134"/>
            <a:ext cx="444523" cy="444523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val 138">
            <a:extLst>
              <a:ext uri="{FF2B5EF4-FFF2-40B4-BE49-F238E27FC236}">
                <a16:creationId xmlns:a16="http://schemas.microsoft.com/office/drawing/2014/main" id="{B252D68D-C28D-4A8E-98EF-AE520601E577}"/>
              </a:ext>
            </a:extLst>
          </p:cNvPr>
          <p:cNvSpPr/>
          <p:nvPr/>
        </p:nvSpPr>
        <p:spPr>
          <a:xfrm>
            <a:off x="7365981" y="3142405"/>
            <a:ext cx="444523" cy="4445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sp>
        <p:nvSpPr>
          <p:cNvPr id="139" name="Oval 139">
            <a:extLst>
              <a:ext uri="{FF2B5EF4-FFF2-40B4-BE49-F238E27FC236}">
                <a16:creationId xmlns:a16="http://schemas.microsoft.com/office/drawing/2014/main" id="{099E0C10-8C64-45CA-B4C6-2FFFE13C01BC}"/>
              </a:ext>
            </a:extLst>
          </p:cNvPr>
          <p:cNvSpPr/>
          <p:nvPr/>
        </p:nvSpPr>
        <p:spPr>
          <a:xfrm>
            <a:off x="7663739" y="4009763"/>
            <a:ext cx="444523" cy="444523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AB854"/>
              </a:solidFill>
            </a:endParaRPr>
          </a:p>
        </p:txBody>
      </p:sp>
      <p:cxnSp>
        <p:nvCxnSpPr>
          <p:cNvPr id="140" name="Elbow Connector 22">
            <a:extLst>
              <a:ext uri="{FF2B5EF4-FFF2-40B4-BE49-F238E27FC236}">
                <a16:creationId xmlns:a16="http://schemas.microsoft.com/office/drawing/2014/main" id="{E257DAD8-B259-4624-A52B-C4AAE6926609}"/>
              </a:ext>
            </a:extLst>
          </p:cNvPr>
          <p:cNvCxnSpPr>
            <a:cxnSpLocks/>
            <a:stCxn id="137" idx="0"/>
            <a:endCxn id="117" idx="1"/>
          </p:cNvCxnSpPr>
          <p:nvPr/>
        </p:nvCxnSpPr>
        <p:spPr>
          <a:xfrm rot="5400000" flipH="1" flipV="1">
            <a:off x="7467667" y="1289656"/>
            <a:ext cx="577752" cy="1955205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26">
            <a:extLst>
              <a:ext uri="{FF2B5EF4-FFF2-40B4-BE49-F238E27FC236}">
                <a16:creationId xmlns:a16="http://schemas.microsoft.com/office/drawing/2014/main" id="{76BB177E-94DC-425C-93E7-EF4404DEC0A8}"/>
              </a:ext>
            </a:extLst>
          </p:cNvPr>
          <p:cNvCxnSpPr>
            <a:cxnSpLocks/>
            <a:stCxn id="138" idx="6"/>
            <a:endCxn id="120" idx="1"/>
          </p:cNvCxnSpPr>
          <p:nvPr/>
        </p:nvCxnSpPr>
        <p:spPr>
          <a:xfrm flipV="1">
            <a:off x="7810504" y="2831684"/>
            <a:ext cx="923642" cy="5329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29">
            <a:extLst>
              <a:ext uri="{FF2B5EF4-FFF2-40B4-BE49-F238E27FC236}">
                <a16:creationId xmlns:a16="http://schemas.microsoft.com/office/drawing/2014/main" id="{70F1632C-4628-4AF4-8108-71EAC26AE626}"/>
              </a:ext>
            </a:extLst>
          </p:cNvPr>
          <p:cNvCxnSpPr>
            <a:stCxn id="139" idx="6"/>
            <a:endCxn id="123" idx="1"/>
          </p:cNvCxnSpPr>
          <p:nvPr/>
        </p:nvCxnSpPr>
        <p:spPr>
          <a:xfrm flipV="1">
            <a:off x="8108262" y="3684986"/>
            <a:ext cx="625884" cy="54703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32">
            <a:extLst>
              <a:ext uri="{FF2B5EF4-FFF2-40B4-BE49-F238E27FC236}">
                <a16:creationId xmlns:a16="http://schemas.microsoft.com/office/drawing/2014/main" id="{F7B601A8-7D72-43D2-9500-567A9007E66C}"/>
              </a:ext>
            </a:extLst>
          </p:cNvPr>
          <p:cNvCxnSpPr>
            <a:stCxn id="134" idx="0"/>
            <a:endCxn id="126" idx="3"/>
          </p:cNvCxnSpPr>
          <p:nvPr/>
        </p:nvCxnSpPr>
        <p:spPr>
          <a:xfrm rot="16200000" flipV="1">
            <a:off x="3645326" y="1873459"/>
            <a:ext cx="612643" cy="822490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36">
            <a:extLst>
              <a:ext uri="{FF2B5EF4-FFF2-40B4-BE49-F238E27FC236}">
                <a16:creationId xmlns:a16="http://schemas.microsoft.com/office/drawing/2014/main" id="{4B3893C1-3522-4CE7-8801-F55066A7C400}"/>
              </a:ext>
            </a:extLst>
          </p:cNvPr>
          <p:cNvCxnSpPr>
            <a:cxnSpLocks/>
            <a:stCxn id="135" idx="2"/>
            <a:endCxn id="129" idx="3"/>
          </p:cNvCxnSpPr>
          <p:nvPr/>
        </p:nvCxnSpPr>
        <p:spPr>
          <a:xfrm rot="10800000">
            <a:off x="3540402" y="2831685"/>
            <a:ext cx="797266" cy="40493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39">
            <a:extLst>
              <a:ext uri="{FF2B5EF4-FFF2-40B4-BE49-F238E27FC236}">
                <a16:creationId xmlns:a16="http://schemas.microsoft.com/office/drawing/2014/main" id="{9706AB45-59EA-479B-B173-E656EA337CB6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>
            <a:off x="3540403" y="3684987"/>
            <a:ext cx="1435059" cy="3984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Chart 146">
            <a:extLst>
              <a:ext uri="{FF2B5EF4-FFF2-40B4-BE49-F238E27FC236}">
                <a16:creationId xmlns:a16="http://schemas.microsoft.com/office/drawing/2014/main" id="{798B290A-F861-48B4-BDDF-742E4B897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805379"/>
              </p:ext>
            </p:extLst>
          </p:nvPr>
        </p:nvGraphicFramePr>
        <p:xfrm>
          <a:off x="910726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7" name="Chart 147">
            <a:extLst>
              <a:ext uri="{FF2B5EF4-FFF2-40B4-BE49-F238E27FC236}">
                <a16:creationId xmlns:a16="http://schemas.microsoft.com/office/drawing/2014/main" id="{A4AFA8AE-72B0-4F8C-8153-F9C92CC2E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750095"/>
              </p:ext>
            </p:extLst>
          </p:nvPr>
        </p:nvGraphicFramePr>
        <p:xfrm>
          <a:off x="262903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8" name="Chart 148">
            <a:extLst>
              <a:ext uri="{FF2B5EF4-FFF2-40B4-BE49-F238E27FC236}">
                <a16:creationId xmlns:a16="http://schemas.microsoft.com/office/drawing/2014/main" id="{E1424B02-31EE-4721-8258-8F3643902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64546"/>
              </p:ext>
            </p:extLst>
          </p:nvPr>
        </p:nvGraphicFramePr>
        <p:xfrm>
          <a:off x="4347342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9" name="Chart 149">
            <a:extLst>
              <a:ext uri="{FF2B5EF4-FFF2-40B4-BE49-F238E27FC236}">
                <a16:creationId xmlns:a16="http://schemas.microsoft.com/office/drawing/2014/main" id="{1842A33E-2D3B-4058-BD80-89ABEC6C5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528693"/>
              </p:ext>
            </p:extLst>
          </p:nvPr>
        </p:nvGraphicFramePr>
        <p:xfrm>
          <a:off x="6065650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0" name="Chart 150">
            <a:extLst>
              <a:ext uri="{FF2B5EF4-FFF2-40B4-BE49-F238E27FC236}">
                <a16:creationId xmlns:a16="http://schemas.microsoft.com/office/drawing/2014/main" id="{60267704-00DC-440A-A2A7-EACF8CAB3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80188"/>
              </p:ext>
            </p:extLst>
          </p:nvPr>
        </p:nvGraphicFramePr>
        <p:xfrm>
          <a:off x="7783958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1" name="Chart 151">
            <a:extLst>
              <a:ext uri="{FF2B5EF4-FFF2-40B4-BE49-F238E27FC236}">
                <a16:creationId xmlns:a16="http://schemas.microsoft.com/office/drawing/2014/main" id="{D0D2975F-1233-4092-90EC-38468B21C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8786"/>
              </p:ext>
            </p:extLst>
          </p:nvPr>
        </p:nvGraphicFramePr>
        <p:xfrm>
          <a:off x="9502264" y="4823900"/>
          <a:ext cx="1711035" cy="126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413468A9-8348-42BF-A06B-30DB171E6E1F}"/>
              </a:ext>
            </a:extLst>
          </p:cNvPr>
          <p:cNvSpPr txBox="1"/>
          <p:nvPr/>
        </p:nvSpPr>
        <p:spPr>
          <a:xfrm>
            <a:off x="945656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57BFDC-587B-4DED-9328-2BF936E49BF9}"/>
              </a:ext>
            </a:extLst>
          </p:cNvPr>
          <p:cNvSpPr txBox="1"/>
          <p:nvPr/>
        </p:nvSpPr>
        <p:spPr>
          <a:xfrm>
            <a:off x="266396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C4DE59E-23AD-42BE-86DB-4FE9FD9D513A}"/>
              </a:ext>
            </a:extLst>
          </p:cNvPr>
          <p:cNvSpPr txBox="1"/>
          <p:nvPr/>
        </p:nvSpPr>
        <p:spPr>
          <a:xfrm>
            <a:off x="4382272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A2EAEC-0E3E-4C7A-8E22-6D227C81D5B3}"/>
              </a:ext>
            </a:extLst>
          </p:cNvPr>
          <p:cNvSpPr txBox="1"/>
          <p:nvPr/>
        </p:nvSpPr>
        <p:spPr>
          <a:xfrm>
            <a:off x="6100580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2924E08-AAD8-496C-A210-F7D5FBF4FACE}"/>
              </a:ext>
            </a:extLst>
          </p:cNvPr>
          <p:cNvSpPr txBox="1"/>
          <p:nvPr/>
        </p:nvSpPr>
        <p:spPr>
          <a:xfrm>
            <a:off x="7818888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E5BC386-BD01-4346-8A84-F90DFD6AB057}"/>
              </a:ext>
            </a:extLst>
          </p:cNvPr>
          <p:cNvSpPr txBox="1"/>
          <p:nvPr/>
        </p:nvSpPr>
        <p:spPr>
          <a:xfrm>
            <a:off x="9537194" y="6085157"/>
            <a:ext cx="16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ACCFC6-D678-4A53-8C9D-47DB4AF50EBE}"/>
              </a:ext>
            </a:extLst>
          </p:cNvPr>
          <p:cNvSpPr/>
          <p:nvPr/>
        </p:nvSpPr>
        <p:spPr>
          <a:xfrm rot="5400000">
            <a:off x="2753178" y="1540148"/>
            <a:ext cx="2313939" cy="782029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9D93C-37F7-4CC2-9BD7-6B95CDB6B90A}"/>
              </a:ext>
            </a:extLst>
          </p:cNvPr>
          <p:cNvSpPr txBox="1"/>
          <p:nvPr/>
        </p:nvSpPr>
        <p:spPr>
          <a:xfrm>
            <a:off x="501216" y="4708327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0DBEB-CED3-4787-A72B-0181688E11D1}"/>
              </a:ext>
            </a:extLst>
          </p:cNvPr>
          <p:cNvSpPr txBox="1"/>
          <p:nvPr/>
        </p:nvSpPr>
        <p:spPr>
          <a:xfrm>
            <a:off x="3159292" y="4508273"/>
            <a:ext cx="3044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C3666-B81A-4A48-9615-3158E0799F66}"/>
              </a:ext>
            </a:extLst>
          </p:cNvPr>
          <p:cNvSpPr txBox="1"/>
          <p:nvPr/>
        </p:nvSpPr>
        <p:spPr>
          <a:xfrm>
            <a:off x="762474" y="250735"/>
            <a:ext cx="324482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i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i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365EF-E053-4E2A-A304-EB3559480F54}"/>
              </a:ext>
            </a:extLst>
          </p:cNvPr>
          <p:cNvGrpSpPr/>
          <p:nvPr/>
        </p:nvGrpSpPr>
        <p:grpSpPr>
          <a:xfrm>
            <a:off x="0" y="3866606"/>
            <a:ext cx="12193012" cy="2967436"/>
            <a:chOff x="0" y="4607111"/>
            <a:chExt cx="9144759" cy="2226929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4B8753B-BF1F-4659-82E2-8738641E92F0}"/>
                </a:ext>
              </a:extLst>
            </p:cNvPr>
            <p:cNvSpPr/>
            <p:nvPr userDrawn="1"/>
          </p:nvSpPr>
          <p:spPr>
            <a:xfrm>
              <a:off x="525311" y="573846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21BF7E4-F8CA-42CA-A851-443C26C36415}"/>
                </a:ext>
              </a:extLst>
            </p:cNvPr>
            <p:cNvSpPr/>
            <p:nvPr userDrawn="1"/>
          </p:nvSpPr>
          <p:spPr>
            <a:xfrm>
              <a:off x="6550" y="5738463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B99E6A38-3F73-48EE-9E1D-DA984C4B6F1E}"/>
                </a:ext>
              </a:extLst>
            </p:cNvPr>
            <p:cNvSpPr/>
            <p:nvPr userDrawn="1"/>
          </p:nvSpPr>
          <p:spPr>
            <a:xfrm>
              <a:off x="444781" y="544968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BFC6CA1-B0AA-423C-A7E3-7B20C185CBCA}"/>
                </a:ext>
              </a:extLst>
            </p:cNvPr>
            <p:cNvSpPr/>
            <p:nvPr userDrawn="1"/>
          </p:nvSpPr>
          <p:spPr>
            <a:xfrm>
              <a:off x="324020" y="6212271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84A59D5-9822-4382-8F47-ACC2E3EABB78}"/>
                </a:ext>
              </a:extLst>
            </p:cNvPr>
            <p:cNvSpPr/>
            <p:nvPr userDrawn="1"/>
          </p:nvSpPr>
          <p:spPr>
            <a:xfrm>
              <a:off x="1021878" y="59738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F032BF5-BC76-434D-A694-5E41A4FEDBBD}"/>
                </a:ext>
              </a:extLst>
            </p:cNvPr>
            <p:cNvSpPr/>
            <p:nvPr userDrawn="1"/>
          </p:nvSpPr>
          <p:spPr>
            <a:xfrm>
              <a:off x="905488" y="5671033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874CEE5-87D1-4C70-8AE9-D0E924FCC3BF}"/>
                </a:ext>
              </a:extLst>
            </p:cNvPr>
            <p:cNvSpPr/>
            <p:nvPr userDrawn="1"/>
          </p:nvSpPr>
          <p:spPr>
            <a:xfrm>
              <a:off x="869911" y="5429441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048A6F9-C164-44AE-8F5A-94FB6667E23E}"/>
                </a:ext>
              </a:extLst>
            </p:cNvPr>
            <p:cNvSpPr/>
            <p:nvPr userDrawn="1"/>
          </p:nvSpPr>
          <p:spPr>
            <a:xfrm>
              <a:off x="0" y="5492354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59A6216E-BAE7-45A5-A7E6-3661ABEF28D0}"/>
                </a:ext>
              </a:extLst>
            </p:cNvPr>
            <p:cNvSpPr/>
            <p:nvPr userDrawn="1"/>
          </p:nvSpPr>
          <p:spPr>
            <a:xfrm>
              <a:off x="243600" y="552518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DCEDD847-F2E2-4879-A54A-3FEFCC4B8A67}"/>
                </a:ext>
              </a:extLst>
            </p:cNvPr>
            <p:cNvSpPr/>
            <p:nvPr userDrawn="1"/>
          </p:nvSpPr>
          <p:spPr>
            <a:xfrm>
              <a:off x="721950" y="4888203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FA1EB1D1-4388-4F82-AB35-537E1FF2D0BC}"/>
                </a:ext>
              </a:extLst>
            </p:cNvPr>
            <p:cNvSpPr/>
            <p:nvPr userDrawn="1"/>
          </p:nvSpPr>
          <p:spPr>
            <a:xfrm>
              <a:off x="255460" y="5134350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9097190F-C255-4A3B-A28A-DEC943C88F8C}"/>
                </a:ext>
              </a:extLst>
            </p:cNvPr>
            <p:cNvSpPr/>
            <p:nvPr userDrawn="1"/>
          </p:nvSpPr>
          <p:spPr>
            <a:xfrm>
              <a:off x="418339" y="4727142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9B8290BA-16BD-4FFF-AB69-A8739F2AADAF}"/>
                </a:ext>
              </a:extLst>
            </p:cNvPr>
            <p:cNvSpPr/>
            <p:nvPr userDrawn="1"/>
          </p:nvSpPr>
          <p:spPr>
            <a:xfrm>
              <a:off x="1738277" y="596384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2A1AF8D1-6263-4E4F-A9EE-EA16100A5E79}"/>
                </a:ext>
              </a:extLst>
            </p:cNvPr>
            <p:cNvSpPr/>
            <p:nvPr userDrawn="1"/>
          </p:nvSpPr>
          <p:spPr>
            <a:xfrm>
              <a:off x="1111503" y="5877048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326A3BE6-EAB2-4D58-9367-4279D2DB20B5}"/>
                </a:ext>
              </a:extLst>
            </p:cNvPr>
            <p:cNvSpPr/>
            <p:nvPr userDrawn="1"/>
          </p:nvSpPr>
          <p:spPr>
            <a:xfrm>
              <a:off x="1395505" y="5434878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9AD5C8F9-CF72-4101-9D63-A0CB87162BC4}"/>
                </a:ext>
              </a:extLst>
            </p:cNvPr>
            <p:cNvSpPr/>
            <p:nvPr userDrawn="1"/>
          </p:nvSpPr>
          <p:spPr>
            <a:xfrm>
              <a:off x="1545363" y="6092240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A90C7C2F-CAB6-4658-9C98-0DC276E07088}"/>
                </a:ext>
              </a:extLst>
            </p:cNvPr>
            <p:cNvSpPr/>
            <p:nvPr userDrawn="1"/>
          </p:nvSpPr>
          <p:spPr>
            <a:xfrm>
              <a:off x="1782231" y="565535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F9AEA85C-085D-424A-8E10-368C856419B3}"/>
                </a:ext>
              </a:extLst>
            </p:cNvPr>
            <p:cNvSpPr/>
            <p:nvPr userDrawn="1"/>
          </p:nvSpPr>
          <p:spPr>
            <a:xfrm>
              <a:off x="2126831" y="555100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25126A3A-A859-4680-862E-8549D124937D}"/>
                </a:ext>
              </a:extLst>
            </p:cNvPr>
            <p:cNvSpPr/>
            <p:nvPr userDrawn="1"/>
          </p:nvSpPr>
          <p:spPr>
            <a:xfrm>
              <a:off x="2091254" y="5309410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E0F56ED7-E347-4BBB-B68E-BD2D4863D2FB}"/>
                </a:ext>
              </a:extLst>
            </p:cNvPr>
            <p:cNvSpPr/>
            <p:nvPr userDrawn="1"/>
          </p:nvSpPr>
          <p:spPr>
            <a:xfrm>
              <a:off x="1221343" y="5372323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C4CAB73-F3BE-4918-8B8B-070FAAAC7BF7}"/>
                </a:ext>
              </a:extLst>
            </p:cNvPr>
            <p:cNvSpPr/>
            <p:nvPr userDrawn="1"/>
          </p:nvSpPr>
          <p:spPr>
            <a:xfrm>
              <a:off x="1588179" y="50097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9C7D12A6-CD98-4DAA-A51A-D3E5E3F44BDD}"/>
                </a:ext>
              </a:extLst>
            </p:cNvPr>
            <p:cNvSpPr/>
            <p:nvPr userDrawn="1"/>
          </p:nvSpPr>
          <p:spPr>
            <a:xfrm>
              <a:off x="1943293" y="4768172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83610FD4-0DDC-4D38-8C3F-E45CFF19D3E2}"/>
                </a:ext>
              </a:extLst>
            </p:cNvPr>
            <p:cNvSpPr/>
            <p:nvPr userDrawn="1"/>
          </p:nvSpPr>
          <p:spPr>
            <a:xfrm>
              <a:off x="1786955" y="5204541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E5CD62D5-4839-40E2-A03E-444E69686F79}"/>
                </a:ext>
              </a:extLst>
            </p:cNvPr>
            <p:cNvSpPr/>
            <p:nvPr userDrawn="1"/>
          </p:nvSpPr>
          <p:spPr>
            <a:xfrm>
              <a:off x="1639682" y="4607111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AFD0460D-AE4D-4479-88EE-1D5F2AB5B0F9}"/>
                </a:ext>
              </a:extLst>
            </p:cNvPr>
            <p:cNvSpPr/>
            <p:nvPr userDrawn="1"/>
          </p:nvSpPr>
          <p:spPr>
            <a:xfrm>
              <a:off x="3046951" y="600206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9B814D15-8E05-4F86-AD6E-8E52809FB55D}"/>
                </a:ext>
              </a:extLst>
            </p:cNvPr>
            <p:cNvSpPr/>
            <p:nvPr userDrawn="1"/>
          </p:nvSpPr>
          <p:spPr>
            <a:xfrm>
              <a:off x="2273966" y="5712047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E566F40C-D260-4218-B2E6-61419FEC3B66}"/>
                </a:ext>
              </a:extLst>
            </p:cNvPr>
            <p:cNvSpPr/>
            <p:nvPr userDrawn="1"/>
          </p:nvSpPr>
          <p:spPr>
            <a:xfrm>
              <a:off x="2845938" y="5806420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ED4217A9-3353-4B83-B615-BC02F4AFC0BF}"/>
                </a:ext>
              </a:extLst>
            </p:cNvPr>
            <p:cNvSpPr/>
            <p:nvPr userDrawn="1"/>
          </p:nvSpPr>
          <p:spPr>
            <a:xfrm>
              <a:off x="2824760" y="6350856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2" name="Oval 32">
              <a:extLst>
                <a:ext uri="{FF2B5EF4-FFF2-40B4-BE49-F238E27FC236}">
                  <a16:creationId xmlns:a16="http://schemas.microsoft.com/office/drawing/2014/main" id="{5D2FA451-4E0D-45A9-9308-B7110B7CEAFD}"/>
                </a:ext>
              </a:extLst>
            </p:cNvPr>
            <p:cNvSpPr/>
            <p:nvPr userDrawn="1"/>
          </p:nvSpPr>
          <p:spPr>
            <a:xfrm>
              <a:off x="3303220" y="6198093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5A61DF90-F4BB-4D97-835D-E95AA1B0CB1A}"/>
                </a:ext>
              </a:extLst>
            </p:cNvPr>
            <p:cNvSpPr/>
            <p:nvPr userDrawn="1"/>
          </p:nvSpPr>
          <p:spPr>
            <a:xfrm>
              <a:off x="3406228" y="580961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B1289D9C-4730-46D4-850E-7622D371E154}"/>
                </a:ext>
              </a:extLst>
            </p:cNvPr>
            <p:cNvSpPr/>
            <p:nvPr userDrawn="1"/>
          </p:nvSpPr>
          <p:spPr>
            <a:xfrm>
              <a:off x="3370651" y="5568026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26C28057-0241-4958-A708-98598839C7BD}"/>
                </a:ext>
              </a:extLst>
            </p:cNvPr>
            <p:cNvSpPr/>
            <p:nvPr userDrawn="1"/>
          </p:nvSpPr>
          <p:spPr>
            <a:xfrm>
              <a:off x="2544585" y="547523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6286B993-B2A4-4E82-BFDA-4EDB3D0566E1}"/>
                </a:ext>
              </a:extLst>
            </p:cNvPr>
            <p:cNvSpPr/>
            <p:nvPr userDrawn="1"/>
          </p:nvSpPr>
          <p:spPr>
            <a:xfrm>
              <a:off x="2867576" y="526838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65584D0D-41D1-4071-B1E9-D6DA0F5557CF}"/>
                </a:ext>
              </a:extLst>
            </p:cNvPr>
            <p:cNvSpPr/>
            <p:nvPr userDrawn="1"/>
          </p:nvSpPr>
          <p:spPr>
            <a:xfrm>
              <a:off x="3222690" y="5026788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91FEA3F3-1F36-4E4C-9360-D36D75A1D4E8}"/>
                </a:ext>
              </a:extLst>
            </p:cNvPr>
            <p:cNvSpPr/>
            <p:nvPr userDrawn="1"/>
          </p:nvSpPr>
          <p:spPr>
            <a:xfrm>
              <a:off x="3066352" y="5463157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77A0434B-1313-45B7-A48B-54D585AE8274}"/>
                </a:ext>
              </a:extLst>
            </p:cNvPr>
            <p:cNvSpPr/>
            <p:nvPr userDrawn="1"/>
          </p:nvSpPr>
          <p:spPr>
            <a:xfrm>
              <a:off x="2919079" y="4865727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C61457FD-58AF-4B9A-9E08-8219378003B7}"/>
                </a:ext>
              </a:extLst>
            </p:cNvPr>
            <p:cNvSpPr/>
            <p:nvPr userDrawn="1"/>
          </p:nvSpPr>
          <p:spPr>
            <a:xfrm>
              <a:off x="3411398" y="5608792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1">
              <a:extLst>
                <a:ext uri="{FF2B5EF4-FFF2-40B4-BE49-F238E27FC236}">
                  <a16:creationId xmlns:a16="http://schemas.microsoft.com/office/drawing/2014/main" id="{11719D5C-291E-4E97-B887-06D453471820}"/>
                </a:ext>
              </a:extLst>
            </p:cNvPr>
            <p:cNvSpPr/>
            <p:nvPr userDrawn="1"/>
          </p:nvSpPr>
          <p:spPr>
            <a:xfrm>
              <a:off x="3797075" y="5428847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2738D0FD-DE55-4C2F-BC23-60C77045DAE4}"/>
                </a:ext>
              </a:extLst>
            </p:cNvPr>
            <p:cNvSpPr/>
            <p:nvPr userDrawn="1"/>
          </p:nvSpPr>
          <p:spPr>
            <a:xfrm>
              <a:off x="3827999" y="6179824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3">
              <a:extLst>
                <a:ext uri="{FF2B5EF4-FFF2-40B4-BE49-F238E27FC236}">
                  <a16:creationId xmlns:a16="http://schemas.microsoft.com/office/drawing/2014/main" id="{F20032FD-C22A-45B4-B777-7E3390E03A27}"/>
                </a:ext>
              </a:extLst>
            </p:cNvPr>
            <p:cNvSpPr/>
            <p:nvPr userDrawn="1"/>
          </p:nvSpPr>
          <p:spPr>
            <a:xfrm>
              <a:off x="4159970" y="5938826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705B7AC-9C28-4080-9EF3-EF5144575E33}"/>
                </a:ext>
              </a:extLst>
            </p:cNvPr>
            <p:cNvSpPr/>
            <p:nvPr userDrawn="1"/>
          </p:nvSpPr>
          <p:spPr>
            <a:xfrm>
              <a:off x="4409467" y="563858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BD15531F-0EA5-40A1-B3CE-1D2F64C986F8}"/>
                </a:ext>
              </a:extLst>
            </p:cNvPr>
            <p:cNvSpPr/>
            <p:nvPr userDrawn="1"/>
          </p:nvSpPr>
          <p:spPr>
            <a:xfrm>
              <a:off x="4373890" y="5396994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AA64EA2A-6ABB-416D-8374-227903288A9C}"/>
                </a:ext>
              </a:extLst>
            </p:cNvPr>
            <p:cNvSpPr/>
            <p:nvPr userDrawn="1"/>
          </p:nvSpPr>
          <p:spPr>
            <a:xfrm>
              <a:off x="3503979" y="5459907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DA321C8D-0939-4C93-A7F0-3D48B39C8C94}"/>
                </a:ext>
              </a:extLst>
            </p:cNvPr>
            <p:cNvSpPr/>
            <p:nvPr userDrawn="1"/>
          </p:nvSpPr>
          <p:spPr>
            <a:xfrm>
              <a:off x="3870815" y="509734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20E380A5-FECC-4DB7-93AA-74424B894004}"/>
                </a:ext>
              </a:extLst>
            </p:cNvPr>
            <p:cNvSpPr/>
            <p:nvPr userDrawn="1"/>
          </p:nvSpPr>
          <p:spPr>
            <a:xfrm>
              <a:off x="4225929" y="4855756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C2327E6B-5337-492C-A562-8446E130D3AD}"/>
                </a:ext>
              </a:extLst>
            </p:cNvPr>
            <p:cNvSpPr/>
            <p:nvPr userDrawn="1"/>
          </p:nvSpPr>
          <p:spPr>
            <a:xfrm>
              <a:off x="4069591" y="5292125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8902D9D2-8EF1-4E29-934C-9334945294E6}"/>
                </a:ext>
              </a:extLst>
            </p:cNvPr>
            <p:cNvSpPr/>
            <p:nvPr userDrawn="1"/>
          </p:nvSpPr>
          <p:spPr>
            <a:xfrm>
              <a:off x="3922318" y="4694695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CB489DCD-58FC-4018-AF7A-96DA03D37581}"/>
                </a:ext>
              </a:extLst>
            </p:cNvPr>
            <p:cNvSpPr/>
            <p:nvPr userDrawn="1"/>
          </p:nvSpPr>
          <p:spPr>
            <a:xfrm>
              <a:off x="4608102" y="5815980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56F59C6F-299C-454F-AADA-7F4D95FE5F89}"/>
                </a:ext>
              </a:extLst>
            </p:cNvPr>
            <p:cNvSpPr/>
            <p:nvPr userDrawn="1"/>
          </p:nvSpPr>
          <p:spPr>
            <a:xfrm>
              <a:off x="4960418" y="556802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3" name="Oval 53">
              <a:extLst>
                <a:ext uri="{FF2B5EF4-FFF2-40B4-BE49-F238E27FC236}">
                  <a16:creationId xmlns:a16="http://schemas.microsoft.com/office/drawing/2014/main" id="{DB2F1031-D201-4C67-A31D-D84DD32D6436}"/>
                </a:ext>
              </a:extLst>
            </p:cNvPr>
            <p:cNvSpPr/>
            <p:nvPr userDrawn="1"/>
          </p:nvSpPr>
          <p:spPr>
            <a:xfrm>
              <a:off x="4399701" y="618976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11B8B064-3D13-4232-BDB2-A59C8FA3A846}"/>
                </a:ext>
              </a:extLst>
            </p:cNvPr>
            <p:cNvSpPr/>
            <p:nvPr userDrawn="1"/>
          </p:nvSpPr>
          <p:spPr>
            <a:xfrm>
              <a:off x="5469802" y="6166240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95309334-7503-4757-B211-4957B122EC1E}"/>
                </a:ext>
              </a:extLst>
            </p:cNvPr>
            <p:cNvSpPr/>
            <p:nvPr userDrawn="1"/>
          </p:nvSpPr>
          <p:spPr>
            <a:xfrm>
              <a:off x="5572810" y="5777765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D5D70BD8-3900-43AC-9B07-409B88CFB6D9}"/>
                </a:ext>
              </a:extLst>
            </p:cNvPr>
            <p:cNvSpPr/>
            <p:nvPr userDrawn="1"/>
          </p:nvSpPr>
          <p:spPr>
            <a:xfrm>
              <a:off x="5537233" y="5536173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2BDB1384-5244-4023-9EB7-D32BBFFD6997}"/>
                </a:ext>
              </a:extLst>
            </p:cNvPr>
            <p:cNvSpPr/>
            <p:nvPr userDrawn="1"/>
          </p:nvSpPr>
          <p:spPr>
            <a:xfrm>
              <a:off x="4667322" y="5599086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CBC58E43-61FA-4B20-9617-B1E72541A491}"/>
                </a:ext>
              </a:extLst>
            </p:cNvPr>
            <p:cNvSpPr/>
            <p:nvPr userDrawn="1"/>
          </p:nvSpPr>
          <p:spPr>
            <a:xfrm>
              <a:off x="5034158" y="523652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B55F3642-4209-4E4D-B8C3-6E90F6E67F46}"/>
                </a:ext>
              </a:extLst>
            </p:cNvPr>
            <p:cNvSpPr/>
            <p:nvPr userDrawn="1"/>
          </p:nvSpPr>
          <p:spPr>
            <a:xfrm>
              <a:off x="5389272" y="4994935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543516ED-7746-4DD4-8C34-B4948D601B0C}"/>
                </a:ext>
              </a:extLst>
            </p:cNvPr>
            <p:cNvSpPr/>
            <p:nvPr userDrawn="1"/>
          </p:nvSpPr>
          <p:spPr>
            <a:xfrm>
              <a:off x="5232934" y="5431304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B7A54CC1-BF5A-413C-B619-240B6452EE40}"/>
                </a:ext>
              </a:extLst>
            </p:cNvPr>
            <p:cNvSpPr/>
            <p:nvPr userDrawn="1"/>
          </p:nvSpPr>
          <p:spPr>
            <a:xfrm>
              <a:off x="5085661" y="4833874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E95EEAB5-A041-4B68-A16A-DE3E0CB1E36D}"/>
                </a:ext>
              </a:extLst>
            </p:cNvPr>
            <p:cNvSpPr/>
            <p:nvPr userDrawn="1"/>
          </p:nvSpPr>
          <p:spPr>
            <a:xfrm>
              <a:off x="5930466" y="5961177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3BA28B77-3188-4163-8131-89F2730DB1A1}"/>
                </a:ext>
              </a:extLst>
            </p:cNvPr>
            <p:cNvSpPr/>
            <p:nvPr userDrawn="1"/>
          </p:nvSpPr>
          <p:spPr>
            <a:xfrm>
              <a:off x="5282540" y="5906405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4" name="Oval 64">
              <a:extLst>
                <a:ext uri="{FF2B5EF4-FFF2-40B4-BE49-F238E27FC236}">
                  <a16:creationId xmlns:a16="http://schemas.microsoft.com/office/drawing/2014/main" id="{BE1B206D-872B-4740-A7DA-930649E1F51C}"/>
                </a:ext>
              </a:extLst>
            </p:cNvPr>
            <p:cNvSpPr/>
            <p:nvPr userDrawn="1"/>
          </p:nvSpPr>
          <p:spPr>
            <a:xfrm>
              <a:off x="5917746" y="5750912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5">
              <a:extLst>
                <a:ext uri="{FF2B5EF4-FFF2-40B4-BE49-F238E27FC236}">
                  <a16:creationId xmlns:a16="http://schemas.microsoft.com/office/drawing/2014/main" id="{72AA3878-504F-4A88-A7E6-C172D1354B7E}"/>
                </a:ext>
              </a:extLst>
            </p:cNvPr>
            <p:cNvSpPr/>
            <p:nvPr userDrawn="1"/>
          </p:nvSpPr>
          <p:spPr>
            <a:xfrm>
              <a:off x="6474649" y="5913982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6">
              <a:extLst>
                <a:ext uri="{FF2B5EF4-FFF2-40B4-BE49-F238E27FC236}">
                  <a16:creationId xmlns:a16="http://schemas.microsoft.com/office/drawing/2014/main" id="{86776F7A-2476-4D2E-B4E8-A9953A8BB330}"/>
                </a:ext>
              </a:extLst>
            </p:cNvPr>
            <p:cNvSpPr/>
            <p:nvPr userDrawn="1"/>
          </p:nvSpPr>
          <p:spPr>
            <a:xfrm>
              <a:off x="6633145" y="630541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7">
              <a:extLst>
                <a:ext uri="{FF2B5EF4-FFF2-40B4-BE49-F238E27FC236}">
                  <a16:creationId xmlns:a16="http://schemas.microsoft.com/office/drawing/2014/main" id="{87836D02-C747-4B5E-AADC-D5361EE046C7}"/>
                </a:ext>
              </a:extLst>
            </p:cNvPr>
            <p:cNvSpPr/>
            <p:nvPr userDrawn="1"/>
          </p:nvSpPr>
          <p:spPr>
            <a:xfrm>
              <a:off x="6854826" y="5778359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18FF842B-0B7C-4F13-858E-D2C155CC78C4}"/>
                </a:ext>
              </a:extLst>
            </p:cNvPr>
            <p:cNvSpPr/>
            <p:nvPr userDrawn="1"/>
          </p:nvSpPr>
          <p:spPr>
            <a:xfrm>
              <a:off x="6700576" y="5675352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9">
              <a:extLst>
                <a:ext uri="{FF2B5EF4-FFF2-40B4-BE49-F238E27FC236}">
                  <a16:creationId xmlns:a16="http://schemas.microsoft.com/office/drawing/2014/main" id="{1B12AEB9-C490-4F0F-AB3F-8E8AF7138133}"/>
                </a:ext>
              </a:extLst>
            </p:cNvPr>
            <p:cNvSpPr/>
            <p:nvPr userDrawn="1"/>
          </p:nvSpPr>
          <p:spPr>
            <a:xfrm>
              <a:off x="5830665" y="5738265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70">
              <a:extLst>
                <a:ext uri="{FF2B5EF4-FFF2-40B4-BE49-F238E27FC236}">
                  <a16:creationId xmlns:a16="http://schemas.microsoft.com/office/drawing/2014/main" id="{7E9A12AA-11F4-4FC8-AD95-B0118210C53B}"/>
                </a:ext>
              </a:extLst>
            </p:cNvPr>
            <p:cNvSpPr/>
            <p:nvPr userDrawn="1"/>
          </p:nvSpPr>
          <p:spPr>
            <a:xfrm>
              <a:off x="6197501" y="5375706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0DB9F374-9B72-42E4-827A-B34814733726}"/>
                </a:ext>
              </a:extLst>
            </p:cNvPr>
            <p:cNvSpPr/>
            <p:nvPr userDrawn="1"/>
          </p:nvSpPr>
          <p:spPr>
            <a:xfrm>
              <a:off x="6552615" y="5134114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12823DA9-A60E-407A-9EC3-DA7CA97DFCDE}"/>
                </a:ext>
              </a:extLst>
            </p:cNvPr>
            <p:cNvSpPr/>
            <p:nvPr userDrawn="1"/>
          </p:nvSpPr>
          <p:spPr>
            <a:xfrm>
              <a:off x="6396277" y="5570483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3">
              <a:extLst>
                <a:ext uri="{FF2B5EF4-FFF2-40B4-BE49-F238E27FC236}">
                  <a16:creationId xmlns:a16="http://schemas.microsoft.com/office/drawing/2014/main" id="{67963B12-E0B4-405B-A1EB-150259E44CCC}"/>
                </a:ext>
              </a:extLst>
            </p:cNvPr>
            <p:cNvSpPr/>
            <p:nvPr userDrawn="1"/>
          </p:nvSpPr>
          <p:spPr>
            <a:xfrm>
              <a:off x="6249004" y="4973053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4">
              <a:extLst>
                <a:ext uri="{FF2B5EF4-FFF2-40B4-BE49-F238E27FC236}">
                  <a16:creationId xmlns:a16="http://schemas.microsoft.com/office/drawing/2014/main" id="{32235378-6DF3-455A-B7F4-D089FB4F2B5C}"/>
                </a:ext>
              </a:extLst>
            </p:cNvPr>
            <p:cNvSpPr/>
            <p:nvPr userDrawn="1"/>
          </p:nvSpPr>
          <p:spPr>
            <a:xfrm>
              <a:off x="7380735" y="5803398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Oval 75">
              <a:extLst>
                <a:ext uri="{FF2B5EF4-FFF2-40B4-BE49-F238E27FC236}">
                  <a16:creationId xmlns:a16="http://schemas.microsoft.com/office/drawing/2014/main" id="{7126936E-BA79-40EB-8EC0-D23416B230D9}"/>
                </a:ext>
              </a:extLst>
            </p:cNvPr>
            <p:cNvSpPr/>
            <p:nvPr userDrawn="1"/>
          </p:nvSpPr>
          <p:spPr>
            <a:xfrm>
              <a:off x="7023035" y="57678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6" name="Oval 76">
              <a:extLst>
                <a:ext uri="{FF2B5EF4-FFF2-40B4-BE49-F238E27FC236}">
                  <a16:creationId xmlns:a16="http://schemas.microsoft.com/office/drawing/2014/main" id="{048524BB-32C1-48D0-BFFC-21856420E0A0}"/>
                </a:ext>
              </a:extLst>
            </p:cNvPr>
            <p:cNvSpPr/>
            <p:nvPr userDrawn="1"/>
          </p:nvSpPr>
          <p:spPr>
            <a:xfrm>
              <a:off x="7309581" y="54906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7">
              <a:extLst>
                <a:ext uri="{FF2B5EF4-FFF2-40B4-BE49-F238E27FC236}">
                  <a16:creationId xmlns:a16="http://schemas.microsoft.com/office/drawing/2014/main" id="{FB3505A0-D6AC-417B-A9B8-C0C8394DD637}"/>
                </a:ext>
              </a:extLst>
            </p:cNvPr>
            <p:cNvSpPr/>
            <p:nvPr userDrawn="1"/>
          </p:nvSpPr>
          <p:spPr>
            <a:xfrm>
              <a:off x="5054049" y="617590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8">
              <a:extLst>
                <a:ext uri="{FF2B5EF4-FFF2-40B4-BE49-F238E27FC236}">
                  <a16:creationId xmlns:a16="http://schemas.microsoft.com/office/drawing/2014/main" id="{FB02B789-12F2-4E3E-A5B7-03F65C6E6185}"/>
                </a:ext>
              </a:extLst>
            </p:cNvPr>
            <p:cNvSpPr/>
            <p:nvPr userDrawn="1"/>
          </p:nvSpPr>
          <p:spPr>
            <a:xfrm>
              <a:off x="7818965" y="6088865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9">
              <a:extLst>
                <a:ext uri="{FF2B5EF4-FFF2-40B4-BE49-F238E27FC236}">
                  <a16:creationId xmlns:a16="http://schemas.microsoft.com/office/drawing/2014/main" id="{F8607309-5F28-406C-A8E9-9736C25767EC}"/>
                </a:ext>
              </a:extLst>
            </p:cNvPr>
            <p:cNvSpPr/>
            <p:nvPr userDrawn="1"/>
          </p:nvSpPr>
          <p:spPr>
            <a:xfrm>
              <a:off x="7921973" y="57003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80">
              <a:extLst>
                <a:ext uri="{FF2B5EF4-FFF2-40B4-BE49-F238E27FC236}">
                  <a16:creationId xmlns:a16="http://schemas.microsoft.com/office/drawing/2014/main" id="{FD59BD2F-E520-44A4-B977-F4D4E44B8FCA}"/>
                </a:ext>
              </a:extLst>
            </p:cNvPr>
            <p:cNvSpPr/>
            <p:nvPr userDrawn="1"/>
          </p:nvSpPr>
          <p:spPr>
            <a:xfrm>
              <a:off x="7886396" y="54587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3546B44B-32CB-4174-AD7F-3D43415BE7BD}"/>
                </a:ext>
              </a:extLst>
            </p:cNvPr>
            <p:cNvSpPr/>
            <p:nvPr userDrawn="1"/>
          </p:nvSpPr>
          <p:spPr>
            <a:xfrm>
              <a:off x="7016485" y="55217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DB9F4389-6097-4090-A691-FD0BAFD9C17A}"/>
                </a:ext>
              </a:extLst>
            </p:cNvPr>
            <p:cNvSpPr/>
            <p:nvPr userDrawn="1"/>
          </p:nvSpPr>
          <p:spPr>
            <a:xfrm>
              <a:off x="7383321" y="51591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3" name="Oval 83">
              <a:extLst>
                <a:ext uri="{FF2B5EF4-FFF2-40B4-BE49-F238E27FC236}">
                  <a16:creationId xmlns:a16="http://schemas.microsoft.com/office/drawing/2014/main" id="{A1341277-26BC-48F5-BB42-DEDE1B4DF692}"/>
                </a:ext>
              </a:extLst>
            </p:cNvPr>
            <p:cNvSpPr/>
            <p:nvPr userDrawn="1"/>
          </p:nvSpPr>
          <p:spPr>
            <a:xfrm>
              <a:off x="7738435" y="49175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4">
              <a:extLst>
                <a:ext uri="{FF2B5EF4-FFF2-40B4-BE49-F238E27FC236}">
                  <a16:creationId xmlns:a16="http://schemas.microsoft.com/office/drawing/2014/main" id="{03B5D6CC-49A4-454C-B59A-A8D1EC5008AE}"/>
                </a:ext>
              </a:extLst>
            </p:cNvPr>
            <p:cNvSpPr/>
            <p:nvPr userDrawn="1"/>
          </p:nvSpPr>
          <p:spPr>
            <a:xfrm>
              <a:off x="7582097" y="53539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5">
              <a:extLst>
                <a:ext uri="{FF2B5EF4-FFF2-40B4-BE49-F238E27FC236}">
                  <a16:creationId xmlns:a16="http://schemas.microsoft.com/office/drawing/2014/main" id="{F2A6584A-650F-4148-AC45-DE8F92C6E1AF}"/>
                </a:ext>
              </a:extLst>
            </p:cNvPr>
            <p:cNvSpPr/>
            <p:nvPr userDrawn="1"/>
          </p:nvSpPr>
          <p:spPr>
            <a:xfrm>
              <a:off x="7434824" y="47564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2E989F5C-5987-4E75-A1F1-7E212D7A7A8B}"/>
                </a:ext>
              </a:extLst>
            </p:cNvPr>
            <p:cNvSpPr/>
            <p:nvPr userDrawn="1"/>
          </p:nvSpPr>
          <p:spPr>
            <a:xfrm>
              <a:off x="8500514" y="597380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7" name="Oval 87">
              <a:extLst>
                <a:ext uri="{FF2B5EF4-FFF2-40B4-BE49-F238E27FC236}">
                  <a16:creationId xmlns:a16="http://schemas.microsoft.com/office/drawing/2014/main" id="{6C98E54A-1381-4D5D-BF21-F3D1C6B217E0}"/>
                </a:ext>
              </a:extLst>
            </p:cNvPr>
            <p:cNvSpPr/>
            <p:nvPr userDrawn="1"/>
          </p:nvSpPr>
          <p:spPr>
            <a:xfrm>
              <a:off x="7943292" y="5718020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8" name="Oval 88">
              <a:extLst>
                <a:ext uri="{FF2B5EF4-FFF2-40B4-BE49-F238E27FC236}">
                  <a16:creationId xmlns:a16="http://schemas.microsoft.com/office/drawing/2014/main" id="{4EFA1E2E-B261-4BAE-B9BA-950AF3A92FE9}"/>
                </a:ext>
              </a:extLst>
            </p:cNvPr>
            <p:cNvSpPr/>
            <p:nvPr userDrawn="1"/>
          </p:nvSpPr>
          <p:spPr>
            <a:xfrm>
              <a:off x="8229838" y="54408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9">
              <a:extLst>
                <a:ext uri="{FF2B5EF4-FFF2-40B4-BE49-F238E27FC236}">
                  <a16:creationId xmlns:a16="http://schemas.microsoft.com/office/drawing/2014/main" id="{40532C25-A137-4DA6-8A96-2F2C2659464F}"/>
                </a:ext>
              </a:extLst>
            </p:cNvPr>
            <p:cNvSpPr/>
            <p:nvPr userDrawn="1"/>
          </p:nvSpPr>
          <p:spPr>
            <a:xfrm>
              <a:off x="8260762" y="6191828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90">
              <a:extLst>
                <a:ext uri="{FF2B5EF4-FFF2-40B4-BE49-F238E27FC236}">
                  <a16:creationId xmlns:a16="http://schemas.microsoft.com/office/drawing/2014/main" id="{C7747B0D-94B7-429D-AA15-579FEED48A9B}"/>
                </a:ext>
              </a:extLst>
            </p:cNvPr>
            <p:cNvSpPr/>
            <p:nvPr userDrawn="1"/>
          </p:nvSpPr>
          <p:spPr>
            <a:xfrm>
              <a:off x="8674526" y="57980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73E70EFA-4780-4453-AF0E-1362D33DDDDB}"/>
                </a:ext>
              </a:extLst>
            </p:cNvPr>
            <p:cNvSpPr/>
            <p:nvPr userDrawn="1"/>
          </p:nvSpPr>
          <p:spPr>
            <a:xfrm>
              <a:off x="8842230" y="56505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2">
              <a:extLst>
                <a:ext uri="{FF2B5EF4-FFF2-40B4-BE49-F238E27FC236}">
                  <a16:creationId xmlns:a16="http://schemas.microsoft.com/office/drawing/2014/main" id="{66AC2263-0D51-40F0-8E01-159DA2542E97}"/>
                </a:ext>
              </a:extLst>
            </p:cNvPr>
            <p:cNvSpPr/>
            <p:nvPr userDrawn="1"/>
          </p:nvSpPr>
          <p:spPr>
            <a:xfrm>
              <a:off x="8806653" y="54089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3">
              <a:extLst>
                <a:ext uri="{FF2B5EF4-FFF2-40B4-BE49-F238E27FC236}">
                  <a16:creationId xmlns:a16="http://schemas.microsoft.com/office/drawing/2014/main" id="{61A213FB-A573-4854-9A22-C0A08456E7EE}"/>
                </a:ext>
              </a:extLst>
            </p:cNvPr>
            <p:cNvSpPr/>
            <p:nvPr userDrawn="1"/>
          </p:nvSpPr>
          <p:spPr>
            <a:xfrm>
              <a:off x="7936742" y="54719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4">
              <a:extLst>
                <a:ext uri="{FF2B5EF4-FFF2-40B4-BE49-F238E27FC236}">
                  <a16:creationId xmlns:a16="http://schemas.microsoft.com/office/drawing/2014/main" id="{A41706F4-23B7-429D-B169-EE87EF655680}"/>
                </a:ext>
              </a:extLst>
            </p:cNvPr>
            <p:cNvSpPr/>
            <p:nvPr userDrawn="1"/>
          </p:nvSpPr>
          <p:spPr>
            <a:xfrm>
              <a:off x="8303578" y="510935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5" name="Oval 95">
              <a:extLst>
                <a:ext uri="{FF2B5EF4-FFF2-40B4-BE49-F238E27FC236}">
                  <a16:creationId xmlns:a16="http://schemas.microsoft.com/office/drawing/2014/main" id="{DD389882-985B-4F37-802F-46F8076D7425}"/>
                </a:ext>
              </a:extLst>
            </p:cNvPr>
            <p:cNvSpPr/>
            <p:nvPr userDrawn="1"/>
          </p:nvSpPr>
          <p:spPr>
            <a:xfrm>
              <a:off x="8658692" y="48677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6">
              <a:extLst>
                <a:ext uri="{FF2B5EF4-FFF2-40B4-BE49-F238E27FC236}">
                  <a16:creationId xmlns:a16="http://schemas.microsoft.com/office/drawing/2014/main" id="{0C377F54-000A-4639-980D-C9C51DE8903C}"/>
                </a:ext>
              </a:extLst>
            </p:cNvPr>
            <p:cNvSpPr/>
            <p:nvPr userDrawn="1"/>
          </p:nvSpPr>
          <p:spPr>
            <a:xfrm>
              <a:off x="8502354" y="53041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7">
              <a:extLst>
                <a:ext uri="{FF2B5EF4-FFF2-40B4-BE49-F238E27FC236}">
                  <a16:creationId xmlns:a16="http://schemas.microsoft.com/office/drawing/2014/main" id="{DAF99A0C-E8BC-4DA6-B004-8BE35817A2BD}"/>
                </a:ext>
              </a:extLst>
            </p:cNvPr>
            <p:cNvSpPr/>
            <p:nvPr userDrawn="1"/>
          </p:nvSpPr>
          <p:spPr>
            <a:xfrm>
              <a:off x="8355081" y="47066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8">
              <a:extLst>
                <a:ext uri="{FF2B5EF4-FFF2-40B4-BE49-F238E27FC236}">
                  <a16:creationId xmlns:a16="http://schemas.microsoft.com/office/drawing/2014/main" id="{D7D567C6-892A-44C4-A856-F622E1152C2D}"/>
                </a:ext>
              </a:extLst>
            </p:cNvPr>
            <p:cNvSpPr/>
            <p:nvPr userDrawn="1"/>
          </p:nvSpPr>
          <p:spPr>
            <a:xfrm>
              <a:off x="1740579" y="5162164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99" name="Rectangle 99">
            <a:extLst>
              <a:ext uri="{FF2B5EF4-FFF2-40B4-BE49-F238E27FC236}">
                <a16:creationId xmlns:a16="http://schemas.microsoft.com/office/drawing/2014/main" id="{84BA6071-B52A-406B-A22F-CD05471DFB4D}"/>
              </a:ext>
            </a:extLst>
          </p:cNvPr>
          <p:cNvSpPr/>
          <p:nvPr/>
        </p:nvSpPr>
        <p:spPr>
          <a:xfrm>
            <a:off x="4366" y="3799743"/>
            <a:ext cx="12183267" cy="30582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00" name="Group 100">
            <a:extLst>
              <a:ext uri="{FF2B5EF4-FFF2-40B4-BE49-F238E27FC236}">
                <a16:creationId xmlns:a16="http://schemas.microsoft.com/office/drawing/2014/main" id="{865A6A3D-726C-426D-A485-58F7E709EB32}"/>
              </a:ext>
            </a:extLst>
          </p:cNvPr>
          <p:cNvGrpSpPr/>
          <p:nvPr/>
        </p:nvGrpSpPr>
        <p:grpSpPr>
          <a:xfrm>
            <a:off x="2961548" y="1767574"/>
            <a:ext cx="1997216" cy="1477328"/>
            <a:chOff x="3017859" y="4283314"/>
            <a:chExt cx="1890849" cy="147732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669B1B1-5FD9-46BC-B663-254F75675B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E89978-71CD-4261-80F5-FC3F2C43EA1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3">
            <a:extLst>
              <a:ext uri="{FF2B5EF4-FFF2-40B4-BE49-F238E27FC236}">
                <a16:creationId xmlns:a16="http://schemas.microsoft.com/office/drawing/2014/main" id="{E8A9768A-D926-47EA-ACE9-E116D4B51B49}"/>
              </a:ext>
            </a:extLst>
          </p:cNvPr>
          <p:cNvGrpSpPr/>
          <p:nvPr/>
        </p:nvGrpSpPr>
        <p:grpSpPr>
          <a:xfrm>
            <a:off x="5083457" y="1767574"/>
            <a:ext cx="1997216" cy="1477328"/>
            <a:chOff x="3017859" y="4283314"/>
            <a:chExt cx="1890849" cy="147732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329CAA8-DAFE-408B-8256-6631EE913C7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2C868E-688D-4B03-9A4B-AD4CD5CB19B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6">
            <a:extLst>
              <a:ext uri="{FF2B5EF4-FFF2-40B4-BE49-F238E27FC236}">
                <a16:creationId xmlns:a16="http://schemas.microsoft.com/office/drawing/2014/main" id="{FB310607-6079-4DF6-BC00-EC1E962D3394}"/>
              </a:ext>
            </a:extLst>
          </p:cNvPr>
          <p:cNvGrpSpPr/>
          <p:nvPr/>
        </p:nvGrpSpPr>
        <p:grpSpPr>
          <a:xfrm>
            <a:off x="7205366" y="1767574"/>
            <a:ext cx="1997216" cy="1477328"/>
            <a:chOff x="3017859" y="4283314"/>
            <a:chExt cx="1890849" cy="147732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27292-7AB5-491C-9DE8-19FD5777524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92C88E-E418-4520-A02E-2C7E7935396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7A2B6B03-594D-4057-BCB5-44EF10FEC9FC}"/>
              </a:ext>
            </a:extLst>
          </p:cNvPr>
          <p:cNvGrpSpPr/>
          <p:nvPr/>
        </p:nvGrpSpPr>
        <p:grpSpPr>
          <a:xfrm>
            <a:off x="9327276" y="1767574"/>
            <a:ext cx="1997216" cy="1477328"/>
            <a:chOff x="3017859" y="4283314"/>
            <a:chExt cx="1890849" cy="147732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C00B183-3ED3-49C1-9323-6FE52246EC0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9FE061-F87A-47E4-9C43-7C74E3785FC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33">
            <a:extLst>
              <a:ext uri="{FF2B5EF4-FFF2-40B4-BE49-F238E27FC236}">
                <a16:creationId xmlns:a16="http://schemas.microsoft.com/office/drawing/2014/main" id="{33B0F988-4E4B-40E8-A5E9-26B179271CCB}"/>
              </a:ext>
            </a:extLst>
          </p:cNvPr>
          <p:cNvGrpSpPr/>
          <p:nvPr/>
        </p:nvGrpSpPr>
        <p:grpSpPr>
          <a:xfrm>
            <a:off x="839639" y="1767574"/>
            <a:ext cx="1997216" cy="1477328"/>
            <a:chOff x="3017859" y="4283314"/>
            <a:chExt cx="1890849" cy="147732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F8715AD-A334-43DA-ACEB-9B4CE73728E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38A51F-C538-456B-BE6A-B8CC7EAED9F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Freeform: Shape 115">
            <a:extLst>
              <a:ext uri="{FF2B5EF4-FFF2-40B4-BE49-F238E27FC236}">
                <a16:creationId xmlns:a16="http://schemas.microsoft.com/office/drawing/2014/main" id="{458293D8-62BA-4DA4-BEC9-32684A107B95}"/>
              </a:ext>
            </a:extLst>
          </p:cNvPr>
          <p:cNvSpPr/>
          <p:nvPr/>
        </p:nvSpPr>
        <p:spPr>
          <a:xfrm>
            <a:off x="927088" y="3303649"/>
            <a:ext cx="1822866" cy="3505508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6" name="Freeform: Shape 116">
            <a:extLst>
              <a:ext uri="{FF2B5EF4-FFF2-40B4-BE49-F238E27FC236}">
                <a16:creationId xmlns:a16="http://schemas.microsoft.com/office/drawing/2014/main" id="{715D041A-FB8D-413E-B1C9-1B5DE9985907}"/>
              </a:ext>
            </a:extLst>
          </p:cNvPr>
          <p:cNvSpPr/>
          <p:nvPr/>
        </p:nvSpPr>
        <p:spPr>
          <a:xfrm>
            <a:off x="3057021" y="3303649"/>
            <a:ext cx="1822866" cy="3505508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7" name="Freeform: Shape 117">
            <a:extLst>
              <a:ext uri="{FF2B5EF4-FFF2-40B4-BE49-F238E27FC236}">
                <a16:creationId xmlns:a16="http://schemas.microsoft.com/office/drawing/2014/main" id="{68FF0EA6-AABB-401E-82EB-FAF9FF74053B}"/>
              </a:ext>
            </a:extLst>
          </p:cNvPr>
          <p:cNvSpPr/>
          <p:nvPr/>
        </p:nvSpPr>
        <p:spPr>
          <a:xfrm>
            <a:off x="5186954" y="3303649"/>
            <a:ext cx="1822866" cy="3505508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8" name="Freeform: Shape 118">
            <a:extLst>
              <a:ext uri="{FF2B5EF4-FFF2-40B4-BE49-F238E27FC236}">
                <a16:creationId xmlns:a16="http://schemas.microsoft.com/office/drawing/2014/main" id="{EB97FF6D-A90F-4CD7-97BB-3CBE4F54F3AF}"/>
              </a:ext>
            </a:extLst>
          </p:cNvPr>
          <p:cNvSpPr/>
          <p:nvPr/>
        </p:nvSpPr>
        <p:spPr>
          <a:xfrm>
            <a:off x="7316887" y="3303649"/>
            <a:ext cx="1822866" cy="3505508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9" name="Freeform: Shape 119">
            <a:extLst>
              <a:ext uri="{FF2B5EF4-FFF2-40B4-BE49-F238E27FC236}">
                <a16:creationId xmlns:a16="http://schemas.microsoft.com/office/drawing/2014/main" id="{BDA9B2C3-A65E-48A2-BCF6-2316E1691D7F}"/>
              </a:ext>
            </a:extLst>
          </p:cNvPr>
          <p:cNvSpPr/>
          <p:nvPr/>
        </p:nvSpPr>
        <p:spPr>
          <a:xfrm>
            <a:off x="9446820" y="3303649"/>
            <a:ext cx="1822866" cy="3505508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Rectangle 30">
            <a:extLst>
              <a:ext uri="{FF2B5EF4-FFF2-40B4-BE49-F238E27FC236}">
                <a16:creationId xmlns:a16="http://schemas.microsoft.com/office/drawing/2014/main" id="{F46735B5-3A5B-43C8-B387-0EC918D5F8E7}"/>
              </a:ext>
            </a:extLst>
          </p:cNvPr>
          <p:cNvSpPr/>
          <p:nvPr/>
        </p:nvSpPr>
        <p:spPr>
          <a:xfrm>
            <a:off x="1651620" y="4606292"/>
            <a:ext cx="405780" cy="40459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1" name="Freeform 18">
            <a:extLst>
              <a:ext uri="{FF2B5EF4-FFF2-40B4-BE49-F238E27FC236}">
                <a16:creationId xmlns:a16="http://schemas.microsoft.com/office/drawing/2014/main" id="{EFFEBC74-26C0-4164-B1B1-6BA0A766F488}"/>
              </a:ext>
            </a:extLst>
          </p:cNvPr>
          <p:cNvSpPr/>
          <p:nvPr/>
        </p:nvSpPr>
        <p:spPr>
          <a:xfrm>
            <a:off x="10077955" y="4587942"/>
            <a:ext cx="546787" cy="44129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8B67CFFE-A988-43B2-9BE7-E838D95CC5DF}"/>
              </a:ext>
            </a:extLst>
          </p:cNvPr>
          <p:cNvSpPr/>
          <p:nvPr/>
        </p:nvSpPr>
        <p:spPr>
          <a:xfrm>
            <a:off x="8000949" y="4577514"/>
            <a:ext cx="462153" cy="462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Rectangle 16">
            <a:extLst>
              <a:ext uri="{FF2B5EF4-FFF2-40B4-BE49-F238E27FC236}">
                <a16:creationId xmlns:a16="http://schemas.microsoft.com/office/drawing/2014/main" id="{0051B929-F32B-400E-A9C9-3E5AFEB7DECD}"/>
              </a:ext>
            </a:extLst>
          </p:cNvPr>
          <p:cNvSpPr/>
          <p:nvPr/>
        </p:nvSpPr>
        <p:spPr>
          <a:xfrm>
            <a:off x="3718169" y="4642917"/>
            <a:ext cx="504164" cy="33134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Round Same Side Corner Rectangle 36">
            <a:extLst>
              <a:ext uri="{FF2B5EF4-FFF2-40B4-BE49-F238E27FC236}">
                <a16:creationId xmlns:a16="http://schemas.microsoft.com/office/drawing/2014/main" id="{0C1FE56E-B70E-498D-AA52-A9A31F34C549}"/>
              </a:ext>
            </a:extLst>
          </p:cNvPr>
          <p:cNvSpPr>
            <a:spLocks noChangeAspect="1"/>
          </p:cNvSpPr>
          <p:nvPr/>
        </p:nvSpPr>
        <p:spPr>
          <a:xfrm>
            <a:off x="5841105" y="4608339"/>
            <a:ext cx="506571" cy="40050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Rectangle 125">
            <a:extLst>
              <a:ext uri="{FF2B5EF4-FFF2-40B4-BE49-F238E27FC236}">
                <a16:creationId xmlns:a16="http://schemas.microsoft.com/office/drawing/2014/main" id="{146EE7CC-D3DB-417A-884F-B158250A4036}"/>
              </a:ext>
            </a:extLst>
          </p:cNvPr>
          <p:cNvSpPr/>
          <p:nvPr/>
        </p:nvSpPr>
        <p:spPr>
          <a:xfrm>
            <a:off x="0" y="6457057"/>
            <a:ext cx="12192000" cy="400945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A022B5-47FD-4A3A-B7FC-80C891D5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56704"/>
              </p:ext>
            </p:extLst>
          </p:nvPr>
        </p:nvGraphicFramePr>
        <p:xfrm>
          <a:off x="905348" y="2155860"/>
          <a:ext cx="4895999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8">
            <a:extLst>
              <a:ext uri="{FF2B5EF4-FFF2-40B4-BE49-F238E27FC236}">
                <a16:creationId xmlns:a16="http://schemas.microsoft.com/office/drawing/2014/main" id="{3A7B68CE-2C73-4965-948B-7A9FCDD01248}"/>
              </a:ext>
            </a:extLst>
          </p:cNvPr>
          <p:cNvSpPr/>
          <p:nvPr/>
        </p:nvSpPr>
        <p:spPr>
          <a:xfrm>
            <a:off x="905347" y="4107230"/>
            <a:ext cx="3600000" cy="19554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D45A45-AABB-4C71-9119-72939B5F5321}"/>
              </a:ext>
            </a:extLst>
          </p:cNvPr>
          <p:cNvSpPr/>
          <p:nvPr/>
        </p:nvSpPr>
        <p:spPr>
          <a:xfrm>
            <a:off x="1697346" y="4510627"/>
            <a:ext cx="4104000" cy="14500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F647337-38AF-4B47-B4D2-F691490B9AA3}"/>
              </a:ext>
            </a:extLst>
          </p:cNvPr>
          <p:cNvSpPr/>
          <p:nvPr/>
        </p:nvSpPr>
        <p:spPr>
          <a:xfrm flipH="1">
            <a:off x="7688759" y="4107230"/>
            <a:ext cx="3600000" cy="1955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577476A-9A71-4C99-AD81-308A1ABB9E6A}"/>
              </a:ext>
            </a:extLst>
          </p:cNvPr>
          <p:cNvSpPr/>
          <p:nvPr/>
        </p:nvSpPr>
        <p:spPr>
          <a:xfrm flipH="1">
            <a:off x="6392757" y="4510627"/>
            <a:ext cx="4104000" cy="14500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C02CB-8997-4EF4-BE7C-CC0271D014D1}"/>
              </a:ext>
            </a:extLst>
          </p:cNvPr>
          <p:cNvSpPr txBox="1"/>
          <p:nvPr/>
        </p:nvSpPr>
        <p:spPr>
          <a:xfrm>
            <a:off x="2849346" y="415783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107E4-21A4-4CFF-B91C-65227F41189E}"/>
              </a:ext>
            </a:extLst>
          </p:cNvPr>
          <p:cNvSpPr txBox="1"/>
          <p:nvPr/>
        </p:nvSpPr>
        <p:spPr>
          <a:xfrm>
            <a:off x="7544757" y="415783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7AB8-EC6B-4C2F-9220-0A297A9B2FB4}"/>
              </a:ext>
            </a:extLst>
          </p:cNvPr>
          <p:cNvSpPr txBox="1"/>
          <p:nvPr/>
        </p:nvSpPr>
        <p:spPr>
          <a:xfrm>
            <a:off x="2000817" y="4727832"/>
            <a:ext cx="34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31714-DF3C-4D52-9579-C554DEAD2EF2}"/>
              </a:ext>
            </a:extLst>
          </p:cNvPr>
          <p:cNvSpPr txBox="1"/>
          <p:nvPr/>
        </p:nvSpPr>
        <p:spPr>
          <a:xfrm>
            <a:off x="6696228" y="4727832"/>
            <a:ext cx="34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F5AAF52-E06C-4EC2-BD6C-074FC0BB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05126"/>
              </p:ext>
            </p:extLst>
          </p:nvPr>
        </p:nvGraphicFramePr>
        <p:xfrm>
          <a:off x="6392759" y="2155860"/>
          <a:ext cx="4896001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8FCF52-0F32-4F9F-8865-7EFC513C2D19}"/>
              </a:ext>
            </a:extLst>
          </p:cNvPr>
          <p:cNvSpPr txBox="1"/>
          <p:nvPr/>
        </p:nvSpPr>
        <p:spPr>
          <a:xfrm>
            <a:off x="905348" y="174043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B215D-FE79-4D4F-892A-A1FBFD469A8E}"/>
              </a:ext>
            </a:extLst>
          </p:cNvPr>
          <p:cNvSpPr txBox="1"/>
          <p:nvPr/>
        </p:nvSpPr>
        <p:spPr>
          <a:xfrm>
            <a:off x="6392758" y="174043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9FA801-B02A-42F4-A108-C26AA53FB673}"/>
              </a:ext>
            </a:extLst>
          </p:cNvPr>
          <p:cNvSpPr/>
          <p:nvPr/>
        </p:nvSpPr>
        <p:spPr>
          <a:xfrm rot="16200000">
            <a:off x="7896501" y="37011"/>
            <a:ext cx="1807026" cy="678397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019636" y="2857630"/>
            <a:ext cx="456294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F7FB37-20D5-4060-8D61-04B4A4186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AE07A3-948D-4ECC-B3DE-4B1A9BD13847}"/>
              </a:ext>
            </a:extLst>
          </p:cNvPr>
          <p:cNvGrpSpPr/>
          <p:nvPr/>
        </p:nvGrpSpPr>
        <p:grpSpPr>
          <a:xfrm>
            <a:off x="6292350" y="2281057"/>
            <a:ext cx="5112000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C422C-616D-4E32-92C0-71B0FAF65A5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149B4D-BAEA-4645-8435-3658BDC1FC3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E37404-4862-41B5-91D6-76CE47D087B1}"/>
              </a:ext>
            </a:extLst>
          </p:cNvPr>
          <p:cNvGrpSpPr/>
          <p:nvPr/>
        </p:nvGrpSpPr>
        <p:grpSpPr>
          <a:xfrm>
            <a:off x="6292350" y="1511503"/>
            <a:ext cx="5112000" cy="678692"/>
            <a:chOff x="803640" y="3362835"/>
            <a:chExt cx="2059657" cy="678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E708F-5D9B-46D0-8BE5-061150D64EB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F9CD-B621-417B-B568-B770E894184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1AC70-3060-4DA9-9BA7-CA426709F474}"/>
              </a:ext>
            </a:extLst>
          </p:cNvPr>
          <p:cNvGrpSpPr/>
          <p:nvPr/>
        </p:nvGrpSpPr>
        <p:grpSpPr>
          <a:xfrm>
            <a:off x="1485666" y="4921291"/>
            <a:ext cx="5112000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0051B3-D33A-4826-9373-C4F09F97539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C3AA5-8303-4D0F-A014-C45A403FAD5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91602-93E4-4A96-B3EF-DDA31DD9B700}"/>
              </a:ext>
            </a:extLst>
          </p:cNvPr>
          <p:cNvSpPr>
            <a:spLocks noChangeAspect="1"/>
          </p:cNvSpPr>
          <p:nvPr/>
        </p:nvSpPr>
        <p:spPr>
          <a:xfrm>
            <a:off x="5505366" y="1539441"/>
            <a:ext cx="612000" cy="61200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5B2DB1-04BF-4409-8F62-4D1250DF2AC8}"/>
              </a:ext>
            </a:extLst>
          </p:cNvPr>
          <p:cNvSpPr>
            <a:spLocks noChangeAspect="1"/>
          </p:cNvSpPr>
          <p:nvPr/>
        </p:nvSpPr>
        <p:spPr>
          <a:xfrm>
            <a:off x="5505366" y="2308995"/>
            <a:ext cx="612000" cy="61200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128DF-DACF-48C8-8A55-7BABD2C6E4CE}"/>
              </a:ext>
            </a:extLst>
          </p:cNvPr>
          <p:cNvSpPr>
            <a:spLocks noChangeAspect="1"/>
          </p:cNvSpPr>
          <p:nvPr/>
        </p:nvSpPr>
        <p:spPr>
          <a:xfrm>
            <a:off x="709104" y="4949229"/>
            <a:ext cx="612000" cy="612000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45E76-B5B9-4144-BE43-1FC04D6F9845}"/>
              </a:ext>
            </a:extLst>
          </p:cNvPr>
          <p:cNvSpPr>
            <a:spLocks noChangeAspect="1"/>
          </p:cNvSpPr>
          <p:nvPr/>
        </p:nvSpPr>
        <p:spPr>
          <a:xfrm>
            <a:off x="709104" y="5718788"/>
            <a:ext cx="612000" cy="612000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85873-EA6A-49DE-8440-EC08A0EE0B97}"/>
              </a:ext>
            </a:extLst>
          </p:cNvPr>
          <p:cNvGrpSpPr/>
          <p:nvPr/>
        </p:nvGrpSpPr>
        <p:grpSpPr>
          <a:xfrm>
            <a:off x="1485666" y="5690850"/>
            <a:ext cx="5112000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D8F30-3300-4130-BB7E-988DDD6935F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BD6684-EC3D-4923-8A0E-DD9B4363352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FA0EFD-CBBB-470E-AE09-C3CE949A5D52}"/>
              </a:ext>
            </a:extLst>
          </p:cNvPr>
          <p:cNvSpPr txBox="1"/>
          <p:nvPr/>
        </p:nvSpPr>
        <p:spPr>
          <a:xfrm>
            <a:off x="5572335" y="1650795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ED57B-5705-4976-9BDF-F0EA6B8ECF9A}"/>
              </a:ext>
            </a:extLst>
          </p:cNvPr>
          <p:cNvSpPr txBox="1"/>
          <p:nvPr/>
        </p:nvSpPr>
        <p:spPr>
          <a:xfrm>
            <a:off x="5572335" y="2420349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A22B7-4453-4FFC-BE74-5A07BF6A90F5}"/>
              </a:ext>
            </a:extLst>
          </p:cNvPr>
          <p:cNvSpPr txBox="1"/>
          <p:nvPr/>
        </p:nvSpPr>
        <p:spPr>
          <a:xfrm>
            <a:off x="776073" y="5060583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200F9-3F2B-4B65-8AD5-CB0F9660063D}"/>
              </a:ext>
            </a:extLst>
          </p:cNvPr>
          <p:cNvSpPr txBox="1"/>
          <p:nvPr/>
        </p:nvSpPr>
        <p:spPr>
          <a:xfrm>
            <a:off x="776073" y="5830142"/>
            <a:ext cx="468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D0D58C1-8DBB-4C7A-8EBD-BEE3DC6F93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E7B4E37D-B14D-4A80-87A6-72048FDD12C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15B119-E794-4DF9-8BAC-ACD67CC04608}"/>
              </a:ext>
            </a:extLst>
          </p:cNvPr>
          <p:cNvGrpSpPr/>
          <p:nvPr/>
        </p:nvGrpSpPr>
        <p:grpSpPr>
          <a:xfrm>
            <a:off x="3798900" y="2582800"/>
            <a:ext cx="4506282" cy="2993737"/>
            <a:chOff x="3798899" y="2582799"/>
            <a:chExt cx="4506282" cy="2993737"/>
          </a:xfrm>
        </p:grpSpPr>
        <p:sp>
          <p:nvSpPr>
            <p:cNvPr id="4" name="Rounded Rectangle 12">
              <a:extLst>
                <a:ext uri="{FF2B5EF4-FFF2-40B4-BE49-F238E27FC236}">
                  <a16:creationId xmlns:a16="http://schemas.microsoft.com/office/drawing/2014/main" id="{6A541C44-058E-4713-A893-4112EB8B42EA}"/>
                </a:ext>
              </a:extLst>
            </p:cNvPr>
            <p:cNvSpPr/>
            <p:nvPr/>
          </p:nvSpPr>
          <p:spPr>
            <a:xfrm>
              <a:off x="5932300" y="2701351"/>
              <a:ext cx="327730" cy="25011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D5D3B4B2-C1EB-43A9-B0F0-F8E91065DC6B}"/>
                </a:ext>
              </a:extLst>
            </p:cNvPr>
            <p:cNvGrpSpPr/>
            <p:nvPr/>
          </p:nvGrpSpPr>
          <p:grpSpPr>
            <a:xfrm>
              <a:off x="4044696" y="3686502"/>
              <a:ext cx="2051469" cy="1474783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24FC17CA-9631-4A76-8696-9D52E3331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6BF3E"/>
                  </a:gs>
                  <a:gs pos="100000">
                    <a:srgbClr val="86BF3E">
                      <a:lumMod val="83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CB81C673-DF75-4FF5-B120-1C9AB1C29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1"/>
                  </a:gs>
                  <a:gs pos="100000">
                    <a:schemeClr val="accent1">
                      <a:lumMod val="46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C64FCED6-CB56-4356-9EEA-C9A1E546F4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96165" y="4199632"/>
              <a:ext cx="1635489" cy="1376904"/>
            </a:xfrm>
            <a:custGeom>
              <a:avLst/>
              <a:gdLst>
                <a:gd name="T0" fmla="*/ 194 w 798"/>
                <a:gd name="T1" fmla="*/ 0 h 583"/>
                <a:gd name="T2" fmla="*/ 604 w 798"/>
                <a:gd name="T3" fmla="*/ 0 h 583"/>
                <a:gd name="T4" fmla="*/ 798 w 798"/>
                <a:gd name="T5" fmla="*/ 195 h 583"/>
                <a:gd name="T6" fmla="*/ 798 w 798"/>
                <a:gd name="T7" fmla="*/ 198 h 583"/>
                <a:gd name="T8" fmla="*/ 798 w 798"/>
                <a:gd name="T9" fmla="*/ 198 h 583"/>
                <a:gd name="T10" fmla="*/ 798 w 798"/>
                <a:gd name="T11" fmla="*/ 583 h 583"/>
                <a:gd name="T12" fmla="*/ 604 w 798"/>
                <a:gd name="T13" fmla="*/ 389 h 583"/>
                <a:gd name="T14" fmla="*/ 335 w 798"/>
                <a:gd name="T15" fmla="*/ 389 h 583"/>
                <a:gd name="T16" fmla="*/ 194 w 798"/>
                <a:gd name="T17" fmla="*/ 389 h 583"/>
                <a:gd name="T18" fmla="*/ 0 w 798"/>
                <a:gd name="T19" fmla="*/ 195 h 583"/>
                <a:gd name="T20" fmla="*/ 194 w 798"/>
                <a:gd name="T21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8" h="583">
                  <a:moveTo>
                    <a:pt x="194" y="0"/>
                  </a:moveTo>
                  <a:cubicBezTo>
                    <a:pt x="199" y="0"/>
                    <a:pt x="599" y="0"/>
                    <a:pt x="604" y="0"/>
                  </a:cubicBezTo>
                  <a:cubicBezTo>
                    <a:pt x="711" y="0"/>
                    <a:pt x="798" y="87"/>
                    <a:pt x="798" y="195"/>
                  </a:cubicBezTo>
                  <a:cubicBezTo>
                    <a:pt x="798" y="196"/>
                    <a:pt x="798" y="197"/>
                    <a:pt x="798" y="198"/>
                  </a:cubicBezTo>
                  <a:cubicBezTo>
                    <a:pt x="798" y="198"/>
                    <a:pt x="798" y="198"/>
                    <a:pt x="798" y="198"/>
                  </a:cubicBezTo>
                  <a:cubicBezTo>
                    <a:pt x="798" y="583"/>
                    <a:pt x="798" y="583"/>
                    <a:pt x="798" y="583"/>
                  </a:cubicBezTo>
                  <a:cubicBezTo>
                    <a:pt x="798" y="476"/>
                    <a:pt x="711" y="389"/>
                    <a:pt x="604" y="389"/>
                  </a:cubicBezTo>
                  <a:cubicBezTo>
                    <a:pt x="600" y="389"/>
                    <a:pt x="452" y="389"/>
                    <a:pt x="335" y="389"/>
                  </a:cubicBezTo>
                  <a:cubicBezTo>
                    <a:pt x="259" y="389"/>
                    <a:pt x="196" y="389"/>
                    <a:pt x="194" y="389"/>
                  </a:cubicBezTo>
                  <a:cubicBezTo>
                    <a:pt x="87" y="389"/>
                    <a:pt x="0" y="302"/>
                    <a:pt x="0" y="195"/>
                  </a:cubicBezTo>
                  <a:cubicBezTo>
                    <a:pt x="0" y="87"/>
                    <a:pt x="87" y="0"/>
                    <a:pt x="194" y="0"/>
                  </a:cubicBezTo>
                  <a:close/>
                </a:path>
              </a:pathLst>
            </a:custGeom>
            <a:gradFill>
              <a:gsLst>
                <a:gs pos="77000">
                  <a:schemeClr val="accent6"/>
                </a:gs>
                <a:gs pos="100000">
                  <a:schemeClr val="accent6">
                    <a:lumMod val="70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50800" dist="50800" dir="5400000" algn="ctr" rotWithShape="0">
                <a:schemeClr val="accent6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grpSp>
          <p:nvGrpSpPr>
            <p:cNvPr id="7" name="Group 21">
              <a:extLst>
                <a:ext uri="{FF2B5EF4-FFF2-40B4-BE49-F238E27FC236}">
                  <a16:creationId xmlns:a16="http://schemas.microsoft.com/office/drawing/2014/main" id="{16E760A3-C865-40EA-AE81-3C29A65B25B1}"/>
                </a:ext>
              </a:extLst>
            </p:cNvPr>
            <p:cNvGrpSpPr/>
            <p:nvPr/>
          </p:nvGrpSpPr>
          <p:grpSpPr>
            <a:xfrm>
              <a:off x="3798899" y="3318019"/>
              <a:ext cx="2297266" cy="1638647"/>
              <a:chOff x="2860082" y="2268017"/>
              <a:chExt cx="1711918" cy="129423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3C94C8CA-20C3-4ACA-902B-8DED66DC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7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58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EDA8A35B-DAF2-4455-BB1F-C7A4C447F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39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63500" dist="50800" dir="600000" algn="ctr" rotWithShape="0">
                  <a:schemeClr val="accent4"/>
                </a:outerShdw>
                <a:reflection endPos="0" dir="5400000" sy="-100000" algn="bl" rotWithShape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A6A13A1C-84E1-4CF0-9BCF-11C56966CC36}"/>
                </a:ext>
              </a:extLst>
            </p:cNvPr>
            <p:cNvGrpSpPr/>
            <p:nvPr/>
          </p:nvGrpSpPr>
          <p:grpSpPr>
            <a:xfrm flipH="1">
              <a:off x="6096165" y="3844562"/>
              <a:ext cx="1884445" cy="1472610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2F45C5D0-CD12-408C-AF0D-8B8FE6BF1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A320677A-170E-497A-BB6C-C06BA05F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6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53D9A41-4FE7-48E1-931B-628A2AFAAFDA}"/>
                </a:ext>
              </a:extLst>
            </p:cNvPr>
            <p:cNvGrpSpPr/>
            <p:nvPr/>
          </p:nvGrpSpPr>
          <p:grpSpPr>
            <a:xfrm>
              <a:off x="4145146" y="2582799"/>
              <a:ext cx="1947861" cy="147261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7C0ADC78-BAB9-451A-A127-A50B442B5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8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6F8D8E16-B181-43B8-ACDA-B6AB80987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5">
                      <a:lumMod val="91000"/>
                    </a:schemeClr>
                  </a:gs>
                  <a:gs pos="100000">
                    <a:schemeClr val="accent5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ctr" rotWithShape="0">
                  <a:schemeClr val="accent5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9A66B8DC-98D6-4716-8BD5-FBB932A8C0B0}"/>
                </a:ext>
              </a:extLst>
            </p:cNvPr>
            <p:cNvGrpSpPr/>
            <p:nvPr/>
          </p:nvGrpSpPr>
          <p:grpSpPr>
            <a:xfrm flipH="1">
              <a:off x="6093006" y="2826423"/>
              <a:ext cx="2212175" cy="1636474"/>
              <a:chOff x="2860082" y="2268017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BB6459BC-83D0-4243-86FC-E25FE6C3B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79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BC5DD"/>
                  </a:gs>
                  <a:gs pos="100000">
                    <a:srgbClr val="5BC5DD">
                      <a:lumMod val="74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Freeform 16">
                <a:extLst>
                  <a:ext uri="{FF2B5EF4-FFF2-40B4-BE49-F238E27FC236}">
                    <a16:creationId xmlns:a16="http://schemas.microsoft.com/office/drawing/2014/main" id="{A08876DB-3F84-4116-B160-1F6FA1694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6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50800" dir="5400000" algn="ctr" rotWithShape="0">
                  <a:schemeClr val="accent2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cxnSp>
        <p:nvCxnSpPr>
          <p:cNvPr id="21" name="Elbow Connector 64">
            <a:extLst>
              <a:ext uri="{FF2B5EF4-FFF2-40B4-BE49-F238E27FC236}">
                <a16:creationId xmlns:a16="http://schemas.microsoft.com/office/drawing/2014/main" id="{36C13DE8-504E-4E0E-9B4E-867F65C2E4C7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760046" y="4057785"/>
            <a:ext cx="1187486" cy="1261747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76BEFE-09A0-4456-B732-7031B10DA75B}"/>
              </a:ext>
            </a:extLst>
          </p:cNvPr>
          <p:cNvGrpSpPr/>
          <p:nvPr/>
        </p:nvGrpSpPr>
        <p:grpSpPr>
          <a:xfrm>
            <a:off x="8421250" y="1734172"/>
            <a:ext cx="2880320" cy="897285"/>
            <a:chOff x="7498060" y="1767048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D751E2-37DF-4854-884A-C6FFE56CD7DA}"/>
                </a:ext>
              </a:extLst>
            </p:cNvPr>
            <p:cNvSpPr txBox="1"/>
            <p:nvPr/>
          </p:nvSpPr>
          <p:spPr>
            <a:xfrm>
              <a:off x="7498060" y="176704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F4C614-6709-42D2-B3A4-04782BFE49E6}"/>
                </a:ext>
              </a:extLst>
            </p:cNvPr>
            <p:cNvSpPr txBox="1"/>
            <p:nvPr/>
          </p:nvSpPr>
          <p:spPr>
            <a:xfrm>
              <a:off x="7498060" y="201800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134C885-2821-456C-9661-D0BC6AA46AA5}"/>
              </a:ext>
            </a:extLst>
          </p:cNvPr>
          <p:cNvGrpSpPr/>
          <p:nvPr/>
        </p:nvGrpSpPr>
        <p:grpSpPr>
          <a:xfrm>
            <a:off x="879726" y="1734172"/>
            <a:ext cx="2880320" cy="897285"/>
            <a:chOff x="2154610" y="1611671"/>
            <a:chExt cx="2880320" cy="8972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4A4977-787A-4C84-962C-3AC9C7F7BC43}"/>
                </a:ext>
              </a:extLst>
            </p:cNvPr>
            <p:cNvSpPr txBox="1"/>
            <p:nvPr/>
          </p:nvSpPr>
          <p:spPr>
            <a:xfrm>
              <a:off x="2154610" y="161167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7AF4E0-65CD-4867-BC1B-CC3C7D2256A2}"/>
                </a:ext>
              </a:extLst>
            </p:cNvPr>
            <p:cNvSpPr txBox="1"/>
            <p:nvPr/>
          </p:nvSpPr>
          <p:spPr>
            <a:xfrm>
              <a:off x="2154610" y="186262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A815FF-739B-4A77-A366-0D7BEC7ED5FF}"/>
              </a:ext>
            </a:extLst>
          </p:cNvPr>
          <p:cNvGrpSpPr/>
          <p:nvPr/>
        </p:nvGrpSpPr>
        <p:grpSpPr>
          <a:xfrm>
            <a:off x="8421250" y="5181032"/>
            <a:ext cx="2880320" cy="897285"/>
            <a:chOff x="6926868" y="5036925"/>
            <a:chExt cx="2880320" cy="89728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53F219-AB33-449D-8A26-F3C847F8075E}"/>
                </a:ext>
              </a:extLst>
            </p:cNvPr>
            <p:cNvSpPr txBox="1"/>
            <p:nvPr/>
          </p:nvSpPr>
          <p:spPr>
            <a:xfrm>
              <a:off x="6926868" y="5036925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6BC5DC-F248-4D2D-978F-5F1E2A089990}"/>
                </a:ext>
              </a:extLst>
            </p:cNvPr>
            <p:cNvSpPr txBox="1"/>
            <p:nvPr/>
          </p:nvSpPr>
          <p:spPr>
            <a:xfrm>
              <a:off x="6926868" y="5287879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46EA040-C62F-461B-A6A7-582D2B4DFF32}"/>
              </a:ext>
            </a:extLst>
          </p:cNvPr>
          <p:cNvGrpSpPr/>
          <p:nvPr/>
        </p:nvGrpSpPr>
        <p:grpSpPr>
          <a:xfrm>
            <a:off x="879726" y="5181032"/>
            <a:ext cx="2880320" cy="897285"/>
            <a:chOff x="2316968" y="5213907"/>
            <a:chExt cx="2880320" cy="8972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C48DD5-1510-4FE1-86E6-8675A98158CC}"/>
                </a:ext>
              </a:extLst>
            </p:cNvPr>
            <p:cNvSpPr txBox="1"/>
            <p:nvPr/>
          </p:nvSpPr>
          <p:spPr>
            <a:xfrm>
              <a:off x="2316968" y="5213907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5FD82-C5A7-4449-BFDE-88A3A7CF7499}"/>
                </a:ext>
              </a:extLst>
            </p:cNvPr>
            <p:cNvSpPr txBox="1"/>
            <p:nvPr/>
          </p:nvSpPr>
          <p:spPr>
            <a:xfrm>
              <a:off x="2316968" y="5464861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34" name="Elbow Connector 14">
            <a:extLst>
              <a:ext uri="{FF2B5EF4-FFF2-40B4-BE49-F238E27FC236}">
                <a16:creationId xmlns:a16="http://schemas.microsoft.com/office/drawing/2014/main" id="{DA78E745-C4E7-4F48-AD7A-DEC510961D0F}"/>
              </a:ext>
            </a:extLst>
          </p:cNvPr>
          <p:cNvCxnSpPr>
            <a:cxnSpLocks/>
          </p:cNvCxnSpPr>
          <p:nvPr/>
        </p:nvCxnSpPr>
        <p:spPr>
          <a:xfrm flipV="1">
            <a:off x="7088240" y="1967633"/>
            <a:ext cx="1216942" cy="1189185"/>
          </a:xfrm>
          <a:prstGeom prst="bentConnector3">
            <a:avLst>
              <a:gd name="adj1" fmla="val 159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46">
            <a:extLst>
              <a:ext uri="{FF2B5EF4-FFF2-40B4-BE49-F238E27FC236}">
                <a16:creationId xmlns:a16="http://schemas.microsoft.com/office/drawing/2014/main" id="{EE323E7B-D4E5-4D9E-888E-E91B9A411A25}"/>
              </a:ext>
            </a:extLst>
          </p:cNvPr>
          <p:cNvCxnSpPr>
            <a:cxnSpLocks/>
          </p:cNvCxnSpPr>
          <p:nvPr/>
        </p:nvCxnSpPr>
        <p:spPr>
          <a:xfrm rot="10800000">
            <a:off x="3887151" y="1934628"/>
            <a:ext cx="1422784" cy="926423"/>
          </a:xfrm>
          <a:prstGeom prst="bentConnector3">
            <a:avLst>
              <a:gd name="adj1" fmla="val -67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0">
            <a:extLst>
              <a:ext uri="{FF2B5EF4-FFF2-40B4-BE49-F238E27FC236}">
                <a16:creationId xmlns:a16="http://schemas.microsoft.com/office/drawing/2014/main" id="{9F70E12A-F37C-4510-BBC4-AF842E18DE94}"/>
              </a:ext>
            </a:extLst>
          </p:cNvPr>
          <p:cNvCxnSpPr>
            <a:cxnSpLocks/>
          </p:cNvCxnSpPr>
          <p:nvPr/>
        </p:nvCxnSpPr>
        <p:spPr>
          <a:xfrm rot="10800000">
            <a:off x="6967727" y="4651765"/>
            <a:ext cx="1324339" cy="721659"/>
          </a:xfrm>
          <a:prstGeom prst="bentConnector3">
            <a:avLst>
              <a:gd name="adj1" fmla="val 1004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D9195F-9EFA-49ED-82B0-3374FEFBC727}"/>
              </a:ext>
            </a:extLst>
          </p:cNvPr>
          <p:cNvSpPr txBox="1"/>
          <p:nvPr/>
        </p:nvSpPr>
        <p:spPr>
          <a:xfrm>
            <a:off x="4816280" y="2910531"/>
            <a:ext cx="127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Infographics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EAA35-BC08-4CA0-857D-DC9B7A5DDEEA}"/>
              </a:ext>
            </a:extLst>
          </p:cNvPr>
          <p:cNvSpPr txBox="1"/>
          <p:nvPr/>
        </p:nvSpPr>
        <p:spPr>
          <a:xfrm>
            <a:off x="4455461" y="3726598"/>
            <a:ext cx="127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Infographics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B820B-255F-4FA5-9107-CA27CE23EB9E}"/>
              </a:ext>
            </a:extLst>
          </p:cNvPr>
          <p:cNvSpPr txBox="1"/>
          <p:nvPr/>
        </p:nvSpPr>
        <p:spPr>
          <a:xfrm>
            <a:off x="6260031" y="3232084"/>
            <a:ext cx="127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Infographics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048BB-DF8D-4AF4-B07F-F6EAC119DD89}"/>
              </a:ext>
            </a:extLst>
          </p:cNvPr>
          <p:cNvSpPr txBox="1"/>
          <p:nvPr/>
        </p:nvSpPr>
        <p:spPr>
          <a:xfrm>
            <a:off x="6088090" y="4195620"/>
            <a:ext cx="127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Infographics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A0B24983-0BE2-457F-AF42-C63751FFBD32}"/>
              </a:ext>
            </a:extLst>
          </p:cNvPr>
          <p:cNvSpPr/>
          <p:nvPr/>
        </p:nvSpPr>
        <p:spPr>
          <a:xfrm rot="2700000">
            <a:off x="7725371" y="316093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39A5A247-AE6F-4A3E-B94D-60445DA592C9}"/>
              </a:ext>
            </a:extLst>
          </p:cNvPr>
          <p:cNvSpPr/>
          <p:nvPr/>
        </p:nvSpPr>
        <p:spPr>
          <a:xfrm>
            <a:off x="4410001" y="290367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B6211D3E-3764-43AA-BD3F-9D829144773B}"/>
              </a:ext>
            </a:extLst>
          </p:cNvPr>
          <p:cNvSpPr/>
          <p:nvPr/>
        </p:nvSpPr>
        <p:spPr>
          <a:xfrm>
            <a:off x="7416530" y="4211912"/>
            <a:ext cx="358459" cy="29964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CFD2A591-BE96-4408-B5EA-A3B9BCFAA767}"/>
              </a:ext>
            </a:extLst>
          </p:cNvPr>
          <p:cNvSpPr>
            <a:spLocks noChangeAspect="1"/>
          </p:cNvSpPr>
          <p:nvPr/>
        </p:nvSpPr>
        <p:spPr>
          <a:xfrm>
            <a:off x="4021941" y="3700762"/>
            <a:ext cx="351587" cy="35452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5">
            <a:extLst>
              <a:ext uri="{FF2B5EF4-FFF2-40B4-BE49-F238E27FC236}">
                <a16:creationId xmlns:a16="http://schemas.microsoft.com/office/drawing/2014/main" id="{D5052AA4-7445-448A-AA50-0E0C07862AA6}"/>
              </a:ext>
            </a:extLst>
          </p:cNvPr>
          <p:cNvSpPr/>
          <p:nvPr/>
        </p:nvSpPr>
        <p:spPr>
          <a:xfrm rot="18900000">
            <a:off x="1084239" y="4584510"/>
            <a:ext cx="744418" cy="7444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821388F5-692C-427F-9488-11759DD2C3E8}"/>
              </a:ext>
            </a:extLst>
          </p:cNvPr>
          <p:cNvSpPr/>
          <p:nvPr/>
        </p:nvSpPr>
        <p:spPr>
          <a:xfrm rot="18900000">
            <a:off x="1084239" y="1853355"/>
            <a:ext cx="744418" cy="7444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3">
            <a:extLst>
              <a:ext uri="{FF2B5EF4-FFF2-40B4-BE49-F238E27FC236}">
                <a16:creationId xmlns:a16="http://schemas.microsoft.com/office/drawing/2014/main" id="{8C0CEE40-43C2-4E03-98A9-DDDA875B5F34}"/>
              </a:ext>
            </a:extLst>
          </p:cNvPr>
          <p:cNvSpPr/>
          <p:nvPr/>
        </p:nvSpPr>
        <p:spPr>
          <a:xfrm rot="18900000">
            <a:off x="1084239" y="2763740"/>
            <a:ext cx="744418" cy="7444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4">
            <a:extLst>
              <a:ext uri="{FF2B5EF4-FFF2-40B4-BE49-F238E27FC236}">
                <a16:creationId xmlns:a16="http://schemas.microsoft.com/office/drawing/2014/main" id="{0B9B5438-EFAC-48BC-9156-129597E74891}"/>
              </a:ext>
            </a:extLst>
          </p:cNvPr>
          <p:cNvSpPr/>
          <p:nvPr/>
        </p:nvSpPr>
        <p:spPr>
          <a:xfrm rot="18900000">
            <a:off x="1084239" y="3674125"/>
            <a:ext cx="744418" cy="7444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61221E-6ABC-45FE-87D2-76DED65F914E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23732F9-2A6D-44B4-AC3B-9840734E1D6A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513242E-9DA5-4201-AC59-2F6595CA6AA1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F9DBD24-1D9D-4D11-A86B-BFF63C13815A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92D5FEB-F933-4C57-844B-2C01A35215D3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5C93-FFDF-4E20-BC3B-F9738C5F6F3C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B52D8A-3823-4640-815D-87449F497CF9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E1C0B4-2C22-495B-9700-26C6A719FA04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2294BD-40F0-47E7-83A1-6008638667BD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212B07-7473-41BE-BAB3-AF35C6DA043F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CB9FE6-E49E-4D6B-9F00-FF9376DDBD9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4DE65E-09B9-475F-A054-C2DD59D6DBD8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0B7A65-460F-4BFB-8D97-EA85A22D3033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5597D-D5D3-4363-8823-BA2BC0160C0A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6412B1-EDDA-46CF-9E49-FB5F3413BD5A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6646A2-D7EE-4395-9A7F-6746C5930F2F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6C1934-4F5C-4BEB-8E82-8799B1091E58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BD4F35-7A53-4DC1-B2C1-9293C69322B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C7F70D99-174A-462C-808A-6829E67CD6B2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577E02-E104-4CAD-8D71-9CC6B8A984F2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0FBAB953-CB07-4F68-B872-26DD4E62AEA8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6CFC5A-B736-4AE3-AAF0-FA53E2153AA3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A091B50-67BF-42D4-8FAB-9971A0BF42B7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C6F57-ABF4-40EF-9710-01A68AF92272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BC86C2B3-ACE3-40AF-A30D-EA26D47F5CB8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07623523-9328-41A7-BC55-FF85E32FE9E7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A260576-BBD0-4033-9555-70AC405047EB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4B4856F2-1AC5-410B-B574-3AD540730E2D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7FD2E17B-47FE-417B-8195-958F76ED55F9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ACD64D82-591D-47ED-BB14-72D17E0CBEF5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536EF635-D170-4CAA-89D1-8C9C8F05399E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5167AE7C-85CA-44DF-9159-B9539251EF1A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A7C1F6-A4E9-424B-BCA0-4C26986ED1C1}"/>
              </a:ext>
            </a:extLst>
          </p:cNvPr>
          <p:cNvSpPr/>
          <p:nvPr/>
        </p:nvSpPr>
        <p:spPr>
          <a:xfrm rot="5400000">
            <a:off x="1157054" y="-663040"/>
            <a:ext cx="3868980" cy="61830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65C46D-2D5A-4199-94DF-65D86A689C64}"/>
              </a:ext>
            </a:extLst>
          </p:cNvPr>
          <p:cNvGrpSpPr/>
          <p:nvPr/>
        </p:nvGrpSpPr>
        <p:grpSpPr>
          <a:xfrm flipH="1">
            <a:off x="721046" y="786747"/>
            <a:ext cx="3732743" cy="3366496"/>
            <a:chOff x="7779869" y="1986542"/>
            <a:chExt cx="3732743" cy="33664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A98C3-7D37-49B1-A9CD-78CCB0171460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C8E2E-484B-4C30-BDA4-B170E7D3F50F}"/>
                </a:ext>
              </a:extLst>
            </p:cNvPr>
            <p:cNvSpPr txBox="1"/>
            <p:nvPr/>
          </p:nvSpPr>
          <p:spPr>
            <a:xfrm>
              <a:off x="7779869" y="43985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5C387-62D7-4588-8B31-85E1C7747FDB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5DE93-1637-4E43-A223-B018E47EF106}"/>
                </a:ext>
              </a:extLst>
            </p:cNvPr>
            <p:cNvSpPr txBox="1"/>
            <p:nvPr/>
          </p:nvSpPr>
          <p:spPr>
            <a:xfrm>
              <a:off x="7779869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9EA84-1023-40A0-9BCD-230BA3867469}"/>
                </a:ext>
              </a:extLst>
            </p:cNvPr>
            <p:cNvSpPr txBox="1"/>
            <p:nvPr/>
          </p:nvSpPr>
          <p:spPr>
            <a:xfrm>
              <a:off x="7779869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754806-2F67-46C1-8FBF-BCC78783FE14}"/>
                </a:ext>
              </a:extLst>
            </p:cNvPr>
            <p:cNvSpPr txBox="1"/>
            <p:nvPr/>
          </p:nvSpPr>
          <p:spPr>
            <a:xfrm>
              <a:off x="7779869" y="470670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D8256E-AB63-465B-9883-C478CC5BEE59}"/>
              </a:ext>
            </a:extLst>
          </p:cNvPr>
          <p:cNvSpPr txBox="1"/>
          <p:nvPr/>
        </p:nvSpPr>
        <p:spPr>
          <a:xfrm>
            <a:off x="7764051" y="5044491"/>
            <a:ext cx="4054929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F7CC80C-19F5-4493-9DF0-A665E8E93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188202"/>
              </p:ext>
            </p:extLst>
          </p:nvPr>
        </p:nvGraphicFramePr>
        <p:xfrm>
          <a:off x="5385919" y="1834186"/>
          <a:ext cx="5720144" cy="3178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2">
            <a:extLst>
              <a:ext uri="{FF2B5EF4-FFF2-40B4-BE49-F238E27FC236}">
                <a16:creationId xmlns:a16="http://schemas.microsoft.com/office/drawing/2014/main" id="{D7802E2B-9B09-400E-83A1-A541062A600B}"/>
              </a:ext>
            </a:extLst>
          </p:cNvPr>
          <p:cNvGrpSpPr/>
          <p:nvPr/>
        </p:nvGrpSpPr>
        <p:grpSpPr>
          <a:xfrm>
            <a:off x="5263757" y="4835910"/>
            <a:ext cx="5999600" cy="222870"/>
            <a:chOff x="3881029" y="3284984"/>
            <a:chExt cx="6164578" cy="216024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C707855-06AF-4132-AEB7-A626D4EF5941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DCEEC3-DC24-482B-B4DC-42C8764303E5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3A816A-B2B9-4E51-BB5C-D24FC966B853}"/>
              </a:ext>
            </a:extLst>
          </p:cNvPr>
          <p:cNvSpPr txBox="1"/>
          <p:nvPr/>
        </p:nvSpPr>
        <p:spPr>
          <a:xfrm>
            <a:off x="5902815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A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6A307-0894-4A72-BBC5-C0D3CC9AF019}"/>
              </a:ext>
            </a:extLst>
          </p:cNvPr>
          <p:cNvSpPr txBox="1"/>
          <p:nvPr/>
        </p:nvSpPr>
        <p:spPr>
          <a:xfrm>
            <a:off x="7724578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B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1F1AC-EF39-4416-8E38-DBB335FE30E4}"/>
              </a:ext>
            </a:extLst>
          </p:cNvPr>
          <p:cNvSpPr txBox="1"/>
          <p:nvPr/>
        </p:nvSpPr>
        <p:spPr>
          <a:xfrm>
            <a:off x="9546341" y="505878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C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46B8B88D-C017-43A5-B002-5F5B0489D1D1}"/>
              </a:ext>
            </a:extLst>
          </p:cNvPr>
          <p:cNvGrpSpPr/>
          <p:nvPr/>
        </p:nvGrpSpPr>
        <p:grpSpPr>
          <a:xfrm>
            <a:off x="5900626" y="1788309"/>
            <a:ext cx="1037986" cy="307777"/>
            <a:chOff x="380678" y="3645024"/>
            <a:chExt cx="1037986" cy="307777"/>
          </a:xfrm>
        </p:grpSpPr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AA2A0113-A910-4D1D-9C32-6A55FC7BF264}"/>
                </a:ext>
              </a:extLst>
            </p:cNvPr>
            <p:cNvSpPr/>
            <p:nvPr/>
          </p:nvSpPr>
          <p:spPr>
            <a:xfrm>
              <a:off x="380678" y="3690901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B27C93-A72E-4E80-90C4-B66B69FDF666}"/>
                </a:ext>
              </a:extLst>
            </p:cNvPr>
            <p:cNvSpPr txBox="1"/>
            <p:nvPr/>
          </p:nvSpPr>
          <p:spPr>
            <a:xfrm>
              <a:off x="650480" y="3645024"/>
              <a:ext cx="7681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8D226F57-76A5-4468-8226-5DEC9BDF1973}"/>
              </a:ext>
            </a:extLst>
          </p:cNvPr>
          <p:cNvGrpSpPr/>
          <p:nvPr/>
        </p:nvGrpSpPr>
        <p:grpSpPr>
          <a:xfrm>
            <a:off x="7680042" y="1788309"/>
            <a:ext cx="1122680" cy="307777"/>
            <a:chOff x="380678" y="3933056"/>
            <a:chExt cx="1122680" cy="307777"/>
          </a:xfrm>
        </p:grpSpPr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15F2E2D6-5AB7-4BF4-9FA2-6D54C8FDCEE4}"/>
                </a:ext>
              </a:extLst>
            </p:cNvPr>
            <p:cNvSpPr/>
            <p:nvPr/>
          </p:nvSpPr>
          <p:spPr>
            <a:xfrm>
              <a:off x="380678" y="396940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C4D40F-D7CD-4153-B7E8-141AF854C83A}"/>
                </a:ext>
              </a:extLst>
            </p:cNvPr>
            <p:cNvSpPr txBox="1"/>
            <p:nvPr/>
          </p:nvSpPr>
          <p:spPr>
            <a:xfrm>
              <a:off x="648247" y="3933056"/>
              <a:ext cx="8551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1418121D-F533-4D25-AF39-ED3EAE270B96}"/>
              </a:ext>
            </a:extLst>
          </p:cNvPr>
          <p:cNvGrpSpPr/>
          <p:nvPr/>
        </p:nvGrpSpPr>
        <p:grpSpPr>
          <a:xfrm>
            <a:off x="9500292" y="1788309"/>
            <a:ext cx="1125706" cy="307777"/>
            <a:chOff x="380678" y="4221088"/>
            <a:chExt cx="1125706" cy="307777"/>
          </a:xfrm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59582E2B-4CC7-45BC-B14C-E009084D937A}"/>
                </a:ext>
              </a:extLst>
            </p:cNvPr>
            <p:cNvSpPr/>
            <p:nvPr/>
          </p:nvSpPr>
          <p:spPr>
            <a:xfrm>
              <a:off x="380678" y="4257440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0D791A-4B27-49FE-81FC-EA89A3BD9643}"/>
                </a:ext>
              </a:extLst>
            </p:cNvPr>
            <p:cNvSpPr txBox="1"/>
            <p:nvPr/>
          </p:nvSpPr>
          <p:spPr>
            <a:xfrm>
              <a:off x="646015" y="4221088"/>
              <a:ext cx="86036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D0DC0D56-FF11-4BE4-B966-90CC42E1F1D6}"/>
              </a:ext>
            </a:extLst>
          </p:cNvPr>
          <p:cNvSpPr/>
          <p:nvPr/>
        </p:nvSpPr>
        <p:spPr>
          <a:xfrm>
            <a:off x="5385920" y="5450510"/>
            <a:ext cx="5877438" cy="5809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1C583-484D-4784-9F69-98134E8401A4}"/>
              </a:ext>
            </a:extLst>
          </p:cNvPr>
          <p:cNvSpPr txBox="1"/>
          <p:nvPr/>
        </p:nvSpPr>
        <p:spPr>
          <a:xfrm>
            <a:off x="5678580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$</a:t>
            </a:r>
            <a:r>
              <a:rPr lang="en-US" altLang="ko-KR" sz="3200" b="1" dirty="0">
                <a:solidFill>
                  <a:schemeClr val="accent1"/>
                </a:solidFill>
              </a:rPr>
              <a:t>120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F038DE-B200-4488-AFFA-3DA4397CD363}"/>
              </a:ext>
            </a:extLst>
          </p:cNvPr>
          <p:cNvSpPr txBox="1"/>
          <p:nvPr/>
        </p:nvSpPr>
        <p:spPr>
          <a:xfrm>
            <a:off x="7500344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$</a:t>
            </a:r>
            <a:r>
              <a:rPr lang="en-US" altLang="ko-KR" sz="3200" b="1" dirty="0">
                <a:solidFill>
                  <a:schemeClr val="accent2"/>
                </a:solidFill>
              </a:rPr>
              <a:t>90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986FB-847C-4BE2-8132-628C7B5BDEB1}"/>
              </a:ext>
            </a:extLst>
          </p:cNvPr>
          <p:cNvSpPr txBox="1"/>
          <p:nvPr/>
        </p:nvSpPr>
        <p:spPr>
          <a:xfrm>
            <a:off x="9322106" y="545088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</a:rPr>
              <a:t>$</a:t>
            </a:r>
            <a:r>
              <a:rPr lang="en-US" altLang="ko-KR" sz="3200" b="1" dirty="0">
                <a:solidFill>
                  <a:schemeClr val="accent3"/>
                </a:solidFill>
              </a:rPr>
              <a:t>210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3" name="Group 31">
            <a:extLst>
              <a:ext uri="{FF2B5EF4-FFF2-40B4-BE49-F238E27FC236}">
                <a16:creationId xmlns:a16="http://schemas.microsoft.com/office/drawing/2014/main" id="{86590787-E230-4924-B0F0-6C6EA6DE6190}"/>
              </a:ext>
            </a:extLst>
          </p:cNvPr>
          <p:cNvGrpSpPr/>
          <p:nvPr/>
        </p:nvGrpSpPr>
        <p:grpSpPr>
          <a:xfrm>
            <a:off x="955589" y="2372943"/>
            <a:ext cx="206152" cy="206152"/>
            <a:chOff x="2411760" y="3708613"/>
            <a:chExt cx="206152" cy="206152"/>
          </a:xfrm>
        </p:grpSpPr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F6213711-7BFE-4B2E-A69F-D8D6C4BCCB90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Chevron 34">
              <a:extLst>
                <a:ext uri="{FF2B5EF4-FFF2-40B4-BE49-F238E27FC236}">
                  <a16:creationId xmlns:a16="http://schemas.microsoft.com/office/drawing/2014/main" id="{CC2BB6C7-3F36-49B9-9184-8B0D3CFF3EBA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E8CC91-F61B-4F82-A776-3102DC870B14}"/>
              </a:ext>
            </a:extLst>
          </p:cNvPr>
          <p:cNvGrpSpPr/>
          <p:nvPr/>
        </p:nvGrpSpPr>
        <p:grpSpPr>
          <a:xfrm>
            <a:off x="1214922" y="2335712"/>
            <a:ext cx="3886918" cy="924232"/>
            <a:chOff x="1214921" y="2335710"/>
            <a:chExt cx="3886918" cy="9242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258B8D-9DEA-43DB-AE49-0172D7B5D7FD}"/>
                </a:ext>
              </a:extLst>
            </p:cNvPr>
            <p:cNvSpPr txBox="1"/>
            <p:nvPr/>
          </p:nvSpPr>
          <p:spPr>
            <a:xfrm>
              <a:off x="1214922" y="233571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 here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A0636-E3DA-43D3-8084-2F0AE5308B99}"/>
                </a:ext>
              </a:extLst>
            </p:cNvPr>
            <p:cNvSpPr txBox="1"/>
            <p:nvPr/>
          </p:nvSpPr>
          <p:spPr>
            <a:xfrm>
              <a:off x="1214921" y="261361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6E1488E5-6B4C-4F7B-A031-217072875552}"/>
              </a:ext>
            </a:extLst>
          </p:cNvPr>
          <p:cNvGrpSpPr/>
          <p:nvPr/>
        </p:nvGrpSpPr>
        <p:grpSpPr>
          <a:xfrm>
            <a:off x="955588" y="3453063"/>
            <a:ext cx="206152" cy="206152"/>
            <a:chOff x="2411760" y="3708613"/>
            <a:chExt cx="206152" cy="206152"/>
          </a:xfrm>
        </p:grpSpPr>
        <p:sp>
          <p:nvSpPr>
            <p:cNvPr id="30" name="Oval 53">
              <a:extLst>
                <a:ext uri="{FF2B5EF4-FFF2-40B4-BE49-F238E27FC236}">
                  <a16:creationId xmlns:a16="http://schemas.microsoft.com/office/drawing/2014/main" id="{D7777EB7-1572-4841-89BE-9B530C248C3C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Chevron 54">
              <a:extLst>
                <a:ext uri="{FF2B5EF4-FFF2-40B4-BE49-F238E27FC236}">
                  <a16:creationId xmlns:a16="http://schemas.microsoft.com/office/drawing/2014/main" id="{4127AABF-E6F4-4194-8C92-B597AA75F5C8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34E2642-C3D8-4F5A-B695-E0562A07E66A}"/>
              </a:ext>
            </a:extLst>
          </p:cNvPr>
          <p:cNvGrpSpPr/>
          <p:nvPr/>
        </p:nvGrpSpPr>
        <p:grpSpPr>
          <a:xfrm>
            <a:off x="1214922" y="3415832"/>
            <a:ext cx="3886918" cy="924232"/>
            <a:chOff x="1214921" y="3415830"/>
            <a:chExt cx="3886918" cy="9242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846693-D6F0-4285-A441-4A0E07BAADDA}"/>
                </a:ext>
              </a:extLst>
            </p:cNvPr>
            <p:cNvSpPr txBox="1"/>
            <p:nvPr/>
          </p:nvSpPr>
          <p:spPr>
            <a:xfrm>
              <a:off x="1214922" y="341583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A1A2B-9C55-49FA-8DC0-A98A264CF4CF}"/>
                </a:ext>
              </a:extLst>
            </p:cNvPr>
            <p:cNvSpPr txBox="1"/>
            <p:nvPr/>
          </p:nvSpPr>
          <p:spPr>
            <a:xfrm>
              <a:off x="1214921" y="369373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58">
            <a:extLst>
              <a:ext uri="{FF2B5EF4-FFF2-40B4-BE49-F238E27FC236}">
                <a16:creationId xmlns:a16="http://schemas.microsoft.com/office/drawing/2014/main" id="{05197A55-8171-4A81-A886-0E942D602EEF}"/>
              </a:ext>
            </a:extLst>
          </p:cNvPr>
          <p:cNvGrpSpPr/>
          <p:nvPr/>
        </p:nvGrpSpPr>
        <p:grpSpPr>
          <a:xfrm>
            <a:off x="955586" y="4533182"/>
            <a:ext cx="206152" cy="206152"/>
            <a:chOff x="2411760" y="3708613"/>
            <a:chExt cx="206152" cy="206152"/>
          </a:xfrm>
        </p:grpSpPr>
        <p:sp>
          <p:nvSpPr>
            <p:cNvPr id="36" name="Oval 60">
              <a:extLst>
                <a:ext uri="{FF2B5EF4-FFF2-40B4-BE49-F238E27FC236}">
                  <a16:creationId xmlns:a16="http://schemas.microsoft.com/office/drawing/2014/main" id="{8444B358-F90D-43C5-A922-C9E06B0CD7D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Chevron 61">
              <a:extLst>
                <a:ext uri="{FF2B5EF4-FFF2-40B4-BE49-F238E27FC236}">
                  <a16:creationId xmlns:a16="http://schemas.microsoft.com/office/drawing/2014/main" id="{A162B607-B9CF-4BE5-869B-336038EDCE4E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73C16D-68F0-4CF1-8682-620FFA203F12}"/>
              </a:ext>
            </a:extLst>
          </p:cNvPr>
          <p:cNvGrpSpPr/>
          <p:nvPr/>
        </p:nvGrpSpPr>
        <p:grpSpPr>
          <a:xfrm>
            <a:off x="1214923" y="4495952"/>
            <a:ext cx="3886917" cy="909450"/>
            <a:chOff x="1214922" y="4495949"/>
            <a:chExt cx="3886917" cy="9094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072F18-1F07-4A44-8CB7-298086C81C5E}"/>
                </a:ext>
              </a:extLst>
            </p:cNvPr>
            <p:cNvSpPr txBox="1"/>
            <p:nvPr/>
          </p:nvSpPr>
          <p:spPr>
            <a:xfrm>
              <a:off x="1214922" y="4495949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8E5FED-33CC-45BC-B1AF-526D30CB5BBC}"/>
                </a:ext>
              </a:extLst>
            </p:cNvPr>
            <p:cNvSpPr txBox="1"/>
            <p:nvPr/>
          </p:nvSpPr>
          <p:spPr>
            <a:xfrm>
              <a:off x="1214922" y="4759068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65C52C-0AF6-44C1-9906-B623C241DD7D}"/>
              </a:ext>
            </a:extLst>
          </p:cNvPr>
          <p:cNvGrpSpPr/>
          <p:nvPr/>
        </p:nvGrpSpPr>
        <p:grpSpPr>
          <a:xfrm>
            <a:off x="905608" y="1792604"/>
            <a:ext cx="10365954" cy="4274812"/>
            <a:chOff x="2264743" y="2035551"/>
            <a:chExt cx="7647683" cy="3937006"/>
          </a:xfrm>
        </p:grpSpPr>
        <p:grpSp>
          <p:nvGrpSpPr>
            <p:cNvPr id="4" name="Group 29">
              <a:extLst>
                <a:ext uri="{FF2B5EF4-FFF2-40B4-BE49-F238E27FC236}">
                  <a16:creationId xmlns:a16="http://schemas.microsoft.com/office/drawing/2014/main" id="{F76D7061-7C03-4A50-8C5D-9DA77A7E8795}"/>
                </a:ext>
              </a:extLst>
            </p:cNvPr>
            <p:cNvGrpSpPr/>
            <p:nvPr/>
          </p:nvGrpSpPr>
          <p:grpSpPr>
            <a:xfrm rot="10800000" flipH="1">
              <a:off x="6173317" y="4067437"/>
              <a:ext cx="3721884" cy="1885516"/>
              <a:chOff x="1822736" y="2564904"/>
              <a:chExt cx="1970137" cy="1415869"/>
            </a:xfrm>
          </p:grpSpPr>
          <p:sp>
            <p:nvSpPr>
              <p:cNvPr id="14" name="Rounded Rectangle 30">
                <a:extLst>
                  <a:ext uri="{FF2B5EF4-FFF2-40B4-BE49-F238E27FC236}">
                    <a16:creationId xmlns:a16="http://schemas.microsoft.com/office/drawing/2014/main" id="{4BC37079-964A-4655-A6F3-BAD912DFA9E6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5" name="Rounded Rectangle 9">
                <a:extLst>
                  <a:ext uri="{FF2B5EF4-FFF2-40B4-BE49-F238E27FC236}">
                    <a16:creationId xmlns:a16="http://schemas.microsoft.com/office/drawing/2014/main" id="{206D9374-8597-4C76-AA5B-510230ED2A38}"/>
                  </a:ext>
                </a:extLst>
              </p:cNvPr>
              <p:cNvSpPr/>
              <p:nvPr/>
            </p:nvSpPr>
            <p:spPr>
              <a:xfrm flipV="1">
                <a:off x="2220098" y="2564905"/>
                <a:ext cx="1572775" cy="1415868"/>
              </a:xfrm>
              <a:custGeom>
                <a:avLst/>
                <a:gdLst>
                  <a:gd name="connsiteX0" fmla="*/ 1473249 w 1572775"/>
                  <a:gd name="connsiteY0" fmla="*/ 56 h 1405121"/>
                  <a:gd name="connsiteX1" fmla="*/ 1572775 w 1572775"/>
                  <a:gd name="connsiteY1" fmla="*/ 142050 h 1405121"/>
                  <a:gd name="connsiteX2" fmla="*/ 1572775 w 1572775"/>
                  <a:gd name="connsiteY2" fmla="*/ 1252384 h 1405121"/>
                  <a:gd name="connsiteX3" fmla="*/ 1420038 w 1572775"/>
                  <a:gd name="connsiteY3" fmla="*/ 1405121 h 1405121"/>
                  <a:gd name="connsiteX4" fmla="*/ 0 w 1572775"/>
                  <a:gd name="connsiteY4" fmla="*/ 1405121 h 1405121"/>
                  <a:gd name="connsiteX5" fmla="*/ 1473249 w 1572775"/>
                  <a:gd name="connsiteY5" fmla="*/ 56 h 1405121"/>
                  <a:gd name="connsiteX0" fmla="*/ 1473249 w 1572775"/>
                  <a:gd name="connsiteY0" fmla="*/ 56 h 1405121"/>
                  <a:gd name="connsiteX1" fmla="*/ 1572775 w 1572775"/>
                  <a:gd name="connsiteY1" fmla="*/ 142050 h 1405121"/>
                  <a:gd name="connsiteX2" fmla="*/ 1572775 w 1572775"/>
                  <a:gd name="connsiteY2" fmla="*/ 1252384 h 1405121"/>
                  <a:gd name="connsiteX3" fmla="*/ 1420038 w 1572775"/>
                  <a:gd name="connsiteY3" fmla="*/ 1405121 h 1405121"/>
                  <a:gd name="connsiteX4" fmla="*/ 0 w 1572775"/>
                  <a:gd name="connsiteY4" fmla="*/ 1405121 h 1405121"/>
                  <a:gd name="connsiteX5" fmla="*/ 1473249 w 1572775"/>
                  <a:gd name="connsiteY5" fmla="*/ 56 h 1405121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20038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61663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  <a:gd name="connsiteX0" fmla="*/ 1473249 w 1572775"/>
                  <a:gd name="connsiteY0" fmla="*/ 58 h 1405123"/>
                  <a:gd name="connsiteX1" fmla="*/ 1572775 w 1572775"/>
                  <a:gd name="connsiteY1" fmla="*/ 142052 h 1405123"/>
                  <a:gd name="connsiteX2" fmla="*/ 1572775 w 1572775"/>
                  <a:gd name="connsiteY2" fmla="*/ 1252386 h 1405123"/>
                  <a:gd name="connsiteX3" fmla="*/ 1461663 w 1572775"/>
                  <a:gd name="connsiteY3" fmla="*/ 1405123 h 1405123"/>
                  <a:gd name="connsiteX4" fmla="*/ 0 w 1572775"/>
                  <a:gd name="connsiteY4" fmla="*/ 1405123 h 1405123"/>
                  <a:gd name="connsiteX5" fmla="*/ 1473249 w 1572775"/>
                  <a:gd name="connsiteY5" fmla="*/ 58 h 140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5123">
                    <a:moveTo>
                      <a:pt x="1473249" y="58"/>
                    </a:moveTo>
                    <a:cubicBezTo>
                      <a:pt x="1535940" y="-2401"/>
                      <a:pt x="1571680" y="72713"/>
                      <a:pt x="1572775" y="142052"/>
                    </a:cubicBezTo>
                    <a:lnTo>
                      <a:pt x="1572775" y="1252386"/>
                    </a:lnTo>
                    <a:cubicBezTo>
                      <a:pt x="1572775" y="1336740"/>
                      <a:pt x="1547112" y="1405123"/>
                      <a:pt x="1461663" y="1405123"/>
                    </a:cubicBezTo>
                    <a:lnTo>
                      <a:pt x="0" y="1405123"/>
                    </a:lnTo>
                    <a:cubicBezTo>
                      <a:pt x="768941" y="1317679"/>
                      <a:pt x="1379064" y="735432"/>
                      <a:pt x="1473249" y="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9000"/>
                      <a:lumOff val="21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1F9E7764-4FCD-4D9E-8DB8-85FA64F6C0E5}"/>
                </a:ext>
              </a:extLst>
            </p:cNvPr>
            <p:cNvGrpSpPr/>
            <p:nvPr/>
          </p:nvGrpSpPr>
          <p:grpSpPr>
            <a:xfrm rot="10800000" flipH="1">
              <a:off x="6173318" y="2035551"/>
              <a:ext cx="3739108" cy="1888022"/>
              <a:chOff x="1822736" y="2564904"/>
              <a:chExt cx="1970137" cy="1417751"/>
            </a:xfrm>
          </p:grpSpPr>
          <p:sp>
            <p:nvSpPr>
              <p:cNvPr id="12" name="Rounded Rectangle 26">
                <a:extLst>
                  <a:ext uri="{FF2B5EF4-FFF2-40B4-BE49-F238E27FC236}">
                    <a16:creationId xmlns:a16="http://schemas.microsoft.com/office/drawing/2014/main" id="{4F6FD7BE-8A47-4AA3-B4B2-DCB69B8F3CC7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ounded Rectangle 9">
                <a:extLst>
                  <a:ext uri="{FF2B5EF4-FFF2-40B4-BE49-F238E27FC236}">
                    <a16:creationId xmlns:a16="http://schemas.microsoft.com/office/drawing/2014/main" id="{71EC9996-1128-42B8-93CF-5AD9111BB86B}"/>
                  </a:ext>
                </a:extLst>
              </p:cNvPr>
              <p:cNvSpPr/>
              <p:nvPr/>
            </p:nvSpPr>
            <p:spPr>
              <a:xfrm>
                <a:off x="2220097" y="2565791"/>
                <a:ext cx="1572775" cy="1416864"/>
              </a:xfrm>
              <a:custGeom>
                <a:avLst/>
                <a:gdLst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7234"/>
                  <a:gd name="connsiteX1" fmla="*/ 1572775 w 1572775"/>
                  <a:gd name="connsiteY1" fmla="*/ 141994 h 1407234"/>
                  <a:gd name="connsiteX2" fmla="*/ 1572775 w 1572775"/>
                  <a:gd name="connsiteY2" fmla="*/ 1252328 h 1407234"/>
                  <a:gd name="connsiteX3" fmla="*/ 1420038 w 1572775"/>
                  <a:gd name="connsiteY3" fmla="*/ 1405065 h 1407234"/>
                  <a:gd name="connsiteX4" fmla="*/ 0 w 1572775"/>
                  <a:gd name="connsiteY4" fmla="*/ 1405065 h 1407234"/>
                  <a:gd name="connsiteX5" fmla="*/ 1473249 w 1572775"/>
                  <a:gd name="connsiteY5" fmla="*/ 0 h 1407234"/>
                  <a:gd name="connsiteX0" fmla="*/ 1473249 w 1572775"/>
                  <a:gd name="connsiteY0" fmla="*/ 0 h 1406039"/>
                  <a:gd name="connsiteX1" fmla="*/ 1572775 w 1572775"/>
                  <a:gd name="connsiteY1" fmla="*/ 141994 h 1406039"/>
                  <a:gd name="connsiteX2" fmla="*/ 1572775 w 1572775"/>
                  <a:gd name="connsiteY2" fmla="*/ 1252328 h 1406039"/>
                  <a:gd name="connsiteX3" fmla="*/ 1420038 w 1572775"/>
                  <a:gd name="connsiteY3" fmla="*/ 1405065 h 1406039"/>
                  <a:gd name="connsiteX4" fmla="*/ 0 w 1572775"/>
                  <a:gd name="connsiteY4" fmla="*/ 1405065 h 1406039"/>
                  <a:gd name="connsiteX5" fmla="*/ 1473249 w 1572775"/>
                  <a:gd name="connsiteY5" fmla="*/ 0 h 1406039"/>
                  <a:gd name="connsiteX0" fmla="*/ 1473249 w 1572876"/>
                  <a:gd name="connsiteY0" fmla="*/ 0 h 1405717"/>
                  <a:gd name="connsiteX1" fmla="*/ 1572775 w 1572876"/>
                  <a:gd name="connsiteY1" fmla="*/ 141994 h 1405717"/>
                  <a:gd name="connsiteX2" fmla="*/ 1572775 w 1572876"/>
                  <a:gd name="connsiteY2" fmla="*/ 1252328 h 1405717"/>
                  <a:gd name="connsiteX3" fmla="*/ 1420038 w 1572876"/>
                  <a:gd name="connsiteY3" fmla="*/ 1405065 h 1405717"/>
                  <a:gd name="connsiteX4" fmla="*/ 0 w 1572876"/>
                  <a:gd name="connsiteY4" fmla="*/ 1405065 h 1405717"/>
                  <a:gd name="connsiteX5" fmla="*/ 1473249 w 1572876"/>
                  <a:gd name="connsiteY5" fmla="*/ 0 h 1405717"/>
                  <a:gd name="connsiteX0" fmla="*/ 1473249 w 1577296"/>
                  <a:gd name="connsiteY0" fmla="*/ 0 h 1405180"/>
                  <a:gd name="connsiteX1" fmla="*/ 1572775 w 1577296"/>
                  <a:gd name="connsiteY1" fmla="*/ 141994 h 1405180"/>
                  <a:gd name="connsiteX2" fmla="*/ 1572775 w 1577296"/>
                  <a:gd name="connsiteY2" fmla="*/ 1252328 h 1405180"/>
                  <a:gd name="connsiteX3" fmla="*/ 1420038 w 1577296"/>
                  <a:gd name="connsiteY3" fmla="*/ 1405065 h 1405180"/>
                  <a:gd name="connsiteX4" fmla="*/ 0 w 1577296"/>
                  <a:gd name="connsiteY4" fmla="*/ 1405065 h 1405180"/>
                  <a:gd name="connsiteX5" fmla="*/ 1473249 w 1577296"/>
                  <a:gd name="connsiteY5" fmla="*/ 0 h 1405180"/>
                  <a:gd name="connsiteX0" fmla="*/ 1473249 w 1575856"/>
                  <a:gd name="connsiteY0" fmla="*/ 0 h 1405159"/>
                  <a:gd name="connsiteX1" fmla="*/ 1572775 w 1575856"/>
                  <a:gd name="connsiteY1" fmla="*/ 141994 h 1405159"/>
                  <a:gd name="connsiteX2" fmla="*/ 1572775 w 1575856"/>
                  <a:gd name="connsiteY2" fmla="*/ 1252328 h 1405159"/>
                  <a:gd name="connsiteX3" fmla="*/ 1420038 w 1575856"/>
                  <a:gd name="connsiteY3" fmla="*/ 1405065 h 1405159"/>
                  <a:gd name="connsiteX4" fmla="*/ 0 w 1575856"/>
                  <a:gd name="connsiteY4" fmla="*/ 1405065 h 1405159"/>
                  <a:gd name="connsiteX5" fmla="*/ 1473249 w 1575856"/>
                  <a:gd name="connsiteY5" fmla="*/ 0 h 1405159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20038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3169"/>
                  <a:gd name="connsiteY0" fmla="*/ 0 h 1405065"/>
                  <a:gd name="connsiteX1" fmla="*/ 1572775 w 1573169"/>
                  <a:gd name="connsiteY1" fmla="*/ 141994 h 1405065"/>
                  <a:gd name="connsiteX2" fmla="*/ 1572775 w 1573169"/>
                  <a:gd name="connsiteY2" fmla="*/ 1252328 h 1405065"/>
                  <a:gd name="connsiteX3" fmla="*/ 1473466 w 1573169"/>
                  <a:gd name="connsiteY3" fmla="*/ 1401211 h 1405065"/>
                  <a:gd name="connsiteX4" fmla="*/ 0 w 1573169"/>
                  <a:gd name="connsiteY4" fmla="*/ 1405065 h 1405065"/>
                  <a:gd name="connsiteX5" fmla="*/ 1473249 w 1573169"/>
                  <a:gd name="connsiteY5" fmla="*/ 0 h 1405065"/>
                  <a:gd name="connsiteX0" fmla="*/ 1473249 w 1573304"/>
                  <a:gd name="connsiteY0" fmla="*/ 0 h 1405065"/>
                  <a:gd name="connsiteX1" fmla="*/ 1572775 w 1573304"/>
                  <a:gd name="connsiteY1" fmla="*/ 141994 h 1405065"/>
                  <a:gd name="connsiteX2" fmla="*/ 1572775 w 1573304"/>
                  <a:gd name="connsiteY2" fmla="*/ 1252328 h 1405065"/>
                  <a:gd name="connsiteX3" fmla="*/ 1474557 w 1573304"/>
                  <a:gd name="connsiteY3" fmla="*/ 1401211 h 1405065"/>
                  <a:gd name="connsiteX4" fmla="*/ 0 w 1573304"/>
                  <a:gd name="connsiteY4" fmla="*/ 1405065 h 1405065"/>
                  <a:gd name="connsiteX5" fmla="*/ 1473249 w 1573304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4557 w 1572775"/>
                  <a:gd name="connsiteY3" fmla="*/ 1401211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76738 w 1572775"/>
                  <a:gd name="connsiteY3" fmla="*/ 1403138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0 h 1406992"/>
                  <a:gd name="connsiteX1" fmla="*/ 1572775 w 1572775"/>
                  <a:gd name="connsiteY1" fmla="*/ 141994 h 1406992"/>
                  <a:gd name="connsiteX2" fmla="*/ 1572775 w 1572775"/>
                  <a:gd name="connsiteY2" fmla="*/ 1252328 h 1406992"/>
                  <a:gd name="connsiteX3" fmla="*/ 1483280 w 1572775"/>
                  <a:gd name="connsiteY3" fmla="*/ 1406992 h 1406992"/>
                  <a:gd name="connsiteX4" fmla="*/ 0 w 1572775"/>
                  <a:gd name="connsiteY4" fmla="*/ 1405065 h 1406992"/>
                  <a:gd name="connsiteX5" fmla="*/ 1473249 w 1572775"/>
                  <a:gd name="connsiteY5" fmla="*/ 0 h 1406992"/>
                  <a:gd name="connsiteX0" fmla="*/ 1473249 w 1572775"/>
                  <a:gd name="connsiteY0" fmla="*/ 342 h 1407334"/>
                  <a:gd name="connsiteX1" fmla="*/ 1572775 w 1572775"/>
                  <a:gd name="connsiteY1" fmla="*/ 142336 h 1407334"/>
                  <a:gd name="connsiteX2" fmla="*/ 1572775 w 1572775"/>
                  <a:gd name="connsiteY2" fmla="*/ 1252670 h 1407334"/>
                  <a:gd name="connsiteX3" fmla="*/ 1483280 w 1572775"/>
                  <a:gd name="connsiteY3" fmla="*/ 1407334 h 1407334"/>
                  <a:gd name="connsiteX4" fmla="*/ 0 w 1572775"/>
                  <a:gd name="connsiteY4" fmla="*/ 1405407 h 1407334"/>
                  <a:gd name="connsiteX5" fmla="*/ 1473249 w 1572775"/>
                  <a:gd name="connsiteY5" fmla="*/ 342 h 140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7334">
                    <a:moveTo>
                      <a:pt x="1473249" y="342"/>
                    </a:moveTo>
                    <a:cubicBezTo>
                      <a:pt x="1543552" y="-5991"/>
                      <a:pt x="1572775" y="76847"/>
                      <a:pt x="1572775" y="142336"/>
                    </a:cubicBezTo>
                    <a:lnTo>
                      <a:pt x="1572775" y="1252670"/>
                    </a:lnTo>
                    <a:cubicBezTo>
                      <a:pt x="1572776" y="1310049"/>
                      <a:pt x="1555640" y="1405409"/>
                      <a:pt x="1483280" y="1407334"/>
                    </a:cubicBezTo>
                    <a:lnTo>
                      <a:pt x="0" y="1405407"/>
                    </a:lnTo>
                    <a:cubicBezTo>
                      <a:pt x="768941" y="1317963"/>
                      <a:pt x="1379064" y="735716"/>
                      <a:pt x="1473249" y="3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84000"/>
                      <a:lumOff val="16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7D444995-7B17-45DA-A197-B3C6FC2BCB98}"/>
                </a:ext>
              </a:extLst>
            </p:cNvPr>
            <p:cNvGrpSpPr/>
            <p:nvPr/>
          </p:nvGrpSpPr>
          <p:grpSpPr>
            <a:xfrm rot="10800000">
              <a:off x="2270052" y="4086892"/>
              <a:ext cx="3744415" cy="1885665"/>
              <a:chOff x="1822736" y="2564904"/>
              <a:chExt cx="1970137" cy="1415981"/>
            </a:xfrm>
          </p:grpSpPr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CB3D78E-3317-4BB6-B315-E5C3DBFBE4E2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29F7C9D6-5048-4AC3-B87E-72DEB7340D3F}"/>
                  </a:ext>
                </a:extLst>
              </p:cNvPr>
              <p:cNvSpPr/>
              <p:nvPr/>
            </p:nvSpPr>
            <p:spPr>
              <a:xfrm flipV="1">
                <a:off x="2220098" y="2564904"/>
                <a:ext cx="1572775" cy="1415981"/>
              </a:xfrm>
              <a:custGeom>
                <a:avLst/>
                <a:gdLst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59235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59235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0 h 1405065"/>
                  <a:gd name="connsiteX1" fmla="*/ 1572775 w 1572775"/>
                  <a:gd name="connsiteY1" fmla="*/ 141994 h 1405065"/>
                  <a:gd name="connsiteX2" fmla="*/ 1572775 w 1572775"/>
                  <a:gd name="connsiteY2" fmla="*/ 1252328 h 1405065"/>
                  <a:gd name="connsiteX3" fmla="*/ 1463590 w 1572775"/>
                  <a:gd name="connsiteY3" fmla="*/ 1405065 h 1405065"/>
                  <a:gd name="connsiteX4" fmla="*/ 0 w 1572775"/>
                  <a:gd name="connsiteY4" fmla="*/ 1405065 h 1405065"/>
                  <a:gd name="connsiteX5" fmla="*/ 1473249 w 1572775"/>
                  <a:gd name="connsiteY5" fmla="*/ 0 h 1405065"/>
                  <a:gd name="connsiteX0" fmla="*/ 1473249 w 1572775"/>
                  <a:gd name="connsiteY0" fmla="*/ 170 h 1405235"/>
                  <a:gd name="connsiteX1" fmla="*/ 1572775 w 1572775"/>
                  <a:gd name="connsiteY1" fmla="*/ 142164 h 1405235"/>
                  <a:gd name="connsiteX2" fmla="*/ 1572775 w 1572775"/>
                  <a:gd name="connsiteY2" fmla="*/ 1252498 h 1405235"/>
                  <a:gd name="connsiteX3" fmla="*/ 1463590 w 1572775"/>
                  <a:gd name="connsiteY3" fmla="*/ 1405235 h 1405235"/>
                  <a:gd name="connsiteX4" fmla="*/ 0 w 1572775"/>
                  <a:gd name="connsiteY4" fmla="*/ 1405235 h 1405235"/>
                  <a:gd name="connsiteX5" fmla="*/ 1473249 w 1572775"/>
                  <a:gd name="connsiteY5" fmla="*/ 170 h 140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5235">
                    <a:moveTo>
                      <a:pt x="1473249" y="170"/>
                    </a:moveTo>
                    <a:cubicBezTo>
                      <a:pt x="1542446" y="-4214"/>
                      <a:pt x="1572775" y="76675"/>
                      <a:pt x="1572775" y="142164"/>
                    </a:cubicBezTo>
                    <a:lnTo>
                      <a:pt x="1572775" y="1252498"/>
                    </a:lnTo>
                    <a:cubicBezTo>
                      <a:pt x="1569508" y="1327227"/>
                      <a:pt x="1550122" y="1405235"/>
                      <a:pt x="1463590" y="1405235"/>
                    </a:cubicBezTo>
                    <a:lnTo>
                      <a:pt x="0" y="1405235"/>
                    </a:lnTo>
                    <a:cubicBezTo>
                      <a:pt x="768941" y="1317791"/>
                      <a:pt x="1379064" y="735544"/>
                      <a:pt x="1473249" y="17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6000"/>
                      <a:lumOff val="24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88F163D3-A67A-4B30-B45D-1FB6693C59E9}"/>
                </a:ext>
              </a:extLst>
            </p:cNvPr>
            <p:cNvGrpSpPr/>
            <p:nvPr/>
          </p:nvGrpSpPr>
          <p:grpSpPr>
            <a:xfrm rot="10800000">
              <a:off x="2264743" y="2036499"/>
              <a:ext cx="3744415" cy="1885436"/>
              <a:chOff x="1822736" y="2564904"/>
              <a:chExt cx="1970137" cy="1415809"/>
            </a:xfrm>
          </p:grpSpPr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7EAFA4D3-01AC-4F95-856E-60C287782652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1970137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E2FF2F72-6B01-44D9-9364-D78BFA8E5357}"/>
                  </a:ext>
                </a:extLst>
              </p:cNvPr>
              <p:cNvSpPr/>
              <p:nvPr/>
            </p:nvSpPr>
            <p:spPr>
              <a:xfrm>
                <a:off x="2220098" y="2571424"/>
                <a:ext cx="1572775" cy="1409289"/>
              </a:xfrm>
              <a:custGeom>
                <a:avLst/>
                <a:gdLst>
                  <a:gd name="connsiteX0" fmla="*/ 1473249 w 1572775"/>
                  <a:gd name="connsiteY0" fmla="*/ 1870 h 1406935"/>
                  <a:gd name="connsiteX1" fmla="*/ 1572775 w 1572775"/>
                  <a:gd name="connsiteY1" fmla="*/ 143864 h 1406935"/>
                  <a:gd name="connsiteX2" fmla="*/ 1572775 w 1572775"/>
                  <a:gd name="connsiteY2" fmla="*/ 1254198 h 1406935"/>
                  <a:gd name="connsiteX3" fmla="*/ 1420038 w 1572775"/>
                  <a:gd name="connsiteY3" fmla="*/ 1406935 h 1406935"/>
                  <a:gd name="connsiteX4" fmla="*/ 0 w 1572775"/>
                  <a:gd name="connsiteY4" fmla="*/ 1406935 h 1406935"/>
                  <a:gd name="connsiteX5" fmla="*/ 1473249 w 1572775"/>
                  <a:gd name="connsiteY5" fmla="*/ 1870 h 1406935"/>
                  <a:gd name="connsiteX0" fmla="*/ 1473249 w 1572775"/>
                  <a:gd name="connsiteY0" fmla="*/ 1499 h 1406564"/>
                  <a:gd name="connsiteX1" fmla="*/ 1572775 w 1572775"/>
                  <a:gd name="connsiteY1" fmla="*/ 143493 h 1406564"/>
                  <a:gd name="connsiteX2" fmla="*/ 1572775 w 1572775"/>
                  <a:gd name="connsiteY2" fmla="*/ 1253827 h 1406564"/>
                  <a:gd name="connsiteX3" fmla="*/ 1420038 w 1572775"/>
                  <a:gd name="connsiteY3" fmla="*/ 1406564 h 1406564"/>
                  <a:gd name="connsiteX4" fmla="*/ 0 w 1572775"/>
                  <a:gd name="connsiteY4" fmla="*/ 1406564 h 1406564"/>
                  <a:gd name="connsiteX5" fmla="*/ 1473249 w 1572775"/>
                  <a:gd name="connsiteY5" fmla="*/ 1499 h 1406564"/>
                  <a:gd name="connsiteX0" fmla="*/ 1473249 w 1572775"/>
                  <a:gd name="connsiteY0" fmla="*/ 1444 h 1410388"/>
                  <a:gd name="connsiteX1" fmla="*/ 1572775 w 1572775"/>
                  <a:gd name="connsiteY1" fmla="*/ 147317 h 1410388"/>
                  <a:gd name="connsiteX2" fmla="*/ 1572775 w 1572775"/>
                  <a:gd name="connsiteY2" fmla="*/ 1257651 h 1410388"/>
                  <a:gd name="connsiteX3" fmla="*/ 1420038 w 1572775"/>
                  <a:gd name="connsiteY3" fmla="*/ 1410388 h 1410388"/>
                  <a:gd name="connsiteX4" fmla="*/ 0 w 1572775"/>
                  <a:gd name="connsiteY4" fmla="*/ 1410388 h 1410388"/>
                  <a:gd name="connsiteX5" fmla="*/ 1473249 w 1572775"/>
                  <a:gd name="connsiteY5" fmla="*/ 1444 h 1410388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20038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20038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467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6856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66856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  <a:gd name="connsiteX0" fmla="*/ 1473249 w 1572775"/>
                  <a:gd name="connsiteY0" fmla="*/ 346 h 1409290"/>
                  <a:gd name="connsiteX1" fmla="*/ 1572775 w 1572775"/>
                  <a:gd name="connsiteY1" fmla="*/ 146219 h 1409290"/>
                  <a:gd name="connsiteX2" fmla="*/ 1572775 w 1572775"/>
                  <a:gd name="connsiteY2" fmla="*/ 1256553 h 1409290"/>
                  <a:gd name="connsiteX3" fmla="*/ 1473389 w 1572775"/>
                  <a:gd name="connsiteY3" fmla="*/ 1409290 h 1409290"/>
                  <a:gd name="connsiteX4" fmla="*/ 0 w 1572775"/>
                  <a:gd name="connsiteY4" fmla="*/ 1409290 h 1409290"/>
                  <a:gd name="connsiteX5" fmla="*/ 1473249 w 1572775"/>
                  <a:gd name="connsiteY5" fmla="*/ 346 h 1409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2775" h="1409290">
                    <a:moveTo>
                      <a:pt x="1473249" y="346"/>
                    </a:moveTo>
                    <a:cubicBezTo>
                      <a:pt x="1554423" y="-6169"/>
                      <a:pt x="1572775" y="80730"/>
                      <a:pt x="1572775" y="146219"/>
                    </a:cubicBezTo>
                    <a:lnTo>
                      <a:pt x="1572775" y="1256553"/>
                    </a:lnTo>
                    <a:cubicBezTo>
                      <a:pt x="1572775" y="1331208"/>
                      <a:pt x="1539234" y="1405410"/>
                      <a:pt x="1473389" y="1409290"/>
                    </a:cubicBezTo>
                    <a:lnTo>
                      <a:pt x="0" y="1409290"/>
                    </a:lnTo>
                    <a:cubicBezTo>
                      <a:pt x="768941" y="1321846"/>
                      <a:pt x="1379064" y="735720"/>
                      <a:pt x="1473249" y="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9000"/>
                      <a:lumOff val="21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1563E7E-3277-4751-AD23-4A95EDF7885A}"/>
              </a:ext>
            </a:extLst>
          </p:cNvPr>
          <p:cNvSpPr txBox="1"/>
          <p:nvPr/>
        </p:nvSpPr>
        <p:spPr>
          <a:xfrm>
            <a:off x="5225167" y="5078818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O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51A6A0-4040-4403-8A47-FD002E3C3BD1}"/>
              </a:ext>
            </a:extLst>
          </p:cNvPr>
          <p:cNvGrpSpPr/>
          <p:nvPr/>
        </p:nvGrpSpPr>
        <p:grpSpPr>
          <a:xfrm>
            <a:off x="1371601" y="4292813"/>
            <a:ext cx="3536635" cy="1513452"/>
            <a:chOff x="2452168" y="4244173"/>
            <a:chExt cx="2601987" cy="15134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A257EB-1E8A-40A0-A24C-8A0C49A6C302}"/>
                </a:ext>
              </a:extLst>
            </p:cNvPr>
            <p:cNvSpPr txBox="1"/>
            <p:nvPr/>
          </p:nvSpPr>
          <p:spPr>
            <a:xfrm>
              <a:off x="2452168" y="4557296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A203-1DC7-40A4-B070-B13AEEE1228F}"/>
                </a:ext>
              </a:extLst>
            </p:cNvPr>
            <p:cNvSpPr txBox="1"/>
            <p:nvPr/>
          </p:nvSpPr>
          <p:spPr>
            <a:xfrm>
              <a:off x="2452168" y="4244173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0893CF-63C8-44AA-8002-19BB2FC3A6E8}"/>
              </a:ext>
            </a:extLst>
          </p:cNvPr>
          <p:cNvGrpSpPr/>
          <p:nvPr/>
        </p:nvGrpSpPr>
        <p:grpSpPr>
          <a:xfrm>
            <a:off x="1371601" y="2072318"/>
            <a:ext cx="3536635" cy="1517951"/>
            <a:chOff x="2452168" y="2189052"/>
            <a:chExt cx="2601987" cy="15179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03EAED-BFDA-4918-93A7-ED15CC0E956B}"/>
                </a:ext>
              </a:extLst>
            </p:cNvPr>
            <p:cNvSpPr txBox="1"/>
            <p:nvPr/>
          </p:nvSpPr>
          <p:spPr>
            <a:xfrm>
              <a:off x="2452168" y="2506674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2A5C50-854F-41E7-8C7C-17715B6D57D2}"/>
                </a:ext>
              </a:extLst>
            </p:cNvPr>
            <p:cNvSpPr txBox="1"/>
            <p:nvPr/>
          </p:nvSpPr>
          <p:spPr>
            <a:xfrm>
              <a:off x="2452168" y="2189052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32876A-7F23-4686-8429-C0D3A8E03BCD}"/>
              </a:ext>
            </a:extLst>
          </p:cNvPr>
          <p:cNvSpPr txBox="1"/>
          <p:nvPr/>
        </p:nvSpPr>
        <p:spPr>
          <a:xfrm>
            <a:off x="5225167" y="1989429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FE31EF83-062F-4E78-B23F-E04432865BFE}"/>
              </a:ext>
            </a:extLst>
          </p:cNvPr>
          <p:cNvGrpSpPr/>
          <p:nvPr/>
        </p:nvGrpSpPr>
        <p:grpSpPr>
          <a:xfrm>
            <a:off x="5006355" y="2919646"/>
            <a:ext cx="2160240" cy="2160240"/>
            <a:chOff x="3482355" y="2339355"/>
            <a:chExt cx="2160240" cy="2160240"/>
          </a:xfrm>
        </p:grpSpPr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A4F841A5-CBDE-47B0-BB9A-85B5EDF2061A}"/>
                </a:ext>
              </a:extLst>
            </p:cNvPr>
            <p:cNvGrpSpPr/>
            <p:nvPr/>
          </p:nvGrpSpPr>
          <p:grpSpPr>
            <a:xfrm>
              <a:off x="3482355" y="2339355"/>
              <a:ext cx="2160240" cy="2160240"/>
              <a:chOff x="3419872" y="2564904"/>
              <a:chExt cx="2160240" cy="2160240"/>
            </a:xfrm>
          </p:grpSpPr>
          <p:sp>
            <p:nvSpPr>
              <p:cNvPr id="28" name="Oval 4">
                <a:extLst>
                  <a:ext uri="{FF2B5EF4-FFF2-40B4-BE49-F238E27FC236}">
                    <a16:creationId xmlns:a16="http://schemas.microsoft.com/office/drawing/2014/main" id="{114EF508-7E59-4635-8C81-D4FB29284D96}"/>
                  </a:ext>
                </a:extLst>
              </p:cNvPr>
              <p:cNvSpPr/>
              <p:nvPr/>
            </p:nvSpPr>
            <p:spPr>
              <a:xfrm>
                <a:off x="3419872" y="2564904"/>
                <a:ext cx="2160240" cy="21602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16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DFE7BEC5-C020-4E8C-AA7E-ACDB9940FE62}"/>
                  </a:ext>
                </a:extLst>
              </p:cNvPr>
              <p:cNvSpPr/>
              <p:nvPr/>
            </p:nvSpPr>
            <p:spPr>
              <a:xfrm>
                <a:off x="3439096" y="2584128"/>
                <a:ext cx="2121792" cy="2121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3C895E-89BA-46BB-8625-EE8966448AFD}"/>
                </a:ext>
              </a:extLst>
            </p:cNvPr>
            <p:cNvSpPr txBox="1"/>
            <p:nvPr/>
          </p:nvSpPr>
          <p:spPr>
            <a:xfrm>
              <a:off x="3501579" y="2756545"/>
              <a:ext cx="2121792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SWOT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99F8EA-FA6D-4B75-8820-FA72EC848377}"/>
                </a:ext>
              </a:extLst>
            </p:cNvPr>
            <p:cNvSpPr txBox="1"/>
            <p:nvPr/>
          </p:nvSpPr>
          <p:spPr>
            <a:xfrm>
              <a:off x="3482356" y="3423999"/>
              <a:ext cx="214101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 beautifully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designed.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774B1D-CF14-4E91-B05A-2060FEFD08C2}"/>
              </a:ext>
            </a:extLst>
          </p:cNvPr>
          <p:cNvSpPr txBox="1"/>
          <p:nvPr/>
        </p:nvSpPr>
        <p:spPr>
          <a:xfrm>
            <a:off x="6260612" y="1989429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W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43A085-539A-47C8-9E8D-8F744425A158}"/>
              </a:ext>
            </a:extLst>
          </p:cNvPr>
          <p:cNvSpPr txBox="1"/>
          <p:nvPr/>
        </p:nvSpPr>
        <p:spPr>
          <a:xfrm>
            <a:off x="6260612" y="5078818"/>
            <a:ext cx="720000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7E423E-B6A2-4000-A49D-DA5092498961}"/>
              </a:ext>
            </a:extLst>
          </p:cNvPr>
          <p:cNvGrpSpPr/>
          <p:nvPr/>
        </p:nvGrpSpPr>
        <p:grpSpPr>
          <a:xfrm>
            <a:off x="7262884" y="2072318"/>
            <a:ext cx="3536635" cy="1517951"/>
            <a:chOff x="7176121" y="2193784"/>
            <a:chExt cx="2601987" cy="15179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ADE07-E0AD-475B-ACE5-319230781E37}"/>
                </a:ext>
              </a:extLst>
            </p:cNvPr>
            <p:cNvSpPr txBox="1"/>
            <p:nvPr/>
          </p:nvSpPr>
          <p:spPr>
            <a:xfrm>
              <a:off x="7176121" y="2511406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9B21CA-30BB-4EA2-A235-84675C2A1891}"/>
                </a:ext>
              </a:extLst>
            </p:cNvPr>
            <p:cNvSpPr txBox="1"/>
            <p:nvPr/>
          </p:nvSpPr>
          <p:spPr>
            <a:xfrm>
              <a:off x="7176121" y="2193784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8ED7637-E2C7-4E05-9225-CFD6A5C7F4E1}"/>
              </a:ext>
            </a:extLst>
          </p:cNvPr>
          <p:cNvGrpSpPr/>
          <p:nvPr/>
        </p:nvGrpSpPr>
        <p:grpSpPr>
          <a:xfrm>
            <a:off x="7262884" y="4288316"/>
            <a:ext cx="3536635" cy="1517951"/>
            <a:chOff x="7176121" y="4238583"/>
            <a:chExt cx="2601987" cy="15179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233F91-CEFE-421A-9F8A-B8985EEBE5A2}"/>
                </a:ext>
              </a:extLst>
            </p:cNvPr>
            <p:cNvSpPr txBox="1"/>
            <p:nvPr/>
          </p:nvSpPr>
          <p:spPr>
            <a:xfrm>
              <a:off x="7176121" y="4556205"/>
              <a:ext cx="260198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8F3EF8-5CA9-4EF3-BEF3-A7EC72EC4EFC}"/>
                </a:ext>
              </a:extLst>
            </p:cNvPr>
            <p:cNvSpPr txBox="1"/>
            <p:nvPr/>
          </p:nvSpPr>
          <p:spPr>
            <a:xfrm>
              <a:off x="7176121" y="4238583"/>
              <a:ext cx="2601987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F636D0B0-C903-44EC-991F-72F0C732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5EE29-9FF9-413B-B4BC-3AB6E3D5A6F1}"/>
              </a:ext>
            </a:extLst>
          </p:cNvPr>
          <p:cNvSpPr txBox="1"/>
          <p:nvPr/>
        </p:nvSpPr>
        <p:spPr>
          <a:xfrm>
            <a:off x="7948247" y="1554729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9A7F2-B483-446B-AA9E-5DBE26102387}"/>
              </a:ext>
            </a:extLst>
          </p:cNvPr>
          <p:cNvSpPr txBox="1"/>
          <p:nvPr/>
        </p:nvSpPr>
        <p:spPr>
          <a:xfrm>
            <a:off x="7948247" y="505897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901A2-95B8-49EE-9CF4-D841D3712ACD}"/>
              </a:ext>
            </a:extLst>
          </p:cNvPr>
          <p:cNvSpPr txBox="1"/>
          <p:nvPr/>
        </p:nvSpPr>
        <p:spPr>
          <a:xfrm>
            <a:off x="9927704" y="3403275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3606A-D95B-4D3C-AC00-DF0F038CCA06}"/>
              </a:ext>
            </a:extLst>
          </p:cNvPr>
          <p:cNvSpPr txBox="1"/>
          <p:nvPr/>
        </p:nvSpPr>
        <p:spPr>
          <a:xfrm>
            <a:off x="9927704" y="4465044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05127-2040-45BE-86B7-DA004E6F14D5}"/>
              </a:ext>
            </a:extLst>
          </p:cNvPr>
          <p:cNvSpPr txBox="1"/>
          <p:nvPr/>
        </p:nvSpPr>
        <p:spPr>
          <a:xfrm>
            <a:off x="9927704" y="5526813"/>
            <a:ext cx="1080671" cy="92333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" name="Group 33">
            <a:extLst>
              <a:ext uri="{FF2B5EF4-FFF2-40B4-BE49-F238E27FC236}">
                <a16:creationId xmlns:a16="http://schemas.microsoft.com/office/drawing/2014/main" id="{6B59FCDE-FC59-4D4D-8648-0CC6BEFD08E2}"/>
              </a:ext>
            </a:extLst>
          </p:cNvPr>
          <p:cNvGrpSpPr/>
          <p:nvPr/>
        </p:nvGrpSpPr>
        <p:grpSpPr>
          <a:xfrm>
            <a:off x="6583682" y="3429000"/>
            <a:ext cx="3191622" cy="871880"/>
            <a:chOff x="-475010" y="1114177"/>
            <a:chExt cx="4928532" cy="8718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1486B-3B92-496C-9D86-9CFD31E77529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A56D34-2D1B-4A7E-AF55-6C879D48B2C0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5CA11F94-137E-463C-B554-864EC40424DF}"/>
              </a:ext>
            </a:extLst>
          </p:cNvPr>
          <p:cNvGrpSpPr/>
          <p:nvPr/>
        </p:nvGrpSpPr>
        <p:grpSpPr>
          <a:xfrm>
            <a:off x="6583682" y="4493282"/>
            <a:ext cx="3191622" cy="871880"/>
            <a:chOff x="-475010" y="1114177"/>
            <a:chExt cx="4928532" cy="8718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D3C23D-19E1-4957-96F5-82981407654F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E7746-5754-4208-8ED1-129945787740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C8C5B5C4-3D16-4E5A-996E-A3248A7D7209}"/>
              </a:ext>
            </a:extLst>
          </p:cNvPr>
          <p:cNvGrpSpPr/>
          <p:nvPr/>
        </p:nvGrpSpPr>
        <p:grpSpPr>
          <a:xfrm>
            <a:off x="6583682" y="5552538"/>
            <a:ext cx="3191622" cy="871880"/>
            <a:chOff x="-475010" y="1114177"/>
            <a:chExt cx="4928532" cy="8718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9D93F6-5F74-4B8D-89D3-DE987E18F2DF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8BEBB0-6F16-4D25-995C-0ECC1C33207F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1125D0D8-F1A1-4702-9E40-6B8C661A1FDD}"/>
              </a:ext>
            </a:extLst>
          </p:cNvPr>
          <p:cNvGrpSpPr/>
          <p:nvPr/>
        </p:nvGrpSpPr>
        <p:grpSpPr>
          <a:xfrm>
            <a:off x="0" y="545888"/>
            <a:ext cx="7601830" cy="1005840"/>
            <a:chOff x="0" y="545888"/>
            <a:chExt cx="7601830" cy="1005840"/>
          </a:xfrm>
        </p:grpSpPr>
        <p:sp>
          <p:nvSpPr>
            <p:cNvPr id="17" name="Arrow: Chevron 17">
              <a:extLst>
                <a:ext uri="{FF2B5EF4-FFF2-40B4-BE49-F238E27FC236}">
                  <a16:creationId xmlns:a16="http://schemas.microsoft.com/office/drawing/2014/main" id="{3DE8A085-4DB4-416A-A1BE-52C161296A13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Pentagon 1">
              <a:extLst>
                <a:ext uri="{FF2B5EF4-FFF2-40B4-BE49-F238E27FC236}">
                  <a16:creationId xmlns:a16="http://schemas.microsoft.com/office/drawing/2014/main" id="{CCD3A3B6-EA62-4ED0-A73B-60653AEEA794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717C02B-D28F-4E85-912B-FA82E40315D6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4303626-9AF0-4D58-9FCE-F86A2DF33262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ED1727B-3535-4EDF-B6EB-875B2C319875}"/>
              </a:ext>
            </a:extLst>
          </p:cNvPr>
          <p:cNvSpPr txBox="1">
            <a:spLocks/>
          </p:cNvSpPr>
          <p:nvPr/>
        </p:nvSpPr>
        <p:spPr>
          <a:xfrm>
            <a:off x="478971" y="381845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04FEBAF5-A893-4E94-8196-A3EB0A157EA8}"/>
              </a:ext>
            </a:extLst>
          </p:cNvPr>
          <p:cNvGrpSpPr/>
          <p:nvPr/>
        </p:nvGrpSpPr>
        <p:grpSpPr>
          <a:xfrm>
            <a:off x="4184778" y="2308784"/>
            <a:ext cx="3822447" cy="3256892"/>
            <a:chOff x="3229607" y="2323539"/>
            <a:chExt cx="2645230" cy="22538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F1DE70EC-155B-4DEE-9D3C-BF497C6F81BB}"/>
                </a:ext>
              </a:extLst>
            </p:cNvPr>
            <p:cNvGrpSpPr/>
            <p:nvPr/>
          </p:nvGrpSpPr>
          <p:grpSpPr>
            <a:xfrm>
              <a:off x="3229607" y="2323539"/>
              <a:ext cx="1466689" cy="1868471"/>
              <a:chOff x="3175177" y="2301767"/>
              <a:chExt cx="1466689" cy="1868471"/>
            </a:xfrm>
          </p:grpSpPr>
          <p:grpSp>
            <p:nvGrpSpPr>
              <p:cNvPr id="58" name="Group 41">
                <a:extLst>
                  <a:ext uri="{FF2B5EF4-FFF2-40B4-BE49-F238E27FC236}">
                    <a16:creationId xmlns:a16="http://schemas.microsoft.com/office/drawing/2014/main" id="{CCC282FD-6B9C-401B-83A9-11426CBE85C5}"/>
                  </a:ext>
                </a:extLst>
              </p:cNvPr>
              <p:cNvGrpSpPr/>
              <p:nvPr/>
            </p:nvGrpSpPr>
            <p:grpSpPr>
              <a:xfrm rot="18900000" flipH="1">
                <a:off x="3345721" y="3639744"/>
                <a:ext cx="1296145" cy="530494"/>
                <a:chOff x="4578692" y="3163754"/>
                <a:chExt cx="1296145" cy="530494"/>
              </a:xfrm>
            </p:grpSpPr>
            <p:sp>
              <p:nvSpPr>
                <p:cNvPr id="65" name="Rounded Rectangle 42">
                  <a:extLst>
                    <a:ext uri="{FF2B5EF4-FFF2-40B4-BE49-F238E27FC236}">
                      <a16:creationId xmlns:a16="http://schemas.microsoft.com/office/drawing/2014/main" id="{7DDDE05A-4F36-43E0-984F-BE2233068DBA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Oval 43">
                  <a:extLst>
                    <a:ext uri="{FF2B5EF4-FFF2-40B4-BE49-F238E27FC236}">
                      <a16:creationId xmlns:a16="http://schemas.microsoft.com/office/drawing/2014/main" id="{3F78184A-CF3D-4ADF-B1AD-3318F14DB253}"/>
                    </a:ext>
                  </a:extLst>
                </p:cNvPr>
                <p:cNvSpPr/>
                <p:nvPr/>
              </p:nvSpPr>
              <p:spPr>
                <a:xfrm>
                  <a:off x="5382341" y="3195398"/>
                  <a:ext cx="473089" cy="47308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9" name="Group 44">
                <a:extLst>
                  <a:ext uri="{FF2B5EF4-FFF2-40B4-BE49-F238E27FC236}">
                    <a16:creationId xmlns:a16="http://schemas.microsoft.com/office/drawing/2014/main" id="{35D45EE3-320C-4F27-9225-A5CCD2A0E4D8}"/>
                  </a:ext>
                </a:extLst>
              </p:cNvPr>
              <p:cNvGrpSpPr/>
              <p:nvPr/>
            </p:nvGrpSpPr>
            <p:grpSpPr>
              <a:xfrm rot="2700000" flipH="1">
                <a:off x="3329199" y="2684593"/>
                <a:ext cx="1296145" cy="530494"/>
                <a:chOff x="4578692" y="3163754"/>
                <a:chExt cx="1296145" cy="530494"/>
              </a:xfrm>
            </p:grpSpPr>
            <p:sp>
              <p:nvSpPr>
                <p:cNvPr id="63" name="Rounded Rectangle 45">
                  <a:extLst>
                    <a:ext uri="{FF2B5EF4-FFF2-40B4-BE49-F238E27FC236}">
                      <a16:creationId xmlns:a16="http://schemas.microsoft.com/office/drawing/2014/main" id="{674A350D-5C3D-461A-ABB8-F67BEA5C9108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Oval 46">
                  <a:extLst>
                    <a:ext uri="{FF2B5EF4-FFF2-40B4-BE49-F238E27FC236}">
                      <a16:creationId xmlns:a16="http://schemas.microsoft.com/office/drawing/2014/main" id="{85A0C186-37B0-4D50-8A49-E1140E8146A4}"/>
                    </a:ext>
                  </a:extLst>
                </p:cNvPr>
                <p:cNvSpPr/>
                <p:nvPr/>
              </p:nvSpPr>
              <p:spPr>
                <a:xfrm>
                  <a:off x="5377358" y="3200381"/>
                  <a:ext cx="473089" cy="47308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60" name="Group 47">
                <a:extLst>
                  <a:ext uri="{FF2B5EF4-FFF2-40B4-BE49-F238E27FC236}">
                    <a16:creationId xmlns:a16="http://schemas.microsoft.com/office/drawing/2014/main" id="{DCA8AD0E-6356-4ADE-AA2B-31CCF3CED62C}"/>
                  </a:ext>
                </a:extLst>
              </p:cNvPr>
              <p:cNvGrpSpPr/>
              <p:nvPr/>
            </p:nvGrpSpPr>
            <p:grpSpPr>
              <a:xfrm flipH="1">
                <a:off x="3175177" y="3129558"/>
                <a:ext cx="1296145" cy="530494"/>
                <a:chOff x="4578692" y="3163754"/>
                <a:chExt cx="1296145" cy="530494"/>
              </a:xfrm>
            </p:grpSpPr>
            <p:sp>
              <p:nvSpPr>
                <p:cNvPr id="61" name="Rounded Rectangle 48">
                  <a:extLst>
                    <a:ext uri="{FF2B5EF4-FFF2-40B4-BE49-F238E27FC236}">
                      <a16:creationId xmlns:a16="http://schemas.microsoft.com/office/drawing/2014/main" id="{5593528A-58EE-48FA-B59E-4EA3500B45AC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Oval 49">
                  <a:extLst>
                    <a:ext uri="{FF2B5EF4-FFF2-40B4-BE49-F238E27FC236}">
                      <a16:creationId xmlns:a16="http://schemas.microsoft.com/office/drawing/2014/main" id="{AEEE7E66-B732-46CB-8787-884CAC34BD89}"/>
                    </a:ext>
                  </a:extLst>
                </p:cNvPr>
                <p:cNvSpPr/>
                <p:nvPr/>
              </p:nvSpPr>
              <p:spPr>
                <a:xfrm>
                  <a:off x="5373365" y="3204374"/>
                  <a:ext cx="473089" cy="47308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D6D3C740-CB07-46E2-9308-204AEE01A3BB}"/>
                </a:ext>
              </a:extLst>
            </p:cNvPr>
            <p:cNvGrpSpPr/>
            <p:nvPr/>
          </p:nvGrpSpPr>
          <p:grpSpPr>
            <a:xfrm>
              <a:off x="4424670" y="2708920"/>
              <a:ext cx="1450167" cy="1868470"/>
              <a:chOff x="4424670" y="2718789"/>
              <a:chExt cx="1450167" cy="1868470"/>
            </a:xfrm>
          </p:grpSpPr>
          <p:grpSp>
            <p:nvGrpSpPr>
              <p:cNvPr id="49" name="Group 37">
                <a:extLst>
                  <a:ext uri="{FF2B5EF4-FFF2-40B4-BE49-F238E27FC236}">
                    <a16:creationId xmlns:a16="http://schemas.microsoft.com/office/drawing/2014/main" id="{55FBB0C8-61A0-4B28-A62F-A5BAEF6B0D67}"/>
                  </a:ext>
                </a:extLst>
              </p:cNvPr>
              <p:cNvGrpSpPr/>
              <p:nvPr/>
            </p:nvGrpSpPr>
            <p:grpSpPr>
              <a:xfrm rot="2700000">
                <a:off x="4408148" y="3673940"/>
                <a:ext cx="1296145" cy="530494"/>
                <a:chOff x="4578692" y="3163754"/>
                <a:chExt cx="1296145" cy="530494"/>
              </a:xfrm>
            </p:grpSpPr>
            <p:sp>
              <p:nvSpPr>
                <p:cNvPr id="56" name="Rounded Rectangle 38">
                  <a:extLst>
                    <a:ext uri="{FF2B5EF4-FFF2-40B4-BE49-F238E27FC236}">
                      <a16:creationId xmlns:a16="http://schemas.microsoft.com/office/drawing/2014/main" id="{1427AC90-876F-4F72-87AB-808BFDE7E68B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7" name="Oval 39">
                  <a:extLst>
                    <a:ext uri="{FF2B5EF4-FFF2-40B4-BE49-F238E27FC236}">
                      <a16:creationId xmlns:a16="http://schemas.microsoft.com/office/drawing/2014/main" id="{D7463AAC-AC75-4BE7-B096-B85EC03A1589}"/>
                    </a:ext>
                  </a:extLst>
                </p:cNvPr>
                <p:cNvSpPr/>
                <p:nvPr/>
              </p:nvSpPr>
              <p:spPr>
                <a:xfrm>
                  <a:off x="5369434" y="3199699"/>
                  <a:ext cx="473089" cy="47308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34">
                <a:extLst>
                  <a:ext uri="{FF2B5EF4-FFF2-40B4-BE49-F238E27FC236}">
                    <a16:creationId xmlns:a16="http://schemas.microsoft.com/office/drawing/2014/main" id="{A100CCA8-7404-403B-A439-BC62310E1AE1}"/>
                  </a:ext>
                </a:extLst>
              </p:cNvPr>
              <p:cNvGrpSpPr/>
              <p:nvPr/>
            </p:nvGrpSpPr>
            <p:grpSpPr>
              <a:xfrm rot="18900000">
                <a:off x="4424670" y="2718789"/>
                <a:ext cx="1296145" cy="530494"/>
                <a:chOff x="4578692" y="3163754"/>
                <a:chExt cx="1296145" cy="530494"/>
              </a:xfrm>
            </p:grpSpPr>
            <p:sp>
              <p:nvSpPr>
                <p:cNvPr id="54" name="Rounded Rectangle 35">
                  <a:extLst>
                    <a:ext uri="{FF2B5EF4-FFF2-40B4-BE49-F238E27FC236}">
                      <a16:creationId xmlns:a16="http://schemas.microsoft.com/office/drawing/2014/main" id="{C467A043-52C4-45FD-9A78-F41E48670F69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Oval 36">
                  <a:extLst>
                    <a:ext uri="{FF2B5EF4-FFF2-40B4-BE49-F238E27FC236}">
                      <a16:creationId xmlns:a16="http://schemas.microsoft.com/office/drawing/2014/main" id="{469BA34F-5EAC-4DDD-8389-D670F4E26D01}"/>
                    </a:ext>
                  </a:extLst>
                </p:cNvPr>
                <p:cNvSpPr/>
                <p:nvPr/>
              </p:nvSpPr>
              <p:spPr>
                <a:xfrm>
                  <a:off x="5365133" y="3186793"/>
                  <a:ext cx="473089" cy="47308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7">
                <a:extLst>
                  <a:ext uri="{FF2B5EF4-FFF2-40B4-BE49-F238E27FC236}">
                    <a16:creationId xmlns:a16="http://schemas.microsoft.com/office/drawing/2014/main" id="{D52A79EE-C207-4672-9BC3-879F6DEC64B7}"/>
                  </a:ext>
                </a:extLst>
              </p:cNvPr>
              <p:cNvGrpSpPr/>
              <p:nvPr/>
            </p:nvGrpSpPr>
            <p:grpSpPr>
              <a:xfrm>
                <a:off x="4578692" y="3163754"/>
                <a:ext cx="1296145" cy="530494"/>
                <a:chOff x="4578692" y="3163754"/>
                <a:chExt cx="1296145" cy="530494"/>
              </a:xfrm>
            </p:grpSpPr>
            <p:sp>
              <p:nvSpPr>
                <p:cNvPr id="52" name="Rounded Rectangle 6">
                  <a:extLst>
                    <a:ext uri="{FF2B5EF4-FFF2-40B4-BE49-F238E27FC236}">
                      <a16:creationId xmlns:a16="http://schemas.microsoft.com/office/drawing/2014/main" id="{3F7328D0-6832-46AF-8FC9-298F1AC2CA39}"/>
                    </a:ext>
                  </a:extLst>
                </p:cNvPr>
                <p:cNvSpPr/>
                <p:nvPr/>
              </p:nvSpPr>
              <p:spPr>
                <a:xfrm>
                  <a:off x="4578692" y="3163754"/>
                  <a:ext cx="1296145" cy="5304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3" name="Oval 32">
                  <a:extLst>
                    <a:ext uri="{FF2B5EF4-FFF2-40B4-BE49-F238E27FC236}">
                      <a16:creationId xmlns:a16="http://schemas.microsoft.com/office/drawing/2014/main" id="{651B7DE9-50B0-40BB-9434-942EABD42587}"/>
                    </a:ext>
                  </a:extLst>
                </p:cNvPr>
                <p:cNvSpPr/>
                <p:nvPr/>
              </p:nvSpPr>
              <p:spPr>
                <a:xfrm>
                  <a:off x="5364089" y="3195398"/>
                  <a:ext cx="473089" cy="47308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79281744-6E4F-40EA-A260-542FE72FBC81}"/>
                </a:ext>
              </a:extLst>
            </p:cNvPr>
            <p:cNvGrpSpPr/>
            <p:nvPr/>
          </p:nvGrpSpPr>
          <p:grpSpPr>
            <a:xfrm>
              <a:off x="4071258" y="2928258"/>
              <a:ext cx="1001486" cy="1001486"/>
              <a:chOff x="3957502" y="2814502"/>
              <a:chExt cx="1228997" cy="1228997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FDF455C3-3D21-47D8-9AD9-9C8D3FAAC2AF}"/>
                  </a:ext>
                </a:extLst>
              </p:cNvPr>
              <p:cNvSpPr/>
              <p:nvPr/>
            </p:nvSpPr>
            <p:spPr>
              <a:xfrm>
                <a:off x="3957502" y="2814502"/>
                <a:ext cx="1228997" cy="12289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Oval 29">
                <a:extLst>
                  <a:ext uri="{FF2B5EF4-FFF2-40B4-BE49-F238E27FC236}">
                    <a16:creationId xmlns:a16="http://schemas.microsoft.com/office/drawing/2014/main" id="{8BADABEB-221C-4E4E-B4C7-0D08C7A25696}"/>
                  </a:ext>
                </a:extLst>
              </p:cNvPr>
              <p:cNvSpPr/>
              <p:nvPr/>
            </p:nvSpPr>
            <p:spPr>
              <a:xfrm>
                <a:off x="4097726" y="2954727"/>
                <a:ext cx="948548" cy="9485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67" name="Group 61">
            <a:extLst>
              <a:ext uri="{FF2B5EF4-FFF2-40B4-BE49-F238E27FC236}">
                <a16:creationId xmlns:a16="http://schemas.microsoft.com/office/drawing/2014/main" id="{DABE65BF-4198-46BA-A1B3-07E7BB203C33}"/>
              </a:ext>
            </a:extLst>
          </p:cNvPr>
          <p:cNvGrpSpPr/>
          <p:nvPr/>
        </p:nvGrpSpPr>
        <p:grpSpPr>
          <a:xfrm>
            <a:off x="7693961" y="1745180"/>
            <a:ext cx="3168000" cy="921320"/>
            <a:chOff x="491149" y="3343901"/>
            <a:chExt cx="2996743" cy="92132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D14B0D-47DE-4ECB-A02C-8CCEB0169C63}"/>
                </a:ext>
              </a:extLst>
            </p:cNvPr>
            <p:cNvSpPr txBox="1"/>
            <p:nvPr/>
          </p:nvSpPr>
          <p:spPr>
            <a:xfrm>
              <a:off x="491149" y="3343901"/>
              <a:ext cx="2996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2E4963-537B-4E90-B99F-318CFB5D9F87}"/>
                </a:ext>
              </a:extLst>
            </p:cNvPr>
            <p:cNvSpPr txBox="1"/>
            <p:nvPr/>
          </p:nvSpPr>
          <p:spPr>
            <a:xfrm>
              <a:off x="491149" y="3618890"/>
              <a:ext cx="2996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4">
            <a:extLst>
              <a:ext uri="{FF2B5EF4-FFF2-40B4-BE49-F238E27FC236}">
                <a16:creationId xmlns:a16="http://schemas.microsoft.com/office/drawing/2014/main" id="{99D1F290-EABF-4183-BDE8-6E2C6D85368F}"/>
              </a:ext>
            </a:extLst>
          </p:cNvPr>
          <p:cNvGrpSpPr/>
          <p:nvPr/>
        </p:nvGrpSpPr>
        <p:grpSpPr>
          <a:xfrm>
            <a:off x="8181293" y="3456512"/>
            <a:ext cx="3169577" cy="921320"/>
            <a:chOff x="491149" y="3343901"/>
            <a:chExt cx="2564695" cy="92132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078017-E1B4-444B-BFA9-0A4E1A501A90}"/>
                </a:ext>
              </a:extLst>
            </p:cNvPr>
            <p:cNvSpPr txBox="1"/>
            <p:nvPr/>
          </p:nvSpPr>
          <p:spPr>
            <a:xfrm>
              <a:off x="491149" y="3343901"/>
              <a:ext cx="256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EA8953-02BC-4894-952B-F94C21C08A07}"/>
                </a:ext>
              </a:extLst>
            </p:cNvPr>
            <p:cNvSpPr txBox="1"/>
            <p:nvPr/>
          </p:nvSpPr>
          <p:spPr>
            <a:xfrm>
              <a:off x="491149" y="3618890"/>
              <a:ext cx="2564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68">
            <a:extLst>
              <a:ext uri="{FF2B5EF4-FFF2-40B4-BE49-F238E27FC236}">
                <a16:creationId xmlns:a16="http://schemas.microsoft.com/office/drawing/2014/main" id="{4003F946-D1A4-4FC0-AD5B-190F0EC3DD52}"/>
              </a:ext>
            </a:extLst>
          </p:cNvPr>
          <p:cNvGrpSpPr/>
          <p:nvPr/>
        </p:nvGrpSpPr>
        <p:grpSpPr>
          <a:xfrm>
            <a:off x="7693961" y="5167844"/>
            <a:ext cx="3168000" cy="921320"/>
            <a:chOff x="491149" y="3343901"/>
            <a:chExt cx="2996743" cy="92132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D622D49-34A9-415A-89EE-3BB137BCB922}"/>
                </a:ext>
              </a:extLst>
            </p:cNvPr>
            <p:cNvSpPr txBox="1"/>
            <p:nvPr/>
          </p:nvSpPr>
          <p:spPr>
            <a:xfrm>
              <a:off x="491149" y="3343901"/>
              <a:ext cx="2996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561EFC-65F9-4FC3-8EE1-1C7A9DEA4241}"/>
                </a:ext>
              </a:extLst>
            </p:cNvPr>
            <p:cNvSpPr txBox="1"/>
            <p:nvPr/>
          </p:nvSpPr>
          <p:spPr>
            <a:xfrm>
              <a:off x="491149" y="3618890"/>
              <a:ext cx="2996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249EC074-7543-4CE9-AA36-6B73B75C201B}"/>
              </a:ext>
            </a:extLst>
          </p:cNvPr>
          <p:cNvGrpSpPr/>
          <p:nvPr/>
        </p:nvGrpSpPr>
        <p:grpSpPr>
          <a:xfrm>
            <a:off x="1354014" y="1745180"/>
            <a:ext cx="3168000" cy="921320"/>
            <a:chOff x="491149" y="3343901"/>
            <a:chExt cx="2996743" cy="9213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A2077C-F8D7-4BB1-A46E-A33BE49D2A60}"/>
                </a:ext>
              </a:extLst>
            </p:cNvPr>
            <p:cNvSpPr txBox="1"/>
            <p:nvPr/>
          </p:nvSpPr>
          <p:spPr>
            <a:xfrm>
              <a:off x="491149" y="3343901"/>
              <a:ext cx="2996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12776B-4886-48EA-96D1-E2727D92B295}"/>
                </a:ext>
              </a:extLst>
            </p:cNvPr>
            <p:cNvSpPr txBox="1"/>
            <p:nvPr/>
          </p:nvSpPr>
          <p:spPr>
            <a:xfrm>
              <a:off x="491149" y="3618890"/>
              <a:ext cx="2996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4">
            <a:extLst>
              <a:ext uri="{FF2B5EF4-FFF2-40B4-BE49-F238E27FC236}">
                <a16:creationId xmlns:a16="http://schemas.microsoft.com/office/drawing/2014/main" id="{D7B211C6-CD76-422A-ADAF-5B75B00B9823}"/>
              </a:ext>
            </a:extLst>
          </p:cNvPr>
          <p:cNvGrpSpPr/>
          <p:nvPr/>
        </p:nvGrpSpPr>
        <p:grpSpPr>
          <a:xfrm>
            <a:off x="782515" y="3456512"/>
            <a:ext cx="3168000" cy="921320"/>
            <a:chOff x="491149" y="3343901"/>
            <a:chExt cx="2564695" cy="92132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98CB6D-91EF-46B4-9433-EC41B74D4EB4}"/>
                </a:ext>
              </a:extLst>
            </p:cNvPr>
            <p:cNvSpPr txBox="1"/>
            <p:nvPr/>
          </p:nvSpPr>
          <p:spPr>
            <a:xfrm>
              <a:off x="491149" y="3343901"/>
              <a:ext cx="256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B84B537-0161-4233-A66A-0538FC18637C}"/>
                </a:ext>
              </a:extLst>
            </p:cNvPr>
            <p:cNvSpPr txBox="1"/>
            <p:nvPr/>
          </p:nvSpPr>
          <p:spPr>
            <a:xfrm>
              <a:off x="491149" y="3618890"/>
              <a:ext cx="2564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77">
            <a:extLst>
              <a:ext uri="{FF2B5EF4-FFF2-40B4-BE49-F238E27FC236}">
                <a16:creationId xmlns:a16="http://schemas.microsoft.com/office/drawing/2014/main" id="{0FEDBB2F-8650-4A89-B569-26F5A17CADBC}"/>
              </a:ext>
            </a:extLst>
          </p:cNvPr>
          <p:cNvGrpSpPr/>
          <p:nvPr/>
        </p:nvGrpSpPr>
        <p:grpSpPr>
          <a:xfrm>
            <a:off x="1354014" y="5167844"/>
            <a:ext cx="3168000" cy="921320"/>
            <a:chOff x="491149" y="3343901"/>
            <a:chExt cx="2996743" cy="92132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FA88DE8-F932-4ED5-9637-519362550E60}"/>
                </a:ext>
              </a:extLst>
            </p:cNvPr>
            <p:cNvSpPr txBox="1"/>
            <p:nvPr/>
          </p:nvSpPr>
          <p:spPr>
            <a:xfrm>
              <a:off x="491149" y="3343901"/>
              <a:ext cx="2996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B2E96A-080C-4653-90B9-47A285EFB26F}"/>
                </a:ext>
              </a:extLst>
            </p:cNvPr>
            <p:cNvSpPr txBox="1"/>
            <p:nvPr/>
          </p:nvSpPr>
          <p:spPr>
            <a:xfrm>
              <a:off x="491149" y="3618890"/>
              <a:ext cx="2996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5" name="Parallelogram 30">
            <a:extLst>
              <a:ext uri="{FF2B5EF4-FFF2-40B4-BE49-F238E27FC236}">
                <a16:creationId xmlns:a16="http://schemas.microsoft.com/office/drawing/2014/main" id="{49135598-E910-409B-8461-7629A5899C51}"/>
              </a:ext>
            </a:extLst>
          </p:cNvPr>
          <p:cNvSpPr/>
          <p:nvPr/>
        </p:nvSpPr>
        <p:spPr>
          <a:xfrm flipH="1">
            <a:off x="7450683" y="3763313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Donut 8">
            <a:extLst>
              <a:ext uri="{FF2B5EF4-FFF2-40B4-BE49-F238E27FC236}">
                <a16:creationId xmlns:a16="http://schemas.microsoft.com/office/drawing/2014/main" id="{A3433AB7-7994-4EF2-98B3-070276C2A540}"/>
              </a:ext>
            </a:extLst>
          </p:cNvPr>
          <p:cNvSpPr/>
          <p:nvPr/>
        </p:nvSpPr>
        <p:spPr>
          <a:xfrm>
            <a:off x="4793509" y="4828982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Teardrop 6">
            <a:extLst>
              <a:ext uri="{FF2B5EF4-FFF2-40B4-BE49-F238E27FC236}">
                <a16:creationId xmlns:a16="http://schemas.microsoft.com/office/drawing/2014/main" id="{CCDA84C1-069C-4AA6-A9ED-A208117198D1}"/>
              </a:ext>
            </a:extLst>
          </p:cNvPr>
          <p:cNvSpPr/>
          <p:nvPr/>
        </p:nvSpPr>
        <p:spPr>
          <a:xfrm rot="8100000">
            <a:off x="7090400" y="4877822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Donut 24">
            <a:extLst>
              <a:ext uri="{FF2B5EF4-FFF2-40B4-BE49-F238E27FC236}">
                <a16:creationId xmlns:a16="http://schemas.microsoft.com/office/drawing/2014/main" id="{13926E3F-5735-456F-846E-CF053D9C89DF}"/>
              </a:ext>
            </a:extLst>
          </p:cNvPr>
          <p:cNvSpPr/>
          <p:nvPr/>
        </p:nvSpPr>
        <p:spPr>
          <a:xfrm>
            <a:off x="7031919" y="265915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Block Arc 25">
            <a:extLst>
              <a:ext uri="{FF2B5EF4-FFF2-40B4-BE49-F238E27FC236}">
                <a16:creationId xmlns:a16="http://schemas.microsoft.com/office/drawing/2014/main" id="{9E121C05-9DDC-4195-B719-8351F1631486}"/>
              </a:ext>
            </a:extLst>
          </p:cNvPr>
          <p:cNvSpPr>
            <a:spLocks noChangeAspect="1"/>
          </p:cNvSpPr>
          <p:nvPr/>
        </p:nvSpPr>
        <p:spPr>
          <a:xfrm>
            <a:off x="4785017" y="264726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자유형 151">
            <a:extLst>
              <a:ext uri="{FF2B5EF4-FFF2-40B4-BE49-F238E27FC236}">
                <a16:creationId xmlns:a16="http://schemas.microsoft.com/office/drawing/2014/main" id="{60A4E362-3C7D-4048-B750-2A6C4134AD1F}"/>
              </a:ext>
            </a:extLst>
          </p:cNvPr>
          <p:cNvSpPr/>
          <p:nvPr/>
        </p:nvSpPr>
        <p:spPr>
          <a:xfrm>
            <a:off x="5748119" y="3553586"/>
            <a:ext cx="717929" cy="75351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8C3FC953-73A5-4CED-8AB9-DE0417466E9D}"/>
              </a:ext>
            </a:extLst>
          </p:cNvPr>
          <p:cNvSpPr/>
          <p:nvPr/>
        </p:nvSpPr>
        <p:spPr>
          <a:xfrm rot="2700000">
            <a:off x="4435545" y="36704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0C1E165-09BD-44DC-8DC6-BC85FD9C1CAD}"/>
              </a:ext>
            </a:extLst>
          </p:cNvPr>
          <p:cNvGrpSpPr/>
          <p:nvPr/>
        </p:nvGrpSpPr>
        <p:grpSpPr>
          <a:xfrm flipV="1">
            <a:off x="9062116" y="2571834"/>
            <a:ext cx="2147470" cy="1535158"/>
            <a:chOff x="8567658" y="3512928"/>
            <a:chExt cx="2147470" cy="1535158"/>
          </a:xfrm>
          <a:solidFill>
            <a:schemeClr val="accent1"/>
          </a:solidFill>
        </p:grpSpPr>
        <p:sp>
          <p:nvSpPr>
            <p:cNvPr id="4" name="Pentagon 4">
              <a:extLst>
                <a:ext uri="{FF2B5EF4-FFF2-40B4-BE49-F238E27FC236}">
                  <a16:creationId xmlns:a16="http://schemas.microsoft.com/office/drawing/2014/main" id="{4D381189-77ED-44C3-AE0E-2E8A6CEAFF7B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nut 5">
              <a:extLst>
                <a:ext uri="{FF2B5EF4-FFF2-40B4-BE49-F238E27FC236}">
                  <a16:creationId xmlns:a16="http://schemas.microsoft.com/office/drawing/2014/main" id="{F2F3B77F-7A5B-4867-8E1E-052B82EA048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891C7A3-15BD-477D-A822-69F51C4EA2BC}"/>
              </a:ext>
            </a:extLst>
          </p:cNvPr>
          <p:cNvGrpSpPr/>
          <p:nvPr/>
        </p:nvGrpSpPr>
        <p:grpSpPr>
          <a:xfrm>
            <a:off x="7077230" y="3785352"/>
            <a:ext cx="2147470" cy="1535158"/>
            <a:chOff x="4559990" y="3542972"/>
            <a:chExt cx="2147470" cy="1535158"/>
          </a:xfrm>
          <a:solidFill>
            <a:schemeClr val="accent2"/>
          </a:solidFill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C6023A52-3B81-40B4-9C61-1DD4FB786FD2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71C95FEE-8680-4AFB-8168-ADAE1976DE39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570771CA-BECB-48E0-A895-32275D6BEF0E}"/>
              </a:ext>
            </a:extLst>
          </p:cNvPr>
          <p:cNvGrpSpPr/>
          <p:nvPr/>
        </p:nvGrpSpPr>
        <p:grpSpPr>
          <a:xfrm flipV="1">
            <a:off x="5092344" y="2571834"/>
            <a:ext cx="2147470" cy="1535158"/>
            <a:chOff x="8567658" y="3512928"/>
            <a:chExt cx="2147470" cy="1535158"/>
          </a:xfrm>
          <a:solidFill>
            <a:schemeClr val="accent3"/>
          </a:solidFill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2C369F99-9A25-45CE-A317-3A60613376DB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Donut 11">
              <a:extLst>
                <a:ext uri="{FF2B5EF4-FFF2-40B4-BE49-F238E27FC236}">
                  <a16:creationId xmlns:a16="http://schemas.microsoft.com/office/drawing/2014/main" id="{81CBD378-9597-4371-961B-4C57567B4E13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8E9E786-3016-4A08-9EA2-44F03D4E3DFB}"/>
              </a:ext>
            </a:extLst>
          </p:cNvPr>
          <p:cNvGrpSpPr/>
          <p:nvPr/>
        </p:nvGrpSpPr>
        <p:grpSpPr>
          <a:xfrm>
            <a:off x="3107458" y="3787688"/>
            <a:ext cx="2147470" cy="1535158"/>
            <a:chOff x="552322" y="3573016"/>
            <a:chExt cx="2147470" cy="1535158"/>
          </a:xfrm>
          <a:solidFill>
            <a:schemeClr val="accent1"/>
          </a:solidFill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3A049B5F-6CED-461F-BEA1-C3E4F70E4FB7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Donut 14">
              <a:extLst>
                <a:ext uri="{FF2B5EF4-FFF2-40B4-BE49-F238E27FC236}">
                  <a16:creationId xmlns:a16="http://schemas.microsoft.com/office/drawing/2014/main" id="{07CC609D-1968-4A77-AA8D-08F83E627781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CC3F9301-BF96-4497-86BB-132811AF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88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484D0CD-135C-4BDA-9005-1A4DDB567E45}"/>
              </a:ext>
            </a:extLst>
          </p:cNvPr>
          <p:cNvGrpSpPr/>
          <p:nvPr/>
        </p:nvGrpSpPr>
        <p:grpSpPr>
          <a:xfrm>
            <a:off x="9184128" y="4260488"/>
            <a:ext cx="1786710" cy="1749621"/>
            <a:chOff x="2543198" y="4388490"/>
            <a:chExt cx="2577763" cy="13691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11B7A6-4362-47FF-B229-0188D9A6D3FD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22A385-B4A2-431F-A0EE-AFD5A0F21B3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02F2532E-C32A-4425-8172-83A0BCA266EB}"/>
              </a:ext>
            </a:extLst>
          </p:cNvPr>
          <p:cNvGrpSpPr/>
          <p:nvPr/>
        </p:nvGrpSpPr>
        <p:grpSpPr>
          <a:xfrm>
            <a:off x="5200146" y="4260488"/>
            <a:ext cx="1786710" cy="1749621"/>
            <a:chOff x="2543198" y="4388490"/>
            <a:chExt cx="2577763" cy="13691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6D2D97-1881-4F8B-9C5B-A2B04F12FD64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AF053D-B749-4598-ABF2-66594FADB048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3366D229-B164-4068-ADC9-49DEC158A3A9}"/>
              </a:ext>
            </a:extLst>
          </p:cNvPr>
          <p:cNvGrpSpPr/>
          <p:nvPr/>
        </p:nvGrpSpPr>
        <p:grpSpPr>
          <a:xfrm>
            <a:off x="3208156" y="1850236"/>
            <a:ext cx="1786710" cy="1749621"/>
            <a:chOff x="2543198" y="4388490"/>
            <a:chExt cx="2577763" cy="13691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8265CE-03AB-44C3-B69B-24804727851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1AE2CD-CE12-4E3B-AECE-224C81734B57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F4832BCB-2486-40ED-AA61-57BF96059F6F}"/>
              </a:ext>
            </a:extLst>
          </p:cNvPr>
          <p:cNvGrpSpPr/>
          <p:nvPr/>
        </p:nvGrpSpPr>
        <p:grpSpPr>
          <a:xfrm>
            <a:off x="7192138" y="1850236"/>
            <a:ext cx="1786710" cy="1749621"/>
            <a:chOff x="2543198" y="4388490"/>
            <a:chExt cx="2577763" cy="13691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C98D63-0DA1-4A5A-A157-FC0B8A5E533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70DE09-F57E-4DB5-9388-EA0169C00AAE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05FAAAEB-843C-40DE-AC28-D90466BE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79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FEBE8ACF-846A-44CE-836C-18B4206C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87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06957058-7F06-4B1C-9AF2-38E7BB5E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860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06E98D16-5E1F-438B-9904-4207FEC6C314}"/>
              </a:ext>
            </a:extLst>
          </p:cNvPr>
          <p:cNvGrpSpPr/>
          <p:nvPr/>
        </p:nvGrpSpPr>
        <p:grpSpPr>
          <a:xfrm flipV="1">
            <a:off x="1118908" y="2571834"/>
            <a:ext cx="2147470" cy="1535158"/>
            <a:chOff x="8567658" y="3512928"/>
            <a:chExt cx="2147470" cy="1535158"/>
          </a:xfrm>
          <a:solidFill>
            <a:schemeClr val="accent5"/>
          </a:solidFill>
        </p:grpSpPr>
        <p:sp>
          <p:nvSpPr>
            <p:cNvPr id="32" name="Pentagon 10">
              <a:extLst>
                <a:ext uri="{FF2B5EF4-FFF2-40B4-BE49-F238E27FC236}">
                  <a16:creationId xmlns:a16="http://schemas.microsoft.com/office/drawing/2014/main" id="{ED985322-7CC2-4F93-865E-55CFA6B68F7C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Donut 11">
              <a:extLst>
                <a:ext uri="{FF2B5EF4-FFF2-40B4-BE49-F238E27FC236}">
                  <a16:creationId xmlns:a16="http://schemas.microsoft.com/office/drawing/2014/main" id="{ED54D39A-F747-47E0-ADD6-3E68666E79F6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22">
            <a:extLst>
              <a:ext uri="{FF2B5EF4-FFF2-40B4-BE49-F238E27FC236}">
                <a16:creationId xmlns:a16="http://schemas.microsoft.com/office/drawing/2014/main" id="{C8E982F8-ABAB-4615-8A8E-CDDBDBF8D899}"/>
              </a:ext>
            </a:extLst>
          </p:cNvPr>
          <p:cNvGrpSpPr/>
          <p:nvPr/>
        </p:nvGrpSpPr>
        <p:grpSpPr>
          <a:xfrm>
            <a:off x="1216164" y="4230784"/>
            <a:ext cx="1786710" cy="1749621"/>
            <a:chOff x="2543198" y="4388490"/>
            <a:chExt cx="2577763" cy="13691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EA6589-F64C-47B4-81EA-43A5F93803F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8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832490-925D-4080-BDBA-C4C8B6BB4AAD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F649A06D-F84B-41B5-98D5-857C9F0D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97" y="3800726"/>
            <a:ext cx="11072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charset="0"/>
              </a:rPr>
              <a:t>Add Test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CC75C9AC-CBAB-41D8-A655-F00A0222FCE7}"/>
              </a:ext>
            </a:extLst>
          </p:cNvPr>
          <p:cNvSpPr/>
          <p:nvPr/>
        </p:nvSpPr>
        <p:spPr>
          <a:xfrm flipH="1">
            <a:off x="3886270" y="44391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3A767F4C-E664-4703-9BEE-E4689B380402}"/>
              </a:ext>
            </a:extLst>
          </p:cNvPr>
          <p:cNvSpPr/>
          <p:nvPr/>
        </p:nvSpPr>
        <p:spPr>
          <a:xfrm rot="18805991">
            <a:off x="7873220" y="4375980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E89F7126-67F3-4436-AC57-4A7DB96140B9}"/>
              </a:ext>
            </a:extLst>
          </p:cNvPr>
          <p:cNvSpPr/>
          <p:nvPr/>
        </p:nvSpPr>
        <p:spPr>
          <a:xfrm>
            <a:off x="5926802" y="312738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AEAAF031-3F74-4981-8A05-88F753F2BDAE}"/>
              </a:ext>
            </a:extLst>
          </p:cNvPr>
          <p:cNvSpPr/>
          <p:nvPr/>
        </p:nvSpPr>
        <p:spPr>
          <a:xfrm>
            <a:off x="1919014" y="30750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41BB751F-947C-4335-9CC7-F08770D0B697}"/>
              </a:ext>
            </a:extLst>
          </p:cNvPr>
          <p:cNvSpPr>
            <a:spLocks noChangeAspect="1"/>
          </p:cNvSpPr>
          <p:nvPr/>
        </p:nvSpPr>
        <p:spPr>
          <a:xfrm>
            <a:off x="9933596" y="3075629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F1B99-C1F0-443B-A9D7-1B12B6977D64}"/>
              </a:ext>
            </a:extLst>
          </p:cNvPr>
          <p:cNvSpPr/>
          <p:nvPr/>
        </p:nvSpPr>
        <p:spPr>
          <a:xfrm rot="5400000">
            <a:off x="1558834" y="-1010193"/>
            <a:ext cx="3065419" cy="61830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41AB-EB28-44C0-830A-B798F19DC418}"/>
              </a:ext>
            </a:extLst>
          </p:cNvPr>
          <p:cNvSpPr txBox="1"/>
          <p:nvPr/>
        </p:nvSpPr>
        <p:spPr>
          <a:xfrm>
            <a:off x="701849" y="710575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472DE-C17C-4635-A90E-64BF4CF2A285}"/>
              </a:ext>
            </a:extLst>
          </p:cNvPr>
          <p:cNvSpPr txBox="1"/>
          <p:nvPr/>
        </p:nvSpPr>
        <p:spPr>
          <a:xfrm>
            <a:off x="701849" y="1408982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564C2-3B68-45F7-BF17-C910BD078027}"/>
              </a:ext>
            </a:extLst>
          </p:cNvPr>
          <p:cNvSpPr txBox="1"/>
          <p:nvPr/>
        </p:nvSpPr>
        <p:spPr>
          <a:xfrm>
            <a:off x="701849" y="2107389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19CD8-B480-444E-A9B5-037AD460DFF5}"/>
              </a:ext>
            </a:extLst>
          </p:cNvPr>
          <p:cNvSpPr txBox="1"/>
          <p:nvPr/>
        </p:nvSpPr>
        <p:spPr>
          <a:xfrm>
            <a:off x="701849" y="2805797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2A81B-FE93-4F39-8A02-FD5ECBE23851}"/>
              </a:ext>
            </a:extLst>
          </p:cNvPr>
          <p:cNvSpPr txBox="1"/>
          <p:nvPr/>
        </p:nvSpPr>
        <p:spPr>
          <a:xfrm>
            <a:off x="701849" y="4945045"/>
            <a:ext cx="3397290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0D8EEC-7455-4509-B007-3D804EC8E9DD}"/>
              </a:ext>
            </a:extLst>
          </p:cNvPr>
          <p:cNvSpPr/>
          <p:nvPr/>
        </p:nvSpPr>
        <p:spPr>
          <a:xfrm rot="16200000">
            <a:off x="8111217" y="-1699713"/>
            <a:ext cx="1978478" cy="618308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3AEE5-BBE8-4FE2-BFE7-1673A2600E82}"/>
              </a:ext>
            </a:extLst>
          </p:cNvPr>
          <p:cNvSpPr txBox="1"/>
          <p:nvPr/>
        </p:nvSpPr>
        <p:spPr>
          <a:xfrm>
            <a:off x="1950985" y="807056"/>
            <a:ext cx="202736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9B704-0552-4B2F-B9EF-EC8ABF9DADD6}"/>
              </a:ext>
            </a:extLst>
          </p:cNvPr>
          <p:cNvSpPr txBox="1"/>
          <p:nvPr/>
        </p:nvSpPr>
        <p:spPr>
          <a:xfrm>
            <a:off x="867231" y="714724"/>
            <a:ext cx="108375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7FDB8-0929-4B03-8443-50B276C5DFD7}"/>
              </a:ext>
            </a:extLst>
          </p:cNvPr>
          <p:cNvSpPr txBox="1"/>
          <p:nvPr/>
        </p:nvSpPr>
        <p:spPr>
          <a:xfrm>
            <a:off x="2534045" y="1414270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AFE8A-3753-48EA-8277-AA702E2E67B8}"/>
              </a:ext>
            </a:extLst>
          </p:cNvPr>
          <p:cNvSpPr txBox="1"/>
          <p:nvPr/>
        </p:nvSpPr>
        <p:spPr>
          <a:xfrm>
            <a:off x="2534045" y="1782220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B1FF1-6212-4030-AB85-0203B7C305BA}"/>
              </a:ext>
            </a:extLst>
          </p:cNvPr>
          <p:cNvSpPr txBox="1"/>
          <p:nvPr/>
        </p:nvSpPr>
        <p:spPr>
          <a:xfrm>
            <a:off x="1950985" y="2172148"/>
            <a:ext cx="202736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B1D6F-80C8-498C-81FA-82F3F4FAB1C6}"/>
              </a:ext>
            </a:extLst>
          </p:cNvPr>
          <p:cNvSpPr txBox="1"/>
          <p:nvPr/>
        </p:nvSpPr>
        <p:spPr>
          <a:xfrm>
            <a:off x="867231" y="2079816"/>
            <a:ext cx="108375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75533-7BAC-424B-BF7C-0CEAFDAFFD3C}"/>
              </a:ext>
            </a:extLst>
          </p:cNvPr>
          <p:cNvSpPr txBox="1"/>
          <p:nvPr/>
        </p:nvSpPr>
        <p:spPr>
          <a:xfrm>
            <a:off x="2534045" y="2779362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12CF1-3FCF-4228-95EA-493A01AE5A1A}"/>
              </a:ext>
            </a:extLst>
          </p:cNvPr>
          <p:cNvSpPr txBox="1"/>
          <p:nvPr/>
        </p:nvSpPr>
        <p:spPr>
          <a:xfrm>
            <a:off x="2534045" y="3147312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1C6B-BDF9-42E8-A38F-8F75A9041015}"/>
              </a:ext>
            </a:extLst>
          </p:cNvPr>
          <p:cNvSpPr txBox="1"/>
          <p:nvPr/>
        </p:nvSpPr>
        <p:spPr>
          <a:xfrm>
            <a:off x="1950985" y="3537240"/>
            <a:ext cx="202736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3FEF0E-BE30-4AEB-88FD-8469208794F0}"/>
              </a:ext>
            </a:extLst>
          </p:cNvPr>
          <p:cNvSpPr txBox="1"/>
          <p:nvPr/>
        </p:nvSpPr>
        <p:spPr>
          <a:xfrm>
            <a:off x="867231" y="3444908"/>
            <a:ext cx="108375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9E625-54D0-41C8-9612-3C1B8ABC50B9}"/>
              </a:ext>
            </a:extLst>
          </p:cNvPr>
          <p:cNvSpPr txBox="1"/>
          <p:nvPr/>
        </p:nvSpPr>
        <p:spPr>
          <a:xfrm>
            <a:off x="2534045" y="4144454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3A21ED-8392-45BA-BD8D-0CE6E6C7CF18}"/>
              </a:ext>
            </a:extLst>
          </p:cNvPr>
          <p:cNvSpPr txBox="1"/>
          <p:nvPr/>
        </p:nvSpPr>
        <p:spPr>
          <a:xfrm>
            <a:off x="2534045" y="4512404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FF603-E59E-47B2-9673-66497D30C99B}"/>
              </a:ext>
            </a:extLst>
          </p:cNvPr>
          <p:cNvSpPr txBox="1"/>
          <p:nvPr/>
        </p:nvSpPr>
        <p:spPr>
          <a:xfrm>
            <a:off x="1950985" y="4902331"/>
            <a:ext cx="202736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A6D1D-F204-4654-AF38-2B27038DCE89}"/>
              </a:ext>
            </a:extLst>
          </p:cNvPr>
          <p:cNvSpPr txBox="1"/>
          <p:nvPr/>
        </p:nvSpPr>
        <p:spPr>
          <a:xfrm>
            <a:off x="867231" y="4809999"/>
            <a:ext cx="108375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BD787-1E13-4A74-B68A-47BA6C082D01}"/>
              </a:ext>
            </a:extLst>
          </p:cNvPr>
          <p:cNvSpPr txBox="1"/>
          <p:nvPr/>
        </p:nvSpPr>
        <p:spPr>
          <a:xfrm>
            <a:off x="2534045" y="5509545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9442F-C09A-49FA-89AF-7E341BA0B03E}"/>
              </a:ext>
            </a:extLst>
          </p:cNvPr>
          <p:cNvSpPr txBox="1"/>
          <p:nvPr/>
        </p:nvSpPr>
        <p:spPr>
          <a:xfrm>
            <a:off x="2534045" y="5877495"/>
            <a:ext cx="3328100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EA11B4-4218-4EB9-92FB-0C0101FB9477}"/>
              </a:ext>
            </a:extLst>
          </p:cNvPr>
          <p:cNvSpPr txBox="1"/>
          <p:nvPr/>
        </p:nvSpPr>
        <p:spPr>
          <a:xfrm>
            <a:off x="7820297" y="514668"/>
            <a:ext cx="37831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6BE0-FCCA-4991-8EE0-CE5BE980CD38}"/>
              </a:ext>
            </a:extLst>
          </p:cNvPr>
          <p:cNvSpPr/>
          <p:nvPr/>
        </p:nvSpPr>
        <p:spPr>
          <a:xfrm>
            <a:off x="1120785" y="1872532"/>
            <a:ext cx="719461" cy="7355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8E9F3D-2DBB-4DD1-A5DD-028C26F80FB4}"/>
              </a:ext>
            </a:extLst>
          </p:cNvPr>
          <p:cNvSpPr/>
          <p:nvPr/>
        </p:nvSpPr>
        <p:spPr>
          <a:xfrm>
            <a:off x="1365155" y="1838533"/>
            <a:ext cx="7301292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D7D8CD73-EFD8-4494-BE25-C325701B1322}"/>
              </a:ext>
            </a:extLst>
          </p:cNvPr>
          <p:cNvSpPr/>
          <p:nvPr/>
        </p:nvSpPr>
        <p:spPr>
          <a:xfrm rot="5400000">
            <a:off x="972809" y="1847300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3DF96C97-AFD6-4E33-BB08-51BAB16BFE57}"/>
              </a:ext>
            </a:extLst>
          </p:cNvPr>
          <p:cNvSpPr/>
          <p:nvPr/>
        </p:nvSpPr>
        <p:spPr>
          <a:xfrm>
            <a:off x="2461909" y="1834154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F1E30-2096-4CCF-95EC-32F9FE4AC5BC}"/>
              </a:ext>
            </a:extLst>
          </p:cNvPr>
          <p:cNvSpPr txBox="1"/>
          <p:nvPr/>
        </p:nvSpPr>
        <p:spPr>
          <a:xfrm>
            <a:off x="990556" y="2039971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CD4B716-A269-40D4-A9B1-796D7EE1A4AF}"/>
              </a:ext>
            </a:extLst>
          </p:cNvPr>
          <p:cNvSpPr/>
          <p:nvPr/>
        </p:nvSpPr>
        <p:spPr>
          <a:xfrm rot="10800000">
            <a:off x="10336031" y="2994345"/>
            <a:ext cx="719461" cy="7355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98F8CA59-598E-47B5-86D3-60A51F00C4E6}"/>
              </a:ext>
            </a:extLst>
          </p:cNvPr>
          <p:cNvSpPr/>
          <p:nvPr/>
        </p:nvSpPr>
        <p:spPr>
          <a:xfrm rot="10800000">
            <a:off x="3532511" y="2955543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CBDB68AC-EDD4-45B6-A18C-336849B0A0C1}"/>
              </a:ext>
            </a:extLst>
          </p:cNvPr>
          <p:cNvSpPr/>
          <p:nvPr/>
        </p:nvSpPr>
        <p:spPr>
          <a:xfrm rot="16200000">
            <a:off x="10467343" y="2968493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D0C3921F-279E-4097-B21F-DF4FE57A4AAC}"/>
              </a:ext>
            </a:extLst>
          </p:cNvPr>
          <p:cNvSpPr/>
          <p:nvPr/>
        </p:nvSpPr>
        <p:spPr>
          <a:xfrm rot="10800000">
            <a:off x="2439228" y="2955347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FAB87-FF3D-4B02-9762-8C0EB481F044}"/>
              </a:ext>
            </a:extLst>
          </p:cNvPr>
          <p:cNvSpPr txBox="1"/>
          <p:nvPr/>
        </p:nvSpPr>
        <p:spPr>
          <a:xfrm>
            <a:off x="10668364" y="3162305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ED09D2-CE69-420D-B735-4DAE23CC0B8D}"/>
              </a:ext>
            </a:extLst>
          </p:cNvPr>
          <p:cNvSpPr/>
          <p:nvPr/>
        </p:nvSpPr>
        <p:spPr>
          <a:xfrm>
            <a:off x="1120785" y="4114918"/>
            <a:ext cx="719461" cy="7355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8BCB71B8-5ADE-4F24-937B-D9A4031B4697}"/>
              </a:ext>
            </a:extLst>
          </p:cNvPr>
          <p:cNvSpPr/>
          <p:nvPr/>
        </p:nvSpPr>
        <p:spPr>
          <a:xfrm>
            <a:off x="1365155" y="4080919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Isosceles Triangle 3">
            <a:extLst>
              <a:ext uri="{FF2B5EF4-FFF2-40B4-BE49-F238E27FC236}">
                <a16:creationId xmlns:a16="http://schemas.microsoft.com/office/drawing/2014/main" id="{167F2F7D-144D-4E25-98D8-D99BE57134ED}"/>
              </a:ext>
            </a:extLst>
          </p:cNvPr>
          <p:cNvSpPr/>
          <p:nvPr/>
        </p:nvSpPr>
        <p:spPr>
          <a:xfrm rot="5400000">
            <a:off x="972809" y="4089686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770E3FD-AF7E-44E7-A664-1120D94CA89C}"/>
              </a:ext>
            </a:extLst>
          </p:cNvPr>
          <p:cNvSpPr/>
          <p:nvPr/>
        </p:nvSpPr>
        <p:spPr>
          <a:xfrm>
            <a:off x="2439227" y="4076540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9248E-924C-48D1-BB72-98FA2D83D732}"/>
              </a:ext>
            </a:extLst>
          </p:cNvPr>
          <p:cNvSpPr txBox="1"/>
          <p:nvPr/>
        </p:nvSpPr>
        <p:spPr>
          <a:xfrm>
            <a:off x="990556" y="4282357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983B1E8B-E95B-418A-9878-52D63F52A271}"/>
              </a:ext>
            </a:extLst>
          </p:cNvPr>
          <p:cNvSpPr/>
          <p:nvPr/>
        </p:nvSpPr>
        <p:spPr>
          <a:xfrm rot="10800000">
            <a:off x="10336031" y="5236731"/>
            <a:ext cx="719461" cy="735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A0E68286-AC38-4FDE-984D-9BA2ADCA391F}"/>
              </a:ext>
            </a:extLst>
          </p:cNvPr>
          <p:cNvSpPr/>
          <p:nvPr/>
        </p:nvSpPr>
        <p:spPr>
          <a:xfrm rot="10800000">
            <a:off x="3532511" y="5197929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50601461-3989-4C6F-B94D-5C8304B87D3C}"/>
              </a:ext>
            </a:extLst>
          </p:cNvPr>
          <p:cNvSpPr/>
          <p:nvPr/>
        </p:nvSpPr>
        <p:spPr>
          <a:xfrm rot="16200000">
            <a:off x="10467343" y="5210879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0566A05-A3EA-446F-983A-F575B53DFCF4}"/>
              </a:ext>
            </a:extLst>
          </p:cNvPr>
          <p:cNvSpPr/>
          <p:nvPr/>
        </p:nvSpPr>
        <p:spPr>
          <a:xfrm rot="10800000">
            <a:off x="2439228" y="5197733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944451-C486-48AE-A4F5-8ADD3B3F749E}"/>
              </a:ext>
            </a:extLst>
          </p:cNvPr>
          <p:cNvSpPr txBox="1"/>
          <p:nvPr/>
        </p:nvSpPr>
        <p:spPr>
          <a:xfrm>
            <a:off x="10668364" y="5404691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56F22BB0-6DAF-4779-A225-4444E0DF7175}"/>
              </a:ext>
            </a:extLst>
          </p:cNvPr>
          <p:cNvGrpSpPr/>
          <p:nvPr/>
        </p:nvGrpSpPr>
        <p:grpSpPr>
          <a:xfrm>
            <a:off x="2800775" y="2992243"/>
            <a:ext cx="6587723" cy="738664"/>
            <a:chOff x="1134072" y="4283314"/>
            <a:chExt cx="4825676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62BC09-5F5A-4058-AF2C-7195C418DC00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B783E5-A29B-405D-90CA-5E7D8EE9DA75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28190785-42ED-4E65-A968-56C67AFF5069}"/>
              </a:ext>
            </a:extLst>
          </p:cNvPr>
          <p:cNvGrpSpPr/>
          <p:nvPr/>
        </p:nvGrpSpPr>
        <p:grpSpPr>
          <a:xfrm>
            <a:off x="2800774" y="4114488"/>
            <a:ext cx="6587722" cy="738664"/>
            <a:chOff x="1134072" y="4283314"/>
            <a:chExt cx="4825676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11BCF7-9125-4C6B-8707-56834972E54D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062A-BFDE-4FE3-AF2B-58B369F891D8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A929DCAF-1B13-45BE-8131-D3925869D975}"/>
              </a:ext>
            </a:extLst>
          </p:cNvPr>
          <p:cNvGrpSpPr/>
          <p:nvPr/>
        </p:nvGrpSpPr>
        <p:grpSpPr>
          <a:xfrm>
            <a:off x="2800775" y="5236734"/>
            <a:ext cx="6587723" cy="738664"/>
            <a:chOff x="1134072" y="4283314"/>
            <a:chExt cx="4825676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84241-A6D9-49B7-819F-742F0885D6C8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050B2-1CED-44A8-BDC9-483A9FFEBCB6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BAC8C1FF-B0DA-44BD-AB5F-BFE4008B3908}"/>
              </a:ext>
            </a:extLst>
          </p:cNvPr>
          <p:cNvGrpSpPr/>
          <p:nvPr/>
        </p:nvGrpSpPr>
        <p:grpSpPr>
          <a:xfrm>
            <a:off x="2800774" y="1869998"/>
            <a:ext cx="6587722" cy="738664"/>
            <a:chOff x="1134072" y="4283314"/>
            <a:chExt cx="4825676" cy="7386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D3B1F8-F1A3-4614-A35C-72411BBC0E87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253EC6-36EB-4BF1-A16E-3CD4B4A5B982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0">
            <a:extLst>
              <a:ext uri="{FF2B5EF4-FFF2-40B4-BE49-F238E27FC236}">
                <a16:creationId xmlns:a16="http://schemas.microsoft.com/office/drawing/2014/main" id="{835A5191-4FC2-439A-B6DC-52537B55BAED}"/>
              </a:ext>
            </a:extLst>
          </p:cNvPr>
          <p:cNvSpPr/>
          <p:nvPr/>
        </p:nvSpPr>
        <p:spPr>
          <a:xfrm>
            <a:off x="1911073" y="431366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02A6EDB8-B7BD-42DC-A097-AB9D95EB626C}"/>
              </a:ext>
            </a:extLst>
          </p:cNvPr>
          <p:cNvSpPr/>
          <p:nvPr/>
        </p:nvSpPr>
        <p:spPr>
          <a:xfrm>
            <a:off x="9964558" y="54428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Isosceles Triangle 8">
            <a:extLst>
              <a:ext uri="{FF2B5EF4-FFF2-40B4-BE49-F238E27FC236}">
                <a16:creationId xmlns:a16="http://schemas.microsoft.com/office/drawing/2014/main" id="{577D7D8E-49D1-468C-97F2-EF0B449C79A5}"/>
              </a:ext>
            </a:extLst>
          </p:cNvPr>
          <p:cNvSpPr/>
          <p:nvPr/>
        </p:nvSpPr>
        <p:spPr>
          <a:xfrm rot="16200000">
            <a:off x="1934738" y="205410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id="{418E2CFB-6E41-446E-8349-0909B815E8E6}"/>
              </a:ext>
            </a:extLst>
          </p:cNvPr>
          <p:cNvSpPr/>
          <p:nvPr/>
        </p:nvSpPr>
        <p:spPr>
          <a:xfrm>
            <a:off x="9924849" y="3157631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FE581563-0598-4E31-8807-659EF7A3E845}"/>
              </a:ext>
            </a:extLst>
          </p:cNvPr>
          <p:cNvGrpSpPr/>
          <p:nvPr/>
        </p:nvGrpSpPr>
        <p:grpSpPr>
          <a:xfrm>
            <a:off x="8357137" y="4516396"/>
            <a:ext cx="2998375" cy="1508911"/>
            <a:chOff x="6533673" y="3357955"/>
            <a:chExt cx="2150471" cy="150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2BC6E9-F4AA-49CC-B61A-55D6EE06A1FA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809B88-5014-46D1-B44F-1CB2A01F54B4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B6CE5556-EB9A-440B-9017-159AD0A20E3A}"/>
              </a:ext>
            </a:extLst>
          </p:cNvPr>
          <p:cNvGrpSpPr/>
          <p:nvPr/>
        </p:nvGrpSpPr>
        <p:grpSpPr>
          <a:xfrm>
            <a:off x="787656" y="2257163"/>
            <a:ext cx="3043614" cy="1508911"/>
            <a:chOff x="6533673" y="3357955"/>
            <a:chExt cx="2150471" cy="15089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A36463-6190-405E-AB4B-16F458B7479A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4FE410-14F9-401D-B31F-88058100ACA7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E32795ED-9005-424D-B4E1-F962551FBEC6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31">
              <a:extLst>
                <a:ext uri="{FF2B5EF4-FFF2-40B4-BE49-F238E27FC236}">
                  <a16:creationId xmlns:a16="http://schemas.microsoft.com/office/drawing/2014/main" id="{61923039-7825-4478-A9CF-0792FF082C46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678BAF11-F512-426D-A7A8-A92BFFF4EC2D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Donut 50">
              <a:extLst>
                <a:ext uri="{FF2B5EF4-FFF2-40B4-BE49-F238E27FC236}">
                  <a16:creationId xmlns:a16="http://schemas.microsoft.com/office/drawing/2014/main" id="{32A961D9-ADB3-4A09-9539-3AC4AAAED681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Right Arrow 51">
              <a:extLst>
                <a:ext uri="{FF2B5EF4-FFF2-40B4-BE49-F238E27FC236}">
                  <a16:creationId xmlns:a16="http://schemas.microsoft.com/office/drawing/2014/main" id="{4BC5C991-3601-4682-B8C2-AD5C7904180E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Freeform: Shape 55">
              <a:extLst>
                <a:ext uri="{FF2B5EF4-FFF2-40B4-BE49-F238E27FC236}">
                  <a16:creationId xmlns:a16="http://schemas.microsoft.com/office/drawing/2014/main" id="{925E751A-7D50-48B7-BF10-9882372A327D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Donut 46">
              <a:extLst>
                <a:ext uri="{FF2B5EF4-FFF2-40B4-BE49-F238E27FC236}">
                  <a16:creationId xmlns:a16="http://schemas.microsoft.com/office/drawing/2014/main" id="{449CE286-CAFC-4561-8298-FCC7B3552D7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ight Arrow 47">
              <a:extLst>
                <a:ext uri="{FF2B5EF4-FFF2-40B4-BE49-F238E27FC236}">
                  <a16:creationId xmlns:a16="http://schemas.microsoft.com/office/drawing/2014/main" id="{8DCFD1AF-5944-49C3-8BBC-BDA5B3275F4D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C88AEC6-70FE-41AC-A748-FD2FB6ACF159}"/>
              </a:ext>
            </a:extLst>
          </p:cNvPr>
          <p:cNvSpPr txBox="1"/>
          <p:nvPr/>
        </p:nvSpPr>
        <p:spPr>
          <a:xfrm>
            <a:off x="5501666" y="5076467"/>
            <a:ext cx="21893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DD9320-9A0B-4574-8462-743E3868A380}"/>
              </a:ext>
            </a:extLst>
          </p:cNvPr>
          <p:cNvSpPr txBox="1"/>
          <p:nvPr/>
        </p:nvSpPr>
        <p:spPr>
          <a:xfrm>
            <a:off x="4496000" y="2819378"/>
            <a:ext cx="21893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D7893-ECEA-42BC-8538-93E45AA06565}"/>
              </a:ext>
            </a:extLst>
          </p:cNvPr>
          <p:cNvSpPr txBox="1"/>
          <p:nvPr/>
        </p:nvSpPr>
        <p:spPr>
          <a:xfrm>
            <a:off x="3474173" y="3429000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4" name="직사각형 34">
            <a:extLst>
              <a:ext uri="{FF2B5EF4-FFF2-40B4-BE49-F238E27FC236}">
                <a16:creationId xmlns:a16="http://schemas.microsoft.com/office/drawing/2014/main" id="{6CD728AF-7327-4F57-B13A-C336810F180D}"/>
              </a:ext>
            </a:extLst>
          </p:cNvPr>
          <p:cNvSpPr/>
          <p:nvPr/>
        </p:nvSpPr>
        <p:spPr>
          <a:xfrm>
            <a:off x="2754093" y="3799460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5" name="직사각형 35">
            <a:extLst>
              <a:ext uri="{FF2B5EF4-FFF2-40B4-BE49-F238E27FC236}">
                <a16:creationId xmlns:a16="http://schemas.microsoft.com/office/drawing/2014/main" id="{88E4B24D-6366-4E40-8632-DA629E58C3DB}"/>
              </a:ext>
            </a:extLst>
          </p:cNvPr>
          <p:cNvSpPr/>
          <p:nvPr/>
        </p:nvSpPr>
        <p:spPr>
          <a:xfrm>
            <a:off x="2178029" y="4169919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6"/>
                </a:solidFill>
              </a:rPr>
              <a:t>PRESENTATION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3BB04226-5E44-4CBF-BFF9-BE21837F239B}"/>
              </a:ext>
            </a:extLst>
          </p:cNvPr>
          <p:cNvSpPr txBox="1">
            <a:spLocks/>
          </p:cNvSpPr>
          <p:nvPr/>
        </p:nvSpPr>
        <p:spPr>
          <a:xfrm>
            <a:off x="808340" y="4540379"/>
            <a:ext cx="4228515" cy="1540238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E990-F736-4032-84C1-508AAA31933B}"/>
              </a:ext>
            </a:extLst>
          </p:cNvPr>
          <p:cNvSpPr txBox="1"/>
          <p:nvPr/>
        </p:nvSpPr>
        <p:spPr>
          <a:xfrm>
            <a:off x="808340" y="530642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CFBFD11-8220-43A4-838C-0B34EE6AC9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6B0130-B1B1-478B-9A99-A51855786E08}"/>
              </a:ext>
            </a:extLst>
          </p:cNvPr>
          <p:cNvSpPr/>
          <p:nvPr/>
        </p:nvSpPr>
        <p:spPr>
          <a:xfrm>
            <a:off x="2136619" y="5117325"/>
            <a:ext cx="2226743" cy="540000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9C657271-5553-4271-98C7-1473032C75E7}"/>
              </a:ext>
            </a:extLst>
          </p:cNvPr>
          <p:cNvSpPr/>
          <p:nvPr/>
        </p:nvSpPr>
        <p:spPr>
          <a:xfrm>
            <a:off x="3820452" y="4071068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8F79768-08C7-471D-ACAB-955CA46C4F00}"/>
              </a:ext>
            </a:extLst>
          </p:cNvPr>
          <p:cNvSpPr/>
          <p:nvPr/>
        </p:nvSpPr>
        <p:spPr>
          <a:xfrm>
            <a:off x="3820453" y="4071067"/>
            <a:ext cx="1879525" cy="540000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DB290A0C-B8FD-4051-8450-B46DAB58B983}"/>
              </a:ext>
            </a:extLst>
          </p:cNvPr>
          <p:cNvSpPr/>
          <p:nvPr/>
        </p:nvSpPr>
        <p:spPr>
          <a:xfrm>
            <a:off x="5158523" y="3024808"/>
            <a:ext cx="540000" cy="1586258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09FAA8A-B2B4-4819-8372-F34BEF0B287D}"/>
              </a:ext>
            </a:extLst>
          </p:cNvPr>
          <p:cNvSpPr/>
          <p:nvPr/>
        </p:nvSpPr>
        <p:spPr>
          <a:xfrm>
            <a:off x="5157070" y="3024808"/>
            <a:ext cx="1879523" cy="54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FE38CA5-BF6C-4935-9A04-5F3E3F63862B}"/>
              </a:ext>
            </a:extLst>
          </p:cNvPr>
          <p:cNvSpPr/>
          <p:nvPr/>
        </p:nvSpPr>
        <p:spPr>
          <a:xfrm>
            <a:off x="6496593" y="1978550"/>
            <a:ext cx="540000" cy="1586259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AF8009D5-0E6C-4252-AF6E-A390C6B4AB8D}"/>
              </a:ext>
            </a:extLst>
          </p:cNvPr>
          <p:cNvSpPr/>
          <p:nvPr/>
        </p:nvSpPr>
        <p:spPr>
          <a:xfrm>
            <a:off x="6496594" y="1978549"/>
            <a:ext cx="1876617" cy="540000"/>
          </a:xfrm>
          <a:prstGeom prst="roundRect">
            <a:avLst>
              <a:gd name="adj" fmla="val 500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15CE9239-A69A-4277-86D9-39BCC955CFC0}"/>
              </a:ext>
            </a:extLst>
          </p:cNvPr>
          <p:cNvGrpSpPr/>
          <p:nvPr/>
        </p:nvGrpSpPr>
        <p:grpSpPr>
          <a:xfrm>
            <a:off x="4457349" y="4702007"/>
            <a:ext cx="2847409" cy="928499"/>
            <a:chOff x="-475010" y="1057558"/>
            <a:chExt cx="3859356" cy="9284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E9A97-3C58-4EBF-8EB9-86EE60E21EDF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7F39C8-82E6-4182-83DB-838C8E0EEEE0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5942D019-AF2B-4447-8271-EF977EB0FFEC}"/>
              </a:ext>
            </a:extLst>
          </p:cNvPr>
          <p:cNvGrpSpPr/>
          <p:nvPr/>
        </p:nvGrpSpPr>
        <p:grpSpPr>
          <a:xfrm>
            <a:off x="8478474" y="1791995"/>
            <a:ext cx="2847409" cy="928499"/>
            <a:chOff x="-475010" y="1057558"/>
            <a:chExt cx="3859356" cy="9284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E8106-CCF8-498E-8214-AA4D6D07FF26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A00360-76FF-428C-B5F4-A6DAFD3CA1F4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980BDCF5-391F-4083-9327-33D0D24C7EAC}"/>
              </a:ext>
            </a:extLst>
          </p:cNvPr>
          <p:cNvGrpSpPr/>
          <p:nvPr/>
        </p:nvGrpSpPr>
        <p:grpSpPr>
          <a:xfrm>
            <a:off x="7118140" y="2616581"/>
            <a:ext cx="2847409" cy="928499"/>
            <a:chOff x="-475010" y="1057558"/>
            <a:chExt cx="3859356" cy="9284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180E18-41A2-46AD-A153-383DB5D0346C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3B4AA1-3811-4144-85CE-D29401DB013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DC62DD90-2C07-4B80-BCFF-D870E91D4333}"/>
              </a:ext>
            </a:extLst>
          </p:cNvPr>
          <p:cNvGrpSpPr/>
          <p:nvPr/>
        </p:nvGrpSpPr>
        <p:grpSpPr>
          <a:xfrm>
            <a:off x="5787745" y="3659295"/>
            <a:ext cx="2847409" cy="928499"/>
            <a:chOff x="-475010" y="1057558"/>
            <a:chExt cx="3859356" cy="9284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0DBA3-4917-4DC7-A73A-F0ED9D1974B4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92E3E7-ACA1-4576-8708-0A6C5035FC4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832FB66-8795-4582-8351-617DCB87B6E2}"/>
              </a:ext>
            </a:extLst>
          </p:cNvPr>
          <p:cNvSpPr txBox="1"/>
          <p:nvPr/>
        </p:nvSpPr>
        <p:spPr>
          <a:xfrm>
            <a:off x="909993" y="1768422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C93956E8-CD4E-4077-8EF0-FD705B0C8272}"/>
              </a:ext>
            </a:extLst>
          </p:cNvPr>
          <p:cNvSpPr/>
          <p:nvPr/>
        </p:nvSpPr>
        <p:spPr>
          <a:xfrm>
            <a:off x="7838578" y="1978549"/>
            <a:ext cx="540000" cy="54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582C4FF9-E137-4499-9326-F7A78DB6ACA6}"/>
              </a:ext>
            </a:extLst>
          </p:cNvPr>
          <p:cNvSpPr/>
          <p:nvPr/>
        </p:nvSpPr>
        <p:spPr>
          <a:xfrm rot="16200000">
            <a:off x="5307795" y="4174728"/>
            <a:ext cx="243575" cy="29040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1DB95DB3-1D49-463F-AC0A-CBFB025062F0}"/>
              </a:ext>
            </a:extLst>
          </p:cNvPr>
          <p:cNvSpPr/>
          <p:nvPr/>
        </p:nvSpPr>
        <p:spPr>
          <a:xfrm>
            <a:off x="6637352" y="3176188"/>
            <a:ext cx="258326" cy="25832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853807A1-637C-4A63-B636-AB33EBC8ED77}"/>
              </a:ext>
            </a:extLst>
          </p:cNvPr>
          <p:cNvSpPr/>
          <p:nvPr/>
        </p:nvSpPr>
        <p:spPr>
          <a:xfrm>
            <a:off x="3949548" y="5307341"/>
            <a:ext cx="281809" cy="18520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24">
            <a:extLst>
              <a:ext uri="{FF2B5EF4-FFF2-40B4-BE49-F238E27FC236}">
                <a16:creationId xmlns:a16="http://schemas.microsoft.com/office/drawing/2014/main" id="{F62F22FD-C492-4A78-AD2D-00611F453026}"/>
              </a:ext>
            </a:extLst>
          </p:cNvPr>
          <p:cNvSpPr/>
          <p:nvPr/>
        </p:nvSpPr>
        <p:spPr>
          <a:xfrm>
            <a:off x="7973802" y="2108730"/>
            <a:ext cx="282595" cy="28489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4472CC78-5FCB-48F0-A75B-267CA6D4AE8E}"/>
              </a:ext>
            </a:extLst>
          </p:cNvPr>
          <p:cNvGrpSpPr/>
          <p:nvPr/>
        </p:nvGrpSpPr>
        <p:grpSpPr>
          <a:xfrm>
            <a:off x="1107227" y="4718099"/>
            <a:ext cx="1361789" cy="1361091"/>
            <a:chOff x="4574848" y="1897856"/>
            <a:chExt cx="3028217" cy="3026664"/>
          </a:xfrm>
        </p:grpSpPr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813709C4-50C8-4059-B212-DA36F91A885E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32C5464A-1ED5-48AE-825F-0BE03A0C29A9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14FAF0-3843-4126-8C77-774E2B66F70E}"/>
              </a:ext>
            </a:extLst>
          </p:cNvPr>
          <p:cNvSpPr/>
          <p:nvPr/>
        </p:nvSpPr>
        <p:spPr>
          <a:xfrm>
            <a:off x="1011256" y="2444145"/>
            <a:ext cx="2002416" cy="334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5DF83FDE-5776-4D91-B044-8EC3E0B29BBF}"/>
              </a:ext>
            </a:extLst>
          </p:cNvPr>
          <p:cNvSpPr/>
          <p:nvPr/>
        </p:nvSpPr>
        <p:spPr>
          <a:xfrm>
            <a:off x="1011256" y="1759212"/>
            <a:ext cx="2365412" cy="720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Isosceles Triangle 6">
            <a:extLst>
              <a:ext uri="{FF2B5EF4-FFF2-40B4-BE49-F238E27FC236}">
                <a16:creationId xmlns:a16="http://schemas.microsoft.com/office/drawing/2014/main" id="{0EF37AAD-B24A-43DB-B466-BA1B1AAA079D}"/>
              </a:ext>
            </a:extLst>
          </p:cNvPr>
          <p:cNvSpPr/>
          <p:nvPr/>
        </p:nvSpPr>
        <p:spPr>
          <a:xfrm rot="10800000">
            <a:off x="1010666" y="2462568"/>
            <a:ext cx="2003006" cy="1885742"/>
          </a:xfrm>
          <a:prstGeom prst="triangle">
            <a:avLst>
              <a:gd name="adj" fmla="val 1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7">
            <a:extLst>
              <a:ext uri="{FF2B5EF4-FFF2-40B4-BE49-F238E27FC236}">
                <a16:creationId xmlns:a16="http://schemas.microsoft.com/office/drawing/2014/main" id="{29583256-9DE4-42ED-A525-BE58BCB4E8B7}"/>
              </a:ext>
            </a:extLst>
          </p:cNvPr>
          <p:cNvSpPr/>
          <p:nvPr/>
        </p:nvSpPr>
        <p:spPr>
          <a:xfrm rot="10800000">
            <a:off x="1010664" y="5804703"/>
            <a:ext cx="2003008" cy="296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7CCA9E0-D20F-4A0A-8F98-1EA594233492}"/>
              </a:ext>
            </a:extLst>
          </p:cNvPr>
          <p:cNvSpPr/>
          <p:nvPr/>
        </p:nvSpPr>
        <p:spPr>
          <a:xfrm>
            <a:off x="3604570" y="2444145"/>
            <a:ext cx="2003008" cy="334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Pentagon 10">
            <a:extLst>
              <a:ext uri="{FF2B5EF4-FFF2-40B4-BE49-F238E27FC236}">
                <a16:creationId xmlns:a16="http://schemas.microsoft.com/office/drawing/2014/main" id="{D6806E8D-801F-49E2-A958-DDBEFBFCBAC5}"/>
              </a:ext>
            </a:extLst>
          </p:cNvPr>
          <p:cNvSpPr/>
          <p:nvPr/>
        </p:nvSpPr>
        <p:spPr>
          <a:xfrm>
            <a:off x="3604572" y="1759212"/>
            <a:ext cx="2365413" cy="720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3E28D9FB-3EE1-43A0-899A-CEA3D4910FE6}"/>
              </a:ext>
            </a:extLst>
          </p:cNvPr>
          <p:cNvSpPr/>
          <p:nvPr/>
        </p:nvSpPr>
        <p:spPr>
          <a:xfrm rot="10800000">
            <a:off x="3604572" y="2462568"/>
            <a:ext cx="2003007" cy="1885742"/>
          </a:xfrm>
          <a:prstGeom prst="triangle">
            <a:avLst>
              <a:gd name="adj" fmla="val 10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 Same Side Corner Rectangle 12">
            <a:extLst>
              <a:ext uri="{FF2B5EF4-FFF2-40B4-BE49-F238E27FC236}">
                <a16:creationId xmlns:a16="http://schemas.microsoft.com/office/drawing/2014/main" id="{C5D74911-59AB-494A-AE23-2F773C9311DC}"/>
              </a:ext>
            </a:extLst>
          </p:cNvPr>
          <p:cNvSpPr/>
          <p:nvPr/>
        </p:nvSpPr>
        <p:spPr>
          <a:xfrm rot="10800000">
            <a:off x="3604570" y="5804703"/>
            <a:ext cx="2003008" cy="296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592096D-D716-4278-80B8-EEE8BFBDCC50}"/>
              </a:ext>
            </a:extLst>
          </p:cNvPr>
          <p:cNvSpPr/>
          <p:nvPr/>
        </p:nvSpPr>
        <p:spPr>
          <a:xfrm>
            <a:off x="6197886" y="2444145"/>
            <a:ext cx="2003008" cy="334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Pentagon 15">
            <a:extLst>
              <a:ext uri="{FF2B5EF4-FFF2-40B4-BE49-F238E27FC236}">
                <a16:creationId xmlns:a16="http://schemas.microsoft.com/office/drawing/2014/main" id="{2DBCA70A-7082-469E-94FB-22B11D30828B}"/>
              </a:ext>
            </a:extLst>
          </p:cNvPr>
          <p:cNvSpPr/>
          <p:nvPr/>
        </p:nvSpPr>
        <p:spPr>
          <a:xfrm>
            <a:off x="6197886" y="1759212"/>
            <a:ext cx="2365412" cy="720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Isosceles Triangle 16">
            <a:extLst>
              <a:ext uri="{FF2B5EF4-FFF2-40B4-BE49-F238E27FC236}">
                <a16:creationId xmlns:a16="http://schemas.microsoft.com/office/drawing/2014/main" id="{5C80C5C0-47CA-4567-8466-6F469FDB001B}"/>
              </a:ext>
            </a:extLst>
          </p:cNvPr>
          <p:cNvSpPr/>
          <p:nvPr/>
        </p:nvSpPr>
        <p:spPr>
          <a:xfrm rot="10800000">
            <a:off x="6197888" y="2462568"/>
            <a:ext cx="2003006" cy="1885742"/>
          </a:xfrm>
          <a:prstGeom prst="triangle">
            <a:avLst>
              <a:gd name="adj" fmla="val 10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ound Same Side Corner Rectangle 17">
            <a:extLst>
              <a:ext uri="{FF2B5EF4-FFF2-40B4-BE49-F238E27FC236}">
                <a16:creationId xmlns:a16="http://schemas.microsoft.com/office/drawing/2014/main" id="{0B3B8F51-C107-4E4E-A246-A0AD6EB911F1}"/>
              </a:ext>
            </a:extLst>
          </p:cNvPr>
          <p:cNvSpPr/>
          <p:nvPr/>
        </p:nvSpPr>
        <p:spPr>
          <a:xfrm rot="10800000">
            <a:off x="6197886" y="5804703"/>
            <a:ext cx="2003008" cy="296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5CFD01A-27A0-4E4E-AFF9-6520E78E0979}"/>
              </a:ext>
            </a:extLst>
          </p:cNvPr>
          <p:cNvSpPr/>
          <p:nvPr/>
        </p:nvSpPr>
        <p:spPr>
          <a:xfrm>
            <a:off x="8791200" y="2444145"/>
            <a:ext cx="2003008" cy="334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Pentagon 20">
            <a:extLst>
              <a:ext uri="{FF2B5EF4-FFF2-40B4-BE49-F238E27FC236}">
                <a16:creationId xmlns:a16="http://schemas.microsoft.com/office/drawing/2014/main" id="{7E25155C-ABC1-4A2A-BB0A-3BC14FE1A062}"/>
              </a:ext>
            </a:extLst>
          </p:cNvPr>
          <p:cNvSpPr/>
          <p:nvPr/>
        </p:nvSpPr>
        <p:spPr>
          <a:xfrm>
            <a:off x="8791200" y="1759212"/>
            <a:ext cx="2365412" cy="720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D14F22B6-8AFE-4F6C-9933-67BD06064778}"/>
              </a:ext>
            </a:extLst>
          </p:cNvPr>
          <p:cNvSpPr/>
          <p:nvPr/>
        </p:nvSpPr>
        <p:spPr>
          <a:xfrm rot="10800000">
            <a:off x="8791202" y="2462568"/>
            <a:ext cx="2003006" cy="1885742"/>
          </a:xfrm>
          <a:prstGeom prst="triangle">
            <a:avLst>
              <a:gd name="adj" fmla="val 100000"/>
            </a:avLst>
          </a:prstGeom>
          <a:solidFill>
            <a:schemeClr val="accent4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ound Same Side Corner Rectangle 22">
            <a:extLst>
              <a:ext uri="{FF2B5EF4-FFF2-40B4-BE49-F238E27FC236}">
                <a16:creationId xmlns:a16="http://schemas.microsoft.com/office/drawing/2014/main" id="{8663B2E0-887C-4904-8F46-D080DE175BEA}"/>
              </a:ext>
            </a:extLst>
          </p:cNvPr>
          <p:cNvSpPr/>
          <p:nvPr/>
        </p:nvSpPr>
        <p:spPr>
          <a:xfrm rot="10800000">
            <a:off x="8791200" y="5804703"/>
            <a:ext cx="2003008" cy="296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A9E96-AB22-4945-9AAE-BC64F515F562}"/>
              </a:ext>
            </a:extLst>
          </p:cNvPr>
          <p:cNvSpPr txBox="1"/>
          <p:nvPr/>
        </p:nvSpPr>
        <p:spPr>
          <a:xfrm>
            <a:off x="1136636" y="1888380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0DAA1-D08F-4376-BF7D-495850BEF74C}"/>
              </a:ext>
            </a:extLst>
          </p:cNvPr>
          <p:cNvSpPr txBox="1"/>
          <p:nvPr/>
        </p:nvSpPr>
        <p:spPr>
          <a:xfrm>
            <a:off x="3729972" y="1888380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8277BB-A7D1-4812-B70D-B6B280E9DC6A}"/>
              </a:ext>
            </a:extLst>
          </p:cNvPr>
          <p:cNvSpPr txBox="1"/>
          <p:nvPr/>
        </p:nvSpPr>
        <p:spPr>
          <a:xfrm>
            <a:off x="6323308" y="1888380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D9F77-209F-4E40-9845-A43E014EB619}"/>
              </a:ext>
            </a:extLst>
          </p:cNvPr>
          <p:cNvSpPr txBox="1"/>
          <p:nvPr/>
        </p:nvSpPr>
        <p:spPr>
          <a:xfrm>
            <a:off x="8916643" y="1888380"/>
            <a:ext cx="55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Donut 27">
            <a:extLst>
              <a:ext uri="{FF2B5EF4-FFF2-40B4-BE49-F238E27FC236}">
                <a16:creationId xmlns:a16="http://schemas.microsoft.com/office/drawing/2014/main" id="{37FBB64C-AA6F-433C-A786-01E8D0477DC7}"/>
              </a:ext>
            </a:extLst>
          </p:cNvPr>
          <p:cNvSpPr/>
          <p:nvPr/>
        </p:nvSpPr>
        <p:spPr>
          <a:xfrm>
            <a:off x="9015499" y="2671432"/>
            <a:ext cx="634773" cy="634773"/>
          </a:xfrm>
          <a:prstGeom prst="donut">
            <a:avLst>
              <a:gd name="adj" fmla="val 6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Donut 28">
            <a:extLst>
              <a:ext uri="{FF2B5EF4-FFF2-40B4-BE49-F238E27FC236}">
                <a16:creationId xmlns:a16="http://schemas.microsoft.com/office/drawing/2014/main" id="{3C943494-FFB1-40B7-B585-9EBF73E85740}"/>
              </a:ext>
            </a:extLst>
          </p:cNvPr>
          <p:cNvSpPr/>
          <p:nvPr/>
        </p:nvSpPr>
        <p:spPr>
          <a:xfrm>
            <a:off x="6424290" y="2671432"/>
            <a:ext cx="634773" cy="634773"/>
          </a:xfrm>
          <a:prstGeom prst="donut">
            <a:avLst>
              <a:gd name="adj" fmla="val 6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Donut 29">
            <a:extLst>
              <a:ext uri="{FF2B5EF4-FFF2-40B4-BE49-F238E27FC236}">
                <a16:creationId xmlns:a16="http://schemas.microsoft.com/office/drawing/2014/main" id="{FE2BFE35-FCF0-4E25-B678-B7E458CA8047}"/>
              </a:ext>
            </a:extLst>
          </p:cNvPr>
          <p:cNvSpPr/>
          <p:nvPr/>
        </p:nvSpPr>
        <p:spPr>
          <a:xfrm>
            <a:off x="3833081" y="2671432"/>
            <a:ext cx="634773" cy="634773"/>
          </a:xfrm>
          <a:prstGeom prst="donut">
            <a:avLst>
              <a:gd name="adj" fmla="val 6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Donut 30">
            <a:extLst>
              <a:ext uri="{FF2B5EF4-FFF2-40B4-BE49-F238E27FC236}">
                <a16:creationId xmlns:a16="http://schemas.microsoft.com/office/drawing/2014/main" id="{C2E06016-D6C4-4A9F-9D93-CA82EAF415D8}"/>
              </a:ext>
            </a:extLst>
          </p:cNvPr>
          <p:cNvSpPr/>
          <p:nvPr/>
        </p:nvSpPr>
        <p:spPr>
          <a:xfrm>
            <a:off x="1241872" y="2671432"/>
            <a:ext cx="634773" cy="634773"/>
          </a:xfrm>
          <a:prstGeom prst="donut">
            <a:avLst>
              <a:gd name="adj" fmla="val 6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Isosceles Triangle 22">
            <a:extLst>
              <a:ext uri="{FF2B5EF4-FFF2-40B4-BE49-F238E27FC236}">
                <a16:creationId xmlns:a16="http://schemas.microsoft.com/office/drawing/2014/main" id="{4E8F9705-F5AB-4692-8E2F-4423DA104997}"/>
              </a:ext>
            </a:extLst>
          </p:cNvPr>
          <p:cNvSpPr/>
          <p:nvPr/>
        </p:nvSpPr>
        <p:spPr>
          <a:xfrm rot="19800000">
            <a:off x="1429397" y="2823991"/>
            <a:ext cx="308985" cy="30893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40C6D1B-B3E1-41DB-A492-B4B1517C08B2}"/>
              </a:ext>
            </a:extLst>
          </p:cNvPr>
          <p:cNvSpPr/>
          <p:nvPr/>
        </p:nvSpPr>
        <p:spPr>
          <a:xfrm rot="20700000">
            <a:off x="3994769" y="2860362"/>
            <a:ext cx="303615" cy="26609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Trapezoid 3">
            <a:extLst>
              <a:ext uri="{FF2B5EF4-FFF2-40B4-BE49-F238E27FC236}">
                <a16:creationId xmlns:a16="http://schemas.microsoft.com/office/drawing/2014/main" id="{8B5AE2BC-1C14-4D79-9AB0-903B1EE06804}"/>
              </a:ext>
            </a:extLst>
          </p:cNvPr>
          <p:cNvSpPr/>
          <p:nvPr/>
        </p:nvSpPr>
        <p:spPr>
          <a:xfrm>
            <a:off x="9211796" y="2834564"/>
            <a:ext cx="282367" cy="28778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Pie 2">
            <a:extLst>
              <a:ext uri="{FF2B5EF4-FFF2-40B4-BE49-F238E27FC236}">
                <a16:creationId xmlns:a16="http://schemas.microsoft.com/office/drawing/2014/main" id="{4B6FBD2B-76D1-4AA1-9957-CC1A2C5BA803}"/>
              </a:ext>
            </a:extLst>
          </p:cNvPr>
          <p:cNvSpPr/>
          <p:nvPr/>
        </p:nvSpPr>
        <p:spPr>
          <a:xfrm>
            <a:off x="6611515" y="2838535"/>
            <a:ext cx="286339" cy="281544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95C6B1-7890-4210-BB53-1F36DA3B4589}"/>
              </a:ext>
            </a:extLst>
          </p:cNvPr>
          <p:cNvSpPr txBox="1"/>
          <p:nvPr/>
        </p:nvSpPr>
        <p:spPr>
          <a:xfrm>
            <a:off x="1396927" y="3835014"/>
            <a:ext cx="135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100E4-04D7-487D-9DD1-BC3F22F2D277}"/>
              </a:ext>
            </a:extLst>
          </p:cNvPr>
          <p:cNvSpPr txBox="1"/>
          <p:nvPr/>
        </p:nvSpPr>
        <p:spPr>
          <a:xfrm>
            <a:off x="3990727" y="3835014"/>
            <a:ext cx="135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160B2C-068F-47C9-8157-DEF7D016CCC4}"/>
              </a:ext>
            </a:extLst>
          </p:cNvPr>
          <p:cNvSpPr txBox="1"/>
          <p:nvPr/>
        </p:nvSpPr>
        <p:spPr>
          <a:xfrm>
            <a:off x="6584527" y="3835014"/>
            <a:ext cx="135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E7E3E-6914-4296-812A-56D86F8BF7E7}"/>
              </a:ext>
            </a:extLst>
          </p:cNvPr>
          <p:cNvSpPr txBox="1"/>
          <p:nvPr/>
        </p:nvSpPr>
        <p:spPr>
          <a:xfrm>
            <a:off x="9178328" y="3835014"/>
            <a:ext cx="135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65A4BE-465C-41A5-8291-184B3AF6794C}"/>
              </a:ext>
            </a:extLst>
          </p:cNvPr>
          <p:cNvSpPr txBox="1"/>
          <p:nvPr/>
        </p:nvSpPr>
        <p:spPr>
          <a:xfrm>
            <a:off x="1712506" y="1965836"/>
            <a:ext cx="113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0C1E89-38EF-46CE-8CC9-CFE5126E9137}"/>
              </a:ext>
            </a:extLst>
          </p:cNvPr>
          <p:cNvSpPr txBox="1"/>
          <p:nvPr/>
        </p:nvSpPr>
        <p:spPr>
          <a:xfrm>
            <a:off x="4328343" y="1965836"/>
            <a:ext cx="113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4C190-28D4-4275-8EAC-E6F9B58A389B}"/>
              </a:ext>
            </a:extLst>
          </p:cNvPr>
          <p:cNvSpPr txBox="1"/>
          <p:nvPr/>
        </p:nvSpPr>
        <p:spPr>
          <a:xfrm>
            <a:off x="6944180" y="1965836"/>
            <a:ext cx="113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8B68C4-DEA9-463E-A853-0215EEF3C565}"/>
              </a:ext>
            </a:extLst>
          </p:cNvPr>
          <p:cNvSpPr txBox="1"/>
          <p:nvPr/>
        </p:nvSpPr>
        <p:spPr>
          <a:xfrm>
            <a:off x="9560016" y="1965836"/>
            <a:ext cx="113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5DB9DEC-7F22-4ACE-8500-DC10A74971B2}"/>
              </a:ext>
            </a:extLst>
          </p:cNvPr>
          <p:cNvSpPr/>
          <p:nvPr/>
        </p:nvSpPr>
        <p:spPr>
          <a:xfrm rot="5400000">
            <a:off x="2489465" y="-2047694"/>
            <a:ext cx="2014055" cy="699298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48DC-F9CC-4DB8-AAE8-0BEAA0F8C3BE}"/>
              </a:ext>
            </a:extLst>
          </p:cNvPr>
          <p:cNvSpPr txBox="1"/>
          <p:nvPr/>
        </p:nvSpPr>
        <p:spPr>
          <a:xfrm>
            <a:off x="744029" y="3706657"/>
            <a:ext cx="2880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0BD5D-7BA0-41FF-806E-61373BAB17D9}"/>
              </a:ext>
            </a:extLst>
          </p:cNvPr>
          <p:cNvSpPr txBox="1"/>
          <p:nvPr/>
        </p:nvSpPr>
        <p:spPr>
          <a:xfrm>
            <a:off x="744028" y="2764315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1C46-18D6-4311-9956-6D30989A6DBB}"/>
              </a:ext>
            </a:extLst>
          </p:cNvPr>
          <p:cNvGrpSpPr/>
          <p:nvPr/>
        </p:nvGrpSpPr>
        <p:grpSpPr>
          <a:xfrm>
            <a:off x="813696" y="645871"/>
            <a:ext cx="4450362" cy="1605853"/>
            <a:chOff x="813696" y="316891"/>
            <a:chExt cx="4450362" cy="16058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C1EA82-1479-40E0-AF57-0E69784E1437}"/>
                </a:ext>
              </a:extLst>
            </p:cNvPr>
            <p:cNvSpPr txBox="1"/>
            <p:nvPr/>
          </p:nvSpPr>
          <p:spPr>
            <a:xfrm>
              <a:off x="813696" y="316891"/>
              <a:ext cx="2432644" cy="470890"/>
            </a:xfrm>
            <a:prstGeom prst="rect">
              <a:avLst/>
            </a:prstGeom>
            <a:noFill/>
          </p:spPr>
          <p:txBody>
            <a:bodyPr lIns="0" anchor="ctr"/>
            <a:lstStyle>
              <a:lvl1pPr indent="0">
                <a:spcBef>
                  <a:spcPct val="20000"/>
                </a:spcBef>
                <a:buFontTx/>
                <a:buNone/>
                <a:defRPr sz="2400" b="1" baseline="0">
                  <a:solidFill>
                    <a:schemeClr val="bg1"/>
                  </a:solidFill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r>
                <a:rPr lang="en-US" altLang="ko-KR" sz="4000" dirty="0">
                  <a:latin typeface="+mj-lt"/>
                </a:rPr>
                <a:t>SIMPLE</a:t>
              </a:r>
            </a:p>
          </p:txBody>
        </p:sp>
        <p:sp>
          <p:nvSpPr>
            <p:cNvPr id="7" name="직사각형 16">
              <a:extLst>
                <a:ext uri="{FF2B5EF4-FFF2-40B4-BE49-F238E27FC236}">
                  <a16:creationId xmlns:a16="http://schemas.microsoft.com/office/drawing/2014/main" id="{EDDC57E9-B803-42BA-9821-2A5223F6AD5A}"/>
                </a:ext>
              </a:extLst>
            </p:cNvPr>
            <p:cNvSpPr/>
            <p:nvPr/>
          </p:nvSpPr>
          <p:spPr>
            <a:xfrm>
              <a:off x="813696" y="836077"/>
              <a:ext cx="3553599" cy="567481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lt"/>
                </a:rPr>
                <a:t>PORTFOLIO</a:t>
              </a:r>
            </a:p>
          </p:txBody>
        </p:sp>
        <p:sp>
          <p:nvSpPr>
            <p:cNvPr id="8" name="직사각형 17">
              <a:extLst>
                <a:ext uri="{FF2B5EF4-FFF2-40B4-BE49-F238E27FC236}">
                  <a16:creationId xmlns:a16="http://schemas.microsoft.com/office/drawing/2014/main" id="{FD146681-162D-4393-8820-4F089224B88B}"/>
                </a:ext>
              </a:extLst>
            </p:cNvPr>
            <p:cNvSpPr/>
            <p:nvPr/>
          </p:nvSpPr>
          <p:spPr>
            <a:xfrm>
              <a:off x="813696" y="1451854"/>
              <a:ext cx="4450362" cy="470890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lt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799B49-FACF-4013-9015-C1ECE537ED1C}"/>
              </a:ext>
            </a:extLst>
          </p:cNvPr>
          <p:cNvGrpSpPr/>
          <p:nvPr/>
        </p:nvGrpSpPr>
        <p:grpSpPr>
          <a:xfrm>
            <a:off x="9231924" y="1842888"/>
            <a:ext cx="1943034" cy="4174851"/>
            <a:chOff x="9108833" y="1842887"/>
            <a:chExt cx="1943034" cy="417485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443134C-4270-43DE-8D8D-23BEC11314C9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900C24-3DEB-4D69-B8E5-7EF6C278EF7B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86">
              <a:extLst>
                <a:ext uri="{FF2B5EF4-FFF2-40B4-BE49-F238E27FC236}">
                  <a16:creationId xmlns:a16="http://schemas.microsoft.com/office/drawing/2014/main" id="{69C81055-3F95-4F2B-BCD7-4F3801169B0F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D6E86-42AD-46BB-B473-F53AF79DAEC3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80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%</a:t>
              </a:r>
              <a:endParaRPr lang="ko-KR" altLang="en-US" sz="16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0E58E189-D6AE-40F3-B018-D09B54F412C6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25807E-44DE-4864-B82A-AFA8EEE086B9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10" name="Chart 7">
              <a:extLst>
                <a:ext uri="{FF2B5EF4-FFF2-40B4-BE49-F238E27FC236}">
                  <a16:creationId xmlns:a16="http://schemas.microsoft.com/office/drawing/2014/main" id="{AB320DE5-E0CF-4837-A3AD-DE5D3FA336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0815900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B8783D-13DD-451A-B0A3-4D0456C227C6}"/>
              </a:ext>
            </a:extLst>
          </p:cNvPr>
          <p:cNvGrpSpPr/>
          <p:nvPr/>
        </p:nvGrpSpPr>
        <p:grpSpPr>
          <a:xfrm>
            <a:off x="6488916" y="1842888"/>
            <a:ext cx="1943034" cy="4174851"/>
            <a:chOff x="9108833" y="1842887"/>
            <a:chExt cx="1943034" cy="4174851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3867653-4109-490C-9300-43FDF912F790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0537F-B9BF-4FAC-966C-5D80FC9F3F97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" name="Straight Connector 86">
              <a:extLst>
                <a:ext uri="{FF2B5EF4-FFF2-40B4-BE49-F238E27FC236}">
                  <a16:creationId xmlns:a16="http://schemas.microsoft.com/office/drawing/2014/main" id="{A32C0C42-AD07-4A52-A53E-E2B750E6D1F6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8CD030-95DF-435A-BD39-FCCBAC87907E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</a:rPr>
                <a:t>55</a:t>
              </a:r>
              <a:r>
                <a:rPr lang="en-US" altLang="ko-KR" sz="1600" b="1" dirty="0">
                  <a:solidFill>
                    <a:schemeClr val="accent3"/>
                  </a:solidFill>
                </a:rPr>
                <a:t>%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16" name="Straight Connector 88">
              <a:extLst>
                <a:ext uri="{FF2B5EF4-FFF2-40B4-BE49-F238E27FC236}">
                  <a16:creationId xmlns:a16="http://schemas.microsoft.com/office/drawing/2014/main" id="{F3B0341B-DBC4-4CE8-AD54-659504C04B40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363033-9C0C-422B-A9BB-28FA758F2D7F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18" name="Chart 7">
              <a:extLst>
                <a:ext uri="{FF2B5EF4-FFF2-40B4-BE49-F238E27FC236}">
                  <a16:creationId xmlns:a16="http://schemas.microsoft.com/office/drawing/2014/main" id="{4001B86C-5B66-4B5C-92F5-5D54E5AF17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4669807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FA4FF0-2B1D-49BD-8559-B86DB5338E60}"/>
              </a:ext>
            </a:extLst>
          </p:cNvPr>
          <p:cNvGrpSpPr/>
          <p:nvPr/>
        </p:nvGrpSpPr>
        <p:grpSpPr>
          <a:xfrm>
            <a:off x="1002900" y="1842888"/>
            <a:ext cx="1943034" cy="4174851"/>
            <a:chOff x="9108833" y="1842887"/>
            <a:chExt cx="1943034" cy="4174851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6BCD2E0-562C-47E0-AFA2-5848018749C7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E48555-58EF-4362-9EF4-9B5A006F3893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Straight Connector 86">
              <a:extLst>
                <a:ext uri="{FF2B5EF4-FFF2-40B4-BE49-F238E27FC236}">
                  <a16:creationId xmlns:a16="http://schemas.microsoft.com/office/drawing/2014/main" id="{C3593E72-9E87-4311-BBE8-9B87F567BC84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DCC3EC-BB97-46DC-B0B0-D62FF9DB4C12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25</a:t>
              </a:r>
              <a:r>
                <a:rPr lang="en-US" altLang="ko-KR" sz="1600" b="1" dirty="0">
                  <a:solidFill>
                    <a:schemeClr val="accent1"/>
                  </a:solidFill>
                </a:rPr>
                <a:t>%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Straight Connector 88">
              <a:extLst>
                <a:ext uri="{FF2B5EF4-FFF2-40B4-BE49-F238E27FC236}">
                  <a16:creationId xmlns:a16="http://schemas.microsoft.com/office/drawing/2014/main" id="{6F713914-1F0E-4D46-B905-F2DE744CD5BE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836AD3-2561-47B5-9AE8-8126EA48DF6A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26" name="Chart 7">
              <a:extLst>
                <a:ext uri="{FF2B5EF4-FFF2-40B4-BE49-F238E27FC236}">
                  <a16:creationId xmlns:a16="http://schemas.microsoft.com/office/drawing/2014/main" id="{23CFE887-1EF9-4071-A4F2-70C31B3F37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731805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A0755C-5604-4BAD-A09E-798A6493E838}"/>
              </a:ext>
            </a:extLst>
          </p:cNvPr>
          <p:cNvGrpSpPr/>
          <p:nvPr/>
        </p:nvGrpSpPr>
        <p:grpSpPr>
          <a:xfrm>
            <a:off x="3745908" y="1842888"/>
            <a:ext cx="1943034" cy="4174851"/>
            <a:chOff x="9108833" y="1842887"/>
            <a:chExt cx="1943034" cy="4174851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93EB812-F37C-41FD-8832-95ACBA9741DD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9B2946-60D6-4794-AB60-CC093156255C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0" name="Straight Connector 86">
              <a:extLst>
                <a:ext uri="{FF2B5EF4-FFF2-40B4-BE49-F238E27FC236}">
                  <a16:creationId xmlns:a16="http://schemas.microsoft.com/office/drawing/2014/main" id="{D324D9C1-B3F0-4946-BA38-A17126242288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2EB794-F549-4418-B1DB-B6F7ED60C842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</a:rPr>
                <a:t>45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%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2" name="Straight Connector 88">
              <a:extLst>
                <a:ext uri="{FF2B5EF4-FFF2-40B4-BE49-F238E27FC236}">
                  <a16:creationId xmlns:a16="http://schemas.microsoft.com/office/drawing/2014/main" id="{9AAA04DA-5EEE-4F35-8FE5-C7892FB39340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09D9A-8E80-487A-87B8-54D6407886F5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34" name="Chart 7">
              <a:extLst>
                <a:ext uri="{FF2B5EF4-FFF2-40B4-BE49-F238E27FC236}">
                  <a16:creationId xmlns:a16="http://schemas.microsoft.com/office/drawing/2014/main" id="{7602E524-2BB8-4936-AE97-11DCF77EA7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759940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9553C042-EEFD-492F-B783-CF517E55896F}"/>
              </a:ext>
            </a:extLst>
          </p:cNvPr>
          <p:cNvSpPr/>
          <p:nvPr/>
        </p:nvSpPr>
        <p:spPr>
          <a:xfrm>
            <a:off x="4600604" y="265565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D8A201CA-4CE1-4002-8BD0-3C75626AD229}"/>
              </a:ext>
            </a:extLst>
          </p:cNvPr>
          <p:cNvSpPr/>
          <p:nvPr/>
        </p:nvSpPr>
        <p:spPr>
          <a:xfrm>
            <a:off x="1848845" y="2655658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D472BF26-44FC-4450-8597-698CD3998AD7}"/>
              </a:ext>
            </a:extLst>
          </p:cNvPr>
          <p:cNvSpPr/>
          <p:nvPr/>
        </p:nvSpPr>
        <p:spPr>
          <a:xfrm>
            <a:off x="10067861" y="2621009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2FC1B63E-411A-4C38-8136-7FFD2EA15118}"/>
              </a:ext>
            </a:extLst>
          </p:cNvPr>
          <p:cNvSpPr/>
          <p:nvPr/>
        </p:nvSpPr>
        <p:spPr>
          <a:xfrm>
            <a:off x="7322550" y="266401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B97ED806-E728-4DE5-8261-8962D64AF835}"/>
              </a:ext>
            </a:extLst>
          </p:cNvPr>
          <p:cNvSpPr/>
          <p:nvPr/>
        </p:nvSpPr>
        <p:spPr>
          <a:xfrm>
            <a:off x="997117" y="2088030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0BAEE275-0C02-43D0-8901-AD2CBFE7670F}"/>
              </a:ext>
            </a:extLst>
          </p:cNvPr>
          <p:cNvSpPr/>
          <p:nvPr/>
        </p:nvSpPr>
        <p:spPr>
          <a:xfrm>
            <a:off x="3772028" y="2088030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2CE3495D-0A09-4842-BA21-B01EE87BACEB}"/>
              </a:ext>
            </a:extLst>
          </p:cNvPr>
          <p:cNvSpPr/>
          <p:nvPr/>
        </p:nvSpPr>
        <p:spPr>
          <a:xfrm>
            <a:off x="6546939" y="2088030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580662FB-91FF-40A2-9A1C-8A736FCF6939}"/>
              </a:ext>
            </a:extLst>
          </p:cNvPr>
          <p:cNvSpPr/>
          <p:nvPr/>
        </p:nvSpPr>
        <p:spPr>
          <a:xfrm>
            <a:off x="9321850" y="2088030"/>
            <a:ext cx="1872208" cy="18722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194F41-74F5-4461-B991-BC4CEEDC6EDD}"/>
              </a:ext>
            </a:extLst>
          </p:cNvPr>
          <p:cNvGrpSpPr/>
          <p:nvPr/>
        </p:nvGrpSpPr>
        <p:grpSpPr>
          <a:xfrm>
            <a:off x="9321850" y="2454109"/>
            <a:ext cx="1872208" cy="1152630"/>
            <a:chOff x="6714484" y="2642951"/>
            <a:chExt cx="1872208" cy="115263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4E99571D-35B8-4D35-8567-95CD807350FD}"/>
                </a:ext>
              </a:extLst>
            </p:cNvPr>
            <p:cNvSpPr/>
            <p:nvPr/>
          </p:nvSpPr>
          <p:spPr>
            <a:xfrm>
              <a:off x="6714484" y="2964584"/>
              <a:ext cx="18722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649C5EF6-F076-448D-8948-F1A3138ACDBF}"/>
                </a:ext>
              </a:extLst>
            </p:cNvPr>
            <p:cNvSpPr/>
            <p:nvPr/>
          </p:nvSpPr>
          <p:spPr>
            <a:xfrm>
              <a:off x="6714484" y="2642951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63F127E-052E-498B-BED9-4A9D74A01200}"/>
              </a:ext>
            </a:extLst>
          </p:cNvPr>
          <p:cNvGrpSpPr/>
          <p:nvPr/>
        </p:nvGrpSpPr>
        <p:grpSpPr>
          <a:xfrm>
            <a:off x="6546939" y="2466805"/>
            <a:ext cx="1872208" cy="1152630"/>
            <a:chOff x="4698260" y="2655647"/>
            <a:chExt cx="1872208" cy="1152630"/>
          </a:xfrm>
        </p:grpSpPr>
        <p:sp>
          <p:nvSpPr>
            <p:cNvPr id="47" name="Rectangle 15">
              <a:extLst>
                <a:ext uri="{FF2B5EF4-FFF2-40B4-BE49-F238E27FC236}">
                  <a16:creationId xmlns:a16="http://schemas.microsoft.com/office/drawing/2014/main" id="{0651BB83-09B1-4825-A4F8-F7CEC3E723AF}"/>
                </a:ext>
              </a:extLst>
            </p:cNvPr>
            <p:cNvSpPr/>
            <p:nvPr/>
          </p:nvSpPr>
          <p:spPr>
            <a:xfrm>
              <a:off x="4698260" y="2977280"/>
              <a:ext cx="18722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49A774FC-0BE1-4236-98FC-D14DBAEEA6B6}"/>
                </a:ext>
              </a:extLst>
            </p:cNvPr>
            <p:cNvSpPr/>
            <p:nvPr/>
          </p:nvSpPr>
          <p:spPr>
            <a:xfrm>
              <a:off x="4698260" y="2655647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4CAAD6-588C-48FE-8D8F-BCE29E8E0A37}"/>
              </a:ext>
            </a:extLst>
          </p:cNvPr>
          <p:cNvGrpSpPr/>
          <p:nvPr/>
        </p:nvGrpSpPr>
        <p:grpSpPr>
          <a:xfrm>
            <a:off x="3772028" y="2479501"/>
            <a:ext cx="1872208" cy="1152630"/>
            <a:chOff x="2682036" y="2668343"/>
            <a:chExt cx="1872208" cy="1152630"/>
          </a:xfrm>
        </p:grpSpPr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B0DAF666-0BDC-445C-A886-C8170135085E}"/>
                </a:ext>
              </a:extLst>
            </p:cNvPr>
            <p:cNvSpPr/>
            <p:nvPr/>
          </p:nvSpPr>
          <p:spPr>
            <a:xfrm>
              <a:off x="2682036" y="2989976"/>
              <a:ext cx="18722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C201D3AD-2CEF-4296-98BA-9F8AEA5C0649}"/>
                </a:ext>
              </a:extLst>
            </p:cNvPr>
            <p:cNvSpPr/>
            <p:nvPr/>
          </p:nvSpPr>
          <p:spPr>
            <a:xfrm>
              <a:off x="2682036" y="2668343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16B1C3F-9376-4853-80CB-29E4CCB3C87D}"/>
              </a:ext>
            </a:extLst>
          </p:cNvPr>
          <p:cNvGrpSpPr/>
          <p:nvPr/>
        </p:nvGrpSpPr>
        <p:grpSpPr>
          <a:xfrm>
            <a:off x="997117" y="2492197"/>
            <a:ext cx="1872208" cy="1152630"/>
            <a:chOff x="665812" y="2681039"/>
            <a:chExt cx="1872208" cy="1152630"/>
          </a:xfrm>
        </p:grpSpPr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id="{496D0EF2-FEF5-4B55-947B-8941E3D041A3}"/>
                </a:ext>
              </a:extLst>
            </p:cNvPr>
            <p:cNvSpPr/>
            <p:nvPr/>
          </p:nvSpPr>
          <p:spPr>
            <a:xfrm>
              <a:off x="665812" y="3002672"/>
              <a:ext cx="18722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2B7E3CBB-E4A3-4309-961B-4352E3AB218C}"/>
                </a:ext>
              </a:extLst>
            </p:cNvPr>
            <p:cNvSpPr/>
            <p:nvPr/>
          </p:nvSpPr>
          <p:spPr>
            <a:xfrm>
              <a:off x="665812" y="2681039"/>
              <a:ext cx="18722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23">
            <a:extLst>
              <a:ext uri="{FF2B5EF4-FFF2-40B4-BE49-F238E27FC236}">
                <a16:creationId xmlns:a16="http://schemas.microsoft.com/office/drawing/2014/main" id="{56B23CD1-EF2B-4913-A8DE-6966B9CCBDC9}"/>
              </a:ext>
            </a:extLst>
          </p:cNvPr>
          <p:cNvGrpSpPr/>
          <p:nvPr/>
        </p:nvGrpSpPr>
        <p:grpSpPr>
          <a:xfrm>
            <a:off x="997117" y="4157100"/>
            <a:ext cx="1872208" cy="1745035"/>
            <a:chOff x="715618" y="2025336"/>
            <a:chExt cx="1861670" cy="1745035"/>
          </a:xfrm>
        </p:grpSpPr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4D413B74-30BD-469F-8D86-E2F3795ACE52}"/>
                </a:ext>
              </a:extLst>
            </p:cNvPr>
            <p:cNvSpPr/>
            <p:nvPr/>
          </p:nvSpPr>
          <p:spPr>
            <a:xfrm>
              <a:off x="715618" y="2025336"/>
              <a:ext cx="1861670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CFC3212-8D34-4E18-A1B4-F4733930366D}"/>
                </a:ext>
              </a:extLst>
            </p:cNvPr>
            <p:cNvSpPr/>
            <p:nvPr/>
          </p:nvSpPr>
          <p:spPr>
            <a:xfrm>
              <a:off x="715618" y="2385376"/>
              <a:ext cx="1861670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8" name="Group 26">
            <a:extLst>
              <a:ext uri="{FF2B5EF4-FFF2-40B4-BE49-F238E27FC236}">
                <a16:creationId xmlns:a16="http://schemas.microsoft.com/office/drawing/2014/main" id="{15F07350-49BD-4851-A78D-EDCB0A460157}"/>
              </a:ext>
            </a:extLst>
          </p:cNvPr>
          <p:cNvGrpSpPr/>
          <p:nvPr/>
        </p:nvGrpSpPr>
        <p:grpSpPr>
          <a:xfrm>
            <a:off x="3772028" y="4157100"/>
            <a:ext cx="1872208" cy="1745035"/>
            <a:chOff x="715618" y="2025336"/>
            <a:chExt cx="1861670" cy="1745035"/>
          </a:xfrm>
        </p:grpSpPr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AE0ACFB2-010A-4981-A49A-06AA43862295}"/>
                </a:ext>
              </a:extLst>
            </p:cNvPr>
            <p:cNvSpPr/>
            <p:nvPr/>
          </p:nvSpPr>
          <p:spPr>
            <a:xfrm>
              <a:off x="715618" y="2025336"/>
              <a:ext cx="1861670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048573FB-AA4F-42AF-90C7-70573E8F6541}"/>
                </a:ext>
              </a:extLst>
            </p:cNvPr>
            <p:cNvSpPr/>
            <p:nvPr/>
          </p:nvSpPr>
          <p:spPr>
            <a:xfrm>
              <a:off x="715618" y="2385376"/>
              <a:ext cx="1861670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29">
            <a:extLst>
              <a:ext uri="{FF2B5EF4-FFF2-40B4-BE49-F238E27FC236}">
                <a16:creationId xmlns:a16="http://schemas.microsoft.com/office/drawing/2014/main" id="{5605EA60-A7ED-4CBD-8F08-D41973EA26C7}"/>
              </a:ext>
            </a:extLst>
          </p:cNvPr>
          <p:cNvGrpSpPr/>
          <p:nvPr/>
        </p:nvGrpSpPr>
        <p:grpSpPr>
          <a:xfrm>
            <a:off x="6546939" y="4157100"/>
            <a:ext cx="1872208" cy="1745035"/>
            <a:chOff x="715618" y="2025336"/>
            <a:chExt cx="1861670" cy="1745035"/>
          </a:xfrm>
        </p:grpSpPr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39036A0B-472D-47EB-AC2B-73C48A11728F}"/>
                </a:ext>
              </a:extLst>
            </p:cNvPr>
            <p:cNvSpPr/>
            <p:nvPr/>
          </p:nvSpPr>
          <p:spPr>
            <a:xfrm>
              <a:off x="715618" y="2025336"/>
              <a:ext cx="1861670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890DF880-F7BA-42FA-AA13-BF61BA2360F8}"/>
                </a:ext>
              </a:extLst>
            </p:cNvPr>
            <p:cNvSpPr/>
            <p:nvPr/>
          </p:nvSpPr>
          <p:spPr>
            <a:xfrm>
              <a:off x="715618" y="2385376"/>
              <a:ext cx="1861670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32">
            <a:extLst>
              <a:ext uri="{FF2B5EF4-FFF2-40B4-BE49-F238E27FC236}">
                <a16:creationId xmlns:a16="http://schemas.microsoft.com/office/drawing/2014/main" id="{F291C545-A150-4030-BE0A-BFD58D6F6D90}"/>
              </a:ext>
            </a:extLst>
          </p:cNvPr>
          <p:cNvGrpSpPr/>
          <p:nvPr/>
        </p:nvGrpSpPr>
        <p:grpSpPr>
          <a:xfrm>
            <a:off x="9321850" y="4157100"/>
            <a:ext cx="1872208" cy="1745035"/>
            <a:chOff x="715618" y="2025336"/>
            <a:chExt cx="1861670" cy="1745035"/>
          </a:xfrm>
        </p:grpSpPr>
        <p:sp>
          <p:nvSpPr>
            <p:cNvPr id="65" name="Rectangle 33">
              <a:extLst>
                <a:ext uri="{FF2B5EF4-FFF2-40B4-BE49-F238E27FC236}">
                  <a16:creationId xmlns:a16="http://schemas.microsoft.com/office/drawing/2014/main" id="{AF88B122-D196-4830-A33F-D166662BD60C}"/>
                </a:ext>
              </a:extLst>
            </p:cNvPr>
            <p:cNvSpPr/>
            <p:nvPr/>
          </p:nvSpPr>
          <p:spPr>
            <a:xfrm>
              <a:off x="715618" y="2025336"/>
              <a:ext cx="1861670" cy="307777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495B68F0-7998-4DDD-9CFD-B74BA8376BD7}"/>
                </a:ext>
              </a:extLst>
            </p:cNvPr>
            <p:cNvSpPr/>
            <p:nvPr/>
          </p:nvSpPr>
          <p:spPr>
            <a:xfrm>
              <a:off x="715618" y="2385376"/>
              <a:ext cx="1861670" cy="1384995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7E3EB2-C6E3-4786-8406-AFD40545FBA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9FCA2D-CFA1-4791-B5EB-1F78983A9D89}"/>
              </a:ext>
            </a:extLst>
          </p:cNvPr>
          <p:cNvGrpSpPr/>
          <p:nvPr/>
        </p:nvGrpSpPr>
        <p:grpSpPr>
          <a:xfrm rot="16200000">
            <a:off x="5686479" y="2155583"/>
            <a:ext cx="2664296" cy="4683693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4B5A240-6A6C-4A1F-B652-DDE88E43F53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B7E6FE-F807-489D-A418-28956A15391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D04C2A-626C-41EB-8218-9E2A2F0C8E9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EAE365-135C-4A1A-A2E9-44817E5A032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491EF9E-5254-4055-9ED6-CFE94719EEA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614DEF7A-C470-48E0-ACFC-9B3BA474685F}"/>
              </a:ext>
            </a:extLst>
          </p:cNvPr>
          <p:cNvSpPr txBox="1">
            <a:spLocks/>
          </p:cNvSpPr>
          <p:nvPr/>
        </p:nvSpPr>
        <p:spPr>
          <a:xfrm>
            <a:off x="588643" y="406863"/>
            <a:ext cx="4283967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B450F-D2BC-46F4-B36F-27BC670D6B5C}"/>
              </a:ext>
            </a:extLst>
          </p:cNvPr>
          <p:cNvSpPr txBox="1"/>
          <p:nvPr/>
        </p:nvSpPr>
        <p:spPr>
          <a:xfrm>
            <a:off x="648520" y="2634917"/>
            <a:ext cx="40473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168D9-FF21-4337-B5DE-E2E267C9B040}"/>
              </a:ext>
            </a:extLst>
          </p:cNvPr>
          <p:cNvSpPr txBox="1"/>
          <p:nvPr/>
        </p:nvSpPr>
        <p:spPr>
          <a:xfrm>
            <a:off x="648520" y="1899734"/>
            <a:ext cx="404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116788-B602-4D88-95C6-EAD6F19AFD9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FB58B0C4-599B-4ECF-AD74-A9BF31ED4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24883"/>
              </p:ext>
            </p:extLst>
          </p:nvPr>
        </p:nvGraphicFramePr>
        <p:xfrm>
          <a:off x="905549" y="2082014"/>
          <a:ext cx="10384124" cy="215672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62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839">
                <a:tc>
                  <a:txBody>
                    <a:bodyPr/>
                    <a:lstStyle/>
                    <a:p>
                      <a:r>
                        <a:rPr lang="en-US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A</a:t>
                      </a:r>
                      <a:endParaRPr lang="en-JM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B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C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E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10116"/>
                  </a:ext>
                </a:extLst>
              </a:tr>
              <a:tr h="362177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347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D29871-15BF-44FF-AD74-7D92E667F4AD}"/>
              </a:ext>
            </a:extLst>
          </p:cNvPr>
          <p:cNvSpPr txBox="1"/>
          <p:nvPr/>
        </p:nvSpPr>
        <p:spPr>
          <a:xfrm>
            <a:off x="1121572" y="173467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013D225A-A1EC-436B-AB71-F164A9E43AFA}"/>
              </a:ext>
            </a:extLst>
          </p:cNvPr>
          <p:cNvSpPr/>
          <p:nvPr/>
        </p:nvSpPr>
        <p:spPr>
          <a:xfrm>
            <a:off x="912631" y="1798981"/>
            <a:ext cx="196243" cy="19624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7AE0B9A0-6795-4131-BF72-8BA5B65A2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252434"/>
              </p:ext>
            </p:extLst>
          </p:nvPr>
        </p:nvGraphicFramePr>
        <p:xfrm>
          <a:off x="905548" y="4774038"/>
          <a:ext cx="10384122" cy="130565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5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A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B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C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E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0" dirty="0">
                          <a:solidFill>
                            <a:schemeClr val="bg1"/>
                          </a:solidFill>
                          <a:latin typeface="+mn-lt"/>
                        </a:rPr>
                        <a:t>Tittle</a:t>
                      </a:r>
                      <a:r>
                        <a:rPr lang="en-US" altLang="ko-KR" sz="1400" b="0" spc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F</a:t>
                      </a:r>
                      <a:endParaRPr lang="en-JM" altLang="ko-KR" sz="14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2C2FF9-128F-4A1D-AB5F-3BAF8F967D9C}"/>
              </a:ext>
            </a:extLst>
          </p:cNvPr>
          <p:cNvSpPr txBox="1"/>
          <p:nvPr/>
        </p:nvSpPr>
        <p:spPr>
          <a:xfrm>
            <a:off x="1121572" y="44408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360760C9-204F-481D-9C24-632D018E1A97}"/>
              </a:ext>
            </a:extLst>
          </p:cNvPr>
          <p:cNvSpPr/>
          <p:nvPr/>
        </p:nvSpPr>
        <p:spPr>
          <a:xfrm>
            <a:off x="912631" y="4505170"/>
            <a:ext cx="196243" cy="196243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65" name="Group 10">
            <a:extLst>
              <a:ext uri="{FF2B5EF4-FFF2-40B4-BE49-F238E27FC236}">
                <a16:creationId xmlns:a16="http://schemas.microsoft.com/office/drawing/2014/main" id="{D8187689-FC2D-4029-B456-163A6BE2E7D9}"/>
              </a:ext>
            </a:extLst>
          </p:cNvPr>
          <p:cNvGrpSpPr/>
          <p:nvPr/>
        </p:nvGrpSpPr>
        <p:grpSpPr>
          <a:xfrm>
            <a:off x="841971" y="1756888"/>
            <a:ext cx="2174209" cy="2452982"/>
            <a:chOff x="841971" y="2070686"/>
            <a:chExt cx="2661720" cy="3003001"/>
          </a:xfrm>
        </p:grpSpPr>
        <p:sp>
          <p:nvSpPr>
            <p:cNvPr id="66" name="Block Arc 3">
              <a:extLst>
                <a:ext uri="{FF2B5EF4-FFF2-40B4-BE49-F238E27FC236}">
                  <a16:creationId xmlns:a16="http://schemas.microsoft.com/office/drawing/2014/main" id="{62637430-2A30-40C8-BF89-EA20946B0F56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Isosceles Triangle 4">
              <a:extLst>
                <a:ext uri="{FF2B5EF4-FFF2-40B4-BE49-F238E27FC236}">
                  <a16:creationId xmlns:a16="http://schemas.microsoft.com/office/drawing/2014/main" id="{4AA35615-3CAC-4EF8-8D21-B27F45C41885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133D1FED-37FC-48AA-A194-6B39C89D7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Oval 9">
              <a:extLst>
                <a:ext uri="{FF2B5EF4-FFF2-40B4-BE49-F238E27FC236}">
                  <a16:creationId xmlns:a16="http://schemas.microsoft.com/office/drawing/2014/main" id="{08D39FA7-B900-4412-81F2-00D1C4388C7C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11">
            <a:extLst>
              <a:ext uri="{FF2B5EF4-FFF2-40B4-BE49-F238E27FC236}">
                <a16:creationId xmlns:a16="http://schemas.microsoft.com/office/drawing/2014/main" id="{517A5D31-CBBF-4EC4-96B0-7A97C42E7A86}"/>
              </a:ext>
            </a:extLst>
          </p:cNvPr>
          <p:cNvGrpSpPr/>
          <p:nvPr/>
        </p:nvGrpSpPr>
        <p:grpSpPr>
          <a:xfrm>
            <a:off x="3394590" y="1756888"/>
            <a:ext cx="2174209" cy="2452982"/>
            <a:chOff x="841971" y="2070686"/>
            <a:chExt cx="2661720" cy="3003001"/>
          </a:xfrm>
        </p:grpSpPr>
        <p:sp>
          <p:nvSpPr>
            <p:cNvPr id="71" name="Block Arc 12">
              <a:extLst>
                <a:ext uri="{FF2B5EF4-FFF2-40B4-BE49-F238E27FC236}">
                  <a16:creationId xmlns:a16="http://schemas.microsoft.com/office/drawing/2014/main" id="{A16F835D-5837-46B2-8103-F5AC32CFBA9A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Isosceles Triangle 13">
              <a:extLst>
                <a:ext uri="{FF2B5EF4-FFF2-40B4-BE49-F238E27FC236}">
                  <a16:creationId xmlns:a16="http://schemas.microsoft.com/office/drawing/2014/main" id="{3E005150-AC2C-44AD-A07E-E64FC7546564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5DFBDDB-7853-43F4-A7A7-E43173B14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Oval 15">
              <a:extLst>
                <a:ext uri="{FF2B5EF4-FFF2-40B4-BE49-F238E27FC236}">
                  <a16:creationId xmlns:a16="http://schemas.microsoft.com/office/drawing/2014/main" id="{2AA07FD8-0062-4331-8244-C21B6D225454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16">
            <a:extLst>
              <a:ext uri="{FF2B5EF4-FFF2-40B4-BE49-F238E27FC236}">
                <a16:creationId xmlns:a16="http://schemas.microsoft.com/office/drawing/2014/main" id="{6252D062-B333-4A3B-942E-92B524B8747A}"/>
              </a:ext>
            </a:extLst>
          </p:cNvPr>
          <p:cNvGrpSpPr/>
          <p:nvPr/>
        </p:nvGrpSpPr>
        <p:grpSpPr>
          <a:xfrm>
            <a:off x="5947209" y="1756888"/>
            <a:ext cx="2174209" cy="2452982"/>
            <a:chOff x="841971" y="2070686"/>
            <a:chExt cx="2661720" cy="3003001"/>
          </a:xfrm>
        </p:grpSpPr>
        <p:sp>
          <p:nvSpPr>
            <p:cNvPr id="76" name="Block Arc 17">
              <a:extLst>
                <a:ext uri="{FF2B5EF4-FFF2-40B4-BE49-F238E27FC236}">
                  <a16:creationId xmlns:a16="http://schemas.microsoft.com/office/drawing/2014/main" id="{D254BE24-CE82-4978-ABB7-6698F4AA3203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Isosceles Triangle 18">
              <a:extLst>
                <a:ext uri="{FF2B5EF4-FFF2-40B4-BE49-F238E27FC236}">
                  <a16:creationId xmlns:a16="http://schemas.microsoft.com/office/drawing/2014/main" id="{BC07EBF9-54CE-4429-8166-F1DACB2AEF2A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0E92B2FF-F073-4E16-8572-1DA9EB4C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20">
              <a:extLst>
                <a:ext uri="{FF2B5EF4-FFF2-40B4-BE49-F238E27FC236}">
                  <a16:creationId xmlns:a16="http://schemas.microsoft.com/office/drawing/2014/main" id="{755EDE52-8AAB-44A0-96BF-676295F97C3F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0F3A4081-CA23-4B08-AF3F-9979CB5A3193}"/>
              </a:ext>
            </a:extLst>
          </p:cNvPr>
          <p:cNvGrpSpPr/>
          <p:nvPr/>
        </p:nvGrpSpPr>
        <p:grpSpPr>
          <a:xfrm>
            <a:off x="8499827" y="1756888"/>
            <a:ext cx="2174209" cy="2452982"/>
            <a:chOff x="841971" y="2070686"/>
            <a:chExt cx="2661720" cy="3003001"/>
          </a:xfrm>
        </p:grpSpPr>
        <p:sp>
          <p:nvSpPr>
            <p:cNvPr id="81" name="Block Arc 22">
              <a:extLst>
                <a:ext uri="{FF2B5EF4-FFF2-40B4-BE49-F238E27FC236}">
                  <a16:creationId xmlns:a16="http://schemas.microsoft.com/office/drawing/2014/main" id="{68B638E1-C677-4A42-B55C-92248714037C}"/>
                </a:ext>
              </a:extLst>
            </p:cNvPr>
            <p:cNvSpPr/>
            <p:nvPr/>
          </p:nvSpPr>
          <p:spPr>
            <a:xfrm>
              <a:off x="977774" y="2471596"/>
              <a:ext cx="2525917" cy="2525917"/>
            </a:xfrm>
            <a:prstGeom prst="blockArc">
              <a:avLst>
                <a:gd name="adj1" fmla="val 5413375"/>
                <a:gd name="adj2" fmla="val 16188540"/>
                <a:gd name="adj3" fmla="val 231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Isosceles Triangle 23">
              <a:extLst>
                <a:ext uri="{FF2B5EF4-FFF2-40B4-BE49-F238E27FC236}">
                  <a16:creationId xmlns:a16="http://schemas.microsoft.com/office/drawing/2014/main" id="{4D73BA27-3BFF-45E6-9FB9-F3D7D7997F87}"/>
                </a:ext>
              </a:extLst>
            </p:cNvPr>
            <p:cNvSpPr/>
            <p:nvPr/>
          </p:nvSpPr>
          <p:spPr>
            <a:xfrm rot="5400000">
              <a:off x="2168900" y="4390931"/>
              <a:ext cx="733331" cy="63218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B609C7E-C27A-48B2-A00C-A351C19CA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45927" y="2635519"/>
              <a:ext cx="1335290" cy="20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25">
              <a:extLst>
                <a:ext uri="{FF2B5EF4-FFF2-40B4-BE49-F238E27FC236}">
                  <a16:creationId xmlns:a16="http://schemas.microsoft.com/office/drawing/2014/main" id="{350CBF5A-D658-4CDA-9F25-BA928D77C96F}"/>
                </a:ext>
              </a:extLst>
            </p:cNvPr>
            <p:cNvSpPr/>
            <p:nvPr/>
          </p:nvSpPr>
          <p:spPr>
            <a:xfrm>
              <a:off x="841971" y="3213979"/>
              <a:ext cx="1041149" cy="104114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26">
            <a:extLst>
              <a:ext uri="{FF2B5EF4-FFF2-40B4-BE49-F238E27FC236}">
                <a16:creationId xmlns:a16="http://schemas.microsoft.com/office/drawing/2014/main" id="{9E05A70E-386A-4327-8B29-C049D7FE4697}"/>
              </a:ext>
            </a:extLst>
          </p:cNvPr>
          <p:cNvGrpSpPr/>
          <p:nvPr/>
        </p:nvGrpSpPr>
        <p:grpSpPr>
          <a:xfrm>
            <a:off x="2269317" y="4237112"/>
            <a:ext cx="1563024" cy="1877437"/>
            <a:chOff x="1829656" y="4528906"/>
            <a:chExt cx="2691170" cy="187743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83A1AC-C729-4B7B-A83A-EC728631E23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96AD6E0-7AA8-40C4-8BDB-4975BB788937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1E1442-594A-4374-B529-65F7DC17363A}"/>
              </a:ext>
            </a:extLst>
          </p:cNvPr>
          <p:cNvSpPr txBox="1"/>
          <p:nvPr/>
        </p:nvSpPr>
        <p:spPr>
          <a:xfrm>
            <a:off x="5007250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8DA6DF-82A6-4774-8D12-CD85C9B8BEAA}"/>
              </a:ext>
            </a:extLst>
          </p:cNvPr>
          <p:cNvSpPr txBox="1"/>
          <p:nvPr/>
        </p:nvSpPr>
        <p:spPr>
          <a:xfrm>
            <a:off x="10121247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37D698-35F8-4CC9-9CA7-0404854B10AF}"/>
              </a:ext>
            </a:extLst>
          </p:cNvPr>
          <p:cNvSpPr txBox="1"/>
          <p:nvPr/>
        </p:nvSpPr>
        <p:spPr>
          <a:xfrm>
            <a:off x="2450251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F0A9FC-CC94-4B53-A159-8EEF67E84834}"/>
              </a:ext>
            </a:extLst>
          </p:cNvPr>
          <p:cNvSpPr txBox="1"/>
          <p:nvPr/>
        </p:nvSpPr>
        <p:spPr>
          <a:xfrm>
            <a:off x="7564249" y="36566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2" name="Group 34">
            <a:extLst>
              <a:ext uri="{FF2B5EF4-FFF2-40B4-BE49-F238E27FC236}">
                <a16:creationId xmlns:a16="http://schemas.microsoft.com/office/drawing/2014/main" id="{5B2401A8-34D4-4E4F-8291-F407309B6418}"/>
              </a:ext>
            </a:extLst>
          </p:cNvPr>
          <p:cNvGrpSpPr/>
          <p:nvPr/>
        </p:nvGrpSpPr>
        <p:grpSpPr>
          <a:xfrm>
            <a:off x="4805611" y="4237112"/>
            <a:ext cx="1563024" cy="1877437"/>
            <a:chOff x="1829656" y="4528906"/>
            <a:chExt cx="2691170" cy="187743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848442-69EA-4DF4-9622-AE5074D0BB6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677FD6-D5DA-478E-A708-163106BE7E9E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37">
            <a:extLst>
              <a:ext uri="{FF2B5EF4-FFF2-40B4-BE49-F238E27FC236}">
                <a16:creationId xmlns:a16="http://schemas.microsoft.com/office/drawing/2014/main" id="{64937C71-7F0D-4133-BBF5-BB595B47AE40}"/>
              </a:ext>
            </a:extLst>
          </p:cNvPr>
          <p:cNvGrpSpPr/>
          <p:nvPr/>
        </p:nvGrpSpPr>
        <p:grpSpPr>
          <a:xfrm>
            <a:off x="7341905" y="4237112"/>
            <a:ext cx="1563024" cy="1877437"/>
            <a:chOff x="1829656" y="4528906"/>
            <a:chExt cx="2691170" cy="187743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94B9FC-8201-4EA6-9586-163949A6F4D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F1D62E1-5286-444A-9E2E-30ED962E564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40">
            <a:extLst>
              <a:ext uri="{FF2B5EF4-FFF2-40B4-BE49-F238E27FC236}">
                <a16:creationId xmlns:a16="http://schemas.microsoft.com/office/drawing/2014/main" id="{29BDB467-D399-448F-9A14-DD12E47BDAA7}"/>
              </a:ext>
            </a:extLst>
          </p:cNvPr>
          <p:cNvGrpSpPr/>
          <p:nvPr/>
        </p:nvGrpSpPr>
        <p:grpSpPr>
          <a:xfrm>
            <a:off x="9878200" y="4237112"/>
            <a:ext cx="1563024" cy="1877437"/>
            <a:chOff x="1829656" y="4528906"/>
            <a:chExt cx="2691170" cy="187743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04D526-C042-455F-9DCB-9E8626A9D0F6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6904C44-39D7-4C3F-B84D-9A09AF4236E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3A06B65E-1FE6-4035-B8A8-8CE01F130F75}"/>
              </a:ext>
            </a:extLst>
          </p:cNvPr>
          <p:cNvSpPr/>
          <p:nvPr/>
        </p:nvSpPr>
        <p:spPr>
          <a:xfrm flipH="1">
            <a:off x="8740089" y="2963422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9">
            <a:extLst>
              <a:ext uri="{FF2B5EF4-FFF2-40B4-BE49-F238E27FC236}">
                <a16:creationId xmlns:a16="http://schemas.microsoft.com/office/drawing/2014/main" id="{9F35A924-C6D9-489E-BA56-132F66255C15}"/>
              </a:ext>
            </a:extLst>
          </p:cNvPr>
          <p:cNvSpPr/>
          <p:nvPr/>
        </p:nvSpPr>
        <p:spPr>
          <a:xfrm>
            <a:off x="3649245" y="2921239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3" name="Block Arc 25">
            <a:extLst>
              <a:ext uri="{FF2B5EF4-FFF2-40B4-BE49-F238E27FC236}">
                <a16:creationId xmlns:a16="http://schemas.microsoft.com/office/drawing/2014/main" id="{12C438CA-B6FC-40E4-8BF7-CBDF974E6A98}"/>
              </a:ext>
            </a:extLst>
          </p:cNvPr>
          <p:cNvSpPr/>
          <p:nvPr/>
        </p:nvSpPr>
        <p:spPr>
          <a:xfrm>
            <a:off x="6217262" y="288917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Oval 32">
            <a:extLst>
              <a:ext uri="{FF2B5EF4-FFF2-40B4-BE49-F238E27FC236}">
                <a16:creationId xmlns:a16="http://schemas.microsoft.com/office/drawing/2014/main" id="{F61ABABA-98AC-49F0-B591-DACFB8B279CC}"/>
              </a:ext>
            </a:extLst>
          </p:cNvPr>
          <p:cNvSpPr/>
          <p:nvPr/>
        </p:nvSpPr>
        <p:spPr>
          <a:xfrm>
            <a:off x="1074761" y="2925793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8C08E3B2-367C-485A-9C61-B94B5600CA76}"/>
              </a:ext>
            </a:extLst>
          </p:cNvPr>
          <p:cNvSpPr/>
          <p:nvPr/>
        </p:nvSpPr>
        <p:spPr>
          <a:xfrm>
            <a:off x="3528731" y="2669060"/>
            <a:ext cx="1711131" cy="17111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B53C049-1247-4696-AFAD-303C28E71C8F}"/>
              </a:ext>
            </a:extLst>
          </p:cNvPr>
          <p:cNvSpPr/>
          <p:nvPr/>
        </p:nvSpPr>
        <p:spPr>
          <a:xfrm>
            <a:off x="6950514" y="2669060"/>
            <a:ext cx="1711131" cy="17111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5" name="Left-Right Arrow 6">
            <a:extLst>
              <a:ext uri="{FF2B5EF4-FFF2-40B4-BE49-F238E27FC236}">
                <a16:creationId xmlns:a16="http://schemas.microsoft.com/office/drawing/2014/main" id="{743B5D12-9BDE-44EE-9665-FCBE9C2FF9BD}"/>
              </a:ext>
            </a:extLst>
          </p:cNvPr>
          <p:cNvSpPr/>
          <p:nvPr/>
        </p:nvSpPr>
        <p:spPr>
          <a:xfrm>
            <a:off x="5413749" y="3105279"/>
            <a:ext cx="1362876" cy="8386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4C06DE-D387-481B-8606-C1EF21772B08}"/>
              </a:ext>
            </a:extLst>
          </p:cNvPr>
          <p:cNvSpPr/>
          <p:nvPr/>
        </p:nvSpPr>
        <p:spPr>
          <a:xfrm>
            <a:off x="4439817" y="4612550"/>
            <a:ext cx="3303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</a:rPr>
              <a:t>52,890,000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FA2F075-F56D-411A-ADB7-F3474A6C2030}"/>
              </a:ext>
            </a:extLst>
          </p:cNvPr>
          <p:cNvSpPr/>
          <p:nvPr/>
        </p:nvSpPr>
        <p:spPr>
          <a:xfrm>
            <a:off x="1122594" y="320146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4"/>
                </a:solidFill>
              </a:rPr>
              <a:t>Your Business Here</a:t>
            </a:r>
            <a:endParaRPr lang="ko-KR" altLang="en-US" sz="2700" b="1" dirty="0">
              <a:solidFill>
                <a:schemeClr val="accent4"/>
              </a:solidFill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426F0521-0796-4732-9F9F-592268D9A296}"/>
              </a:ext>
            </a:extLst>
          </p:cNvPr>
          <p:cNvSpPr/>
          <p:nvPr/>
        </p:nvSpPr>
        <p:spPr>
          <a:xfrm>
            <a:off x="8835532" y="320146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Your Business Here</a:t>
            </a:r>
            <a:endParaRPr lang="ko-KR" altLang="en-US" sz="2700" b="1" dirty="0">
              <a:solidFill>
                <a:schemeClr val="accent3"/>
              </a:solidFill>
            </a:endParaRPr>
          </a:p>
        </p:txBody>
      </p:sp>
      <p:sp>
        <p:nvSpPr>
          <p:cNvPr id="9" name="Rectangle 130">
            <a:extLst>
              <a:ext uri="{FF2B5EF4-FFF2-40B4-BE49-F238E27FC236}">
                <a16:creationId xmlns:a16="http://schemas.microsoft.com/office/drawing/2014/main" id="{F7E722D7-2C71-4670-BBB7-2EF9BFBD5027}"/>
              </a:ext>
            </a:extLst>
          </p:cNvPr>
          <p:cNvSpPr/>
          <p:nvPr/>
        </p:nvSpPr>
        <p:spPr>
          <a:xfrm>
            <a:off x="7564285" y="3294442"/>
            <a:ext cx="499060" cy="50132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45688684-89D9-44C6-BC38-D0498B81F487}"/>
              </a:ext>
            </a:extLst>
          </p:cNvPr>
          <p:cNvSpPr>
            <a:spLocks noChangeAspect="1"/>
          </p:cNvSpPr>
          <p:nvPr/>
        </p:nvSpPr>
        <p:spPr>
          <a:xfrm>
            <a:off x="4112023" y="3329078"/>
            <a:ext cx="481700" cy="3808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575992" y="37284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9CE1-F23A-4F64-8B43-99AEF6450C06}"/>
              </a:ext>
            </a:extLst>
          </p:cNvPr>
          <p:cNvSpPr txBox="1"/>
          <p:nvPr/>
        </p:nvSpPr>
        <p:spPr>
          <a:xfrm>
            <a:off x="801188" y="1263014"/>
            <a:ext cx="60101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E177B-2B4B-4BD5-B852-EC78F2AF6172}"/>
              </a:ext>
            </a:extLst>
          </p:cNvPr>
          <p:cNvSpPr txBox="1"/>
          <p:nvPr/>
        </p:nvSpPr>
        <p:spPr>
          <a:xfrm>
            <a:off x="801187" y="638599"/>
            <a:ext cx="601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79451A03-BB16-4A95-961B-1540204A7A25}"/>
              </a:ext>
            </a:extLst>
          </p:cNvPr>
          <p:cNvGrpSpPr/>
          <p:nvPr/>
        </p:nvGrpSpPr>
        <p:grpSpPr>
          <a:xfrm>
            <a:off x="8970639" y="719099"/>
            <a:ext cx="2646596" cy="5419802"/>
            <a:chOff x="4871865" y="1777141"/>
            <a:chExt cx="3630109" cy="54198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55D0A-DDCD-4325-A98E-AB615F6D073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63919-756F-4966-A99E-ADF8909553BB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79372D0E-D6CE-40B9-ADD6-ABFFA5485BAA}"/>
              </a:ext>
            </a:extLst>
          </p:cNvPr>
          <p:cNvGrpSpPr/>
          <p:nvPr/>
        </p:nvGrpSpPr>
        <p:grpSpPr>
          <a:xfrm>
            <a:off x="5612951" y="719099"/>
            <a:ext cx="2646595" cy="5414664"/>
            <a:chOff x="822207" y="1777142"/>
            <a:chExt cx="3630108" cy="5414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2B6A00-44AC-4D69-9F46-1D57FDA3AD38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F1522A-19E2-416D-8470-7210D0083D16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1CEB6-1E77-4CF2-8415-463EB2DACC24}"/>
              </a:ext>
            </a:extLst>
          </p:cNvPr>
          <p:cNvSpPr/>
          <p:nvPr/>
        </p:nvSpPr>
        <p:spPr>
          <a:xfrm rot="16200000">
            <a:off x="8079524" y="93617"/>
            <a:ext cx="1554186" cy="667076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EB2FFA-366F-4739-872E-86BD4CBE06D4}"/>
              </a:ext>
            </a:extLst>
          </p:cNvPr>
          <p:cNvGrpSpPr/>
          <p:nvPr/>
        </p:nvGrpSpPr>
        <p:grpSpPr>
          <a:xfrm>
            <a:off x="6973423" y="2792590"/>
            <a:ext cx="5080032" cy="1272821"/>
            <a:chOff x="6973423" y="3153528"/>
            <a:chExt cx="5080032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973454" y="3153528"/>
              <a:ext cx="508000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973423" y="4046693"/>
              <a:ext cx="507993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48">
            <a:extLst>
              <a:ext uri="{FF2B5EF4-FFF2-40B4-BE49-F238E27FC236}">
                <a16:creationId xmlns:a16="http://schemas.microsoft.com/office/drawing/2014/main" id="{3973A3E4-DA07-4678-A943-B16E5206F1EF}"/>
              </a:ext>
            </a:extLst>
          </p:cNvPr>
          <p:cNvGrpSpPr/>
          <p:nvPr/>
        </p:nvGrpSpPr>
        <p:grpSpPr>
          <a:xfrm>
            <a:off x="7496475" y="1439279"/>
            <a:ext cx="4549973" cy="4554863"/>
            <a:chOff x="2671225" y="-136"/>
            <a:chExt cx="6849572" cy="6856935"/>
          </a:xfrm>
        </p:grpSpPr>
        <p:sp>
          <p:nvSpPr>
            <p:cNvPr id="4" name="Freeform: Shape 75">
              <a:extLst>
                <a:ext uri="{FF2B5EF4-FFF2-40B4-BE49-F238E27FC236}">
                  <a16:creationId xmlns:a16="http://schemas.microsoft.com/office/drawing/2014/main" id="{FAEEAA0D-5B6F-41E8-A7D9-1AA5D5155C5C}"/>
                </a:ext>
              </a:extLst>
            </p:cNvPr>
            <p:cNvSpPr/>
            <p:nvPr/>
          </p:nvSpPr>
          <p:spPr>
            <a:xfrm>
              <a:off x="5548799" y="-136"/>
              <a:ext cx="2646483" cy="3989830"/>
            </a:xfrm>
            <a:custGeom>
              <a:avLst/>
              <a:gdLst>
                <a:gd name="connsiteX0" fmla="*/ 2545595 w 2646483"/>
                <a:gd name="connsiteY0" fmla="*/ 709670 h 3989829"/>
                <a:gd name="connsiteX1" fmla="*/ 2528410 w 2646483"/>
                <a:gd name="connsiteY1" fmla="*/ 658030 h 3989829"/>
                <a:gd name="connsiteX2" fmla="*/ 2514251 w 2646483"/>
                <a:gd name="connsiteY2" fmla="*/ 655330 h 3989829"/>
                <a:gd name="connsiteX3" fmla="*/ 2502222 w 2646483"/>
                <a:gd name="connsiteY3" fmla="*/ 692893 h 3989829"/>
                <a:gd name="connsiteX4" fmla="*/ 2440679 w 2646483"/>
                <a:gd name="connsiteY4" fmla="*/ 861806 h 3989829"/>
                <a:gd name="connsiteX5" fmla="*/ 2241487 w 2646483"/>
                <a:gd name="connsiteY5" fmla="*/ 1083832 h 3989829"/>
                <a:gd name="connsiteX6" fmla="*/ 1851775 w 2646483"/>
                <a:gd name="connsiteY6" fmla="*/ 1372555 h 3989829"/>
                <a:gd name="connsiteX7" fmla="*/ 1474749 w 2646483"/>
                <a:gd name="connsiteY7" fmla="*/ 1711773 h 3989829"/>
                <a:gd name="connsiteX8" fmla="*/ 1153209 w 2646483"/>
                <a:gd name="connsiteY8" fmla="*/ 2321545 h 3989829"/>
                <a:gd name="connsiteX9" fmla="*/ 1138560 w 2646483"/>
                <a:gd name="connsiteY9" fmla="*/ 2370894 h 3989829"/>
                <a:gd name="connsiteX10" fmla="*/ 1136186 w 2646483"/>
                <a:gd name="connsiteY10" fmla="*/ 2370157 h 3989829"/>
                <a:gd name="connsiteX11" fmla="*/ 1138805 w 2646483"/>
                <a:gd name="connsiteY11" fmla="*/ 2159098 h 3989829"/>
                <a:gd name="connsiteX12" fmla="*/ 1152963 w 2646483"/>
                <a:gd name="connsiteY12" fmla="*/ 1352178 h 3989829"/>
                <a:gd name="connsiteX13" fmla="*/ 1198956 w 2646483"/>
                <a:gd name="connsiteY13" fmla="*/ 1231631 h 3989829"/>
                <a:gd name="connsiteX14" fmla="*/ 1227026 w 2646483"/>
                <a:gd name="connsiteY14" fmla="*/ 1203315 h 3989829"/>
                <a:gd name="connsiteX15" fmla="*/ 1358867 w 2646483"/>
                <a:gd name="connsiteY15" fmla="*/ 1127942 h 3989829"/>
                <a:gd name="connsiteX16" fmla="*/ 1617965 w 2646483"/>
                <a:gd name="connsiteY16" fmla="*/ 1030801 h 3989829"/>
                <a:gd name="connsiteX17" fmla="*/ 1989836 w 2646483"/>
                <a:gd name="connsiteY17" fmla="*/ 458674 h 3989829"/>
                <a:gd name="connsiteX18" fmla="*/ 1949326 w 2646483"/>
                <a:gd name="connsiteY18" fmla="*/ 100634 h 3989829"/>
                <a:gd name="connsiteX19" fmla="*/ 1926248 w 2646483"/>
                <a:gd name="connsiteY19" fmla="*/ 9221 h 3989829"/>
                <a:gd name="connsiteX20" fmla="*/ 1917573 w 2646483"/>
                <a:gd name="connsiteY20" fmla="*/ 301 h 3989829"/>
                <a:gd name="connsiteX21" fmla="*/ 1914136 w 2646483"/>
                <a:gd name="connsiteY21" fmla="*/ 9303 h 3989829"/>
                <a:gd name="connsiteX22" fmla="*/ 1911353 w 2646483"/>
                <a:gd name="connsiteY22" fmla="*/ 14949 h 3989829"/>
                <a:gd name="connsiteX23" fmla="*/ 1757007 w 2646483"/>
                <a:gd name="connsiteY23" fmla="*/ 247041 h 3989829"/>
                <a:gd name="connsiteX24" fmla="*/ 1496027 w 2646483"/>
                <a:gd name="connsiteY24" fmla="*/ 441651 h 3989829"/>
                <a:gd name="connsiteX25" fmla="*/ 1200511 w 2646483"/>
                <a:gd name="connsiteY25" fmla="*/ 806484 h 3989829"/>
                <a:gd name="connsiteX26" fmla="*/ 1098623 w 2646483"/>
                <a:gd name="connsiteY26" fmla="*/ 1332455 h 3989829"/>
                <a:gd name="connsiteX27" fmla="*/ 1095595 w 2646483"/>
                <a:gd name="connsiteY27" fmla="*/ 1872256 h 3989829"/>
                <a:gd name="connsiteX28" fmla="*/ 1089784 w 2646483"/>
                <a:gd name="connsiteY28" fmla="*/ 1866691 h 3989829"/>
                <a:gd name="connsiteX29" fmla="*/ 926682 w 2646483"/>
                <a:gd name="connsiteY29" fmla="*/ 1480827 h 3989829"/>
                <a:gd name="connsiteX30" fmla="*/ 655308 w 2646483"/>
                <a:gd name="connsiteY30" fmla="*/ 1216818 h 3989829"/>
                <a:gd name="connsiteX31" fmla="*/ 393591 w 2646483"/>
                <a:gd name="connsiteY31" fmla="*/ 1019835 h 3989829"/>
                <a:gd name="connsiteX32" fmla="*/ 280000 w 2646483"/>
                <a:gd name="connsiteY32" fmla="*/ 854032 h 3989829"/>
                <a:gd name="connsiteX33" fmla="*/ 261996 w 2646483"/>
                <a:gd name="connsiteY33" fmla="*/ 794126 h 3989829"/>
                <a:gd name="connsiteX34" fmla="*/ 254958 w 2646483"/>
                <a:gd name="connsiteY34" fmla="*/ 790935 h 3989829"/>
                <a:gd name="connsiteX35" fmla="*/ 245219 w 2646483"/>
                <a:gd name="connsiteY35" fmla="*/ 816223 h 3989829"/>
                <a:gd name="connsiteX36" fmla="*/ 185478 w 2646483"/>
                <a:gd name="connsiteY36" fmla="*/ 1312568 h 3989829"/>
                <a:gd name="connsiteX37" fmla="*/ 508327 w 2646483"/>
                <a:gd name="connsiteY37" fmla="*/ 1842549 h 3989829"/>
                <a:gd name="connsiteX38" fmla="*/ 785512 w 2646483"/>
                <a:gd name="connsiteY38" fmla="*/ 1956140 h 3989829"/>
                <a:gd name="connsiteX39" fmla="*/ 979467 w 2646483"/>
                <a:gd name="connsiteY39" fmla="*/ 2053363 h 3989829"/>
                <a:gd name="connsiteX40" fmla="*/ 1058850 w 2646483"/>
                <a:gd name="connsiteY40" fmla="*/ 2169982 h 3989829"/>
                <a:gd name="connsiteX41" fmla="*/ 1076118 w 2646483"/>
                <a:gd name="connsiteY41" fmla="*/ 2704710 h 3989829"/>
                <a:gd name="connsiteX42" fmla="*/ 1067443 w 2646483"/>
                <a:gd name="connsiteY42" fmla="*/ 2799641 h 3989829"/>
                <a:gd name="connsiteX43" fmla="*/ 1056722 w 2646483"/>
                <a:gd name="connsiteY43" fmla="*/ 2891791 h 3989829"/>
                <a:gd name="connsiteX44" fmla="*/ 1051894 w 2646483"/>
                <a:gd name="connsiteY44" fmla="*/ 2869776 h 3989829"/>
                <a:gd name="connsiteX45" fmla="*/ 850982 w 2646483"/>
                <a:gd name="connsiteY45" fmla="*/ 2450767 h 3989829"/>
                <a:gd name="connsiteX46" fmla="*/ 556448 w 2646483"/>
                <a:gd name="connsiteY46" fmla="*/ 2174319 h 3989829"/>
                <a:gd name="connsiteX47" fmla="*/ 262160 w 2646483"/>
                <a:gd name="connsiteY47" fmla="*/ 1954503 h 3989829"/>
                <a:gd name="connsiteX48" fmla="*/ 111824 w 2646483"/>
                <a:gd name="connsiteY48" fmla="*/ 1739434 h 3989829"/>
                <a:gd name="connsiteX49" fmla="*/ 93656 w 2646483"/>
                <a:gd name="connsiteY49" fmla="*/ 1677401 h 3989829"/>
                <a:gd name="connsiteX50" fmla="*/ 84163 w 2646483"/>
                <a:gd name="connsiteY50" fmla="*/ 1672736 h 3989829"/>
                <a:gd name="connsiteX51" fmla="*/ 76715 w 2646483"/>
                <a:gd name="connsiteY51" fmla="*/ 1689840 h 3989829"/>
                <a:gd name="connsiteX52" fmla="*/ 44880 w 2646483"/>
                <a:gd name="connsiteY52" fmla="*/ 1824545 h 3989829"/>
                <a:gd name="connsiteX53" fmla="*/ 4698 w 2646483"/>
                <a:gd name="connsiteY53" fmla="*/ 2320973 h 3989829"/>
                <a:gd name="connsiteX54" fmla="*/ 391136 w 2646483"/>
                <a:gd name="connsiteY54" fmla="*/ 2916997 h 3989829"/>
                <a:gd name="connsiteX55" fmla="*/ 703510 w 2646483"/>
                <a:gd name="connsiteY55" fmla="*/ 3044336 h 3989829"/>
                <a:gd name="connsiteX56" fmla="*/ 903685 w 2646483"/>
                <a:gd name="connsiteY56" fmla="*/ 3134685 h 3989829"/>
                <a:gd name="connsiteX57" fmla="*/ 1020877 w 2646483"/>
                <a:gd name="connsiteY57" fmla="*/ 3261124 h 3989829"/>
                <a:gd name="connsiteX58" fmla="*/ 1044692 w 2646483"/>
                <a:gd name="connsiteY58" fmla="*/ 3389773 h 3989829"/>
                <a:gd name="connsiteX59" fmla="*/ 1052221 w 2646483"/>
                <a:gd name="connsiteY59" fmla="*/ 3988661 h 3989829"/>
                <a:gd name="connsiteX60" fmla="*/ 1129394 w 2646483"/>
                <a:gd name="connsiteY60" fmla="*/ 3988661 h 3989829"/>
                <a:gd name="connsiteX61" fmla="*/ 1139705 w 2646483"/>
                <a:gd name="connsiteY61" fmla="*/ 3495753 h 3989829"/>
                <a:gd name="connsiteX62" fmla="*/ 1157219 w 2646483"/>
                <a:gd name="connsiteY62" fmla="*/ 3037216 h 3989829"/>
                <a:gd name="connsiteX63" fmla="*/ 1218270 w 2646483"/>
                <a:gd name="connsiteY63" fmla="*/ 2873623 h 3989829"/>
                <a:gd name="connsiteX64" fmla="*/ 1343563 w 2646483"/>
                <a:gd name="connsiteY64" fmla="*/ 2756267 h 3989829"/>
                <a:gd name="connsiteX65" fmla="*/ 1628276 w 2646483"/>
                <a:gd name="connsiteY65" fmla="*/ 2624672 h 3989829"/>
                <a:gd name="connsiteX66" fmla="*/ 2045649 w 2646483"/>
                <a:gd name="connsiteY66" fmla="*/ 2460015 h 3989829"/>
                <a:gd name="connsiteX67" fmla="*/ 2418420 w 2646483"/>
                <a:gd name="connsiteY67" fmla="*/ 2168591 h 3989829"/>
                <a:gd name="connsiteX68" fmla="*/ 2644292 w 2646483"/>
                <a:gd name="connsiteY68" fmla="*/ 1530257 h 3989829"/>
                <a:gd name="connsiteX69" fmla="*/ 2545595 w 2646483"/>
                <a:gd name="connsiteY69" fmla="*/ 709670 h 398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646483" h="3989829">
                  <a:moveTo>
                    <a:pt x="2545595" y="709670"/>
                  </a:moveTo>
                  <a:cubicBezTo>
                    <a:pt x="2541258" y="691993"/>
                    <a:pt x="2536839" y="674316"/>
                    <a:pt x="2528410" y="658030"/>
                  </a:cubicBezTo>
                  <a:cubicBezTo>
                    <a:pt x="2525545" y="652465"/>
                    <a:pt x="2521944" y="639944"/>
                    <a:pt x="2514251" y="655330"/>
                  </a:cubicBezTo>
                  <a:cubicBezTo>
                    <a:pt x="2507132" y="666869"/>
                    <a:pt x="2505331" y="680126"/>
                    <a:pt x="2502222" y="692893"/>
                  </a:cubicBezTo>
                  <a:cubicBezTo>
                    <a:pt x="2487900" y="751489"/>
                    <a:pt x="2469486" y="808366"/>
                    <a:pt x="2440679" y="861806"/>
                  </a:cubicBezTo>
                  <a:cubicBezTo>
                    <a:pt x="2392150" y="951991"/>
                    <a:pt x="2319560" y="1020326"/>
                    <a:pt x="2241487" y="1083832"/>
                  </a:cubicBezTo>
                  <a:cubicBezTo>
                    <a:pt x="2115947" y="1185883"/>
                    <a:pt x="1981324" y="1275823"/>
                    <a:pt x="1851775" y="1372555"/>
                  </a:cubicBezTo>
                  <a:cubicBezTo>
                    <a:pt x="1715679" y="1474116"/>
                    <a:pt x="1585475" y="1582142"/>
                    <a:pt x="1474749" y="1711773"/>
                  </a:cubicBezTo>
                  <a:cubicBezTo>
                    <a:pt x="1321713" y="1890833"/>
                    <a:pt x="1220725" y="2097392"/>
                    <a:pt x="1153209" y="2321545"/>
                  </a:cubicBezTo>
                  <a:cubicBezTo>
                    <a:pt x="1148298" y="2337995"/>
                    <a:pt x="1143470" y="2354444"/>
                    <a:pt x="1138560" y="2370894"/>
                  </a:cubicBezTo>
                  <a:cubicBezTo>
                    <a:pt x="1137741" y="2370648"/>
                    <a:pt x="1137005" y="2370403"/>
                    <a:pt x="1136186" y="2370157"/>
                  </a:cubicBezTo>
                  <a:cubicBezTo>
                    <a:pt x="1128985" y="2368357"/>
                    <a:pt x="1138560" y="2176775"/>
                    <a:pt x="1138805" y="2159098"/>
                  </a:cubicBezTo>
                  <a:cubicBezTo>
                    <a:pt x="1139624" y="2082497"/>
                    <a:pt x="1141833" y="1444491"/>
                    <a:pt x="1152963" y="1352178"/>
                  </a:cubicBezTo>
                  <a:cubicBezTo>
                    <a:pt x="1158364" y="1307576"/>
                    <a:pt x="1167121" y="1265593"/>
                    <a:pt x="1198956" y="1231631"/>
                  </a:cubicBezTo>
                  <a:cubicBezTo>
                    <a:pt x="1209677" y="1223529"/>
                    <a:pt x="1218924" y="1214036"/>
                    <a:pt x="1227026" y="1203315"/>
                  </a:cubicBezTo>
                  <a:cubicBezTo>
                    <a:pt x="1266963" y="1171153"/>
                    <a:pt x="1311074" y="1146356"/>
                    <a:pt x="1358867" y="1127942"/>
                  </a:cubicBezTo>
                  <a:cubicBezTo>
                    <a:pt x="1444960" y="1094798"/>
                    <a:pt x="1533591" y="1068692"/>
                    <a:pt x="1617965" y="1030801"/>
                  </a:cubicBezTo>
                  <a:cubicBezTo>
                    <a:pt x="1865033" y="919829"/>
                    <a:pt x="1985825" y="727265"/>
                    <a:pt x="1989836" y="458674"/>
                  </a:cubicBezTo>
                  <a:cubicBezTo>
                    <a:pt x="1991636" y="337636"/>
                    <a:pt x="1973795" y="218725"/>
                    <a:pt x="1949326" y="100634"/>
                  </a:cubicBezTo>
                  <a:cubicBezTo>
                    <a:pt x="1942942" y="69863"/>
                    <a:pt x="1936559" y="39010"/>
                    <a:pt x="1926248" y="9221"/>
                  </a:cubicBezTo>
                  <a:cubicBezTo>
                    <a:pt x="1924857" y="5211"/>
                    <a:pt x="1924529" y="-1500"/>
                    <a:pt x="1917573" y="301"/>
                  </a:cubicBezTo>
                  <a:cubicBezTo>
                    <a:pt x="1913808" y="1283"/>
                    <a:pt x="1913890" y="5702"/>
                    <a:pt x="1914136" y="9303"/>
                  </a:cubicBezTo>
                  <a:cubicBezTo>
                    <a:pt x="1913153" y="11185"/>
                    <a:pt x="1911762" y="12985"/>
                    <a:pt x="1911353" y="14949"/>
                  </a:cubicBezTo>
                  <a:cubicBezTo>
                    <a:pt x="1892694" y="114137"/>
                    <a:pt x="1835899" y="187954"/>
                    <a:pt x="1757007" y="247041"/>
                  </a:cubicBezTo>
                  <a:cubicBezTo>
                    <a:pt x="1670096" y="312020"/>
                    <a:pt x="1582284" y="375854"/>
                    <a:pt x="1496027" y="441651"/>
                  </a:cubicBezTo>
                  <a:cubicBezTo>
                    <a:pt x="1368196" y="539202"/>
                    <a:pt x="1266145" y="657867"/>
                    <a:pt x="1200511" y="806484"/>
                  </a:cubicBezTo>
                  <a:cubicBezTo>
                    <a:pt x="1126366" y="974251"/>
                    <a:pt x="1101651" y="1151430"/>
                    <a:pt x="1098623" y="1332455"/>
                  </a:cubicBezTo>
                  <a:cubicBezTo>
                    <a:pt x="1096004" y="1490729"/>
                    <a:pt x="1095595" y="1861863"/>
                    <a:pt x="1095595" y="1872256"/>
                  </a:cubicBezTo>
                  <a:cubicBezTo>
                    <a:pt x="1090930" y="1870374"/>
                    <a:pt x="1090194" y="1868574"/>
                    <a:pt x="1089784" y="1866691"/>
                  </a:cubicBezTo>
                  <a:cubicBezTo>
                    <a:pt x="1059423" y="1727895"/>
                    <a:pt x="1008356" y="1597936"/>
                    <a:pt x="926682" y="1480827"/>
                  </a:cubicBezTo>
                  <a:cubicBezTo>
                    <a:pt x="853110" y="1375420"/>
                    <a:pt x="757196" y="1293091"/>
                    <a:pt x="655308" y="1216818"/>
                  </a:cubicBezTo>
                  <a:cubicBezTo>
                    <a:pt x="567905" y="1151348"/>
                    <a:pt x="476247" y="1091525"/>
                    <a:pt x="393591" y="1019835"/>
                  </a:cubicBezTo>
                  <a:cubicBezTo>
                    <a:pt x="341297" y="974415"/>
                    <a:pt x="300705" y="920975"/>
                    <a:pt x="280000" y="854032"/>
                  </a:cubicBezTo>
                  <a:cubicBezTo>
                    <a:pt x="273862" y="834145"/>
                    <a:pt x="267970" y="814095"/>
                    <a:pt x="261996" y="794126"/>
                  </a:cubicBezTo>
                  <a:cubicBezTo>
                    <a:pt x="261423" y="788971"/>
                    <a:pt x="258641" y="784879"/>
                    <a:pt x="254958" y="790935"/>
                  </a:cubicBezTo>
                  <a:cubicBezTo>
                    <a:pt x="250375" y="798627"/>
                    <a:pt x="247347" y="807466"/>
                    <a:pt x="245219" y="816223"/>
                  </a:cubicBezTo>
                  <a:cubicBezTo>
                    <a:pt x="205201" y="979243"/>
                    <a:pt x="176230" y="1143901"/>
                    <a:pt x="185478" y="1312568"/>
                  </a:cubicBezTo>
                  <a:cubicBezTo>
                    <a:pt x="198408" y="1546379"/>
                    <a:pt x="299969" y="1726994"/>
                    <a:pt x="508327" y="1842549"/>
                  </a:cubicBezTo>
                  <a:cubicBezTo>
                    <a:pt x="596385" y="1891324"/>
                    <a:pt x="690989" y="1923569"/>
                    <a:pt x="785512" y="1956140"/>
                  </a:cubicBezTo>
                  <a:cubicBezTo>
                    <a:pt x="854501" y="1979955"/>
                    <a:pt x="922835" y="2005243"/>
                    <a:pt x="979467" y="2053363"/>
                  </a:cubicBezTo>
                  <a:cubicBezTo>
                    <a:pt x="1016540" y="2084871"/>
                    <a:pt x="1049520" y="2119979"/>
                    <a:pt x="1058850" y="2169982"/>
                  </a:cubicBezTo>
                  <a:cubicBezTo>
                    <a:pt x="1081028" y="2288647"/>
                    <a:pt x="1079964" y="2646850"/>
                    <a:pt x="1076118" y="2704710"/>
                  </a:cubicBezTo>
                  <a:cubicBezTo>
                    <a:pt x="1073990" y="2736381"/>
                    <a:pt x="1070634" y="2768052"/>
                    <a:pt x="1067443" y="2799641"/>
                  </a:cubicBezTo>
                  <a:cubicBezTo>
                    <a:pt x="1065560" y="2818300"/>
                    <a:pt x="1060323" y="2852427"/>
                    <a:pt x="1056722" y="2891791"/>
                  </a:cubicBezTo>
                  <a:cubicBezTo>
                    <a:pt x="1053448" y="2879678"/>
                    <a:pt x="1053694" y="2876405"/>
                    <a:pt x="1051894" y="2869776"/>
                  </a:cubicBezTo>
                  <a:cubicBezTo>
                    <a:pt x="1010565" y="2717804"/>
                    <a:pt x="947305" y="2576306"/>
                    <a:pt x="850982" y="2450767"/>
                  </a:cubicBezTo>
                  <a:cubicBezTo>
                    <a:pt x="767999" y="2342496"/>
                    <a:pt x="664965" y="2255420"/>
                    <a:pt x="556448" y="2174319"/>
                  </a:cubicBezTo>
                  <a:cubicBezTo>
                    <a:pt x="458325" y="2101075"/>
                    <a:pt x="356273" y="2033231"/>
                    <a:pt x="262160" y="1954503"/>
                  </a:cubicBezTo>
                  <a:cubicBezTo>
                    <a:pt x="192598" y="1896317"/>
                    <a:pt x="137439" y="1828228"/>
                    <a:pt x="111824" y="1739434"/>
                  </a:cubicBezTo>
                  <a:cubicBezTo>
                    <a:pt x="105850" y="1718729"/>
                    <a:pt x="99712" y="1698024"/>
                    <a:pt x="93656" y="1677401"/>
                  </a:cubicBezTo>
                  <a:cubicBezTo>
                    <a:pt x="93165" y="1670281"/>
                    <a:pt x="90382" y="1665452"/>
                    <a:pt x="84163" y="1672736"/>
                  </a:cubicBezTo>
                  <a:cubicBezTo>
                    <a:pt x="80234" y="1677237"/>
                    <a:pt x="78434" y="1683866"/>
                    <a:pt x="76715" y="1689840"/>
                  </a:cubicBezTo>
                  <a:cubicBezTo>
                    <a:pt x="63458" y="1734114"/>
                    <a:pt x="53555" y="1779207"/>
                    <a:pt x="44880" y="1824545"/>
                  </a:cubicBezTo>
                  <a:cubicBezTo>
                    <a:pt x="13455" y="1988548"/>
                    <a:pt x="-10524" y="2153287"/>
                    <a:pt x="4698" y="2320973"/>
                  </a:cubicBezTo>
                  <a:cubicBezTo>
                    <a:pt x="28840" y="2587191"/>
                    <a:pt x="153888" y="2788429"/>
                    <a:pt x="391136" y="2916997"/>
                  </a:cubicBezTo>
                  <a:cubicBezTo>
                    <a:pt x="490650" y="2970928"/>
                    <a:pt x="597040" y="3007591"/>
                    <a:pt x="703510" y="3044336"/>
                  </a:cubicBezTo>
                  <a:cubicBezTo>
                    <a:pt x="772991" y="3068315"/>
                    <a:pt x="842389" y="3092538"/>
                    <a:pt x="903685" y="3134685"/>
                  </a:cubicBezTo>
                  <a:cubicBezTo>
                    <a:pt x="952133" y="3167993"/>
                    <a:pt x="995916" y="3206293"/>
                    <a:pt x="1020877" y="3261124"/>
                  </a:cubicBezTo>
                  <a:cubicBezTo>
                    <a:pt x="1039454" y="3301798"/>
                    <a:pt x="1041582" y="3347299"/>
                    <a:pt x="1044692" y="3389773"/>
                  </a:cubicBezTo>
                  <a:cubicBezTo>
                    <a:pt x="1045101" y="3421772"/>
                    <a:pt x="1052630" y="3985879"/>
                    <a:pt x="1052221" y="3988661"/>
                  </a:cubicBezTo>
                  <a:cubicBezTo>
                    <a:pt x="1095431" y="3991853"/>
                    <a:pt x="1119328" y="3987352"/>
                    <a:pt x="1129394" y="3988661"/>
                  </a:cubicBezTo>
                  <a:cubicBezTo>
                    <a:pt x="1135286" y="3891520"/>
                    <a:pt x="1139705" y="3576936"/>
                    <a:pt x="1139705" y="3495753"/>
                  </a:cubicBezTo>
                  <a:cubicBezTo>
                    <a:pt x="1142161" y="3343698"/>
                    <a:pt x="1135041" y="3187798"/>
                    <a:pt x="1157219" y="3037216"/>
                  </a:cubicBezTo>
                  <a:cubicBezTo>
                    <a:pt x="1165975" y="2977884"/>
                    <a:pt x="1179806" y="2921661"/>
                    <a:pt x="1218270" y="2873623"/>
                  </a:cubicBezTo>
                  <a:cubicBezTo>
                    <a:pt x="1254442" y="2828366"/>
                    <a:pt x="1296343" y="2789575"/>
                    <a:pt x="1343563" y="2756267"/>
                  </a:cubicBezTo>
                  <a:cubicBezTo>
                    <a:pt x="1430475" y="2694971"/>
                    <a:pt x="1529007" y="2658962"/>
                    <a:pt x="1628276" y="2624672"/>
                  </a:cubicBezTo>
                  <a:cubicBezTo>
                    <a:pt x="1769774" y="2575815"/>
                    <a:pt x="1911926" y="2528595"/>
                    <a:pt x="2045649" y="2460015"/>
                  </a:cubicBezTo>
                  <a:cubicBezTo>
                    <a:pt x="2188537" y="2386688"/>
                    <a:pt x="2317514" y="2295357"/>
                    <a:pt x="2418420" y="2168591"/>
                  </a:cubicBezTo>
                  <a:cubicBezTo>
                    <a:pt x="2567037" y="1981919"/>
                    <a:pt x="2633407" y="1764967"/>
                    <a:pt x="2644292" y="1530257"/>
                  </a:cubicBezTo>
                  <a:cubicBezTo>
                    <a:pt x="2657222" y="1251681"/>
                    <a:pt x="2611475" y="979243"/>
                    <a:pt x="2545595" y="709670"/>
                  </a:cubicBezTo>
                  <a:close/>
                </a:path>
              </a:pathLst>
            </a:custGeom>
            <a:solidFill>
              <a:srgbClr val="95C23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76">
              <a:extLst>
                <a:ext uri="{FF2B5EF4-FFF2-40B4-BE49-F238E27FC236}">
                  <a16:creationId xmlns:a16="http://schemas.microsoft.com/office/drawing/2014/main" id="{436D0444-DB24-4F52-A6C7-ECE92EA9B037}"/>
                </a:ext>
              </a:extLst>
            </p:cNvPr>
            <p:cNvSpPr/>
            <p:nvPr/>
          </p:nvSpPr>
          <p:spPr>
            <a:xfrm>
              <a:off x="5520599" y="3928645"/>
              <a:ext cx="2342308" cy="827528"/>
            </a:xfrm>
            <a:custGeom>
              <a:avLst/>
              <a:gdLst>
                <a:gd name="connsiteX0" fmla="*/ 2324027 w 2342309"/>
                <a:gd name="connsiteY0" fmla="*/ 609420 h 827528"/>
                <a:gd name="connsiteX1" fmla="*/ 2236134 w 2342309"/>
                <a:gd name="connsiteY1" fmla="*/ 472751 h 827528"/>
                <a:gd name="connsiteX2" fmla="*/ 2156097 w 2342309"/>
                <a:gd name="connsiteY2" fmla="*/ 412682 h 827528"/>
                <a:gd name="connsiteX3" fmla="*/ 2067466 w 2342309"/>
                <a:gd name="connsiteY3" fmla="*/ 370372 h 827528"/>
                <a:gd name="connsiteX4" fmla="*/ 2041851 w 2342309"/>
                <a:gd name="connsiteY4" fmla="*/ 364480 h 827528"/>
                <a:gd name="connsiteX5" fmla="*/ 1953384 w 2342309"/>
                <a:gd name="connsiteY5" fmla="*/ 347867 h 827528"/>
                <a:gd name="connsiteX6" fmla="*/ 1926460 w 2342309"/>
                <a:gd name="connsiteY6" fmla="*/ 338537 h 827528"/>
                <a:gd name="connsiteX7" fmla="*/ 1812705 w 2342309"/>
                <a:gd name="connsiteY7" fmla="*/ 292545 h 827528"/>
                <a:gd name="connsiteX8" fmla="*/ 1790036 w 2342309"/>
                <a:gd name="connsiteY8" fmla="*/ 273313 h 827528"/>
                <a:gd name="connsiteX9" fmla="*/ 1401144 w 2342309"/>
                <a:gd name="connsiteY9" fmla="*/ 96625 h 827528"/>
                <a:gd name="connsiteX10" fmla="*/ 1291890 w 2342309"/>
                <a:gd name="connsiteY10" fmla="*/ 137217 h 827528"/>
                <a:gd name="connsiteX11" fmla="*/ 1273313 w 2342309"/>
                <a:gd name="connsiteY11" fmla="*/ 134680 h 827528"/>
                <a:gd name="connsiteX12" fmla="*/ 1157022 w 2342309"/>
                <a:gd name="connsiteY12" fmla="*/ 61762 h 827528"/>
                <a:gd name="connsiteX13" fmla="*/ 1121504 w 2342309"/>
                <a:gd name="connsiteY13" fmla="*/ 52924 h 827528"/>
                <a:gd name="connsiteX14" fmla="*/ 1073220 w 2342309"/>
                <a:gd name="connsiteY14" fmla="*/ 48341 h 827528"/>
                <a:gd name="connsiteX15" fmla="*/ 976324 w 2342309"/>
                <a:gd name="connsiteY15" fmla="*/ 63808 h 827528"/>
                <a:gd name="connsiteX16" fmla="*/ 942034 w 2342309"/>
                <a:gd name="connsiteY16" fmla="*/ 65772 h 827528"/>
                <a:gd name="connsiteX17" fmla="*/ 777622 w 2342309"/>
                <a:gd name="connsiteY17" fmla="*/ 78293 h 827528"/>
                <a:gd name="connsiteX18" fmla="*/ 717144 w 2342309"/>
                <a:gd name="connsiteY18" fmla="*/ 67491 h 827528"/>
                <a:gd name="connsiteX19" fmla="*/ 402969 w 2342309"/>
                <a:gd name="connsiteY19" fmla="*/ 35001 h 827528"/>
                <a:gd name="connsiteX20" fmla="*/ 267200 w 2342309"/>
                <a:gd name="connsiteY20" fmla="*/ 86395 h 827528"/>
                <a:gd name="connsiteX21" fmla="*/ 213105 w 2342309"/>
                <a:gd name="connsiteY21" fmla="*/ 101372 h 827528"/>
                <a:gd name="connsiteX22" fmla="*/ 20132 w 2342309"/>
                <a:gd name="connsiteY22" fmla="*/ 192539 h 827528"/>
                <a:gd name="connsiteX23" fmla="*/ 0 w 2342309"/>
                <a:gd name="connsiteY23" fmla="*/ 220691 h 827528"/>
                <a:gd name="connsiteX24" fmla="*/ 28316 w 2342309"/>
                <a:gd name="connsiteY24" fmla="*/ 225929 h 827528"/>
                <a:gd name="connsiteX25" fmla="*/ 91822 w 2342309"/>
                <a:gd name="connsiteY25" fmla="*/ 241805 h 827528"/>
                <a:gd name="connsiteX26" fmla="*/ 91822 w 2342309"/>
                <a:gd name="connsiteY26" fmla="*/ 241805 h 827528"/>
                <a:gd name="connsiteX27" fmla="*/ 333243 w 2342309"/>
                <a:gd name="connsiteY27" fmla="*/ 325116 h 827528"/>
                <a:gd name="connsiteX28" fmla="*/ 923948 w 2342309"/>
                <a:gd name="connsiteY28" fmla="*/ 543868 h 827528"/>
                <a:gd name="connsiteX29" fmla="*/ 1349504 w 2342309"/>
                <a:gd name="connsiteY29" fmla="*/ 645102 h 827528"/>
                <a:gd name="connsiteX30" fmla="*/ 1780952 w 2342309"/>
                <a:gd name="connsiteY30" fmla="*/ 692322 h 827528"/>
                <a:gd name="connsiteX31" fmla="*/ 2137928 w 2342309"/>
                <a:gd name="connsiteY31" fmla="*/ 753209 h 827528"/>
                <a:gd name="connsiteX32" fmla="*/ 2307332 w 2342309"/>
                <a:gd name="connsiteY32" fmla="*/ 827518 h 827528"/>
                <a:gd name="connsiteX33" fmla="*/ 2325664 w 2342309"/>
                <a:gd name="connsiteY33" fmla="*/ 808204 h 827528"/>
                <a:gd name="connsiteX34" fmla="*/ 2324027 w 2342309"/>
                <a:gd name="connsiteY34" fmla="*/ 609420 h 82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42309" h="827528">
                  <a:moveTo>
                    <a:pt x="2324027" y="609420"/>
                  </a:moveTo>
                  <a:cubicBezTo>
                    <a:pt x="2304795" y="557208"/>
                    <a:pt x="2269523" y="515634"/>
                    <a:pt x="2236134" y="472751"/>
                  </a:cubicBezTo>
                  <a:cubicBezTo>
                    <a:pt x="2212892" y="448200"/>
                    <a:pt x="2186376" y="427332"/>
                    <a:pt x="2156097" y="412682"/>
                  </a:cubicBezTo>
                  <a:cubicBezTo>
                    <a:pt x="2126635" y="398443"/>
                    <a:pt x="2096436" y="385840"/>
                    <a:pt x="2067466" y="370372"/>
                  </a:cubicBezTo>
                  <a:cubicBezTo>
                    <a:pt x="2059937" y="366362"/>
                    <a:pt x="2051590" y="360879"/>
                    <a:pt x="2041851" y="364480"/>
                  </a:cubicBezTo>
                  <a:cubicBezTo>
                    <a:pt x="2012635" y="357524"/>
                    <a:pt x="1983746" y="348604"/>
                    <a:pt x="1953384" y="347867"/>
                  </a:cubicBezTo>
                  <a:cubicBezTo>
                    <a:pt x="1942991" y="347622"/>
                    <a:pt x="1934807" y="344266"/>
                    <a:pt x="1926460" y="338537"/>
                  </a:cubicBezTo>
                  <a:cubicBezTo>
                    <a:pt x="1892006" y="314887"/>
                    <a:pt x="1854279" y="298682"/>
                    <a:pt x="1812705" y="292545"/>
                  </a:cubicBezTo>
                  <a:cubicBezTo>
                    <a:pt x="1800348" y="290744"/>
                    <a:pt x="1794128" y="286080"/>
                    <a:pt x="1790036" y="273313"/>
                  </a:cubicBezTo>
                  <a:cubicBezTo>
                    <a:pt x="1737905" y="109637"/>
                    <a:pt x="1558190" y="27063"/>
                    <a:pt x="1401144" y="96625"/>
                  </a:cubicBezTo>
                  <a:cubicBezTo>
                    <a:pt x="1365299" y="112502"/>
                    <a:pt x="1329290" y="126169"/>
                    <a:pt x="1291890" y="137217"/>
                  </a:cubicBezTo>
                  <a:cubicBezTo>
                    <a:pt x="1285016" y="139263"/>
                    <a:pt x="1279614" y="141390"/>
                    <a:pt x="1273313" y="134680"/>
                  </a:cubicBezTo>
                  <a:cubicBezTo>
                    <a:pt x="1240905" y="100471"/>
                    <a:pt x="1200805" y="78048"/>
                    <a:pt x="1157022" y="61762"/>
                  </a:cubicBezTo>
                  <a:cubicBezTo>
                    <a:pt x="1146301" y="54397"/>
                    <a:pt x="1135580" y="47031"/>
                    <a:pt x="1121504" y="52924"/>
                  </a:cubicBezTo>
                  <a:cubicBezTo>
                    <a:pt x="1105382" y="51369"/>
                    <a:pt x="1089342" y="49896"/>
                    <a:pt x="1073220" y="48341"/>
                  </a:cubicBezTo>
                  <a:cubicBezTo>
                    <a:pt x="1040075" y="48095"/>
                    <a:pt x="1007504" y="52433"/>
                    <a:pt x="976324" y="63808"/>
                  </a:cubicBezTo>
                  <a:cubicBezTo>
                    <a:pt x="964621" y="68064"/>
                    <a:pt x="954064" y="68719"/>
                    <a:pt x="942034" y="65772"/>
                  </a:cubicBezTo>
                  <a:cubicBezTo>
                    <a:pt x="885975" y="52187"/>
                    <a:pt x="829916" y="54970"/>
                    <a:pt x="777622" y="78293"/>
                  </a:cubicBezTo>
                  <a:cubicBezTo>
                    <a:pt x="751516" y="89915"/>
                    <a:pt x="736948" y="82958"/>
                    <a:pt x="717144" y="67491"/>
                  </a:cubicBezTo>
                  <a:cubicBezTo>
                    <a:pt x="619675" y="-8536"/>
                    <a:pt x="512468" y="-21712"/>
                    <a:pt x="402969" y="35001"/>
                  </a:cubicBezTo>
                  <a:cubicBezTo>
                    <a:pt x="358858" y="57834"/>
                    <a:pt x="317694" y="81731"/>
                    <a:pt x="267200" y="86395"/>
                  </a:cubicBezTo>
                  <a:cubicBezTo>
                    <a:pt x="248869" y="88114"/>
                    <a:pt x="231437" y="99735"/>
                    <a:pt x="213105" y="101372"/>
                  </a:cubicBezTo>
                  <a:cubicBezTo>
                    <a:pt x="137242" y="108083"/>
                    <a:pt x="73490" y="138853"/>
                    <a:pt x="20132" y="192539"/>
                  </a:cubicBezTo>
                  <a:cubicBezTo>
                    <a:pt x="14649" y="202769"/>
                    <a:pt x="3273" y="208743"/>
                    <a:pt x="0" y="220691"/>
                  </a:cubicBezTo>
                  <a:cubicBezTo>
                    <a:pt x="9084" y="224947"/>
                    <a:pt x="18413" y="226747"/>
                    <a:pt x="28316" y="225929"/>
                  </a:cubicBezTo>
                  <a:cubicBezTo>
                    <a:pt x="49512" y="231248"/>
                    <a:pt x="70626" y="236486"/>
                    <a:pt x="91822" y="241805"/>
                  </a:cubicBezTo>
                  <a:lnTo>
                    <a:pt x="91822" y="241805"/>
                  </a:lnTo>
                  <a:cubicBezTo>
                    <a:pt x="174396" y="263574"/>
                    <a:pt x="254597" y="292217"/>
                    <a:pt x="333243" y="325116"/>
                  </a:cubicBezTo>
                  <a:cubicBezTo>
                    <a:pt x="527117" y="406217"/>
                    <a:pt x="721972" y="484618"/>
                    <a:pt x="923948" y="543868"/>
                  </a:cubicBezTo>
                  <a:cubicBezTo>
                    <a:pt x="1064054" y="584951"/>
                    <a:pt x="1205306" y="621205"/>
                    <a:pt x="1349504" y="645102"/>
                  </a:cubicBezTo>
                  <a:cubicBezTo>
                    <a:pt x="1492392" y="668835"/>
                    <a:pt x="1637081" y="676773"/>
                    <a:pt x="1780952" y="692322"/>
                  </a:cubicBezTo>
                  <a:cubicBezTo>
                    <a:pt x="1901172" y="705334"/>
                    <a:pt x="2020818" y="722274"/>
                    <a:pt x="2137928" y="753209"/>
                  </a:cubicBezTo>
                  <a:cubicBezTo>
                    <a:pt x="2198079" y="769167"/>
                    <a:pt x="2257575" y="787499"/>
                    <a:pt x="2307332" y="827518"/>
                  </a:cubicBezTo>
                  <a:cubicBezTo>
                    <a:pt x="2320672" y="827927"/>
                    <a:pt x="2322718" y="816961"/>
                    <a:pt x="2325664" y="808204"/>
                  </a:cubicBezTo>
                  <a:cubicBezTo>
                    <a:pt x="2347760" y="741997"/>
                    <a:pt x="2348497" y="675709"/>
                    <a:pt x="2324027" y="609420"/>
                  </a:cubicBezTo>
                  <a:close/>
                </a:path>
              </a:pathLst>
            </a:custGeom>
            <a:solidFill>
              <a:srgbClr val="79462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77">
              <a:extLst>
                <a:ext uri="{FF2B5EF4-FFF2-40B4-BE49-F238E27FC236}">
                  <a16:creationId xmlns:a16="http://schemas.microsoft.com/office/drawing/2014/main" id="{FB32E235-1C05-4ED4-89A1-9C32618D8B3E}"/>
                </a:ext>
              </a:extLst>
            </p:cNvPr>
            <p:cNvSpPr/>
            <p:nvPr/>
          </p:nvSpPr>
          <p:spPr>
            <a:xfrm>
              <a:off x="5548995" y="3982268"/>
              <a:ext cx="2290234" cy="758916"/>
            </a:xfrm>
            <a:custGeom>
              <a:avLst/>
              <a:gdLst>
                <a:gd name="connsiteX0" fmla="*/ 0 w 2290235"/>
                <a:gd name="connsiteY0" fmla="*/ 172467 h 758916"/>
                <a:gd name="connsiteX1" fmla="*/ 125948 w 2290235"/>
                <a:gd name="connsiteY1" fmla="*/ 107488 h 758916"/>
                <a:gd name="connsiteX2" fmla="*/ 255825 w 2290235"/>
                <a:gd name="connsiteY2" fmla="*/ 79418 h 758916"/>
                <a:gd name="connsiteX3" fmla="*/ 342818 w 2290235"/>
                <a:gd name="connsiteY3" fmla="*/ 40790 h 758916"/>
                <a:gd name="connsiteX4" fmla="*/ 613292 w 2290235"/>
                <a:gd name="connsiteY4" fmla="*/ 29169 h 758916"/>
                <a:gd name="connsiteX5" fmla="*/ 682936 w 2290235"/>
                <a:gd name="connsiteY5" fmla="*/ 75162 h 758916"/>
                <a:gd name="connsiteX6" fmla="*/ 718044 w 2290235"/>
                <a:gd name="connsiteY6" fmla="*/ 81791 h 758916"/>
                <a:gd name="connsiteX7" fmla="*/ 902261 w 2290235"/>
                <a:gd name="connsiteY7" fmla="*/ 66323 h 758916"/>
                <a:gd name="connsiteX8" fmla="*/ 926812 w 2290235"/>
                <a:gd name="connsiteY8" fmla="*/ 63541 h 758916"/>
                <a:gd name="connsiteX9" fmla="*/ 1225029 w 2290235"/>
                <a:gd name="connsiteY9" fmla="*/ 130321 h 758916"/>
                <a:gd name="connsiteX10" fmla="*/ 1251217 w 2290235"/>
                <a:gd name="connsiteY10" fmla="*/ 135149 h 758916"/>
                <a:gd name="connsiteX11" fmla="*/ 1395251 w 2290235"/>
                <a:gd name="connsiteY11" fmla="*/ 80972 h 758916"/>
                <a:gd name="connsiteX12" fmla="*/ 1655822 w 2290235"/>
                <a:gd name="connsiteY12" fmla="*/ 139896 h 758916"/>
                <a:gd name="connsiteX13" fmla="*/ 1745844 w 2290235"/>
                <a:gd name="connsiteY13" fmla="*/ 277710 h 758916"/>
                <a:gd name="connsiteX14" fmla="*/ 1760165 w 2290235"/>
                <a:gd name="connsiteY14" fmla="*/ 290477 h 758916"/>
                <a:gd name="connsiteX15" fmla="*/ 1861890 w 2290235"/>
                <a:gd name="connsiteY15" fmla="*/ 326486 h 758916"/>
                <a:gd name="connsiteX16" fmla="*/ 1952484 w 2290235"/>
                <a:gd name="connsiteY16" fmla="*/ 353165 h 758916"/>
                <a:gd name="connsiteX17" fmla="*/ 2042342 w 2290235"/>
                <a:gd name="connsiteY17" fmla="*/ 386064 h 758916"/>
                <a:gd name="connsiteX18" fmla="*/ 2144148 w 2290235"/>
                <a:gd name="connsiteY18" fmla="*/ 439094 h 758916"/>
                <a:gd name="connsiteX19" fmla="*/ 2288264 w 2290235"/>
                <a:gd name="connsiteY19" fmla="*/ 676342 h 758916"/>
                <a:gd name="connsiteX20" fmla="*/ 2284418 w 2290235"/>
                <a:gd name="connsiteY20" fmla="*/ 758916 h 758916"/>
                <a:gd name="connsiteX21" fmla="*/ 2277625 w 2290235"/>
                <a:gd name="connsiteY21" fmla="*/ 719634 h 758916"/>
                <a:gd name="connsiteX22" fmla="*/ 2195051 w 2290235"/>
                <a:gd name="connsiteY22" fmla="*/ 557268 h 758916"/>
                <a:gd name="connsiteX23" fmla="*/ 2051753 w 2290235"/>
                <a:gd name="connsiteY23" fmla="*/ 456935 h 758916"/>
                <a:gd name="connsiteX24" fmla="*/ 2000032 w 2290235"/>
                <a:gd name="connsiteY24" fmla="*/ 429929 h 758916"/>
                <a:gd name="connsiteX25" fmla="*/ 1898471 w 2290235"/>
                <a:gd name="connsiteY25" fmla="*/ 408323 h 758916"/>
                <a:gd name="connsiteX26" fmla="*/ 1871874 w 2290235"/>
                <a:gd name="connsiteY26" fmla="*/ 397521 h 758916"/>
                <a:gd name="connsiteX27" fmla="*/ 1759920 w 2290235"/>
                <a:gd name="connsiteY27" fmla="*/ 352837 h 758916"/>
                <a:gd name="connsiteX28" fmla="*/ 1735942 w 2290235"/>
                <a:gd name="connsiteY28" fmla="*/ 333278 h 758916"/>
                <a:gd name="connsiteX29" fmla="*/ 1515389 w 2290235"/>
                <a:gd name="connsiteY29" fmla="*/ 137195 h 758916"/>
                <a:gd name="connsiteX30" fmla="*/ 1308421 w 2290235"/>
                <a:gd name="connsiteY30" fmla="*/ 174677 h 758916"/>
                <a:gd name="connsiteX31" fmla="*/ 1228875 w 2290235"/>
                <a:gd name="connsiteY31" fmla="*/ 199146 h 758916"/>
                <a:gd name="connsiteX32" fmla="*/ 1215290 w 2290235"/>
                <a:gd name="connsiteY32" fmla="*/ 191371 h 758916"/>
                <a:gd name="connsiteX33" fmla="*/ 977797 w 2290235"/>
                <a:gd name="connsiteY33" fmla="*/ 109779 h 758916"/>
                <a:gd name="connsiteX34" fmla="*/ 949399 w 2290235"/>
                <a:gd name="connsiteY34" fmla="*/ 116326 h 758916"/>
                <a:gd name="connsiteX35" fmla="*/ 853977 w 2290235"/>
                <a:gd name="connsiteY35" fmla="*/ 119682 h 758916"/>
                <a:gd name="connsiteX36" fmla="*/ 708960 w 2290235"/>
                <a:gd name="connsiteY36" fmla="*/ 142433 h 758916"/>
                <a:gd name="connsiteX37" fmla="*/ 677043 w 2290235"/>
                <a:gd name="connsiteY37" fmla="*/ 137768 h 758916"/>
                <a:gd name="connsiteX38" fmla="*/ 532436 w 2290235"/>
                <a:gd name="connsiteY38" fmla="*/ 66405 h 758916"/>
                <a:gd name="connsiteX39" fmla="*/ 311720 w 2290235"/>
                <a:gd name="connsiteY39" fmla="*/ 115590 h 758916"/>
                <a:gd name="connsiteX40" fmla="*/ 265563 w 2290235"/>
                <a:gd name="connsiteY40" fmla="*/ 136704 h 758916"/>
                <a:gd name="connsiteX41" fmla="*/ 155983 w 2290235"/>
                <a:gd name="connsiteY41" fmla="*/ 161501 h 758916"/>
                <a:gd name="connsiteX42" fmla="*/ 86584 w 2290235"/>
                <a:gd name="connsiteY42" fmla="*/ 175495 h 758916"/>
                <a:gd name="connsiteX43" fmla="*/ 63424 w 2290235"/>
                <a:gd name="connsiteY43" fmla="*/ 188343 h 758916"/>
                <a:gd name="connsiteX44" fmla="*/ 0 w 2290235"/>
                <a:gd name="connsiteY44" fmla="*/ 172467 h 7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90235" h="758916">
                  <a:moveTo>
                    <a:pt x="0" y="172467"/>
                  </a:moveTo>
                  <a:cubicBezTo>
                    <a:pt x="33308" y="134003"/>
                    <a:pt x="78564" y="114690"/>
                    <a:pt x="125948" y="107488"/>
                  </a:cubicBezTo>
                  <a:cubicBezTo>
                    <a:pt x="170304" y="100777"/>
                    <a:pt x="211551" y="79172"/>
                    <a:pt x="255825" y="79418"/>
                  </a:cubicBezTo>
                  <a:cubicBezTo>
                    <a:pt x="292815" y="79581"/>
                    <a:pt x="315321" y="56421"/>
                    <a:pt x="342818" y="40790"/>
                  </a:cubicBezTo>
                  <a:cubicBezTo>
                    <a:pt x="431121" y="-9458"/>
                    <a:pt x="521061" y="-13223"/>
                    <a:pt x="613292" y="29169"/>
                  </a:cubicBezTo>
                  <a:cubicBezTo>
                    <a:pt x="638907" y="40954"/>
                    <a:pt x="661985" y="56421"/>
                    <a:pt x="682936" y="75162"/>
                  </a:cubicBezTo>
                  <a:cubicBezTo>
                    <a:pt x="693084" y="84164"/>
                    <a:pt x="702331" y="88747"/>
                    <a:pt x="718044" y="81791"/>
                  </a:cubicBezTo>
                  <a:cubicBezTo>
                    <a:pt x="777213" y="55357"/>
                    <a:pt x="839246" y="51838"/>
                    <a:pt x="902261" y="66323"/>
                  </a:cubicBezTo>
                  <a:cubicBezTo>
                    <a:pt x="911017" y="68369"/>
                    <a:pt x="918710" y="66078"/>
                    <a:pt x="926812" y="63541"/>
                  </a:cubicBezTo>
                  <a:cubicBezTo>
                    <a:pt x="1039175" y="27860"/>
                    <a:pt x="1138526" y="51183"/>
                    <a:pt x="1225029" y="130321"/>
                  </a:cubicBezTo>
                  <a:cubicBezTo>
                    <a:pt x="1233867" y="138422"/>
                    <a:pt x="1240905" y="136949"/>
                    <a:pt x="1251217" y="135149"/>
                  </a:cubicBezTo>
                  <a:cubicBezTo>
                    <a:pt x="1302938" y="126392"/>
                    <a:pt x="1345248" y="93248"/>
                    <a:pt x="1395251" y="80972"/>
                  </a:cubicBezTo>
                  <a:cubicBezTo>
                    <a:pt x="1491656" y="57485"/>
                    <a:pt x="1578895" y="75653"/>
                    <a:pt x="1655822" y="139896"/>
                  </a:cubicBezTo>
                  <a:cubicBezTo>
                    <a:pt x="1700015" y="176804"/>
                    <a:pt x="1730049" y="222470"/>
                    <a:pt x="1745844" y="277710"/>
                  </a:cubicBezTo>
                  <a:cubicBezTo>
                    <a:pt x="1747890" y="284749"/>
                    <a:pt x="1751327" y="289577"/>
                    <a:pt x="1760165" y="290477"/>
                  </a:cubicBezTo>
                  <a:cubicBezTo>
                    <a:pt x="1796910" y="294242"/>
                    <a:pt x="1831855" y="306108"/>
                    <a:pt x="1861890" y="326486"/>
                  </a:cubicBezTo>
                  <a:cubicBezTo>
                    <a:pt x="1890124" y="345717"/>
                    <a:pt x="1921468" y="347354"/>
                    <a:pt x="1952484" y="353165"/>
                  </a:cubicBezTo>
                  <a:cubicBezTo>
                    <a:pt x="1984319" y="359139"/>
                    <a:pt x="2013862" y="370841"/>
                    <a:pt x="2042342" y="386064"/>
                  </a:cubicBezTo>
                  <a:cubicBezTo>
                    <a:pt x="2076141" y="404068"/>
                    <a:pt x="2114604" y="413479"/>
                    <a:pt x="2144148" y="439094"/>
                  </a:cubicBezTo>
                  <a:cubicBezTo>
                    <a:pt x="2217311" y="502682"/>
                    <a:pt x="2275825" y="575027"/>
                    <a:pt x="2288264" y="676342"/>
                  </a:cubicBezTo>
                  <a:cubicBezTo>
                    <a:pt x="2291538" y="703185"/>
                    <a:pt x="2291047" y="728472"/>
                    <a:pt x="2284418" y="758916"/>
                  </a:cubicBezTo>
                  <a:cubicBezTo>
                    <a:pt x="2275661" y="743940"/>
                    <a:pt x="2279590" y="731091"/>
                    <a:pt x="2277625" y="719634"/>
                  </a:cubicBezTo>
                  <a:cubicBezTo>
                    <a:pt x="2267068" y="656701"/>
                    <a:pt x="2232696" y="606289"/>
                    <a:pt x="2195051" y="557268"/>
                  </a:cubicBezTo>
                  <a:cubicBezTo>
                    <a:pt x="2157733" y="508738"/>
                    <a:pt x="2110104" y="475921"/>
                    <a:pt x="2051753" y="456935"/>
                  </a:cubicBezTo>
                  <a:cubicBezTo>
                    <a:pt x="2033749" y="451042"/>
                    <a:pt x="2018527" y="436967"/>
                    <a:pt x="2000032" y="429929"/>
                  </a:cubicBezTo>
                  <a:cubicBezTo>
                    <a:pt x="1967133" y="417407"/>
                    <a:pt x="1933661" y="408569"/>
                    <a:pt x="1898471" y="408323"/>
                  </a:cubicBezTo>
                  <a:cubicBezTo>
                    <a:pt x="1887505" y="408241"/>
                    <a:pt x="1880140" y="402431"/>
                    <a:pt x="1871874" y="397521"/>
                  </a:cubicBezTo>
                  <a:cubicBezTo>
                    <a:pt x="1836929" y="376652"/>
                    <a:pt x="1801248" y="357911"/>
                    <a:pt x="1759920" y="352837"/>
                  </a:cubicBezTo>
                  <a:cubicBezTo>
                    <a:pt x="1748463" y="351446"/>
                    <a:pt x="1740525" y="346290"/>
                    <a:pt x="1735942" y="333278"/>
                  </a:cubicBezTo>
                  <a:cubicBezTo>
                    <a:pt x="1698623" y="227544"/>
                    <a:pt x="1626443" y="160764"/>
                    <a:pt x="1515389" y="137195"/>
                  </a:cubicBezTo>
                  <a:cubicBezTo>
                    <a:pt x="1440998" y="121400"/>
                    <a:pt x="1373237" y="138668"/>
                    <a:pt x="1308421" y="174677"/>
                  </a:cubicBezTo>
                  <a:cubicBezTo>
                    <a:pt x="1283788" y="188343"/>
                    <a:pt x="1254736" y="188753"/>
                    <a:pt x="1228875" y="199146"/>
                  </a:cubicBezTo>
                  <a:cubicBezTo>
                    <a:pt x="1222164" y="201847"/>
                    <a:pt x="1218973" y="195136"/>
                    <a:pt x="1215290" y="191371"/>
                  </a:cubicBezTo>
                  <a:cubicBezTo>
                    <a:pt x="1149410" y="125410"/>
                    <a:pt x="1068719" y="102578"/>
                    <a:pt x="977797" y="109779"/>
                  </a:cubicBezTo>
                  <a:cubicBezTo>
                    <a:pt x="968222" y="110516"/>
                    <a:pt x="958320" y="112726"/>
                    <a:pt x="949399" y="116326"/>
                  </a:cubicBezTo>
                  <a:cubicBezTo>
                    <a:pt x="917810" y="129175"/>
                    <a:pt x="886793" y="125165"/>
                    <a:pt x="853977" y="119682"/>
                  </a:cubicBezTo>
                  <a:cubicBezTo>
                    <a:pt x="804137" y="111253"/>
                    <a:pt x="755280" y="122791"/>
                    <a:pt x="708960" y="142433"/>
                  </a:cubicBezTo>
                  <a:cubicBezTo>
                    <a:pt x="696193" y="147834"/>
                    <a:pt x="687846" y="146770"/>
                    <a:pt x="677043" y="137768"/>
                  </a:cubicBezTo>
                  <a:cubicBezTo>
                    <a:pt x="634733" y="102332"/>
                    <a:pt x="588086" y="74835"/>
                    <a:pt x="532436" y="66405"/>
                  </a:cubicBezTo>
                  <a:cubicBezTo>
                    <a:pt x="452644" y="54375"/>
                    <a:pt x="377926" y="66896"/>
                    <a:pt x="311720" y="115590"/>
                  </a:cubicBezTo>
                  <a:cubicBezTo>
                    <a:pt x="297562" y="125983"/>
                    <a:pt x="284222" y="136213"/>
                    <a:pt x="265563" y="136704"/>
                  </a:cubicBezTo>
                  <a:cubicBezTo>
                    <a:pt x="227427" y="137522"/>
                    <a:pt x="192728" y="154299"/>
                    <a:pt x="155983" y="161501"/>
                  </a:cubicBezTo>
                  <a:cubicBezTo>
                    <a:pt x="132823" y="166002"/>
                    <a:pt x="109171" y="167802"/>
                    <a:pt x="86584" y="175495"/>
                  </a:cubicBezTo>
                  <a:cubicBezTo>
                    <a:pt x="78073" y="178441"/>
                    <a:pt x="68744" y="179751"/>
                    <a:pt x="63424" y="188343"/>
                  </a:cubicBezTo>
                  <a:cubicBezTo>
                    <a:pt x="42310" y="183106"/>
                    <a:pt x="21114" y="177786"/>
                    <a:pt x="0" y="172467"/>
                  </a:cubicBezTo>
                  <a:close/>
                </a:path>
              </a:pathLst>
            </a:custGeom>
            <a:solidFill>
              <a:srgbClr val="A15B2C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8">
              <a:extLst>
                <a:ext uri="{FF2B5EF4-FFF2-40B4-BE49-F238E27FC236}">
                  <a16:creationId xmlns:a16="http://schemas.microsoft.com/office/drawing/2014/main" id="{2770E0A1-EF9D-496F-BE5B-1C581560E94E}"/>
                </a:ext>
              </a:extLst>
            </p:cNvPr>
            <p:cNvSpPr/>
            <p:nvPr/>
          </p:nvSpPr>
          <p:spPr>
            <a:xfrm>
              <a:off x="2671225" y="3428437"/>
              <a:ext cx="6849572" cy="3428362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0">
              <a:extLst>
                <a:ext uri="{FF2B5EF4-FFF2-40B4-BE49-F238E27FC236}">
                  <a16:creationId xmlns:a16="http://schemas.microsoft.com/office/drawing/2014/main" id="{DF83B9AF-9025-4364-A091-6D6F31051F41}"/>
                </a:ext>
              </a:extLst>
            </p:cNvPr>
            <p:cNvSpPr/>
            <p:nvPr/>
          </p:nvSpPr>
          <p:spPr>
            <a:xfrm>
              <a:off x="7728826" y="3246031"/>
              <a:ext cx="1511513" cy="1983889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8">
              <a:extLst>
                <a:ext uri="{FF2B5EF4-FFF2-40B4-BE49-F238E27FC236}">
                  <a16:creationId xmlns:a16="http://schemas.microsoft.com/office/drawing/2014/main" id="{AD8188B0-CB1D-4D60-A215-B837B3E15DB1}"/>
                </a:ext>
              </a:extLst>
            </p:cNvPr>
            <p:cNvSpPr/>
            <p:nvPr/>
          </p:nvSpPr>
          <p:spPr>
            <a:xfrm>
              <a:off x="5999104" y="5179733"/>
              <a:ext cx="1745843" cy="231410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0">
              <a:extLst>
                <a:ext uri="{FF2B5EF4-FFF2-40B4-BE49-F238E27FC236}">
                  <a16:creationId xmlns:a16="http://schemas.microsoft.com/office/drawing/2014/main" id="{B199D989-6AD9-4DC2-9F99-4BE30DBBAD7E}"/>
                </a:ext>
              </a:extLst>
            </p:cNvPr>
            <p:cNvSpPr/>
            <p:nvPr/>
          </p:nvSpPr>
          <p:spPr>
            <a:xfrm>
              <a:off x="6652575" y="647717"/>
              <a:ext cx="1546121" cy="3340808"/>
            </a:xfrm>
            <a:custGeom>
              <a:avLst/>
              <a:gdLst>
                <a:gd name="connsiteX0" fmla="*/ 25618 w 1546122"/>
                <a:gd name="connsiteY0" fmla="*/ 3340808 h 3340808"/>
                <a:gd name="connsiteX1" fmla="*/ 2 w 1546122"/>
                <a:gd name="connsiteY1" fmla="*/ 3336634 h 3340808"/>
                <a:gd name="connsiteX2" fmla="*/ 23653 w 1546122"/>
                <a:gd name="connsiteY2" fmla="*/ 2402866 h 3340808"/>
                <a:gd name="connsiteX3" fmla="*/ 69892 w 1546122"/>
                <a:gd name="connsiteY3" fmla="*/ 2125600 h 3340808"/>
                <a:gd name="connsiteX4" fmla="*/ 199277 w 1546122"/>
                <a:gd name="connsiteY4" fmla="*/ 1899400 h 3340808"/>
                <a:gd name="connsiteX5" fmla="*/ 306730 w 1546122"/>
                <a:gd name="connsiteY5" fmla="*/ 1779345 h 3340808"/>
                <a:gd name="connsiteX6" fmla="*/ 532193 w 1546122"/>
                <a:gd name="connsiteY6" fmla="*/ 1606422 h 3340808"/>
                <a:gd name="connsiteX7" fmla="*/ 811833 w 1546122"/>
                <a:gd name="connsiteY7" fmla="*/ 1411484 h 3340808"/>
                <a:gd name="connsiteX8" fmla="*/ 972643 w 1546122"/>
                <a:gd name="connsiteY8" fmla="*/ 1277925 h 3340808"/>
                <a:gd name="connsiteX9" fmla="*/ 1080015 w 1546122"/>
                <a:gd name="connsiteY9" fmla="*/ 1178083 h 3340808"/>
                <a:gd name="connsiteX10" fmla="*/ 1297621 w 1546122"/>
                <a:gd name="connsiteY10" fmla="*/ 877739 h 3340808"/>
                <a:gd name="connsiteX11" fmla="*/ 1373485 w 1546122"/>
                <a:gd name="connsiteY11" fmla="*/ 628379 h 3340808"/>
                <a:gd name="connsiteX12" fmla="*/ 1409902 w 1546122"/>
                <a:gd name="connsiteY12" fmla="*/ 409300 h 3340808"/>
                <a:gd name="connsiteX13" fmla="*/ 1413994 w 1546122"/>
                <a:gd name="connsiteY13" fmla="*/ 344648 h 3340808"/>
                <a:gd name="connsiteX14" fmla="*/ 1418250 w 1546122"/>
                <a:gd name="connsiteY14" fmla="*/ 71965 h 3340808"/>
                <a:gd name="connsiteX15" fmla="*/ 1413913 w 1546122"/>
                <a:gd name="connsiteY15" fmla="*/ 7395 h 3340808"/>
                <a:gd name="connsiteX16" fmla="*/ 1428071 w 1546122"/>
                <a:gd name="connsiteY16" fmla="*/ 10095 h 3340808"/>
                <a:gd name="connsiteX17" fmla="*/ 1445256 w 1546122"/>
                <a:gd name="connsiteY17" fmla="*/ 61735 h 3340808"/>
                <a:gd name="connsiteX18" fmla="*/ 1543952 w 1546122"/>
                <a:gd name="connsiteY18" fmla="*/ 882403 h 3340808"/>
                <a:gd name="connsiteX19" fmla="*/ 1318081 w 1546122"/>
                <a:gd name="connsiteY19" fmla="*/ 1520738 h 3340808"/>
                <a:gd name="connsiteX20" fmla="*/ 937126 w 1546122"/>
                <a:gd name="connsiteY20" fmla="*/ 1812161 h 3340808"/>
                <a:gd name="connsiteX21" fmla="*/ 519754 w 1546122"/>
                <a:gd name="connsiteY21" fmla="*/ 1976819 h 3340808"/>
                <a:gd name="connsiteX22" fmla="*/ 234222 w 1546122"/>
                <a:gd name="connsiteY22" fmla="*/ 2115861 h 3340808"/>
                <a:gd name="connsiteX23" fmla="*/ 114330 w 1546122"/>
                <a:gd name="connsiteY23" fmla="*/ 2225769 h 3340808"/>
                <a:gd name="connsiteX24" fmla="*/ 52379 w 1546122"/>
                <a:gd name="connsiteY24" fmla="*/ 2395910 h 3340808"/>
                <a:gd name="connsiteX25" fmla="*/ 25618 w 1546122"/>
                <a:gd name="connsiteY25" fmla="*/ 3340808 h 33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6122" h="3340808">
                  <a:moveTo>
                    <a:pt x="25618" y="3340808"/>
                  </a:moveTo>
                  <a:cubicBezTo>
                    <a:pt x="14979" y="3339417"/>
                    <a:pt x="10478" y="3339172"/>
                    <a:pt x="2" y="3336634"/>
                  </a:cubicBezTo>
                  <a:cubicBezTo>
                    <a:pt x="-243" y="3263881"/>
                    <a:pt x="17761" y="2469482"/>
                    <a:pt x="23653" y="2402866"/>
                  </a:cubicBezTo>
                  <a:cubicBezTo>
                    <a:pt x="31919" y="2309326"/>
                    <a:pt x="39694" y="2215458"/>
                    <a:pt x="69892" y="2125600"/>
                  </a:cubicBezTo>
                  <a:cubicBezTo>
                    <a:pt x="98044" y="2041880"/>
                    <a:pt x="145101" y="1968472"/>
                    <a:pt x="199277" y="1899400"/>
                  </a:cubicBezTo>
                  <a:cubicBezTo>
                    <a:pt x="232503" y="1857091"/>
                    <a:pt x="267693" y="1816499"/>
                    <a:pt x="306730" y="1779345"/>
                  </a:cubicBezTo>
                  <a:cubicBezTo>
                    <a:pt x="375719" y="1713711"/>
                    <a:pt x="453302" y="1659207"/>
                    <a:pt x="532193" y="1606422"/>
                  </a:cubicBezTo>
                  <a:cubicBezTo>
                    <a:pt x="626716" y="1543325"/>
                    <a:pt x="721565" y="1480555"/>
                    <a:pt x="811833" y="1411484"/>
                  </a:cubicBezTo>
                  <a:cubicBezTo>
                    <a:pt x="867155" y="1369174"/>
                    <a:pt x="921577" y="1325636"/>
                    <a:pt x="972643" y="1277925"/>
                  </a:cubicBezTo>
                  <a:cubicBezTo>
                    <a:pt x="1008325" y="1244535"/>
                    <a:pt x="1046297" y="1213519"/>
                    <a:pt x="1080015" y="1178083"/>
                  </a:cubicBezTo>
                  <a:cubicBezTo>
                    <a:pt x="1166026" y="1087816"/>
                    <a:pt x="1245491" y="992475"/>
                    <a:pt x="1297621" y="877739"/>
                  </a:cubicBezTo>
                  <a:cubicBezTo>
                    <a:pt x="1333793" y="798110"/>
                    <a:pt x="1358099" y="714800"/>
                    <a:pt x="1373485" y="628379"/>
                  </a:cubicBezTo>
                  <a:cubicBezTo>
                    <a:pt x="1386497" y="555707"/>
                    <a:pt x="1401309" y="482381"/>
                    <a:pt x="1409902" y="409300"/>
                  </a:cubicBezTo>
                  <a:cubicBezTo>
                    <a:pt x="1412439" y="387940"/>
                    <a:pt x="1412358" y="366253"/>
                    <a:pt x="1413994" y="344648"/>
                  </a:cubicBezTo>
                  <a:cubicBezTo>
                    <a:pt x="1420705" y="253890"/>
                    <a:pt x="1419559" y="162886"/>
                    <a:pt x="1418250" y="71965"/>
                  </a:cubicBezTo>
                  <a:cubicBezTo>
                    <a:pt x="1417923" y="50605"/>
                    <a:pt x="1414649" y="28918"/>
                    <a:pt x="1413913" y="7395"/>
                  </a:cubicBezTo>
                  <a:cubicBezTo>
                    <a:pt x="1421687" y="-7991"/>
                    <a:pt x="1425206" y="4530"/>
                    <a:pt x="1428071" y="10095"/>
                  </a:cubicBezTo>
                  <a:cubicBezTo>
                    <a:pt x="1436500" y="26299"/>
                    <a:pt x="1440919" y="44058"/>
                    <a:pt x="1445256" y="61735"/>
                  </a:cubicBezTo>
                  <a:cubicBezTo>
                    <a:pt x="1511135" y="331308"/>
                    <a:pt x="1556801" y="603746"/>
                    <a:pt x="1543952" y="882403"/>
                  </a:cubicBezTo>
                  <a:cubicBezTo>
                    <a:pt x="1533150" y="1117032"/>
                    <a:pt x="1466780" y="1334066"/>
                    <a:pt x="1318081" y="1520738"/>
                  </a:cubicBezTo>
                  <a:cubicBezTo>
                    <a:pt x="1217175" y="1647504"/>
                    <a:pt x="1080015" y="1738835"/>
                    <a:pt x="937126" y="1812161"/>
                  </a:cubicBezTo>
                  <a:cubicBezTo>
                    <a:pt x="803403" y="1880742"/>
                    <a:pt x="661251" y="1927880"/>
                    <a:pt x="519754" y="1976819"/>
                  </a:cubicBezTo>
                  <a:cubicBezTo>
                    <a:pt x="420485" y="2011109"/>
                    <a:pt x="321134" y="2054565"/>
                    <a:pt x="234222" y="2115861"/>
                  </a:cubicBezTo>
                  <a:cubicBezTo>
                    <a:pt x="187001" y="2149169"/>
                    <a:pt x="150502" y="2180595"/>
                    <a:pt x="114330" y="2225769"/>
                  </a:cubicBezTo>
                  <a:cubicBezTo>
                    <a:pt x="75948" y="2273808"/>
                    <a:pt x="61135" y="2336578"/>
                    <a:pt x="52379" y="2395910"/>
                  </a:cubicBezTo>
                  <a:cubicBezTo>
                    <a:pt x="30364" y="2546491"/>
                    <a:pt x="31510" y="3243749"/>
                    <a:pt x="25618" y="3340808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8">
              <a:extLst>
                <a:ext uri="{FF2B5EF4-FFF2-40B4-BE49-F238E27FC236}">
                  <a16:creationId xmlns:a16="http://schemas.microsoft.com/office/drawing/2014/main" id="{0836C4F3-6A5E-42A7-8CC2-108EADA32CA9}"/>
                </a:ext>
              </a:extLst>
            </p:cNvPr>
            <p:cNvSpPr/>
            <p:nvPr/>
          </p:nvSpPr>
          <p:spPr>
            <a:xfrm>
              <a:off x="7751822" y="3243728"/>
              <a:ext cx="1005786" cy="1681837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786" h="1681837">
                  <a:moveTo>
                    <a:pt x="76027" y="1512598"/>
                  </a:moveTo>
                  <a:cubicBezTo>
                    <a:pt x="85521" y="1508097"/>
                    <a:pt x="86421" y="1498358"/>
                    <a:pt x="89121" y="1490092"/>
                  </a:cubicBezTo>
                  <a:cubicBezTo>
                    <a:pt x="120220" y="1394833"/>
                    <a:pt x="106634" y="1306203"/>
                    <a:pt x="48530" y="1224529"/>
                  </a:cubicBezTo>
                  <a:cubicBezTo>
                    <a:pt x="32817" y="1202432"/>
                    <a:pt x="16204" y="1180991"/>
                    <a:pt x="0" y="1159222"/>
                  </a:cubicBezTo>
                  <a:cubicBezTo>
                    <a:pt x="3437" y="1143428"/>
                    <a:pt x="15795" y="1133116"/>
                    <a:pt x="24306" y="1120513"/>
                  </a:cubicBezTo>
                  <a:cubicBezTo>
                    <a:pt x="99187" y="1008805"/>
                    <a:pt x="165312" y="892104"/>
                    <a:pt x="224235" y="771311"/>
                  </a:cubicBezTo>
                  <a:cubicBezTo>
                    <a:pt x="270228" y="677034"/>
                    <a:pt x="319167" y="584230"/>
                    <a:pt x="363850" y="489299"/>
                  </a:cubicBezTo>
                  <a:cubicBezTo>
                    <a:pt x="379809" y="455418"/>
                    <a:pt x="396831" y="421619"/>
                    <a:pt x="416799" y="389538"/>
                  </a:cubicBezTo>
                  <a:cubicBezTo>
                    <a:pt x="425228" y="387820"/>
                    <a:pt x="426210" y="379800"/>
                    <a:pt x="429484" y="374071"/>
                  </a:cubicBezTo>
                  <a:cubicBezTo>
                    <a:pt x="477032" y="288387"/>
                    <a:pt x="525971" y="203522"/>
                    <a:pt x="589723" y="128476"/>
                  </a:cubicBezTo>
                  <a:cubicBezTo>
                    <a:pt x="637352" y="72417"/>
                    <a:pt x="689810" y="21269"/>
                    <a:pt x="765265" y="5883"/>
                  </a:cubicBezTo>
                  <a:cubicBezTo>
                    <a:pt x="840801" y="-9502"/>
                    <a:pt x="910035" y="4001"/>
                    <a:pt x="965848" y="61697"/>
                  </a:cubicBezTo>
                  <a:cubicBezTo>
                    <a:pt x="987290" y="83875"/>
                    <a:pt x="999402" y="111209"/>
                    <a:pt x="1005785" y="141161"/>
                  </a:cubicBezTo>
                  <a:cubicBezTo>
                    <a:pt x="1005867" y="150736"/>
                    <a:pt x="1001202" y="158265"/>
                    <a:pt x="996292" y="166122"/>
                  </a:cubicBezTo>
                  <a:cubicBezTo>
                    <a:pt x="940479" y="254425"/>
                    <a:pt x="897187" y="349274"/>
                    <a:pt x="853731" y="443961"/>
                  </a:cubicBezTo>
                  <a:cubicBezTo>
                    <a:pt x="830080" y="495437"/>
                    <a:pt x="807002" y="547076"/>
                    <a:pt x="783187" y="598470"/>
                  </a:cubicBezTo>
                  <a:cubicBezTo>
                    <a:pt x="708060" y="761000"/>
                    <a:pt x="634815" y="924430"/>
                    <a:pt x="553141" y="1083768"/>
                  </a:cubicBezTo>
                  <a:cubicBezTo>
                    <a:pt x="471467" y="1243106"/>
                    <a:pt x="381691" y="1397534"/>
                    <a:pt x="272274" y="1539850"/>
                  </a:cubicBezTo>
                  <a:cubicBezTo>
                    <a:pt x="237411" y="1585188"/>
                    <a:pt x="200257" y="1628725"/>
                    <a:pt x="160402" y="1669889"/>
                  </a:cubicBezTo>
                  <a:cubicBezTo>
                    <a:pt x="156228" y="1674227"/>
                    <a:pt x="152873" y="1680038"/>
                    <a:pt x="144280" y="1681838"/>
                  </a:cubicBezTo>
                  <a:cubicBezTo>
                    <a:pt x="143789" y="1616286"/>
                    <a:pt x="131840" y="1555398"/>
                    <a:pt x="76027" y="151259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99">
              <a:extLst>
                <a:ext uri="{FF2B5EF4-FFF2-40B4-BE49-F238E27FC236}">
                  <a16:creationId xmlns:a16="http://schemas.microsoft.com/office/drawing/2014/main" id="{CD596B33-2F9D-4829-8455-26809425CDBC}"/>
                </a:ext>
              </a:extLst>
            </p:cNvPr>
            <p:cNvSpPr/>
            <p:nvPr/>
          </p:nvSpPr>
          <p:spPr>
            <a:xfrm>
              <a:off x="5544052" y="1669017"/>
              <a:ext cx="1054529" cy="1726672"/>
            </a:xfrm>
            <a:custGeom>
              <a:avLst/>
              <a:gdLst>
                <a:gd name="connsiteX0" fmla="*/ 93819 w 1054529"/>
                <a:gd name="connsiteY0" fmla="*/ 8328 h 1726673"/>
                <a:gd name="connsiteX1" fmla="*/ 89891 w 1054529"/>
                <a:gd name="connsiteY1" fmla="*/ 177895 h 1726673"/>
                <a:gd name="connsiteX2" fmla="*/ 143413 w 1054529"/>
                <a:gd name="connsiteY2" fmla="*/ 548457 h 1726673"/>
                <a:gd name="connsiteX3" fmla="*/ 270589 w 1054529"/>
                <a:gd name="connsiteY3" fmla="*/ 765081 h 1726673"/>
                <a:gd name="connsiteX4" fmla="*/ 585091 w 1054529"/>
                <a:gd name="connsiteY4" fmla="*/ 1039647 h 1726673"/>
                <a:gd name="connsiteX5" fmla="*/ 804662 w 1054529"/>
                <a:gd name="connsiteY5" fmla="*/ 1192847 h 1726673"/>
                <a:gd name="connsiteX6" fmla="*/ 986014 w 1054529"/>
                <a:gd name="connsiteY6" fmla="*/ 1398996 h 1726673"/>
                <a:gd name="connsiteX7" fmla="*/ 1048456 w 1054529"/>
                <a:gd name="connsiteY7" fmla="*/ 1594424 h 1726673"/>
                <a:gd name="connsiteX8" fmla="*/ 1051157 w 1054529"/>
                <a:gd name="connsiteY8" fmla="*/ 1726674 h 1726673"/>
                <a:gd name="connsiteX9" fmla="*/ 1020795 w 1054529"/>
                <a:gd name="connsiteY9" fmla="*/ 1591887 h 1726673"/>
                <a:gd name="connsiteX10" fmla="*/ 903604 w 1054529"/>
                <a:gd name="connsiteY10" fmla="*/ 1465448 h 1726673"/>
                <a:gd name="connsiteX11" fmla="*/ 703429 w 1054529"/>
                <a:gd name="connsiteY11" fmla="*/ 1375099 h 1726673"/>
                <a:gd name="connsiteX12" fmla="*/ 391136 w 1054529"/>
                <a:gd name="connsiteY12" fmla="*/ 1247760 h 1726673"/>
                <a:gd name="connsiteX13" fmla="*/ 4698 w 1054529"/>
                <a:gd name="connsiteY13" fmla="*/ 651736 h 1726673"/>
                <a:gd name="connsiteX14" fmla="*/ 44881 w 1054529"/>
                <a:gd name="connsiteY14" fmla="*/ 155308 h 1726673"/>
                <a:gd name="connsiteX15" fmla="*/ 76715 w 1054529"/>
                <a:gd name="connsiteY15" fmla="*/ 20603 h 1726673"/>
                <a:gd name="connsiteX16" fmla="*/ 84163 w 1054529"/>
                <a:gd name="connsiteY16" fmla="*/ 3499 h 1726673"/>
                <a:gd name="connsiteX17" fmla="*/ 93819 w 1054529"/>
                <a:gd name="connsiteY17" fmla="*/ 8328 h 17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4529" h="1726673">
                  <a:moveTo>
                    <a:pt x="93819" y="8328"/>
                  </a:moveTo>
                  <a:cubicBezTo>
                    <a:pt x="85308" y="64714"/>
                    <a:pt x="87109" y="121591"/>
                    <a:pt x="89891" y="177895"/>
                  </a:cubicBezTo>
                  <a:cubicBezTo>
                    <a:pt x="96193" y="302943"/>
                    <a:pt x="102331" y="428319"/>
                    <a:pt x="143413" y="548457"/>
                  </a:cubicBezTo>
                  <a:cubicBezTo>
                    <a:pt x="171074" y="629394"/>
                    <a:pt x="214284" y="700838"/>
                    <a:pt x="270589" y="765081"/>
                  </a:cubicBezTo>
                  <a:cubicBezTo>
                    <a:pt x="363147" y="870815"/>
                    <a:pt x="470600" y="959118"/>
                    <a:pt x="585091" y="1039647"/>
                  </a:cubicBezTo>
                  <a:cubicBezTo>
                    <a:pt x="658090" y="1090959"/>
                    <a:pt x="734363" y="1137606"/>
                    <a:pt x="804662" y="1192847"/>
                  </a:cubicBezTo>
                  <a:cubicBezTo>
                    <a:pt x="877906" y="1250460"/>
                    <a:pt x="937484" y="1319531"/>
                    <a:pt x="986014" y="1398996"/>
                  </a:cubicBezTo>
                  <a:cubicBezTo>
                    <a:pt x="1022923" y="1459392"/>
                    <a:pt x="1039618" y="1525190"/>
                    <a:pt x="1048456" y="1594424"/>
                  </a:cubicBezTo>
                  <a:cubicBezTo>
                    <a:pt x="1053285" y="1632234"/>
                    <a:pt x="1057868" y="1676098"/>
                    <a:pt x="1051157" y="1726674"/>
                  </a:cubicBezTo>
                  <a:cubicBezTo>
                    <a:pt x="1045510" y="1683382"/>
                    <a:pt x="1039372" y="1632561"/>
                    <a:pt x="1020795" y="1591887"/>
                  </a:cubicBezTo>
                  <a:cubicBezTo>
                    <a:pt x="995753" y="1537056"/>
                    <a:pt x="952052" y="1498838"/>
                    <a:pt x="903604" y="1465448"/>
                  </a:cubicBezTo>
                  <a:cubicBezTo>
                    <a:pt x="842389" y="1423302"/>
                    <a:pt x="772991" y="1399078"/>
                    <a:pt x="703429" y="1375099"/>
                  </a:cubicBezTo>
                  <a:cubicBezTo>
                    <a:pt x="596958" y="1338354"/>
                    <a:pt x="490651" y="1301691"/>
                    <a:pt x="391136" y="1247760"/>
                  </a:cubicBezTo>
                  <a:cubicBezTo>
                    <a:pt x="153807" y="1119193"/>
                    <a:pt x="28840" y="917954"/>
                    <a:pt x="4698" y="651736"/>
                  </a:cubicBezTo>
                  <a:cubicBezTo>
                    <a:pt x="-10524" y="484132"/>
                    <a:pt x="13455" y="319311"/>
                    <a:pt x="44881" y="155308"/>
                  </a:cubicBezTo>
                  <a:cubicBezTo>
                    <a:pt x="53555" y="109970"/>
                    <a:pt x="63458" y="64877"/>
                    <a:pt x="76715" y="20603"/>
                  </a:cubicBezTo>
                  <a:cubicBezTo>
                    <a:pt x="78516" y="14629"/>
                    <a:pt x="80316" y="8000"/>
                    <a:pt x="84163" y="3499"/>
                  </a:cubicBezTo>
                  <a:cubicBezTo>
                    <a:pt x="90546" y="-3621"/>
                    <a:pt x="93328" y="1208"/>
                    <a:pt x="93819" y="8328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00">
              <a:extLst>
                <a:ext uri="{FF2B5EF4-FFF2-40B4-BE49-F238E27FC236}">
                  <a16:creationId xmlns:a16="http://schemas.microsoft.com/office/drawing/2014/main" id="{83B51483-E496-49A3-9DA2-58BA2A1E28F6}"/>
                </a:ext>
              </a:extLst>
            </p:cNvPr>
            <p:cNvSpPr/>
            <p:nvPr/>
          </p:nvSpPr>
          <p:spPr>
            <a:xfrm>
              <a:off x="5728021" y="787864"/>
              <a:ext cx="909294" cy="1886592"/>
            </a:xfrm>
            <a:custGeom>
              <a:avLst/>
              <a:gdLst>
                <a:gd name="connsiteX0" fmla="*/ 78190 w 909294"/>
                <a:gd name="connsiteY0" fmla="*/ 6289 h 1886592"/>
                <a:gd name="connsiteX1" fmla="*/ 73525 w 909294"/>
                <a:gd name="connsiteY1" fmla="*/ 112842 h 1886592"/>
                <a:gd name="connsiteX2" fmla="*/ 115999 w 909294"/>
                <a:gd name="connsiteY2" fmla="*/ 451486 h 1886592"/>
                <a:gd name="connsiteX3" fmla="*/ 223697 w 909294"/>
                <a:gd name="connsiteY3" fmla="*/ 643560 h 1886592"/>
                <a:gd name="connsiteX4" fmla="*/ 619710 w 909294"/>
                <a:gd name="connsiteY4" fmla="*/ 966164 h 1886592"/>
                <a:gd name="connsiteX5" fmla="*/ 852866 w 909294"/>
                <a:gd name="connsiteY5" fmla="*/ 1217978 h 1886592"/>
                <a:gd name="connsiteX6" fmla="*/ 889038 w 909294"/>
                <a:gd name="connsiteY6" fmla="*/ 1358739 h 1886592"/>
                <a:gd name="connsiteX7" fmla="*/ 907533 w 909294"/>
                <a:gd name="connsiteY7" fmla="*/ 1788469 h 1886592"/>
                <a:gd name="connsiteX8" fmla="*/ 898204 w 909294"/>
                <a:gd name="connsiteY8" fmla="*/ 1886592 h 1886592"/>
                <a:gd name="connsiteX9" fmla="*/ 875126 w 909294"/>
                <a:gd name="connsiteY9" fmla="*/ 1382063 h 1886592"/>
                <a:gd name="connsiteX10" fmla="*/ 795743 w 909294"/>
                <a:gd name="connsiteY10" fmla="*/ 1265444 h 1886592"/>
                <a:gd name="connsiteX11" fmla="*/ 601788 w 909294"/>
                <a:gd name="connsiteY11" fmla="*/ 1168221 h 1886592"/>
                <a:gd name="connsiteX12" fmla="*/ 324603 w 909294"/>
                <a:gd name="connsiteY12" fmla="*/ 1054630 h 1886592"/>
                <a:gd name="connsiteX13" fmla="*/ 1754 w 909294"/>
                <a:gd name="connsiteY13" fmla="*/ 524649 h 1886592"/>
                <a:gd name="connsiteX14" fmla="*/ 61495 w 909294"/>
                <a:gd name="connsiteY14" fmla="*/ 28304 h 1886592"/>
                <a:gd name="connsiteX15" fmla="*/ 71234 w 909294"/>
                <a:gd name="connsiteY15" fmla="*/ 3016 h 1886592"/>
                <a:gd name="connsiteX16" fmla="*/ 78190 w 909294"/>
                <a:gd name="connsiteY16" fmla="*/ 6289 h 188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294" h="1886592">
                  <a:moveTo>
                    <a:pt x="78190" y="6289"/>
                  </a:moveTo>
                  <a:cubicBezTo>
                    <a:pt x="74753" y="41725"/>
                    <a:pt x="71479" y="77243"/>
                    <a:pt x="73525" y="112842"/>
                  </a:cubicBezTo>
                  <a:cubicBezTo>
                    <a:pt x="80072" y="226678"/>
                    <a:pt x="82527" y="341169"/>
                    <a:pt x="115999" y="451486"/>
                  </a:cubicBezTo>
                  <a:cubicBezTo>
                    <a:pt x="137768" y="523258"/>
                    <a:pt x="174840" y="586682"/>
                    <a:pt x="223697" y="643560"/>
                  </a:cubicBezTo>
                  <a:cubicBezTo>
                    <a:pt x="336388" y="774827"/>
                    <a:pt x="476740" y="872050"/>
                    <a:pt x="619710" y="966164"/>
                  </a:cubicBezTo>
                  <a:cubicBezTo>
                    <a:pt x="718079" y="1030897"/>
                    <a:pt x="799017" y="1112080"/>
                    <a:pt x="852866" y="1217978"/>
                  </a:cubicBezTo>
                  <a:cubicBezTo>
                    <a:pt x="875289" y="1262007"/>
                    <a:pt x="883800" y="1310128"/>
                    <a:pt x="889038" y="1358739"/>
                  </a:cubicBezTo>
                  <a:cubicBezTo>
                    <a:pt x="900413" y="1463410"/>
                    <a:pt x="914244" y="1738548"/>
                    <a:pt x="907533" y="1788469"/>
                  </a:cubicBezTo>
                  <a:cubicBezTo>
                    <a:pt x="905651" y="1802709"/>
                    <a:pt x="901968" y="1872598"/>
                    <a:pt x="898204" y="1886592"/>
                  </a:cubicBezTo>
                  <a:cubicBezTo>
                    <a:pt x="897631" y="1811465"/>
                    <a:pt x="880527" y="1411443"/>
                    <a:pt x="875126" y="1382063"/>
                  </a:cubicBezTo>
                  <a:cubicBezTo>
                    <a:pt x="865796" y="1332060"/>
                    <a:pt x="832734" y="1296952"/>
                    <a:pt x="795743" y="1265444"/>
                  </a:cubicBezTo>
                  <a:cubicBezTo>
                    <a:pt x="739111" y="1217324"/>
                    <a:pt x="670777" y="1191954"/>
                    <a:pt x="601788" y="1168221"/>
                  </a:cubicBezTo>
                  <a:cubicBezTo>
                    <a:pt x="507265" y="1135650"/>
                    <a:pt x="412661" y="1103406"/>
                    <a:pt x="324603" y="1054630"/>
                  </a:cubicBezTo>
                  <a:cubicBezTo>
                    <a:pt x="116244" y="939157"/>
                    <a:pt x="14602" y="758460"/>
                    <a:pt x="1754" y="524649"/>
                  </a:cubicBezTo>
                  <a:cubicBezTo>
                    <a:pt x="-7576" y="355900"/>
                    <a:pt x="21476" y="191324"/>
                    <a:pt x="61495" y="28304"/>
                  </a:cubicBezTo>
                  <a:cubicBezTo>
                    <a:pt x="63623" y="19547"/>
                    <a:pt x="66651" y="10708"/>
                    <a:pt x="71234" y="3016"/>
                  </a:cubicBezTo>
                  <a:cubicBezTo>
                    <a:pt x="74753" y="-3040"/>
                    <a:pt x="77535" y="1052"/>
                    <a:pt x="78190" y="6289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1">
              <a:extLst>
                <a:ext uri="{FF2B5EF4-FFF2-40B4-BE49-F238E27FC236}">
                  <a16:creationId xmlns:a16="http://schemas.microsoft.com/office/drawing/2014/main" id="{E817A574-2618-455B-802D-C49EADB6BD23}"/>
                </a:ext>
              </a:extLst>
            </p:cNvPr>
            <p:cNvSpPr/>
            <p:nvPr/>
          </p:nvSpPr>
          <p:spPr>
            <a:xfrm>
              <a:off x="7562531" y="3506006"/>
              <a:ext cx="606071" cy="89702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071" h="897026">
                  <a:moveTo>
                    <a:pt x="606008" y="127342"/>
                  </a:moveTo>
                  <a:cubicBezTo>
                    <a:pt x="606663" y="136263"/>
                    <a:pt x="602080" y="143465"/>
                    <a:pt x="598397" y="150912"/>
                  </a:cubicBezTo>
                  <a:cubicBezTo>
                    <a:pt x="575565" y="196495"/>
                    <a:pt x="552814" y="242079"/>
                    <a:pt x="530063" y="287663"/>
                  </a:cubicBezTo>
                  <a:cubicBezTo>
                    <a:pt x="479405" y="389060"/>
                    <a:pt x="429975" y="491029"/>
                    <a:pt x="377763" y="591526"/>
                  </a:cubicBezTo>
                  <a:cubicBezTo>
                    <a:pt x="324323" y="694314"/>
                    <a:pt x="266054" y="794320"/>
                    <a:pt x="198129" y="888433"/>
                  </a:cubicBezTo>
                  <a:cubicBezTo>
                    <a:pt x="195756" y="891707"/>
                    <a:pt x="192319" y="894162"/>
                    <a:pt x="189373" y="897026"/>
                  </a:cubicBezTo>
                  <a:cubicBezTo>
                    <a:pt x="137160" y="841622"/>
                    <a:pt x="64406" y="821572"/>
                    <a:pt x="0" y="787200"/>
                  </a:cubicBezTo>
                  <a:cubicBezTo>
                    <a:pt x="82656" y="607403"/>
                    <a:pt x="143543" y="419012"/>
                    <a:pt x="216461" y="235368"/>
                  </a:cubicBezTo>
                  <a:cubicBezTo>
                    <a:pt x="240275" y="175381"/>
                    <a:pt x="269164" y="117767"/>
                    <a:pt x="314257" y="70302"/>
                  </a:cubicBezTo>
                  <a:cubicBezTo>
                    <a:pt x="354111" y="28319"/>
                    <a:pt x="400759" y="330"/>
                    <a:pt x="461155" y="3"/>
                  </a:cubicBezTo>
                  <a:cubicBezTo>
                    <a:pt x="517296" y="-324"/>
                    <a:pt x="556906" y="25945"/>
                    <a:pt x="584158" y="73166"/>
                  </a:cubicBezTo>
                  <a:cubicBezTo>
                    <a:pt x="593814" y="90025"/>
                    <a:pt x="601261" y="108192"/>
                    <a:pt x="606008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02">
              <a:extLst>
                <a:ext uri="{FF2B5EF4-FFF2-40B4-BE49-F238E27FC236}">
                  <a16:creationId xmlns:a16="http://schemas.microsoft.com/office/drawing/2014/main" id="{D8BDFEFC-6034-4843-B366-A11C6B7E3D53}"/>
                </a:ext>
              </a:extLst>
            </p:cNvPr>
            <p:cNvSpPr/>
            <p:nvPr/>
          </p:nvSpPr>
          <p:spPr>
            <a:xfrm>
              <a:off x="6672418" y="25"/>
              <a:ext cx="870024" cy="2318208"/>
            </a:xfrm>
            <a:custGeom>
              <a:avLst/>
              <a:gdLst>
                <a:gd name="connsiteX0" fmla="*/ 11257 w 870023"/>
                <a:gd name="connsiteY0" fmla="*/ 2318190 h 2318208"/>
                <a:gd name="connsiteX1" fmla="*/ 16249 w 870023"/>
                <a:gd name="connsiteY1" fmla="*/ 1303730 h 2318208"/>
                <a:gd name="connsiteX2" fmla="*/ 125502 w 870023"/>
                <a:gd name="connsiteY2" fmla="*/ 1044550 h 2318208"/>
                <a:gd name="connsiteX3" fmla="*/ 366514 w 870023"/>
                <a:gd name="connsiteY3" fmla="*/ 851904 h 2318208"/>
                <a:gd name="connsiteX4" fmla="*/ 557605 w 870023"/>
                <a:gd name="connsiteY4" fmla="*/ 702877 h 2318208"/>
                <a:gd name="connsiteX5" fmla="*/ 713833 w 870023"/>
                <a:gd name="connsiteY5" fmla="*/ 515960 h 2318208"/>
                <a:gd name="connsiteX6" fmla="*/ 768583 w 870023"/>
                <a:gd name="connsiteY6" fmla="*/ 356376 h 2318208"/>
                <a:gd name="connsiteX7" fmla="*/ 786587 w 870023"/>
                <a:gd name="connsiteY7" fmla="*/ 194747 h 2318208"/>
                <a:gd name="connsiteX8" fmla="*/ 797717 w 870023"/>
                <a:gd name="connsiteY8" fmla="*/ 18714 h 2318208"/>
                <a:gd name="connsiteX9" fmla="*/ 794198 w 870023"/>
                <a:gd name="connsiteY9" fmla="*/ 9303 h 2318208"/>
                <a:gd name="connsiteX10" fmla="*/ 797636 w 870023"/>
                <a:gd name="connsiteY10" fmla="*/ 301 h 2318208"/>
                <a:gd name="connsiteX11" fmla="*/ 806310 w 870023"/>
                <a:gd name="connsiteY11" fmla="*/ 9221 h 2318208"/>
                <a:gd name="connsiteX12" fmla="*/ 829389 w 870023"/>
                <a:gd name="connsiteY12" fmla="*/ 100634 h 2318208"/>
                <a:gd name="connsiteX13" fmla="*/ 869898 w 870023"/>
                <a:gd name="connsiteY13" fmla="*/ 458674 h 2318208"/>
                <a:gd name="connsiteX14" fmla="*/ 489844 w 870023"/>
                <a:gd name="connsiteY14" fmla="*/ 1030801 h 2318208"/>
                <a:gd name="connsiteX15" fmla="*/ 230746 w 870023"/>
                <a:gd name="connsiteY15" fmla="*/ 1127942 h 2318208"/>
                <a:gd name="connsiteX16" fmla="*/ 75500 w 870023"/>
                <a:gd name="connsiteY16" fmla="*/ 1231549 h 2318208"/>
                <a:gd name="connsiteX17" fmla="*/ 30489 w 870023"/>
                <a:gd name="connsiteY17" fmla="*/ 1344076 h 2318208"/>
                <a:gd name="connsiteX18" fmla="*/ 19195 w 870023"/>
                <a:gd name="connsiteY18" fmla="*/ 1701788 h 2318208"/>
                <a:gd name="connsiteX19" fmla="*/ 11257 w 870023"/>
                <a:gd name="connsiteY19" fmla="*/ 2318190 h 23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0023" h="2318208">
                  <a:moveTo>
                    <a:pt x="11257" y="2318190"/>
                  </a:moveTo>
                  <a:cubicBezTo>
                    <a:pt x="-14113" y="2142157"/>
                    <a:pt x="10520" y="1380985"/>
                    <a:pt x="16249" y="1303730"/>
                  </a:cubicBezTo>
                  <a:cubicBezTo>
                    <a:pt x="23614" y="1205197"/>
                    <a:pt x="61914" y="1120495"/>
                    <a:pt x="125502" y="1044550"/>
                  </a:cubicBezTo>
                  <a:cubicBezTo>
                    <a:pt x="193264" y="963694"/>
                    <a:pt x="281648" y="910418"/>
                    <a:pt x="366514" y="851904"/>
                  </a:cubicBezTo>
                  <a:cubicBezTo>
                    <a:pt x="433130" y="805911"/>
                    <a:pt x="497209" y="757054"/>
                    <a:pt x="557605" y="702877"/>
                  </a:cubicBezTo>
                  <a:cubicBezTo>
                    <a:pt x="618984" y="647882"/>
                    <a:pt x="673242" y="587732"/>
                    <a:pt x="713833" y="515960"/>
                  </a:cubicBezTo>
                  <a:cubicBezTo>
                    <a:pt x="741904" y="466366"/>
                    <a:pt x="757944" y="412108"/>
                    <a:pt x="768583" y="356376"/>
                  </a:cubicBezTo>
                  <a:cubicBezTo>
                    <a:pt x="778813" y="303018"/>
                    <a:pt x="782168" y="248923"/>
                    <a:pt x="786587" y="194747"/>
                  </a:cubicBezTo>
                  <a:cubicBezTo>
                    <a:pt x="791498" y="135906"/>
                    <a:pt x="795753" y="77310"/>
                    <a:pt x="797717" y="18714"/>
                  </a:cubicBezTo>
                  <a:cubicBezTo>
                    <a:pt x="797799" y="15604"/>
                    <a:pt x="795426" y="12413"/>
                    <a:pt x="794198" y="9303"/>
                  </a:cubicBezTo>
                  <a:cubicBezTo>
                    <a:pt x="793871" y="5702"/>
                    <a:pt x="793789" y="1283"/>
                    <a:pt x="797636" y="301"/>
                  </a:cubicBezTo>
                  <a:cubicBezTo>
                    <a:pt x="804592" y="-1500"/>
                    <a:pt x="804919" y="5211"/>
                    <a:pt x="806310" y="9221"/>
                  </a:cubicBezTo>
                  <a:cubicBezTo>
                    <a:pt x="816622" y="39010"/>
                    <a:pt x="823005" y="69863"/>
                    <a:pt x="829389" y="100634"/>
                  </a:cubicBezTo>
                  <a:cubicBezTo>
                    <a:pt x="853858" y="218725"/>
                    <a:pt x="871699" y="337636"/>
                    <a:pt x="869898" y="458674"/>
                  </a:cubicBezTo>
                  <a:cubicBezTo>
                    <a:pt x="865888" y="727265"/>
                    <a:pt x="736912" y="919829"/>
                    <a:pt x="489844" y="1030801"/>
                  </a:cubicBezTo>
                  <a:cubicBezTo>
                    <a:pt x="405469" y="1068692"/>
                    <a:pt x="316757" y="1094798"/>
                    <a:pt x="230746" y="1127942"/>
                  </a:cubicBezTo>
                  <a:cubicBezTo>
                    <a:pt x="182952" y="1146356"/>
                    <a:pt x="111835" y="1193904"/>
                    <a:pt x="75500" y="1231549"/>
                  </a:cubicBezTo>
                  <a:cubicBezTo>
                    <a:pt x="43255" y="1265102"/>
                    <a:pt x="35890" y="1299474"/>
                    <a:pt x="30489" y="1344076"/>
                  </a:cubicBezTo>
                  <a:cubicBezTo>
                    <a:pt x="26151" y="1380166"/>
                    <a:pt x="19686" y="1643274"/>
                    <a:pt x="19195" y="1701788"/>
                  </a:cubicBezTo>
                  <a:cubicBezTo>
                    <a:pt x="18622" y="1765458"/>
                    <a:pt x="11830" y="2321873"/>
                    <a:pt x="11257" y="2318190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3">
              <a:extLst>
                <a:ext uri="{FF2B5EF4-FFF2-40B4-BE49-F238E27FC236}">
                  <a16:creationId xmlns:a16="http://schemas.microsoft.com/office/drawing/2014/main" id="{DB4D5A73-E4A2-409C-BCB6-6B1C659B21D8}"/>
                </a:ext>
              </a:extLst>
            </p:cNvPr>
            <p:cNvSpPr/>
            <p:nvPr/>
          </p:nvSpPr>
          <p:spPr>
            <a:xfrm>
              <a:off x="7186202" y="4686182"/>
              <a:ext cx="642730" cy="544248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DC0991-B283-4B2E-AC68-F6E79673C620}"/>
              </a:ext>
            </a:extLst>
          </p:cNvPr>
          <p:cNvGrpSpPr/>
          <p:nvPr/>
        </p:nvGrpSpPr>
        <p:grpSpPr>
          <a:xfrm>
            <a:off x="4573182" y="2586656"/>
            <a:ext cx="4055144" cy="4956942"/>
            <a:chOff x="1412454" y="1823556"/>
            <a:chExt cx="5044029" cy="6165739"/>
          </a:xfrm>
        </p:grpSpPr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F39EB224-24A9-485E-B009-4BDD87714D82}"/>
                </a:ext>
              </a:extLst>
            </p:cNvPr>
            <p:cNvGrpSpPr/>
            <p:nvPr/>
          </p:nvGrpSpPr>
          <p:grpSpPr>
            <a:xfrm>
              <a:off x="1412454" y="1823556"/>
              <a:ext cx="5044029" cy="3666808"/>
              <a:chOff x="1826560" y="2200625"/>
              <a:chExt cx="4684890" cy="3405729"/>
            </a:xfrm>
            <a:solidFill>
              <a:schemeClr val="accent2"/>
            </a:solidFill>
          </p:grpSpPr>
          <p:sp>
            <p:nvSpPr>
              <p:cNvPr id="18" name="Graphic 1">
                <a:extLst>
                  <a:ext uri="{FF2B5EF4-FFF2-40B4-BE49-F238E27FC236}">
                    <a16:creationId xmlns:a16="http://schemas.microsoft.com/office/drawing/2014/main" id="{E8F26281-3CE5-4DB2-93EE-A1CEB9A2BDD7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9">
                <a:extLst>
                  <a:ext uri="{FF2B5EF4-FFF2-40B4-BE49-F238E27FC236}">
                    <a16:creationId xmlns:a16="http://schemas.microsoft.com/office/drawing/2014/main" id="{9A7DBB58-799F-493E-B0B5-6A3F9043EA44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500FC45-3E0A-4E8C-A427-53C5D9D5084D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D495DE5C-5ADA-4FB3-BDA2-35C906D4CF76}"/>
              </a:ext>
            </a:extLst>
          </p:cNvPr>
          <p:cNvGrpSpPr/>
          <p:nvPr/>
        </p:nvGrpSpPr>
        <p:grpSpPr>
          <a:xfrm>
            <a:off x="227732" y="1315318"/>
            <a:ext cx="2367479" cy="4567588"/>
            <a:chOff x="8639132" y="1226194"/>
            <a:chExt cx="2538541" cy="4897619"/>
          </a:xfrm>
        </p:grpSpPr>
        <p:grpSp>
          <p:nvGrpSpPr>
            <p:cNvPr id="22" name="Group 174">
              <a:extLst>
                <a:ext uri="{FF2B5EF4-FFF2-40B4-BE49-F238E27FC236}">
                  <a16:creationId xmlns:a16="http://schemas.microsoft.com/office/drawing/2014/main" id="{4F24FC78-7AD0-4FFD-8F58-22D840E30FAD}"/>
                </a:ext>
              </a:extLst>
            </p:cNvPr>
            <p:cNvGrpSpPr/>
            <p:nvPr/>
          </p:nvGrpSpPr>
          <p:grpSpPr>
            <a:xfrm>
              <a:off x="9361227" y="4899623"/>
              <a:ext cx="1422003" cy="1224190"/>
              <a:chOff x="5580112" y="4160675"/>
              <a:chExt cx="2016224" cy="1735751"/>
            </a:xfrm>
          </p:grpSpPr>
          <p:sp>
            <p:nvSpPr>
              <p:cNvPr id="37" name="Trapezoid 1">
                <a:extLst>
                  <a:ext uri="{FF2B5EF4-FFF2-40B4-BE49-F238E27FC236}">
                    <a16:creationId xmlns:a16="http://schemas.microsoft.com/office/drawing/2014/main" id="{4821EC9B-3C00-4800-8989-DA02D228DD98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Trapezoid 6">
                <a:extLst>
                  <a:ext uri="{FF2B5EF4-FFF2-40B4-BE49-F238E27FC236}">
                    <a16:creationId xmlns:a16="http://schemas.microsoft.com/office/drawing/2014/main" id="{1D6FF259-5B5A-42F6-BA43-C4C517E37F2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77">
                <a:extLst>
                  <a:ext uri="{FF2B5EF4-FFF2-40B4-BE49-F238E27FC236}">
                    <a16:creationId xmlns:a16="http://schemas.microsoft.com/office/drawing/2014/main" id="{4A8A6BB6-4AB0-4C33-B8CD-1B0085F96A8B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FC35E533-9AFD-488C-992E-87765152268A}"/>
                </a:ext>
              </a:extLst>
            </p:cNvPr>
            <p:cNvSpPr/>
            <p:nvPr/>
          </p:nvSpPr>
          <p:spPr>
            <a:xfrm>
              <a:off x="9251061" y="1226194"/>
              <a:ext cx="1532091" cy="1343867"/>
            </a:xfrm>
            <a:custGeom>
              <a:avLst/>
              <a:gdLst/>
              <a:ahLst/>
              <a:cxnLst/>
              <a:rect l="l" t="t" r="r" b="b"/>
              <a:pathLst>
                <a:path w="1629237" h="1429078">
                  <a:moveTo>
                    <a:pt x="788250" y="811267"/>
                  </a:moveTo>
                  <a:cubicBezTo>
                    <a:pt x="777162" y="823036"/>
                    <a:pt x="761883" y="830075"/>
                    <a:pt x="745080" y="830075"/>
                  </a:cubicBezTo>
                  <a:cubicBezTo>
                    <a:pt x="731312" y="830075"/>
                    <a:pt x="718566" y="825349"/>
                    <a:pt x="708901" y="816356"/>
                  </a:cubicBezTo>
                  <a:lnTo>
                    <a:pt x="793313" y="1349315"/>
                  </a:lnTo>
                  <a:lnTo>
                    <a:pt x="826489" y="1349049"/>
                  </a:lnTo>
                  <a:lnTo>
                    <a:pt x="826489" y="1349030"/>
                  </a:lnTo>
                  <a:lnTo>
                    <a:pt x="827682" y="1349040"/>
                  </a:lnTo>
                  <a:lnTo>
                    <a:pt x="828874" y="1349030"/>
                  </a:lnTo>
                  <a:lnTo>
                    <a:pt x="828874" y="1349049"/>
                  </a:lnTo>
                  <a:lnTo>
                    <a:pt x="861656" y="1349312"/>
                  </a:lnTo>
                  <a:lnTo>
                    <a:pt x="945043" y="822831"/>
                  </a:lnTo>
                  <a:cubicBezTo>
                    <a:pt x="936966" y="827649"/>
                    <a:pt x="927625" y="830075"/>
                    <a:pt x="917761" y="830075"/>
                  </a:cubicBezTo>
                  <a:cubicBezTo>
                    <a:pt x="900958" y="830075"/>
                    <a:pt x="885679" y="823036"/>
                    <a:pt x="874591" y="811267"/>
                  </a:cubicBezTo>
                  <a:cubicBezTo>
                    <a:pt x="863502" y="823036"/>
                    <a:pt x="848223" y="830075"/>
                    <a:pt x="831420" y="830075"/>
                  </a:cubicBezTo>
                  <a:cubicBezTo>
                    <a:pt x="814617" y="830075"/>
                    <a:pt x="799338" y="823036"/>
                    <a:pt x="788250" y="811267"/>
                  </a:cubicBezTo>
                  <a:close/>
                  <a:moveTo>
                    <a:pt x="1629237" y="597932"/>
                  </a:moveTo>
                  <a:lnTo>
                    <a:pt x="1629237" y="724090"/>
                  </a:lnTo>
                  <a:lnTo>
                    <a:pt x="1449012" y="698858"/>
                  </a:lnTo>
                  <a:lnTo>
                    <a:pt x="1449012" y="623164"/>
                  </a:lnTo>
                  <a:close/>
                  <a:moveTo>
                    <a:pt x="0" y="597932"/>
                  </a:moveTo>
                  <a:lnTo>
                    <a:pt x="180225" y="623164"/>
                  </a:lnTo>
                  <a:lnTo>
                    <a:pt x="180225" y="698858"/>
                  </a:lnTo>
                  <a:lnTo>
                    <a:pt x="0" y="724090"/>
                  </a:lnTo>
                  <a:close/>
                  <a:moveTo>
                    <a:pt x="826489" y="343855"/>
                  </a:moveTo>
                  <a:cubicBezTo>
                    <a:pt x="582980" y="344141"/>
                    <a:pt x="385675" y="541640"/>
                    <a:pt x="385675" y="785222"/>
                  </a:cubicBezTo>
                  <a:cubicBezTo>
                    <a:pt x="385675" y="950118"/>
                    <a:pt x="503361" y="1112862"/>
                    <a:pt x="596022" y="1187212"/>
                  </a:cubicBezTo>
                  <a:cubicBezTo>
                    <a:pt x="638271" y="1236093"/>
                    <a:pt x="634922" y="1237095"/>
                    <a:pt x="652091" y="1299657"/>
                  </a:cubicBezTo>
                  <a:cubicBezTo>
                    <a:pt x="658931" y="1343524"/>
                    <a:pt x="645074" y="1347909"/>
                    <a:pt x="684382" y="1350189"/>
                  </a:cubicBezTo>
                  <a:lnTo>
                    <a:pt x="713002" y="1349959"/>
                  </a:lnTo>
                  <a:lnTo>
                    <a:pt x="616715" y="742031"/>
                  </a:lnTo>
                  <a:cubicBezTo>
                    <a:pt x="613343" y="720743"/>
                    <a:pt x="627867" y="700753"/>
                    <a:pt x="649155" y="697381"/>
                  </a:cubicBezTo>
                  <a:lnTo>
                    <a:pt x="650512" y="697167"/>
                  </a:lnTo>
                  <a:cubicBezTo>
                    <a:pt x="669859" y="694102"/>
                    <a:pt x="688135" y="705820"/>
                    <a:pt x="693142" y="724182"/>
                  </a:cubicBezTo>
                  <a:cubicBezTo>
                    <a:pt x="703502" y="705062"/>
                    <a:pt x="722973" y="692875"/>
                    <a:pt x="745080" y="692875"/>
                  </a:cubicBezTo>
                  <a:cubicBezTo>
                    <a:pt x="761883" y="692875"/>
                    <a:pt x="777162" y="699916"/>
                    <a:pt x="788250" y="711684"/>
                  </a:cubicBezTo>
                  <a:cubicBezTo>
                    <a:pt x="799338" y="699916"/>
                    <a:pt x="814617" y="692875"/>
                    <a:pt x="831420" y="692875"/>
                  </a:cubicBezTo>
                  <a:cubicBezTo>
                    <a:pt x="848223" y="692875"/>
                    <a:pt x="863502" y="699916"/>
                    <a:pt x="874591" y="711684"/>
                  </a:cubicBezTo>
                  <a:cubicBezTo>
                    <a:pt x="885679" y="699916"/>
                    <a:pt x="900958" y="692875"/>
                    <a:pt x="917761" y="692875"/>
                  </a:cubicBezTo>
                  <a:cubicBezTo>
                    <a:pt x="936430" y="692875"/>
                    <a:pt x="953219" y="701567"/>
                    <a:pt x="964433" y="715752"/>
                  </a:cubicBezTo>
                  <a:cubicBezTo>
                    <a:pt x="971427" y="700847"/>
                    <a:pt x="987718" y="691969"/>
                    <a:pt x="1004850" y="694683"/>
                  </a:cubicBezTo>
                  <a:lnTo>
                    <a:pt x="1006207" y="694898"/>
                  </a:lnTo>
                  <a:cubicBezTo>
                    <a:pt x="1027496" y="698270"/>
                    <a:pt x="1042019" y="718259"/>
                    <a:pt x="1038647" y="739547"/>
                  </a:cubicBezTo>
                  <a:lnTo>
                    <a:pt x="941968" y="1349956"/>
                  </a:lnTo>
                  <a:lnTo>
                    <a:pt x="970980" y="1350189"/>
                  </a:lnTo>
                  <a:cubicBezTo>
                    <a:pt x="1010288" y="1347909"/>
                    <a:pt x="996432" y="1343524"/>
                    <a:pt x="1003271" y="1299657"/>
                  </a:cubicBezTo>
                  <a:cubicBezTo>
                    <a:pt x="1020440" y="1237095"/>
                    <a:pt x="1017091" y="1236093"/>
                    <a:pt x="1059340" y="1187212"/>
                  </a:cubicBezTo>
                  <a:cubicBezTo>
                    <a:pt x="1152001" y="1112862"/>
                    <a:pt x="1269687" y="950118"/>
                    <a:pt x="1269687" y="785222"/>
                  </a:cubicBezTo>
                  <a:cubicBezTo>
                    <a:pt x="1269687" y="541640"/>
                    <a:pt x="1072383" y="344141"/>
                    <a:pt x="828874" y="343855"/>
                  </a:cubicBezTo>
                  <a:lnTo>
                    <a:pt x="828874" y="343965"/>
                  </a:lnTo>
                  <a:lnTo>
                    <a:pt x="827682" y="343872"/>
                  </a:lnTo>
                  <a:lnTo>
                    <a:pt x="826489" y="343965"/>
                  </a:lnTo>
                  <a:close/>
                  <a:moveTo>
                    <a:pt x="826666" y="234292"/>
                  </a:moveTo>
                  <a:lnTo>
                    <a:pt x="827682" y="234370"/>
                  </a:lnTo>
                  <a:lnTo>
                    <a:pt x="828696" y="234292"/>
                  </a:lnTo>
                  <a:cubicBezTo>
                    <a:pt x="1127204" y="234292"/>
                    <a:pt x="1369193" y="476281"/>
                    <a:pt x="1369193" y="774790"/>
                  </a:cubicBezTo>
                  <a:cubicBezTo>
                    <a:pt x="1369193" y="976792"/>
                    <a:pt x="1224964" y="1176156"/>
                    <a:pt x="1111484" y="1267155"/>
                  </a:cubicBezTo>
                  <a:cubicBezTo>
                    <a:pt x="1077677" y="1306104"/>
                    <a:pt x="1092596" y="1326571"/>
                    <a:pt x="1085332" y="1377346"/>
                  </a:cubicBezTo>
                  <a:cubicBezTo>
                    <a:pt x="1066445" y="1416544"/>
                    <a:pt x="1049551" y="1429078"/>
                    <a:pt x="1016165" y="1429078"/>
                  </a:cubicBezTo>
                  <a:lnTo>
                    <a:pt x="827682" y="1428403"/>
                  </a:lnTo>
                  <a:lnTo>
                    <a:pt x="639197" y="1429078"/>
                  </a:lnTo>
                  <a:cubicBezTo>
                    <a:pt x="605812" y="1429078"/>
                    <a:pt x="588918" y="1416544"/>
                    <a:pt x="570030" y="1377346"/>
                  </a:cubicBezTo>
                  <a:cubicBezTo>
                    <a:pt x="562766" y="1326571"/>
                    <a:pt x="577686" y="1306104"/>
                    <a:pt x="543878" y="1267155"/>
                  </a:cubicBezTo>
                  <a:cubicBezTo>
                    <a:pt x="430398" y="1176156"/>
                    <a:pt x="286169" y="976792"/>
                    <a:pt x="286169" y="774790"/>
                  </a:cubicBezTo>
                  <a:cubicBezTo>
                    <a:pt x="286169" y="476281"/>
                    <a:pt x="528158" y="234292"/>
                    <a:pt x="826666" y="234292"/>
                  </a:cubicBezTo>
                  <a:close/>
                  <a:moveTo>
                    <a:pt x="1287881" y="124716"/>
                  </a:moveTo>
                  <a:lnTo>
                    <a:pt x="1384523" y="205808"/>
                  </a:lnTo>
                  <a:lnTo>
                    <a:pt x="1249349" y="327650"/>
                  </a:lnTo>
                  <a:lnTo>
                    <a:pt x="1191363" y="278995"/>
                  </a:lnTo>
                  <a:close/>
                  <a:moveTo>
                    <a:pt x="332408" y="124716"/>
                  </a:moveTo>
                  <a:lnTo>
                    <a:pt x="428926" y="278995"/>
                  </a:lnTo>
                  <a:lnTo>
                    <a:pt x="370940" y="327650"/>
                  </a:lnTo>
                  <a:lnTo>
                    <a:pt x="235766" y="205808"/>
                  </a:lnTo>
                  <a:close/>
                  <a:moveTo>
                    <a:pt x="764602" y="0"/>
                  </a:moveTo>
                  <a:lnTo>
                    <a:pt x="890759" y="0"/>
                  </a:lnTo>
                  <a:lnTo>
                    <a:pt x="865528" y="180225"/>
                  </a:lnTo>
                  <a:lnTo>
                    <a:pt x="789834" y="1802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6AA85E9-EAA0-4172-97AD-1D60C525AD5D}"/>
                </a:ext>
              </a:extLst>
            </p:cNvPr>
            <p:cNvSpPr/>
            <p:nvPr/>
          </p:nvSpPr>
          <p:spPr>
            <a:xfrm>
              <a:off x="9810121" y="3031449"/>
              <a:ext cx="384488" cy="2030026"/>
            </a:xfrm>
            <a:custGeom>
              <a:avLst/>
              <a:gdLst>
                <a:gd name="connsiteX0" fmla="*/ 171450 w 323850"/>
                <a:gd name="connsiteY0" fmla="*/ 28575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71450 w 323850"/>
                <a:gd name="connsiteY9" fmla="*/ 28575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85750 w 323850"/>
                <a:gd name="connsiteY7" fmla="*/ 542925 h 2152650"/>
                <a:gd name="connsiteX8" fmla="*/ 276225 w 323850"/>
                <a:gd name="connsiteY8" fmla="*/ 0 h 2152650"/>
                <a:gd name="connsiteX9" fmla="*/ 167117 w 323850"/>
                <a:gd name="connsiteY9" fmla="*/ 2573 h 2152650"/>
                <a:gd name="connsiteX0" fmla="*/ 167117 w 323850"/>
                <a:gd name="connsiteY0" fmla="*/ 2573 h 2152650"/>
                <a:gd name="connsiteX1" fmla="*/ 152400 w 323850"/>
                <a:gd name="connsiteY1" fmla="*/ 647700 h 2152650"/>
                <a:gd name="connsiteX2" fmla="*/ 0 w 323850"/>
                <a:gd name="connsiteY2" fmla="*/ 1457325 h 2152650"/>
                <a:gd name="connsiteX3" fmla="*/ 180975 w 323850"/>
                <a:gd name="connsiteY3" fmla="*/ 2152650 h 2152650"/>
                <a:gd name="connsiteX4" fmla="*/ 323850 w 323850"/>
                <a:gd name="connsiteY4" fmla="*/ 2066925 h 2152650"/>
                <a:gd name="connsiteX5" fmla="*/ 161925 w 323850"/>
                <a:gd name="connsiteY5" fmla="*/ 1419225 h 2152650"/>
                <a:gd name="connsiteX6" fmla="*/ 295275 w 323850"/>
                <a:gd name="connsiteY6" fmla="*/ 628650 h 2152650"/>
                <a:gd name="connsiteX7" fmla="*/ 276225 w 323850"/>
                <a:gd name="connsiteY7" fmla="*/ 0 h 2152650"/>
                <a:gd name="connsiteX8" fmla="*/ 167117 w 323850"/>
                <a:gd name="connsiteY8" fmla="*/ 2573 h 2152650"/>
                <a:gd name="connsiteX0" fmla="*/ 167117 w 327783"/>
                <a:gd name="connsiteY0" fmla="*/ 2573 h 2152650"/>
                <a:gd name="connsiteX1" fmla="*/ 152400 w 327783"/>
                <a:gd name="connsiteY1" fmla="*/ 647700 h 2152650"/>
                <a:gd name="connsiteX2" fmla="*/ 0 w 327783"/>
                <a:gd name="connsiteY2" fmla="*/ 1457325 h 2152650"/>
                <a:gd name="connsiteX3" fmla="*/ 180975 w 327783"/>
                <a:gd name="connsiteY3" fmla="*/ 2152650 h 2152650"/>
                <a:gd name="connsiteX4" fmla="*/ 323850 w 327783"/>
                <a:gd name="connsiteY4" fmla="*/ 2066925 h 2152650"/>
                <a:gd name="connsiteX5" fmla="*/ 161925 w 327783"/>
                <a:gd name="connsiteY5" fmla="*/ 1419225 h 2152650"/>
                <a:gd name="connsiteX6" fmla="*/ 295275 w 327783"/>
                <a:gd name="connsiteY6" fmla="*/ 628650 h 2152650"/>
                <a:gd name="connsiteX7" fmla="*/ 276225 w 327783"/>
                <a:gd name="connsiteY7" fmla="*/ 0 h 2152650"/>
                <a:gd name="connsiteX8" fmla="*/ 167117 w 327783"/>
                <a:gd name="connsiteY8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517"/>
                <a:gd name="connsiteY0" fmla="*/ 2573 h 2152650"/>
                <a:gd name="connsiteX1" fmla="*/ 152400 w 349517"/>
                <a:gd name="connsiteY1" fmla="*/ 647700 h 2152650"/>
                <a:gd name="connsiteX2" fmla="*/ 0 w 349517"/>
                <a:gd name="connsiteY2" fmla="*/ 1457325 h 2152650"/>
                <a:gd name="connsiteX3" fmla="*/ 180975 w 349517"/>
                <a:gd name="connsiteY3" fmla="*/ 2152650 h 2152650"/>
                <a:gd name="connsiteX4" fmla="*/ 323850 w 349517"/>
                <a:gd name="connsiteY4" fmla="*/ 2066925 h 2152650"/>
                <a:gd name="connsiteX5" fmla="*/ 161925 w 349517"/>
                <a:gd name="connsiteY5" fmla="*/ 1419225 h 2152650"/>
                <a:gd name="connsiteX6" fmla="*/ 295275 w 349517"/>
                <a:gd name="connsiteY6" fmla="*/ 628650 h 2152650"/>
                <a:gd name="connsiteX7" fmla="*/ 349310 w 349517"/>
                <a:gd name="connsiteY7" fmla="*/ 216050 h 2152650"/>
                <a:gd name="connsiteX8" fmla="*/ 276225 w 349517"/>
                <a:gd name="connsiteY8" fmla="*/ 0 h 2152650"/>
                <a:gd name="connsiteX9" fmla="*/ 167117 w 349517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67117 w 349782"/>
                <a:gd name="connsiteY0" fmla="*/ 2573 h 2152650"/>
                <a:gd name="connsiteX1" fmla="*/ 152400 w 349782"/>
                <a:gd name="connsiteY1" fmla="*/ 647700 h 2152650"/>
                <a:gd name="connsiteX2" fmla="*/ 0 w 349782"/>
                <a:gd name="connsiteY2" fmla="*/ 1457325 h 2152650"/>
                <a:gd name="connsiteX3" fmla="*/ 180975 w 349782"/>
                <a:gd name="connsiteY3" fmla="*/ 2152650 h 2152650"/>
                <a:gd name="connsiteX4" fmla="*/ 323850 w 349782"/>
                <a:gd name="connsiteY4" fmla="*/ 2066925 h 2152650"/>
                <a:gd name="connsiteX5" fmla="*/ 161925 w 349782"/>
                <a:gd name="connsiteY5" fmla="*/ 1419225 h 2152650"/>
                <a:gd name="connsiteX6" fmla="*/ 295275 w 349782"/>
                <a:gd name="connsiteY6" fmla="*/ 628650 h 2152650"/>
                <a:gd name="connsiteX7" fmla="*/ 349310 w 349782"/>
                <a:gd name="connsiteY7" fmla="*/ 216050 h 2152650"/>
                <a:gd name="connsiteX8" fmla="*/ 276225 w 349782"/>
                <a:gd name="connsiteY8" fmla="*/ 0 h 2152650"/>
                <a:gd name="connsiteX9" fmla="*/ 167117 w 349782"/>
                <a:gd name="connsiteY9" fmla="*/ 2573 h 2152650"/>
                <a:gd name="connsiteX0" fmla="*/ 178793 w 361458"/>
                <a:gd name="connsiteY0" fmla="*/ 2573 h 2152650"/>
                <a:gd name="connsiteX1" fmla="*/ 164076 w 361458"/>
                <a:gd name="connsiteY1" fmla="*/ 647700 h 2152650"/>
                <a:gd name="connsiteX2" fmla="*/ 11676 w 361458"/>
                <a:gd name="connsiteY2" fmla="*/ 1457325 h 2152650"/>
                <a:gd name="connsiteX3" fmla="*/ 192651 w 361458"/>
                <a:gd name="connsiteY3" fmla="*/ 2152650 h 2152650"/>
                <a:gd name="connsiteX4" fmla="*/ 335526 w 361458"/>
                <a:gd name="connsiteY4" fmla="*/ 2066925 h 2152650"/>
                <a:gd name="connsiteX5" fmla="*/ 173601 w 361458"/>
                <a:gd name="connsiteY5" fmla="*/ 1419225 h 2152650"/>
                <a:gd name="connsiteX6" fmla="*/ 306951 w 361458"/>
                <a:gd name="connsiteY6" fmla="*/ 628650 h 2152650"/>
                <a:gd name="connsiteX7" fmla="*/ 360986 w 361458"/>
                <a:gd name="connsiteY7" fmla="*/ 216050 h 2152650"/>
                <a:gd name="connsiteX8" fmla="*/ 287901 w 361458"/>
                <a:gd name="connsiteY8" fmla="*/ 0 h 2152650"/>
                <a:gd name="connsiteX9" fmla="*/ 178793 w 361458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35526 w 361849"/>
                <a:gd name="connsiteY4" fmla="*/ 2066925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849"/>
                <a:gd name="connsiteY0" fmla="*/ 2573 h 2152650"/>
                <a:gd name="connsiteX1" fmla="*/ 164076 w 361849"/>
                <a:gd name="connsiteY1" fmla="*/ 647700 h 2152650"/>
                <a:gd name="connsiteX2" fmla="*/ 11676 w 361849"/>
                <a:gd name="connsiteY2" fmla="*/ 1457325 h 2152650"/>
                <a:gd name="connsiteX3" fmla="*/ 192651 w 361849"/>
                <a:gd name="connsiteY3" fmla="*/ 2152650 h 2152650"/>
                <a:gd name="connsiteX4" fmla="*/ 361528 w 361849"/>
                <a:gd name="connsiteY4" fmla="*/ 2131929 h 2152650"/>
                <a:gd name="connsiteX5" fmla="*/ 173601 w 361849"/>
                <a:gd name="connsiteY5" fmla="*/ 1419225 h 2152650"/>
                <a:gd name="connsiteX6" fmla="*/ 315618 w 361849"/>
                <a:gd name="connsiteY6" fmla="*/ 654652 h 2152650"/>
                <a:gd name="connsiteX7" fmla="*/ 360986 w 361849"/>
                <a:gd name="connsiteY7" fmla="*/ 216050 h 2152650"/>
                <a:gd name="connsiteX8" fmla="*/ 287901 w 361849"/>
                <a:gd name="connsiteY8" fmla="*/ 0 h 2152650"/>
                <a:gd name="connsiteX9" fmla="*/ 178793 w 361849"/>
                <a:gd name="connsiteY9" fmla="*/ 2573 h 2152650"/>
                <a:gd name="connsiteX0" fmla="*/ 178793 w 361528"/>
                <a:gd name="connsiteY0" fmla="*/ 2573 h 2152650"/>
                <a:gd name="connsiteX1" fmla="*/ 164076 w 361528"/>
                <a:gd name="connsiteY1" fmla="*/ 647700 h 2152650"/>
                <a:gd name="connsiteX2" fmla="*/ 11676 w 361528"/>
                <a:gd name="connsiteY2" fmla="*/ 1457325 h 2152650"/>
                <a:gd name="connsiteX3" fmla="*/ 192651 w 361528"/>
                <a:gd name="connsiteY3" fmla="*/ 2152650 h 2152650"/>
                <a:gd name="connsiteX4" fmla="*/ 361528 w 361528"/>
                <a:gd name="connsiteY4" fmla="*/ 2131929 h 2152650"/>
                <a:gd name="connsiteX5" fmla="*/ 173601 w 361528"/>
                <a:gd name="connsiteY5" fmla="*/ 1419225 h 2152650"/>
                <a:gd name="connsiteX6" fmla="*/ 315618 w 361528"/>
                <a:gd name="connsiteY6" fmla="*/ 654652 h 2152650"/>
                <a:gd name="connsiteX7" fmla="*/ 287901 w 361528"/>
                <a:gd name="connsiteY7" fmla="*/ 0 h 2152650"/>
                <a:gd name="connsiteX8" fmla="*/ 178793 w 361528"/>
                <a:gd name="connsiteY8" fmla="*/ 2573 h 2152650"/>
                <a:gd name="connsiteX0" fmla="*/ 178793 w 374776"/>
                <a:gd name="connsiteY0" fmla="*/ 2573 h 2152650"/>
                <a:gd name="connsiteX1" fmla="*/ 164076 w 374776"/>
                <a:gd name="connsiteY1" fmla="*/ 647700 h 2152650"/>
                <a:gd name="connsiteX2" fmla="*/ 11676 w 374776"/>
                <a:gd name="connsiteY2" fmla="*/ 1457325 h 2152650"/>
                <a:gd name="connsiteX3" fmla="*/ 192651 w 374776"/>
                <a:gd name="connsiteY3" fmla="*/ 2152650 h 2152650"/>
                <a:gd name="connsiteX4" fmla="*/ 361528 w 374776"/>
                <a:gd name="connsiteY4" fmla="*/ 2131929 h 2152650"/>
                <a:gd name="connsiteX5" fmla="*/ 173601 w 374776"/>
                <a:gd name="connsiteY5" fmla="*/ 1419225 h 2152650"/>
                <a:gd name="connsiteX6" fmla="*/ 315618 w 374776"/>
                <a:gd name="connsiteY6" fmla="*/ 654652 h 2152650"/>
                <a:gd name="connsiteX7" fmla="*/ 287901 w 374776"/>
                <a:gd name="connsiteY7" fmla="*/ 0 h 2152650"/>
                <a:gd name="connsiteX8" fmla="*/ 178793 w 374776"/>
                <a:gd name="connsiteY8" fmla="*/ 2573 h 2152650"/>
                <a:gd name="connsiteX0" fmla="*/ 178793 w 391181"/>
                <a:gd name="connsiteY0" fmla="*/ 2573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78793 w 391181"/>
                <a:gd name="connsiteY8" fmla="*/ 2573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48458 w 391181"/>
                <a:gd name="connsiteY0" fmla="*/ 15574 h 2152650"/>
                <a:gd name="connsiteX1" fmla="*/ 164076 w 391181"/>
                <a:gd name="connsiteY1" fmla="*/ 647700 h 2152650"/>
                <a:gd name="connsiteX2" fmla="*/ 11676 w 391181"/>
                <a:gd name="connsiteY2" fmla="*/ 1457325 h 2152650"/>
                <a:gd name="connsiteX3" fmla="*/ 192651 w 391181"/>
                <a:gd name="connsiteY3" fmla="*/ 2152650 h 2152650"/>
                <a:gd name="connsiteX4" fmla="*/ 361528 w 391181"/>
                <a:gd name="connsiteY4" fmla="*/ 2131929 h 2152650"/>
                <a:gd name="connsiteX5" fmla="*/ 173601 w 391181"/>
                <a:gd name="connsiteY5" fmla="*/ 1419225 h 2152650"/>
                <a:gd name="connsiteX6" fmla="*/ 315618 w 391181"/>
                <a:gd name="connsiteY6" fmla="*/ 654652 h 2152650"/>
                <a:gd name="connsiteX7" fmla="*/ 287901 w 391181"/>
                <a:gd name="connsiteY7" fmla="*/ 0 h 2152650"/>
                <a:gd name="connsiteX8" fmla="*/ 148458 w 391181"/>
                <a:gd name="connsiteY8" fmla="*/ 15574 h 2152650"/>
                <a:gd name="connsiteX0" fmla="*/ 150132 w 392855"/>
                <a:gd name="connsiteY0" fmla="*/ 15574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50132 w 392855"/>
                <a:gd name="connsiteY8" fmla="*/ 15574 h 2152650"/>
                <a:gd name="connsiteX0" fmla="*/ 132798 w 392855"/>
                <a:gd name="connsiteY0" fmla="*/ 11240 h 2152650"/>
                <a:gd name="connsiteX1" fmla="*/ 148416 w 392855"/>
                <a:gd name="connsiteY1" fmla="*/ 647700 h 2152650"/>
                <a:gd name="connsiteX2" fmla="*/ 13350 w 392855"/>
                <a:gd name="connsiteY2" fmla="*/ 1457325 h 2152650"/>
                <a:gd name="connsiteX3" fmla="*/ 194325 w 392855"/>
                <a:gd name="connsiteY3" fmla="*/ 2152650 h 2152650"/>
                <a:gd name="connsiteX4" fmla="*/ 363202 w 392855"/>
                <a:gd name="connsiteY4" fmla="*/ 2131929 h 2152650"/>
                <a:gd name="connsiteX5" fmla="*/ 175275 w 392855"/>
                <a:gd name="connsiteY5" fmla="*/ 1419225 h 2152650"/>
                <a:gd name="connsiteX6" fmla="*/ 317292 w 392855"/>
                <a:gd name="connsiteY6" fmla="*/ 654652 h 2152650"/>
                <a:gd name="connsiteX7" fmla="*/ 289575 w 392855"/>
                <a:gd name="connsiteY7" fmla="*/ 0 h 2152650"/>
                <a:gd name="connsiteX8" fmla="*/ 132798 w 392855"/>
                <a:gd name="connsiteY8" fmla="*/ 11240 h 2152650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92855"/>
                <a:gd name="connsiteY0" fmla="*/ 0 h 2158745"/>
                <a:gd name="connsiteX1" fmla="*/ 148416 w 392855"/>
                <a:gd name="connsiteY1" fmla="*/ 653795 h 2158745"/>
                <a:gd name="connsiteX2" fmla="*/ 13350 w 392855"/>
                <a:gd name="connsiteY2" fmla="*/ 1463420 h 2158745"/>
                <a:gd name="connsiteX3" fmla="*/ 194325 w 392855"/>
                <a:gd name="connsiteY3" fmla="*/ 2158745 h 2158745"/>
                <a:gd name="connsiteX4" fmla="*/ 363202 w 392855"/>
                <a:gd name="connsiteY4" fmla="*/ 2138024 h 2158745"/>
                <a:gd name="connsiteX5" fmla="*/ 175275 w 392855"/>
                <a:gd name="connsiteY5" fmla="*/ 1425320 h 2158745"/>
                <a:gd name="connsiteX6" fmla="*/ 317292 w 392855"/>
                <a:gd name="connsiteY6" fmla="*/ 660747 h 2158745"/>
                <a:gd name="connsiteX7" fmla="*/ 289575 w 392855"/>
                <a:gd name="connsiteY7" fmla="*/ 6095 h 2158745"/>
                <a:gd name="connsiteX8" fmla="*/ 115464 w 392855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15464 w 387669"/>
                <a:gd name="connsiteY0" fmla="*/ 0 h 2158745"/>
                <a:gd name="connsiteX1" fmla="*/ 148416 w 387669"/>
                <a:gd name="connsiteY1" fmla="*/ 653795 h 2158745"/>
                <a:gd name="connsiteX2" fmla="*/ 13350 w 387669"/>
                <a:gd name="connsiteY2" fmla="*/ 1463420 h 2158745"/>
                <a:gd name="connsiteX3" fmla="*/ 194325 w 387669"/>
                <a:gd name="connsiteY3" fmla="*/ 2158745 h 2158745"/>
                <a:gd name="connsiteX4" fmla="*/ 363202 w 387669"/>
                <a:gd name="connsiteY4" fmla="*/ 2138024 h 2158745"/>
                <a:gd name="connsiteX5" fmla="*/ 175275 w 387669"/>
                <a:gd name="connsiteY5" fmla="*/ 1425320 h 2158745"/>
                <a:gd name="connsiteX6" fmla="*/ 317292 w 387669"/>
                <a:gd name="connsiteY6" fmla="*/ 660747 h 2158745"/>
                <a:gd name="connsiteX7" fmla="*/ 289575 w 387669"/>
                <a:gd name="connsiteY7" fmla="*/ 6095 h 2158745"/>
                <a:gd name="connsiteX8" fmla="*/ 115464 w 387669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27719 w 399924"/>
                <a:gd name="connsiteY0" fmla="*/ 0 h 2158745"/>
                <a:gd name="connsiteX1" fmla="*/ 160671 w 399924"/>
                <a:gd name="connsiteY1" fmla="*/ 653795 h 2158745"/>
                <a:gd name="connsiteX2" fmla="*/ 25605 w 399924"/>
                <a:gd name="connsiteY2" fmla="*/ 1463420 h 2158745"/>
                <a:gd name="connsiteX3" fmla="*/ 206580 w 399924"/>
                <a:gd name="connsiteY3" fmla="*/ 2158745 h 2158745"/>
                <a:gd name="connsiteX4" fmla="*/ 375457 w 399924"/>
                <a:gd name="connsiteY4" fmla="*/ 2138024 h 2158745"/>
                <a:gd name="connsiteX5" fmla="*/ 187530 w 399924"/>
                <a:gd name="connsiteY5" fmla="*/ 1425320 h 2158745"/>
                <a:gd name="connsiteX6" fmla="*/ 329547 w 399924"/>
                <a:gd name="connsiteY6" fmla="*/ 660747 h 2158745"/>
                <a:gd name="connsiteX7" fmla="*/ 301830 w 399924"/>
                <a:gd name="connsiteY7" fmla="*/ 6095 h 2158745"/>
                <a:gd name="connsiteX8" fmla="*/ 127719 w 399924"/>
                <a:gd name="connsiteY8" fmla="*/ 0 h 2158745"/>
                <a:gd name="connsiteX0" fmla="*/ 146589 w 418794"/>
                <a:gd name="connsiteY0" fmla="*/ 0 h 2158745"/>
                <a:gd name="connsiteX1" fmla="*/ 179541 w 418794"/>
                <a:gd name="connsiteY1" fmla="*/ 653795 h 2158745"/>
                <a:gd name="connsiteX2" fmla="*/ 22807 w 418794"/>
                <a:gd name="connsiteY2" fmla="*/ 1463420 h 2158745"/>
                <a:gd name="connsiteX3" fmla="*/ 225450 w 418794"/>
                <a:gd name="connsiteY3" fmla="*/ 2158745 h 2158745"/>
                <a:gd name="connsiteX4" fmla="*/ 394327 w 418794"/>
                <a:gd name="connsiteY4" fmla="*/ 2138024 h 2158745"/>
                <a:gd name="connsiteX5" fmla="*/ 206400 w 418794"/>
                <a:gd name="connsiteY5" fmla="*/ 1425320 h 2158745"/>
                <a:gd name="connsiteX6" fmla="*/ 348417 w 418794"/>
                <a:gd name="connsiteY6" fmla="*/ 660747 h 2158745"/>
                <a:gd name="connsiteX7" fmla="*/ 320700 w 418794"/>
                <a:gd name="connsiteY7" fmla="*/ 6095 h 2158745"/>
                <a:gd name="connsiteX8" fmla="*/ 146589 w 418794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6473 w 408867"/>
                <a:gd name="connsiteY5" fmla="*/ 1425320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92139 w 408867"/>
                <a:gd name="connsiteY5" fmla="*/ 1442655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  <a:gd name="connsiteX0" fmla="*/ 136662 w 408867"/>
                <a:gd name="connsiteY0" fmla="*/ 0 h 2158745"/>
                <a:gd name="connsiteX1" fmla="*/ 169614 w 408867"/>
                <a:gd name="connsiteY1" fmla="*/ 653795 h 2158745"/>
                <a:gd name="connsiteX2" fmla="*/ 12880 w 408867"/>
                <a:gd name="connsiteY2" fmla="*/ 1463420 h 2158745"/>
                <a:gd name="connsiteX3" fmla="*/ 215523 w 408867"/>
                <a:gd name="connsiteY3" fmla="*/ 2158745 h 2158745"/>
                <a:gd name="connsiteX4" fmla="*/ 384400 w 408867"/>
                <a:gd name="connsiteY4" fmla="*/ 2138024 h 2158745"/>
                <a:gd name="connsiteX5" fmla="*/ 183472 w 408867"/>
                <a:gd name="connsiteY5" fmla="*/ 1464323 h 2158745"/>
                <a:gd name="connsiteX6" fmla="*/ 338490 w 408867"/>
                <a:gd name="connsiteY6" fmla="*/ 660747 h 2158745"/>
                <a:gd name="connsiteX7" fmla="*/ 310773 w 408867"/>
                <a:gd name="connsiteY7" fmla="*/ 6095 h 2158745"/>
                <a:gd name="connsiteX8" fmla="*/ 136662 w 408867"/>
                <a:gd name="connsiteY8" fmla="*/ 0 h 215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867" h="2158745">
                  <a:moveTo>
                    <a:pt x="136662" y="0"/>
                  </a:moveTo>
                  <a:cubicBezTo>
                    <a:pt x="357106" y="423057"/>
                    <a:pt x="226524" y="447420"/>
                    <a:pt x="169614" y="653795"/>
                  </a:cubicBezTo>
                  <a:cubicBezTo>
                    <a:pt x="62476" y="928004"/>
                    <a:pt x="-35995" y="1228214"/>
                    <a:pt x="12880" y="1463420"/>
                  </a:cubicBezTo>
                  <a:cubicBezTo>
                    <a:pt x="90539" y="1695195"/>
                    <a:pt x="124862" y="1909635"/>
                    <a:pt x="215523" y="2158745"/>
                  </a:cubicBezTo>
                  <a:lnTo>
                    <a:pt x="384400" y="2138024"/>
                  </a:lnTo>
                  <a:cubicBezTo>
                    <a:pt x="291422" y="1891788"/>
                    <a:pt x="246114" y="1701891"/>
                    <a:pt x="183472" y="1464323"/>
                  </a:cubicBezTo>
                  <a:cubicBezTo>
                    <a:pt x="123916" y="1200798"/>
                    <a:pt x="220367" y="928605"/>
                    <a:pt x="338490" y="660747"/>
                  </a:cubicBezTo>
                  <a:cubicBezTo>
                    <a:pt x="409544" y="458878"/>
                    <a:pt x="463586" y="335791"/>
                    <a:pt x="310773" y="6095"/>
                  </a:cubicBezTo>
                  <a:lnTo>
                    <a:pt x="13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5" name="Group 180">
              <a:extLst>
                <a:ext uri="{FF2B5EF4-FFF2-40B4-BE49-F238E27FC236}">
                  <a16:creationId xmlns:a16="http://schemas.microsoft.com/office/drawing/2014/main" id="{4C86DEE3-57B9-48F8-8C75-CD46C974B74E}"/>
                </a:ext>
              </a:extLst>
            </p:cNvPr>
            <p:cNvGrpSpPr/>
            <p:nvPr/>
          </p:nvGrpSpPr>
          <p:grpSpPr>
            <a:xfrm rot="15300000">
              <a:off x="8824481" y="3920674"/>
              <a:ext cx="840355" cy="1211053"/>
              <a:chOff x="967240" y="3289369"/>
              <a:chExt cx="1100200" cy="1585520"/>
            </a:xfrm>
          </p:grpSpPr>
          <p:sp>
            <p:nvSpPr>
              <p:cNvPr id="35" name="Freeform 3">
                <a:extLst>
                  <a:ext uri="{FF2B5EF4-FFF2-40B4-BE49-F238E27FC236}">
                    <a16:creationId xmlns:a16="http://schemas.microsoft.com/office/drawing/2014/main" id="{7157EF29-5620-498C-A301-008EB32B8675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 4">
                <a:extLst>
                  <a:ext uri="{FF2B5EF4-FFF2-40B4-BE49-F238E27FC236}">
                    <a16:creationId xmlns:a16="http://schemas.microsoft.com/office/drawing/2014/main" id="{9AD70993-980F-4907-87A3-E744628DFCD0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8837351-5B81-44D4-9184-064C1AF66026}"/>
                </a:ext>
              </a:extLst>
            </p:cNvPr>
            <p:cNvSpPr/>
            <p:nvPr/>
          </p:nvSpPr>
          <p:spPr>
            <a:xfrm rot="4407011">
              <a:off x="10407640" y="2828708"/>
              <a:ext cx="312622" cy="880439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7" name="Group 184">
              <a:extLst>
                <a:ext uri="{FF2B5EF4-FFF2-40B4-BE49-F238E27FC236}">
                  <a16:creationId xmlns:a16="http://schemas.microsoft.com/office/drawing/2014/main" id="{2F3347AF-D30F-4E95-B7D0-027082A72E7E}"/>
                </a:ext>
              </a:extLst>
            </p:cNvPr>
            <p:cNvGrpSpPr/>
            <p:nvPr/>
          </p:nvGrpSpPr>
          <p:grpSpPr>
            <a:xfrm rot="5400000">
              <a:off x="10163425" y="3352604"/>
              <a:ext cx="830970" cy="1197527"/>
              <a:chOff x="967240" y="3289369"/>
              <a:chExt cx="1100200" cy="1585520"/>
            </a:xfrm>
          </p:grpSpPr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144A94DA-6488-4237-B9B7-CFBDE030A014}"/>
                  </a:ext>
                </a:extLst>
              </p:cNvPr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216177E2-AACE-419E-ACD9-06FC2FA042E1}"/>
                  </a:ext>
                </a:extLst>
              </p:cNvPr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F495489-A407-482C-A458-B0FA53796206}"/>
                </a:ext>
              </a:extLst>
            </p:cNvPr>
            <p:cNvSpPr/>
            <p:nvPr/>
          </p:nvSpPr>
          <p:spPr>
            <a:xfrm rot="7156190" flipV="1">
              <a:off x="9396128" y="2784216"/>
              <a:ext cx="368290" cy="1037214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18521E7C-3F00-4722-98F6-D7FECFE87461}"/>
                </a:ext>
              </a:extLst>
            </p:cNvPr>
            <p:cNvSpPr/>
            <p:nvPr/>
          </p:nvSpPr>
          <p:spPr>
            <a:xfrm rot="3762166">
              <a:off x="10320199" y="4082006"/>
              <a:ext cx="352120" cy="991677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780CD62-9D77-4F6B-B2E8-99B22BA75BF6}"/>
                </a:ext>
              </a:extLst>
            </p:cNvPr>
            <p:cNvSpPr/>
            <p:nvPr/>
          </p:nvSpPr>
          <p:spPr>
            <a:xfrm rot="6040617" flipV="1">
              <a:off x="9104381" y="3162082"/>
              <a:ext cx="430914" cy="1213583"/>
            </a:xfrm>
            <a:custGeom>
              <a:avLst/>
              <a:gdLst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52234 w 552481"/>
                <a:gd name="connsiteY21" fmla="*/ 1420947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52201 w 552481"/>
                <a:gd name="connsiteY19" fmla="*/ 1398749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51942 w 552481"/>
                <a:gd name="connsiteY18" fmla="*/ 1226335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51910 w 552481"/>
                <a:gd name="connsiteY16" fmla="*/ 1205103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51646 w 552481"/>
                <a:gd name="connsiteY15" fmla="*/ 1029766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51613 w 552481"/>
                <a:gd name="connsiteY13" fmla="*/ 1007603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51364 w 552481"/>
                <a:gd name="connsiteY12" fmla="*/ 841805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51331 w 552481"/>
                <a:gd name="connsiteY10" fmla="*/ 81978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51056 w 552481"/>
                <a:gd name="connsiteY9" fmla="*/ 637056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51026 w 552481"/>
                <a:gd name="connsiteY7" fmla="*/ 616991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50756 w 552481"/>
                <a:gd name="connsiteY6" fmla="*/ 437477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50735 w 552481"/>
                <a:gd name="connsiteY4" fmla="*/ 423083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50466 w 552481"/>
                <a:gd name="connsiteY3" fmla="*/ 244157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52481"/>
                <a:gd name="connsiteY0" fmla="*/ 0 h 1585520"/>
                <a:gd name="connsiteX1" fmla="*/ 550454 w 552481"/>
                <a:gd name="connsiteY1" fmla="*/ 236086 h 1585520"/>
                <a:gd name="connsiteX2" fmla="*/ 488816 w 552481"/>
                <a:gd name="connsiteY2" fmla="*/ 193543 h 1585520"/>
                <a:gd name="connsiteX3" fmla="*/ 532877 w 552481"/>
                <a:gd name="connsiteY3" fmla="*/ 241409 h 1585520"/>
                <a:gd name="connsiteX4" fmla="*/ 528440 w 552481"/>
                <a:gd name="connsiteY4" fmla="*/ 395095 h 1585520"/>
                <a:gd name="connsiteX5" fmla="*/ 440807 w 552481"/>
                <a:gd name="connsiteY5" fmla="*/ 347209 h 1585520"/>
                <a:gd name="connsiteX6" fmla="*/ 530748 w 552481"/>
                <a:gd name="connsiteY6" fmla="*/ 427144 h 1585520"/>
                <a:gd name="connsiteX7" fmla="*/ 523630 w 552481"/>
                <a:gd name="connsiteY7" fmla="*/ 593972 h 1585520"/>
                <a:gd name="connsiteX8" fmla="*/ 372197 w 552481"/>
                <a:gd name="connsiteY8" fmla="*/ 491984 h 1585520"/>
                <a:gd name="connsiteX9" fmla="*/ 521176 w 552481"/>
                <a:gd name="connsiteY9" fmla="*/ 611487 h 1585520"/>
                <a:gd name="connsiteX10" fmla="*/ 508896 w 552481"/>
                <a:gd name="connsiteY10" fmla="*/ 791532 h 1585520"/>
                <a:gd name="connsiteX11" fmla="*/ 270832 w 552481"/>
                <a:gd name="connsiteY11" fmla="*/ 619203 h 1585520"/>
                <a:gd name="connsiteX12" fmla="*/ 501344 w 552481"/>
                <a:gd name="connsiteY12" fmla="*/ 815973 h 1585520"/>
                <a:gd name="connsiteX13" fmla="*/ 534221 w 552481"/>
                <a:gd name="connsiteY13" fmla="*/ 989751 h 1585520"/>
                <a:gd name="connsiteX14" fmla="*/ 184579 w 552481"/>
                <a:gd name="connsiteY14" fmla="*/ 741931 h 1585520"/>
                <a:gd name="connsiteX15" fmla="*/ 521700 w 552481"/>
                <a:gd name="connsiteY15" fmla="*/ 1009232 h 1585520"/>
                <a:gd name="connsiteX16" fmla="*/ 507056 w 552481"/>
                <a:gd name="connsiteY16" fmla="*/ 1169267 h 1585520"/>
                <a:gd name="connsiteX17" fmla="*/ 119129 w 552481"/>
                <a:gd name="connsiteY17" fmla="*/ 889458 h 1585520"/>
                <a:gd name="connsiteX18" fmla="*/ 504472 w 552481"/>
                <a:gd name="connsiteY18" fmla="*/ 1198018 h 1585520"/>
                <a:gd name="connsiteX19" fmla="*/ 519836 w 552481"/>
                <a:gd name="connsiteY19" fmla="*/ 1370630 h 1585520"/>
                <a:gd name="connsiteX20" fmla="*/ 184579 w 552481"/>
                <a:gd name="connsiteY20" fmla="*/ 1132651 h 1585520"/>
                <a:gd name="connsiteX21" fmla="*/ 509865 w 552481"/>
                <a:gd name="connsiteY21" fmla="*/ 1387661 h 1585520"/>
                <a:gd name="connsiteX22" fmla="*/ 552481 w 552481"/>
                <a:gd name="connsiteY22" fmla="*/ 1585328 h 1585520"/>
                <a:gd name="connsiteX23" fmla="*/ 103908 w 552481"/>
                <a:gd name="connsiteY23" fmla="*/ 1357263 h 1585520"/>
                <a:gd name="connsiteX24" fmla="*/ 550099 w 552481"/>
                <a:gd name="connsiteY24" fmla="*/ 0 h 1585520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534221 w 580141"/>
                <a:gd name="connsiteY14" fmla="*/ 1044490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521700 w 580141"/>
                <a:gd name="connsiteY16" fmla="*/ 1063971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507056 w 580141"/>
                <a:gd name="connsiteY17" fmla="*/ 1224006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504472 w 580141"/>
                <a:gd name="connsiteY19" fmla="*/ 125275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509865 w 580141"/>
                <a:gd name="connsiteY22" fmla="*/ 1442400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519836 w 580141"/>
                <a:gd name="connsiteY20" fmla="*/ 1425369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7405 w 580141"/>
                <a:gd name="connsiteY20" fmla="*/ 1402284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521176 w 580141"/>
                <a:gd name="connsiteY10" fmla="*/ 666226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523630 w 580141"/>
                <a:gd name="connsiteY8" fmla="*/ 648711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30748 w 580141"/>
                <a:gd name="connsiteY7" fmla="*/ 481883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508896 w 580141"/>
                <a:gd name="connsiteY11" fmla="*/ 846271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501344 w 580141"/>
                <a:gd name="connsiteY13" fmla="*/ 870712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74625 w 580141"/>
                <a:gd name="connsiteY17" fmla="*/ 1200922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79002 w 580141"/>
                <a:gd name="connsiteY16" fmla="*/ 1055860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84201 w 580141"/>
                <a:gd name="connsiteY14" fmla="*/ 1018658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28440 w 580141"/>
                <a:gd name="connsiteY5" fmla="*/ 449834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0141"/>
                <a:gd name="connsiteY0" fmla="*/ 54739 h 1640259"/>
                <a:gd name="connsiteX1" fmla="*/ 536842 w 580141"/>
                <a:gd name="connsiteY1" fmla="*/ 262901 h 1640259"/>
                <a:gd name="connsiteX2" fmla="*/ 550454 w 580141"/>
                <a:gd name="connsiteY2" fmla="*/ 290825 h 1640259"/>
                <a:gd name="connsiteX3" fmla="*/ 488816 w 580141"/>
                <a:gd name="connsiteY3" fmla="*/ 248282 h 1640259"/>
                <a:gd name="connsiteX4" fmla="*/ 532877 w 580141"/>
                <a:gd name="connsiteY4" fmla="*/ 296148 h 1640259"/>
                <a:gd name="connsiteX5" fmla="*/ 511048 w 580141"/>
                <a:gd name="connsiteY5" fmla="*/ 431982 h 1640259"/>
                <a:gd name="connsiteX6" fmla="*/ 440807 w 580141"/>
                <a:gd name="connsiteY6" fmla="*/ 401948 h 1640259"/>
                <a:gd name="connsiteX7" fmla="*/ 518260 w 580141"/>
                <a:gd name="connsiteY7" fmla="*/ 474167 h 1640259"/>
                <a:gd name="connsiteX8" fmla="*/ 498587 w 580141"/>
                <a:gd name="connsiteY8" fmla="*/ 638313 h 1640259"/>
                <a:gd name="connsiteX9" fmla="*/ 372197 w 580141"/>
                <a:gd name="connsiteY9" fmla="*/ 546723 h 1640259"/>
                <a:gd name="connsiteX10" fmla="*/ 498617 w 580141"/>
                <a:gd name="connsiteY10" fmla="*/ 658378 h 1640259"/>
                <a:gd name="connsiteX11" fmla="*/ 484050 w 580141"/>
                <a:gd name="connsiteY11" fmla="*/ 820768 h 1640259"/>
                <a:gd name="connsiteX12" fmla="*/ 270832 w 580141"/>
                <a:gd name="connsiteY12" fmla="*/ 673942 h 1640259"/>
                <a:gd name="connsiteX13" fmla="*/ 478917 w 580141"/>
                <a:gd name="connsiteY13" fmla="*/ 852794 h 1640259"/>
                <a:gd name="connsiteX14" fmla="*/ 469294 w 580141"/>
                <a:gd name="connsiteY14" fmla="*/ 1003356 h 1640259"/>
                <a:gd name="connsiteX15" fmla="*/ 184579 w 580141"/>
                <a:gd name="connsiteY15" fmla="*/ 796670 h 1640259"/>
                <a:gd name="connsiteX16" fmla="*/ 466579 w 580141"/>
                <a:gd name="connsiteY16" fmla="*/ 1043108 h 1640259"/>
                <a:gd name="connsiteX17" fmla="*/ 459783 w 580141"/>
                <a:gd name="connsiteY17" fmla="*/ 1180585 h 1640259"/>
                <a:gd name="connsiteX18" fmla="*/ 119129 w 580141"/>
                <a:gd name="connsiteY18" fmla="*/ 944197 h 1640259"/>
                <a:gd name="connsiteX19" fmla="*/ 467006 w 580141"/>
                <a:gd name="connsiteY19" fmla="*/ 1229607 h 1640259"/>
                <a:gd name="connsiteX20" fmla="*/ 480083 w 580141"/>
                <a:gd name="connsiteY20" fmla="*/ 1384563 h 1640259"/>
                <a:gd name="connsiteX21" fmla="*/ 184579 w 580141"/>
                <a:gd name="connsiteY21" fmla="*/ 1187390 h 1640259"/>
                <a:gd name="connsiteX22" fmla="*/ 480050 w 580141"/>
                <a:gd name="connsiteY22" fmla="*/ 1411796 h 1640259"/>
                <a:gd name="connsiteX23" fmla="*/ 552481 w 580141"/>
                <a:gd name="connsiteY23" fmla="*/ 1640067 h 1640259"/>
                <a:gd name="connsiteX24" fmla="*/ 103908 w 580141"/>
                <a:gd name="connsiteY24" fmla="*/ 1412002 h 1640259"/>
                <a:gd name="connsiteX25" fmla="*/ 550099 w 580141"/>
                <a:gd name="connsiteY25" fmla="*/ 54739 h 1640259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11048 w 582162"/>
                <a:gd name="connsiteY4" fmla="*/ 431271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  <a:gd name="connsiteX0" fmla="*/ 550099 w 582162"/>
                <a:gd name="connsiteY0" fmla="*/ 54028 h 1639548"/>
                <a:gd name="connsiteX1" fmla="*/ 536842 w 582162"/>
                <a:gd name="connsiteY1" fmla="*/ 262190 h 1639548"/>
                <a:gd name="connsiteX2" fmla="*/ 488816 w 582162"/>
                <a:gd name="connsiteY2" fmla="*/ 247571 h 1639548"/>
                <a:gd name="connsiteX3" fmla="*/ 532877 w 582162"/>
                <a:gd name="connsiteY3" fmla="*/ 295437 h 1639548"/>
                <a:gd name="connsiteX4" fmla="*/ 526021 w 582162"/>
                <a:gd name="connsiteY4" fmla="*/ 441538 h 1639548"/>
                <a:gd name="connsiteX5" fmla="*/ 440807 w 582162"/>
                <a:gd name="connsiteY5" fmla="*/ 401237 h 1639548"/>
                <a:gd name="connsiteX6" fmla="*/ 518260 w 582162"/>
                <a:gd name="connsiteY6" fmla="*/ 473456 h 1639548"/>
                <a:gd name="connsiteX7" fmla="*/ 498587 w 582162"/>
                <a:gd name="connsiteY7" fmla="*/ 637602 h 1639548"/>
                <a:gd name="connsiteX8" fmla="*/ 372197 w 582162"/>
                <a:gd name="connsiteY8" fmla="*/ 546012 h 1639548"/>
                <a:gd name="connsiteX9" fmla="*/ 498617 w 582162"/>
                <a:gd name="connsiteY9" fmla="*/ 657667 h 1639548"/>
                <a:gd name="connsiteX10" fmla="*/ 484050 w 582162"/>
                <a:gd name="connsiteY10" fmla="*/ 820057 h 1639548"/>
                <a:gd name="connsiteX11" fmla="*/ 270832 w 582162"/>
                <a:gd name="connsiteY11" fmla="*/ 673231 h 1639548"/>
                <a:gd name="connsiteX12" fmla="*/ 478917 w 582162"/>
                <a:gd name="connsiteY12" fmla="*/ 852083 h 1639548"/>
                <a:gd name="connsiteX13" fmla="*/ 469294 w 582162"/>
                <a:gd name="connsiteY13" fmla="*/ 1002645 h 1639548"/>
                <a:gd name="connsiteX14" fmla="*/ 184579 w 582162"/>
                <a:gd name="connsiteY14" fmla="*/ 795959 h 1639548"/>
                <a:gd name="connsiteX15" fmla="*/ 466579 w 582162"/>
                <a:gd name="connsiteY15" fmla="*/ 1042397 h 1639548"/>
                <a:gd name="connsiteX16" fmla="*/ 459783 w 582162"/>
                <a:gd name="connsiteY16" fmla="*/ 1179874 h 1639548"/>
                <a:gd name="connsiteX17" fmla="*/ 119129 w 582162"/>
                <a:gd name="connsiteY17" fmla="*/ 943486 h 1639548"/>
                <a:gd name="connsiteX18" fmla="*/ 467006 w 582162"/>
                <a:gd name="connsiteY18" fmla="*/ 1228896 h 1639548"/>
                <a:gd name="connsiteX19" fmla="*/ 480083 w 582162"/>
                <a:gd name="connsiteY19" fmla="*/ 1383852 h 1639548"/>
                <a:gd name="connsiteX20" fmla="*/ 184579 w 582162"/>
                <a:gd name="connsiteY20" fmla="*/ 1186679 h 1639548"/>
                <a:gd name="connsiteX21" fmla="*/ 480050 w 582162"/>
                <a:gd name="connsiteY21" fmla="*/ 1411085 h 1639548"/>
                <a:gd name="connsiteX22" fmla="*/ 552481 w 582162"/>
                <a:gd name="connsiteY22" fmla="*/ 1639356 h 1639548"/>
                <a:gd name="connsiteX23" fmla="*/ 103908 w 582162"/>
                <a:gd name="connsiteY23" fmla="*/ 1411291 h 1639548"/>
                <a:gd name="connsiteX24" fmla="*/ 550099 w 582162"/>
                <a:gd name="connsiteY24" fmla="*/ 54028 h 163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2162" h="1639548">
                  <a:moveTo>
                    <a:pt x="550099" y="54028"/>
                  </a:moveTo>
                  <a:cubicBezTo>
                    <a:pt x="624739" y="-134938"/>
                    <a:pt x="547056" y="229933"/>
                    <a:pt x="536842" y="262190"/>
                  </a:cubicBezTo>
                  <a:cubicBezTo>
                    <a:pt x="526628" y="294447"/>
                    <a:pt x="489477" y="242030"/>
                    <a:pt x="488816" y="247571"/>
                  </a:cubicBezTo>
                  <a:lnTo>
                    <a:pt x="532877" y="295437"/>
                  </a:lnTo>
                  <a:cubicBezTo>
                    <a:pt x="532967" y="355079"/>
                    <a:pt x="525931" y="381896"/>
                    <a:pt x="526021" y="441538"/>
                  </a:cubicBezTo>
                  <a:lnTo>
                    <a:pt x="440807" y="401237"/>
                  </a:lnTo>
                  <a:lnTo>
                    <a:pt x="518260" y="473456"/>
                  </a:lnTo>
                  <a:lnTo>
                    <a:pt x="498587" y="637602"/>
                  </a:lnTo>
                  <a:lnTo>
                    <a:pt x="372197" y="546012"/>
                  </a:lnTo>
                  <a:lnTo>
                    <a:pt x="498617" y="657667"/>
                  </a:lnTo>
                  <a:cubicBezTo>
                    <a:pt x="498709" y="718576"/>
                    <a:pt x="483958" y="759148"/>
                    <a:pt x="484050" y="820057"/>
                  </a:cubicBezTo>
                  <a:lnTo>
                    <a:pt x="270832" y="673231"/>
                  </a:lnTo>
                  <a:lnTo>
                    <a:pt x="478917" y="852083"/>
                  </a:lnTo>
                  <a:lnTo>
                    <a:pt x="469294" y="1002645"/>
                  </a:lnTo>
                  <a:lnTo>
                    <a:pt x="184579" y="795959"/>
                  </a:lnTo>
                  <a:lnTo>
                    <a:pt x="466579" y="1042397"/>
                  </a:lnTo>
                  <a:lnTo>
                    <a:pt x="459783" y="1179874"/>
                  </a:lnTo>
                  <a:lnTo>
                    <a:pt x="119129" y="943486"/>
                  </a:lnTo>
                  <a:lnTo>
                    <a:pt x="467006" y="1228896"/>
                  </a:lnTo>
                  <a:cubicBezTo>
                    <a:pt x="467092" y="1286367"/>
                    <a:pt x="479997" y="1326381"/>
                    <a:pt x="480083" y="1383852"/>
                  </a:cubicBezTo>
                  <a:lnTo>
                    <a:pt x="184579" y="1186679"/>
                  </a:lnTo>
                  <a:lnTo>
                    <a:pt x="480050" y="1411085"/>
                  </a:lnTo>
                  <a:cubicBezTo>
                    <a:pt x="480132" y="1465879"/>
                    <a:pt x="497607" y="1538525"/>
                    <a:pt x="552481" y="1639356"/>
                  </a:cubicBezTo>
                  <a:cubicBezTo>
                    <a:pt x="331520" y="1644295"/>
                    <a:pt x="189138" y="1553987"/>
                    <a:pt x="103908" y="1411291"/>
                  </a:cubicBezTo>
                  <a:cubicBezTo>
                    <a:pt x="-144138" y="987527"/>
                    <a:pt x="70524" y="647047"/>
                    <a:pt x="550099" y="540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1">
              <a:extLst>
                <a:ext uri="{FF2B5EF4-FFF2-40B4-BE49-F238E27FC236}">
                  <a16:creationId xmlns:a16="http://schemas.microsoft.com/office/drawing/2014/main" id="{16CB270B-4FB3-4B81-80F5-015B3F5521E9}"/>
                </a:ext>
              </a:extLst>
            </p:cNvPr>
            <p:cNvSpPr/>
            <p:nvPr/>
          </p:nvSpPr>
          <p:spPr>
            <a:xfrm>
              <a:off x="9777559" y="2609739"/>
              <a:ext cx="511534" cy="482610"/>
            </a:xfrm>
            <a:custGeom>
              <a:avLst/>
              <a:gdLst/>
              <a:ahLst/>
              <a:cxnLst/>
              <a:rect l="l" t="t" r="r" b="b"/>
              <a:pathLst>
                <a:path w="543969" h="513210">
                  <a:moveTo>
                    <a:pt x="72529" y="368152"/>
                  </a:moveTo>
                  <a:lnTo>
                    <a:pt x="471440" y="368152"/>
                  </a:lnTo>
                  <a:lnTo>
                    <a:pt x="471440" y="440681"/>
                  </a:lnTo>
                  <a:cubicBezTo>
                    <a:pt x="471440" y="480738"/>
                    <a:pt x="382141" y="513210"/>
                    <a:pt x="271985" y="513210"/>
                  </a:cubicBezTo>
                  <a:cubicBezTo>
                    <a:pt x="161829" y="513210"/>
                    <a:pt x="72529" y="480738"/>
                    <a:pt x="72529" y="440681"/>
                  </a:cubicBezTo>
                  <a:close/>
                  <a:moveTo>
                    <a:pt x="73404" y="245435"/>
                  </a:moveTo>
                  <a:lnTo>
                    <a:pt x="470566" y="245435"/>
                  </a:lnTo>
                  <a:cubicBezTo>
                    <a:pt x="491077" y="245435"/>
                    <a:pt x="507705" y="262062"/>
                    <a:pt x="507705" y="282574"/>
                  </a:cubicBezTo>
                  <a:lnTo>
                    <a:pt x="507705" y="298967"/>
                  </a:lnTo>
                  <a:cubicBezTo>
                    <a:pt x="507705" y="319478"/>
                    <a:pt x="491077" y="336106"/>
                    <a:pt x="470566" y="336106"/>
                  </a:cubicBezTo>
                  <a:lnTo>
                    <a:pt x="73404" y="336106"/>
                  </a:lnTo>
                  <a:cubicBezTo>
                    <a:pt x="52893" y="336106"/>
                    <a:pt x="36265" y="319478"/>
                    <a:pt x="36265" y="298967"/>
                  </a:cubicBezTo>
                  <a:lnTo>
                    <a:pt x="36265" y="282574"/>
                  </a:lnTo>
                  <a:cubicBezTo>
                    <a:pt x="36265" y="262062"/>
                    <a:pt x="52893" y="245435"/>
                    <a:pt x="73404" y="245435"/>
                  </a:cubicBezTo>
                  <a:close/>
                  <a:moveTo>
                    <a:pt x="55271" y="122718"/>
                  </a:moveTo>
                  <a:lnTo>
                    <a:pt x="488697" y="122718"/>
                  </a:lnTo>
                  <a:cubicBezTo>
                    <a:pt x="509209" y="122718"/>
                    <a:pt x="525837" y="139345"/>
                    <a:pt x="525837" y="159856"/>
                  </a:cubicBezTo>
                  <a:lnTo>
                    <a:pt x="525837" y="176250"/>
                  </a:lnTo>
                  <a:cubicBezTo>
                    <a:pt x="525837" y="196761"/>
                    <a:pt x="509209" y="213389"/>
                    <a:pt x="488697" y="213389"/>
                  </a:cubicBezTo>
                  <a:lnTo>
                    <a:pt x="55271" y="213389"/>
                  </a:lnTo>
                  <a:cubicBezTo>
                    <a:pt x="34760" y="213389"/>
                    <a:pt x="18132" y="196761"/>
                    <a:pt x="18132" y="176250"/>
                  </a:cubicBezTo>
                  <a:lnTo>
                    <a:pt x="18132" y="159856"/>
                  </a:lnTo>
                  <a:cubicBezTo>
                    <a:pt x="18132" y="139345"/>
                    <a:pt x="34760" y="122718"/>
                    <a:pt x="55271" y="122718"/>
                  </a:cubicBezTo>
                  <a:close/>
                  <a:moveTo>
                    <a:pt x="37139" y="0"/>
                  </a:moveTo>
                  <a:lnTo>
                    <a:pt x="506830" y="0"/>
                  </a:lnTo>
                  <a:cubicBezTo>
                    <a:pt x="527341" y="0"/>
                    <a:pt x="543969" y="16628"/>
                    <a:pt x="543969" y="37139"/>
                  </a:cubicBezTo>
                  <a:lnTo>
                    <a:pt x="543969" y="53533"/>
                  </a:lnTo>
                  <a:cubicBezTo>
                    <a:pt x="543969" y="74043"/>
                    <a:pt x="527341" y="90672"/>
                    <a:pt x="506830" y="90672"/>
                  </a:cubicBezTo>
                  <a:lnTo>
                    <a:pt x="37139" y="90672"/>
                  </a:lnTo>
                  <a:cubicBezTo>
                    <a:pt x="16628" y="90672"/>
                    <a:pt x="0" y="74043"/>
                    <a:pt x="0" y="53533"/>
                  </a:cubicBezTo>
                  <a:lnTo>
                    <a:pt x="0" y="37139"/>
                  </a:lnTo>
                  <a:cubicBezTo>
                    <a:pt x="0" y="16628"/>
                    <a:pt x="16628" y="0"/>
                    <a:pt x="37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Chord 23">
              <a:extLst>
                <a:ext uri="{FF2B5EF4-FFF2-40B4-BE49-F238E27FC236}">
                  <a16:creationId xmlns:a16="http://schemas.microsoft.com/office/drawing/2014/main" id="{2B5036D7-8ADC-4041-AD33-DA29EB07C680}"/>
                </a:ext>
              </a:extLst>
            </p:cNvPr>
            <p:cNvSpPr/>
            <p:nvPr/>
          </p:nvSpPr>
          <p:spPr>
            <a:xfrm>
              <a:off x="9695350" y="4926932"/>
              <a:ext cx="722992" cy="177384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0" name="Group 47">
            <a:extLst>
              <a:ext uri="{FF2B5EF4-FFF2-40B4-BE49-F238E27FC236}">
                <a16:creationId xmlns:a16="http://schemas.microsoft.com/office/drawing/2014/main" id="{24373F89-E2D9-4BAA-8E1E-7AE780348A9C}"/>
              </a:ext>
            </a:extLst>
          </p:cNvPr>
          <p:cNvGrpSpPr/>
          <p:nvPr/>
        </p:nvGrpSpPr>
        <p:grpSpPr>
          <a:xfrm>
            <a:off x="3760488" y="1764871"/>
            <a:ext cx="532010" cy="904051"/>
            <a:chOff x="3703266" y="3402135"/>
            <a:chExt cx="508246" cy="863669"/>
          </a:xfrm>
        </p:grpSpPr>
        <p:sp>
          <p:nvSpPr>
            <p:cNvPr id="41" name="Freeform: Shape 48">
              <a:extLst>
                <a:ext uri="{FF2B5EF4-FFF2-40B4-BE49-F238E27FC236}">
                  <a16:creationId xmlns:a16="http://schemas.microsoft.com/office/drawing/2014/main" id="{B12B4112-FF08-4332-9777-26276E7208B2}"/>
                </a:ext>
              </a:extLst>
            </p:cNvPr>
            <p:cNvSpPr/>
            <p:nvPr/>
          </p:nvSpPr>
          <p:spPr>
            <a:xfrm>
              <a:off x="3703266" y="3402135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9">
              <a:extLst>
                <a:ext uri="{FF2B5EF4-FFF2-40B4-BE49-F238E27FC236}">
                  <a16:creationId xmlns:a16="http://schemas.microsoft.com/office/drawing/2014/main" id="{5FA973A5-449B-43FF-A894-1B454FF29ECD}"/>
                </a:ext>
              </a:extLst>
            </p:cNvPr>
            <p:cNvSpPr/>
            <p:nvPr/>
          </p:nvSpPr>
          <p:spPr>
            <a:xfrm>
              <a:off x="3896056" y="3708428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50">
              <a:extLst>
                <a:ext uri="{FF2B5EF4-FFF2-40B4-BE49-F238E27FC236}">
                  <a16:creationId xmlns:a16="http://schemas.microsoft.com/office/drawing/2014/main" id="{90FD5833-AD56-41AF-92E0-A8C2F999FFDF}"/>
                </a:ext>
              </a:extLst>
            </p:cNvPr>
            <p:cNvSpPr/>
            <p:nvPr/>
          </p:nvSpPr>
          <p:spPr>
            <a:xfrm>
              <a:off x="4078376" y="3924138"/>
              <a:ext cx="1911" cy="3821"/>
            </a:xfrm>
            <a:custGeom>
              <a:avLst/>
              <a:gdLst>
                <a:gd name="connsiteX0" fmla="*/ 7947 w 6690"/>
                <a:gd name="connsiteY0" fmla="*/ 16058 h 13381"/>
                <a:gd name="connsiteX1" fmla="*/ 6609 w 6690"/>
                <a:gd name="connsiteY1" fmla="*/ 0 h 13381"/>
                <a:gd name="connsiteX2" fmla="*/ 7947 w 6690"/>
                <a:gd name="connsiteY2" fmla="*/ 16058 h 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0" h="13381">
                  <a:moveTo>
                    <a:pt x="7947" y="16058"/>
                  </a:moveTo>
                  <a:cubicBezTo>
                    <a:pt x="-2758" y="12044"/>
                    <a:pt x="-2089" y="6022"/>
                    <a:pt x="6609" y="0"/>
                  </a:cubicBezTo>
                  <a:cubicBezTo>
                    <a:pt x="7278" y="5353"/>
                    <a:pt x="7947" y="10705"/>
                    <a:pt x="7947" y="16058"/>
                  </a:cubicBezTo>
                  <a:close/>
                </a:path>
              </a:pathLst>
            </a:custGeom>
            <a:solidFill>
              <a:srgbClr val="FEFEFE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52">
            <a:extLst>
              <a:ext uri="{FF2B5EF4-FFF2-40B4-BE49-F238E27FC236}">
                <a16:creationId xmlns:a16="http://schemas.microsoft.com/office/drawing/2014/main" id="{6F700C56-394D-4ED8-B3FA-5FF66FB17C58}"/>
              </a:ext>
            </a:extLst>
          </p:cNvPr>
          <p:cNvGrpSpPr/>
          <p:nvPr/>
        </p:nvGrpSpPr>
        <p:grpSpPr>
          <a:xfrm>
            <a:off x="4602747" y="1152511"/>
            <a:ext cx="1288324" cy="2047874"/>
            <a:chOff x="5835453" y="2227346"/>
            <a:chExt cx="1230777" cy="1956399"/>
          </a:xfrm>
        </p:grpSpPr>
        <p:sp>
          <p:nvSpPr>
            <p:cNvPr id="45" name="Freeform: Shape 53">
              <a:extLst>
                <a:ext uri="{FF2B5EF4-FFF2-40B4-BE49-F238E27FC236}">
                  <a16:creationId xmlns:a16="http://schemas.microsoft.com/office/drawing/2014/main" id="{EED50CCE-2AAE-46A1-A8AB-D0E41DF6DD56}"/>
                </a:ext>
              </a:extLst>
            </p:cNvPr>
            <p:cNvSpPr/>
            <p:nvPr/>
          </p:nvSpPr>
          <p:spPr>
            <a:xfrm>
              <a:off x="6249677" y="3320076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4">
              <a:extLst>
                <a:ext uri="{FF2B5EF4-FFF2-40B4-BE49-F238E27FC236}">
                  <a16:creationId xmlns:a16="http://schemas.microsoft.com/office/drawing/2014/main" id="{8ECC6771-F248-46D6-A189-5718AB57AA1C}"/>
                </a:ext>
              </a:extLst>
            </p:cNvPr>
            <p:cNvSpPr/>
            <p:nvPr/>
          </p:nvSpPr>
          <p:spPr>
            <a:xfrm>
              <a:off x="6442467" y="3626369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55">
              <a:extLst>
                <a:ext uri="{FF2B5EF4-FFF2-40B4-BE49-F238E27FC236}">
                  <a16:creationId xmlns:a16="http://schemas.microsoft.com/office/drawing/2014/main" id="{D8AD98EA-02B5-4EEA-86B6-883F98B931EF}"/>
                </a:ext>
              </a:extLst>
            </p:cNvPr>
            <p:cNvSpPr/>
            <p:nvPr/>
          </p:nvSpPr>
          <p:spPr>
            <a:xfrm>
              <a:off x="5835453" y="2501305"/>
              <a:ext cx="663013" cy="370676"/>
            </a:xfrm>
            <a:custGeom>
              <a:avLst/>
              <a:gdLst>
                <a:gd name="connsiteX0" fmla="*/ 2276187 w 2321683"/>
                <a:gd name="connsiteY0" fmla="*/ 1051238 h 1298001"/>
                <a:gd name="connsiteX1" fmla="*/ 2275518 w 2321683"/>
                <a:gd name="connsiteY1" fmla="*/ 1059936 h 1298001"/>
                <a:gd name="connsiteX2" fmla="*/ 2268827 w 2321683"/>
                <a:gd name="connsiteY2" fmla="*/ 1050569 h 1298001"/>
                <a:gd name="connsiteX3" fmla="*/ 1662647 w 2321683"/>
                <a:gd name="connsiteY3" fmla="*/ 327301 h 1298001"/>
                <a:gd name="connsiteX4" fmla="*/ 1089920 w 2321683"/>
                <a:gd name="connsiteY4" fmla="*/ 35585 h 1298001"/>
                <a:gd name="connsiteX5" fmla="*/ 927335 w 2321683"/>
                <a:gd name="connsiteY5" fmla="*/ 8822 h 1298001"/>
                <a:gd name="connsiteX6" fmla="*/ 653685 w 2321683"/>
                <a:gd name="connsiteY6" fmla="*/ 10829 h 1298001"/>
                <a:gd name="connsiteX7" fmla="*/ 584101 w 2321683"/>
                <a:gd name="connsiteY7" fmla="*/ 20865 h 1298001"/>
                <a:gd name="connsiteX8" fmla="*/ 319817 w 2321683"/>
                <a:gd name="connsiteY8" fmla="*/ 138622 h 1298001"/>
                <a:gd name="connsiteX9" fmla="*/ 15389 w 2321683"/>
                <a:gd name="connsiteY9" fmla="*/ 590915 h 1298001"/>
                <a:gd name="connsiteX10" fmla="*/ 0 w 2321683"/>
                <a:gd name="connsiteY10" fmla="*/ 648456 h 1298001"/>
                <a:gd name="connsiteX11" fmla="*/ 0 w 2321683"/>
                <a:gd name="connsiteY11" fmla="*/ 792975 h 1298001"/>
                <a:gd name="connsiteX12" fmla="*/ 10036 w 2321683"/>
                <a:gd name="connsiteY12" fmla="*/ 825091 h 1298001"/>
                <a:gd name="connsiteX13" fmla="*/ 226816 w 2321683"/>
                <a:gd name="connsiteY13" fmla="*/ 1096066 h 1298001"/>
                <a:gd name="connsiteX14" fmla="*/ 471028 w 2321683"/>
                <a:gd name="connsiteY14" fmla="*/ 1163642 h 1298001"/>
                <a:gd name="connsiteX15" fmla="*/ 1376953 w 2321683"/>
                <a:gd name="connsiteY15" fmla="*/ 1205125 h 1298001"/>
                <a:gd name="connsiteX16" fmla="*/ 1378960 w 2321683"/>
                <a:gd name="connsiteY16" fmla="*/ 1199103 h 1298001"/>
                <a:gd name="connsiteX17" fmla="*/ 1376953 w 2321683"/>
                <a:gd name="connsiteY17" fmla="*/ 1205125 h 1298001"/>
                <a:gd name="connsiteX18" fmla="*/ 1579682 w 2321683"/>
                <a:gd name="connsiteY18" fmla="*/ 1209139 h 1298001"/>
                <a:gd name="connsiteX19" fmla="*/ 1870060 w 2321683"/>
                <a:gd name="connsiteY19" fmla="*/ 1221851 h 1298001"/>
                <a:gd name="connsiteX20" fmla="*/ 1906859 w 2321683"/>
                <a:gd name="connsiteY20" fmla="*/ 1227204 h 1298001"/>
                <a:gd name="connsiteX21" fmla="*/ 2215970 w 2321683"/>
                <a:gd name="connsiteY21" fmla="*/ 1294111 h 1298001"/>
                <a:gd name="connsiteX22" fmla="*/ 2247417 w 2321683"/>
                <a:gd name="connsiteY22" fmla="*/ 1298126 h 1298001"/>
                <a:gd name="connsiteX23" fmla="*/ 2327036 w 2321683"/>
                <a:gd name="connsiteY23" fmla="*/ 1202448 h 1298001"/>
                <a:gd name="connsiteX24" fmla="*/ 2276187 w 2321683"/>
                <a:gd name="connsiteY24" fmla="*/ 1051238 h 1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21683" h="1298001">
                  <a:moveTo>
                    <a:pt x="2276187" y="1051238"/>
                  </a:moveTo>
                  <a:cubicBezTo>
                    <a:pt x="2276187" y="1053914"/>
                    <a:pt x="2275518" y="1057259"/>
                    <a:pt x="2275518" y="1059936"/>
                  </a:cubicBezTo>
                  <a:cubicBezTo>
                    <a:pt x="2271503" y="1055252"/>
                    <a:pt x="2270165" y="1053245"/>
                    <a:pt x="2268827" y="1050569"/>
                  </a:cubicBezTo>
                  <a:cubicBezTo>
                    <a:pt x="2118286" y="766213"/>
                    <a:pt x="1914218" y="526684"/>
                    <a:pt x="1662647" y="327301"/>
                  </a:cubicBezTo>
                  <a:cubicBezTo>
                    <a:pt x="1491364" y="192148"/>
                    <a:pt x="1303354" y="89110"/>
                    <a:pt x="1089920" y="35585"/>
                  </a:cubicBezTo>
                  <a:cubicBezTo>
                    <a:pt x="1036394" y="22203"/>
                    <a:pt x="982199" y="16182"/>
                    <a:pt x="927335" y="8822"/>
                  </a:cubicBezTo>
                  <a:cubicBezTo>
                    <a:pt x="835672" y="-3891"/>
                    <a:pt x="744678" y="-2553"/>
                    <a:pt x="653685" y="10829"/>
                  </a:cubicBezTo>
                  <a:cubicBezTo>
                    <a:pt x="630267" y="14174"/>
                    <a:pt x="606849" y="16182"/>
                    <a:pt x="584101" y="20865"/>
                  </a:cubicBezTo>
                  <a:cubicBezTo>
                    <a:pt x="486416" y="38930"/>
                    <a:pt x="398099" y="77736"/>
                    <a:pt x="319817" y="138622"/>
                  </a:cubicBezTo>
                  <a:cubicBezTo>
                    <a:pt x="163254" y="252364"/>
                    <a:pt x="62893" y="403575"/>
                    <a:pt x="15389" y="590915"/>
                  </a:cubicBezTo>
                  <a:cubicBezTo>
                    <a:pt x="10705" y="610319"/>
                    <a:pt x="12043" y="631060"/>
                    <a:pt x="0" y="648456"/>
                  </a:cubicBezTo>
                  <a:cubicBezTo>
                    <a:pt x="0" y="696629"/>
                    <a:pt x="0" y="744802"/>
                    <a:pt x="0" y="792975"/>
                  </a:cubicBezTo>
                  <a:cubicBezTo>
                    <a:pt x="10036" y="801674"/>
                    <a:pt x="7360" y="813717"/>
                    <a:pt x="10036" y="825091"/>
                  </a:cubicBezTo>
                  <a:cubicBezTo>
                    <a:pt x="39475" y="950208"/>
                    <a:pt x="106383" y="1043878"/>
                    <a:pt x="226816" y="1096066"/>
                  </a:cubicBezTo>
                  <a:cubicBezTo>
                    <a:pt x="305097" y="1130188"/>
                    <a:pt x="387393" y="1150930"/>
                    <a:pt x="471028" y="1163642"/>
                  </a:cubicBezTo>
                  <a:cubicBezTo>
                    <a:pt x="771441" y="1209808"/>
                    <a:pt x="1074531" y="1202448"/>
                    <a:pt x="1376953" y="1205125"/>
                  </a:cubicBezTo>
                  <a:cubicBezTo>
                    <a:pt x="1377622" y="1203117"/>
                    <a:pt x="1378291" y="1201110"/>
                    <a:pt x="1378960" y="1199103"/>
                  </a:cubicBezTo>
                  <a:cubicBezTo>
                    <a:pt x="1378291" y="1201110"/>
                    <a:pt x="1377622" y="1203117"/>
                    <a:pt x="1376953" y="1205125"/>
                  </a:cubicBezTo>
                  <a:cubicBezTo>
                    <a:pt x="1444529" y="1206463"/>
                    <a:pt x="1512105" y="1208470"/>
                    <a:pt x="1579682" y="1209139"/>
                  </a:cubicBezTo>
                  <a:cubicBezTo>
                    <a:pt x="1676697" y="1210477"/>
                    <a:pt x="1773713" y="1216499"/>
                    <a:pt x="1870060" y="1221851"/>
                  </a:cubicBezTo>
                  <a:cubicBezTo>
                    <a:pt x="1882103" y="1223859"/>
                    <a:pt x="1894815" y="1225866"/>
                    <a:pt x="1906859" y="1227204"/>
                  </a:cubicBezTo>
                  <a:cubicBezTo>
                    <a:pt x="2012572" y="1239247"/>
                    <a:pt x="2117617" y="1251960"/>
                    <a:pt x="2215970" y="1294111"/>
                  </a:cubicBezTo>
                  <a:cubicBezTo>
                    <a:pt x="2226006" y="1298795"/>
                    <a:pt x="2236712" y="1297457"/>
                    <a:pt x="2247417" y="1298126"/>
                  </a:cubicBezTo>
                  <a:cubicBezTo>
                    <a:pt x="2290907" y="1281399"/>
                    <a:pt x="2324360" y="1255305"/>
                    <a:pt x="2327036" y="1202448"/>
                  </a:cubicBezTo>
                  <a:lnTo>
                    <a:pt x="2276187" y="1051238"/>
                  </a:lnTo>
                  <a:close/>
                </a:path>
              </a:pathLst>
            </a:custGeom>
            <a:solidFill>
              <a:schemeClr val="accent1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56">
              <a:extLst>
                <a:ext uri="{FF2B5EF4-FFF2-40B4-BE49-F238E27FC236}">
                  <a16:creationId xmlns:a16="http://schemas.microsoft.com/office/drawing/2014/main" id="{8748CED8-2223-4295-A0C3-B6C6EE93AB9A}"/>
                </a:ext>
              </a:extLst>
            </p:cNvPr>
            <p:cNvSpPr/>
            <p:nvPr/>
          </p:nvSpPr>
          <p:spPr>
            <a:xfrm>
              <a:off x="6482613" y="2227346"/>
              <a:ext cx="583617" cy="628048"/>
            </a:xfrm>
            <a:custGeom>
              <a:avLst/>
              <a:gdLst>
                <a:gd name="connsiteX0" fmla="*/ 2023257 w 2040673"/>
                <a:gd name="connsiteY0" fmla="*/ 857083 h 2194560"/>
                <a:gd name="connsiteX1" fmla="*/ 1672662 w 2040673"/>
                <a:gd name="connsiteY1" fmla="*/ 280342 h 2194560"/>
                <a:gd name="connsiteX2" fmla="*/ 1390983 w 2040673"/>
                <a:gd name="connsiteY2" fmla="*/ 81627 h 2194560"/>
                <a:gd name="connsiteX3" fmla="*/ 1275902 w 2040673"/>
                <a:gd name="connsiteY3" fmla="*/ 36799 h 2194560"/>
                <a:gd name="connsiteX4" fmla="*/ 1275902 w 2040673"/>
                <a:gd name="connsiteY4" fmla="*/ 36799 h 2194560"/>
                <a:gd name="connsiteX5" fmla="*/ 1253823 w 2040673"/>
                <a:gd name="connsiteY5" fmla="*/ 25425 h 2194560"/>
                <a:gd name="connsiteX6" fmla="*/ 1152793 w 2040673"/>
                <a:gd name="connsiteY6" fmla="*/ 0 h 2194560"/>
                <a:gd name="connsiteX7" fmla="*/ 1136735 w 2040673"/>
                <a:gd name="connsiteY7" fmla="*/ 0 h 2194560"/>
                <a:gd name="connsiteX8" fmla="*/ 1099267 w 2040673"/>
                <a:gd name="connsiteY8" fmla="*/ 0 h 2194560"/>
                <a:gd name="connsiteX9" fmla="*/ 1083209 w 2040673"/>
                <a:gd name="connsiteY9" fmla="*/ 0 h 2194560"/>
                <a:gd name="connsiteX10" fmla="*/ 1025000 w 2040673"/>
                <a:gd name="connsiteY10" fmla="*/ 5353 h 2194560"/>
                <a:gd name="connsiteX11" fmla="*/ 954747 w 2040673"/>
                <a:gd name="connsiteY11" fmla="*/ 16058 h 2194560"/>
                <a:gd name="connsiteX12" fmla="*/ 911257 w 2040673"/>
                <a:gd name="connsiteY12" fmla="*/ 24087 h 2194560"/>
                <a:gd name="connsiteX13" fmla="*/ 467662 w 2040673"/>
                <a:gd name="connsiteY13" fmla="*/ 292385 h 2194560"/>
                <a:gd name="connsiteX14" fmla="*/ 151859 w 2040673"/>
                <a:gd name="connsiteY14" fmla="*/ 861097 h 2194560"/>
                <a:gd name="connsiteX15" fmla="*/ 18044 w 2040673"/>
                <a:gd name="connsiteY15" fmla="*/ 1487350 h 2194560"/>
                <a:gd name="connsiteX16" fmla="*/ 5332 w 2040673"/>
                <a:gd name="connsiteY16" fmla="*/ 1947003 h 2194560"/>
                <a:gd name="connsiteX17" fmla="*/ 10685 w 2040673"/>
                <a:gd name="connsiteY17" fmla="*/ 2009227 h 2194560"/>
                <a:gd name="connsiteX18" fmla="*/ 62203 w 2040673"/>
                <a:gd name="connsiteY18" fmla="*/ 2161106 h 2194560"/>
                <a:gd name="connsiteX19" fmla="*/ 66218 w 2040673"/>
                <a:gd name="connsiteY19" fmla="*/ 2163783 h 2194560"/>
                <a:gd name="connsiteX20" fmla="*/ 78261 w 2040673"/>
                <a:gd name="connsiteY20" fmla="*/ 2171812 h 2194560"/>
                <a:gd name="connsiteX21" fmla="*/ 78930 w 2040673"/>
                <a:gd name="connsiteY21" fmla="*/ 2172481 h 2194560"/>
                <a:gd name="connsiteX22" fmla="*/ 84952 w 2040673"/>
                <a:gd name="connsiteY22" fmla="*/ 2176495 h 2194560"/>
                <a:gd name="connsiteX23" fmla="*/ 87628 w 2040673"/>
                <a:gd name="connsiteY23" fmla="*/ 2177833 h 2194560"/>
                <a:gd name="connsiteX24" fmla="*/ 92981 w 2040673"/>
                <a:gd name="connsiteY24" fmla="*/ 2181179 h 2194560"/>
                <a:gd name="connsiteX25" fmla="*/ 95657 w 2040673"/>
                <a:gd name="connsiteY25" fmla="*/ 2183186 h 2194560"/>
                <a:gd name="connsiteX26" fmla="*/ 100340 w 2040673"/>
                <a:gd name="connsiteY26" fmla="*/ 2185862 h 2194560"/>
                <a:gd name="connsiteX27" fmla="*/ 103686 w 2040673"/>
                <a:gd name="connsiteY27" fmla="*/ 2187200 h 2194560"/>
                <a:gd name="connsiteX28" fmla="*/ 108369 w 2040673"/>
                <a:gd name="connsiteY28" fmla="*/ 2189208 h 2194560"/>
                <a:gd name="connsiteX29" fmla="*/ 111715 w 2040673"/>
                <a:gd name="connsiteY29" fmla="*/ 2190546 h 2194560"/>
                <a:gd name="connsiteX30" fmla="*/ 117067 w 2040673"/>
                <a:gd name="connsiteY30" fmla="*/ 2192553 h 2194560"/>
                <a:gd name="connsiteX31" fmla="*/ 119744 w 2040673"/>
                <a:gd name="connsiteY31" fmla="*/ 2193891 h 2194560"/>
                <a:gd name="connsiteX32" fmla="*/ 128442 w 2040673"/>
                <a:gd name="connsiteY32" fmla="*/ 2196567 h 2194560"/>
                <a:gd name="connsiteX33" fmla="*/ 134463 w 2040673"/>
                <a:gd name="connsiteY33" fmla="*/ 2197905 h 2194560"/>
                <a:gd name="connsiteX34" fmla="*/ 135132 w 2040673"/>
                <a:gd name="connsiteY34" fmla="*/ 2197905 h 2194560"/>
                <a:gd name="connsiteX35" fmla="*/ 139816 w 2040673"/>
                <a:gd name="connsiteY35" fmla="*/ 2198575 h 2194560"/>
                <a:gd name="connsiteX36" fmla="*/ 140485 w 2040673"/>
                <a:gd name="connsiteY36" fmla="*/ 2198575 h 2194560"/>
                <a:gd name="connsiteX37" fmla="*/ 145168 w 2040673"/>
                <a:gd name="connsiteY37" fmla="*/ 2199244 h 2194560"/>
                <a:gd name="connsiteX38" fmla="*/ 145168 w 2040673"/>
                <a:gd name="connsiteY38" fmla="*/ 2199244 h 2194560"/>
                <a:gd name="connsiteX39" fmla="*/ 149852 w 2040673"/>
                <a:gd name="connsiteY39" fmla="*/ 2199244 h 2194560"/>
                <a:gd name="connsiteX40" fmla="*/ 149852 w 2040673"/>
                <a:gd name="connsiteY40" fmla="*/ 2199244 h 2194560"/>
                <a:gd name="connsiteX41" fmla="*/ 149852 w 2040673"/>
                <a:gd name="connsiteY41" fmla="*/ 2199244 h 2194560"/>
                <a:gd name="connsiteX42" fmla="*/ 153197 w 2040673"/>
                <a:gd name="connsiteY42" fmla="*/ 2198575 h 2194560"/>
                <a:gd name="connsiteX43" fmla="*/ 153197 w 2040673"/>
                <a:gd name="connsiteY43" fmla="*/ 2198575 h 2194560"/>
                <a:gd name="connsiteX44" fmla="*/ 156543 w 2040673"/>
                <a:gd name="connsiteY44" fmla="*/ 2197905 h 2194560"/>
                <a:gd name="connsiteX45" fmla="*/ 156543 w 2040673"/>
                <a:gd name="connsiteY45" fmla="*/ 2197905 h 2194560"/>
                <a:gd name="connsiteX46" fmla="*/ 159219 w 2040673"/>
                <a:gd name="connsiteY46" fmla="*/ 2196567 h 2194560"/>
                <a:gd name="connsiteX47" fmla="*/ 159219 w 2040673"/>
                <a:gd name="connsiteY47" fmla="*/ 2196567 h 2194560"/>
                <a:gd name="connsiteX48" fmla="*/ 161895 w 2040673"/>
                <a:gd name="connsiteY48" fmla="*/ 2194560 h 2194560"/>
                <a:gd name="connsiteX49" fmla="*/ 161895 w 2040673"/>
                <a:gd name="connsiteY49" fmla="*/ 2194560 h 2194560"/>
                <a:gd name="connsiteX50" fmla="*/ 163902 w 2040673"/>
                <a:gd name="connsiteY50" fmla="*/ 2192553 h 2194560"/>
                <a:gd name="connsiteX51" fmla="*/ 163902 w 2040673"/>
                <a:gd name="connsiteY51" fmla="*/ 2192553 h 2194560"/>
                <a:gd name="connsiteX52" fmla="*/ 165910 w 2040673"/>
                <a:gd name="connsiteY52" fmla="*/ 2189877 h 2194560"/>
                <a:gd name="connsiteX53" fmla="*/ 165910 w 2040673"/>
                <a:gd name="connsiteY53" fmla="*/ 2189877 h 2194560"/>
                <a:gd name="connsiteX54" fmla="*/ 167248 w 2040673"/>
                <a:gd name="connsiteY54" fmla="*/ 2186531 h 2194560"/>
                <a:gd name="connsiteX55" fmla="*/ 167248 w 2040673"/>
                <a:gd name="connsiteY55" fmla="*/ 2186531 h 2194560"/>
                <a:gd name="connsiteX56" fmla="*/ 169255 w 2040673"/>
                <a:gd name="connsiteY56" fmla="*/ 2179840 h 2194560"/>
                <a:gd name="connsiteX57" fmla="*/ 169255 w 2040673"/>
                <a:gd name="connsiteY57" fmla="*/ 2178502 h 2194560"/>
                <a:gd name="connsiteX58" fmla="*/ 169924 w 2040673"/>
                <a:gd name="connsiteY58" fmla="*/ 2175826 h 2194560"/>
                <a:gd name="connsiteX59" fmla="*/ 170593 w 2040673"/>
                <a:gd name="connsiteY59" fmla="*/ 2173819 h 2194560"/>
                <a:gd name="connsiteX60" fmla="*/ 171262 w 2040673"/>
                <a:gd name="connsiteY60" fmla="*/ 2171812 h 2194560"/>
                <a:gd name="connsiteX61" fmla="*/ 171931 w 2040673"/>
                <a:gd name="connsiteY61" fmla="*/ 2166459 h 2194560"/>
                <a:gd name="connsiteX62" fmla="*/ 179291 w 2040673"/>
                <a:gd name="connsiteY62" fmla="*/ 2141034 h 2194560"/>
                <a:gd name="connsiteX63" fmla="*/ 180629 w 2040673"/>
                <a:gd name="connsiteY63" fmla="*/ 2137020 h 2194560"/>
                <a:gd name="connsiteX64" fmla="*/ 229472 w 2040673"/>
                <a:gd name="connsiteY64" fmla="*/ 2128322 h 2194560"/>
                <a:gd name="connsiteX65" fmla="*/ 243522 w 2040673"/>
                <a:gd name="connsiteY65" fmla="*/ 2118286 h 2194560"/>
                <a:gd name="connsiteX66" fmla="*/ 251551 w 2040673"/>
                <a:gd name="connsiteY66" fmla="*/ 2110926 h 2194560"/>
                <a:gd name="connsiteX67" fmla="*/ 497101 w 2040673"/>
                <a:gd name="connsiteY67" fmla="*/ 1967744 h 2194560"/>
                <a:gd name="connsiteX68" fmla="*/ 600807 w 2040673"/>
                <a:gd name="connsiteY68" fmla="*/ 1915556 h 2194560"/>
                <a:gd name="connsiteX69" fmla="*/ 634261 w 2040673"/>
                <a:gd name="connsiteY69" fmla="*/ 1907528 h 2194560"/>
                <a:gd name="connsiteX70" fmla="*/ 820932 w 2040673"/>
                <a:gd name="connsiteY70" fmla="*/ 1834599 h 2194560"/>
                <a:gd name="connsiteX71" fmla="*/ 1515430 w 2040673"/>
                <a:gd name="connsiteY71" fmla="*/ 1572322 h 2194560"/>
                <a:gd name="connsiteX72" fmla="*/ 1876730 w 2040673"/>
                <a:gd name="connsiteY72" fmla="*/ 1360895 h 2194560"/>
                <a:gd name="connsiteX73" fmla="*/ 2026602 w 2040673"/>
                <a:gd name="connsiteY73" fmla="*/ 1147461 h 2194560"/>
                <a:gd name="connsiteX74" fmla="*/ 2023257 w 2040673"/>
                <a:gd name="connsiteY74" fmla="*/ 857083 h 2194560"/>
                <a:gd name="connsiteX75" fmla="*/ 1219031 w 2040673"/>
                <a:gd name="connsiteY75" fmla="*/ 181988 h 2194560"/>
                <a:gd name="connsiteX76" fmla="*/ 1156138 w 2040673"/>
                <a:gd name="connsiteY76" fmla="*/ 353271 h 2194560"/>
                <a:gd name="connsiteX77" fmla="*/ 1219031 w 2040673"/>
                <a:gd name="connsiteY77" fmla="*/ 181988 h 2194560"/>
                <a:gd name="connsiteX0" fmla="*/ 2023257 w 2043660"/>
                <a:gd name="connsiteY0" fmla="*/ 857083 h 2199245"/>
                <a:gd name="connsiteX1" fmla="*/ 1672662 w 2043660"/>
                <a:gd name="connsiteY1" fmla="*/ 280342 h 2199245"/>
                <a:gd name="connsiteX2" fmla="*/ 1390983 w 2043660"/>
                <a:gd name="connsiteY2" fmla="*/ 81627 h 2199245"/>
                <a:gd name="connsiteX3" fmla="*/ 1275902 w 2043660"/>
                <a:gd name="connsiteY3" fmla="*/ 36799 h 2199245"/>
                <a:gd name="connsiteX4" fmla="*/ 1275902 w 2043660"/>
                <a:gd name="connsiteY4" fmla="*/ 36799 h 2199245"/>
                <a:gd name="connsiteX5" fmla="*/ 1253823 w 2043660"/>
                <a:gd name="connsiteY5" fmla="*/ 25425 h 2199245"/>
                <a:gd name="connsiteX6" fmla="*/ 1152793 w 2043660"/>
                <a:gd name="connsiteY6" fmla="*/ 0 h 2199245"/>
                <a:gd name="connsiteX7" fmla="*/ 1136735 w 2043660"/>
                <a:gd name="connsiteY7" fmla="*/ 0 h 2199245"/>
                <a:gd name="connsiteX8" fmla="*/ 1099267 w 2043660"/>
                <a:gd name="connsiteY8" fmla="*/ 0 h 2199245"/>
                <a:gd name="connsiteX9" fmla="*/ 1083209 w 2043660"/>
                <a:gd name="connsiteY9" fmla="*/ 0 h 2199245"/>
                <a:gd name="connsiteX10" fmla="*/ 1025000 w 2043660"/>
                <a:gd name="connsiteY10" fmla="*/ 5353 h 2199245"/>
                <a:gd name="connsiteX11" fmla="*/ 954747 w 2043660"/>
                <a:gd name="connsiteY11" fmla="*/ 16058 h 2199245"/>
                <a:gd name="connsiteX12" fmla="*/ 911257 w 2043660"/>
                <a:gd name="connsiteY12" fmla="*/ 24087 h 2199245"/>
                <a:gd name="connsiteX13" fmla="*/ 467662 w 2043660"/>
                <a:gd name="connsiteY13" fmla="*/ 292385 h 2199245"/>
                <a:gd name="connsiteX14" fmla="*/ 151859 w 2043660"/>
                <a:gd name="connsiteY14" fmla="*/ 861097 h 2199245"/>
                <a:gd name="connsiteX15" fmla="*/ 18044 w 2043660"/>
                <a:gd name="connsiteY15" fmla="*/ 1487350 h 2199245"/>
                <a:gd name="connsiteX16" fmla="*/ 5332 w 2043660"/>
                <a:gd name="connsiteY16" fmla="*/ 1947003 h 2199245"/>
                <a:gd name="connsiteX17" fmla="*/ 10685 w 2043660"/>
                <a:gd name="connsiteY17" fmla="*/ 2009227 h 2199245"/>
                <a:gd name="connsiteX18" fmla="*/ 62203 w 2043660"/>
                <a:gd name="connsiteY18" fmla="*/ 2161106 h 2199245"/>
                <a:gd name="connsiteX19" fmla="*/ 66218 w 2043660"/>
                <a:gd name="connsiteY19" fmla="*/ 2163783 h 2199245"/>
                <a:gd name="connsiteX20" fmla="*/ 78261 w 2043660"/>
                <a:gd name="connsiteY20" fmla="*/ 2171812 h 2199245"/>
                <a:gd name="connsiteX21" fmla="*/ 78930 w 2043660"/>
                <a:gd name="connsiteY21" fmla="*/ 2172481 h 2199245"/>
                <a:gd name="connsiteX22" fmla="*/ 84952 w 2043660"/>
                <a:gd name="connsiteY22" fmla="*/ 2176495 h 2199245"/>
                <a:gd name="connsiteX23" fmla="*/ 87628 w 2043660"/>
                <a:gd name="connsiteY23" fmla="*/ 2177833 h 2199245"/>
                <a:gd name="connsiteX24" fmla="*/ 92981 w 2043660"/>
                <a:gd name="connsiteY24" fmla="*/ 2181179 h 2199245"/>
                <a:gd name="connsiteX25" fmla="*/ 95657 w 2043660"/>
                <a:gd name="connsiteY25" fmla="*/ 2183186 h 2199245"/>
                <a:gd name="connsiteX26" fmla="*/ 100340 w 2043660"/>
                <a:gd name="connsiteY26" fmla="*/ 2185862 h 2199245"/>
                <a:gd name="connsiteX27" fmla="*/ 103686 w 2043660"/>
                <a:gd name="connsiteY27" fmla="*/ 2187200 h 2199245"/>
                <a:gd name="connsiteX28" fmla="*/ 108369 w 2043660"/>
                <a:gd name="connsiteY28" fmla="*/ 2189208 h 2199245"/>
                <a:gd name="connsiteX29" fmla="*/ 111715 w 2043660"/>
                <a:gd name="connsiteY29" fmla="*/ 2190546 h 2199245"/>
                <a:gd name="connsiteX30" fmla="*/ 117067 w 2043660"/>
                <a:gd name="connsiteY30" fmla="*/ 2192553 h 2199245"/>
                <a:gd name="connsiteX31" fmla="*/ 119744 w 2043660"/>
                <a:gd name="connsiteY31" fmla="*/ 2193891 h 2199245"/>
                <a:gd name="connsiteX32" fmla="*/ 128442 w 2043660"/>
                <a:gd name="connsiteY32" fmla="*/ 2196567 h 2199245"/>
                <a:gd name="connsiteX33" fmla="*/ 134463 w 2043660"/>
                <a:gd name="connsiteY33" fmla="*/ 2197905 h 2199245"/>
                <a:gd name="connsiteX34" fmla="*/ 135132 w 2043660"/>
                <a:gd name="connsiteY34" fmla="*/ 2197905 h 2199245"/>
                <a:gd name="connsiteX35" fmla="*/ 139816 w 2043660"/>
                <a:gd name="connsiteY35" fmla="*/ 2198575 h 2199245"/>
                <a:gd name="connsiteX36" fmla="*/ 140485 w 2043660"/>
                <a:gd name="connsiteY36" fmla="*/ 2198575 h 2199245"/>
                <a:gd name="connsiteX37" fmla="*/ 145168 w 2043660"/>
                <a:gd name="connsiteY37" fmla="*/ 2199244 h 2199245"/>
                <a:gd name="connsiteX38" fmla="*/ 145168 w 2043660"/>
                <a:gd name="connsiteY38" fmla="*/ 2199244 h 2199245"/>
                <a:gd name="connsiteX39" fmla="*/ 149852 w 2043660"/>
                <a:gd name="connsiteY39" fmla="*/ 2199244 h 2199245"/>
                <a:gd name="connsiteX40" fmla="*/ 149852 w 2043660"/>
                <a:gd name="connsiteY40" fmla="*/ 2199244 h 2199245"/>
                <a:gd name="connsiteX41" fmla="*/ 149852 w 2043660"/>
                <a:gd name="connsiteY41" fmla="*/ 2199244 h 2199245"/>
                <a:gd name="connsiteX42" fmla="*/ 153197 w 2043660"/>
                <a:gd name="connsiteY42" fmla="*/ 2198575 h 2199245"/>
                <a:gd name="connsiteX43" fmla="*/ 153197 w 2043660"/>
                <a:gd name="connsiteY43" fmla="*/ 2198575 h 2199245"/>
                <a:gd name="connsiteX44" fmla="*/ 156543 w 2043660"/>
                <a:gd name="connsiteY44" fmla="*/ 2197905 h 2199245"/>
                <a:gd name="connsiteX45" fmla="*/ 156543 w 2043660"/>
                <a:gd name="connsiteY45" fmla="*/ 2197905 h 2199245"/>
                <a:gd name="connsiteX46" fmla="*/ 159219 w 2043660"/>
                <a:gd name="connsiteY46" fmla="*/ 2196567 h 2199245"/>
                <a:gd name="connsiteX47" fmla="*/ 159219 w 2043660"/>
                <a:gd name="connsiteY47" fmla="*/ 2196567 h 2199245"/>
                <a:gd name="connsiteX48" fmla="*/ 161895 w 2043660"/>
                <a:gd name="connsiteY48" fmla="*/ 2194560 h 2199245"/>
                <a:gd name="connsiteX49" fmla="*/ 161895 w 2043660"/>
                <a:gd name="connsiteY49" fmla="*/ 2194560 h 2199245"/>
                <a:gd name="connsiteX50" fmla="*/ 163902 w 2043660"/>
                <a:gd name="connsiteY50" fmla="*/ 2192553 h 2199245"/>
                <a:gd name="connsiteX51" fmla="*/ 163902 w 2043660"/>
                <a:gd name="connsiteY51" fmla="*/ 2192553 h 2199245"/>
                <a:gd name="connsiteX52" fmla="*/ 165910 w 2043660"/>
                <a:gd name="connsiteY52" fmla="*/ 2189877 h 2199245"/>
                <a:gd name="connsiteX53" fmla="*/ 165910 w 2043660"/>
                <a:gd name="connsiteY53" fmla="*/ 2189877 h 2199245"/>
                <a:gd name="connsiteX54" fmla="*/ 167248 w 2043660"/>
                <a:gd name="connsiteY54" fmla="*/ 2186531 h 2199245"/>
                <a:gd name="connsiteX55" fmla="*/ 167248 w 2043660"/>
                <a:gd name="connsiteY55" fmla="*/ 2186531 h 2199245"/>
                <a:gd name="connsiteX56" fmla="*/ 169255 w 2043660"/>
                <a:gd name="connsiteY56" fmla="*/ 2179840 h 2199245"/>
                <a:gd name="connsiteX57" fmla="*/ 169255 w 2043660"/>
                <a:gd name="connsiteY57" fmla="*/ 2178502 h 2199245"/>
                <a:gd name="connsiteX58" fmla="*/ 169924 w 2043660"/>
                <a:gd name="connsiteY58" fmla="*/ 2175826 h 2199245"/>
                <a:gd name="connsiteX59" fmla="*/ 170593 w 2043660"/>
                <a:gd name="connsiteY59" fmla="*/ 2173819 h 2199245"/>
                <a:gd name="connsiteX60" fmla="*/ 171262 w 2043660"/>
                <a:gd name="connsiteY60" fmla="*/ 2171812 h 2199245"/>
                <a:gd name="connsiteX61" fmla="*/ 171931 w 2043660"/>
                <a:gd name="connsiteY61" fmla="*/ 2166459 h 2199245"/>
                <a:gd name="connsiteX62" fmla="*/ 179291 w 2043660"/>
                <a:gd name="connsiteY62" fmla="*/ 2141034 h 2199245"/>
                <a:gd name="connsiteX63" fmla="*/ 180629 w 2043660"/>
                <a:gd name="connsiteY63" fmla="*/ 2137020 h 2199245"/>
                <a:gd name="connsiteX64" fmla="*/ 229472 w 2043660"/>
                <a:gd name="connsiteY64" fmla="*/ 2128322 h 2199245"/>
                <a:gd name="connsiteX65" fmla="*/ 243522 w 2043660"/>
                <a:gd name="connsiteY65" fmla="*/ 2118286 h 2199245"/>
                <a:gd name="connsiteX66" fmla="*/ 251551 w 2043660"/>
                <a:gd name="connsiteY66" fmla="*/ 2110926 h 2199245"/>
                <a:gd name="connsiteX67" fmla="*/ 497101 w 2043660"/>
                <a:gd name="connsiteY67" fmla="*/ 1967744 h 2199245"/>
                <a:gd name="connsiteX68" fmla="*/ 600807 w 2043660"/>
                <a:gd name="connsiteY68" fmla="*/ 1915556 h 2199245"/>
                <a:gd name="connsiteX69" fmla="*/ 634261 w 2043660"/>
                <a:gd name="connsiteY69" fmla="*/ 1907528 h 2199245"/>
                <a:gd name="connsiteX70" fmla="*/ 820932 w 2043660"/>
                <a:gd name="connsiteY70" fmla="*/ 1834599 h 2199245"/>
                <a:gd name="connsiteX71" fmla="*/ 1515430 w 2043660"/>
                <a:gd name="connsiteY71" fmla="*/ 1572322 h 2199245"/>
                <a:gd name="connsiteX72" fmla="*/ 1876730 w 2043660"/>
                <a:gd name="connsiteY72" fmla="*/ 1360895 h 2199245"/>
                <a:gd name="connsiteX73" fmla="*/ 2026602 w 2043660"/>
                <a:gd name="connsiteY73" fmla="*/ 1147461 h 2199245"/>
                <a:gd name="connsiteX74" fmla="*/ 2023257 w 2043660"/>
                <a:gd name="connsiteY74" fmla="*/ 857083 h 21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043660" h="2199245">
                  <a:moveTo>
                    <a:pt x="2023257" y="857083"/>
                  </a:moveTo>
                  <a:cubicBezTo>
                    <a:pt x="1966386" y="628929"/>
                    <a:pt x="1838592" y="442926"/>
                    <a:pt x="1672662" y="280342"/>
                  </a:cubicBezTo>
                  <a:cubicBezTo>
                    <a:pt x="1589697" y="199384"/>
                    <a:pt x="1497365" y="130469"/>
                    <a:pt x="1390983" y="81627"/>
                  </a:cubicBezTo>
                  <a:cubicBezTo>
                    <a:pt x="1353514" y="64231"/>
                    <a:pt x="1317385" y="44159"/>
                    <a:pt x="1275902" y="36799"/>
                  </a:cubicBezTo>
                  <a:lnTo>
                    <a:pt x="1275902" y="36799"/>
                  </a:lnTo>
                  <a:cubicBezTo>
                    <a:pt x="1271888" y="26094"/>
                    <a:pt x="1261182" y="28101"/>
                    <a:pt x="1253823" y="25425"/>
                  </a:cubicBezTo>
                  <a:cubicBezTo>
                    <a:pt x="1221038" y="13381"/>
                    <a:pt x="1184908" y="15389"/>
                    <a:pt x="1152793" y="0"/>
                  </a:cubicBezTo>
                  <a:lnTo>
                    <a:pt x="1136735" y="0"/>
                  </a:lnTo>
                  <a:cubicBezTo>
                    <a:pt x="1124022" y="9367"/>
                    <a:pt x="1111979" y="8029"/>
                    <a:pt x="1099267" y="0"/>
                  </a:cubicBezTo>
                  <a:lnTo>
                    <a:pt x="1083209" y="0"/>
                  </a:lnTo>
                  <a:cubicBezTo>
                    <a:pt x="1064475" y="11374"/>
                    <a:pt x="1044403" y="3345"/>
                    <a:pt x="1025000" y="5353"/>
                  </a:cubicBezTo>
                  <a:cubicBezTo>
                    <a:pt x="1002251" y="13381"/>
                    <a:pt x="976826" y="6022"/>
                    <a:pt x="954747" y="16058"/>
                  </a:cubicBezTo>
                  <a:cubicBezTo>
                    <a:pt x="940027" y="18734"/>
                    <a:pt x="925308" y="20741"/>
                    <a:pt x="911257" y="24087"/>
                  </a:cubicBezTo>
                  <a:cubicBezTo>
                    <a:pt x="734622" y="66238"/>
                    <a:pt x="589433" y="159908"/>
                    <a:pt x="467662" y="292385"/>
                  </a:cubicBezTo>
                  <a:cubicBezTo>
                    <a:pt x="317789" y="456977"/>
                    <a:pt x="222781" y="653015"/>
                    <a:pt x="151859" y="861097"/>
                  </a:cubicBezTo>
                  <a:cubicBezTo>
                    <a:pt x="82275" y="1064496"/>
                    <a:pt x="40793" y="1273915"/>
                    <a:pt x="18044" y="1487350"/>
                  </a:cubicBezTo>
                  <a:cubicBezTo>
                    <a:pt x="1987" y="1639898"/>
                    <a:pt x="-6042" y="1793116"/>
                    <a:pt x="5332" y="1947003"/>
                  </a:cubicBezTo>
                  <a:cubicBezTo>
                    <a:pt x="6670" y="1967075"/>
                    <a:pt x="12023" y="1987147"/>
                    <a:pt x="10685" y="2009227"/>
                  </a:cubicBezTo>
                  <a:lnTo>
                    <a:pt x="62203" y="2161106"/>
                  </a:lnTo>
                  <a:cubicBezTo>
                    <a:pt x="63541" y="2161776"/>
                    <a:pt x="64880" y="2163114"/>
                    <a:pt x="66218" y="2163783"/>
                  </a:cubicBezTo>
                  <a:lnTo>
                    <a:pt x="78261" y="2171812"/>
                  </a:lnTo>
                  <a:cubicBezTo>
                    <a:pt x="78261" y="2171812"/>
                    <a:pt x="78930" y="2171812"/>
                    <a:pt x="78930" y="2172481"/>
                  </a:cubicBezTo>
                  <a:lnTo>
                    <a:pt x="84952" y="2176495"/>
                  </a:lnTo>
                  <a:cubicBezTo>
                    <a:pt x="85621" y="2177164"/>
                    <a:pt x="86290" y="2177164"/>
                    <a:pt x="87628" y="2177833"/>
                  </a:cubicBezTo>
                  <a:cubicBezTo>
                    <a:pt x="89635" y="2179172"/>
                    <a:pt x="90973" y="2179840"/>
                    <a:pt x="92981" y="2181179"/>
                  </a:cubicBezTo>
                  <a:cubicBezTo>
                    <a:pt x="93650" y="2181848"/>
                    <a:pt x="94988" y="2182517"/>
                    <a:pt x="95657" y="2183186"/>
                  </a:cubicBezTo>
                  <a:cubicBezTo>
                    <a:pt x="96995" y="2183855"/>
                    <a:pt x="99002" y="2185193"/>
                    <a:pt x="100340" y="2185862"/>
                  </a:cubicBezTo>
                  <a:cubicBezTo>
                    <a:pt x="101679" y="2186531"/>
                    <a:pt x="102348" y="2187200"/>
                    <a:pt x="103686" y="2187200"/>
                  </a:cubicBezTo>
                  <a:cubicBezTo>
                    <a:pt x="105024" y="2187869"/>
                    <a:pt x="107031" y="2188539"/>
                    <a:pt x="108369" y="2189208"/>
                  </a:cubicBezTo>
                  <a:cubicBezTo>
                    <a:pt x="109708" y="2189877"/>
                    <a:pt x="110376" y="2189877"/>
                    <a:pt x="111715" y="2190546"/>
                  </a:cubicBezTo>
                  <a:cubicBezTo>
                    <a:pt x="113722" y="2191215"/>
                    <a:pt x="115060" y="2191884"/>
                    <a:pt x="117067" y="2192553"/>
                  </a:cubicBezTo>
                  <a:cubicBezTo>
                    <a:pt x="117736" y="2192553"/>
                    <a:pt x="119075" y="2193222"/>
                    <a:pt x="119744" y="2193891"/>
                  </a:cubicBezTo>
                  <a:cubicBezTo>
                    <a:pt x="122420" y="2194560"/>
                    <a:pt x="125096" y="2195898"/>
                    <a:pt x="128442" y="2196567"/>
                  </a:cubicBezTo>
                  <a:cubicBezTo>
                    <a:pt x="130449" y="2197236"/>
                    <a:pt x="132456" y="2197236"/>
                    <a:pt x="134463" y="2197905"/>
                  </a:cubicBezTo>
                  <a:lnTo>
                    <a:pt x="135132" y="2197905"/>
                  </a:lnTo>
                  <a:cubicBezTo>
                    <a:pt x="137139" y="2197905"/>
                    <a:pt x="138478" y="2198575"/>
                    <a:pt x="139816" y="2198575"/>
                  </a:cubicBezTo>
                  <a:lnTo>
                    <a:pt x="140485" y="2198575"/>
                  </a:lnTo>
                  <a:cubicBezTo>
                    <a:pt x="141823" y="2198575"/>
                    <a:pt x="143830" y="2199244"/>
                    <a:pt x="145168" y="2199244"/>
                  </a:cubicBezTo>
                  <a:lnTo>
                    <a:pt x="145168" y="2199244"/>
                  </a:lnTo>
                  <a:lnTo>
                    <a:pt x="149852" y="2199244"/>
                  </a:lnTo>
                  <a:lnTo>
                    <a:pt x="149852" y="2199244"/>
                  </a:lnTo>
                  <a:lnTo>
                    <a:pt x="149852" y="2199244"/>
                  </a:lnTo>
                  <a:cubicBezTo>
                    <a:pt x="151190" y="2199244"/>
                    <a:pt x="152528" y="2199244"/>
                    <a:pt x="153197" y="2198575"/>
                  </a:cubicBezTo>
                  <a:lnTo>
                    <a:pt x="153197" y="2198575"/>
                  </a:lnTo>
                  <a:cubicBezTo>
                    <a:pt x="154535" y="2198575"/>
                    <a:pt x="155204" y="2197905"/>
                    <a:pt x="156543" y="2197905"/>
                  </a:cubicBezTo>
                  <a:lnTo>
                    <a:pt x="156543" y="2197905"/>
                  </a:lnTo>
                  <a:cubicBezTo>
                    <a:pt x="157212" y="2197236"/>
                    <a:pt x="158550" y="2197236"/>
                    <a:pt x="159219" y="2196567"/>
                  </a:cubicBezTo>
                  <a:lnTo>
                    <a:pt x="159219" y="2196567"/>
                  </a:lnTo>
                  <a:cubicBezTo>
                    <a:pt x="159888" y="2195898"/>
                    <a:pt x="161226" y="2195229"/>
                    <a:pt x="161895" y="2194560"/>
                  </a:cubicBezTo>
                  <a:lnTo>
                    <a:pt x="161895" y="2194560"/>
                  </a:lnTo>
                  <a:lnTo>
                    <a:pt x="163902" y="2192553"/>
                  </a:lnTo>
                  <a:lnTo>
                    <a:pt x="163902" y="2192553"/>
                  </a:lnTo>
                  <a:cubicBezTo>
                    <a:pt x="164571" y="2191884"/>
                    <a:pt x="165241" y="2190546"/>
                    <a:pt x="165910" y="2189877"/>
                  </a:cubicBezTo>
                  <a:lnTo>
                    <a:pt x="165910" y="2189877"/>
                  </a:lnTo>
                  <a:cubicBezTo>
                    <a:pt x="166579" y="2188539"/>
                    <a:pt x="167248" y="2187869"/>
                    <a:pt x="167248" y="2186531"/>
                  </a:cubicBezTo>
                  <a:lnTo>
                    <a:pt x="167248" y="2186531"/>
                  </a:lnTo>
                  <a:cubicBezTo>
                    <a:pt x="167917" y="2184524"/>
                    <a:pt x="168586" y="2182517"/>
                    <a:pt x="169255" y="2179840"/>
                  </a:cubicBezTo>
                  <a:lnTo>
                    <a:pt x="169255" y="2178502"/>
                  </a:lnTo>
                  <a:cubicBezTo>
                    <a:pt x="169255" y="2177833"/>
                    <a:pt x="169924" y="2176495"/>
                    <a:pt x="169924" y="2175826"/>
                  </a:cubicBezTo>
                  <a:cubicBezTo>
                    <a:pt x="169924" y="2175157"/>
                    <a:pt x="169924" y="2174488"/>
                    <a:pt x="170593" y="2173819"/>
                  </a:cubicBezTo>
                  <a:cubicBezTo>
                    <a:pt x="170593" y="2173150"/>
                    <a:pt x="170593" y="2172481"/>
                    <a:pt x="171262" y="2171812"/>
                  </a:cubicBezTo>
                  <a:cubicBezTo>
                    <a:pt x="171262" y="2170473"/>
                    <a:pt x="171931" y="2168466"/>
                    <a:pt x="171931" y="2166459"/>
                  </a:cubicBezTo>
                  <a:cubicBezTo>
                    <a:pt x="173269" y="2157761"/>
                    <a:pt x="175946" y="2149063"/>
                    <a:pt x="179291" y="2141034"/>
                  </a:cubicBezTo>
                  <a:cubicBezTo>
                    <a:pt x="179960" y="2139696"/>
                    <a:pt x="180629" y="2138358"/>
                    <a:pt x="180629" y="2137020"/>
                  </a:cubicBezTo>
                  <a:cubicBezTo>
                    <a:pt x="197356" y="2133674"/>
                    <a:pt x="213414" y="2130998"/>
                    <a:pt x="229472" y="2128322"/>
                  </a:cubicBezTo>
                  <a:cubicBezTo>
                    <a:pt x="233486" y="2124977"/>
                    <a:pt x="238169" y="2121631"/>
                    <a:pt x="243522" y="2118286"/>
                  </a:cubicBezTo>
                  <a:cubicBezTo>
                    <a:pt x="246198" y="2116278"/>
                    <a:pt x="248875" y="2113602"/>
                    <a:pt x="251551" y="2110926"/>
                  </a:cubicBezTo>
                  <a:cubicBezTo>
                    <a:pt x="327156" y="2052048"/>
                    <a:pt x="412128" y="2009896"/>
                    <a:pt x="497101" y="1967744"/>
                  </a:cubicBezTo>
                  <a:cubicBezTo>
                    <a:pt x="531893" y="1950348"/>
                    <a:pt x="569361" y="1938974"/>
                    <a:pt x="600807" y="1915556"/>
                  </a:cubicBezTo>
                  <a:cubicBezTo>
                    <a:pt x="612850" y="1915556"/>
                    <a:pt x="623556" y="1911542"/>
                    <a:pt x="634261" y="1907528"/>
                  </a:cubicBezTo>
                  <a:lnTo>
                    <a:pt x="820932" y="1834599"/>
                  </a:lnTo>
                  <a:cubicBezTo>
                    <a:pt x="1053101" y="1748288"/>
                    <a:pt x="1288615" y="1672014"/>
                    <a:pt x="1515430" y="1572322"/>
                  </a:cubicBezTo>
                  <a:cubicBezTo>
                    <a:pt x="1643892" y="1515451"/>
                    <a:pt x="1769009" y="1452558"/>
                    <a:pt x="1876730" y="1360895"/>
                  </a:cubicBezTo>
                  <a:cubicBezTo>
                    <a:pt x="1944975" y="1302686"/>
                    <a:pt x="2002515" y="1235778"/>
                    <a:pt x="2026602" y="1147461"/>
                  </a:cubicBezTo>
                  <a:cubicBezTo>
                    <a:pt x="2052696" y="1049776"/>
                    <a:pt x="2046674" y="952760"/>
                    <a:pt x="2023257" y="857083"/>
                  </a:cubicBezTo>
                  <a:close/>
                </a:path>
              </a:pathLst>
            </a:custGeom>
            <a:solidFill>
              <a:schemeClr val="accent2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57">
              <a:extLst>
                <a:ext uri="{FF2B5EF4-FFF2-40B4-BE49-F238E27FC236}">
                  <a16:creationId xmlns:a16="http://schemas.microsoft.com/office/drawing/2014/main" id="{26917FFC-37B5-45A2-BF90-0E294E857AD4}"/>
                </a:ext>
              </a:extLst>
            </p:cNvPr>
            <p:cNvSpPr/>
            <p:nvPr/>
          </p:nvSpPr>
          <p:spPr>
            <a:xfrm>
              <a:off x="6448000" y="2834949"/>
              <a:ext cx="120374" cy="491050"/>
            </a:xfrm>
            <a:custGeom>
              <a:avLst/>
              <a:gdLst>
                <a:gd name="connsiteX0" fmla="*/ 318562 w 421516"/>
                <a:gd name="connsiteY0" fmla="*/ 1215037 h 1719518"/>
                <a:gd name="connsiteX1" fmla="*/ 422269 w 421516"/>
                <a:gd name="connsiteY1" fmla="*/ 573396 h 1719518"/>
                <a:gd name="connsiteX2" fmla="*/ 390153 w 421516"/>
                <a:gd name="connsiteY2" fmla="*/ 349256 h 1719518"/>
                <a:gd name="connsiteX3" fmla="*/ 388146 w 421516"/>
                <a:gd name="connsiteY3" fmla="*/ 333867 h 1719518"/>
                <a:gd name="connsiteX4" fmla="*/ 384801 w 421516"/>
                <a:gd name="connsiteY4" fmla="*/ 322493 h 1719518"/>
                <a:gd name="connsiteX5" fmla="*/ 374765 w 421516"/>
                <a:gd name="connsiteY5" fmla="*/ 290378 h 1719518"/>
                <a:gd name="connsiteX6" fmla="*/ 329937 w 421516"/>
                <a:gd name="connsiteY6" fmla="*/ 112404 h 1719518"/>
                <a:gd name="connsiteX7" fmla="*/ 350678 w 421516"/>
                <a:gd name="connsiteY7" fmla="*/ 0 h 1719518"/>
                <a:gd name="connsiteX8" fmla="*/ 301836 w 421516"/>
                <a:gd name="connsiteY8" fmla="*/ 8698 h 1719518"/>
                <a:gd name="connsiteX9" fmla="*/ 300498 w 421516"/>
                <a:gd name="connsiteY9" fmla="*/ 12712 h 1719518"/>
                <a:gd name="connsiteX10" fmla="*/ 293138 w 421516"/>
                <a:gd name="connsiteY10" fmla="*/ 38137 h 1719518"/>
                <a:gd name="connsiteX11" fmla="*/ 289792 w 421516"/>
                <a:gd name="connsiteY11" fmla="*/ 54195 h 1719518"/>
                <a:gd name="connsiteX12" fmla="*/ 270389 w 421516"/>
                <a:gd name="connsiteY12" fmla="*/ 71591 h 1719518"/>
                <a:gd name="connsiteX13" fmla="*/ 248310 w 421516"/>
                <a:gd name="connsiteY13" fmla="*/ 68914 h 1719518"/>
                <a:gd name="connsiteX14" fmla="*/ 186086 w 421516"/>
                <a:gd name="connsiteY14" fmla="*/ 37468 h 1719518"/>
                <a:gd name="connsiteX15" fmla="*/ 181402 w 421516"/>
                <a:gd name="connsiteY15" fmla="*/ 38806 h 1719518"/>
                <a:gd name="connsiteX16" fmla="*/ 101783 w 421516"/>
                <a:gd name="connsiteY16" fmla="*/ 130469 h 1719518"/>
                <a:gd name="connsiteX17" fmla="*/ 163338 w 421516"/>
                <a:gd name="connsiteY17" fmla="*/ 343234 h 1719518"/>
                <a:gd name="connsiteX18" fmla="*/ 173374 w 421516"/>
                <a:gd name="connsiteY18" fmla="*/ 349256 h 1719518"/>
                <a:gd name="connsiteX19" fmla="*/ 163338 w 421516"/>
                <a:gd name="connsiteY19" fmla="*/ 343234 h 1719518"/>
                <a:gd name="connsiteX20" fmla="*/ 166683 w 421516"/>
                <a:gd name="connsiteY20" fmla="*/ 369328 h 1719518"/>
                <a:gd name="connsiteX21" fmla="*/ 163338 w 421516"/>
                <a:gd name="connsiteY21" fmla="*/ 960789 h 1719518"/>
                <a:gd name="connsiteX22" fmla="*/ 60969 w 421516"/>
                <a:gd name="connsiteY22" fmla="*/ 1267894 h 1719518"/>
                <a:gd name="connsiteX23" fmla="*/ 8112 w 421516"/>
                <a:gd name="connsiteY23" fmla="*/ 1720856 h 1719518"/>
                <a:gd name="connsiteX24" fmla="*/ 109143 w 421516"/>
                <a:gd name="connsiteY24" fmla="*/ 1704798 h 1719518"/>
                <a:gd name="connsiteX25" fmla="*/ 231583 w 421516"/>
                <a:gd name="connsiteY25" fmla="*/ 1698777 h 1719518"/>
                <a:gd name="connsiteX26" fmla="*/ 230245 w 421516"/>
                <a:gd name="connsiteY26" fmla="*/ 1512105 h 1719518"/>
                <a:gd name="connsiteX27" fmla="*/ 318562 w 421516"/>
                <a:gd name="connsiteY27" fmla="*/ 1215037 h 1719518"/>
                <a:gd name="connsiteX28" fmla="*/ 275073 w 421516"/>
                <a:gd name="connsiteY28" fmla="*/ 353940 h 1719518"/>
                <a:gd name="connsiteX29" fmla="*/ 235597 w 421516"/>
                <a:gd name="connsiteY29" fmla="*/ 353940 h 1719518"/>
                <a:gd name="connsiteX30" fmla="*/ 275073 w 421516"/>
                <a:gd name="connsiteY30" fmla="*/ 353940 h 171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1516" h="1719518">
                  <a:moveTo>
                    <a:pt x="318562" y="1215037"/>
                  </a:moveTo>
                  <a:cubicBezTo>
                    <a:pt x="394837" y="1007624"/>
                    <a:pt x="440334" y="795528"/>
                    <a:pt x="422269" y="573396"/>
                  </a:cubicBezTo>
                  <a:cubicBezTo>
                    <a:pt x="416247" y="497790"/>
                    <a:pt x="409556" y="422854"/>
                    <a:pt x="390153" y="349256"/>
                  </a:cubicBezTo>
                  <a:cubicBezTo>
                    <a:pt x="389484" y="343904"/>
                    <a:pt x="388815" y="338551"/>
                    <a:pt x="388146" y="333867"/>
                  </a:cubicBezTo>
                  <a:cubicBezTo>
                    <a:pt x="380117" y="331860"/>
                    <a:pt x="376103" y="329184"/>
                    <a:pt x="384801" y="322493"/>
                  </a:cubicBezTo>
                  <a:cubicBezTo>
                    <a:pt x="381455" y="311788"/>
                    <a:pt x="375434" y="301083"/>
                    <a:pt x="374765" y="290378"/>
                  </a:cubicBezTo>
                  <a:cubicBezTo>
                    <a:pt x="370750" y="228154"/>
                    <a:pt x="353354" y="168607"/>
                    <a:pt x="329937" y="112404"/>
                  </a:cubicBezTo>
                  <a:cubicBezTo>
                    <a:pt x="309195" y="62893"/>
                    <a:pt x="314548" y="28101"/>
                    <a:pt x="350678" y="0"/>
                  </a:cubicBezTo>
                  <a:cubicBezTo>
                    <a:pt x="334620" y="2676"/>
                    <a:pt x="318562" y="5353"/>
                    <a:pt x="301836" y="8698"/>
                  </a:cubicBezTo>
                  <a:cubicBezTo>
                    <a:pt x="301167" y="10036"/>
                    <a:pt x="300498" y="11374"/>
                    <a:pt x="300498" y="12712"/>
                  </a:cubicBezTo>
                  <a:cubicBezTo>
                    <a:pt x="297152" y="20741"/>
                    <a:pt x="294476" y="29439"/>
                    <a:pt x="293138" y="38137"/>
                  </a:cubicBezTo>
                  <a:cubicBezTo>
                    <a:pt x="292469" y="44828"/>
                    <a:pt x="291131" y="49511"/>
                    <a:pt x="289792" y="54195"/>
                  </a:cubicBezTo>
                  <a:cubicBezTo>
                    <a:pt x="286447" y="65569"/>
                    <a:pt x="280425" y="70922"/>
                    <a:pt x="270389" y="71591"/>
                  </a:cubicBezTo>
                  <a:cubicBezTo>
                    <a:pt x="264368" y="72260"/>
                    <a:pt x="257677" y="70922"/>
                    <a:pt x="248310" y="68914"/>
                  </a:cubicBezTo>
                  <a:cubicBezTo>
                    <a:pt x="226230" y="63562"/>
                    <a:pt x="207496" y="50850"/>
                    <a:pt x="186086" y="37468"/>
                  </a:cubicBezTo>
                  <a:cubicBezTo>
                    <a:pt x="184748" y="38137"/>
                    <a:pt x="183410" y="38137"/>
                    <a:pt x="181402" y="38806"/>
                  </a:cubicBezTo>
                  <a:cubicBezTo>
                    <a:pt x="177388" y="89656"/>
                    <a:pt x="144603" y="114412"/>
                    <a:pt x="101783" y="130469"/>
                  </a:cubicBezTo>
                  <a:cubicBezTo>
                    <a:pt x="122524" y="201391"/>
                    <a:pt x="142596" y="272313"/>
                    <a:pt x="163338" y="343234"/>
                  </a:cubicBezTo>
                  <a:cubicBezTo>
                    <a:pt x="166683" y="345242"/>
                    <a:pt x="170028" y="347249"/>
                    <a:pt x="173374" y="349256"/>
                  </a:cubicBezTo>
                  <a:cubicBezTo>
                    <a:pt x="170028" y="347249"/>
                    <a:pt x="166683" y="345242"/>
                    <a:pt x="163338" y="343234"/>
                  </a:cubicBezTo>
                  <a:cubicBezTo>
                    <a:pt x="164676" y="351933"/>
                    <a:pt x="164676" y="360630"/>
                    <a:pt x="166683" y="369328"/>
                  </a:cubicBezTo>
                  <a:cubicBezTo>
                    <a:pt x="208834" y="566705"/>
                    <a:pt x="215525" y="763413"/>
                    <a:pt x="163338" y="960789"/>
                  </a:cubicBezTo>
                  <a:cubicBezTo>
                    <a:pt x="135236" y="1065165"/>
                    <a:pt x="95761" y="1165526"/>
                    <a:pt x="60969" y="1267894"/>
                  </a:cubicBezTo>
                  <a:cubicBezTo>
                    <a:pt x="10789" y="1415090"/>
                    <a:pt x="-13967" y="1564962"/>
                    <a:pt x="8112" y="1720856"/>
                  </a:cubicBezTo>
                  <a:cubicBezTo>
                    <a:pt x="42235" y="1717511"/>
                    <a:pt x="74351" y="1704130"/>
                    <a:pt x="109143" y="1704798"/>
                  </a:cubicBezTo>
                  <a:cubicBezTo>
                    <a:pt x="149287" y="1694762"/>
                    <a:pt x="190770" y="1701453"/>
                    <a:pt x="231583" y="1698777"/>
                  </a:cubicBezTo>
                  <a:cubicBezTo>
                    <a:pt x="220878" y="1636553"/>
                    <a:pt x="221547" y="1574329"/>
                    <a:pt x="230245" y="1512105"/>
                  </a:cubicBezTo>
                  <a:cubicBezTo>
                    <a:pt x="246303" y="1408399"/>
                    <a:pt x="283102" y="1312052"/>
                    <a:pt x="318562" y="1215037"/>
                  </a:cubicBezTo>
                  <a:close/>
                  <a:moveTo>
                    <a:pt x="275073" y="353940"/>
                  </a:moveTo>
                  <a:cubicBezTo>
                    <a:pt x="261691" y="353940"/>
                    <a:pt x="248979" y="353940"/>
                    <a:pt x="235597" y="353940"/>
                  </a:cubicBezTo>
                  <a:cubicBezTo>
                    <a:pt x="248979" y="353940"/>
                    <a:pt x="261691" y="353940"/>
                    <a:pt x="275073" y="353940"/>
                  </a:cubicBezTo>
                  <a:close/>
                </a:path>
              </a:pathLst>
            </a:custGeom>
            <a:solidFill>
              <a:schemeClr val="accent5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58">
            <a:extLst>
              <a:ext uri="{FF2B5EF4-FFF2-40B4-BE49-F238E27FC236}">
                <a16:creationId xmlns:a16="http://schemas.microsoft.com/office/drawing/2014/main" id="{EE6482E3-8933-4AD6-B6F8-8FAC899BDE8C}"/>
              </a:ext>
            </a:extLst>
          </p:cNvPr>
          <p:cNvSpPr/>
          <p:nvPr/>
        </p:nvSpPr>
        <p:spPr>
          <a:xfrm>
            <a:off x="2672783" y="1720469"/>
            <a:ext cx="532699" cy="656827"/>
          </a:xfrm>
          <a:custGeom>
            <a:avLst/>
            <a:gdLst>
              <a:gd name="connsiteX0" fmla="*/ 1601818 w 1779734"/>
              <a:gd name="connsiteY0" fmla="*/ 431552 h 2181178"/>
              <a:gd name="connsiteX1" fmla="*/ 1099344 w 1779734"/>
              <a:gd name="connsiteY1" fmla="*/ 28770 h 2181178"/>
              <a:gd name="connsiteX2" fmla="*/ 928061 w 1779734"/>
              <a:gd name="connsiteY2" fmla="*/ 0 h 2181178"/>
              <a:gd name="connsiteX3" fmla="*/ 805621 w 1779734"/>
              <a:gd name="connsiteY3" fmla="*/ 6021 h 2181178"/>
              <a:gd name="connsiteX4" fmla="*/ 813650 w 1779734"/>
              <a:gd name="connsiteY4" fmla="*/ 38806 h 2181178"/>
              <a:gd name="connsiteX5" fmla="*/ 805621 w 1779734"/>
              <a:gd name="connsiteY5" fmla="*/ 6021 h 2181178"/>
              <a:gd name="connsiteX6" fmla="*/ 704591 w 1779734"/>
              <a:gd name="connsiteY6" fmla="*/ 22079 h 2181178"/>
              <a:gd name="connsiteX7" fmla="*/ 689871 w 1779734"/>
              <a:gd name="connsiteY7" fmla="*/ 28101 h 2181178"/>
              <a:gd name="connsiteX8" fmla="*/ 407522 w 1779734"/>
              <a:gd name="connsiteY8" fmla="*/ 176635 h 2181178"/>
              <a:gd name="connsiteX9" fmla="*/ 52914 w 1779734"/>
              <a:gd name="connsiteY9" fmla="*/ 729959 h 2181178"/>
              <a:gd name="connsiteX10" fmla="*/ 99749 w 1779734"/>
              <a:gd name="connsiteY10" fmla="*/ 1586372 h 2181178"/>
              <a:gd name="connsiteX11" fmla="*/ 749419 w 1779734"/>
              <a:gd name="connsiteY11" fmla="*/ 2169804 h 2181178"/>
              <a:gd name="connsiteX12" fmla="*/ 994300 w 1779734"/>
              <a:gd name="connsiteY12" fmla="*/ 2177833 h 2181178"/>
              <a:gd name="connsiteX13" fmla="*/ 972220 w 1779734"/>
              <a:gd name="connsiteY13" fmla="*/ 2033313 h 2181178"/>
              <a:gd name="connsiteX14" fmla="*/ 973558 w 1779734"/>
              <a:gd name="connsiteY14" fmla="*/ 2005212 h 2181178"/>
              <a:gd name="connsiteX15" fmla="*/ 1083286 w 1779734"/>
              <a:gd name="connsiteY15" fmla="*/ 1662647 h 2181178"/>
              <a:gd name="connsiteX16" fmla="*/ 1148186 w 1779734"/>
              <a:gd name="connsiteY16" fmla="*/ 1298002 h 2181178"/>
              <a:gd name="connsiteX17" fmla="*/ 1149525 w 1779734"/>
              <a:gd name="connsiteY17" fmla="*/ 1174892 h 2181178"/>
              <a:gd name="connsiteX18" fmla="*/ 1156884 w 1779734"/>
              <a:gd name="connsiteY18" fmla="*/ 1082560 h 2181178"/>
              <a:gd name="connsiteX19" fmla="*/ 1245871 w 1779734"/>
              <a:gd name="connsiteY19" fmla="*/ 1493371 h 2181178"/>
              <a:gd name="connsiteX20" fmla="*/ 1307426 w 1779734"/>
              <a:gd name="connsiteY20" fmla="*/ 1735576 h 2181178"/>
              <a:gd name="connsiteX21" fmla="*/ 1320807 w 1779734"/>
              <a:gd name="connsiteY21" fmla="*/ 1827908 h 2181178"/>
              <a:gd name="connsiteX22" fmla="*/ 1322145 w 1779734"/>
              <a:gd name="connsiteY22" fmla="*/ 1843966 h 2181178"/>
              <a:gd name="connsiteX23" fmla="*/ 1326829 w 1779734"/>
              <a:gd name="connsiteY23" fmla="*/ 1884779 h 2181178"/>
              <a:gd name="connsiteX24" fmla="*/ 1330843 w 1779734"/>
              <a:gd name="connsiteY24" fmla="*/ 2018593 h 2181178"/>
              <a:gd name="connsiteX25" fmla="*/ 1333520 w 1779734"/>
              <a:gd name="connsiteY25" fmla="*/ 2035990 h 2181178"/>
              <a:gd name="connsiteX26" fmla="*/ 1348908 w 1779734"/>
              <a:gd name="connsiteY26" fmla="*/ 2029968 h 2181178"/>
              <a:gd name="connsiteX27" fmla="*/ 1694819 w 1779734"/>
              <a:gd name="connsiteY27" fmla="*/ 1560948 h 2181178"/>
              <a:gd name="connsiteX28" fmla="*/ 1728273 w 1779734"/>
              <a:gd name="connsiteY28" fmla="*/ 1467277 h 2181178"/>
              <a:gd name="connsiteX29" fmla="*/ 1775777 w 1779734"/>
              <a:gd name="connsiteY29" fmla="*/ 1219720 h 2181178"/>
              <a:gd name="connsiteX30" fmla="*/ 1601818 w 1779734"/>
              <a:gd name="connsiteY30" fmla="*/ 431552 h 2181178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1156884 w 1782038"/>
              <a:gd name="connsiteY18" fmla="*/ 1082560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0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184855"/>
              <a:gd name="connsiteX1" fmla="*/ 1099344 w 1782038"/>
              <a:gd name="connsiteY1" fmla="*/ 28770 h 2184855"/>
              <a:gd name="connsiteX2" fmla="*/ 928061 w 1782038"/>
              <a:gd name="connsiteY2" fmla="*/ 0 h 2184855"/>
              <a:gd name="connsiteX3" fmla="*/ 805621 w 1782038"/>
              <a:gd name="connsiteY3" fmla="*/ 6021 h 2184855"/>
              <a:gd name="connsiteX4" fmla="*/ 813650 w 1782038"/>
              <a:gd name="connsiteY4" fmla="*/ 38806 h 2184855"/>
              <a:gd name="connsiteX5" fmla="*/ 805621 w 1782038"/>
              <a:gd name="connsiteY5" fmla="*/ 6021 h 2184855"/>
              <a:gd name="connsiteX6" fmla="*/ 704591 w 1782038"/>
              <a:gd name="connsiteY6" fmla="*/ 22079 h 2184855"/>
              <a:gd name="connsiteX7" fmla="*/ 689871 w 1782038"/>
              <a:gd name="connsiteY7" fmla="*/ 28101 h 2184855"/>
              <a:gd name="connsiteX8" fmla="*/ 407522 w 1782038"/>
              <a:gd name="connsiteY8" fmla="*/ 176635 h 2184855"/>
              <a:gd name="connsiteX9" fmla="*/ 52914 w 1782038"/>
              <a:gd name="connsiteY9" fmla="*/ 729959 h 2184855"/>
              <a:gd name="connsiteX10" fmla="*/ 99749 w 1782038"/>
              <a:gd name="connsiteY10" fmla="*/ 1586372 h 2184855"/>
              <a:gd name="connsiteX11" fmla="*/ 749419 w 1782038"/>
              <a:gd name="connsiteY11" fmla="*/ 2169804 h 2184855"/>
              <a:gd name="connsiteX12" fmla="*/ 994300 w 1782038"/>
              <a:gd name="connsiteY12" fmla="*/ 2177833 h 2184855"/>
              <a:gd name="connsiteX13" fmla="*/ 972220 w 1782038"/>
              <a:gd name="connsiteY13" fmla="*/ 2033313 h 2184855"/>
              <a:gd name="connsiteX14" fmla="*/ 973558 w 1782038"/>
              <a:gd name="connsiteY14" fmla="*/ 2005212 h 2184855"/>
              <a:gd name="connsiteX15" fmla="*/ 1083286 w 1782038"/>
              <a:gd name="connsiteY15" fmla="*/ 1662647 h 2184855"/>
              <a:gd name="connsiteX16" fmla="*/ 1148186 w 1782038"/>
              <a:gd name="connsiteY16" fmla="*/ 1298002 h 2184855"/>
              <a:gd name="connsiteX17" fmla="*/ 860134 w 1782038"/>
              <a:gd name="connsiteY17" fmla="*/ 194699 h 2184855"/>
              <a:gd name="connsiteX18" fmla="*/ 895498 w 1782038"/>
              <a:gd name="connsiteY18" fmla="*/ 83695 h 2184855"/>
              <a:gd name="connsiteX19" fmla="*/ 1245871 w 1782038"/>
              <a:gd name="connsiteY19" fmla="*/ 1493371 h 2184855"/>
              <a:gd name="connsiteX20" fmla="*/ 1307426 w 1782038"/>
              <a:gd name="connsiteY20" fmla="*/ 1735576 h 2184855"/>
              <a:gd name="connsiteX21" fmla="*/ 1320807 w 1782038"/>
              <a:gd name="connsiteY21" fmla="*/ 1827908 h 2184855"/>
              <a:gd name="connsiteX22" fmla="*/ 1322145 w 1782038"/>
              <a:gd name="connsiteY22" fmla="*/ 1843966 h 2184855"/>
              <a:gd name="connsiteX23" fmla="*/ 1326829 w 1782038"/>
              <a:gd name="connsiteY23" fmla="*/ 1884779 h 2184855"/>
              <a:gd name="connsiteX24" fmla="*/ 1330843 w 1782038"/>
              <a:gd name="connsiteY24" fmla="*/ 2018593 h 2184855"/>
              <a:gd name="connsiteX25" fmla="*/ 1333521 w 1782038"/>
              <a:gd name="connsiteY25" fmla="*/ 2035990 h 2184855"/>
              <a:gd name="connsiteX26" fmla="*/ 1348908 w 1782038"/>
              <a:gd name="connsiteY26" fmla="*/ 2029968 h 2184855"/>
              <a:gd name="connsiteX27" fmla="*/ 1694819 w 1782038"/>
              <a:gd name="connsiteY27" fmla="*/ 1560948 h 2184855"/>
              <a:gd name="connsiteX28" fmla="*/ 1728273 w 1782038"/>
              <a:gd name="connsiteY28" fmla="*/ 1467277 h 2184855"/>
              <a:gd name="connsiteX29" fmla="*/ 1775777 w 1782038"/>
              <a:gd name="connsiteY29" fmla="*/ 1219720 h 2184855"/>
              <a:gd name="connsiteX30" fmla="*/ 1601818 w 1782038"/>
              <a:gd name="connsiteY30" fmla="*/ 431552 h 2184855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26829 w 1782038"/>
              <a:gd name="connsiteY23" fmla="*/ 1884779 h 2213552"/>
              <a:gd name="connsiteX24" fmla="*/ 1330843 w 1782038"/>
              <a:gd name="connsiteY24" fmla="*/ 2018593 h 2213552"/>
              <a:gd name="connsiteX25" fmla="*/ 1100142 w 1782038"/>
              <a:gd name="connsiteY25" fmla="*/ 2213355 h 2213552"/>
              <a:gd name="connsiteX26" fmla="*/ 1348908 w 1782038"/>
              <a:gd name="connsiteY26" fmla="*/ 2029968 h 2213552"/>
              <a:gd name="connsiteX27" fmla="*/ 1694819 w 1782038"/>
              <a:gd name="connsiteY27" fmla="*/ 1560948 h 2213552"/>
              <a:gd name="connsiteX28" fmla="*/ 1728273 w 1782038"/>
              <a:gd name="connsiteY28" fmla="*/ 1467277 h 2213552"/>
              <a:gd name="connsiteX29" fmla="*/ 1775777 w 1782038"/>
              <a:gd name="connsiteY29" fmla="*/ 1219720 h 2213552"/>
              <a:gd name="connsiteX30" fmla="*/ 1601818 w 1782038"/>
              <a:gd name="connsiteY30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22145 w 1782038"/>
              <a:gd name="connsiteY22" fmla="*/ 1843966 h 2213552"/>
              <a:gd name="connsiteX23" fmla="*/ 1330843 w 1782038"/>
              <a:gd name="connsiteY23" fmla="*/ 2018593 h 2213552"/>
              <a:gd name="connsiteX24" fmla="*/ 1100142 w 1782038"/>
              <a:gd name="connsiteY24" fmla="*/ 2213355 h 2213552"/>
              <a:gd name="connsiteX25" fmla="*/ 1348908 w 1782038"/>
              <a:gd name="connsiteY25" fmla="*/ 2029968 h 2213552"/>
              <a:gd name="connsiteX26" fmla="*/ 1694819 w 1782038"/>
              <a:gd name="connsiteY26" fmla="*/ 1560948 h 2213552"/>
              <a:gd name="connsiteX27" fmla="*/ 1728273 w 1782038"/>
              <a:gd name="connsiteY27" fmla="*/ 1467277 h 2213552"/>
              <a:gd name="connsiteX28" fmla="*/ 1775777 w 1782038"/>
              <a:gd name="connsiteY28" fmla="*/ 1219720 h 2213552"/>
              <a:gd name="connsiteX29" fmla="*/ 1601818 w 1782038"/>
              <a:gd name="connsiteY29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20807 w 1782038"/>
              <a:gd name="connsiteY21" fmla="*/ 1827908 h 2213552"/>
              <a:gd name="connsiteX22" fmla="*/ 1330843 w 1782038"/>
              <a:gd name="connsiteY22" fmla="*/ 2018593 h 2213552"/>
              <a:gd name="connsiteX23" fmla="*/ 1100142 w 1782038"/>
              <a:gd name="connsiteY23" fmla="*/ 2213355 h 2213552"/>
              <a:gd name="connsiteX24" fmla="*/ 1348908 w 1782038"/>
              <a:gd name="connsiteY24" fmla="*/ 2029968 h 2213552"/>
              <a:gd name="connsiteX25" fmla="*/ 1694819 w 1782038"/>
              <a:gd name="connsiteY25" fmla="*/ 1560948 h 2213552"/>
              <a:gd name="connsiteX26" fmla="*/ 1728273 w 1782038"/>
              <a:gd name="connsiteY26" fmla="*/ 1467277 h 2213552"/>
              <a:gd name="connsiteX27" fmla="*/ 1775777 w 1782038"/>
              <a:gd name="connsiteY27" fmla="*/ 1219720 h 2213552"/>
              <a:gd name="connsiteX28" fmla="*/ 1601818 w 1782038"/>
              <a:gd name="connsiteY28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07426 w 1782038"/>
              <a:gd name="connsiteY20" fmla="*/ 1735576 h 2213552"/>
              <a:gd name="connsiteX21" fmla="*/ 1330843 w 1782038"/>
              <a:gd name="connsiteY21" fmla="*/ 2018593 h 2213552"/>
              <a:gd name="connsiteX22" fmla="*/ 1100142 w 1782038"/>
              <a:gd name="connsiteY22" fmla="*/ 2213355 h 2213552"/>
              <a:gd name="connsiteX23" fmla="*/ 1348908 w 1782038"/>
              <a:gd name="connsiteY23" fmla="*/ 2029968 h 2213552"/>
              <a:gd name="connsiteX24" fmla="*/ 1694819 w 1782038"/>
              <a:gd name="connsiteY24" fmla="*/ 1560948 h 2213552"/>
              <a:gd name="connsiteX25" fmla="*/ 1728273 w 1782038"/>
              <a:gd name="connsiteY25" fmla="*/ 1467277 h 2213552"/>
              <a:gd name="connsiteX26" fmla="*/ 1775777 w 1782038"/>
              <a:gd name="connsiteY26" fmla="*/ 1219720 h 2213552"/>
              <a:gd name="connsiteX27" fmla="*/ 1601818 w 1782038"/>
              <a:gd name="connsiteY27" fmla="*/ 431552 h 2213552"/>
              <a:gd name="connsiteX0" fmla="*/ 1601818 w 1782038"/>
              <a:gd name="connsiteY0" fmla="*/ 431552 h 2213552"/>
              <a:gd name="connsiteX1" fmla="*/ 1099344 w 1782038"/>
              <a:gd name="connsiteY1" fmla="*/ 28770 h 2213552"/>
              <a:gd name="connsiteX2" fmla="*/ 928061 w 1782038"/>
              <a:gd name="connsiteY2" fmla="*/ 0 h 2213552"/>
              <a:gd name="connsiteX3" fmla="*/ 805621 w 1782038"/>
              <a:gd name="connsiteY3" fmla="*/ 6021 h 2213552"/>
              <a:gd name="connsiteX4" fmla="*/ 813650 w 1782038"/>
              <a:gd name="connsiteY4" fmla="*/ 38806 h 2213552"/>
              <a:gd name="connsiteX5" fmla="*/ 805621 w 1782038"/>
              <a:gd name="connsiteY5" fmla="*/ 6021 h 2213552"/>
              <a:gd name="connsiteX6" fmla="*/ 704591 w 1782038"/>
              <a:gd name="connsiteY6" fmla="*/ 22079 h 2213552"/>
              <a:gd name="connsiteX7" fmla="*/ 689871 w 1782038"/>
              <a:gd name="connsiteY7" fmla="*/ 28101 h 2213552"/>
              <a:gd name="connsiteX8" fmla="*/ 407522 w 1782038"/>
              <a:gd name="connsiteY8" fmla="*/ 176635 h 2213552"/>
              <a:gd name="connsiteX9" fmla="*/ 52914 w 1782038"/>
              <a:gd name="connsiteY9" fmla="*/ 729959 h 2213552"/>
              <a:gd name="connsiteX10" fmla="*/ 99749 w 1782038"/>
              <a:gd name="connsiteY10" fmla="*/ 1586372 h 2213552"/>
              <a:gd name="connsiteX11" fmla="*/ 749419 w 1782038"/>
              <a:gd name="connsiteY11" fmla="*/ 2169804 h 2213552"/>
              <a:gd name="connsiteX12" fmla="*/ 994300 w 1782038"/>
              <a:gd name="connsiteY12" fmla="*/ 2177833 h 2213552"/>
              <a:gd name="connsiteX13" fmla="*/ 972220 w 1782038"/>
              <a:gd name="connsiteY13" fmla="*/ 2033313 h 2213552"/>
              <a:gd name="connsiteX14" fmla="*/ 973558 w 1782038"/>
              <a:gd name="connsiteY14" fmla="*/ 2005212 h 2213552"/>
              <a:gd name="connsiteX15" fmla="*/ 1083286 w 1782038"/>
              <a:gd name="connsiteY15" fmla="*/ 1662647 h 2213552"/>
              <a:gd name="connsiteX16" fmla="*/ 1148186 w 1782038"/>
              <a:gd name="connsiteY16" fmla="*/ 1298002 h 2213552"/>
              <a:gd name="connsiteX17" fmla="*/ 860134 w 1782038"/>
              <a:gd name="connsiteY17" fmla="*/ 194699 h 2213552"/>
              <a:gd name="connsiteX18" fmla="*/ 895498 w 1782038"/>
              <a:gd name="connsiteY18" fmla="*/ 83695 h 2213552"/>
              <a:gd name="connsiteX19" fmla="*/ 1245871 w 1782038"/>
              <a:gd name="connsiteY19" fmla="*/ 1493371 h 2213552"/>
              <a:gd name="connsiteX20" fmla="*/ 1330843 w 1782038"/>
              <a:gd name="connsiteY20" fmla="*/ 2018593 h 2213552"/>
              <a:gd name="connsiteX21" fmla="*/ 1100142 w 1782038"/>
              <a:gd name="connsiteY21" fmla="*/ 2213355 h 2213552"/>
              <a:gd name="connsiteX22" fmla="*/ 1348908 w 1782038"/>
              <a:gd name="connsiteY22" fmla="*/ 2029968 h 2213552"/>
              <a:gd name="connsiteX23" fmla="*/ 1694819 w 1782038"/>
              <a:gd name="connsiteY23" fmla="*/ 1560948 h 2213552"/>
              <a:gd name="connsiteX24" fmla="*/ 1728273 w 1782038"/>
              <a:gd name="connsiteY24" fmla="*/ 1467277 h 2213552"/>
              <a:gd name="connsiteX25" fmla="*/ 1775777 w 1782038"/>
              <a:gd name="connsiteY25" fmla="*/ 1219720 h 2213552"/>
              <a:gd name="connsiteX26" fmla="*/ 1601818 w 1782038"/>
              <a:gd name="connsiteY26" fmla="*/ 431552 h 221355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972220 w 1782038"/>
              <a:gd name="connsiteY13" fmla="*/ 2033313 h 2239066"/>
              <a:gd name="connsiteX14" fmla="*/ 973558 w 1782038"/>
              <a:gd name="connsiteY14" fmla="*/ 2005212 h 2239066"/>
              <a:gd name="connsiteX15" fmla="*/ 1083286 w 1782038"/>
              <a:gd name="connsiteY15" fmla="*/ 1662647 h 2239066"/>
              <a:gd name="connsiteX16" fmla="*/ 1148186 w 1782038"/>
              <a:gd name="connsiteY16" fmla="*/ 1298002 h 2239066"/>
              <a:gd name="connsiteX17" fmla="*/ 860134 w 1782038"/>
              <a:gd name="connsiteY17" fmla="*/ 194699 h 2239066"/>
              <a:gd name="connsiteX18" fmla="*/ 895498 w 1782038"/>
              <a:gd name="connsiteY18" fmla="*/ 83695 h 2239066"/>
              <a:gd name="connsiteX19" fmla="*/ 1245871 w 1782038"/>
              <a:gd name="connsiteY19" fmla="*/ 1493371 h 2239066"/>
              <a:gd name="connsiteX20" fmla="*/ 1100142 w 1782038"/>
              <a:gd name="connsiteY20" fmla="*/ 2213355 h 2239066"/>
              <a:gd name="connsiteX21" fmla="*/ 1348908 w 1782038"/>
              <a:gd name="connsiteY21" fmla="*/ 2029968 h 2239066"/>
              <a:gd name="connsiteX22" fmla="*/ 1694819 w 1782038"/>
              <a:gd name="connsiteY22" fmla="*/ 1560948 h 2239066"/>
              <a:gd name="connsiteX23" fmla="*/ 1728273 w 1782038"/>
              <a:gd name="connsiteY23" fmla="*/ 1467277 h 2239066"/>
              <a:gd name="connsiteX24" fmla="*/ 1775777 w 1782038"/>
              <a:gd name="connsiteY24" fmla="*/ 1219720 h 2239066"/>
              <a:gd name="connsiteX25" fmla="*/ 1601818 w 1782038"/>
              <a:gd name="connsiteY25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972220 w 1782038"/>
              <a:gd name="connsiteY13" fmla="*/ 2033313 h 2239062"/>
              <a:gd name="connsiteX14" fmla="*/ 1083286 w 1782038"/>
              <a:gd name="connsiteY14" fmla="*/ 1662647 h 2239062"/>
              <a:gd name="connsiteX15" fmla="*/ 1148186 w 1782038"/>
              <a:gd name="connsiteY15" fmla="*/ 1298002 h 2239062"/>
              <a:gd name="connsiteX16" fmla="*/ 860134 w 1782038"/>
              <a:gd name="connsiteY16" fmla="*/ 194699 h 2239062"/>
              <a:gd name="connsiteX17" fmla="*/ 895498 w 1782038"/>
              <a:gd name="connsiteY17" fmla="*/ 83695 h 2239062"/>
              <a:gd name="connsiteX18" fmla="*/ 1245871 w 1782038"/>
              <a:gd name="connsiteY18" fmla="*/ 1493371 h 2239062"/>
              <a:gd name="connsiteX19" fmla="*/ 1100142 w 1782038"/>
              <a:gd name="connsiteY19" fmla="*/ 2213355 h 2239062"/>
              <a:gd name="connsiteX20" fmla="*/ 1348908 w 1782038"/>
              <a:gd name="connsiteY20" fmla="*/ 2029968 h 2239062"/>
              <a:gd name="connsiteX21" fmla="*/ 1694819 w 1782038"/>
              <a:gd name="connsiteY21" fmla="*/ 1560948 h 2239062"/>
              <a:gd name="connsiteX22" fmla="*/ 1728273 w 1782038"/>
              <a:gd name="connsiteY22" fmla="*/ 1467277 h 2239062"/>
              <a:gd name="connsiteX23" fmla="*/ 1775777 w 1782038"/>
              <a:gd name="connsiteY23" fmla="*/ 1219720 h 2239062"/>
              <a:gd name="connsiteX24" fmla="*/ 1601818 w 1782038"/>
              <a:gd name="connsiteY24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083286 w 1782038"/>
              <a:gd name="connsiteY13" fmla="*/ 1662647 h 2239066"/>
              <a:gd name="connsiteX14" fmla="*/ 1148186 w 1782038"/>
              <a:gd name="connsiteY14" fmla="*/ 1298002 h 2239066"/>
              <a:gd name="connsiteX15" fmla="*/ 860134 w 1782038"/>
              <a:gd name="connsiteY15" fmla="*/ 194699 h 2239066"/>
              <a:gd name="connsiteX16" fmla="*/ 895498 w 1782038"/>
              <a:gd name="connsiteY16" fmla="*/ 83695 h 2239066"/>
              <a:gd name="connsiteX17" fmla="*/ 1245871 w 1782038"/>
              <a:gd name="connsiteY17" fmla="*/ 1493371 h 2239066"/>
              <a:gd name="connsiteX18" fmla="*/ 1100142 w 1782038"/>
              <a:gd name="connsiteY18" fmla="*/ 2213355 h 2239066"/>
              <a:gd name="connsiteX19" fmla="*/ 1348908 w 1782038"/>
              <a:gd name="connsiteY19" fmla="*/ 2029968 h 2239066"/>
              <a:gd name="connsiteX20" fmla="*/ 1694819 w 1782038"/>
              <a:gd name="connsiteY20" fmla="*/ 1560948 h 2239066"/>
              <a:gd name="connsiteX21" fmla="*/ 1728273 w 1782038"/>
              <a:gd name="connsiteY21" fmla="*/ 1467277 h 2239066"/>
              <a:gd name="connsiteX22" fmla="*/ 1775777 w 1782038"/>
              <a:gd name="connsiteY22" fmla="*/ 1219720 h 2239066"/>
              <a:gd name="connsiteX23" fmla="*/ 1601818 w 1782038"/>
              <a:gd name="connsiteY23" fmla="*/ 431552 h 2239066"/>
              <a:gd name="connsiteX0" fmla="*/ 1601818 w 1782038"/>
              <a:gd name="connsiteY0" fmla="*/ 431552 h 2239062"/>
              <a:gd name="connsiteX1" fmla="*/ 1099344 w 1782038"/>
              <a:gd name="connsiteY1" fmla="*/ 28770 h 2239062"/>
              <a:gd name="connsiteX2" fmla="*/ 928061 w 1782038"/>
              <a:gd name="connsiteY2" fmla="*/ 0 h 2239062"/>
              <a:gd name="connsiteX3" fmla="*/ 805621 w 1782038"/>
              <a:gd name="connsiteY3" fmla="*/ 6021 h 2239062"/>
              <a:gd name="connsiteX4" fmla="*/ 813650 w 1782038"/>
              <a:gd name="connsiteY4" fmla="*/ 38806 h 2239062"/>
              <a:gd name="connsiteX5" fmla="*/ 805621 w 1782038"/>
              <a:gd name="connsiteY5" fmla="*/ 6021 h 2239062"/>
              <a:gd name="connsiteX6" fmla="*/ 704591 w 1782038"/>
              <a:gd name="connsiteY6" fmla="*/ 22079 h 2239062"/>
              <a:gd name="connsiteX7" fmla="*/ 689871 w 1782038"/>
              <a:gd name="connsiteY7" fmla="*/ 28101 h 2239062"/>
              <a:gd name="connsiteX8" fmla="*/ 407522 w 1782038"/>
              <a:gd name="connsiteY8" fmla="*/ 176635 h 2239062"/>
              <a:gd name="connsiteX9" fmla="*/ 52914 w 1782038"/>
              <a:gd name="connsiteY9" fmla="*/ 729959 h 2239062"/>
              <a:gd name="connsiteX10" fmla="*/ 99749 w 1782038"/>
              <a:gd name="connsiteY10" fmla="*/ 1586372 h 2239062"/>
              <a:gd name="connsiteX11" fmla="*/ 749419 w 1782038"/>
              <a:gd name="connsiteY11" fmla="*/ 2169804 h 2239062"/>
              <a:gd name="connsiteX12" fmla="*/ 994300 w 1782038"/>
              <a:gd name="connsiteY12" fmla="*/ 2177833 h 2239062"/>
              <a:gd name="connsiteX13" fmla="*/ 1148186 w 1782038"/>
              <a:gd name="connsiteY13" fmla="*/ 1298002 h 2239062"/>
              <a:gd name="connsiteX14" fmla="*/ 860134 w 1782038"/>
              <a:gd name="connsiteY14" fmla="*/ 194699 h 2239062"/>
              <a:gd name="connsiteX15" fmla="*/ 895498 w 1782038"/>
              <a:gd name="connsiteY15" fmla="*/ 83695 h 2239062"/>
              <a:gd name="connsiteX16" fmla="*/ 1245871 w 1782038"/>
              <a:gd name="connsiteY16" fmla="*/ 1493371 h 2239062"/>
              <a:gd name="connsiteX17" fmla="*/ 1100142 w 1782038"/>
              <a:gd name="connsiteY17" fmla="*/ 2213355 h 2239062"/>
              <a:gd name="connsiteX18" fmla="*/ 1348908 w 1782038"/>
              <a:gd name="connsiteY18" fmla="*/ 2029968 h 2239062"/>
              <a:gd name="connsiteX19" fmla="*/ 1694819 w 1782038"/>
              <a:gd name="connsiteY19" fmla="*/ 1560948 h 2239062"/>
              <a:gd name="connsiteX20" fmla="*/ 1728273 w 1782038"/>
              <a:gd name="connsiteY20" fmla="*/ 1467277 h 2239062"/>
              <a:gd name="connsiteX21" fmla="*/ 1775777 w 1782038"/>
              <a:gd name="connsiteY21" fmla="*/ 1219720 h 2239062"/>
              <a:gd name="connsiteX22" fmla="*/ 1601818 w 1782038"/>
              <a:gd name="connsiteY22" fmla="*/ 431552 h 2239062"/>
              <a:gd name="connsiteX0" fmla="*/ 1601818 w 1782038"/>
              <a:gd name="connsiteY0" fmla="*/ 431552 h 2239066"/>
              <a:gd name="connsiteX1" fmla="*/ 1099344 w 1782038"/>
              <a:gd name="connsiteY1" fmla="*/ 28770 h 2239066"/>
              <a:gd name="connsiteX2" fmla="*/ 928061 w 1782038"/>
              <a:gd name="connsiteY2" fmla="*/ 0 h 2239066"/>
              <a:gd name="connsiteX3" fmla="*/ 805621 w 1782038"/>
              <a:gd name="connsiteY3" fmla="*/ 6021 h 2239066"/>
              <a:gd name="connsiteX4" fmla="*/ 813650 w 1782038"/>
              <a:gd name="connsiteY4" fmla="*/ 38806 h 2239066"/>
              <a:gd name="connsiteX5" fmla="*/ 805621 w 1782038"/>
              <a:gd name="connsiteY5" fmla="*/ 6021 h 2239066"/>
              <a:gd name="connsiteX6" fmla="*/ 704591 w 1782038"/>
              <a:gd name="connsiteY6" fmla="*/ 22079 h 2239066"/>
              <a:gd name="connsiteX7" fmla="*/ 689871 w 1782038"/>
              <a:gd name="connsiteY7" fmla="*/ 28101 h 2239066"/>
              <a:gd name="connsiteX8" fmla="*/ 407522 w 1782038"/>
              <a:gd name="connsiteY8" fmla="*/ 176635 h 2239066"/>
              <a:gd name="connsiteX9" fmla="*/ 52914 w 1782038"/>
              <a:gd name="connsiteY9" fmla="*/ 729959 h 2239066"/>
              <a:gd name="connsiteX10" fmla="*/ 99749 w 1782038"/>
              <a:gd name="connsiteY10" fmla="*/ 1586372 h 2239066"/>
              <a:gd name="connsiteX11" fmla="*/ 749419 w 1782038"/>
              <a:gd name="connsiteY11" fmla="*/ 2169804 h 2239066"/>
              <a:gd name="connsiteX12" fmla="*/ 994300 w 1782038"/>
              <a:gd name="connsiteY12" fmla="*/ 2177833 h 2239066"/>
              <a:gd name="connsiteX13" fmla="*/ 1148186 w 1782038"/>
              <a:gd name="connsiteY13" fmla="*/ 1298002 h 2239066"/>
              <a:gd name="connsiteX14" fmla="*/ 860134 w 1782038"/>
              <a:gd name="connsiteY14" fmla="*/ 194699 h 2239066"/>
              <a:gd name="connsiteX15" fmla="*/ 895498 w 1782038"/>
              <a:gd name="connsiteY15" fmla="*/ 83695 h 2239066"/>
              <a:gd name="connsiteX16" fmla="*/ 1171188 w 1782038"/>
              <a:gd name="connsiteY16" fmla="*/ 1250653 h 2239066"/>
              <a:gd name="connsiteX17" fmla="*/ 1100142 w 1782038"/>
              <a:gd name="connsiteY17" fmla="*/ 2213355 h 2239066"/>
              <a:gd name="connsiteX18" fmla="*/ 1348908 w 1782038"/>
              <a:gd name="connsiteY18" fmla="*/ 2029968 h 2239066"/>
              <a:gd name="connsiteX19" fmla="*/ 1694819 w 1782038"/>
              <a:gd name="connsiteY19" fmla="*/ 1560948 h 2239066"/>
              <a:gd name="connsiteX20" fmla="*/ 1728273 w 1782038"/>
              <a:gd name="connsiteY20" fmla="*/ 1467277 h 2239066"/>
              <a:gd name="connsiteX21" fmla="*/ 1775777 w 1782038"/>
              <a:gd name="connsiteY21" fmla="*/ 1219720 h 2239066"/>
              <a:gd name="connsiteX22" fmla="*/ 1601818 w 1782038"/>
              <a:gd name="connsiteY22" fmla="*/ 431552 h 2239066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171188 w 1782038"/>
              <a:gd name="connsiteY16" fmla="*/ 1250653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  <a:gd name="connsiteX0" fmla="*/ 1601818 w 1782038"/>
              <a:gd name="connsiteY0" fmla="*/ 431552 h 2197287"/>
              <a:gd name="connsiteX1" fmla="*/ 1099344 w 1782038"/>
              <a:gd name="connsiteY1" fmla="*/ 28770 h 2197287"/>
              <a:gd name="connsiteX2" fmla="*/ 928061 w 1782038"/>
              <a:gd name="connsiteY2" fmla="*/ 0 h 2197287"/>
              <a:gd name="connsiteX3" fmla="*/ 805621 w 1782038"/>
              <a:gd name="connsiteY3" fmla="*/ 6021 h 2197287"/>
              <a:gd name="connsiteX4" fmla="*/ 813650 w 1782038"/>
              <a:gd name="connsiteY4" fmla="*/ 38806 h 2197287"/>
              <a:gd name="connsiteX5" fmla="*/ 805621 w 1782038"/>
              <a:gd name="connsiteY5" fmla="*/ 6021 h 2197287"/>
              <a:gd name="connsiteX6" fmla="*/ 704591 w 1782038"/>
              <a:gd name="connsiteY6" fmla="*/ 22079 h 2197287"/>
              <a:gd name="connsiteX7" fmla="*/ 689871 w 1782038"/>
              <a:gd name="connsiteY7" fmla="*/ 28101 h 2197287"/>
              <a:gd name="connsiteX8" fmla="*/ 407522 w 1782038"/>
              <a:gd name="connsiteY8" fmla="*/ 176635 h 2197287"/>
              <a:gd name="connsiteX9" fmla="*/ 52914 w 1782038"/>
              <a:gd name="connsiteY9" fmla="*/ 729959 h 2197287"/>
              <a:gd name="connsiteX10" fmla="*/ 99749 w 1782038"/>
              <a:gd name="connsiteY10" fmla="*/ 1586372 h 2197287"/>
              <a:gd name="connsiteX11" fmla="*/ 749419 w 1782038"/>
              <a:gd name="connsiteY11" fmla="*/ 2169804 h 2197287"/>
              <a:gd name="connsiteX12" fmla="*/ 994300 w 1782038"/>
              <a:gd name="connsiteY12" fmla="*/ 2177833 h 2197287"/>
              <a:gd name="connsiteX13" fmla="*/ 1148186 w 1782038"/>
              <a:gd name="connsiteY13" fmla="*/ 1298002 h 2197287"/>
              <a:gd name="connsiteX14" fmla="*/ 860134 w 1782038"/>
              <a:gd name="connsiteY14" fmla="*/ 194699 h 2197287"/>
              <a:gd name="connsiteX15" fmla="*/ 895498 w 1782038"/>
              <a:gd name="connsiteY15" fmla="*/ 83695 h 2197287"/>
              <a:gd name="connsiteX16" fmla="*/ 1208527 w 1782038"/>
              <a:gd name="connsiteY16" fmla="*/ 1278660 h 2197287"/>
              <a:gd name="connsiteX17" fmla="*/ 1062803 w 1782038"/>
              <a:gd name="connsiteY17" fmla="*/ 2166682 h 2197287"/>
              <a:gd name="connsiteX18" fmla="*/ 1348908 w 1782038"/>
              <a:gd name="connsiteY18" fmla="*/ 2029968 h 2197287"/>
              <a:gd name="connsiteX19" fmla="*/ 1694819 w 1782038"/>
              <a:gd name="connsiteY19" fmla="*/ 1560948 h 2197287"/>
              <a:gd name="connsiteX20" fmla="*/ 1728273 w 1782038"/>
              <a:gd name="connsiteY20" fmla="*/ 1467277 h 2197287"/>
              <a:gd name="connsiteX21" fmla="*/ 1775777 w 1782038"/>
              <a:gd name="connsiteY21" fmla="*/ 1219720 h 2197287"/>
              <a:gd name="connsiteX22" fmla="*/ 1601818 w 1782038"/>
              <a:gd name="connsiteY22" fmla="*/ 431552 h 21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2038" h="2197287">
                <a:moveTo>
                  <a:pt x="1601818" y="431552"/>
                </a:moveTo>
                <a:cubicBezTo>
                  <a:pt x="1482723" y="238190"/>
                  <a:pt x="1319469" y="96346"/>
                  <a:pt x="1099344" y="28770"/>
                </a:cubicBezTo>
                <a:cubicBezTo>
                  <a:pt x="1043811" y="11374"/>
                  <a:pt x="986271" y="3345"/>
                  <a:pt x="928061" y="0"/>
                </a:cubicBezTo>
                <a:cubicBezTo>
                  <a:pt x="887248" y="2676"/>
                  <a:pt x="845765" y="-4015"/>
                  <a:pt x="805621" y="6021"/>
                </a:cubicBezTo>
                <a:cubicBezTo>
                  <a:pt x="804283" y="18065"/>
                  <a:pt x="808297" y="28770"/>
                  <a:pt x="813650" y="38806"/>
                </a:cubicBezTo>
                <a:cubicBezTo>
                  <a:pt x="808297" y="28770"/>
                  <a:pt x="804283" y="18734"/>
                  <a:pt x="805621" y="6021"/>
                </a:cubicBezTo>
                <a:cubicBezTo>
                  <a:pt x="770829" y="5353"/>
                  <a:pt x="738714" y="18734"/>
                  <a:pt x="704591" y="22079"/>
                </a:cubicBezTo>
                <a:cubicBezTo>
                  <a:pt x="699907" y="24086"/>
                  <a:pt x="695224" y="26763"/>
                  <a:pt x="689871" y="28101"/>
                </a:cubicBezTo>
                <a:cubicBezTo>
                  <a:pt x="585496" y="58209"/>
                  <a:pt x="491826" y="108390"/>
                  <a:pt x="407522" y="176635"/>
                </a:cubicBezTo>
                <a:cubicBezTo>
                  <a:pt x="228211" y="321824"/>
                  <a:pt x="114468" y="510503"/>
                  <a:pt x="52914" y="729959"/>
                </a:cubicBezTo>
                <a:cubicBezTo>
                  <a:pt x="-28713" y="1020337"/>
                  <a:pt x="-18008" y="1308038"/>
                  <a:pt x="99749" y="1586372"/>
                </a:cubicBezTo>
                <a:cubicBezTo>
                  <a:pt x="224196" y="1880765"/>
                  <a:pt x="424249" y="2096875"/>
                  <a:pt x="749419" y="2169804"/>
                </a:cubicBezTo>
                <a:cubicBezTo>
                  <a:pt x="830377" y="2187869"/>
                  <a:pt x="912004" y="2188538"/>
                  <a:pt x="994300" y="2177833"/>
                </a:cubicBezTo>
                <a:cubicBezTo>
                  <a:pt x="1060761" y="2032533"/>
                  <a:pt x="1170547" y="1628524"/>
                  <a:pt x="1148186" y="1298002"/>
                </a:cubicBezTo>
                <a:cubicBezTo>
                  <a:pt x="1105527" y="1098489"/>
                  <a:pt x="859465" y="235513"/>
                  <a:pt x="860134" y="194699"/>
                </a:cubicBezTo>
                <a:cubicBezTo>
                  <a:pt x="860803" y="163922"/>
                  <a:pt x="892153" y="114473"/>
                  <a:pt x="895498" y="83695"/>
                </a:cubicBezTo>
                <a:cubicBezTo>
                  <a:pt x="920254" y="221524"/>
                  <a:pt x="1173735" y="1142838"/>
                  <a:pt x="1208527" y="1278660"/>
                </a:cubicBezTo>
                <a:cubicBezTo>
                  <a:pt x="1242634" y="1633603"/>
                  <a:pt x="1148318" y="2039909"/>
                  <a:pt x="1062803" y="2166682"/>
                </a:cubicBezTo>
                <a:cubicBezTo>
                  <a:pt x="1079976" y="2256115"/>
                  <a:pt x="1243572" y="2130924"/>
                  <a:pt x="1348908" y="2029968"/>
                </a:cubicBezTo>
                <a:cubicBezTo>
                  <a:pt x="1454244" y="1929012"/>
                  <a:pt x="1624567" y="1750295"/>
                  <a:pt x="1694819" y="1560948"/>
                </a:cubicBezTo>
                <a:cubicBezTo>
                  <a:pt x="1706193" y="1529501"/>
                  <a:pt x="1718237" y="1498724"/>
                  <a:pt x="1728273" y="1467277"/>
                </a:cubicBezTo>
                <a:cubicBezTo>
                  <a:pt x="1754367" y="1386989"/>
                  <a:pt x="1768417" y="1303355"/>
                  <a:pt x="1775777" y="1219720"/>
                </a:cubicBezTo>
                <a:cubicBezTo>
                  <a:pt x="1801202" y="938040"/>
                  <a:pt x="1750352" y="673756"/>
                  <a:pt x="1601818" y="431552"/>
                </a:cubicBezTo>
                <a:close/>
              </a:path>
            </a:pathLst>
          </a:custGeom>
          <a:solidFill>
            <a:schemeClr val="accent6"/>
          </a:solidFill>
          <a:ln w="6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그룹 22">
            <a:extLst>
              <a:ext uri="{FF2B5EF4-FFF2-40B4-BE49-F238E27FC236}">
                <a16:creationId xmlns:a16="http://schemas.microsoft.com/office/drawing/2014/main" id="{E64D1B69-4775-49A7-9499-4AFD0C12E61A}"/>
              </a:ext>
            </a:extLst>
          </p:cNvPr>
          <p:cNvGrpSpPr/>
          <p:nvPr/>
        </p:nvGrpSpPr>
        <p:grpSpPr>
          <a:xfrm>
            <a:off x="2563720" y="2946894"/>
            <a:ext cx="1571796" cy="2936012"/>
            <a:chOff x="7311137" y="3883968"/>
            <a:chExt cx="1360941" cy="2380630"/>
          </a:xfrm>
        </p:grpSpPr>
        <p:grpSp>
          <p:nvGrpSpPr>
            <p:cNvPr id="52" name="그룹 23">
              <a:extLst>
                <a:ext uri="{FF2B5EF4-FFF2-40B4-BE49-F238E27FC236}">
                  <a16:creationId xmlns:a16="http://schemas.microsoft.com/office/drawing/2014/main" id="{54A515A2-8AB9-43E8-B68E-31CBC60C1426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7521194" y="5284915"/>
              <a:chExt cx="1137987" cy="979683"/>
            </a:xfrm>
          </p:grpSpPr>
          <p:grpSp>
            <p:nvGrpSpPr>
              <p:cNvPr id="60" name="Group 7">
                <a:extLst>
                  <a:ext uri="{FF2B5EF4-FFF2-40B4-BE49-F238E27FC236}">
                    <a16:creationId xmlns:a16="http://schemas.microsoft.com/office/drawing/2014/main" id="{53E4DE79-B6CE-425C-8010-36424EF9111B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62" name="Trapezoid 1">
                  <a:extLst>
                    <a:ext uri="{FF2B5EF4-FFF2-40B4-BE49-F238E27FC236}">
                      <a16:creationId xmlns:a16="http://schemas.microsoft.com/office/drawing/2014/main" id="{C1044BB8-13E3-4B19-B2A4-07BE38639D6A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Trapezoid 6">
                  <a:extLst>
                    <a:ext uri="{FF2B5EF4-FFF2-40B4-BE49-F238E27FC236}">
                      <a16:creationId xmlns:a16="http://schemas.microsoft.com/office/drawing/2014/main" id="{B49567D8-406D-40EF-9BA9-E6AE921E620A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Oval 5">
                  <a:extLst>
                    <a:ext uri="{FF2B5EF4-FFF2-40B4-BE49-F238E27FC236}">
                      <a16:creationId xmlns:a16="http://schemas.microsoft.com/office/drawing/2014/main" id="{76BB2F70-71C4-425E-AD7D-B0A49529ECF6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Chord 23">
                <a:extLst>
                  <a:ext uri="{FF2B5EF4-FFF2-40B4-BE49-F238E27FC236}">
                    <a16:creationId xmlns:a16="http://schemas.microsoft.com/office/drawing/2014/main" id="{F532A568-C680-4227-BF12-1ECBB3EE1518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24">
              <a:extLst>
                <a:ext uri="{FF2B5EF4-FFF2-40B4-BE49-F238E27FC236}">
                  <a16:creationId xmlns:a16="http://schemas.microsoft.com/office/drawing/2014/main" id="{7E45A2A1-DC82-44D5-9472-1CF221BE73E1}"/>
                </a:ext>
              </a:extLst>
            </p:cNvPr>
            <p:cNvGrpSpPr/>
            <p:nvPr/>
          </p:nvGrpSpPr>
          <p:grpSpPr>
            <a:xfrm>
              <a:off x="7311137" y="3883968"/>
              <a:ext cx="1360941" cy="1454620"/>
              <a:chOff x="7311137" y="3883968"/>
              <a:chExt cx="1360941" cy="1454620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1097A2E1-20A2-443F-9C4E-E94BBAA112DE}"/>
                  </a:ext>
                </a:extLst>
              </p:cNvPr>
              <p:cNvSpPr/>
              <p:nvPr/>
            </p:nvSpPr>
            <p:spPr>
              <a:xfrm>
                <a:off x="7967244" y="4298740"/>
                <a:ext cx="165150" cy="1039848"/>
              </a:xfrm>
              <a:custGeom>
                <a:avLst/>
                <a:gdLst>
                  <a:gd name="connsiteX0" fmla="*/ 171450 w 323850"/>
                  <a:gd name="connsiteY0" fmla="*/ 28575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71450 w 323850"/>
                  <a:gd name="connsiteY9" fmla="*/ 28575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85750 w 323850"/>
                  <a:gd name="connsiteY7" fmla="*/ 542925 h 2152650"/>
                  <a:gd name="connsiteX8" fmla="*/ 276225 w 323850"/>
                  <a:gd name="connsiteY8" fmla="*/ 0 h 2152650"/>
                  <a:gd name="connsiteX9" fmla="*/ 167117 w 323850"/>
                  <a:gd name="connsiteY9" fmla="*/ 2573 h 2152650"/>
                  <a:gd name="connsiteX0" fmla="*/ 167117 w 323850"/>
                  <a:gd name="connsiteY0" fmla="*/ 2573 h 2152650"/>
                  <a:gd name="connsiteX1" fmla="*/ 152400 w 323850"/>
                  <a:gd name="connsiteY1" fmla="*/ 647700 h 2152650"/>
                  <a:gd name="connsiteX2" fmla="*/ 0 w 323850"/>
                  <a:gd name="connsiteY2" fmla="*/ 1457325 h 2152650"/>
                  <a:gd name="connsiteX3" fmla="*/ 180975 w 323850"/>
                  <a:gd name="connsiteY3" fmla="*/ 2152650 h 2152650"/>
                  <a:gd name="connsiteX4" fmla="*/ 323850 w 323850"/>
                  <a:gd name="connsiteY4" fmla="*/ 2066925 h 2152650"/>
                  <a:gd name="connsiteX5" fmla="*/ 161925 w 323850"/>
                  <a:gd name="connsiteY5" fmla="*/ 1419225 h 2152650"/>
                  <a:gd name="connsiteX6" fmla="*/ 295275 w 323850"/>
                  <a:gd name="connsiteY6" fmla="*/ 628650 h 2152650"/>
                  <a:gd name="connsiteX7" fmla="*/ 276225 w 323850"/>
                  <a:gd name="connsiteY7" fmla="*/ 0 h 2152650"/>
                  <a:gd name="connsiteX8" fmla="*/ 167117 w 323850"/>
                  <a:gd name="connsiteY8" fmla="*/ 2573 h 2152650"/>
                  <a:gd name="connsiteX0" fmla="*/ 167117 w 327783"/>
                  <a:gd name="connsiteY0" fmla="*/ 2573 h 2152650"/>
                  <a:gd name="connsiteX1" fmla="*/ 152400 w 327783"/>
                  <a:gd name="connsiteY1" fmla="*/ 647700 h 2152650"/>
                  <a:gd name="connsiteX2" fmla="*/ 0 w 327783"/>
                  <a:gd name="connsiteY2" fmla="*/ 1457325 h 2152650"/>
                  <a:gd name="connsiteX3" fmla="*/ 180975 w 327783"/>
                  <a:gd name="connsiteY3" fmla="*/ 2152650 h 2152650"/>
                  <a:gd name="connsiteX4" fmla="*/ 323850 w 327783"/>
                  <a:gd name="connsiteY4" fmla="*/ 2066925 h 2152650"/>
                  <a:gd name="connsiteX5" fmla="*/ 161925 w 327783"/>
                  <a:gd name="connsiteY5" fmla="*/ 1419225 h 2152650"/>
                  <a:gd name="connsiteX6" fmla="*/ 295275 w 327783"/>
                  <a:gd name="connsiteY6" fmla="*/ 628650 h 2152650"/>
                  <a:gd name="connsiteX7" fmla="*/ 276225 w 327783"/>
                  <a:gd name="connsiteY7" fmla="*/ 0 h 2152650"/>
                  <a:gd name="connsiteX8" fmla="*/ 167117 w 327783"/>
                  <a:gd name="connsiteY8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517"/>
                  <a:gd name="connsiteY0" fmla="*/ 2573 h 2152650"/>
                  <a:gd name="connsiteX1" fmla="*/ 152400 w 349517"/>
                  <a:gd name="connsiteY1" fmla="*/ 647700 h 2152650"/>
                  <a:gd name="connsiteX2" fmla="*/ 0 w 349517"/>
                  <a:gd name="connsiteY2" fmla="*/ 1457325 h 2152650"/>
                  <a:gd name="connsiteX3" fmla="*/ 180975 w 349517"/>
                  <a:gd name="connsiteY3" fmla="*/ 2152650 h 2152650"/>
                  <a:gd name="connsiteX4" fmla="*/ 323850 w 349517"/>
                  <a:gd name="connsiteY4" fmla="*/ 2066925 h 2152650"/>
                  <a:gd name="connsiteX5" fmla="*/ 161925 w 349517"/>
                  <a:gd name="connsiteY5" fmla="*/ 1419225 h 2152650"/>
                  <a:gd name="connsiteX6" fmla="*/ 295275 w 349517"/>
                  <a:gd name="connsiteY6" fmla="*/ 628650 h 2152650"/>
                  <a:gd name="connsiteX7" fmla="*/ 349310 w 349517"/>
                  <a:gd name="connsiteY7" fmla="*/ 216050 h 2152650"/>
                  <a:gd name="connsiteX8" fmla="*/ 276225 w 349517"/>
                  <a:gd name="connsiteY8" fmla="*/ 0 h 2152650"/>
                  <a:gd name="connsiteX9" fmla="*/ 167117 w 349517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67117 w 349782"/>
                  <a:gd name="connsiteY0" fmla="*/ 2573 h 2152650"/>
                  <a:gd name="connsiteX1" fmla="*/ 152400 w 349782"/>
                  <a:gd name="connsiteY1" fmla="*/ 647700 h 2152650"/>
                  <a:gd name="connsiteX2" fmla="*/ 0 w 349782"/>
                  <a:gd name="connsiteY2" fmla="*/ 1457325 h 2152650"/>
                  <a:gd name="connsiteX3" fmla="*/ 180975 w 349782"/>
                  <a:gd name="connsiteY3" fmla="*/ 2152650 h 2152650"/>
                  <a:gd name="connsiteX4" fmla="*/ 323850 w 349782"/>
                  <a:gd name="connsiteY4" fmla="*/ 2066925 h 2152650"/>
                  <a:gd name="connsiteX5" fmla="*/ 161925 w 349782"/>
                  <a:gd name="connsiteY5" fmla="*/ 1419225 h 2152650"/>
                  <a:gd name="connsiteX6" fmla="*/ 295275 w 349782"/>
                  <a:gd name="connsiteY6" fmla="*/ 628650 h 2152650"/>
                  <a:gd name="connsiteX7" fmla="*/ 349310 w 349782"/>
                  <a:gd name="connsiteY7" fmla="*/ 216050 h 2152650"/>
                  <a:gd name="connsiteX8" fmla="*/ 276225 w 349782"/>
                  <a:gd name="connsiteY8" fmla="*/ 0 h 2152650"/>
                  <a:gd name="connsiteX9" fmla="*/ 167117 w 349782"/>
                  <a:gd name="connsiteY9" fmla="*/ 2573 h 2152650"/>
                  <a:gd name="connsiteX0" fmla="*/ 178793 w 361458"/>
                  <a:gd name="connsiteY0" fmla="*/ 2573 h 2152650"/>
                  <a:gd name="connsiteX1" fmla="*/ 164076 w 361458"/>
                  <a:gd name="connsiteY1" fmla="*/ 647700 h 2152650"/>
                  <a:gd name="connsiteX2" fmla="*/ 11676 w 361458"/>
                  <a:gd name="connsiteY2" fmla="*/ 1457325 h 2152650"/>
                  <a:gd name="connsiteX3" fmla="*/ 192651 w 361458"/>
                  <a:gd name="connsiteY3" fmla="*/ 2152650 h 2152650"/>
                  <a:gd name="connsiteX4" fmla="*/ 335526 w 361458"/>
                  <a:gd name="connsiteY4" fmla="*/ 2066925 h 2152650"/>
                  <a:gd name="connsiteX5" fmla="*/ 173601 w 361458"/>
                  <a:gd name="connsiteY5" fmla="*/ 1419225 h 2152650"/>
                  <a:gd name="connsiteX6" fmla="*/ 306951 w 361458"/>
                  <a:gd name="connsiteY6" fmla="*/ 628650 h 2152650"/>
                  <a:gd name="connsiteX7" fmla="*/ 360986 w 361458"/>
                  <a:gd name="connsiteY7" fmla="*/ 216050 h 2152650"/>
                  <a:gd name="connsiteX8" fmla="*/ 287901 w 361458"/>
                  <a:gd name="connsiteY8" fmla="*/ 0 h 2152650"/>
                  <a:gd name="connsiteX9" fmla="*/ 178793 w 361458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35526 w 361849"/>
                  <a:gd name="connsiteY4" fmla="*/ 2066925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849"/>
                  <a:gd name="connsiteY0" fmla="*/ 2573 h 2152650"/>
                  <a:gd name="connsiteX1" fmla="*/ 164076 w 361849"/>
                  <a:gd name="connsiteY1" fmla="*/ 647700 h 2152650"/>
                  <a:gd name="connsiteX2" fmla="*/ 11676 w 361849"/>
                  <a:gd name="connsiteY2" fmla="*/ 1457325 h 2152650"/>
                  <a:gd name="connsiteX3" fmla="*/ 192651 w 361849"/>
                  <a:gd name="connsiteY3" fmla="*/ 2152650 h 2152650"/>
                  <a:gd name="connsiteX4" fmla="*/ 361528 w 361849"/>
                  <a:gd name="connsiteY4" fmla="*/ 2131929 h 2152650"/>
                  <a:gd name="connsiteX5" fmla="*/ 173601 w 361849"/>
                  <a:gd name="connsiteY5" fmla="*/ 1419225 h 2152650"/>
                  <a:gd name="connsiteX6" fmla="*/ 315618 w 361849"/>
                  <a:gd name="connsiteY6" fmla="*/ 654652 h 2152650"/>
                  <a:gd name="connsiteX7" fmla="*/ 360986 w 361849"/>
                  <a:gd name="connsiteY7" fmla="*/ 216050 h 2152650"/>
                  <a:gd name="connsiteX8" fmla="*/ 287901 w 361849"/>
                  <a:gd name="connsiteY8" fmla="*/ 0 h 2152650"/>
                  <a:gd name="connsiteX9" fmla="*/ 178793 w 361849"/>
                  <a:gd name="connsiteY9" fmla="*/ 2573 h 2152650"/>
                  <a:gd name="connsiteX0" fmla="*/ 178793 w 361528"/>
                  <a:gd name="connsiteY0" fmla="*/ 2573 h 2152650"/>
                  <a:gd name="connsiteX1" fmla="*/ 164076 w 361528"/>
                  <a:gd name="connsiteY1" fmla="*/ 647700 h 2152650"/>
                  <a:gd name="connsiteX2" fmla="*/ 11676 w 361528"/>
                  <a:gd name="connsiteY2" fmla="*/ 1457325 h 2152650"/>
                  <a:gd name="connsiteX3" fmla="*/ 192651 w 361528"/>
                  <a:gd name="connsiteY3" fmla="*/ 2152650 h 2152650"/>
                  <a:gd name="connsiteX4" fmla="*/ 361528 w 361528"/>
                  <a:gd name="connsiteY4" fmla="*/ 2131929 h 2152650"/>
                  <a:gd name="connsiteX5" fmla="*/ 173601 w 361528"/>
                  <a:gd name="connsiteY5" fmla="*/ 1419225 h 2152650"/>
                  <a:gd name="connsiteX6" fmla="*/ 315618 w 361528"/>
                  <a:gd name="connsiteY6" fmla="*/ 654652 h 2152650"/>
                  <a:gd name="connsiteX7" fmla="*/ 287901 w 361528"/>
                  <a:gd name="connsiteY7" fmla="*/ 0 h 2152650"/>
                  <a:gd name="connsiteX8" fmla="*/ 178793 w 361528"/>
                  <a:gd name="connsiteY8" fmla="*/ 2573 h 2152650"/>
                  <a:gd name="connsiteX0" fmla="*/ 178793 w 374776"/>
                  <a:gd name="connsiteY0" fmla="*/ 2573 h 2152650"/>
                  <a:gd name="connsiteX1" fmla="*/ 164076 w 374776"/>
                  <a:gd name="connsiteY1" fmla="*/ 647700 h 2152650"/>
                  <a:gd name="connsiteX2" fmla="*/ 11676 w 374776"/>
                  <a:gd name="connsiteY2" fmla="*/ 1457325 h 2152650"/>
                  <a:gd name="connsiteX3" fmla="*/ 192651 w 374776"/>
                  <a:gd name="connsiteY3" fmla="*/ 2152650 h 2152650"/>
                  <a:gd name="connsiteX4" fmla="*/ 361528 w 374776"/>
                  <a:gd name="connsiteY4" fmla="*/ 2131929 h 2152650"/>
                  <a:gd name="connsiteX5" fmla="*/ 173601 w 374776"/>
                  <a:gd name="connsiteY5" fmla="*/ 1419225 h 2152650"/>
                  <a:gd name="connsiteX6" fmla="*/ 315618 w 374776"/>
                  <a:gd name="connsiteY6" fmla="*/ 654652 h 2152650"/>
                  <a:gd name="connsiteX7" fmla="*/ 287901 w 374776"/>
                  <a:gd name="connsiteY7" fmla="*/ 0 h 2152650"/>
                  <a:gd name="connsiteX8" fmla="*/ 178793 w 374776"/>
                  <a:gd name="connsiteY8" fmla="*/ 2573 h 2152650"/>
                  <a:gd name="connsiteX0" fmla="*/ 178793 w 391181"/>
                  <a:gd name="connsiteY0" fmla="*/ 2573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78793 w 391181"/>
                  <a:gd name="connsiteY8" fmla="*/ 2573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48458 w 391181"/>
                  <a:gd name="connsiteY0" fmla="*/ 15574 h 2152650"/>
                  <a:gd name="connsiteX1" fmla="*/ 164076 w 391181"/>
                  <a:gd name="connsiteY1" fmla="*/ 647700 h 2152650"/>
                  <a:gd name="connsiteX2" fmla="*/ 11676 w 391181"/>
                  <a:gd name="connsiteY2" fmla="*/ 1457325 h 2152650"/>
                  <a:gd name="connsiteX3" fmla="*/ 192651 w 391181"/>
                  <a:gd name="connsiteY3" fmla="*/ 2152650 h 2152650"/>
                  <a:gd name="connsiteX4" fmla="*/ 361528 w 391181"/>
                  <a:gd name="connsiteY4" fmla="*/ 2131929 h 2152650"/>
                  <a:gd name="connsiteX5" fmla="*/ 173601 w 391181"/>
                  <a:gd name="connsiteY5" fmla="*/ 1419225 h 2152650"/>
                  <a:gd name="connsiteX6" fmla="*/ 315618 w 391181"/>
                  <a:gd name="connsiteY6" fmla="*/ 654652 h 2152650"/>
                  <a:gd name="connsiteX7" fmla="*/ 287901 w 391181"/>
                  <a:gd name="connsiteY7" fmla="*/ 0 h 2152650"/>
                  <a:gd name="connsiteX8" fmla="*/ 148458 w 391181"/>
                  <a:gd name="connsiteY8" fmla="*/ 15574 h 2152650"/>
                  <a:gd name="connsiteX0" fmla="*/ 150132 w 392855"/>
                  <a:gd name="connsiteY0" fmla="*/ 15574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50132 w 392855"/>
                  <a:gd name="connsiteY8" fmla="*/ 15574 h 2152650"/>
                  <a:gd name="connsiteX0" fmla="*/ 132798 w 392855"/>
                  <a:gd name="connsiteY0" fmla="*/ 11240 h 2152650"/>
                  <a:gd name="connsiteX1" fmla="*/ 148416 w 392855"/>
                  <a:gd name="connsiteY1" fmla="*/ 647700 h 2152650"/>
                  <a:gd name="connsiteX2" fmla="*/ 13350 w 392855"/>
                  <a:gd name="connsiteY2" fmla="*/ 1457325 h 2152650"/>
                  <a:gd name="connsiteX3" fmla="*/ 194325 w 392855"/>
                  <a:gd name="connsiteY3" fmla="*/ 2152650 h 2152650"/>
                  <a:gd name="connsiteX4" fmla="*/ 363202 w 392855"/>
                  <a:gd name="connsiteY4" fmla="*/ 2131929 h 2152650"/>
                  <a:gd name="connsiteX5" fmla="*/ 175275 w 392855"/>
                  <a:gd name="connsiteY5" fmla="*/ 1419225 h 2152650"/>
                  <a:gd name="connsiteX6" fmla="*/ 317292 w 392855"/>
                  <a:gd name="connsiteY6" fmla="*/ 654652 h 2152650"/>
                  <a:gd name="connsiteX7" fmla="*/ 289575 w 392855"/>
                  <a:gd name="connsiteY7" fmla="*/ 0 h 2152650"/>
                  <a:gd name="connsiteX8" fmla="*/ 132798 w 392855"/>
                  <a:gd name="connsiteY8" fmla="*/ 11240 h 2152650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92855"/>
                  <a:gd name="connsiteY0" fmla="*/ 0 h 2158745"/>
                  <a:gd name="connsiteX1" fmla="*/ 148416 w 392855"/>
                  <a:gd name="connsiteY1" fmla="*/ 653795 h 2158745"/>
                  <a:gd name="connsiteX2" fmla="*/ 13350 w 392855"/>
                  <a:gd name="connsiteY2" fmla="*/ 1463420 h 2158745"/>
                  <a:gd name="connsiteX3" fmla="*/ 194325 w 392855"/>
                  <a:gd name="connsiteY3" fmla="*/ 2158745 h 2158745"/>
                  <a:gd name="connsiteX4" fmla="*/ 363202 w 392855"/>
                  <a:gd name="connsiteY4" fmla="*/ 2138024 h 2158745"/>
                  <a:gd name="connsiteX5" fmla="*/ 175275 w 392855"/>
                  <a:gd name="connsiteY5" fmla="*/ 1425320 h 2158745"/>
                  <a:gd name="connsiteX6" fmla="*/ 317292 w 392855"/>
                  <a:gd name="connsiteY6" fmla="*/ 660747 h 2158745"/>
                  <a:gd name="connsiteX7" fmla="*/ 289575 w 392855"/>
                  <a:gd name="connsiteY7" fmla="*/ 6095 h 2158745"/>
                  <a:gd name="connsiteX8" fmla="*/ 115464 w 392855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15464 w 387669"/>
                  <a:gd name="connsiteY0" fmla="*/ 0 h 2158745"/>
                  <a:gd name="connsiteX1" fmla="*/ 148416 w 387669"/>
                  <a:gd name="connsiteY1" fmla="*/ 653795 h 2158745"/>
                  <a:gd name="connsiteX2" fmla="*/ 13350 w 387669"/>
                  <a:gd name="connsiteY2" fmla="*/ 1463420 h 2158745"/>
                  <a:gd name="connsiteX3" fmla="*/ 194325 w 387669"/>
                  <a:gd name="connsiteY3" fmla="*/ 2158745 h 2158745"/>
                  <a:gd name="connsiteX4" fmla="*/ 363202 w 387669"/>
                  <a:gd name="connsiteY4" fmla="*/ 2138024 h 2158745"/>
                  <a:gd name="connsiteX5" fmla="*/ 175275 w 387669"/>
                  <a:gd name="connsiteY5" fmla="*/ 1425320 h 2158745"/>
                  <a:gd name="connsiteX6" fmla="*/ 317292 w 387669"/>
                  <a:gd name="connsiteY6" fmla="*/ 660747 h 2158745"/>
                  <a:gd name="connsiteX7" fmla="*/ 289575 w 387669"/>
                  <a:gd name="connsiteY7" fmla="*/ 6095 h 2158745"/>
                  <a:gd name="connsiteX8" fmla="*/ 115464 w 387669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27719 w 399924"/>
                  <a:gd name="connsiteY0" fmla="*/ 0 h 2158745"/>
                  <a:gd name="connsiteX1" fmla="*/ 160671 w 399924"/>
                  <a:gd name="connsiteY1" fmla="*/ 653795 h 2158745"/>
                  <a:gd name="connsiteX2" fmla="*/ 25605 w 399924"/>
                  <a:gd name="connsiteY2" fmla="*/ 1463420 h 2158745"/>
                  <a:gd name="connsiteX3" fmla="*/ 206580 w 399924"/>
                  <a:gd name="connsiteY3" fmla="*/ 2158745 h 2158745"/>
                  <a:gd name="connsiteX4" fmla="*/ 375457 w 399924"/>
                  <a:gd name="connsiteY4" fmla="*/ 2138024 h 2158745"/>
                  <a:gd name="connsiteX5" fmla="*/ 187530 w 399924"/>
                  <a:gd name="connsiteY5" fmla="*/ 1425320 h 2158745"/>
                  <a:gd name="connsiteX6" fmla="*/ 329547 w 399924"/>
                  <a:gd name="connsiteY6" fmla="*/ 660747 h 2158745"/>
                  <a:gd name="connsiteX7" fmla="*/ 301830 w 399924"/>
                  <a:gd name="connsiteY7" fmla="*/ 6095 h 2158745"/>
                  <a:gd name="connsiteX8" fmla="*/ 127719 w 399924"/>
                  <a:gd name="connsiteY8" fmla="*/ 0 h 2158745"/>
                  <a:gd name="connsiteX0" fmla="*/ 146589 w 418794"/>
                  <a:gd name="connsiteY0" fmla="*/ 0 h 2158745"/>
                  <a:gd name="connsiteX1" fmla="*/ 179541 w 418794"/>
                  <a:gd name="connsiteY1" fmla="*/ 653795 h 2158745"/>
                  <a:gd name="connsiteX2" fmla="*/ 22807 w 418794"/>
                  <a:gd name="connsiteY2" fmla="*/ 1463420 h 2158745"/>
                  <a:gd name="connsiteX3" fmla="*/ 225450 w 418794"/>
                  <a:gd name="connsiteY3" fmla="*/ 2158745 h 2158745"/>
                  <a:gd name="connsiteX4" fmla="*/ 394327 w 418794"/>
                  <a:gd name="connsiteY4" fmla="*/ 2138024 h 2158745"/>
                  <a:gd name="connsiteX5" fmla="*/ 206400 w 418794"/>
                  <a:gd name="connsiteY5" fmla="*/ 1425320 h 2158745"/>
                  <a:gd name="connsiteX6" fmla="*/ 348417 w 418794"/>
                  <a:gd name="connsiteY6" fmla="*/ 660747 h 2158745"/>
                  <a:gd name="connsiteX7" fmla="*/ 320700 w 418794"/>
                  <a:gd name="connsiteY7" fmla="*/ 6095 h 2158745"/>
                  <a:gd name="connsiteX8" fmla="*/ 146589 w 418794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6473 w 408867"/>
                  <a:gd name="connsiteY5" fmla="*/ 1425320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92139 w 408867"/>
                  <a:gd name="connsiteY5" fmla="*/ 1442655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408867"/>
                  <a:gd name="connsiteY0" fmla="*/ 0 h 2158745"/>
                  <a:gd name="connsiteX1" fmla="*/ 169614 w 408867"/>
                  <a:gd name="connsiteY1" fmla="*/ 653795 h 2158745"/>
                  <a:gd name="connsiteX2" fmla="*/ 12880 w 408867"/>
                  <a:gd name="connsiteY2" fmla="*/ 1463420 h 2158745"/>
                  <a:gd name="connsiteX3" fmla="*/ 215523 w 408867"/>
                  <a:gd name="connsiteY3" fmla="*/ 2158745 h 2158745"/>
                  <a:gd name="connsiteX4" fmla="*/ 384400 w 408867"/>
                  <a:gd name="connsiteY4" fmla="*/ 2138024 h 2158745"/>
                  <a:gd name="connsiteX5" fmla="*/ 183472 w 408867"/>
                  <a:gd name="connsiteY5" fmla="*/ 1464323 h 2158745"/>
                  <a:gd name="connsiteX6" fmla="*/ 338490 w 408867"/>
                  <a:gd name="connsiteY6" fmla="*/ 660747 h 2158745"/>
                  <a:gd name="connsiteX7" fmla="*/ 310773 w 408867"/>
                  <a:gd name="connsiteY7" fmla="*/ 6095 h 2158745"/>
                  <a:gd name="connsiteX8" fmla="*/ 136662 w 408867"/>
                  <a:gd name="connsiteY8" fmla="*/ 0 h 2158745"/>
                  <a:gd name="connsiteX0" fmla="*/ 136662 w 388246"/>
                  <a:gd name="connsiteY0" fmla="*/ 0 h 2158745"/>
                  <a:gd name="connsiteX1" fmla="*/ 169614 w 388246"/>
                  <a:gd name="connsiteY1" fmla="*/ 653795 h 2158745"/>
                  <a:gd name="connsiteX2" fmla="*/ 12880 w 388246"/>
                  <a:gd name="connsiteY2" fmla="*/ 1463420 h 2158745"/>
                  <a:gd name="connsiteX3" fmla="*/ 215523 w 388246"/>
                  <a:gd name="connsiteY3" fmla="*/ 2158745 h 2158745"/>
                  <a:gd name="connsiteX4" fmla="*/ 384400 w 388246"/>
                  <a:gd name="connsiteY4" fmla="*/ 2138024 h 2158745"/>
                  <a:gd name="connsiteX5" fmla="*/ 183472 w 388246"/>
                  <a:gd name="connsiteY5" fmla="*/ 1464323 h 2158745"/>
                  <a:gd name="connsiteX6" fmla="*/ 338490 w 388246"/>
                  <a:gd name="connsiteY6" fmla="*/ 660747 h 2158745"/>
                  <a:gd name="connsiteX7" fmla="*/ 266867 w 388246"/>
                  <a:gd name="connsiteY7" fmla="*/ 6095 h 2158745"/>
                  <a:gd name="connsiteX8" fmla="*/ 136662 w 388246"/>
                  <a:gd name="connsiteY8" fmla="*/ 0 h 2158745"/>
                  <a:gd name="connsiteX0" fmla="*/ 136662 w 384400"/>
                  <a:gd name="connsiteY0" fmla="*/ 0 h 2158745"/>
                  <a:gd name="connsiteX1" fmla="*/ 169614 w 384400"/>
                  <a:gd name="connsiteY1" fmla="*/ 653795 h 2158745"/>
                  <a:gd name="connsiteX2" fmla="*/ 12880 w 384400"/>
                  <a:gd name="connsiteY2" fmla="*/ 1463420 h 2158745"/>
                  <a:gd name="connsiteX3" fmla="*/ 215523 w 384400"/>
                  <a:gd name="connsiteY3" fmla="*/ 2158745 h 2158745"/>
                  <a:gd name="connsiteX4" fmla="*/ 384400 w 384400"/>
                  <a:gd name="connsiteY4" fmla="*/ 2138024 h 2158745"/>
                  <a:gd name="connsiteX5" fmla="*/ 183472 w 384400"/>
                  <a:gd name="connsiteY5" fmla="*/ 1464323 h 2158745"/>
                  <a:gd name="connsiteX6" fmla="*/ 309219 w 384400"/>
                  <a:gd name="connsiteY6" fmla="*/ 631477 h 2158745"/>
                  <a:gd name="connsiteX7" fmla="*/ 266867 w 384400"/>
                  <a:gd name="connsiteY7" fmla="*/ 6095 h 2158745"/>
                  <a:gd name="connsiteX8" fmla="*/ 136662 w 384400"/>
                  <a:gd name="connsiteY8" fmla="*/ 0 h 2158745"/>
                  <a:gd name="connsiteX0" fmla="*/ 136662 w 384400"/>
                  <a:gd name="connsiteY0" fmla="*/ 0 h 2158745"/>
                  <a:gd name="connsiteX1" fmla="*/ 169614 w 384400"/>
                  <a:gd name="connsiteY1" fmla="*/ 653795 h 2158745"/>
                  <a:gd name="connsiteX2" fmla="*/ 12880 w 384400"/>
                  <a:gd name="connsiteY2" fmla="*/ 1463420 h 2158745"/>
                  <a:gd name="connsiteX3" fmla="*/ 215523 w 384400"/>
                  <a:gd name="connsiteY3" fmla="*/ 2158745 h 2158745"/>
                  <a:gd name="connsiteX4" fmla="*/ 384400 w 384400"/>
                  <a:gd name="connsiteY4" fmla="*/ 2138024 h 2158745"/>
                  <a:gd name="connsiteX5" fmla="*/ 139567 w 384400"/>
                  <a:gd name="connsiteY5" fmla="*/ 1464322 h 2158745"/>
                  <a:gd name="connsiteX6" fmla="*/ 309219 w 384400"/>
                  <a:gd name="connsiteY6" fmla="*/ 631477 h 2158745"/>
                  <a:gd name="connsiteX7" fmla="*/ 266867 w 384400"/>
                  <a:gd name="connsiteY7" fmla="*/ 6095 h 2158745"/>
                  <a:gd name="connsiteX8" fmla="*/ 136662 w 384400"/>
                  <a:gd name="connsiteY8" fmla="*/ 0 h 2158745"/>
                  <a:gd name="connsiteX0" fmla="*/ 56941 w 384400"/>
                  <a:gd name="connsiteY0" fmla="*/ 0 h 2407594"/>
                  <a:gd name="connsiteX1" fmla="*/ 169614 w 384400"/>
                  <a:gd name="connsiteY1" fmla="*/ 902644 h 2407594"/>
                  <a:gd name="connsiteX2" fmla="*/ 12880 w 384400"/>
                  <a:gd name="connsiteY2" fmla="*/ 1712269 h 2407594"/>
                  <a:gd name="connsiteX3" fmla="*/ 215523 w 384400"/>
                  <a:gd name="connsiteY3" fmla="*/ 2407594 h 2407594"/>
                  <a:gd name="connsiteX4" fmla="*/ 384400 w 384400"/>
                  <a:gd name="connsiteY4" fmla="*/ 2386873 h 2407594"/>
                  <a:gd name="connsiteX5" fmla="*/ 139567 w 384400"/>
                  <a:gd name="connsiteY5" fmla="*/ 1713171 h 2407594"/>
                  <a:gd name="connsiteX6" fmla="*/ 309219 w 384400"/>
                  <a:gd name="connsiteY6" fmla="*/ 880326 h 2407594"/>
                  <a:gd name="connsiteX7" fmla="*/ 266867 w 384400"/>
                  <a:gd name="connsiteY7" fmla="*/ 254944 h 2407594"/>
                  <a:gd name="connsiteX8" fmla="*/ 56941 w 384400"/>
                  <a:gd name="connsiteY8" fmla="*/ 0 h 2407594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  <a:gd name="connsiteX0" fmla="*/ 56941 w 384400"/>
                  <a:gd name="connsiteY0" fmla="*/ 12742 h 2420336"/>
                  <a:gd name="connsiteX1" fmla="*/ 169614 w 384400"/>
                  <a:gd name="connsiteY1" fmla="*/ 915386 h 2420336"/>
                  <a:gd name="connsiteX2" fmla="*/ 12880 w 384400"/>
                  <a:gd name="connsiteY2" fmla="*/ 1725011 h 2420336"/>
                  <a:gd name="connsiteX3" fmla="*/ 215523 w 384400"/>
                  <a:gd name="connsiteY3" fmla="*/ 2420336 h 2420336"/>
                  <a:gd name="connsiteX4" fmla="*/ 384400 w 384400"/>
                  <a:gd name="connsiteY4" fmla="*/ 2399615 h 2420336"/>
                  <a:gd name="connsiteX5" fmla="*/ 139567 w 384400"/>
                  <a:gd name="connsiteY5" fmla="*/ 1725913 h 2420336"/>
                  <a:gd name="connsiteX6" fmla="*/ 309219 w 384400"/>
                  <a:gd name="connsiteY6" fmla="*/ 893068 h 2420336"/>
                  <a:gd name="connsiteX7" fmla="*/ 173863 w 384400"/>
                  <a:gd name="connsiteY7" fmla="*/ 173 h 2420336"/>
                  <a:gd name="connsiteX8" fmla="*/ 56941 w 384400"/>
                  <a:gd name="connsiteY8" fmla="*/ 12742 h 2420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400" h="2420336">
                    <a:moveTo>
                      <a:pt x="56941" y="12742"/>
                    </a:moveTo>
                    <a:cubicBezTo>
                      <a:pt x="357106" y="479348"/>
                      <a:pt x="226524" y="709011"/>
                      <a:pt x="169614" y="915386"/>
                    </a:cubicBezTo>
                    <a:cubicBezTo>
                      <a:pt x="62476" y="1189595"/>
                      <a:pt x="-35995" y="1489805"/>
                      <a:pt x="12880" y="1725011"/>
                    </a:cubicBezTo>
                    <a:cubicBezTo>
                      <a:pt x="90539" y="1956786"/>
                      <a:pt x="124862" y="2171226"/>
                      <a:pt x="215523" y="2420336"/>
                    </a:cubicBezTo>
                    <a:lnTo>
                      <a:pt x="384400" y="2399615"/>
                    </a:lnTo>
                    <a:cubicBezTo>
                      <a:pt x="291422" y="2153379"/>
                      <a:pt x="202209" y="1963481"/>
                      <a:pt x="139567" y="1725913"/>
                    </a:cubicBezTo>
                    <a:cubicBezTo>
                      <a:pt x="80011" y="1462388"/>
                      <a:pt x="191096" y="1160926"/>
                      <a:pt x="309219" y="893068"/>
                    </a:cubicBezTo>
                    <a:cubicBezTo>
                      <a:pt x="380273" y="691199"/>
                      <a:pt x="432968" y="342313"/>
                      <a:pt x="173863" y="173"/>
                    </a:cubicBezTo>
                    <a:cubicBezTo>
                      <a:pt x="115826" y="-1859"/>
                      <a:pt x="114978" y="14774"/>
                      <a:pt x="56941" y="127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Freeform 13">
                <a:extLst>
                  <a:ext uri="{FF2B5EF4-FFF2-40B4-BE49-F238E27FC236}">
                    <a16:creationId xmlns:a16="http://schemas.microsoft.com/office/drawing/2014/main" id="{4AB19728-7F02-4580-8FBA-B031E48BC765}"/>
                  </a:ext>
                </a:extLst>
              </p:cNvPr>
              <p:cNvSpPr/>
              <p:nvPr/>
            </p:nvSpPr>
            <p:spPr>
              <a:xfrm rot="5400000">
                <a:off x="8262210" y="4321359"/>
                <a:ext cx="202973" cy="57163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A247061C-7E4F-4FBE-BDA4-5E053BAD5B01}"/>
                  </a:ext>
                </a:extLst>
              </p:cNvPr>
              <p:cNvSpPr/>
              <p:nvPr/>
            </p:nvSpPr>
            <p:spPr>
              <a:xfrm rot="3762166">
                <a:off x="8242421" y="4782780"/>
                <a:ext cx="225169" cy="63414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8450EA6C-5423-477A-8D6D-69D58DA56214}"/>
                  </a:ext>
                </a:extLst>
              </p:cNvPr>
              <p:cNvSpPr/>
              <p:nvPr/>
            </p:nvSpPr>
            <p:spPr>
              <a:xfrm rot="6040617" flipV="1">
                <a:off x="7530207" y="4416473"/>
                <a:ext cx="241225" cy="67936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13">
                <a:extLst>
                  <a:ext uri="{FF2B5EF4-FFF2-40B4-BE49-F238E27FC236}">
                    <a16:creationId xmlns:a16="http://schemas.microsoft.com/office/drawing/2014/main" id="{9BDED793-66EC-494D-B72C-7138BF6CEDAE}"/>
                  </a:ext>
                </a:extLst>
              </p:cNvPr>
              <p:cNvSpPr/>
              <p:nvPr/>
            </p:nvSpPr>
            <p:spPr>
              <a:xfrm rot="17556170" flipH="1">
                <a:off x="7700436" y="3877617"/>
                <a:ext cx="202973" cy="571635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id="{A9C4D30F-48EA-443A-8D86-89C091B83C4B}"/>
                  </a:ext>
                </a:extLst>
              </p:cNvPr>
              <p:cNvSpPr/>
              <p:nvPr/>
            </p:nvSpPr>
            <p:spPr>
              <a:xfrm rot="2177704">
                <a:off x="8060915" y="3883968"/>
                <a:ext cx="186124" cy="459690"/>
              </a:xfrm>
              <a:custGeom>
                <a:avLst/>
                <a:gdLst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52234 w 552481"/>
                  <a:gd name="connsiteY21" fmla="*/ 1420947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52201 w 552481"/>
                  <a:gd name="connsiteY19" fmla="*/ 1398749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51942 w 552481"/>
                  <a:gd name="connsiteY18" fmla="*/ 1226335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51910 w 552481"/>
                  <a:gd name="connsiteY16" fmla="*/ 1205103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51646 w 552481"/>
                  <a:gd name="connsiteY15" fmla="*/ 1029766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51613 w 552481"/>
                  <a:gd name="connsiteY13" fmla="*/ 1007603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51364 w 552481"/>
                  <a:gd name="connsiteY12" fmla="*/ 841805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51331 w 552481"/>
                  <a:gd name="connsiteY10" fmla="*/ 81978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51056 w 552481"/>
                  <a:gd name="connsiteY9" fmla="*/ 637056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51026 w 552481"/>
                  <a:gd name="connsiteY7" fmla="*/ 616991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50756 w 552481"/>
                  <a:gd name="connsiteY6" fmla="*/ 437477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50735 w 552481"/>
                  <a:gd name="connsiteY4" fmla="*/ 423083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50466 w 552481"/>
                  <a:gd name="connsiteY3" fmla="*/ 244157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52481"/>
                  <a:gd name="connsiteY0" fmla="*/ 0 h 1585520"/>
                  <a:gd name="connsiteX1" fmla="*/ 550454 w 552481"/>
                  <a:gd name="connsiteY1" fmla="*/ 236086 h 1585520"/>
                  <a:gd name="connsiteX2" fmla="*/ 488816 w 552481"/>
                  <a:gd name="connsiteY2" fmla="*/ 193543 h 1585520"/>
                  <a:gd name="connsiteX3" fmla="*/ 532877 w 552481"/>
                  <a:gd name="connsiteY3" fmla="*/ 241409 h 1585520"/>
                  <a:gd name="connsiteX4" fmla="*/ 528440 w 552481"/>
                  <a:gd name="connsiteY4" fmla="*/ 395095 h 1585520"/>
                  <a:gd name="connsiteX5" fmla="*/ 440807 w 552481"/>
                  <a:gd name="connsiteY5" fmla="*/ 347209 h 1585520"/>
                  <a:gd name="connsiteX6" fmla="*/ 530748 w 552481"/>
                  <a:gd name="connsiteY6" fmla="*/ 427144 h 1585520"/>
                  <a:gd name="connsiteX7" fmla="*/ 523630 w 552481"/>
                  <a:gd name="connsiteY7" fmla="*/ 593972 h 1585520"/>
                  <a:gd name="connsiteX8" fmla="*/ 372197 w 552481"/>
                  <a:gd name="connsiteY8" fmla="*/ 491984 h 1585520"/>
                  <a:gd name="connsiteX9" fmla="*/ 521176 w 552481"/>
                  <a:gd name="connsiteY9" fmla="*/ 611487 h 1585520"/>
                  <a:gd name="connsiteX10" fmla="*/ 508896 w 552481"/>
                  <a:gd name="connsiteY10" fmla="*/ 791532 h 1585520"/>
                  <a:gd name="connsiteX11" fmla="*/ 270832 w 552481"/>
                  <a:gd name="connsiteY11" fmla="*/ 619203 h 1585520"/>
                  <a:gd name="connsiteX12" fmla="*/ 501344 w 552481"/>
                  <a:gd name="connsiteY12" fmla="*/ 815973 h 1585520"/>
                  <a:gd name="connsiteX13" fmla="*/ 534221 w 552481"/>
                  <a:gd name="connsiteY13" fmla="*/ 989751 h 1585520"/>
                  <a:gd name="connsiteX14" fmla="*/ 184579 w 552481"/>
                  <a:gd name="connsiteY14" fmla="*/ 741931 h 1585520"/>
                  <a:gd name="connsiteX15" fmla="*/ 521700 w 552481"/>
                  <a:gd name="connsiteY15" fmla="*/ 1009232 h 1585520"/>
                  <a:gd name="connsiteX16" fmla="*/ 507056 w 552481"/>
                  <a:gd name="connsiteY16" fmla="*/ 1169267 h 1585520"/>
                  <a:gd name="connsiteX17" fmla="*/ 119129 w 552481"/>
                  <a:gd name="connsiteY17" fmla="*/ 889458 h 1585520"/>
                  <a:gd name="connsiteX18" fmla="*/ 504472 w 552481"/>
                  <a:gd name="connsiteY18" fmla="*/ 1198018 h 1585520"/>
                  <a:gd name="connsiteX19" fmla="*/ 519836 w 552481"/>
                  <a:gd name="connsiteY19" fmla="*/ 1370630 h 1585520"/>
                  <a:gd name="connsiteX20" fmla="*/ 184579 w 552481"/>
                  <a:gd name="connsiteY20" fmla="*/ 1132651 h 1585520"/>
                  <a:gd name="connsiteX21" fmla="*/ 509865 w 552481"/>
                  <a:gd name="connsiteY21" fmla="*/ 1387661 h 1585520"/>
                  <a:gd name="connsiteX22" fmla="*/ 552481 w 552481"/>
                  <a:gd name="connsiteY22" fmla="*/ 1585328 h 1585520"/>
                  <a:gd name="connsiteX23" fmla="*/ 103908 w 552481"/>
                  <a:gd name="connsiteY23" fmla="*/ 1357263 h 1585520"/>
                  <a:gd name="connsiteX24" fmla="*/ 550099 w 552481"/>
                  <a:gd name="connsiteY24" fmla="*/ 0 h 1585520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534221 w 580141"/>
                  <a:gd name="connsiteY14" fmla="*/ 1044490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521700 w 580141"/>
                  <a:gd name="connsiteY16" fmla="*/ 1063971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507056 w 580141"/>
                  <a:gd name="connsiteY17" fmla="*/ 1224006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504472 w 580141"/>
                  <a:gd name="connsiteY19" fmla="*/ 125275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509865 w 580141"/>
                  <a:gd name="connsiteY22" fmla="*/ 1442400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519836 w 580141"/>
                  <a:gd name="connsiteY20" fmla="*/ 1425369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7405 w 580141"/>
                  <a:gd name="connsiteY20" fmla="*/ 1402284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521176 w 580141"/>
                  <a:gd name="connsiteY10" fmla="*/ 666226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523630 w 580141"/>
                  <a:gd name="connsiteY8" fmla="*/ 648711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30748 w 580141"/>
                  <a:gd name="connsiteY7" fmla="*/ 481883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508896 w 580141"/>
                  <a:gd name="connsiteY11" fmla="*/ 846271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501344 w 580141"/>
                  <a:gd name="connsiteY13" fmla="*/ 870712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74625 w 580141"/>
                  <a:gd name="connsiteY17" fmla="*/ 1200922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79002 w 580141"/>
                  <a:gd name="connsiteY16" fmla="*/ 1055860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84201 w 580141"/>
                  <a:gd name="connsiteY14" fmla="*/ 1018658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28440 w 580141"/>
                  <a:gd name="connsiteY5" fmla="*/ 449834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0141"/>
                  <a:gd name="connsiteY0" fmla="*/ 54739 h 1640259"/>
                  <a:gd name="connsiteX1" fmla="*/ 536842 w 580141"/>
                  <a:gd name="connsiteY1" fmla="*/ 262901 h 1640259"/>
                  <a:gd name="connsiteX2" fmla="*/ 550454 w 580141"/>
                  <a:gd name="connsiteY2" fmla="*/ 290825 h 1640259"/>
                  <a:gd name="connsiteX3" fmla="*/ 488816 w 580141"/>
                  <a:gd name="connsiteY3" fmla="*/ 248282 h 1640259"/>
                  <a:gd name="connsiteX4" fmla="*/ 532877 w 580141"/>
                  <a:gd name="connsiteY4" fmla="*/ 296148 h 1640259"/>
                  <a:gd name="connsiteX5" fmla="*/ 511048 w 580141"/>
                  <a:gd name="connsiteY5" fmla="*/ 431982 h 1640259"/>
                  <a:gd name="connsiteX6" fmla="*/ 440807 w 580141"/>
                  <a:gd name="connsiteY6" fmla="*/ 401948 h 1640259"/>
                  <a:gd name="connsiteX7" fmla="*/ 518260 w 580141"/>
                  <a:gd name="connsiteY7" fmla="*/ 474167 h 1640259"/>
                  <a:gd name="connsiteX8" fmla="*/ 498587 w 580141"/>
                  <a:gd name="connsiteY8" fmla="*/ 638313 h 1640259"/>
                  <a:gd name="connsiteX9" fmla="*/ 372197 w 580141"/>
                  <a:gd name="connsiteY9" fmla="*/ 546723 h 1640259"/>
                  <a:gd name="connsiteX10" fmla="*/ 498617 w 580141"/>
                  <a:gd name="connsiteY10" fmla="*/ 658378 h 1640259"/>
                  <a:gd name="connsiteX11" fmla="*/ 484050 w 580141"/>
                  <a:gd name="connsiteY11" fmla="*/ 820768 h 1640259"/>
                  <a:gd name="connsiteX12" fmla="*/ 270832 w 580141"/>
                  <a:gd name="connsiteY12" fmla="*/ 673942 h 1640259"/>
                  <a:gd name="connsiteX13" fmla="*/ 478917 w 580141"/>
                  <a:gd name="connsiteY13" fmla="*/ 852794 h 1640259"/>
                  <a:gd name="connsiteX14" fmla="*/ 469294 w 580141"/>
                  <a:gd name="connsiteY14" fmla="*/ 1003356 h 1640259"/>
                  <a:gd name="connsiteX15" fmla="*/ 184579 w 580141"/>
                  <a:gd name="connsiteY15" fmla="*/ 796670 h 1640259"/>
                  <a:gd name="connsiteX16" fmla="*/ 466579 w 580141"/>
                  <a:gd name="connsiteY16" fmla="*/ 1043108 h 1640259"/>
                  <a:gd name="connsiteX17" fmla="*/ 459783 w 580141"/>
                  <a:gd name="connsiteY17" fmla="*/ 1180585 h 1640259"/>
                  <a:gd name="connsiteX18" fmla="*/ 119129 w 580141"/>
                  <a:gd name="connsiteY18" fmla="*/ 944197 h 1640259"/>
                  <a:gd name="connsiteX19" fmla="*/ 467006 w 580141"/>
                  <a:gd name="connsiteY19" fmla="*/ 1229607 h 1640259"/>
                  <a:gd name="connsiteX20" fmla="*/ 480083 w 580141"/>
                  <a:gd name="connsiteY20" fmla="*/ 1384563 h 1640259"/>
                  <a:gd name="connsiteX21" fmla="*/ 184579 w 580141"/>
                  <a:gd name="connsiteY21" fmla="*/ 1187390 h 1640259"/>
                  <a:gd name="connsiteX22" fmla="*/ 480050 w 580141"/>
                  <a:gd name="connsiteY22" fmla="*/ 1411796 h 1640259"/>
                  <a:gd name="connsiteX23" fmla="*/ 552481 w 580141"/>
                  <a:gd name="connsiteY23" fmla="*/ 1640067 h 1640259"/>
                  <a:gd name="connsiteX24" fmla="*/ 103908 w 580141"/>
                  <a:gd name="connsiteY24" fmla="*/ 1412002 h 1640259"/>
                  <a:gd name="connsiteX25" fmla="*/ 550099 w 580141"/>
                  <a:gd name="connsiteY25" fmla="*/ 54739 h 1640259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11048 w 582162"/>
                  <a:gd name="connsiteY4" fmla="*/ 431271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  <a:gd name="connsiteX0" fmla="*/ 550099 w 582162"/>
                  <a:gd name="connsiteY0" fmla="*/ 54028 h 1639548"/>
                  <a:gd name="connsiteX1" fmla="*/ 536842 w 582162"/>
                  <a:gd name="connsiteY1" fmla="*/ 262190 h 1639548"/>
                  <a:gd name="connsiteX2" fmla="*/ 488816 w 582162"/>
                  <a:gd name="connsiteY2" fmla="*/ 247571 h 1639548"/>
                  <a:gd name="connsiteX3" fmla="*/ 532877 w 582162"/>
                  <a:gd name="connsiteY3" fmla="*/ 295437 h 1639548"/>
                  <a:gd name="connsiteX4" fmla="*/ 526021 w 582162"/>
                  <a:gd name="connsiteY4" fmla="*/ 441538 h 1639548"/>
                  <a:gd name="connsiteX5" fmla="*/ 440807 w 582162"/>
                  <a:gd name="connsiteY5" fmla="*/ 401237 h 1639548"/>
                  <a:gd name="connsiteX6" fmla="*/ 518260 w 582162"/>
                  <a:gd name="connsiteY6" fmla="*/ 473456 h 1639548"/>
                  <a:gd name="connsiteX7" fmla="*/ 498587 w 582162"/>
                  <a:gd name="connsiteY7" fmla="*/ 637602 h 1639548"/>
                  <a:gd name="connsiteX8" fmla="*/ 372197 w 582162"/>
                  <a:gd name="connsiteY8" fmla="*/ 546012 h 1639548"/>
                  <a:gd name="connsiteX9" fmla="*/ 498617 w 582162"/>
                  <a:gd name="connsiteY9" fmla="*/ 657667 h 1639548"/>
                  <a:gd name="connsiteX10" fmla="*/ 484050 w 582162"/>
                  <a:gd name="connsiteY10" fmla="*/ 820057 h 1639548"/>
                  <a:gd name="connsiteX11" fmla="*/ 270832 w 582162"/>
                  <a:gd name="connsiteY11" fmla="*/ 673231 h 1639548"/>
                  <a:gd name="connsiteX12" fmla="*/ 478917 w 582162"/>
                  <a:gd name="connsiteY12" fmla="*/ 852083 h 1639548"/>
                  <a:gd name="connsiteX13" fmla="*/ 469294 w 582162"/>
                  <a:gd name="connsiteY13" fmla="*/ 1002645 h 1639548"/>
                  <a:gd name="connsiteX14" fmla="*/ 184579 w 582162"/>
                  <a:gd name="connsiteY14" fmla="*/ 795959 h 1639548"/>
                  <a:gd name="connsiteX15" fmla="*/ 466579 w 582162"/>
                  <a:gd name="connsiteY15" fmla="*/ 1042397 h 1639548"/>
                  <a:gd name="connsiteX16" fmla="*/ 459783 w 582162"/>
                  <a:gd name="connsiteY16" fmla="*/ 1179874 h 1639548"/>
                  <a:gd name="connsiteX17" fmla="*/ 119129 w 582162"/>
                  <a:gd name="connsiteY17" fmla="*/ 943486 h 1639548"/>
                  <a:gd name="connsiteX18" fmla="*/ 467006 w 582162"/>
                  <a:gd name="connsiteY18" fmla="*/ 1228896 h 1639548"/>
                  <a:gd name="connsiteX19" fmla="*/ 480083 w 582162"/>
                  <a:gd name="connsiteY19" fmla="*/ 1383852 h 1639548"/>
                  <a:gd name="connsiteX20" fmla="*/ 184579 w 582162"/>
                  <a:gd name="connsiteY20" fmla="*/ 1186679 h 1639548"/>
                  <a:gd name="connsiteX21" fmla="*/ 480050 w 582162"/>
                  <a:gd name="connsiteY21" fmla="*/ 1411085 h 1639548"/>
                  <a:gd name="connsiteX22" fmla="*/ 552481 w 582162"/>
                  <a:gd name="connsiteY22" fmla="*/ 1639356 h 1639548"/>
                  <a:gd name="connsiteX23" fmla="*/ 103908 w 582162"/>
                  <a:gd name="connsiteY23" fmla="*/ 1411291 h 1639548"/>
                  <a:gd name="connsiteX24" fmla="*/ 550099 w 582162"/>
                  <a:gd name="connsiteY24" fmla="*/ 54028 h 163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2162" h="1639548">
                    <a:moveTo>
                      <a:pt x="550099" y="54028"/>
                    </a:moveTo>
                    <a:cubicBezTo>
                      <a:pt x="624739" y="-134938"/>
                      <a:pt x="547056" y="229933"/>
                      <a:pt x="536842" y="262190"/>
                    </a:cubicBezTo>
                    <a:cubicBezTo>
                      <a:pt x="526628" y="294447"/>
                      <a:pt x="489477" y="242030"/>
                      <a:pt x="488816" y="247571"/>
                    </a:cubicBezTo>
                    <a:lnTo>
                      <a:pt x="532877" y="295437"/>
                    </a:lnTo>
                    <a:cubicBezTo>
                      <a:pt x="532967" y="355079"/>
                      <a:pt x="525931" y="381896"/>
                      <a:pt x="526021" y="441538"/>
                    </a:cubicBezTo>
                    <a:lnTo>
                      <a:pt x="440807" y="401237"/>
                    </a:lnTo>
                    <a:lnTo>
                      <a:pt x="518260" y="473456"/>
                    </a:lnTo>
                    <a:lnTo>
                      <a:pt x="498587" y="637602"/>
                    </a:lnTo>
                    <a:lnTo>
                      <a:pt x="372197" y="546012"/>
                    </a:lnTo>
                    <a:lnTo>
                      <a:pt x="498617" y="657667"/>
                    </a:lnTo>
                    <a:cubicBezTo>
                      <a:pt x="498709" y="718576"/>
                      <a:pt x="483958" y="759148"/>
                      <a:pt x="484050" y="820057"/>
                    </a:cubicBezTo>
                    <a:lnTo>
                      <a:pt x="270832" y="673231"/>
                    </a:lnTo>
                    <a:lnTo>
                      <a:pt x="478917" y="852083"/>
                    </a:lnTo>
                    <a:lnTo>
                      <a:pt x="469294" y="1002645"/>
                    </a:lnTo>
                    <a:lnTo>
                      <a:pt x="184579" y="795959"/>
                    </a:lnTo>
                    <a:lnTo>
                      <a:pt x="466579" y="1042397"/>
                    </a:lnTo>
                    <a:lnTo>
                      <a:pt x="459783" y="1179874"/>
                    </a:lnTo>
                    <a:lnTo>
                      <a:pt x="119129" y="943486"/>
                    </a:lnTo>
                    <a:lnTo>
                      <a:pt x="467006" y="1228896"/>
                    </a:lnTo>
                    <a:cubicBezTo>
                      <a:pt x="467092" y="1286367"/>
                      <a:pt x="479997" y="1326381"/>
                      <a:pt x="480083" y="1383852"/>
                    </a:cubicBezTo>
                    <a:lnTo>
                      <a:pt x="184579" y="1186679"/>
                    </a:lnTo>
                    <a:lnTo>
                      <a:pt x="480050" y="1411085"/>
                    </a:lnTo>
                    <a:cubicBezTo>
                      <a:pt x="480132" y="1465879"/>
                      <a:pt x="497607" y="1538525"/>
                      <a:pt x="552481" y="1639356"/>
                    </a:cubicBezTo>
                    <a:cubicBezTo>
                      <a:pt x="331520" y="1644295"/>
                      <a:pt x="189138" y="1553987"/>
                      <a:pt x="103908" y="1411291"/>
                    </a:cubicBezTo>
                    <a:cubicBezTo>
                      <a:pt x="-144138" y="987527"/>
                      <a:pt x="70524" y="647047"/>
                      <a:pt x="550099" y="540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4990D6D0-7DA1-45A5-9BCD-A3E328C8D0F6}"/>
              </a:ext>
            </a:extLst>
          </p:cNvPr>
          <p:cNvGrpSpPr/>
          <p:nvPr/>
        </p:nvGrpSpPr>
        <p:grpSpPr>
          <a:xfrm>
            <a:off x="5269230" y="1845366"/>
            <a:ext cx="5027660" cy="3954340"/>
            <a:chOff x="2444748" y="555045"/>
            <a:chExt cx="7282048" cy="5727454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1B55B0F5-09F7-4E8A-B969-5F2C2F5C122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FD2DB9F6-B914-45A9-ABE4-F710937E094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980CE35E-990E-4593-8D97-964EF28D122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F66AD212-594E-4E66-A4A4-EDC3DC5B889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8C956685-035C-44CA-B351-70EC4907CD5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2B09AF05-8915-49CC-BC2B-4435F6D0B10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73AFE56F-6012-4B71-933A-3CA254A944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9588B58A-C48B-4C45-9D6F-030B8171AFE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Freeform: Shape 118">
            <a:extLst>
              <a:ext uri="{FF2B5EF4-FFF2-40B4-BE49-F238E27FC236}">
                <a16:creationId xmlns:a16="http://schemas.microsoft.com/office/drawing/2014/main" id="{2C37EA4E-D2BD-4952-8025-19594F520739}"/>
              </a:ext>
            </a:extLst>
          </p:cNvPr>
          <p:cNvSpPr/>
          <p:nvPr/>
        </p:nvSpPr>
        <p:spPr>
          <a:xfrm>
            <a:off x="1527596" y="1750054"/>
            <a:ext cx="2155384" cy="4144965"/>
          </a:xfrm>
          <a:custGeom>
            <a:avLst/>
            <a:gdLst>
              <a:gd name="connsiteX0" fmla="*/ 214610 w 1505111"/>
              <a:gd name="connsiteY0" fmla="*/ 1743731 h 2894443"/>
              <a:gd name="connsiteX1" fmla="*/ 336880 w 1505111"/>
              <a:gd name="connsiteY1" fmla="*/ 1764573 h 2894443"/>
              <a:gd name="connsiteX2" fmla="*/ 214610 w 1505111"/>
              <a:gd name="connsiteY2" fmla="*/ 1743731 h 2894443"/>
              <a:gd name="connsiteX3" fmla="*/ 491800 w 1505111"/>
              <a:gd name="connsiteY3" fmla="*/ 654421 h 2894443"/>
              <a:gd name="connsiteX4" fmla="*/ 561967 w 1505111"/>
              <a:gd name="connsiteY4" fmla="*/ 684988 h 2894443"/>
              <a:gd name="connsiteX5" fmla="*/ 491800 w 1505111"/>
              <a:gd name="connsiteY5" fmla="*/ 654421 h 2894443"/>
              <a:gd name="connsiteX6" fmla="*/ 748150 w 1505111"/>
              <a:gd name="connsiteY6" fmla="*/ 549518 h 2894443"/>
              <a:gd name="connsiteX7" fmla="*/ 744676 w 1505111"/>
              <a:gd name="connsiteY7" fmla="*/ 564108 h 2894443"/>
              <a:gd name="connsiteX8" fmla="*/ 748150 w 1505111"/>
              <a:gd name="connsiteY8" fmla="*/ 549518 h 2894443"/>
              <a:gd name="connsiteX9" fmla="*/ 730782 w 1505111"/>
              <a:gd name="connsiteY9" fmla="*/ 420997 h 2894443"/>
              <a:gd name="connsiteX10" fmla="*/ 745371 w 1505111"/>
              <a:gd name="connsiteY10" fmla="*/ 432112 h 2894443"/>
              <a:gd name="connsiteX11" fmla="*/ 730782 w 1505111"/>
              <a:gd name="connsiteY11" fmla="*/ 420997 h 2894443"/>
              <a:gd name="connsiteX12" fmla="*/ 809285 w 1505111"/>
              <a:gd name="connsiteY12" fmla="*/ 337631 h 2894443"/>
              <a:gd name="connsiteX13" fmla="*/ 772465 w 1505111"/>
              <a:gd name="connsiteY13" fmla="*/ 367503 h 2894443"/>
              <a:gd name="connsiteX14" fmla="*/ 809285 w 1505111"/>
              <a:gd name="connsiteY14" fmla="*/ 337631 h 2894443"/>
              <a:gd name="connsiteX15" fmla="*/ 624491 w 1505111"/>
              <a:gd name="connsiteY15" fmla="*/ 289696 h 2894443"/>
              <a:gd name="connsiteX16" fmla="*/ 634217 w 1505111"/>
              <a:gd name="connsiteY16" fmla="*/ 312621 h 2894443"/>
              <a:gd name="connsiteX17" fmla="*/ 624491 w 1505111"/>
              <a:gd name="connsiteY17" fmla="*/ 289696 h 2894443"/>
              <a:gd name="connsiteX18" fmla="*/ 641164 w 1505111"/>
              <a:gd name="connsiteY18" fmla="*/ 204246 h 2894443"/>
              <a:gd name="connsiteX19" fmla="*/ 657142 w 1505111"/>
              <a:gd name="connsiteY19" fmla="*/ 233424 h 2894443"/>
              <a:gd name="connsiteX20" fmla="*/ 641164 w 1505111"/>
              <a:gd name="connsiteY20" fmla="*/ 204246 h 2894443"/>
              <a:gd name="connsiteX21" fmla="*/ 687015 w 1505111"/>
              <a:gd name="connsiteY21" fmla="*/ 0 h 2894443"/>
              <a:gd name="connsiteX22" fmla="*/ 721751 w 1505111"/>
              <a:gd name="connsiteY22" fmla="*/ 76419 h 2894443"/>
              <a:gd name="connsiteX23" fmla="*/ 718277 w 1505111"/>
              <a:gd name="connsiteY23" fmla="*/ 134775 h 2894443"/>
              <a:gd name="connsiteX24" fmla="*/ 771075 w 1505111"/>
              <a:gd name="connsiteY24" fmla="*/ 129911 h 2894443"/>
              <a:gd name="connsiteX25" fmla="*/ 806506 w 1505111"/>
              <a:gd name="connsiteY25" fmla="*/ 149363 h 2894443"/>
              <a:gd name="connsiteX26" fmla="*/ 762739 w 1505111"/>
              <a:gd name="connsiteY26" fmla="*/ 178541 h 2894443"/>
              <a:gd name="connsiteX27" fmla="*/ 766907 w 1505111"/>
              <a:gd name="connsiteY27" fmla="*/ 229950 h 2894443"/>
              <a:gd name="connsiteX28" fmla="*/ 750234 w 1505111"/>
              <a:gd name="connsiteY28" fmla="*/ 323737 h 2894443"/>
              <a:gd name="connsiteX29" fmla="*/ 907934 w 1505111"/>
              <a:gd name="connsiteY29" fmla="*/ 212583 h 2894443"/>
              <a:gd name="connsiteX30" fmla="*/ 890566 w 1505111"/>
              <a:gd name="connsiteY30" fmla="*/ 298032 h 2894443"/>
              <a:gd name="connsiteX31" fmla="*/ 855830 w 1505111"/>
              <a:gd name="connsiteY31" fmla="*/ 369588 h 2894443"/>
              <a:gd name="connsiteX32" fmla="*/ 851662 w 1505111"/>
              <a:gd name="connsiteY32" fmla="*/ 425165 h 2894443"/>
              <a:gd name="connsiteX33" fmla="*/ 1007973 w 1505111"/>
              <a:gd name="connsiteY33" fmla="*/ 481436 h 2894443"/>
              <a:gd name="connsiteX34" fmla="*/ 902376 w 1505111"/>
              <a:gd name="connsiteY34" fmla="*/ 525204 h 2894443"/>
              <a:gd name="connsiteX35" fmla="*/ 788443 w 1505111"/>
              <a:gd name="connsiteY35" fmla="*/ 486300 h 2894443"/>
              <a:gd name="connsiteX36" fmla="*/ 738424 w 1505111"/>
              <a:gd name="connsiteY36" fmla="*/ 473100 h 2894443"/>
              <a:gd name="connsiteX37" fmla="*/ 819705 w 1505111"/>
              <a:gd name="connsiteY37" fmla="*/ 546045 h 2894443"/>
              <a:gd name="connsiteX38" fmla="*/ 989215 w 1505111"/>
              <a:gd name="connsiteY38" fmla="*/ 577307 h 2894443"/>
              <a:gd name="connsiteX39" fmla="*/ 1074665 w 1505111"/>
              <a:gd name="connsiteY39" fmla="*/ 601622 h 2894443"/>
              <a:gd name="connsiteX40" fmla="*/ 980879 w 1505111"/>
              <a:gd name="connsiteY40" fmla="*/ 628021 h 2894443"/>
              <a:gd name="connsiteX41" fmla="*/ 946143 w 1505111"/>
              <a:gd name="connsiteY41" fmla="*/ 639831 h 2894443"/>
              <a:gd name="connsiteX42" fmla="*/ 837073 w 1505111"/>
              <a:gd name="connsiteY42" fmla="*/ 653725 h 2894443"/>
              <a:gd name="connsiteX43" fmla="*/ 1031593 w 1505111"/>
              <a:gd name="connsiteY43" fmla="*/ 679430 h 2894443"/>
              <a:gd name="connsiteX44" fmla="*/ 1112180 w 1505111"/>
              <a:gd name="connsiteY44" fmla="*/ 701661 h 2894443"/>
              <a:gd name="connsiteX45" fmla="*/ 1094812 w 1505111"/>
              <a:gd name="connsiteY45" fmla="*/ 753764 h 2894443"/>
              <a:gd name="connsiteX46" fmla="*/ 1020478 w 1505111"/>
              <a:gd name="connsiteY46" fmla="*/ 793363 h 2894443"/>
              <a:gd name="connsiteX47" fmla="*/ 950311 w 1505111"/>
              <a:gd name="connsiteY47" fmla="*/ 803784 h 2894443"/>
              <a:gd name="connsiteX48" fmla="*/ 816926 w 1505111"/>
              <a:gd name="connsiteY48" fmla="*/ 793363 h 2894443"/>
              <a:gd name="connsiteX49" fmla="*/ 1045487 w 1505111"/>
              <a:gd name="connsiteY49" fmla="*/ 834351 h 2894443"/>
              <a:gd name="connsiteX50" fmla="*/ 1157336 w 1505111"/>
              <a:gd name="connsiteY50" fmla="*/ 876729 h 2894443"/>
              <a:gd name="connsiteX51" fmla="*/ 1138579 w 1505111"/>
              <a:gd name="connsiteY51" fmla="*/ 963568 h 2894443"/>
              <a:gd name="connsiteX52" fmla="*/ 930165 w 1505111"/>
              <a:gd name="connsiteY52" fmla="*/ 987188 h 2894443"/>
              <a:gd name="connsiteX53" fmla="*/ 1103843 w 1505111"/>
              <a:gd name="connsiteY53" fmla="*/ 1007335 h 2894443"/>
              <a:gd name="connsiteX54" fmla="*/ 1117738 w 1505111"/>
              <a:gd name="connsiteY54" fmla="*/ 1042071 h 2894443"/>
              <a:gd name="connsiteX55" fmla="*/ 1233060 w 1505111"/>
              <a:gd name="connsiteY55" fmla="*/ 1059438 h 2894443"/>
              <a:gd name="connsiteX56" fmla="*/ 1103148 w 1505111"/>
              <a:gd name="connsiteY56" fmla="*/ 1130299 h 2894443"/>
              <a:gd name="connsiteX57" fmla="*/ 1043403 w 1505111"/>
              <a:gd name="connsiteY57" fmla="*/ 1171287 h 2894443"/>
              <a:gd name="connsiteX58" fmla="*/ 1196935 w 1505111"/>
              <a:gd name="connsiteY58" fmla="*/ 1199770 h 2894443"/>
              <a:gd name="connsiteX59" fmla="*/ 1190682 w 1505111"/>
              <a:gd name="connsiteY59" fmla="*/ 1229643 h 2894443"/>
              <a:gd name="connsiteX60" fmla="*/ 1155946 w 1505111"/>
              <a:gd name="connsiteY60" fmla="*/ 1256042 h 2894443"/>
              <a:gd name="connsiteX61" fmla="*/ 1324762 w 1505111"/>
              <a:gd name="connsiteY61" fmla="*/ 1262294 h 2894443"/>
              <a:gd name="connsiteX62" fmla="*/ 1162199 w 1505111"/>
              <a:gd name="connsiteY62" fmla="*/ 1358165 h 2894443"/>
              <a:gd name="connsiteX63" fmla="*/ 1362971 w 1505111"/>
              <a:gd name="connsiteY63" fmla="*/ 1406100 h 2894443"/>
              <a:gd name="connsiteX64" fmla="*/ 1334488 w 1505111"/>
              <a:gd name="connsiteY64" fmla="*/ 1454035 h 2894443"/>
              <a:gd name="connsiteX65" fmla="*/ 1313647 w 1505111"/>
              <a:gd name="connsiteY65" fmla="*/ 1473487 h 2894443"/>
              <a:gd name="connsiteX66" fmla="*/ 1234449 w 1505111"/>
              <a:gd name="connsiteY66" fmla="*/ 1498497 h 2894443"/>
              <a:gd name="connsiteX67" fmla="*/ 1463705 w 1505111"/>
              <a:gd name="connsiteY67" fmla="*/ 1544348 h 2894443"/>
              <a:gd name="connsiteX68" fmla="*/ 1449811 w 1505111"/>
              <a:gd name="connsiteY68" fmla="*/ 1569358 h 2894443"/>
              <a:gd name="connsiteX69" fmla="*/ 1324762 w 1505111"/>
              <a:gd name="connsiteY69" fmla="*/ 1665923 h 2894443"/>
              <a:gd name="connsiteX70" fmla="*/ 1128853 w 1505111"/>
              <a:gd name="connsiteY70" fmla="*/ 1659670 h 2894443"/>
              <a:gd name="connsiteX71" fmla="*/ 1124685 w 1505111"/>
              <a:gd name="connsiteY71" fmla="*/ 1693017 h 2894443"/>
              <a:gd name="connsiteX72" fmla="*/ 1448421 w 1505111"/>
              <a:gd name="connsiteY72" fmla="*/ 1736089 h 2894443"/>
              <a:gd name="connsiteX73" fmla="*/ 1453979 w 1505111"/>
              <a:gd name="connsiteY73" fmla="*/ 1757625 h 2894443"/>
              <a:gd name="connsiteX74" fmla="*/ 1408822 w 1505111"/>
              <a:gd name="connsiteY74" fmla="*/ 1781246 h 2894443"/>
              <a:gd name="connsiteX75" fmla="*/ 1325456 w 1505111"/>
              <a:gd name="connsiteY75" fmla="*/ 1866695 h 2894443"/>
              <a:gd name="connsiteX76" fmla="*/ 1155946 w 1505111"/>
              <a:gd name="connsiteY76" fmla="*/ 1843770 h 2894443"/>
              <a:gd name="connsiteX77" fmla="*/ 1087170 w 1505111"/>
              <a:gd name="connsiteY77" fmla="*/ 1846549 h 2894443"/>
              <a:gd name="connsiteX78" fmla="*/ 1302531 w 1505111"/>
              <a:gd name="connsiteY78" fmla="*/ 1928525 h 2894443"/>
              <a:gd name="connsiteX79" fmla="*/ 1412296 w 1505111"/>
              <a:gd name="connsiteY79" fmla="*/ 1924357 h 2894443"/>
              <a:gd name="connsiteX80" fmla="*/ 1459537 w 1505111"/>
              <a:gd name="connsiteY80" fmla="*/ 1942419 h 2894443"/>
              <a:gd name="connsiteX81" fmla="*/ 1480378 w 1505111"/>
              <a:gd name="connsiteY81" fmla="*/ 1972292 h 2894443"/>
              <a:gd name="connsiteX82" fmla="*/ 1476904 w 1505111"/>
              <a:gd name="connsiteY82" fmla="*/ 2006333 h 2894443"/>
              <a:gd name="connsiteX83" fmla="*/ 1387286 w 1505111"/>
              <a:gd name="connsiteY83" fmla="*/ 2029953 h 2894443"/>
              <a:gd name="connsiteX84" fmla="*/ 1368529 w 1505111"/>
              <a:gd name="connsiteY84" fmla="*/ 2050794 h 2894443"/>
              <a:gd name="connsiteX85" fmla="*/ 1339351 w 1505111"/>
              <a:gd name="connsiteY85" fmla="*/ 2075804 h 2894443"/>
              <a:gd name="connsiteX86" fmla="*/ 1415769 w 1505111"/>
              <a:gd name="connsiteY86" fmla="*/ 2119571 h 2894443"/>
              <a:gd name="connsiteX87" fmla="*/ 1427580 w 1505111"/>
              <a:gd name="connsiteY87" fmla="*/ 2144580 h 2894443"/>
              <a:gd name="connsiteX88" fmla="*/ 1372003 w 1505111"/>
              <a:gd name="connsiteY88" fmla="*/ 2142497 h 2894443"/>
              <a:gd name="connsiteX89" fmla="*/ 1376171 w 1505111"/>
              <a:gd name="connsiteY89" fmla="*/ 2189737 h 2894443"/>
              <a:gd name="connsiteX90" fmla="*/ 1269879 w 1505111"/>
              <a:gd name="connsiteY90" fmla="*/ 2180011 h 2894443"/>
              <a:gd name="connsiteX91" fmla="*/ 1219860 w 1505111"/>
              <a:gd name="connsiteY91" fmla="*/ 2205021 h 2894443"/>
              <a:gd name="connsiteX92" fmla="*/ 1133716 w 1505111"/>
              <a:gd name="connsiteY92" fmla="*/ 2184874 h 2894443"/>
              <a:gd name="connsiteX93" fmla="*/ 1065634 w 1505111"/>
              <a:gd name="connsiteY93" fmla="*/ 2202242 h 2894443"/>
              <a:gd name="connsiteX94" fmla="*/ 864167 w 1505111"/>
              <a:gd name="connsiteY94" fmla="*/ 2180705 h 2894443"/>
              <a:gd name="connsiteX95" fmla="*/ 811368 w 1505111"/>
              <a:gd name="connsiteY95" fmla="*/ 2198074 h 2894443"/>
              <a:gd name="connsiteX96" fmla="*/ 807015 w 1505111"/>
              <a:gd name="connsiteY96" fmla="*/ 2195838 h 2894443"/>
              <a:gd name="connsiteX97" fmla="*/ 850866 w 1505111"/>
              <a:gd name="connsiteY97" fmla="*/ 2894443 h 2894443"/>
              <a:gd name="connsiteX98" fmla="*/ 654245 w 1505111"/>
              <a:gd name="connsiteY98" fmla="*/ 2894443 h 2894443"/>
              <a:gd name="connsiteX99" fmla="*/ 691914 w 1505111"/>
              <a:gd name="connsiteY99" fmla="*/ 2127104 h 2894443"/>
              <a:gd name="connsiteX100" fmla="*/ 683020 w 1505111"/>
              <a:gd name="connsiteY100" fmla="*/ 2108118 h 2894443"/>
              <a:gd name="connsiteX101" fmla="*/ 596702 w 1505111"/>
              <a:gd name="connsiteY101" fmla="*/ 2149444 h 2894443"/>
              <a:gd name="connsiteX102" fmla="*/ 434834 w 1505111"/>
              <a:gd name="connsiteY102" fmla="*/ 2225167 h 2894443"/>
              <a:gd name="connsiteX103" fmla="*/ 368141 w 1505111"/>
              <a:gd name="connsiteY103" fmla="*/ 2204326 h 2894443"/>
              <a:gd name="connsiteX104" fmla="*/ 258377 w 1505111"/>
              <a:gd name="connsiteY104" fmla="*/ 2168896 h 2894443"/>
              <a:gd name="connsiteX105" fmla="*/ 214610 w 1505111"/>
              <a:gd name="connsiteY105" fmla="*/ 2150833 h 2894443"/>
              <a:gd name="connsiteX106" fmla="*/ 245177 w 1505111"/>
              <a:gd name="connsiteY106" fmla="*/ 2120266 h 2894443"/>
              <a:gd name="connsiteX107" fmla="*/ 108318 w 1505111"/>
              <a:gd name="connsiteY107" fmla="*/ 2111929 h 2894443"/>
              <a:gd name="connsiteX108" fmla="*/ 59689 w 1505111"/>
              <a:gd name="connsiteY108" fmla="*/ 2106371 h 2894443"/>
              <a:gd name="connsiteX109" fmla="*/ 28427 w 1505111"/>
              <a:gd name="connsiteY109" fmla="*/ 2084835 h 2894443"/>
              <a:gd name="connsiteX110" fmla="*/ 27732 w 1505111"/>
              <a:gd name="connsiteY110" fmla="*/ 2041763 h 2894443"/>
              <a:gd name="connsiteX111" fmla="*/ 180569 w 1505111"/>
              <a:gd name="connsiteY111" fmla="*/ 2007027 h 2894443"/>
              <a:gd name="connsiteX112" fmla="*/ 256293 w 1505111"/>
              <a:gd name="connsiteY112" fmla="*/ 1988270 h 2894443"/>
              <a:gd name="connsiteX113" fmla="*/ 186126 w 1505111"/>
              <a:gd name="connsiteY113" fmla="*/ 2004943 h 2894443"/>
              <a:gd name="connsiteX114" fmla="*/ 151391 w 1505111"/>
              <a:gd name="connsiteY114" fmla="*/ 1984102 h 2894443"/>
              <a:gd name="connsiteX115" fmla="*/ 75667 w 1505111"/>
              <a:gd name="connsiteY115" fmla="*/ 1959092 h 2894443"/>
              <a:gd name="connsiteX116" fmla="*/ 37458 w 1505111"/>
              <a:gd name="connsiteY116" fmla="*/ 1934777 h 2894443"/>
              <a:gd name="connsiteX117" fmla="*/ 50658 w 1505111"/>
              <a:gd name="connsiteY117" fmla="*/ 1883368 h 2894443"/>
              <a:gd name="connsiteX118" fmla="*/ 214610 w 1505111"/>
              <a:gd name="connsiteY118" fmla="*/ 1861137 h 2894443"/>
              <a:gd name="connsiteX119" fmla="*/ 141665 w 1505111"/>
              <a:gd name="connsiteY119" fmla="*/ 1832654 h 2894443"/>
              <a:gd name="connsiteX120" fmla="*/ 120823 w 1505111"/>
              <a:gd name="connsiteY120" fmla="*/ 1802781 h 2894443"/>
              <a:gd name="connsiteX121" fmla="*/ 143054 w 1505111"/>
              <a:gd name="connsiteY121" fmla="*/ 1777772 h 2894443"/>
              <a:gd name="connsiteX122" fmla="*/ 56215 w 1505111"/>
              <a:gd name="connsiteY122" fmla="*/ 1711079 h 2894443"/>
              <a:gd name="connsiteX123" fmla="*/ 27732 w 1505111"/>
              <a:gd name="connsiteY123" fmla="*/ 1665228 h 2894443"/>
              <a:gd name="connsiteX124" fmla="*/ 72193 w 1505111"/>
              <a:gd name="connsiteY124" fmla="*/ 1636050 h 2894443"/>
              <a:gd name="connsiteX125" fmla="*/ 191684 w 1505111"/>
              <a:gd name="connsiteY125" fmla="*/ 1620072 h 2894443"/>
              <a:gd name="connsiteX126" fmla="*/ 345216 w 1505111"/>
              <a:gd name="connsiteY126" fmla="*/ 1580473 h 2894443"/>
              <a:gd name="connsiteX127" fmla="*/ 301449 w 1505111"/>
              <a:gd name="connsiteY127" fmla="*/ 1563800 h 2894443"/>
              <a:gd name="connsiteX128" fmla="*/ 186126 w 1505111"/>
              <a:gd name="connsiteY128" fmla="*/ 1520728 h 2894443"/>
              <a:gd name="connsiteX129" fmla="*/ 167369 w 1505111"/>
              <a:gd name="connsiteY129" fmla="*/ 1489466 h 2894443"/>
              <a:gd name="connsiteX130" fmla="*/ 195852 w 1505111"/>
              <a:gd name="connsiteY130" fmla="*/ 1471403 h 2894443"/>
              <a:gd name="connsiteX131" fmla="*/ 434139 w 1505111"/>
              <a:gd name="connsiteY131" fmla="*/ 1456814 h 2894443"/>
              <a:gd name="connsiteX132" fmla="*/ 398709 w 1505111"/>
              <a:gd name="connsiteY132" fmla="*/ 1419300 h 2894443"/>
              <a:gd name="connsiteX133" fmla="*/ 339658 w 1505111"/>
              <a:gd name="connsiteY133" fmla="*/ 1392901 h 2894443"/>
              <a:gd name="connsiteX134" fmla="*/ 239620 w 1505111"/>
              <a:gd name="connsiteY134" fmla="*/ 1390817 h 2894443"/>
              <a:gd name="connsiteX135" fmla="*/ 151391 w 1505111"/>
              <a:gd name="connsiteY135" fmla="*/ 1353302 h 2894443"/>
              <a:gd name="connsiteX136" fmla="*/ 153475 w 1505111"/>
              <a:gd name="connsiteY136" fmla="*/ 1303977 h 2894443"/>
              <a:gd name="connsiteX137" fmla="*/ 435529 w 1505111"/>
              <a:gd name="connsiteY137" fmla="*/ 1278273 h 2894443"/>
              <a:gd name="connsiteX138" fmla="*/ 530704 w 1505111"/>
              <a:gd name="connsiteY138" fmla="*/ 1207412 h 2894443"/>
              <a:gd name="connsiteX139" fmla="*/ 452202 w 1505111"/>
              <a:gd name="connsiteY139" fmla="*/ 1210191 h 2894443"/>
              <a:gd name="connsiteX140" fmla="*/ 396625 w 1505111"/>
              <a:gd name="connsiteY140" fmla="*/ 1226169 h 2894443"/>
              <a:gd name="connsiteX141" fmla="*/ 203495 w 1505111"/>
              <a:gd name="connsiteY141" fmla="*/ 1153225 h 2894443"/>
              <a:gd name="connsiteX142" fmla="*/ 445255 w 1505111"/>
              <a:gd name="connsiteY142" fmla="*/ 1079585 h 2894443"/>
              <a:gd name="connsiteX143" fmla="*/ 459843 w 1505111"/>
              <a:gd name="connsiteY143" fmla="*/ 1025398 h 2894443"/>
              <a:gd name="connsiteX144" fmla="*/ 261850 w 1505111"/>
              <a:gd name="connsiteY144" fmla="*/ 990662 h 2894443"/>
              <a:gd name="connsiteX145" fmla="*/ 382036 w 1505111"/>
              <a:gd name="connsiteY145" fmla="*/ 950368 h 2894443"/>
              <a:gd name="connsiteX146" fmla="*/ 293112 w 1505111"/>
              <a:gd name="connsiteY146" fmla="*/ 873255 h 2894443"/>
              <a:gd name="connsiteX147" fmla="*/ 527231 w 1505111"/>
              <a:gd name="connsiteY147" fmla="*/ 837825 h 2894443"/>
              <a:gd name="connsiteX148" fmla="*/ 393846 w 1505111"/>
              <a:gd name="connsiteY148" fmla="*/ 773216 h 2894443"/>
              <a:gd name="connsiteX149" fmla="*/ 293807 w 1505111"/>
              <a:gd name="connsiteY149" fmla="*/ 704440 h 2894443"/>
              <a:gd name="connsiteX150" fmla="*/ 361194 w 1505111"/>
              <a:gd name="connsiteY150" fmla="*/ 694019 h 2894443"/>
              <a:gd name="connsiteX151" fmla="*/ 409824 w 1505111"/>
              <a:gd name="connsiteY151" fmla="*/ 660673 h 2894443"/>
              <a:gd name="connsiteX152" fmla="*/ 382036 w 1505111"/>
              <a:gd name="connsiteY152" fmla="*/ 612043 h 2894443"/>
              <a:gd name="connsiteX153" fmla="*/ 379952 w 1505111"/>
              <a:gd name="connsiteY153" fmla="*/ 569665 h 2894443"/>
              <a:gd name="connsiteX154" fmla="*/ 486938 w 1505111"/>
              <a:gd name="connsiteY154" fmla="*/ 548129 h 2894443"/>
              <a:gd name="connsiteX155" fmla="*/ 685626 w 1505111"/>
              <a:gd name="connsiteY155" fmla="*/ 497415 h 2894443"/>
              <a:gd name="connsiteX156" fmla="*/ 516116 w 1505111"/>
              <a:gd name="connsiteY156" fmla="*/ 525898 h 2894443"/>
              <a:gd name="connsiteX157" fmla="*/ 453591 w 1505111"/>
              <a:gd name="connsiteY157" fmla="*/ 496720 h 2894443"/>
              <a:gd name="connsiteX158" fmla="*/ 430666 w 1505111"/>
              <a:gd name="connsiteY158" fmla="*/ 468237 h 2894443"/>
              <a:gd name="connsiteX159" fmla="*/ 382036 w 1505111"/>
              <a:gd name="connsiteY159" fmla="*/ 433502 h 2894443"/>
              <a:gd name="connsiteX160" fmla="*/ 528620 w 1505111"/>
              <a:gd name="connsiteY160" fmla="*/ 446006 h 2894443"/>
              <a:gd name="connsiteX161" fmla="*/ 685626 w 1505111"/>
              <a:gd name="connsiteY161" fmla="*/ 416133 h 2894443"/>
              <a:gd name="connsiteX162" fmla="*/ 598786 w 1505111"/>
              <a:gd name="connsiteY162" fmla="*/ 413355 h 2894443"/>
              <a:gd name="connsiteX163" fmla="*/ 516116 w 1505111"/>
              <a:gd name="connsiteY163" fmla="*/ 388345 h 2894443"/>
              <a:gd name="connsiteX164" fmla="*/ 507779 w 1505111"/>
              <a:gd name="connsiteY164" fmla="*/ 323737 h 2894443"/>
              <a:gd name="connsiteX165" fmla="*/ 493885 w 1505111"/>
              <a:gd name="connsiteY165" fmla="*/ 273022 h 2894443"/>
              <a:gd name="connsiteX166" fmla="*/ 585587 w 1505111"/>
              <a:gd name="connsiteY166" fmla="*/ 234118 h 2894443"/>
              <a:gd name="connsiteX167" fmla="*/ 591145 w 1505111"/>
              <a:gd name="connsiteY167" fmla="*/ 214666 h 2894443"/>
              <a:gd name="connsiteX168" fmla="*/ 602954 w 1505111"/>
              <a:gd name="connsiteY168" fmla="*/ 136164 h 2894443"/>
              <a:gd name="connsiteX169" fmla="*/ 657837 w 1505111"/>
              <a:gd name="connsiteY169" fmla="*/ 168815 h 2894443"/>
              <a:gd name="connsiteX170" fmla="*/ 639080 w 1505111"/>
              <a:gd name="connsiteY170" fmla="*/ 71556 h 2894443"/>
              <a:gd name="connsiteX171" fmla="*/ 687015 w 1505111"/>
              <a:gd name="connsiteY171" fmla="*/ 0 h 289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505111" h="2894443">
                <a:moveTo>
                  <a:pt x="214610" y="1743731"/>
                </a:moveTo>
                <a:cubicBezTo>
                  <a:pt x="142360" y="1806950"/>
                  <a:pt x="357026" y="1772214"/>
                  <a:pt x="336880" y="1764573"/>
                </a:cubicBezTo>
                <a:cubicBezTo>
                  <a:pt x="294502" y="1748594"/>
                  <a:pt x="245177" y="1778467"/>
                  <a:pt x="214610" y="1743731"/>
                </a:cubicBezTo>
                <a:close/>
                <a:moveTo>
                  <a:pt x="491800" y="654421"/>
                </a:moveTo>
                <a:cubicBezTo>
                  <a:pt x="472348" y="699577"/>
                  <a:pt x="538346" y="689851"/>
                  <a:pt x="561967" y="684988"/>
                </a:cubicBezTo>
                <a:cubicBezTo>
                  <a:pt x="666174" y="648863"/>
                  <a:pt x="518894" y="686377"/>
                  <a:pt x="491800" y="654421"/>
                </a:cubicBezTo>
                <a:close/>
                <a:moveTo>
                  <a:pt x="748150" y="549518"/>
                </a:moveTo>
                <a:lnTo>
                  <a:pt x="744676" y="564108"/>
                </a:lnTo>
                <a:cubicBezTo>
                  <a:pt x="731477" y="633579"/>
                  <a:pt x="774549" y="588422"/>
                  <a:pt x="748150" y="549518"/>
                </a:cubicBezTo>
                <a:close/>
                <a:moveTo>
                  <a:pt x="730782" y="420997"/>
                </a:moveTo>
                <a:lnTo>
                  <a:pt x="745371" y="432112"/>
                </a:lnTo>
                <a:cubicBezTo>
                  <a:pt x="817621" y="450175"/>
                  <a:pt x="773854" y="425859"/>
                  <a:pt x="730782" y="420997"/>
                </a:cubicBezTo>
                <a:close/>
                <a:moveTo>
                  <a:pt x="809285" y="337631"/>
                </a:moveTo>
                <a:cubicBezTo>
                  <a:pt x="794695" y="344578"/>
                  <a:pt x="787748" y="361251"/>
                  <a:pt x="772465" y="367503"/>
                </a:cubicBezTo>
                <a:cubicBezTo>
                  <a:pt x="663395" y="390429"/>
                  <a:pt x="828042" y="388345"/>
                  <a:pt x="809285" y="337631"/>
                </a:cubicBezTo>
                <a:close/>
                <a:moveTo>
                  <a:pt x="624491" y="289696"/>
                </a:moveTo>
                <a:cubicBezTo>
                  <a:pt x="609207" y="291085"/>
                  <a:pt x="634911" y="313316"/>
                  <a:pt x="634217" y="312621"/>
                </a:cubicBezTo>
                <a:cubicBezTo>
                  <a:pt x="685626" y="362641"/>
                  <a:pt x="674510" y="291085"/>
                  <a:pt x="624491" y="289696"/>
                </a:cubicBezTo>
                <a:close/>
                <a:moveTo>
                  <a:pt x="641164" y="204246"/>
                </a:moveTo>
                <a:cubicBezTo>
                  <a:pt x="636301" y="217445"/>
                  <a:pt x="654363" y="223698"/>
                  <a:pt x="657142" y="233424"/>
                </a:cubicBezTo>
                <a:cubicBezTo>
                  <a:pt x="677983" y="308453"/>
                  <a:pt x="688405" y="209109"/>
                  <a:pt x="641164" y="204246"/>
                </a:cubicBezTo>
                <a:close/>
                <a:moveTo>
                  <a:pt x="687015" y="0"/>
                </a:moveTo>
                <a:cubicBezTo>
                  <a:pt x="737034" y="12505"/>
                  <a:pt x="685626" y="81282"/>
                  <a:pt x="721751" y="76419"/>
                </a:cubicBezTo>
                <a:cubicBezTo>
                  <a:pt x="809285" y="19452"/>
                  <a:pt x="730782" y="95176"/>
                  <a:pt x="718277" y="134775"/>
                </a:cubicBezTo>
                <a:cubicBezTo>
                  <a:pt x="701604" y="229950"/>
                  <a:pt x="746065" y="94481"/>
                  <a:pt x="771075" y="129911"/>
                </a:cubicBezTo>
                <a:cubicBezTo>
                  <a:pt x="807200" y="122270"/>
                  <a:pt x="863472" y="93786"/>
                  <a:pt x="806506" y="149363"/>
                </a:cubicBezTo>
                <a:cubicBezTo>
                  <a:pt x="885703" y="171594"/>
                  <a:pt x="790527" y="175068"/>
                  <a:pt x="762739" y="178541"/>
                </a:cubicBezTo>
                <a:cubicBezTo>
                  <a:pt x="816232" y="180626"/>
                  <a:pt x="835684" y="233424"/>
                  <a:pt x="766907" y="229950"/>
                </a:cubicBezTo>
                <a:cubicBezTo>
                  <a:pt x="702993" y="170900"/>
                  <a:pt x="695352" y="334157"/>
                  <a:pt x="750234" y="323737"/>
                </a:cubicBezTo>
                <a:cubicBezTo>
                  <a:pt x="797474" y="264686"/>
                  <a:pt x="833599" y="215362"/>
                  <a:pt x="907934" y="212583"/>
                </a:cubicBezTo>
                <a:cubicBezTo>
                  <a:pt x="867641" y="249402"/>
                  <a:pt x="959343" y="273022"/>
                  <a:pt x="890566" y="298032"/>
                </a:cubicBezTo>
                <a:cubicBezTo>
                  <a:pt x="984352" y="332073"/>
                  <a:pt x="847494" y="344578"/>
                  <a:pt x="855830" y="369588"/>
                </a:cubicBezTo>
                <a:cubicBezTo>
                  <a:pt x="923912" y="378619"/>
                  <a:pt x="891955" y="391124"/>
                  <a:pt x="851662" y="425165"/>
                </a:cubicBezTo>
                <a:cubicBezTo>
                  <a:pt x="859998" y="416828"/>
                  <a:pt x="969069" y="450175"/>
                  <a:pt x="1007973" y="481436"/>
                </a:cubicBezTo>
                <a:cubicBezTo>
                  <a:pt x="988521" y="540487"/>
                  <a:pt x="921828" y="483521"/>
                  <a:pt x="902376" y="525204"/>
                </a:cubicBezTo>
                <a:cubicBezTo>
                  <a:pt x="860693" y="461290"/>
                  <a:pt x="814842" y="562718"/>
                  <a:pt x="788443" y="486300"/>
                </a:cubicBezTo>
                <a:cubicBezTo>
                  <a:pt x="791222" y="543961"/>
                  <a:pt x="745371" y="504362"/>
                  <a:pt x="738424" y="473100"/>
                </a:cubicBezTo>
                <a:cubicBezTo>
                  <a:pt x="692573" y="489079"/>
                  <a:pt x="798864" y="534930"/>
                  <a:pt x="819705" y="546045"/>
                </a:cubicBezTo>
                <a:cubicBezTo>
                  <a:pt x="839852" y="614127"/>
                  <a:pt x="950311" y="493941"/>
                  <a:pt x="989215" y="577307"/>
                </a:cubicBezTo>
                <a:cubicBezTo>
                  <a:pt x="1021172" y="551603"/>
                  <a:pt x="1180262" y="589117"/>
                  <a:pt x="1074665" y="601622"/>
                </a:cubicBezTo>
                <a:cubicBezTo>
                  <a:pt x="1081612" y="630105"/>
                  <a:pt x="1024646" y="659978"/>
                  <a:pt x="980879" y="628021"/>
                </a:cubicBezTo>
                <a:cubicBezTo>
                  <a:pt x="1046877" y="662062"/>
                  <a:pt x="978100" y="671788"/>
                  <a:pt x="946143" y="639831"/>
                </a:cubicBezTo>
                <a:cubicBezTo>
                  <a:pt x="946838" y="700272"/>
                  <a:pt x="869724" y="650947"/>
                  <a:pt x="837073" y="653725"/>
                </a:cubicBezTo>
                <a:cubicBezTo>
                  <a:pt x="872503" y="717639"/>
                  <a:pt x="973931" y="732923"/>
                  <a:pt x="1031593" y="679430"/>
                </a:cubicBezTo>
                <a:cubicBezTo>
                  <a:pt x="1035761" y="730144"/>
                  <a:pt x="1087864" y="678041"/>
                  <a:pt x="1112180" y="701661"/>
                </a:cubicBezTo>
                <a:cubicBezTo>
                  <a:pt x="1196240" y="702355"/>
                  <a:pt x="1110095" y="719724"/>
                  <a:pt x="1094812" y="753764"/>
                </a:cubicBezTo>
                <a:cubicBezTo>
                  <a:pt x="1033677" y="712776"/>
                  <a:pt x="1073970" y="791279"/>
                  <a:pt x="1020478" y="793363"/>
                </a:cubicBezTo>
                <a:cubicBezTo>
                  <a:pt x="998247" y="845466"/>
                  <a:pt x="943364" y="781553"/>
                  <a:pt x="950311" y="803784"/>
                </a:cubicBezTo>
                <a:cubicBezTo>
                  <a:pt x="896819" y="791279"/>
                  <a:pt x="880840" y="813510"/>
                  <a:pt x="816926" y="793363"/>
                </a:cubicBezTo>
                <a:cubicBezTo>
                  <a:pt x="832905" y="826014"/>
                  <a:pt x="978100" y="887844"/>
                  <a:pt x="1045487" y="834351"/>
                </a:cubicBezTo>
                <a:cubicBezTo>
                  <a:pt x="1020478" y="917022"/>
                  <a:pt x="1133021" y="826014"/>
                  <a:pt x="1157336" y="876729"/>
                </a:cubicBezTo>
                <a:cubicBezTo>
                  <a:pt x="1268490" y="888539"/>
                  <a:pt x="1118432" y="910769"/>
                  <a:pt x="1138579" y="963568"/>
                </a:cubicBezTo>
                <a:cubicBezTo>
                  <a:pt x="1066329" y="985104"/>
                  <a:pt x="1008667" y="987188"/>
                  <a:pt x="930165" y="987188"/>
                </a:cubicBezTo>
                <a:cubicBezTo>
                  <a:pt x="897513" y="1010114"/>
                  <a:pt x="1067718" y="1074027"/>
                  <a:pt x="1103843" y="1007335"/>
                </a:cubicBezTo>
                <a:cubicBezTo>
                  <a:pt x="1117042" y="1030955"/>
                  <a:pt x="1164283" y="1011503"/>
                  <a:pt x="1117738" y="1042071"/>
                </a:cubicBezTo>
                <a:cubicBezTo>
                  <a:pt x="1154557" y="1049018"/>
                  <a:pt x="1198324" y="1020534"/>
                  <a:pt x="1233060" y="1059438"/>
                </a:cubicBezTo>
                <a:cubicBezTo>
                  <a:pt x="1249038" y="1093479"/>
                  <a:pt x="1150389" y="1146972"/>
                  <a:pt x="1103148" y="1130299"/>
                </a:cubicBezTo>
                <a:cubicBezTo>
                  <a:pt x="1170536" y="1167119"/>
                  <a:pt x="1081612" y="1184486"/>
                  <a:pt x="1043403" y="1171287"/>
                </a:cubicBezTo>
                <a:cubicBezTo>
                  <a:pt x="1009362" y="1210191"/>
                  <a:pt x="1155946" y="1207412"/>
                  <a:pt x="1196935" y="1199770"/>
                </a:cubicBezTo>
                <a:cubicBezTo>
                  <a:pt x="1251817" y="1164340"/>
                  <a:pt x="1230975" y="1237980"/>
                  <a:pt x="1190682" y="1229643"/>
                </a:cubicBezTo>
                <a:cubicBezTo>
                  <a:pt x="1227502" y="1260211"/>
                  <a:pt x="1178872" y="1271326"/>
                  <a:pt x="1155946" y="1256042"/>
                </a:cubicBezTo>
                <a:cubicBezTo>
                  <a:pt x="1189988" y="1317871"/>
                  <a:pt x="1271964" y="1269242"/>
                  <a:pt x="1324762" y="1262294"/>
                </a:cubicBezTo>
                <a:cubicBezTo>
                  <a:pt x="1321983" y="1360249"/>
                  <a:pt x="1238618" y="1372754"/>
                  <a:pt x="1162199" y="1358165"/>
                </a:cubicBezTo>
                <a:cubicBezTo>
                  <a:pt x="1165672" y="1426247"/>
                  <a:pt x="1310173" y="1374838"/>
                  <a:pt x="1362971" y="1406100"/>
                </a:cubicBezTo>
                <a:cubicBezTo>
                  <a:pt x="1467178" y="1367891"/>
                  <a:pt x="1384507" y="1449867"/>
                  <a:pt x="1334488" y="1454035"/>
                </a:cubicBezTo>
                <a:cubicBezTo>
                  <a:pt x="1391455" y="1465151"/>
                  <a:pt x="1340740" y="1477656"/>
                  <a:pt x="1313647" y="1473487"/>
                </a:cubicBezTo>
                <a:cubicBezTo>
                  <a:pt x="1361582" y="1523507"/>
                  <a:pt x="1250427" y="1461678"/>
                  <a:pt x="1234449" y="1498497"/>
                </a:cubicBezTo>
                <a:cubicBezTo>
                  <a:pt x="1297668" y="1533928"/>
                  <a:pt x="1387981" y="1542264"/>
                  <a:pt x="1463705" y="1544348"/>
                </a:cubicBezTo>
                <a:cubicBezTo>
                  <a:pt x="1542902" y="1534622"/>
                  <a:pt x="1491493" y="1546433"/>
                  <a:pt x="1449811" y="1569358"/>
                </a:cubicBezTo>
                <a:cubicBezTo>
                  <a:pt x="1529008" y="1643692"/>
                  <a:pt x="1342825" y="1608957"/>
                  <a:pt x="1324762" y="1665923"/>
                </a:cubicBezTo>
                <a:cubicBezTo>
                  <a:pt x="1243480" y="1665228"/>
                  <a:pt x="1215692" y="1680512"/>
                  <a:pt x="1128853" y="1659670"/>
                </a:cubicBezTo>
                <a:cubicBezTo>
                  <a:pt x="1060771" y="1640914"/>
                  <a:pt x="1053129" y="1678428"/>
                  <a:pt x="1124685" y="1693017"/>
                </a:cubicBezTo>
                <a:cubicBezTo>
                  <a:pt x="1238618" y="1732616"/>
                  <a:pt x="1337267" y="1725669"/>
                  <a:pt x="1448421" y="1736089"/>
                </a:cubicBezTo>
                <a:cubicBezTo>
                  <a:pt x="1510250" y="1727058"/>
                  <a:pt x="1413685" y="1762488"/>
                  <a:pt x="1453979" y="1757625"/>
                </a:cubicBezTo>
                <a:cubicBezTo>
                  <a:pt x="1574164" y="1781246"/>
                  <a:pt x="1392149" y="1772214"/>
                  <a:pt x="1408822" y="1781246"/>
                </a:cubicBezTo>
                <a:cubicBezTo>
                  <a:pt x="1551933" y="1836823"/>
                  <a:pt x="1237228" y="1765267"/>
                  <a:pt x="1325456" y="1866695"/>
                </a:cubicBezTo>
                <a:cubicBezTo>
                  <a:pt x="1260153" y="1797919"/>
                  <a:pt x="1221945" y="1901431"/>
                  <a:pt x="1155946" y="1843770"/>
                </a:cubicBezTo>
                <a:cubicBezTo>
                  <a:pt x="1176788" y="1897262"/>
                  <a:pt x="1109401" y="1842380"/>
                  <a:pt x="1087170" y="1846549"/>
                </a:cubicBezTo>
                <a:cubicBezTo>
                  <a:pt x="1089949" y="1869474"/>
                  <a:pt x="1237228" y="1933388"/>
                  <a:pt x="1302531" y="1928525"/>
                </a:cubicBezTo>
                <a:cubicBezTo>
                  <a:pt x="1340046" y="1950061"/>
                  <a:pt x="1460231" y="1865306"/>
                  <a:pt x="1412296" y="1924357"/>
                </a:cubicBezTo>
                <a:cubicBezTo>
                  <a:pt x="1440779" y="1923662"/>
                  <a:pt x="1549849" y="1906294"/>
                  <a:pt x="1459537" y="1942419"/>
                </a:cubicBezTo>
                <a:cubicBezTo>
                  <a:pt x="1369224" y="1945198"/>
                  <a:pt x="1433137" y="1968818"/>
                  <a:pt x="1480378" y="1972292"/>
                </a:cubicBezTo>
                <a:cubicBezTo>
                  <a:pt x="1455368" y="1981323"/>
                  <a:pt x="1414380" y="1980628"/>
                  <a:pt x="1476904" y="2006333"/>
                </a:cubicBezTo>
                <a:cubicBezTo>
                  <a:pt x="1424801" y="1989660"/>
                  <a:pt x="1426190" y="2025785"/>
                  <a:pt x="1387286" y="2029953"/>
                </a:cubicBezTo>
                <a:cubicBezTo>
                  <a:pt x="1449811" y="2029953"/>
                  <a:pt x="1401875" y="2066078"/>
                  <a:pt x="1368529" y="2050794"/>
                </a:cubicBezTo>
                <a:cubicBezTo>
                  <a:pt x="1417854" y="2075804"/>
                  <a:pt x="1351161" y="2063994"/>
                  <a:pt x="1339351" y="2075804"/>
                </a:cubicBezTo>
                <a:cubicBezTo>
                  <a:pt x="1283774" y="2090393"/>
                  <a:pt x="1368529" y="2115402"/>
                  <a:pt x="1415769" y="2119571"/>
                </a:cubicBezTo>
                <a:cubicBezTo>
                  <a:pt x="1480378" y="2109845"/>
                  <a:pt x="1511640" y="2146665"/>
                  <a:pt x="1427580" y="2144580"/>
                </a:cubicBezTo>
                <a:cubicBezTo>
                  <a:pt x="1476904" y="2182790"/>
                  <a:pt x="1384507" y="2141107"/>
                  <a:pt x="1372003" y="2142497"/>
                </a:cubicBezTo>
                <a:cubicBezTo>
                  <a:pt x="1413685" y="2171675"/>
                  <a:pt x="1372697" y="2153612"/>
                  <a:pt x="1376171" y="2189737"/>
                </a:cubicBezTo>
                <a:cubicBezTo>
                  <a:pt x="1359498" y="2178622"/>
                  <a:pt x="1300447" y="2197379"/>
                  <a:pt x="1269879" y="2180011"/>
                </a:cubicBezTo>
                <a:cubicBezTo>
                  <a:pt x="1227502" y="2114708"/>
                  <a:pt x="1260848" y="2234199"/>
                  <a:pt x="1219860" y="2205021"/>
                </a:cubicBezTo>
                <a:cubicBezTo>
                  <a:pt x="1203882" y="2213357"/>
                  <a:pt x="1157336" y="2211273"/>
                  <a:pt x="1133716" y="2184874"/>
                </a:cubicBezTo>
                <a:cubicBezTo>
                  <a:pt x="1110095" y="2190431"/>
                  <a:pt x="1057992" y="2155001"/>
                  <a:pt x="1065634" y="2202242"/>
                </a:cubicBezTo>
                <a:cubicBezTo>
                  <a:pt x="1010752" y="2212662"/>
                  <a:pt x="912797" y="2232114"/>
                  <a:pt x="864167" y="2180705"/>
                </a:cubicBezTo>
                <a:cubicBezTo>
                  <a:pt x="844715" y="2179316"/>
                  <a:pt x="794001" y="2125128"/>
                  <a:pt x="811368" y="2198074"/>
                </a:cubicBezTo>
                <a:lnTo>
                  <a:pt x="807015" y="2195838"/>
                </a:lnTo>
                <a:lnTo>
                  <a:pt x="850866" y="2894443"/>
                </a:lnTo>
                <a:lnTo>
                  <a:pt x="654245" y="2894443"/>
                </a:lnTo>
                <a:lnTo>
                  <a:pt x="691914" y="2127104"/>
                </a:lnTo>
                <a:lnTo>
                  <a:pt x="683020" y="2108118"/>
                </a:lnTo>
                <a:cubicBezTo>
                  <a:pt x="657794" y="2077790"/>
                  <a:pt x="624056" y="2179837"/>
                  <a:pt x="596702" y="2149444"/>
                </a:cubicBezTo>
                <a:cubicBezTo>
                  <a:pt x="552241" y="2191127"/>
                  <a:pt x="500137" y="2203631"/>
                  <a:pt x="434834" y="2225167"/>
                </a:cubicBezTo>
                <a:cubicBezTo>
                  <a:pt x="441781" y="2148749"/>
                  <a:pt x="360500" y="2259208"/>
                  <a:pt x="368141" y="2204326"/>
                </a:cubicBezTo>
                <a:cubicBezTo>
                  <a:pt x="363279" y="2195989"/>
                  <a:pt x="215304" y="2245314"/>
                  <a:pt x="258377" y="2168896"/>
                </a:cubicBezTo>
                <a:cubicBezTo>
                  <a:pt x="224336" y="2192516"/>
                  <a:pt x="147918" y="2188348"/>
                  <a:pt x="214610" y="2150833"/>
                </a:cubicBezTo>
                <a:cubicBezTo>
                  <a:pt x="117350" y="2168896"/>
                  <a:pt x="195158" y="2117487"/>
                  <a:pt x="245177" y="2120266"/>
                </a:cubicBezTo>
                <a:cubicBezTo>
                  <a:pt x="199326" y="2113319"/>
                  <a:pt x="147918" y="2127907"/>
                  <a:pt x="108318" y="2111929"/>
                </a:cubicBezTo>
                <a:cubicBezTo>
                  <a:pt x="63162" y="2141107"/>
                  <a:pt x="91645" y="2091782"/>
                  <a:pt x="59689" y="2106371"/>
                </a:cubicBezTo>
                <a:cubicBezTo>
                  <a:pt x="58994" y="2082751"/>
                  <a:pt x="82614" y="2061215"/>
                  <a:pt x="28427" y="2084835"/>
                </a:cubicBezTo>
                <a:cubicBezTo>
                  <a:pt x="-66055" y="2097340"/>
                  <a:pt x="112487" y="2037595"/>
                  <a:pt x="27732" y="2041763"/>
                </a:cubicBezTo>
                <a:cubicBezTo>
                  <a:pt x="63162" y="2017448"/>
                  <a:pt x="114571" y="1997996"/>
                  <a:pt x="180569" y="2007027"/>
                </a:cubicBezTo>
                <a:cubicBezTo>
                  <a:pt x="213221" y="2039679"/>
                  <a:pt x="338269" y="1960482"/>
                  <a:pt x="256293" y="1988270"/>
                </a:cubicBezTo>
                <a:cubicBezTo>
                  <a:pt x="277134" y="1928525"/>
                  <a:pt x="227115" y="1988270"/>
                  <a:pt x="186126" y="2004943"/>
                </a:cubicBezTo>
                <a:cubicBezTo>
                  <a:pt x="211831" y="1964650"/>
                  <a:pt x="175011" y="1963955"/>
                  <a:pt x="151391" y="1984102"/>
                </a:cubicBezTo>
                <a:cubicBezTo>
                  <a:pt x="138192" y="1972292"/>
                  <a:pt x="116655" y="1945198"/>
                  <a:pt x="75667" y="1959092"/>
                </a:cubicBezTo>
                <a:cubicBezTo>
                  <a:pt x="128466" y="1916714"/>
                  <a:pt x="68025" y="1927135"/>
                  <a:pt x="37458" y="1934777"/>
                </a:cubicBezTo>
                <a:cubicBezTo>
                  <a:pt x="-52855" y="1914631"/>
                  <a:pt x="125687" y="1911852"/>
                  <a:pt x="50658" y="1883368"/>
                </a:cubicBezTo>
                <a:cubicBezTo>
                  <a:pt x="72888" y="1871558"/>
                  <a:pt x="266713" y="1886147"/>
                  <a:pt x="214610" y="1861137"/>
                </a:cubicBezTo>
                <a:cubicBezTo>
                  <a:pt x="202105" y="1838907"/>
                  <a:pt x="163896" y="1866695"/>
                  <a:pt x="141665" y="1832654"/>
                </a:cubicBezTo>
                <a:cubicBezTo>
                  <a:pt x="66636" y="1852106"/>
                  <a:pt x="182653" y="1786108"/>
                  <a:pt x="120823" y="1802781"/>
                </a:cubicBezTo>
                <a:cubicBezTo>
                  <a:pt x="42321" y="1799308"/>
                  <a:pt x="102066" y="1774993"/>
                  <a:pt x="143054" y="1777772"/>
                </a:cubicBezTo>
                <a:cubicBezTo>
                  <a:pt x="229199" y="1736089"/>
                  <a:pt x="79141" y="1752068"/>
                  <a:pt x="56215" y="1711079"/>
                </a:cubicBezTo>
                <a:cubicBezTo>
                  <a:pt x="86088" y="1671481"/>
                  <a:pt x="77057" y="1665228"/>
                  <a:pt x="27732" y="1665228"/>
                </a:cubicBezTo>
                <a:cubicBezTo>
                  <a:pt x="-52855" y="1624935"/>
                  <a:pt x="145139" y="1669396"/>
                  <a:pt x="72193" y="1636050"/>
                </a:cubicBezTo>
                <a:cubicBezTo>
                  <a:pt x="99288" y="1621462"/>
                  <a:pt x="150696" y="1622851"/>
                  <a:pt x="191684" y="1620072"/>
                </a:cubicBezTo>
                <a:cubicBezTo>
                  <a:pt x="231283" y="1648555"/>
                  <a:pt x="414687" y="1593673"/>
                  <a:pt x="345216" y="1580473"/>
                </a:cubicBezTo>
                <a:cubicBezTo>
                  <a:pt x="279913" y="1595757"/>
                  <a:pt x="366058" y="1532538"/>
                  <a:pt x="301449" y="1563800"/>
                </a:cubicBezTo>
                <a:cubicBezTo>
                  <a:pt x="272966" y="1529064"/>
                  <a:pt x="199326" y="1561716"/>
                  <a:pt x="186126" y="1520728"/>
                </a:cubicBezTo>
                <a:cubicBezTo>
                  <a:pt x="100677" y="1503360"/>
                  <a:pt x="237535" y="1497803"/>
                  <a:pt x="167369" y="1489466"/>
                </a:cubicBezTo>
                <a:cubicBezTo>
                  <a:pt x="80530" y="1467235"/>
                  <a:pt x="147222" y="1454730"/>
                  <a:pt x="195852" y="1471403"/>
                </a:cubicBezTo>
                <a:cubicBezTo>
                  <a:pt x="270881" y="1469319"/>
                  <a:pt x="351468" y="1477656"/>
                  <a:pt x="434139" y="1456814"/>
                </a:cubicBezTo>
                <a:cubicBezTo>
                  <a:pt x="511947" y="1440141"/>
                  <a:pt x="443865" y="1412352"/>
                  <a:pt x="398709" y="1419300"/>
                </a:cubicBezTo>
                <a:cubicBezTo>
                  <a:pt x="390372" y="1376922"/>
                  <a:pt x="336880" y="1440836"/>
                  <a:pt x="339658" y="1392901"/>
                </a:cubicBezTo>
                <a:cubicBezTo>
                  <a:pt x="304923" y="1401932"/>
                  <a:pt x="284081" y="1383175"/>
                  <a:pt x="239620" y="1390817"/>
                </a:cubicBezTo>
                <a:cubicBezTo>
                  <a:pt x="258377" y="1351218"/>
                  <a:pt x="122908" y="1388038"/>
                  <a:pt x="151391" y="1353302"/>
                </a:cubicBezTo>
                <a:cubicBezTo>
                  <a:pt x="216694" y="1322735"/>
                  <a:pt x="99288" y="1328293"/>
                  <a:pt x="153475" y="1303977"/>
                </a:cubicBezTo>
                <a:cubicBezTo>
                  <a:pt x="245872" y="1283831"/>
                  <a:pt x="344521" y="1303977"/>
                  <a:pt x="435529" y="1278273"/>
                </a:cubicBezTo>
                <a:cubicBezTo>
                  <a:pt x="325069" y="1236590"/>
                  <a:pt x="498053" y="1242148"/>
                  <a:pt x="530704" y="1207412"/>
                </a:cubicBezTo>
                <a:cubicBezTo>
                  <a:pt x="500137" y="1171287"/>
                  <a:pt x="479295" y="1224780"/>
                  <a:pt x="452202" y="1210191"/>
                </a:cubicBezTo>
                <a:cubicBezTo>
                  <a:pt x="419550" y="1201160"/>
                  <a:pt x="434139" y="1212275"/>
                  <a:pt x="396625" y="1226169"/>
                </a:cubicBezTo>
                <a:cubicBezTo>
                  <a:pt x="324375" y="1215054"/>
                  <a:pt x="261155" y="1208802"/>
                  <a:pt x="203495" y="1153225"/>
                </a:cubicBezTo>
                <a:cubicBezTo>
                  <a:pt x="243093" y="1116405"/>
                  <a:pt x="375784" y="1111542"/>
                  <a:pt x="445255" y="1079585"/>
                </a:cubicBezTo>
                <a:cubicBezTo>
                  <a:pt x="417466" y="1037207"/>
                  <a:pt x="483464" y="1042765"/>
                  <a:pt x="459843" y="1025398"/>
                </a:cubicBezTo>
                <a:cubicBezTo>
                  <a:pt x="389678" y="1082364"/>
                  <a:pt x="329237" y="1030955"/>
                  <a:pt x="261850" y="990662"/>
                </a:cubicBezTo>
                <a:cubicBezTo>
                  <a:pt x="245872" y="946895"/>
                  <a:pt x="491800" y="998998"/>
                  <a:pt x="382036" y="950368"/>
                </a:cubicBezTo>
                <a:cubicBezTo>
                  <a:pt x="372310" y="946200"/>
                  <a:pt x="261850" y="897570"/>
                  <a:pt x="293112" y="873255"/>
                </a:cubicBezTo>
                <a:cubicBezTo>
                  <a:pt x="368836" y="842688"/>
                  <a:pt x="459149" y="894791"/>
                  <a:pt x="527231" y="837825"/>
                </a:cubicBezTo>
                <a:cubicBezTo>
                  <a:pt x="500832" y="862139"/>
                  <a:pt x="446644" y="771827"/>
                  <a:pt x="393846" y="773216"/>
                </a:cubicBezTo>
                <a:cubicBezTo>
                  <a:pt x="366752" y="766269"/>
                  <a:pt x="247956" y="715555"/>
                  <a:pt x="293807" y="704440"/>
                </a:cubicBezTo>
                <a:cubicBezTo>
                  <a:pt x="344521" y="729450"/>
                  <a:pt x="324375" y="673873"/>
                  <a:pt x="361194" y="694019"/>
                </a:cubicBezTo>
                <a:cubicBezTo>
                  <a:pt x="434139" y="740565"/>
                  <a:pt x="365362" y="659978"/>
                  <a:pt x="409824" y="660673"/>
                </a:cubicBezTo>
                <a:cubicBezTo>
                  <a:pt x="511947" y="676651"/>
                  <a:pt x="431361" y="625937"/>
                  <a:pt x="382036" y="612043"/>
                </a:cubicBezTo>
                <a:cubicBezTo>
                  <a:pt x="386204" y="605095"/>
                  <a:pt x="336184" y="570360"/>
                  <a:pt x="379952" y="569665"/>
                </a:cubicBezTo>
                <a:cubicBezTo>
                  <a:pt x="411214" y="534235"/>
                  <a:pt x="530704" y="593980"/>
                  <a:pt x="486938" y="548129"/>
                </a:cubicBezTo>
                <a:cubicBezTo>
                  <a:pt x="552241" y="567581"/>
                  <a:pt x="639775" y="566887"/>
                  <a:pt x="685626" y="497415"/>
                </a:cubicBezTo>
                <a:cubicBezTo>
                  <a:pt x="678679" y="475879"/>
                  <a:pt x="550851" y="567581"/>
                  <a:pt x="516116" y="525898"/>
                </a:cubicBezTo>
                <a:cubicBezTo>
                  <a:pt x="603650" y="448090"/>
                  <a:pt x="467486" y="563413"/>
                  <a:pt x="453591" y="496720"/>
                </a:cubicBezTo>
                <a:cubicBezTo>
                  <a:pt x="535568" y="443228"/>
                  <a:pt x="350079" y="532845"/>
                  <a:pt x="430666" y="468237"/>
                </a:cubicBezTo>
                <a:cubicBezTo>
                  <a:pt x="405656" y="473100"/>
                  <a:pt x="284081" y="441143"/>
                  <a:pt x="382036" y="433502"/>
                </a:cubicBezTo>
                <a:cubicBezTo>
                  <a:pt x="414687" y="377925"/>
                  <a:pt x="483464" y="448090"/>
                  <a:pt x="528620" y="446006"/>
                </a:cubicBezTo>
                <a:cubicBezTo>
                  <a:pt x="491106" y="384872"/>
                  <a:pt x="707857" y="514783"/>
                  <a:pt x="685626" y="416133"/>
                </a:cubicBezTo>
                <a:cubicBezTo>
                  <a:pt x="641858" y="444617"/>
                  <a:pt x="643943" y="409186"/>
                  <a:pt x="598786" y="413355"/>
                </a:cubicBezTo>
                <a:cubicBezTo>
                  <a:pt x="622406" y="372367"/>
                  <a:pt x="550156" y="400155"/>
                  <a:pt x="516116" y="388345"/>
                </a:cubicBezTo>
                <a:cubicBezTo>
                  <a:pt x="443865" y="363335"/>
                  <a:pt x="602954" y="357083"/>
                  <a:pt x="507779" y="323737"/>
                </a:cubicBezTo>
                <a:cubicBezTo>
                  <a:pt x="448728" y="294559"/>
                  <a:pt x="561967" y="302200"/>
                  <a:pt x="493885" y="273022"/>
                </a:cubicBezTo>
                <a:cubicBezTo>
                  <a:pt x="495274" y="248708"/>
                  <a:pt x="655753" y="329989"/>
                  <a:pt x="585587" y="234118"/>
                </a:cubicBezTo>
                <a:cubicBezTo>
                  <a:pt x="629354" y="254960"/>
                  <a:pt x="648111" y="214666"/>
                  <a:pt x="591145" y="214666"/>
                </a:cubicBezTo>
                <a:cubicBezTo>
                  <a:pt x="621017" y="202857"/>
                  <a:pt x="529315" y="107681"/>
                  <a:pt x="602954" y="136164"/>
                </a:cubicBezTo>
                <a:cubicBezTo>
                  <a:pt x="624491" y="122270"/>
                  <a:pt x="650195" y="120185"/>
                  <a:pt x="657837" y="168815"/>
                </a:cubicBezTo>
                <a:cubicBezTo>
                  <a:pt x="718972" y="224392"/>
                  <a:pt x="630049" y="71556"/>
                  <a:pt x="639080" y="71556"/>
                </a:cubicBezTo>
                <a:cubicBezTo>
                  <a:pt x="704383" y="141027"/>
                  <a:pt x="679373" y="40294"/>
                  <a:pt x="687015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>
            <a:extLst>
              <a:ext uri="{FF2B5EF4-FFF2-40B4-BE49-F238E27FC236}">
                <a16:creationId xmlns:a16="http://schemas.microsoft.com/office/drawing/2014/main" id="{C51DB555-466A-46BF-B762-14D33A890283}"/>
              </a:ext>
            </a:extLst>
          </p:cNvPr>
          <p:cNvSpPr/>
          <p:nvPr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E00A7FE5-C1CD-4D2B-9310-AE324D97B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122652"/>
              </p:ext>
            </p:extLst>
          </p:nvPr>
        </p:nvGraphicFramePr>
        <p:xfrm>
          <a:off x="5231657" y="4731968"/>
          <a:ext cx="4173598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1">
            <a:extLst>
              <a:ext uri="{FF2B5EF4-FFF2-40B4-BE49-F238E27FC236}">
                <a16:creationId xmlns:a16="http://schemas.microsoft.com/office/drawing/2014/main" id="{28539CE8-5247-4C1C-ABAC-DECB95734A41}"/>
              </a:ext>
            </a:extLst>
          </p:cNvPr>
          <p:cNvSpPr/>
          <p:nvPr/>
        </p:nvSpPr>
        <p:spPr>
          <a:xfrm>
            <a:off x="5231657" y="2995839"/>
            <a:ext cx="3044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2013 ~ 2020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62469376-B8DE-4FAD-B286-6DEB2F675563}"/>
              </a:ext>
            </a:extLst>
          </p:cNvPr>
          <p:cNvSpPr/>
          <p:nvPr/>
        </p:nvSpPr>
        <p:spPr>
          <a:xfrm>
            <a:off x="5231657" y="2703513"/>
            <a:ext cx="154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Work Experience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2">
            <a:extLst>
              <a:ext uri="{FF2B5EF4-FFF2-40B4-BE49-F238E27FC236}">
                <a16:creationId xmlns:a16="http://schemas.microsoft.com/office/drawing/2014/main" id="{17F1B9B2-8219-4A4A-8EF4-08383094BFD7}"/>
              </a:ext>
            </a:extLst>
          </p:cNvPr>
          <p:cNvSpPr/>
          <p:nvPr/>
        </p:nvSpPr>
        <p:spPr>
          <a:xfrm>
            <a:off x="5231657" y="510211"/>
            <a:ext cx="304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MEMBER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NAME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2470D-DFA1-4E6C-9EC1-483C84BBE3DF}"/>
              </a:ext>
            </a:extLst>
          </p:cNvPr>
          <p:cNvSpPr txBox="1"/>
          <p:nvPr/>
        </p:nvSpPr>
        <p:spPr>
          <a:xfrm>
            <a:off x="5231656" y="1655275"/>
            <a:ext cx="3044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A607AAC7-0642-4F5E-A581-1FDAD288C7F2}"/>
              </a:ext>
            </a:extLst>
          </p:cNvPr>
          <p:cNvSpPr/>
          <p:nvPr/>
        </p:nvSpPr>
        <p:spPr>
          <a:xfrm>
            <a:off x="667765" y="500594"/>
            <a:ext cx="37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latin typeface="+mj-lt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21C921F-4622-47F2-951E-7F3F8F26D34F}"/>
              </a:ext>
            </a:extLst>
          </p:cNvPr>
          <p:cNvSpPr/>
          <p:nvPr/>
        </p:nvSpPr>
        <p:spPr>
          <a:xfrm>
            <a:off x="667765" y="2488069"/>
            <a:ext cx="341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077BDB6E-DDDB-4BDB-8294-C85FA6359254}"/>
              </a:ext>
            </a:extLst>
          </p:cNvPr>
          <p:cNvSpPr/>
          <p:nvPr/>
        </p:nvSpPr>
        <p:spPr>
          <a:xfrm>
            <a:off x="667764" y="3453621"/>
            <a:ext cx="3411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04EEA-DFF1-4A7B-A441-314C1020D60D}"/>
              </a:ext>
            </a:extLst>
          </p:cNvPr>
          <p:cNvSpPr txBox="1"/>
          <p:nvPr/>
        </p:nvSpPr>
        <p:spPr>
          <a:xfrm>
            <a:off x="1094069" y="5422918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44575-33C5-4953-8BB3-FF3B99695ED9}"/>
              </a:ext>
            </a:extLst>
          </p:cNvPr>
          <p:cNvSpPr txBox="1"/>
          <p:nvPr/>
        </p:nvSpPr>
        <p:spPr>
          <a:xfrm>
            <a:off x="1094069" y="5876972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6A2CFC62-1F46-44EF-85E7-3631E854FC07}"/>
              </a:ext>
            </a:extLst>
          </p:cNvPr>
          <p:cNvSpPr/>
          <p:nvPr/>
        </p:nvSpPr>
        <p:spPr>
          <a:xfrm>
            <a:off x="812323" y="585973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1D9E548B-0854-4D27-9D24-BBC7CC056090}"/>
              </a:ext>
            </a:extLst>
          </p:cNvPr>
          <p:cNvSpPr/>
          <p:nvPr/>
        </p:nvSpPr>
        <p:spPr>
          <a:xfrm>
            <a:off x="812323" y="540567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C47F9-2FEE-4665-B7D4-EDC8EC824F13}"/>
              </a:ext>
            </a:extLst>
          </p:cNvPr>
          <p:cNvSpPr txBox="1"/>
          <p:nvPr/>
        </p:nvSpPr>
        <p:spPr>
          <a:xfrm>
            <a:off x="2711433" y="6418604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E27228-0CD5-4782-81D6-C23E93CFD03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2822AFF8-A4C3-463F-81B1-8735EC415CB1}"/>
              </a:ext>
            </a:extLst>
          </p:cNvPr>
          <p:cNvSpPr/>
          <p:nvPr/>
        </p:nvSpPr>
        <p:spPr>
          <a:xfrm>
            <a:off x="1742828" y="1971112"/>
            <a:ext cx="1696030" cy="1696030"/>
          </a:xfrm>
          <a:prstGeom prst="roundRect">
            <a:avLst>
              <a:gd name="adj" fmla="val 104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2DEACF28-0BF4-447F-92F0-04C4E52A2EA4}"/>
              </a:ext>
            </a:extLst>
          </p:cNvPr>
          <p:cNvSpPr/>
          <p:nvPr/>
        </p:nvSpPr>
        <p:spPr>
          <a:xfrm>
            <a:off x="3592231" y="1542715"/>
            <a:ext cx="2124427" cy="2124427"/>
          </a:xfrm>
          <a:prstGeom prst="roundRect">
            <a:avLst>
              <a:gd name="adj" fmla="val 104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E5850E1B-A59D-46C2-8AB9-F0E018399753}"/>
              </a:ext>
            </a:extLst>
          </p:cNvPr>
          <p:cNvSpPr/>
          <p:nvPr/>
        </p:nvSpPr>
        <p:spPr>
          <a:xfrm flipH="1">
            <a:off x="3592231" y="3825297"/>
            <a:ext cx="1988348" cy="1988348"/>
          </a:xfrm>
          <a:prstGeom prst="roundRect">
            <a:avLst>
              <a:gd name="adj" fmla="val 104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762FE65D-716C-477F-A699-1DCCEF0DAFE6}"/>
              </a:ext>
            </a:extLst>
          </p:cNvPr>
          <p:cNvSpPr/>
          <p:nvPr/>
        </p:nvSpPr>
        <p:spPr>
          <a:xfrm flipH="1">
            <a:off x="948278" y="3825297"/>
            <a:ext cx="2490580" cy="2490580"/>
          </a:xfrm>
          <a:prstGeom prst="roundRect">
            <a:avLst>
              <a:gd name="adj" fmla="val 104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27">
            <a:extLst>
              <a:ext uri="{FF2B5EF4-FFF2-40B4-BE49-F238E27FC236}">
                <a16:creationId xmlns:a16="http://schemas.microsoft.com/office/drawing/2014/main" id="{41DA9142-8820-4AA4-852D-39C5B3EBA545}"/>
              </a:ext>
            </a:extLst>
          </p:cNvPr>
          <p:cNvSpPr/>
          <p:nvPr/>
        </p:nvSpPr>
        <p:spPr>
          <a:xfrm flipH="1">
            <a:off x="3576431" y="1677563"/>
            <a:ext cx="2004391" cy="2004391"/>
          </a:xfrm>
          <a:custGeom>
            <a:avLst/>
            <a:gdLst>
              <a:gd name="connsiteX0" fmla="*/ 1794812 w 2004391"/>
              <a:gd name="connsiteY0" fmla="*/ 0 h 2004391"/>
              <a:gd name="connsiteX1" fmla="*/ 209579 w 2004391"/>
              <a:gd name="connsiteY1" fmla="*/ 0 h 2004391"/>
              <a:gd name="connsiteX2" fmla="*/ 0 w 2004391"/>
              <a:gd name="connsiteY2" fmla="*/ 209579 h 2004391"/>
              <a:gd name="connsiteX3" fmla="*/ 0 w 2004391"/>
              <a:gd name="connsiteY3" fmla="*/ 1794812 h 2004391"/>
              <a:gd name="connsiteX4" fmla="*/ 209579 w 2004391"/>
              <a:gd name="connsiteY4" fmla="*/ 2004391 h 2004391"/>
              <a:gd name="connsiteX5" fmla="*/ 1310262 w 2004391"/>
              <a:gd name="connsiteY5" fmla="*/ 2004391 h 2004391"/>
              <a:gd name="connsiteX6" fmla="*/ 1310959 w 2004391"/>
              <a:gd name="connsiteY6" fmla="*/ 1990590 h 2004391"/>
              <a:gd name="connsiteX7" fmla="*/ 1996023 w 2004391"/>
              <a:gd name="connsiteY7" fmla="*/ 1305526 h 2004391"/>
              <a:gd name="connsiteX8" fmla="*/ 2004391 w 2004391"/>
              <a:gd name="connsiteY8" fmla="*/ 1305103 h 2004391"/>
              <a:gd name="connsiteX9" fmla="*/ 2004391 w 2004391"/>
              <a:gd name="connsiteY9" fmla="*/ 209579 h 2004391"/>
              <a:gd name="connsiteX10" fmla="*/ 1794812 w 2004391"/>
              <a:gd name="connsiteY10" fmla="*/ 0 h 200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4391" h="2004391">
                <a:moveTo>
                  <a:pt x="1794812" y="0"/>
                </a:moveTo>
                <a:lnTo>
                  <a:pt x="209579" y="0"/>
                </a:lnTo>
                <a:cubicBezTo>
                  <a:pt x="93832" y="0"/>
                  <a:pt x="0" y="93832"/>
                  <a:pt x="0" y="209579"/>
                </a:cubicBezTo>
                <a:lnTo>
                  <a:pt x="0" y="1794812"/>
                </a:lnTo>
                <a:cubicBezTo>
                  <a:pt x="0" y="1910559"/>
                  <a:pt x="93832" y="2004391"/>
                  <a:pt x="209579" y="2004391"/>
                </a:cubicBezTo>
                <a:lnTo>
                  <a:pt x="1310262" y="2004391"/>
                </a:lnTo>
                <a:lnTo>
                  <a:pt x="1310959" y="1990590"/>
                </a:lnTo>
                <a:cubicBezTo>
                  <a:pt x="1347642" y="1629375"/>
                  <a:pt x="1634808" y="1342209"/>
                  <a:pt x="1996023" y="1305526"/>
                </a:cubicBezTo>
                <a:lnTo>
                  <a:pt x="2004391" y="1305103"/>
                </a:lnTo>
                <a:lnTo>
                  <a:pt x="2004391" y="209579"/>
                </a:lnTo>
                <a:cubicBezTo>
                  <a:pt x="2004391" y="93832"/>
                  <a:pt x="1910559" y="0"/>
                  <a:pt x="17948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26">
            <a:extLst>
              <a:ext uri="{FF2B5EF4-FFF2-40B4-BE49-F238E27FC236}">
                <a16:creationId xmlns:a16="http://schemas.microsoft.com/office/drawing/2014/main" id="{8A34A2F3-57AD-43EB-82B6-D94CBEE701E1}"/>
              </a:ext>
            </a:extLst>
          </p:cNvPr>
          <p:cNvSpPr/>
          <p:nvPr/>
        </p:nvSpPr>
        <p:spPr>
          <a:xfrm flipH="1">
            <a:off x="1833770" y="2081754"/>
            <a:ext cx="1600200" cy="1600200"/>
          </a:xfrm>
          <a:custGeom>
            <a:avLst/>
            <a:gdLst>
              <a:gd name="connsiteX0" fmla="*/ 1432883 w 1600200"/>
              <a:gd name="connsiteY0" fmla="*/ 0 h 1600200"/>
              <a:gd name="connsiteX1" fmla="*/ 167317 w 1600200"/>
              <a:gd name="connsiteY1" fmla="*/ 0 h 1600200"/>
              <a:gd name="connsiteX2" fmla="*/ 0 w 1600200"/>
              <a:gd name="connsiteY2" fmla="*/ 167317 h 1600200"/>
              <a:gd name="connsiteX3" fmla="*/ 0 w 1600200"/>
              <a:gd name="connsiteY3" fmla="*/ 901026 h 1600200"/>
              <a:gd name="connsiteX4" fmla="*/ 6115 w 1600200"/>
              <a:gd name="connsiteY4" fmla="*/ 901335 h 1600200"/>
              <a:gd name="connsiteX5" fmla="*/ 691179 w 1600200"/>
              <a:gd name="connsiteY5" fmla="*/ 1586399 h 1600200"/>
              <a:gd name="connsiteX6" fmla="*/ 691876 w 1600200"/>
              <a:gd name="connsiteY6" fmla="*/ 1600200 h 1600200"/>
              <a:gd name="connsiteX7" fmla="*/ 1432883 w 1600200"/>
              <a:gd name="connsiteY7" fmla="*/ 1600200 h 1600200"/>
              <a:gd name="connsiteX8" fmla="*/ 1600200 w 1600200"/>
              <a:gd name="connsiteY8" fmla="*/ 1432883 h 1600200"/>
              <a:gd name="connsiteX9" fmla="*/ 1600200 w 1600200"/>
              <a:gd name="connsiteY9" fmla="*/ 167317 h 1600200"/>
              <a:gd name="connsiteX10" fmla="*/ 1432883 w 160020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0200" h="1600200">
                <a:moveTo>
                  <a:pt x="1432883" y="0"/>
                </a:moveTo>
                <a:lnTo>
                  <a:pt x="167317" y="0"/>
                </a:lnTo>
                <a:cubicBezTo>
                  <a:pt x="74910" y="0"/>
                  <a:pt x="0" y="74910"/>
                  <a:pt x="0" y="167317"/>
                </a:cubicBezTo>
                <a:lnTo>
                  <a:pt x="0" y="901026"/>
                </a:lnTo>
                <a:lnTo>
                  <a:pt x="6115" y="901335"/>
                </a:lnTo>
                <a:cubicBezTo>
                  <a:pt x="367330" y="938018"/>
                  <a:pt x="654496" y="1225184"/>
                  <a:pt x="691179" y="1586399"/>
                </a:cubicBezTo>
                <a:lnTo>
                  <a:pt x="691876" y="1600200"/>
                </a:lnTo>
                <a:lnTo>
                  <a:pt x="1432883" y="1600200"/>
                </a:lnTo>
                <a:cubicBezTo>
                  <a:pt x="1525290" y="1600200"/>
                  <a:pt x="1600200" y="1525290"/>
                  <a:pt x="1600200" y="1432883"/>
                </a:cubicBezTo>
                <a:lnTo>
                  <a:pt x="1600200" y="167317"/>
                </a:lnTo>
                <a:cubicBezTo>
                  <a:pt x="1600200" y="74910"/>
                  <a:pt x="1525290" y="0"/>
                  <a:pt x="14328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25">
            <a:extLst>
              <a:ext uri="{FF2B5EF4-FFF2-40B4-BE49-F238E27FC236}">
                <a16:creationId xmlns:a16="http://schemas.microsoft.com/office/drawing/2014/main" id="{7DC4E3AF-8705-4847-B8D6-433DC1E2B899}"/>
              </a:ext>
            </a:extLst>
          </p:cNvPr>
          <p:cNvSpPr/>
          <p:nvPr/>
        </p:nvSpPr>
        <p:spPr>
          <a:xfrm flipH="1">
            <a:off x="2738828" y="2979126"/>
            <a:ext cx="1534998" cy="1534998"/>
          </a:xfrm>
          <a:custGeom>
            <a:avLst/>
            <a:gdLst>
              <a:gd name="connsiteX0" fmla="*/ 767499 w 1534998"/>
              <a:gd name="connsiteY0" fmla="*/ 0 h 1534998"/>
              <a:gd name="connsiteX1" fmla="*/ 697395 w 1534998"/>
              <a:gd name="connsiteY1" fmla="*/ 3540 h 1534998"/>
              <a:gd name="connsiteX2" fmla="*/ 697395 w 1534998"/>
              <a:gd name="connsiteY2" fmla="*/ 493249 h 1534998"/>
              <a:gd name="connsiteX3" fmla="*/ 487816 w 1534998"/>
              <a:gd name="connsiteY3" fmla="*/ 702828 h 1534998"/>
              <a:gd name="connsiteX4" fmla="*/ 3266 w 1534998"/>
              <a:gd name="connsiteY4" fmla="*/ 702828 h 1534998"/>
              <a:gd name="connsiteX5" fmla="*/ 0 w 1534998"/>
              <a:gd name="connsiteY5" fmla="*/ 767499 h 1534998"/>
              <a:gd name="connsiteX6" fmla="*/ 3963 w 1534998"/>
              <a:gd name="connsiteY6" fmla="*/ 845971 h 1534998"/>
              <a:gd name="connsiteX7" fmla="*/ 4891 w 1534998"/>
              <a:gd name="connsiteY7" fmla="*/ 852047 h 1534998"/>
              <a:gd name="connsiteX8" fmla="*/ 501240 w 1534998"/>
              <a:gd name="connsiteY8" fmla="*/ 852047 h 1534998"/>
              <a:gd name="connsiteX9" fmla="*/ 697395 w 1534998"/>
              <a:gd name="connsiteY9" fmla="*/ 1048202 h 1534998"/>
              <a:gd name="connsiteX10" fmla="*/ 697395 w 1534998"/>
              <a:gd name="connsiteY10" fmla="*/ 1531458 h 1534998"/>
              <a:gd name="connsiteX11" fmla="*/ 767499 w 1534998"/>
              <a:gd name="connsiteY11" fmla="*/ 1534998 h 1534998"/>
              <a:gd name="connsiteX12" fmla="*/ 839856 w 1534998"/>
              <a:gd name="connsiteY12" fmla="*/ 1531344 h 1534998"/>
              <a:gd name="connsiteX13" fmla="*/ 839856 w 1534998"/>
              <a:gd name="connsiteY13" fmla="*/ 1097748 h 1534998"/>
              <a:gd name="connsiteX14" fmla="*/ 1085557 w 1534998"/>
              <a:gd name="connsiteY14" fmla="*/ 852047 h 1534998"/>
              <a:gd name="connsiteX15" fmla="*/ 1530108 w 1534998"/>
              <a:gd name="connsiteY15" fmla="*/ 852047 h 1534998"/>
              <a:gd name="connsiteX16" fmla="*/ 1531035 w 1534998"/>
              <a:gd name="connsiteY16" fmla="*/ 845971 h 1534998"/>
              <a:gd name="connsiteX17" fmla="*/ 1534998 w 1534998"/>
              <a:gd name="connsiteY17" fmla="*/ 767499 h 1534998"/>
              <a:gd name="connsiteX18" fmla="*/ 1531732 w 1534998"/>
              <a:gd name="connsiteY18" fmla="*/ 702828 h 1534998"/>
              <a:gd name="connsiteX19" fmla="*/ 1007173 w 1534998"/>
              <a:gd name="connsiteY19" fmla="*/ 702828 h 1534998"/>
              <a:gd name="connsiteX20" fmla="*/ 839856 w 1534998"/>
              <a:gd name="connsiteY20" fmla="*/ 535511 h 1534998"/>
              <a:gd name="connsiteX21" fmla="*/ 839856 w 1534998"/>
              <a:gd name="connsiteY21" fmla="*/ 3654 h 1534998"/>
              <a:gd name="connsiteX22" fmla="*/ 767499 w 1534998"/>
              <a:gd name="connsiteY22" fmla="*/ 0 h 153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34998" h="1534998">
                <a:moveTo>
                  <a:pt x="767499" y="0"/>
                </a:moveTo>
                <a:lnTo>
                  <a:pt x="697395" y="3540"/>
                </a:lnTo>
                <a:lnTo>
                  <a:pt x="697395" y="493249"/>
                </a:lnTo>
                <a:cubicBezTo>
                  <a:pt x="697395" y="608996"/>
                  <a:pt x="603563" y="702828"/>
                  <a:pt x="487816" y="702828"/>
                </a:cubicBezTo>
                <a:lnTo>
                  <a:pt x="3266" y="702828"/>
                </a:lnTo>
                <a:lnTo>
                  <a:pt x="0" y="767499"/>
                </a:lnTo>
                <a:cubicBezTo>
                  <a:pt x="0" y="793991"/>
                  <a:pt x="1343" y="820170"/>
                  <a:pt x="3963" y="845971"/>
                </a:cubicBezTo>
                <a:lnTo>
                  <a:pt x="4891" y="852047"/>
                </a:lnTo>
                <a:lnTo>
                  <a:pt x="501240" y="852047"/>
                </a:lnTo>
                <a:cubicBezTo>
                  <a:pt x="609573" y="852047"/>
                  <a:pt x="697395" y="939869"/>
                  <a:pt x="697395" y="1048202"/>
                </a:cubicBezTo>
                <a:lnTo>
                  <a:pt x="697395" y="1531458"/>
                </a:lnTo>
                <a:lnTo>
                  <a:pt x="767499" y="1534998"/>
                </a:lnTo>
                <a:lnTo>
                  <a:pt x="839856" y="1531344"/>
                </a:lnTo>
                <a:lnTo>
                  <a:pt x="839856" y="1097748"/>
                </a:lnTo>
                <a:cubicBezTo>
                  <a:pt x="839856" y="962051"/>
                  <a:pt x="949860" y="852047"/>
                  <a:pt x="1085557" y="852047"/>
                </a:cubicBezTo>
                <a:lnTo>
                  <a:pt x="1530108" y="852047"/>
                </a:lnTo>
                <a:lnTo>
                  <a:pt x="1531035" y="845971"/>
                </a:lnTo>
                <a:cubicBezTo>
                  <a:pt x="1533656" y="820170"/>
                  <a:pt x="1534998" y="793991"/>
                  <a:pt x="1534998" y="767499"/>
                </a:cubicBezTo>
                <a:lnTo>
                  <a:pt x="1531732" y="702828"/>
                </a:lnTo>
                <a:lnTo>
                  <a:pt x="1007173" y="702828"/>
                </a:lnTo>
                <a:cubicBezTo>
                  <a:pt x="914766" y="702828"/>
                  <a:pt x="839856" y="627918"/>
                  <a:pt x="839856" y="535511"/>
                </a:cubicBezTo>
                <a:lnTo>
                  <a:pt x="839856" y="3654"/>
                </a:lnTo>
                <a:lnTo>
                  <a:pt x="7674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F61B944D-6DD1-4356-B34E-CDADDFE5BC44}"/>
              </a:ext>
            </a:extLst>
          </p:cNvPr>
          <p:cNvSpPr/>
          <p:nvPr/>
        </p:nvSpPr>
        <p:spPr>
          <a:xfrm flipH="1">
            <a:off x="1084113" y="3831172"/>
            <a:ext cx="2349856" cy="2349856"/>
          </a:xfrm>
          <a:custGeom>
            <a:avLst/>
            <a:gdLst>
              <a:gd name="connsiteX0" fmla="*/ 2104155 w 2349856"/>
              <a:gd name="connsiteY0" fmla="*/ 0 h 2349856"/>
              <a:gd name="connsiteX1" fmla="*/ 690252 w 2349856"/>
              <a:gd name="connsiteY1" fmla="*/ 0 h 2349856"/>
              <a:gd name="connsiteX2" fmla="*/ 679549 w 2349856"/>
              <a:gd name="connsiteY2" fmla="*/ 70130 h 2349856"/>
              <a:gd name="connsiteX3" fmla="*/ 6115 w 2349856"/>
              <a:gd name="connsiteY3" fmla="*/ 678988 h 2349856"/>
              <a:gd name="connsiteX4" fmla="*/ 0 w 2349856"/>
              <a:gd name="connsiteY4" fmla="*/ 679297 h 2349856"/>
              <a:gd name="connsiteX5" fmla="*/ 0 w 2349856"/>
              <a:gd name="connsiteY5" fmla="*/ 2104155 h 2349856"/>
              <a:gd name="connsiteX6" fmla="*/ 245701 w 2349856"/>
              <a:gd name="connsiteY6" fmla="*/ 2349856 h 2349856"/>
              <a:gd name="connsiteX7" fmla="*/ 2104155 w 2349856"/>
              <a:gd name="connsiteY7" fmla="*/ 2349856 h 2349856"/>
              <a:gd name="connsiteX8" fmla="*/ 2349856 w 2349856"/>
              <a:gd name="connsiteY8" fmla="*/ 2104155 h 2349856"/>
              <a:gd name="connsiteX9" fmla="*/ 2349856 w 2349856"/>
              <a:gd name="connsiteY9" fmla="*/ 245701 h 2349856"/>
              <a:gd name="connsiteX10" fmla="*/ 2104155 w 2349856"/>
              <a:gd name="connsiteY10" fmla="*/ 0 h 234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9856" h="2349856">
                <a:moveTo>
                  <a:pt x="2104155" y="0"/>
                </a:moveTo>
                <a:lnTo>
                  <a:pt x="690252" y="0"/>
                </a:lnTo>
                <a:lnTo>
                  <a:pt x="679549" y="70130"/>
                </a:lnTo>
                <a:cubicBezTo>
                  <a:pt x="613095" y="394885"/>
                  <a:pt x="341529" y="644926"/>
                  <a:pt x="6115" y="678988"/>
                </a:cubicBezTo>
                <a:lnTo>
                  <a:pt x="0" y="679297"/>
                </a:lnTo>
                <a:lnTo>
                  <a:pt x="0" y="2104155"/>
                </a:lnTo>
                <a:cubicBezTo>
                  <a:pt x="0" y="2239852"/>
                  <a:pt x="110004" y="2349856"/>
                  <a:pt x="245701" y="2349856"/>
                </a:cubicBezTo>
                <a:lnTo>
                  <a:pt x="2104155" y="2349856"/>
                </a:lnTo>
                <a:cubicBezTo>
                  <a:pt x="2239852" y="2349856"/>
                  <a:pt x="2349856" y="2239852"/>
                  <a:pt x="2349856" y="2104155"/>
                </a:cubicBezTo>
                <a:lnTo>
                  <a:pt x="2349856" y="245701"/>
                </a:lnTo>
                <a:cubicBezTo>
                  <a:pt x="2349856" y="110004"/>
                  <a:pt x="2239852" y="0"/>
                  <a:pt x="2104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CF2C9FB9-9AF8-4F99-9927-1C5F11E05B06}"/>
              </a:ext>
            </a:extLst>
          </p:cNvPr>
          <p:cNvSpPr/>
          <p:nvPr/>
        </p:nvSpPr>
        <p:spPr>
          <a:xfrm flipH="1">
            <a:off x="3576431" y="3831173"/>
            <a:ext cx="1876001" cy="1876001"/>
          </a:xfrm>
          <a:custGeom>
            <a:avLst/>
            <a:gdLst>
              <a:gd name="connsiteX0" fmla="*/ 1183497 w 1876001"/>
              <a:gd name="connsiteY0" fmla="*/ 0 h 1876001"/>
              <a:gd name="connsiteX1" fmla="*/ 196155 w 1876001"/>
              <a:gd name="connsiteY1" fmla="*/ 0 h 1876001"/>
              <a:gd name="connsiteX2" fmla="*/ 0 w 1876001"/>
              <a:gd name="connsiteY2" fmla="*/ 196155 h 1876001"/>
              <a:gd name="connsiteX3" fmla="*/ 0 w 1876001"/>
              <a:gd name="connsiteY3" fmla="*/ 1679846 h 1876001"/>
              <a:gd name="connsiteX4" fmla="*/ 196155 w 1876001"/>
              <a:gd name="connsiteY4" fmla="*/ 1876001 h 1876001"/>
              <a:gd name="connsiteX5" fmla="*/ 1679846 w 1876001"/>
              <a:gd name="connsiteY5" fmla="*/ 1876001 h 1876001"/>
              <a:gd name="connsiteX6" fmla="*/ 1876001 w 1876001"/>
              <a:gd name="connsiteY6" fmla="*/ 1679846 h 1876001"/>
              <a:gd name="connsiteX7" fmla="*/ 1876001 w 1876001"/>
              <a:gd name="connsiteY7" fmla="*/ 679411 h 1876001"/>
              <a:gd name="connsiteX8" fmla="*/ 1867633 w 1876001"/>
              <a:gd name="connsiteY8" fmla="*/ 678988 h 1876001"/>
              <a:gd name="connsiteX9" fmla="*/ 1194199 w 1876001"/>
              <a:gd name="connsiteY9" fmla="*/ 70130 h 1876001"/>
              <a:gd name="connsiteX10" fmla="*/ 1183497 w 1876001"/>
              <a:gd name="connsiteY10" fmla="*/ 0 h 187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6001" h="1876001">
                <a:moveTo>
                  <a:pt x="1183497" y="0"/>
                </a:moveTo>
                <a:lnTo>
                  <a:pt x="196155" y="0"/>
                </a:lnTo>
                <a:cubicBezTo>
                  <a:pt x="87822" y="0"/>
                  <a:pt x="0" y="87822"/>
                  <a:pt x="0" y="196155"/>
                </a:cubicBezTo>
                <a:lnTo>
                  <a:pt x="0" y="1679846"/>
                </a:lnTo>
                <a:cubicBezTo>
                  <a:pt x="0" y="1788179"/>
                  <a:pt x="87822" y="1876001"/>
                  <a:pt x="196155" y="1876001"/>
                </a:cubicBezTo>
                <a:lnTo>
                  <a:pt x="1679846" y="1876001"/>
                </a:lnTo>
                <a:cubicBezTo>
                  <a:pt x="1788179" y="1876001"/>
                  <a:pt x="1876001" y="1788179"/>
                  <a:pt x="1876001" y="1679846"/>
                </a:cubicBezTo>
                <a:lnTo>
                  <a:pt x="1876001" y="679411"/>
                </a:lnTo>
                <a:lnTo>
                  <a:pt x="1867633" y="678988"/>
                </a:lnTo>
                <a:cubicBezTo>
                  <a:pt x="1532219" y="644926"/>
                  <a:pt x="1260654" y="394885"/>
                  <a:pt x="1194199" y="70130"/>
                </a:cubicBezTo>
                <a:lnTo>
                  <a:pt x="118349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B7836-E731-4A33-8D0B-E09AAE4FCDAC}"/>
              </a:ext>
            </a:extLst>
          </p:cNvPr>
          <p:cNvSpPr txBox="1"/>
          <p:nvPr/>
        </p:nvSpPr>
        <p:spPr>
          <a:xfrm>
            <a:off x="1977888" y="2253717"/>
            <a:ext cx="131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1B7AE-314A-41D2-BD87-F2F952DF5D66}"/>
              </a:ext>
            </a:extLst>
          </p:cNvPr>
          <p:cNvSpPr txBox="1"/>
          <p:nvPr/>
        </p:nvSpPr>
        <p:spPr>
          <a:xfrm>
            <a:off x="3718223" y="1838766"/>
            <a:ext cx="1737360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F6E4A-CAC1-40A0-BD82-46DFA867FA98}"/>
              </a:ext>
            </a:extLst>
          </p:cNvPr>
          <p:cNvSpPr txBox="1"/>
          <p:nvPr/>
        </p:nvSpPr>
        <p:spPr>
          <a:xfrm>
            <a:off x="1391937" y="4689968"/>
            <a:ext cx="1734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DB721-8EDC-4390-B03E-56E9D171C409}"/>
              </a:ext>
            </a:extLst>
          </p:cNvPr>
          <p:cNvSpPr txBox="1"/>
          <p:nvPr/>
        </p:nvSpPr>
        <p:spPr>
          <a:xfrm>
            <a:off x="3645751" y="4562755"/>
            <a:ext cx="1737360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8807F-246A-4CA0-9339-C47632082866}"/>
              </a:ext>
            </a:extLst>
          </p:cNvPr>
          <p:cNvSpPr txBox="1"/>
          <p:nvPr/>
        </p:nvSpPr>
        <p:spPr>
          <a:xfrm>
            <a:off x="1977888" y="3123338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D189D-3667-4A04-93DE-90C868F835AB}"/>
              </a:ext>
            </a:extLst>
          </p:cNvPr>
          <p:cNvSpPr txBox="1"/>
          <p:nvPr/>
        </p:nvSpPr>
        <p:spPr>
          <a:xfrm>
            <a:off x="4667458" y="3899879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F6374-BB22-42C7-8049-11852DABDED5}"/>
              </a:ext>
            </a:extLst>
          </p:cNvPr>
          <p:cNvSpPr txBox="1"/>
          <p:nvPr/>
        </p:nvSpPr>
        <p:spPr>
          <a:xfrm>
            <a:off x="4800969" y="3123338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CB34C-B15C-4B03-9F8A-7404703004FA}"/>
              </a:ext>
            </a:extLst>
          </p:cNvPr>
          <p:cNvSpPr txBox="1"/>
          <p:nvPr/>
        </p:nvSpPr>
        <p:spPr>
          <a:xfrm>
            <a:off x="1260007" y="3906505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46B958DB-C4EC-4782-9E42-B9AE99B1719A}"/>
              </a:ext>
            </a:extLst>
          </p:cNvPr>
          <p:cNvGrpSpPr/>
          <p:nvPr/>
        </p:nvGrpSpPr>
        <p:grpSpPr>
          <a:xfrm>
            <a:off x="6435588" y="1952176"/>
            <a:ext cx="5245248" cy="1377966"/>
            <a:chOff x="8070434" y="1645829"/>
            <a:chExt cx="2925465" cy="13779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65DD59-7C8A-46DD-B1E6-2CAEA9EF4A5C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734AA0-1C23-4446-B784-C566EAC49789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4C746E-7303-4CBF-83CC-C95B2164D63A}"/>
              </a:ext>
            </a:extLst>
          </p:cNvPr>
          <p:cNvSpPr txBox="1"/>
          <p:nvPr/>
        </p:nvSpPr>
        <p:spPr>
          <a:xfrm>
            <a:off x="6435588" y="3390108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502B3-2A76-4CAE-B2A7-172A3A0786DF}"/>
              </a:ext>
            </a:extLst>
          </p:cNvPr>
          <p:cNvSpPr txBox="1"/>
          <p:nvPr/>
        </p:nvSpPr>
        <p:spPr>
          <a:xfrm>
            <a:off x="6435588" y="4044065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A2F00-4908-4EC3-94F3-6D5B0A8D144E}"/>
              </a:ext>
            </a:extLst>
          </p:cNvPr>
          <p:cNvSpPr txBox="1"/>
          <p:nvPr/>
        </p:nvSpPr>
        <p:spPr>
          <a:xfrm>
            <a:off x="6435588" y="469802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F94B9-0E85-463B-997C-0239C48CF05D}"/>
              </a:ext>
            </a:extLst>
          </p:cNvPr>
          <p:cNvSpPr txBox="1"/>
          <p:nvPr/>
        </p:nvSpPr>
        <p:spPr>
          <a:xfrm>
            <a:off x="6435588" y="535198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05C2BE8-E9CB-48D0-9A39-B9C35879F0A0}"/>
              </a:ext>
            </a:extLst>
          </p:cNvPr>
          <p:cNvSpPr>
            <a:spLocks noChangeAspect="1"/>
          </p:cNvSpPr>
          <p:nvPr/>
        </p:nvSpPr>
        <p:spPr>
          <a:xfrm>
            <a:off x="3753913" y="3255809"/>
            <a:ext cx="281060" cy="2834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A63B20A-9A98-4E6E-9DBA-DA77FCF99127}"/>
              </a:ext>
            </a:extLst>
          </p:cNvPr>
          <p:cNvSpPr/>
          <p:nvPr/>
        </p:nvSpPr>
        <p:spPr>
          <a:xfrm>
            <a:off x="3003828" y="3282179"/>
            <a:ext cx="281014" cy="21585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82BF37FA-3965-46A1-9701-9B71B0B7EF0E}"/>
              </a:ext>
            </a:extLst>
          </p:cNvPr>
          <p:cNvSpPr/>
          <p:nvPr/>
        </p:nvSpPr>
        <p:spPr>
          <a:xfrm>
            <a:off x="3030199" y="3988312"/>
            <a:ext cx="265107" cy="22878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2145C9B-7359-42AE-A989-0BD3953F22E4}"/>
              </a:ext>
            </a:extLst>
          </p:cNvPr>
          <p:cNvSpPr/>
          <p:nvPr/>
        </p:nvSpPr>
        <p:spPr>
          <a:xfrm>
            <a:off x="3768172" y="4002553"/>
            <a:ext cx="252541" cy="2364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6" name="Graphic 48">
            <a:extLst>
              <a:ext uri="{FF2B5EF4-FFF2-40B4-BE49-F238E27FC236}">
                <a16:creationId xmlns:a16="http://schemas.microsoft.com/office/drawing/2014/main" id="{1E660A00-80F0-4853-BFA4-D5F889F61083}"/>
              </a:ext>
            </a:extLst>
          </p:cNvPr>
          <p:cNvGrpSpPr/>
          <p:nvPr/>
        </p:nvGrpSpPr>
        <p:grpSpPr>
          <a:xfrm>
            <a:off x="229138" y="1625421"/>
            <a:ext cx="4821585" cy="4826766"/>
            <a:chOff x="2671225" y="-136"/>
            <a:chExt cx="6849572" cy="6856935"/>
          </a:xfrm>
        </p:grpSpPr>
        <p:sp>
          <p:nvSpPr>
            <p:cNvPr id="127" name="Freeform: Shape 75">
              <a:extLst>
                <a:ext uri="{FF2B5EF4-FFF2-40B4-BE49-F238E27FC236}">
                  <a16:creationId xmlns:a16="http://schemas.microsoft.com/office/drawing/2014/main" id="{C93C718C-058C-48DE-81E8-CF138AEDCE06}"/>
                </a:ext>
              </a:extLst>
            </p:cNvPr>
            <p:cNvSpPr/>
            <p:nvPr/>
          </p:nvSpPr>
          <p:spPr>
            <a:xfrm>
              <a:off x="5548799" y="-136"/>
              <a:ext cx="2646483" cy="3989830"/>
            </a:xfrm>
            <a:custGeom>
              <a:avLst/>
              <a:gdLst>
                <a:gd name="connsiteX0" fmla="*/ 2545595 w 2646483"/>
                <a:gd name="connsiteY0" fmla="*/ 709670 h 3989829"/>
                <a:gd name="connsiteX1" fmla="*/ 2528410 w 2646483"/>
                <a:gd name="connsiteY1" fmla="*/ 658030 h 3989829"/>
                <a:gd name="connsiteX2" fmla="*/ 2514251 w 2646483"/>
                <a:gd name="connsiteY2" fmla="*/ 655330 h 3989829"/>
                <a:gd name="connsiteX3" fmla="*/ 2502222 w 2646483"/>
                <a:gd name="connsiteY3" fmla="*/ 692893 h 3989829"/>
                <a:gd name="connsiteX4" fmla="*/ 2440679 w 2646483"/>
                <a:gd name="connsiteY4" fmla="*/ 861806 h 3989829"/>
                <a:gd name="connsiteX5" fmla="*/ 2241487 w 2646483"/>
                <a:gd name="connsiteY5" fmla="*/ 1083832 h 3989829"/>
                <a:gd name="connsiteX6" fmla="*/ 1851775 w 2646483"/>
                <a:gd name="connsiteY6" fmla="*/ 1372555 h 3989829"/>
                <a:gd name="connsiteX7" fmla="*/ 1474749 w 2646483"/>
                <a:gd name="connsiteY7" fmla="*/ 1711773 h 3989829"/>
                <a:gd name="connsiteX8" fmla="*/ 1153209 w 2646483"/>
                <a:gd name="connsiteY8" fmla="*/ 2321545 h 3989829"/>
                <a:gd name="connsiteX9" fmla="*/ 1138560 w 2646483"/>
                <a:gd name="connsiteY9" fmla="*/ 2370894 h 3989829"/>
                <a:gd name="connsiteX10" fmla="*/ 1136186 w 2646483"/>
                <a:gd name="connsiteY10" fmla="*/ 2370157 h 3989829"/>
                <a:gd name="connsiteX11" fmla="*/ 1138805 w 2646483"/>
                <a:gd name="connsiteY11" fmla="*/ 2159098 h 3989829"/>
                <a:gd name="connsiteX12" fmla="*/ 1152963 w 2646483"/>
                <a:gd name="connsiteY12" fmla="*/ 1352178 h 3989829"/>
                <a:gd name="connsiteX13" fmla="*/ 1198956 w 2646483"/>
                <a:gd name="connsiteY13" fmla="*/ 1231631 h 3989829"/>
                <a:gd name="connsiteX14" fmla="*/ 1227026 w 2646483"/>
                <a:gd name="connsiteY14" fmla="*/ 1203315 h 3989829"/>
                <a:gd name="connsiteX15" fmla="*/ 1358867 w 2646483"/>
                <a:gd name="connsiteY15" fmla="*/ 1127942 h 3989829"/>
                <a:gd name="connsiteX16" fmla="*/ 1617965 w 2646483"/>
                <a:gd name="connsiteY16" fmla="*/ 1030801 h 3989829"/>
                <a:gd name="connsiteX17" fmla="*/ 1989836 w 2646483"/>
                <a:gd name="connsiteY17" fmla="*/ 458674 h 3989829"/>
                <a:gd name="connsiteX18" fmla="*/ 1949326 w 2646483"/>
                <a:gd name="connsiteY18" fmla="*/ 100634 h 3989829"/>
                <a:gd name="connsiteX19" fmla="*/ 1926248 w 2646483"/>
                <a:gd name="connsiteY19" fmla="*/ 9221 h 3989829"/>
                <a:gd name="connsiteX20" fmla="*/ 1917573 w 2646483"/>
                <a:gd name="connsiteY20" fmla="*/ 301 h 3989829"/>
                <a:gd name="connsiteX21" fmla="*/ 1914136 w 2646483"/>
                <a:gd name="connsiteY21" fmla="*/ 9303 h 3989829"/>
                <a:gd name="connsiteX22" fmla="*/ 1911353 w 2646483"/>
                <a:gd name="connsiteY22" fmla="*/ 14949 h 3989829"/>
                <a:gd name="connsiteX23" fmla="*/ 1757007 w 2646483"/>
                <a:gd name="connsiteY23" fmla="*/ 247041 h 3989829"/>
                <a:gd name="connsiteX24" fmla="*/ 1496027 w 2646483"/>
                <a:gd name="connsiteY24" fmla="*/ 441651 h 3989829"/>
                <a:gd name="connsiteX25" fmla="*/ 1200511 w 2646483"/>
                <a:gd name="connsiteY25" fmla="*/ 806484 h 3989829"/>
                <a:gd name="connsiteX26" fmla="*/ 1098623 w 2646483"/>
                <a:gd name="connsiteY26" fmla="*/ 1332455 h 3989829"/>
                <a:gd name="connsiteX27" fmla="*/ 1095595 w 2646483"/>
                <a:gd name="connsiteY27" fmla="*/ 1872256 h 3989829"/>
                <a:gd name="connsiteX28" fmla="*/ 1089784 w 2646483"/>
                <a:gd name="connsiteY28" fmla="*/ 1866691 h 3989829"/>
                <a:gd name="connsiteX29" fmla="*/ 926682 w 2646483"/>
                <a:gd name="connsiteY29" fmla="*/ 1480827 h 3989829"/>
                <a:gd name="connsiteX30" fmla="*/ 655308 w 2646483"/>
                <a:gd name="connsiteY30" fmla="*/ 1216818 h 3989829"/>
                <a:gd name="connsiteX31" fmla="*/ 393591 w 2646483"/>
                <a:gd name="connsiteY31" fmla="*/ 1019835 h 3989829"/>
                <a:gd name="connsiteX32" fmla="*/ 280000 w 2646483"/>
                <a:gd name="connsiteY32" fmla="*/ 854032 h 3989829"/>
                <a:gd name="connsiteX33" fmla="*/ 261996 w 2646483"/>
                <a:gd name="connsiteY33" fmla="*/ 794126 h 3989829"/>
                <a:gd name="connsiteX34" fmla="*/ 254958 w 2646483"/>
                <a:gd name="connsiteY34" fmla="*/ 790935 h 3989829"/>
                <a:gd name="connsiteX35" fmla="*/ 245219 w 2646483"/>
                <a:gd name="connsiteY35" fmla="*/ 816223 h 3989829"/>
                <a:gd name="connsiteX36" fmla="*/ 185478 w 2646483"/>
                <a:gd name="connsiteY36" fmla="*/ 1312568 h 3989829"/>
                <a:gd name="connsiteX37" fmla="*/ 508327 w 2646483"/>
                <a:gd name="connsiteY37" fmla="*/ 1842549 h 3989829"/>
                <a:gd name="connsiteX38" fmla="*/ 785512 w 2646483"/>
                <a:gd name="connsiteY38" fmla="*/ 1956140 h 3989829"/>
                <a:gd name="connsiteX39" fmla="*/ 979467 w 2646483"/>
                <a:gd name="connsiteY39" fmla="*/ 2053363 h 3989829"/>
                <a:gd name="connsiteX40" fmla="*/ 1058850 w 2646483"/>
                <a:gd name="connsiteY40" fmla="*/ 2169982 h 3989829"/>
                <a:gd name="connsiteX41" fmla="*/ 1076118 w 2646483"/>
                <a:gd name="connsiteY41" fmla="*/ 2704710 h 3989829"/>
                <a:gd name="connsiteX42" fmla="*/ 1067443 w 2646483"/>
                <a:gd name="connsiteY42" fmla="*/ 2799641 h 3989829"/>
                <a:gd name="connsiteX43" fmla="*/ 1056722 w 2646483"/>
                <a:gd name="connsiteY43" fmla="*/ 2891791 h 3989829"/>
                <a:gd name="connsiteX44" fmla="*/ 1051894 w 2646483"/>
                <a:gd name="connsiteY44" fmla="*/ 2869776 h 3989829"/>
                <a:gd name="connsiteX45" fmla="*/ 850982 w 2646483"/>
                <a:gd name="connsiteY45" fmla="*/ 2450767 h 3989829"/>
                <a:gd name="connsiteX46" fmla="*/ 556448 w 2646483"/>
                <a:gd name="connsiteY46" fmla="*/ 2174319 h 3989829"/>
                <a:gd name="connsiteX47" fmla="*/ 262160 w 2646483"/>
                <a:gd name="connsiteY47" fmla="*/ 1954503 h 3989829"/>
                <a:gd name="connsiteX48" fmla="*/ 111824 w 2646483"/>
                <a:gd name="connsiteY48" fmla="*/ 1739434 h 3989829"/>
                <a:gd name="connsiteX49" fmla="*/ 93656 w 2646483"/>
                <a:gd name="connsiteY49" fmla="*/ 1677401 h 3989829"/>
                <a:gd name="connsiteX50" fmla="*/ 84163 w 2646483"/>
                <a:gd name="connsiteY50" fmla="*/ 1672736 h 3989829"/>
                <a:gd name="connsiteX51" fmla="*/ 76715 w 2646483"/>
                <a:gd name="connsiteY51" fmla="*/ 1689840 h 3989829"/>
                <a:gd name="connsiteX52" fmla="*/ 44880 w 2646483"/>
                <a:gd name="connsiteY52" fmla="*/ 1824545 h 3989829"/>
                <a:gd name="connsiteX53" fmla="*/ 4698 w 2646483"/>
                <a:gd name="connsiteY53" fmla="*/ 2320973 h 3989829"/>
                <a:gd name="connsiteX54" fmla="*/ 391136 w 2646483"/>
                <a:gd name="connsiteY54" fmla="*/ 2916997 h 3989829"/>
                <a:gd name="connsiteX55" fmla="*/ 703510 w 2646483"/>
                <a:gd name="connsiteY55" fmla="*/ 3044336 h 3989829"/>
                <a:gd name="connsiteX56" fmla="*/ 903685 w 2646483"/>
                <a:gd name="connsiteY56" fmla="*/ 3134685 h 3989829"/>
                <a:gd name="connsiteX57" fmla="*/ 1020877 w 2646483"/>
                <a:gd name="connsiteY57" fmla="*/ 3261124 h 3989829"/>
                <a:gd name="connsiteX58" fmla="*/ 1044692 w 2646483"/>
                <a:gd name="connsiteY58" fmla="*/ 3389773 h 3989829"/>
                <a:gd name="connsiteX59" fmla="*/ 1052221 w 2646483"/>
                <a:gd name="connsiteY59" fmla="*/ 3988661 h 3989829"/>
                <a:gd name="connsiteX60" fmla="*/ 1129394 w 2646483"/>
                <a:gd name="connsiteY60" fmla="*/ 3988661 h 3989829"/>
                <a:gd name="connsiteX61" fmla="*/ 1139705 w 2646483"/>
                <a:gd name="connsiteY61" fmla="*/ 3495753 h 3989829"/>
                <a:gd name="connsiteX62" fmla="*/ 1157219 w 2646483"/>
                <a:gd name="connsiteY62" fmla="*/ 3037216 h 3989829"/>
                <a:gd name="connsiteX63" fmla="*/ 1218270 w 2646483"/>
                <a:gd name="connsiteY63" fmla="*/ 2873623 h 3989829"/>
                <a:gd name="connsiteX64" fmla="*/ 1343563 w 2646483"/>
                <a:gd name="connsiteY64" fmla="*/ 2756267 h 3989829"/>
                <a:gd name="connsiteX65" fmla="*/ 1628276 w 2646483"/>
                <a:gd name="connsiteY65" fmla="*/ 2624672 h 3989829"/>
                <a:gd name="connsiteX66" fmla="*/ 2045649 w 2646483"/>
                <a:gd name="connsiteY66" fmla="*/ 2460015 h 3989829"/>
                <a:gd name="connsiteX67" fmla="*/ 2418420 w 2646483"/>
                <a:gd name="connsiteY67" fmla="*/ 2168591 h 3989829"/>
                <a:gd name="connsiteX68" fmla="*/ 2644292 w 2646483"/>
                <a:gd name="connsiteY68" fmla="*/ 1530257 h 3989829"/>
                <a:gd name="connsiteX69" fmla="*/ 2545595 w 2646483"/>
                <a:gd name="connsiteY69" fmla="*/ 709670 h 398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646483" h="3989829">
                  <a:moveTo>
                    <a:pt x="2545595" y="709670"/>
                  </a:moveTo>
                  <a:cubicBezTo>
                    <a:pt x="2541258" y="691993"/>
                    <a:pt x="2536839" y="674316"/>
                    <a:pt x="2528410" y="658030"/>
                  </a:cubicBezTo>
                  <a:cubicBezTo>
                    <a:pt x="2525545" y="652465"/>
                    <a:pt x="2521944" y="639944"/>
                    <a:pt x="2514251" y="655330"/>
                  </a:cubicBezTo>
                  <a:cubicBezTo>
                    <a:pt x="2507132" y="666869"/>
                    <a:pt x="2505331" y="680126"/>
                    <a:pt x="2502222" y="692893"/>
                  </a:cubicBezTo>
                  <a:cubicBezTo>
                    <a:pt x="2487900" y="751489"/>
                    <a:pt x="2469486" y="808366"/>
                    <a:pt x="2440679" y="861806"/>
                  </a:cubicBezTo>
                  <a:cubicBezTo>
                    <a:pt x="2392150" y="951991"/>
                    <a:pt x="2319560" y="1020326"/>
                    <a:pt x="2241487" y="1083832"/>
                  </a:cubicBezTo>
                  <a:cubicBezTo>
                    <a:pt x="2115947" y="1185883"/>
                    <a:pt x="1981324" y="1275823"/>
                    <a:pt x="1851775" y="1372555"/>
                  </a:cubicBezTo>
                  <a:cubicBezTo>
                    <a:pt x="1715679" y="1474116"/>
                    <a:pt x="1585475" y="1582142"/>
                    <a:pt x="1474749" y="1711773"/>
                  </a:cubicBezTo>
                  <a:cubicBezTo>
                    <a:pt x="1321713" y="1890833"/>
                    <a:pt x="1220725" y="2097392"/>
                    <a:pt x="1153209" y="2321545"/>
                  </a:cubicBezTo>
                  <a:cubicBezTo>
                    <a:pt x="1148298" y="2337995"/>
                    <a:pt x="1143470" y="2354444"/>
                    <a:pt x="1138560" y="2370894"/>
                  </a:cubicBezTo>
                  <a:cubicBezTo>
                    <a:pt x="1137741" y="2370648"/>
                    <a:pt x="1137005" y="2370403"/>
                    <a:pt x="1136186" y="2370157"/>
                  </a:cubicBezTo>
                  <a:cubicBezTo>
                    <a:pt x="1128985" y="2368357"/>
                    <a:pt x="1138560" y="2176775"/>
                    <a:pt x="1138805" y="2159098"/>
                  </a:cubicBezTo>
                  <a:cubicBezTo>
                    <a:pt x="1139624" y="2082497"/>
                    <a:pt x="1141833" y="1444491"/>
                    <a:pt x="1152963" y="1352178"/>
                  </a:cubicBezTo>
                  <a:cubicBezTo>
                    <a:pt x="1158364" y="1307576"/>
                    <a:pt x="1167121" y="1265593"/>
                    <a:pt x="1198956" y="1231631"/>
                  </a:cubicBezTo>
                  <a:cubicBezTo>
                    <a:pt x="1209677" y="1223529"/>
                    <a:pt x="1218924" y="1214036"/>
                    <a:pt x="1227026" y="1203315"/>
                  </a:cubicBezTo>
                  <a:cubicBezTo>
                    <a:pt x="1266963" y="1171153"/>
                    <a:pt x="1311074" y="1146356"/>
                    <a:pt x="1358867" y="1127942"/>
                  </a:cubicBezTo>
                  <a:cubicBezTo>
                    <a:pt x="1444960" y="1094798"/>
                    <a:pt x="1533591" y="1068692"/>
                    <a:pt x="1617965" y="1030801"/>
                  </a:cubicBezTo>
                  <a:cubicBezTo>
                    <a:pt x="1865033" y="919829"/>
                    <a:pt x="1985825" y="727265"/>
                    <a:pt x="1989836" y="458674"/>
                  </a:cubicBezTo>
                  <a:cubicBezTo>
                    <a:pt x="1991636" y="337636"/>
                    <a:pt x="1973795" y="218725"/>
                    <a:pt x="1949326" y="100634"/>
                  </a:cubicBezTo>
                  <a:cubicBezTo>
                    <a:pt x="1942942" y="69863"/>
                    <a:pt x="1936559" y="39010"/>
                    <a:pt x="1926248" y="9221"/>
                  </a:cubicBezTo>
                  <a:cubicBezTo>
                    <a:pt x="1924857" y="5211"/>
                    <a:pt x="1924529" y="-1500"/>
                    <a:pt x="1917573" y="301"/>
                  </a:cubicBezTo>
                  <a:cubicBezTo>
                    <a:pt x="1913808" y="1283"/>
                    <a:pt x="1913890" y="5702"/>
                    <a:pt x="1914136" y="9303"/>
                  </a:cubicBezTo>
                  <a:cubicBezTo>
                    <a:pt x="1913153" y="11185"/>
                    <a:pt x="1911762" y="12985"/>
                    <a:pt x="1911353" y="14949"/>
                  </a:cubicBezTo>
                  <a:cubicBezTo>
                    <a:pt x="1892694" y="114137"/>
                    <a:pt x="1835899" y="187954"/>
                    <a:pt x="1757007" y="247041"/>
                  </a:cubicBezTo>
                  <a:cubicBezTo>
                    <a:pt x="1670096" y="312020"/>
                    <a:pt x="1582284" y="375854"/>
                    <a:pt x="1496027" y="441651"/>
                  </a:cubicBezTo>
                  <a:cubicBezTo>
                    <a:pt x="1368196" y="539202"/>
                    <a:pt x="1266145" y="657867"/>
                    <a:pt x="1200511" y="806484"/>
                  </a:cubicBezTo>
                  <a:cubicBezTo>
                    <a:pt x="1126366" y="974251"/>
                    <a:pt x="1101651" y="1151430"/>
                    <a:pt x="1098623" y="1332455"/>
                  </a:cubicBezTo>
                  <a:cubicBezTo>
                    <a:pt x="1096004" y="1490729"/>
                    <a:pt x="1095595" y="1861863"/>
                    <a:pt x="1095595" y="1872256"/>
                  </a:cubicBezTo>
                  <a:cubicBezTo>
                    <a:pt x="1090930" y="1870374"/>
                    <a:pt x="1090194" y="1868574"/>
                    <a:pt x="1089784" y="1866691"/>
                  </a:cubicBezTo>
                  <a:cubicBezTo>
                    <a:pt x="1059423" y="1727895"/>
                    <a:pt x="1008356" y="1597936"/>
                    <a:pt x="926682" y="1480827"/>
                  </a:cubicBezTo>
                  <a:cubicBezTo>
                    <a:pt x="853110" y="1375420"/>
                    <a:pt x="757196" y="1293091"/>
                    <a:pt x="655308" y="1216818"/>
                  </a:cubicBezTo>
                  <a:cubicBezTo>
                    <a:pt x="567905" y="1151348"/>
                    <a:pt x="476247" y="1091525"/>
                    <a:pt x="393591" y="1019835"/>
                  </a:cubicBezTo>
                  <a:cubicBezTo>
                    <a:pt x="341297" y="974415"/>
                    <a:pt x="300705" y="920975"/>
                    <a:pt x="280000" y="854032"/>
                  </a:cubicBezTo>
                  <a:cubicBezTo>
                    <a:pt x="273862" y="834145"/>
                    <a:pt x="267970" y="814095"/>
                    <a:pt x="261996" y="794126"/>
                  </a:cubicBezTo>
                  <a:cubicBezTo>
                    <a:pt x="261423" y="788971"/>
                    <a:pt x="258641" y="784879"/>
                    <a:pt x="254958" y="790935"/>
                  </a:cubicBezTo>
                  <a:cubicBezTo>
                    <a:pt x="250375" y="798627"/>
                    <a:pt x="247347" y="807466"/>
                    <a:pt x="245219" y="816223"/>
                  </a:cubicBezTo>
                  <a:cubicBezTo>
                    <a:pt x="205201" y="979243"/>
                    <a:pt x="176230" y="1143901"/>
                    <a:pt x="185478" y="1312568"/>
                  </a:cubicBezTo>
                  <a:cubicBezTo>
                    <a:pt x="198408" y="1546379"/>
                    <a:pt x="299969" y="1726994"/>
                    <a:pt x="508327" y="1842549"/>
                  </a:cubicBezTo>
                  <a:cubicBezTo>
                    <a:pt x="596385" y="1891324"/>
                    <a:pt x="690989" y="1923569"/>
                    <a:pt x="785512" y="1956140"/>
                  </a:cubicBezTo>
                  <a:cubicBezTo>
                    <a:pt x="854501" y="1979955"/>
                    <a:pt x="922835" y="2005243"/>
                    <a:pt x="979467" y="2053363"/>
                  </a:cubicBezTo>
                  <a:cubicBezTo>
                    <a:pt x="1016540" y="2084871"/>
                    <a:pt x="1049520" y="2119979"/>
                    <a:pt x="1058850" y="2169982"/>
                  </a:cubicBezTo>
                  <a:cubicBezTo>
                    <a:pt x="1081028" y="2288647"/>
                    <a:pt x="1079964" y="2646850"/>
                    <a:pt x="1076118" y="2704710"/>
                  </a:cubicBezTo>
                  <a:cubicBezTo>
                    <a:pt x="1073990" y="2736381"/>
                    <a:pt x="1070634" y="2768052"/>
                    <a:pt x="1067443" y="2799641"/>
                  </a:cubicBezTo>
                  <a:cubicBezTo>
                    <a:pt x="1065560" y="2818300"/>
                    <a:pt x="1060323" y="2852427"/>
                    <a:pt x="1056722" y="2891791"/>
                  </a:cubicBezTo>
                  <a:cubicBezTo>
                    <a:pt x="1053448" y="2879678"/>
                    <a:pt x="1053694" y="2876405"/>
                    <a:pt x="1051894" y="2869776"/>
                  </a:cubicBezTo>
                  <a:cubicBezTo>
                    <a:pt x="1010565" y="2717804"/>
                    <a:pt x="947305" y="2576306"/>
                    <a:pt x="850982" y="2450767"/>
                  </a:cubicBezTo>
                  <a:cubicBezTo>
                    <a:pt x="767999" y="2342496"/>
                    <a:pt x="664965" y="2255420"/>
                    <a:pt x="556448" y="2174319"/>
                  </a:cubicBezTo>
                  <a:cubicBezTo>
                    <a:pt x="458325" y="2101075"/>
                    <a:pt x="356273" y="2033231"/>
                    <a:pt x="262160" y="1954503"/>
                  </a:cubicBezTo>
                  <a:cubicBezTo>
                    <a:pt x="192598" y="1896317"/>
                    <a:pt x="137439" y="1828228"/>
                    <a:pt x="111824" y="1739434"/>
                  </a:cubicBezTo>
                  <a:cubicBezTo>
                    <a:pt x="105850" y="1718729"/>
                    <a:pt x="99712" y="1698024"/>
                    <a:pt x="93656" y="1677401"/>
                  </a:cubicBezTo>
                  <a:cubicBezTo>
                    <a:pt x="93165" y="1670281"/>
                    <a:pt x="90382" y="1665452"/>
                    <a:pt x="84163" y="1672736"/>
                  </a:cubicBezTo>
                  <a:cubicBezTo>
                    <a:pt x="80234" y="1677237"/>
                    <a:pt x="78434" y="1683866"/>
                    <a:pt x="76715" y="1689840"/>
                  </a:cubicBezTo>
                  <a:cubicBezTo>
                    <a:pt x="63458" y="1734114"/>
                    <a:pt x="53555" y="1779207"/>
                    <a:pt x="44880" y="1824545"/>
                  </a:cubicBezTo>
                  <a:cubicBezTo>
                    <a:pt x="13455" y="1988548"/>
                    <a:pt x="-10524" y="2153287"/>
                    <a:pt x="4698" y="2320973"/>
                  </a:cubicBezTo>
                  <a:cubicBezTo>
                    <a:pt x="28840" y="2587191"/>
                    <a:pt x="153888" y="2788429"/>
                    <a:pt x="391136" y="2916997"/>
                  </a:cubicBezTo>
                  <a:cubicBezTo>
                    <a:pt x="490650" y="2970928"/>
                    <a:pt x="597040" y="3007591"/>
                    <a:pt x="703510" y="3044336"/>
                  </a:cubicBezTo>
                  <a:cubicBezTo>
                    <a:pt x="772991" y="3068315"/>
                    <a:pt x="842389" y="3092538"/>
                    <a:pt x="903685" y="3134685"/>
                  </a:cubicBezTo>
                  <a:cubicBezTo>
                    <a:pt x="952133" y="3167993"/>
                    <a:pt x="995916" y="3206293"/>
                    <a:pt x="1020877" y="3261124"/>
                  </a:cubicBezTo>
                  <a:cubicBezTo>
                    <a:pt x="1039454" y="3301798"/>
                    <a:pt x="1041582" y="3347299"/>
                    <a:pt x="1044692" y="3389773"/>
                  </a:cubicBezTo>
                  <a:cubicBezTo>
                    <a:pt x="1045101" y="3421772"/>
                    <a:pt x="1052630" y="3985879"/>
                    <a:pt x="1052221" y="3988661"/>
                  </a:cubicBezTo>
                  <a:cubicBezTo>
                    <a:pt x="1095431" y="3991853"/>
                    <a:pt x="1119328" y="3987352"/>
                    <a:pt x="1129394" y="3988661"/>
                  </a:cubicBezTo>
                  <a:cubicBezTo>
                    <a:pt x="1135286" y="3891520"/>
                    <a:pt x="1139705" y="3576936"/>
                    <a:pt x="1139705" y="3495753"/>
                  </a:cubicBezTo>
                  <a:cubicBezTo>
                    <a:pt x="1142161" y="3343698"/>
                    <a:pt x="1135041" y="3187798"/>
                    <a:pt x="1157219" y="3037216"/>
                  </a:cubicBezTo>
                  <a:cubicBezTo>
                    <a:pt x="1165975" y="2977884"/>
                    <a:pt x="1179806" y="2921661"/>
                    <a:pt x="1218270" y="2873623"/>
                  </a:cubicBezTo>
                  <a:cubicBezTo>
                    <a:pt x="1254442" y="2828366"/>
                    <a:pt x="1296343" y="2789575"/>
                    <a:pt x="1343563" y="2756267"/>
                  </a:cubicBezTo>
                  <a:cubicBezTo>
                    <a:pt x="1430475" y="2694971"/>
                    <a:pt x="1529007" y="2658962"/>
                    <a:pt x="1628276" y="2624672"/>
                  </a:cubicBezTo>
                  <a:cubicBezTo>
                    <a:pt x="1769774" y="2575815"/>
                    <a:pt x="1911926" y="2528595"/>
                    <a:pt x="2045649" y="2460015"/>
                  </a:cubicBezTo>
                  <a:cubicBezTo>
                    <a:pt x="2188537" y="2386688"/>
                    <a:pt x="2317514" y="2295357"/>
                    <a:pt x="2418420" y="2168591"/>
                  </a:cubicBezTo>
                  <a:cubicBezTo>
                    <a:pt x="2567037" y="1981919"/>
                    <a:pt x="2633407" y="1764967"/>
                    <a:pt x="2644292" y="1530257"/>
                  </a:cubicBezTo>
                  <a:cubicBezTo>
                    <a:pt x="2657222" y="1251681"/>
                    <a:pt x="2611475" y="979243"/>
                    <a:pt x="2545595" y="709670"/>
                  </a:cubicBezTo>
                  <a:close/>
                </a:path>
              </a:pathLst>
            </a:custGeom>
            <a:solidFill>
              <a:srgbClr val="95C23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76">
              <a:extLst>
                <a:ext uri="{FF2B5EF4-FFF2-40B4-BE49-F238E27FC236}">
                  <a16:creationId xmlns:a16="http://schemas.microsoft.com/office/drawing/2014/main" id="{11F5D67D-DD52-4BB3-B7A2-21F177BA4E1D}"/>
                </a:ext>
              </a:extLst>
            </p:cNvPr>
            <p:cNvSpPr/>
            <p:nvPr/>
          </p:nvSpPr>
          <p:spPr>
            <a:xfrm>
              <a:off x="5520599" y="3928645"/>
              <a:ext cx="2342308" cy="827528"/>
            </a:xfrm>
            <a:custGeom>
              <a:avLst/>
              <a:gdLst>
                <a:gd name="connsiteX0" fmla="*/ 2324027 w 2342309"/>
                <a:gd name="connsiteY0" fmla="*/ 609420 h 827528"/>
                <a:gd name="connsiteX1" fmla="*/ 2236134 w 2342309"/>
                <a:gd name="connsiteY1" fmla="*/ 472751 h 827528"/>
                <a:gd name="connsiteX2" fmla="*/ 2156097 w 2342309"/>
                <a:gd name="connsiteY2" fmla="*/ 412682 h 827528"/>
                <a:gd name="connsiteX3" fmla="*/ 2067466 w 2342309"/>
                <a:gd name="connsiteY3" fmla="*/ 370372 h 827528"/>
                <a:gd name="connsiteX4" fmla="*/ 2041851 w 2342309"/>
                <a:gd name="connsiteY4" fmla="*/ 364480 h 827528"/>
                <a:gd name="connsiteX5" fmla="*/ 1953384 w 2342309"/>
                <a:gd name="connsiteY5" fmla="*/ 347867 h 827528"/>
                <a:gd name="connsiteX6" fmla="*/ 1926460 w 2342309"/>
                <a:gd name="connsiteY6" fmla="*/ 338537 h 827528"/>
                <a:gd name="connsiteX7" fmla="*/ 1812705 w 2342309"/>
                <a:gd name="connsiteY7" fmla="*/ 292545 h 827528"/>
                <a:gd name="connsiteX8" fmla="*/ 1790036 w 2342309"/>
                <a:gd name="connsiteY8" fmla="*/ 273313 h 827528"/>
                <a:gd name="connsiteX9" fmla="*/ 1401144 w 2342309"/>
                <a:gd name="connsiteY9" fmla="*/ 96625 h 827528"/>
                <a:gd name="connsiteX10" fmla="*/ 1291890 w 2342309"/>
                <a:gd name="connsiteY10" fmla="*/ 137217 h 827528"/>
                <a:gd name="connsiteX11" fmla="*/ 1273313 w 2342309"/>
                <a:gd name="connsiteY11" fmla="*/ 134680 h 827528"/>
                <a:gd name="connsiteX12" fmla="*/ 1157022 w 2342309"/>
                <a:gd name="connsiteY12" fmla="*/ 61762 h 827528"/>
                <a:gd name="connsiteX13" fmla="*/ 1121504 w 2342309"/>
                <a:gd name="connsiteY13" fmla="*/ 52924 h 827528"/>
                <a:gd name="connsiteX14" fmla="*/ 1073220 w 2342309"/>
                <a:gd name="connsiteY14" fmla="*/ 48341 h 827528"/>
                <a:gd name="connsiteX15" fmla="*/ 976324 w 2342309"/>
                <a:gd name="connsiteY15" fmla="*/ 63808 h 827528"/>
                <a:gd name="connsiteX16" fmla="*/ 942034 w 2342309"/>
                <a:gd name="connsiteY16" fmla="*/ 65772 h 827528"/>
                <a:gd name="connsiteX17" fmla="*/ 777622 w 2342309"/>
                <a:gd name="connsiteY17" fmla="*/ 78293 h 827528"/>
                <a:gd name="connsiteX18" fmla="*/ 717144 w 2342309"/>
                <a:gd name="connsiteY18" fmla="*/ 67491 h 827528"/>
                <a:gd name="connsiteX19" fmla="*/ 402969 w 2342309"/>
                <a:gd name="connsiteY19" fmla="*/ 35001 h 827528"/>
                <a:gd name="connsiteX20" fmla="*/ 267200 w 2342309"/>
                <a:gd name="connsiteY20" fmla="*/ 86395 h 827528"/>
                <a:gd name="connsiteX21" fmla="*/ 213105 w 2342309"/>
                <a:gd name="connsiteY21" fmla="*/ 101372 h 827528"/>
                <a:gd name="connsiteX22" fmla="*/ 20132 w 2342309"/>
                <a:gd name="connsiteY22" fmla="*/ 192539 h 827528"/>
                <a:gd name="connsiteX23" fmla="*/ 0 w 2342309"/>
                <a:gd name="connsiteY23" fmla="*/ 220691 h 827528"/>
                <a:gd name="connsiteX24" fmla="*/ 28316 w 2342309"/>
                <a:gd name="connsiteY24" fmla="*/ 225929 h 827528"/>
                <a:gd name="connsiteX25" fmla="*/ 91822 w 2342309"/>
                <a:gd name="connsiteY25" fmla="*/ 241805 h 827528"/>
                <a:gd name="connsiteX26" fmla="*/ 91822 w 2342309"/>
                <a:gd name="connsiteY26" fmla="*/ 241805 h 827528"/>
                <a:gd name="connsiteX27" fmla="*/ 333243 w 2342309"/>
                <a:gd name="connsiteY27" fmla="*/ 325116 h 827528"/>
                <a:gd name="connsiteX28" fmla="*/ 923948 w 2342309"/>
                <a:gd name="connsiteY28" fmla="*/ 543868 h 827528"/>
                <a:gd name="connsiteX29" fmla="*/ 1349504 w 2342309"/>
                <a:gd name="connsiteY29" fmla="*/ 645102 h 827528"/>
                <a:gd name="connsiteX30" fmla="*/ 1780952 w 2342309"/>
                <a:gd name="connsiteY30" fmla="*/ 692322 h 827528"/>
                <a:gd name="connsiteX31" fmla="*/ 2137928 w 2342309"/>
                <a:gd name="connsiteY31" fmla="*/ 753209 h 827528"/>
                <a:gd name="connsiteX32" fmla="*/ 2307332 w 2342309"/>
                <a:gd name="connsiteY32" fmla="*/ 827518 h 827528"/>
                <a:gd name="connsiteX33" fmla="*/ 2325664 w 2342309"/>
                <a:gd name="connsiteY33" fmla="*/ 808204 h 827528"/>
                <a:gd name="connsiteX34" fmla="*/ 2324027 w 2342309"/>
                <a:gd name="connsiteY34" fmla="*/ 609420 h 82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42309" h="827528">
                  <a:moveTo>
                    <a:pt x="2324027" y="609420"/>
                  </a:moveTo>
                  <a:cubicBezTo>
                    <a:pt x="2304795" y="557208"/>
                    <a:pt x="2269523" y="515634"/>
                    <a:pt x="2236134" y="472751"/>
                  </a:cubicBezTo>
                  <a:cubicBezTo>
                    <a:pt x="2212892" y="448200"/>
                    <a:pt x="2186376" y="427332"/>
                    <a:pt x="2156097" y="412682"/>
                  </a:cubicBezTo>
                  <a:cubicBezTo>
                    <a:pt x="2126635" y="398443"/>
                    <a:pt x="2096436" y="385840"/>
                    <a:pt x="2067466" y="370372"/>
                  </a:cubicBezTo>
                  <a:cubicBezTo>
                    <a:pt x="2059937" y="366362"/>
                    <a:pt x="2051590" y="360879"/>
                    <a:pt x="2041851" y="364480"/>
                  </a:cubicBezTo>
                  <a:cubicBezTo>
                    <a:pt x="2012635" y="357524"/>
                    <a:pt x="1983746" y="348604"/>
                    <a:pt x="1953384" y="347867"/>
                  </a:cubicBezTo>
                  <a:cubicBezTo>
                    <a:pt x="1942991" y="347622"/>
                    <a:pt x="1934807" y="344266"/>
                    <a:pt x="1926460" y="338537"/>
                  </a:cubicBezTo>
                  <a:cubicBezTo>
                    <a:pt x="1892006" y="314887"/>
                    <a:pt x="1854279" y="298682"/>
                    <a:pt x="1812705" y="292545"/>
                  </a:cubicBezTo>
                  <a:cubicBezTo>
                    <a:pt x="1800348" y="290744"/>
                    <a:pt x="1794128" y="286080"/>
                    <a:pt x="1790036" y="273313"/>
                  </a:cubicBezTo>
                  <a:cubicBezTo>
                    <a:pt x="1737905" y="109637"/>
                    <a:pt x="1558190" y="27063"/>
                    <a:pt x="1401144" y="96625"/>
                  </a:cubicBezTo>
                  <a:cubicBezTo>
                    <a:pt x="1365299" y="112502"/>
                    <a:pt x="1329290" y="126169"/>
                    <a:pt x="1291890" y="137217"/>
                  </a:cubicBezTo>
                  <a:cubicBezTo>
                    <a:pt x="1285016" y="139263"/>
                    <a:pt x="1279614" y="141390"/>
                    <a:pt x="1273313" y="134680"/>
                  </a:cubicBezTo>
                  <a:cubicBezTo>
                    <a:pt x="1240905" y="100471"/>
                    <a:pt x="1200805" y="78048"/>
                    <a:pt x="1157022" y="61762"/>
                  </a:cubicBezTo>
                  <a:cubicBezTo>
                    <a:pt x="1146301" y="54397"/>
                    <a:pt x="1135580" y="47031"/>
                    <a:pt x="1121504" y="52924"/>
                  </a:cubicBezTo>
                  <a:cubicBezTo>
                    <a:pt x="1105382" y="51369"/>
                    <a:pt x="1089342" y="49896"/>
                    <a:pt x="1073220" y="48341"/>
                  </a:cubicBezTo>
                  <a:cubicBezTo>
                    <a:pt x="1040075" y="48095"/>
                    <a:pt x="1007504" y="52433"/>
                    <a:pt x="976324" y="63808"/>
                  </a:cubicBezTo>
                  <a:cubicBezTo>
                    <a:pt x="964621" y="68064"/>
                    <a:pt x="954064" y="68719"/>
                    <a:pt x="942034" y="65772"/>
                  </a:cubicBezTo>
                  <a:cubicBezTo>
                    <a:pt x="885975" y="52187"/>
                    <a:pt x="829916" y="54970"/>
                    <a:pt x="777622" y="78293"/>
                  </a:cubicBezTo>
                  <a:cubicBezTo>
                    <a:pt x="751516" y="89915"/>
                    <a:pt x="736948" y="82958"/>
                    <a:pt x="717144" y="67491"/>
                  </a:cubicBezTo>
                  <a:cubicBezTo>
                    <a:pt x="619675" y="-8536"/>
                    <a:pt x="512468" y="-21712"/>
                    <a:pt x="402969" y="35001"/>
                  </a:cubicBezTo>
                  <a:cubicBezTo>
                    <a:pt x="358858" y="57834"/>
                    <a:pt x="317694" y="81731"/>
                    <a:pt x="267200" y="86395"/>
                  </a:cubicBezTo>
                  <a:cubicBezTo>
                    <a:pt x="248869" y="88114"/>
                    <a:pt x="231437" y="99735"/>
                    <a:pt x="213105" y="101372"/>
                  </a:cubicBezTo>
                  <a:cubicBezTo>
                    <a:pt x="137242" y="108083"/>
                    <a:pt x="73490" y="138853"/>
                    <a:pt x="20132" y="192539"/>
                  </a:cubicBezTo>
                  <a:cubicBezTo>
                    <a:pt x="14649" y="202769"/>
                    <a:pt x="3273" y="208743"/>
                    <a:pt x="0" y="220691"/>
                  </a:cubicBezTo>
                  <a:cubicBezTo>
                    <a:pt x="9084" y="224947"/>
                    <a:pt x="18413" y="226747"/>
                    <a:pt x="28316" y="225929"/>
                  </a:cubicBezTo>
                  <a:cubicBezTo>
                    <a:pt x="49512" y="231248"/>
                    <a:pt x="70626" y="236486"/>
                    <a:pt x="91822" y="241805"/>
                  </a:cubicBezTo>
                  <a:lnTo>
                    <a:pt x="91822" y="241805"/>
                  </a:lnTo>
                  <a:cubicBezTo>
                    <a:pt x="174396" y="263574"/>
                    <a:pt x="254597" y="292217"/>
                    <a:pt x="333243" y="325116"/>
                  </a:cubicBezTo>
                  <a:cubicBezTo>
                    <a:pt x="527117" y="406217"/>
                    <a:pt x="721972" y="484618"/>
                    <a:pt x="923948" y="543868"/>
                  </a:cubicBezTo>
                  <a:cubicBezTo>
                    <a:pt x="1064054" y="584951"/>
                    <a:pt x="1205306" y="621205"/>
                    <a:pt x="1349504" y="645102"/>
                  </a:cubicBezTo>
                  <a:cubicBezTo>
                    <a:pt x="1492392" y="668835"/>
                    <a:pt x="1637081" y="676773"/>
                    <a:pt x="1780952" y="692322"/>
                  </a:cubicBezTo>
                  <a:cubicBezTo>
                    <a:pt x="1901172" y="705334"/>
                    <a:pt x="2020818" y="722274"/>
                    <a:pt x="2137928" y="753209"/>
                  </a:cubicBezTo>
                  <a:cubicBezTo>
                    <a:pt x="2198079" y="769167"/>
                    <a:pt x="2257575" y="787499"/>
                    <a:pt x="2307332" y="827518"/>
                  </a:cubicBezTo>
                  <a:cubicBezTo>
                    <a:pt x="2320672" y="827927"/>
                    <a:pt x="2322718" y="816961"/>
                    <a:pt x="2325664" y="808204"/>
                  </a:cubicBezTo>
                  <a:cubicBezTo>
                    <a:pt x="2347760" y="741997"/>
                    <a:pt x="2348497" y="675709"/>
                    <a:pt x="2324027" y="609420"/>
                  </a:cubicBezTo>
                  <a:close/>
                </a:path>
              </a:pathLst>
            </a:custGeom>
            <a:solidFill>
              <a:srgbClr val="79462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77">
              <a:extLst>
                <a:ext uri="{FF2B5EF4-FFF2-40B4-BE49-F238E27FC236}">
                  <a16:creationId xmlns:a16="http://schemas.microsoft.com/office/drawing/2014/main" id="{C01E7D35-9108-4ADA-8120-99A1A4D6B468}"/>
                </a:ext>
              </a:extLst>
            </p:cNvPr>
            <p:cNvSpPr/>
            <p:nvPr/>
          </p:nvSpPr>
          <p:spPr>
            <a:xfrm>
              <a:off x="5548995" y="3982268"/>
              <a:ext cx="2290234" cy="758916"/>
            </a:xfrm>
            <a:custGeom>
              <a:avLst/>
              <a:gdLst>
                <a:gd name="connsiteX0" fmla="*/ 0 w 2290235"/>
                <a:gd name="connsiteY0" fmla="*/ 172467 h 758916"/>
                <a:gd name="connsiteX1" fmla="*/ 125948 w 2290235"/>
                <a:gd name="connsiteY1" fmla="*/ 107488 h 758916"/>
                <a:gd name="connsiteX2" fmla="*/ 255825 w 2290235"/>
                <a:gd name="connsiteY2" fmla="*/ 79418 h 758916"/>
                <a:gd name="connsiteX3" fmla="*/ 342818 w 2290235"/>
                <a:gd name="connsiteY3" fmla="*/ 40790 h 758916"/>
                <a:gd name="connsiteX4" fmla="*/ 613292 w 2290235"/>
                <a:gd name="connsiteY4" fmla="*/ 29169 h 758916"/>
                <a:gd name="connsiteX5" fmla="*/ 682936 w 2290235"/>
                <a:gd name="connsiteY5" fmla="*/ 75162 h 758916"/>
                <a:gd name="connsiteX6" fmla="*/ 718044 w 2290235"/>
                <a:gd name="connsiteY6" fmla="*/ 81791 h 758916"/>
                <a:gd name="connsiteX7" fmla="*/ 902261 w 2290235"/>
                <a:gd name="connsiteY7" fmla="*/ 66323 h 758916"/>
                <a:gd name="connsiteX8" fmla="*/ 926812 w 2290235"/>
                <a:gd name="connsiteY8" fmla="*/ 63541 h 758916"/>
                <a:gd name="connsiteX9" fmla="*/ 1225029 w 2290235"/>
                <a:gd name="connsiteY9" fmla="*/ 130321 h 758916"/>
                <a:gd name="connsiteX10" fmla="*/ 1251217 w 2290235"/>
                <a:gd name="connsiteY10" fmla="*/ 135149 h 758916"/>
                <a:gd name="connsiteX11" fmla="*/ 1395251 w 2290235"/>
                <a:gd name="connsiteY11" fmla="*/ 80972 h 758916"/>
                <a:gd name="connsiteX12" fmla="*/ 1655822 w 2290235"/>
                <a:gd name="connsiteY12" fmla="*/ 139896 h 758916"/>
                <a:gd name="connsiteX13" fmla="*/ 1745844 w 2290235"/>
                <a:gd name="connsiteY13" fmla="*/ 277710 h 758916"/>
                <a:gd name="connsiteX14" fmla="*/ 1760165 w 2290235"/>
                <a:gd name="connsiteY14" fmla="*/ 290477 h 758916"/>
                <a:gd name="connsiteX15" fmla="*/ 1861890 w 2290235"/>
                <a:gd name="connsiteY15" fmla="*/ 326486 h 758916"/>
                <a:gd name="connsiteX16" fmla="*/ 1952484 w 2290235"/>
                <a:gd name="connsiteY16" fmla="*/ 353165 h 758916"/>
                <a:gd name="connsiteX17" fmla="*/ 2042342 w 2290235"/>
                <a:gd name="connsiteY17" fmla="*/ 386064 h 758916"/>
                <a:gd name="connsiteX18" fmla="*/ 2144148 w 2290235"/>
                <a:gd name="connsiteY18" fmla="*/ 439094 h 758916"/>
                <a:gd name="connsiteX19" fmla="*/ 2288264 w 2290235"/>
                <a:gd name="connsiteY19" fmla="*/ 676342 h 758916"/>
                <a:gd name="connsiteX20" fmla="*/ 2284418 w 2290235"/>
                <a:gd name="connsiteY20" fmla="*/ 758916 h 758916"/>
                <a:gd name="connsiteX21" fmla="*/ 2277625 w 2290235"/>
                <a:gd name="connsiteY21" fmla="*/ 719634 h 758916"/>
                <a:gd name="connsiteX22" fmla="*/ 2195051 w 2290235"/>
                <a:gd name="connsiteY22" fmla="*/ 557268 h 758916"/>
                <a:gd name="connsiteX23" fmla="*/ 2051753 w 2290235"/>
                <a:gd name="connsiteY23" fmla="*/ 456935 h 758916"/>
                <a:gd name="connsiteX24" fmla="*/ 2000032 w 2290235"/>
                <a:gd name="connsiteY24" fmla="*/ 429929 h 758916"/>
                <a:gd name="connsiteX25" fmla="*/ 1898471 w 2290235"/>
                <a:gd name="connsiteY25" fmla="*/ 408323 h 758916"/>
                <a:gd name="connsiteX26" fmla="*/ 1871874 w 2290235"/>
                <a:gd name="connsiteY26" fmla="*/ 397521 h 758916"/>
                <a:gd name="connsiteX27" fmla="*/ 1759920 w 2290235"/>
                <a:gd name="connsiteY27" fmla="*/ 352837 h 758916"/>
                <a:gd name="connsiteX28" fmla="*/ 1735942 w 2290235"/>
                <a:gd name="connsiteY28" fmla="*/ 333278 h 758916"/>
                <a:gd name="connsiteX29" fmla="*/ 1515389 w 2290235"/>
                <a:gd name="connsiteY29" fmla="*/ 137195 h 758916"/>
                <a:gd name="connsiteX30" fmla="*/ 1308421 w 2290235"/>
                <a:gd name="connsiteY30" fmla="*/ 174677 h 758916"/>
                <a:gd name="connsiteX31" fmla="*/ 1228875 w 2290235"/>
                <a:gd name="connsiteY31" fmla="*/ 199146 h 758916"/>
                <a:gd name="connsiteX32" fmla="*/ 1215290 w 2290235"/>
                <a:gd name="connsiteY32" fmla="*/ 191371 h 758916"/>
                <a:gd name="connsiteX33" fmla="*/ 977797 w 2290235"/>
                <a:gd name="connsiteY33" fmla="*/ 109779 h 758916"/>
                <a:gd name="connsiteX34" fmla="*/ 949399 w 2290235"/>
                <a:gd name="connsiteY34" fmla="*/ 116326 h 758916"/>
                <a:gd name="connsiteX35" fmla="*/ 853977 w 2290235"/>
                <a:gd name="connsiteY35" fmla="*/ 119682 h 758916"/>
                <a:gd name="connsiteX36" fmla="*/ 708960 w 2290235"/>
                <a:gd name="connsiteY36" fmla="*/ 142433 h 758916"/>
                <a:gd name="connsiteX37" fmla="*/ 677043 w 2290235"/>
                <a:gd name="connsiteY37" fmla="*/ 137768 h 758916"/>
                <a:gd name="connsiteX38" fmla="*/ 532436 w 2290235"/>
                <a:gd name="connsiteY38" fmla="*/ 66405 h 758916"/>
                <a:gd name="connsiteX39" fmla="*/ 311720 w 2290235"/>
                <a:gd name="connsiteY39" fmla="*/ 115590 h 758916"/>
                <a:gd name="connsiteX40" fmla="*/ 265563 w 2290235"/>
                <a:gd name="connsiteY40" fmla="*/ 136704 h 758916"/>
                <a:gd name="connsiteX41" fmla="*/ 155983 w 2290235"/>
                <a:gd name="connsiteY41" fmla="*/ 161501 h 758916"/>
                <a:gd name="connsiteX42" fmla="*/ 86584 w 2290235"/>
                <a:gd name="connsiteY42" fmla="*/ 175495 h 758916"/>
                <a:gd name="connsiteX43" fmla="*/ 63424 w 2290235"/>
                <a:gd name="connsiteY43" fmla="*/ 188343 h 758916"/>
                <a:gd name="connsiteX44" fmla="*/ 0 w 2290235"/>
                <a:gd name="connsiteY44" fmla="*/ 172467 h 75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90235" h="758916">
                  <a:moveTo>
                    <a:pt x="0" y="172467"/>
                  </a:moveTo>
                  <a:cubicBezTo>
                    <a:pt x="33308" y="134003"/>
                    <a:pt x="78564" y="114690"/>
                    <a:pt x="125948" y="107488"/>
                  </a:cubicBezTo>
                  <a:cubicBezTo>
                    <a:pt x="170304" y="100777"/>
                    <a:pt x="211551" y="79172"/>
                    <a:pt x="255825" y="79418"/>
                  </a:cubicBezTo>
                  <a:cubicBezTo>
                    <a:pt x="292815" y="79581"/>
                    <a:pt x="315321" y="56421"/>
                    <a:pt x="342818" y="40790"/>
                  </a:cubicBezTo>
                  <a:cubicBezTo>
                    <a:pt x="431121" y="-9458"/>
                    <a:pt x="521061" y="-13223"/>
                    <a:pt x="613292" y="29169"/>
                  </a:cubicBezTo>
                  <a:cubicBezTo>
                    <a:pt x="638907" y="40954"/>
                    <a:pt x="661985" y="56421"/>
                    <a:pt x="682936" y="75162"/>
                  </a:cubicBezTo>
                  <a:cubicBezTo>
                    <a:pt x="693084" y="84164"/>
                    <a:pt x="702331" y="88747"/>
                    <a:pt x="718044" y="81791"/>
                  </a:cubicBezTo>
                  <a:cubicBezTo>
                    <a:pt x="777213" y="55357"/>
                    <a:pt x="839246" y="51838"/>
                    <a:pt x="902261" y="66323"/>
                  </a:cubicBezTo>
                  <a:cubicBezTo>
                    <a:pt x="911017" y="68369"/>
                    <a:pt x="918710" y="66078"/>
                    <a:pt x="926812" y="63541"/>
                  </a:cubicBezTo>
                  <a:cubicBezTo>
                    <a:pt x="1039175" y="27860"/>
                    <a:pt x="1138526" y="51183"/>
                    <a:pt x="1225029" y="130321"/>
                  </a:cubicBezTo>
                  <a:cubicBezTo>
                    <a:pt x="1233867" y="138422"/>
                    <a:pt x="1240905" y="136949"/>
                    <a:pt x="1251217" y="135149"/>
                  </a:cubicBezTo>
                  <a:cubicBezTo>
                    <a:pt x="1302938" y="126392"/>
                    <a:pt x="1345248" y="93248"/>
                    <a:pt x="1395251" y="80972"/>
                  </a:cubicBezTo>
                  <a:cubicBezTo>
                    <a:pt x="1491656" y="57485"/>
                    <a:pt x="1578895" y="75653"/>
                    <a:pt x="1655822" y="139896"/>
                  </a:cubicBezTo>
                  <a:cubicBezTo>
                    <a:pt x="1700015" y="176804"/>
                    <a:pt x="1730049" y="222470"/>
                    <a:pt x="1745844" y="277710"/>
                  </a:cubicBezTo>
                  <a:cubicBezTo>
                    <a:pt x="1747890" y="284749"/>
                    <a:pt x="1751327" y="289577"/>
                    <a:pt x="1760165" y="290477"/>
                  </a:cubicBezTo>
                  <a:cubicBezTo>
                    <a:pt x="1796910" y="294242"/>
                    <a:pt x="1831855" y="306108"/>
                    <a:pt x="1861890" y="326486"/>
                  </a:cubicBezTo>
                  <a:cubicBezTo>
                    <a:pt x="1890124" y="345717"/>
                    <a:pt x="1921468" y="347354"/>
                    <a:pt x="1952484" y="353165"/>
                  </a:cubicBezTo>
                  <a:cubicBezTo>
                    <a:pt x="1984319" y="359139"/>
                    <a:pt x="2013862" y="370841"/>
                    <a:pt x="2042342" y="386064"/>
                  </a:cubicBezTo>
                  <a:cubicBezTo>
                    <a:pt x="2076141" y="404068"/>
                    <a:pt x="2114604" y="413479"/>
                    <a:pt x="2144148" y="439094"/>
                  </a:cubicBezTo>
                  <a:cubicBezTo>
                    <a:pt x="2217311" y="502682"/>
                    <a:pt x="2275825" y="575027"/>
                    <a:pt x="2288264" y="676342"/>
                  </a:cubicBezTo>
                  <a:cubicBezTo>
                    <a:pt x="2291538" y="703185"/>
                    <a:pt x="2291047" y="728472"/>
                    <a:pt x="2284418" y="758916"/>
                  </a:cubicBezTo>
                  <a:cubicBezTo>
                    <a:pt x="2275661" y="743940"/>
                    <a:pt x="2279590" y="731091"/>
                    <a:pt x="2277625" y="719634"/>
                  </a:cubicBezTo>
                  <a:cubicBezTo>
                    <a:pt x="2267068" y="656701"/>
                    <a:pt x="2232696" y="606289"/>
                    <a:pt x="2195051" y="557268"/>
                  </a:cubicBezTo>
                  <a:cubicBezTo>
                    <a:pt x="2157733" y="508738"/>
                    <a:pt x="2110104" y="475921"/>
                    <a:pt x="2051753" y="456935"/>
                  </a:cubicBezTo>
                  <a:cubicBezTo>
                    <a:pt x="2033749" y="451042"/>
                    <a:pt x="2018527" y="436967"/>
                    <a:pt x="2000032" y="429929"/>
                  </a:cubicBezTo>
                  <a:cubicBezTo>
                    <a:pt x="1967133" y="417407"/>
                    <a:pt x="1933661" y="408569"/>
                    <a:pt x="1898471" y="408323"/>
                  </a:cubicBezTo>
                  <a:cubicBezTo>
                    <a:pt x="1887505" y="408241"/>
                    <a:pt x="1880140" y="402431"/>
                    <a:pt x="1871874" y="397521"/>
                  </a:cubicBezTo>
                  <a:cubicBezTo>
                    <a:pt x="1836929" y="376652"/>
                    <a:pt x="1801248" y="357911"/>
                    <a:pt x="1759920" y="352837"/>
                  </a:cubicBezTo>
                  <a:cubicBezTo>
                    <a:pt x="1748463" y="351446"/>
                    <a:pt x="1740525" y="346290"/>
                    <a:pt x="1735942" y="333278"/>
                  </a:cubicBezTo>
                  <a:cubicBezTo>
                    <a:pt x="1698623" y="227544"/>
                    <a:pt x="1626443" y="160764"/>
                    <a:pt x="1515389" y="137195"/>
                  </a:cubicBezTo>
                  <a:cubicBezTo>
                    <a:pt x="1440998" y="121400"/>
                    <a:pt x="1373237" y="138668"/>
                    <a:pt x="1308421" y="174677"/>
                  </a:cubicBezTo>
                  <a:cubicBezTo>
                    <a:pt x="1283788" y="188343"/>
                    <a:pt x="1254736" y="188753"/>
                    <a:pt x="1228875" y="199146"/>
                  </a:cubicBezTo>
                  <a:cubicBezTo>
                    <a:pt x="1222164" y="201847"/>
                    <a:pt x="1218973" y="195136"/>
                    <a:pt x="1215290" y="191371"/>
                  </a:cubicBezTo>
                  <a:cubicBezTo>
                    <a:pt x="1149410" y="125410"/>
                    <a:pt x="1068719" y="102578"/>
                    <a:pt x="977797" y="109779"/>
                  </a:cubicBezTo>
                  <a:cubicBezTo>
                    <a:pt x="968222" y="110516"/>
                    <a:pt x="958320" y="112726"/>
                    <a:pt x="949399" y="116326"/>
                  </a:cubicBezTo>
                  <a:cubicBezTo>
                    <a:pt x="917810" y="129175"/>
                    <a:pt x="886793" y="125165"/>
                    <a:pt x="853977" y="119682"/>
                  </a:cubicBezTo>
                  <a:cubicBezTo>
                    <a:pt x="804137" y="111253"/>
                    <a:pt x="755280" y="122791"/>
                    <a:pt x="708960" y="142433"/>
                  </a:cubicBezTo>
                  <a:cubicBezTo>
                    <a:pt x="696193" y="147834"/>
                    <a:pt x="687846" y="146770"/>
                    <a:pt x="677043" y="137768"/>
                  </a:cubicBezTo>
                  <a:cubicBezTo>
                    <a:pt x="634733" y="102332"/>
                    <a:pt x="588086" y="74835"/>
                    <a:pt x="532436" y="66405"/>
                  </a:cubicBezTo>
                  <a:cubicBezTo>
                    <a:pt x="452644" y="54375"/>
                    <a:pt x="377926" y="66896"/>
                    <a:pt x="311720" y="115590"/>
                  </a:cubicBezTo>
                  <a:cubicBezTo>
                    <a:pt x="297562" y="125983"/>
                    <a:pt x="284222" y="136213"/>
                    <a:pt x="265563" y="136704"/>
                  </a:cubicBezTo>
                  <a:cubicBezTo>
                    <a:pt x="227427" y="137522"/>
                    <a:pt x="192728" y="154299"/>
                    <a:pt x="155983" y="161501"/>
                  </a:cubicBezTo>
                  <a:cubicBezTo>
                    <a:pt x="132823" y="166002"/>
                    <a:pt x="109171" y="167802"/>
                    <a:pt x="86584" y="175495"/>
                  </a:cubicBezTo>
                  <a:cubicBezTo>
                    <a:pt x="78073" y="178441"/>
                    <a:pt x="68744" y="179751"/>
                    <a:pt x="63424" y="188343"/>
                  </a:cubicBezTo>
                  <a:cubicBezTo>
                    <a:pt x="42310" y="183106"/>
                    <a:pt x="21114" y="177786"/>
                    <a:pt x="0" y="172467"/>
                  </a:cubicBezTo>
                  <a:close/>
                </a:path>
              </a:pathLst>
            </a:custGeom>
            <a:solidFill>
              <a:srgbClr val="A15B2C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78">
              <a:extLst>
                <a:ext uri="{FF2B5EF4-FFF2-40B4-BE49-F238E27FC236}">
                  <a16:creationId xmlns:a16="http://schemas.microsoft.com/office/drawing/2014/main" id="{4AA44659-4153-4865-A0E3-7F833E68B097}"/>
                </a:ext>
              </a:extLst>
            </p:cNvPr>
            <p:cNvSpPr/>
            <p:nvPr/>
          </p:nvSpPr>
          <p:spPr>
            <a:xfrm>
              <a:off x="2671225" y="3428437"/>
              <a:ext cx="6849572" cy="3428362"/>
            </a:xfrm>
            <a:custGeom>
              <a:avLst/>
              <a:gdLst>
                <a:gd name="connsiteX0" fmla="*/ 6847555 w 6849572"/>
                <a:gd name="connsiteY0" fmla="*/ 124465 h 3428362"/>
                <a:gd name="connsiteX1" fmla="*/ 6835443 w 6849572"/>
                <a:gd name="connsiteY1" fmla="*/ 76181 h 3428362"/>
                <a:gd name="connsiteX2" fmla="*/ 6737647 w 6849572"/>
                <a:gd name="connsiteY2" fmla="*/ 1954 h 3428362"/>
                <a:gd name="connsiteX3" fmla="*/ 6674959 w 6849572"/>
                <a:gd name="connsiteY3" fmla="*/ 2036 h 3428362"/>
                <a:gd name="connsiteX4" fmla="*/ 6581582 w 6849572"/>
                <a:gd name="connsiteY4" fmla="*/ 38863 h 3428362"/>
                <a:gd name="connsiteX5" fmla="*/ 6565951 w 6849572"/>
                <a:gd name="connsiteY5" fmla="*/ 27406 h 3428362"/>
                <a:gd name="connsiteX6" fmla="*/ 6566687 w 6849572"/>
                <a:gd name="connsiteY6" fmla="*/ 25442 h 3428362"/>
                <a:gd name="connsiteX7" fmla="*/ 6564723 w 6849572"/>
                <a:gd name="connsiteY7" fmla="*/ 22414 h 3428362"/>
                <a:gd name="connsiteX8" fmla="*/ 6553594 w 6849572"/>
                <a:gd name="connsiteY8" fmla="*/ 40745 h 3428362"/>
                <a:gd name="connsiteX9" fmla="*/ 6541154 w 6849572"/>
                <a:gd name="connsiteY9" fmla="*/ 61614 h 3428362"/>
                <a:gd name="connsiteX10" fmla="*/ 6338933 w 6849572"/>
                <a:gd name="connsiteY10" fmla="*/ 276356 h 3428362"/>
                <a:gd name="connsiteX11" fmla="*/ 6059212 w 6849572"/>
                <a:gd name="connsiteY11" fmla="*/ 705349 h 3428362"/>
                <a:gd name="connsiteX12" fmla="*/ 5716066 w 6849572"/>
                <a:gd name="connsiteY12" fmla="*/ 1260945 h 3428362"/>
                <a:gd name="connsiteX13" fmla="*/ 5513682 w 6849572"/>
                <a:gd name="connsiteY13" fmla="*/ 1507195 h 3428362"/>
                <a:gd name="connsiteX14" fmla="*/ 5331920 w 6849572"/>
                <a:gd name="connsiteY14" fmla="*/ 1659086 h 3428362"/>
                <a:gd name="connsiteX15" fmla="*/ 5071103 w 6849572"/>
                <a:gd name="connsiteY15" fmla="*/ 1802302 h 3428362"/>
                <a:gd name="connsiteX16" fmla="*/ 5055064 w 6849572"/>
                <a:gd name="connsiteY16" fmla="*/ 1814005 h 3428362"/>
                <a:gd name="connsiteX17" fmla="*/ 4980100 w 6849572"/>
                <a:gd name="connsiteY17" fmla="*/ 1874483 h 3428362"/>
                <a:gd name="connsiteX18" fmla="*/ 4623943 w 6849572"/>
                <a:gd name="connsiteY18" fmla="*/ 1976043 h 3428362"/>
                <a:gd name="connsiteX19" fmla="*/ 4397497 w 6849572"/>
                <a:gd name="connsiteY19" fmla="*/ 1969251 h 3428362"/>
                <a:gd name="connsiteX20" fmla="*/ 3964576 w 6849572"/>
                <a:gd name="connsiteY20" fmla="*/ 1887822 h 3428362"/>
                <a:gd name="connsiteX21" fmla="*/ 3480342 w 6849572"/>
                <a:gd name="connsiteY21" fmla="*/ 1773004 h 3428362"/>
                <a:gd name="connsiteX22" fmla="*/ 3381318 w 6849572"/>
                <a:gd name="connsiteY22" fmla="*/ 1755573 h 3428362"/>
                <a:gd name="connsiteX23" fmla="*/ 3390402 w 6849572"/>
                <a:gd name="connsiteY23" fmla="*/ 1755736 h 3428362"/>
                <a:gd name="connsiteX24" fmla="*/ 3411107 w 6849572"/>
                <a:gd name="connsiteY24" fmla="*/ 1752790 h 3428362"/>
                <a:gd name="connsiteX25" fmla="*/ 3423710 w 6849572"/>
                <a:gd name="connsiteY25" fmla="*/ 1752381 h 3428362"/>
                <a:gd name="connsiteX26" fmla="*/ 3454399 w 6849572"/>
                <a:gd name="connsiteY26" fmla="*/ 1755327 h 3428362"/>
                <a:gd name="connsiteX27" fmla="*/ 3584849 w 6849572"/>
                <a:gd name="connsiteY27" fmla="*/ 1763838 h 3428362"/>
                <a:gd name="connsiteX28" fmla="*/ 3597288 w 6849572"/>
                <a:gd name="connsiteY28" fmla="*/ 1763920 h 3428362"/>
                <a:gd name="connsiteX29" fmla="*/ 3631005 w 6849572"/>
                <a:gd name="connsiteY29" fmla="*/ 1768094 h 3428362"/>
                <a:gd name="connsiteX30" fmla="*/ 3666114 w 6849572"/>
                <a:gd name="connsiteY30" fmla="*/ 1772922 h 3428362"/>
                <a:gd name="connsiteX31" fmla="*/ 3945917 w 6849572"/>
                <a:gd name="connsiteY31" fmla="*/ 1819652 h 3428362"/>
                <a:gd name="connsiteX32" fmla="*/ 4348477 w 6849572"/>
                <a:gd name="connsiteY32" fmla="*/ 1891096 h 3428362"/>
                <a:gd name="connsiteX33" fmla="*/ 4593990 w 6849572"/>
                <a:gd name="connsiteY33" fmla="*/ 1910737 h 3428362"/>
                <a:gd name="connsiteX34" fmla="*/ 4760611 w 6849572"/>
                <a:gd name="connsiteY34" fmla="*/ 1898625 h 3428362"/>
                <a:gd name="connsiteX35" fmla="*/ 4968152 w 6849572"/>
                <a:gd name="connsiteY35" fmla="*/ 1844284 h 3428362"/>
                <a:gd name="connsiteX36" fmla="*/ 5028057 w 6849572"/>
                <a:gd name="connsiteY36" fmla="*/ 1816378 h 3428362"/>
                <a:gd name="connsiteX37" fmla="*/ 5085589 w 6849572"/>
                <a:gd name="connsiteY37" fmla="*/ 1780124 h 3428362"/>
                <a:gd name="connsiteX38" fmla="*/ 5107194 w 6849572"/>
                <a:gd name="connsiteY38" fmla="*/ 1757373 h 3428362"/>
                <a:gd name="connsiteX39" fmla="*/ 5224467 w 6849572"/>
                <a:gd name="connsiteY39" fmla="*/ 1503185 h 3428362"/>
                <a:gd name="connsiteX40" fmla="*/ 5224140 w 6849572"/>
                <a:gd name="connsiteY40" fmla="*/ 1473887 h 3428362"/>
                <a:gd name="connsiteX41" fmla="*/ 5138128 w 6849572"/>
                <a:gd name="connsiteY41" fmla="*/ 1310621 h 3428362"/>
                <a:gd name="connsiteX42" fmla="*/ 4994503 w 6849572"/>
                <a:gd name="connsiteY42" fmla="*/ 1252680 h 3428362"/>
                <a:gd name="connsiteX43" fmla="*/ 4509370 w 6849572"/>
                <a:gd name="connsiteY43" fmla="*/ 1178044 h 3428362"/>
                <a:gd name="connsiteX44" fmla="*/ 4219418 w 6849572"/>
                <a:gd name="connsiteY44" fmla="*/ 1145800 h 3428362"/>
                <a:gd name="connsiteX45" fmla="*/ 3745578 w 6849572"/>
                <a:gd name="connsiteY45" fmla="*/ 1033109 h 3428362"/>
                <a:gd name="connsiteX46" fmla="*/ 3470276 w 6849572"/>
                <a:gd name="connsiteY46" fmla="*/ 938669 h 3428362"/>
                <a:gd name="connsiteX47" fmla="*/ 3312575 w 6849572"/>
                <a:gd name="connsiteY47" fmla="*/ 876553 h 3428362"/>
                <a:gd name="connsiteX48" fmla="*/ 3169768 w 6849572"/>
                <a:gd name="connsiteY48" fmla="*/ 817549 h 3428362"/>
                <a:gd name="connsiteX49" fmla="*/ 2636841 w 6849572"/>
                <a:gd name="connsiteY49" fmla="*/ 587748 h 3428362"/>
                <a:gd name="connsiteX50" fmla="*/ 2470710 w 6849572"/>
                <a:gd name="connsiteY50" fmla="*/ 514995 h 3428362"/>
                <a:gd name="connsiteX51" fmla="*/ 2460726 w 6849572"/>
                <a:gd name="connsiteY51" fmla="*/ 512212 h 3428362"/>
                <a:gd name="connsiteX52" fmla="*/ 2041308 w 6849572"/>
                <a:gd name="connsiteY52" fmla="*/ 373906 h 3428362"/>
                <a:gd name="connsiteX53" fmla="*/ 1784747 w 6849572"/>
                <a:gd name="connsiteY53" fmla="*/ 325459 h 3428362"/>
                <a:gd name="connsiteX54" fmla="*/ 1632692 w 6849572"/>
                <a:gd name="connsiteY54" fmla="*/ 312119 h 3428362"/>
                <a:gd name="connsiteX55" fmla="*/ 1357145 w 6849572"/>
                <a:gd name="connsiteY55" fmla="*/ 323985 h 3428362"/>
                <a:gd name="connsiteX56" fmla="*/ 1181930 w 6849572"/>
                <a:gd name="connsiteY56" fmla="*/ 363922 h 3428362"/>
                <a:gd name="connsiteX57" fmla="*/ 754901 w 6849572"/>
                <a:gd name="connsiteY57" fmla="*/ 553622 h 3428362"/>
                <a:gd name="connsiteX58" fmla="*/ 380657 w 6849572"/>
                <a:gd name="connsiteY58" fmla="*/ 900041 h 3428362"/>
                <a:gd name="connsiteX59" fmla="*/ 104209 w 6849572"/>
                <a:gd name="connsiteY59" fmla="*/ 1436815 h 3428362"/>
                <a:gd name="connsiteX60" fmla="*/ 15906 w 6849572"/>
                <a:gd name="connsiteY60" fmla="*/ 1978580 h 3428362"/>
                <a:gd name="connsiteX61" fmla="*/ 6495 w 6849572"/>
                <a:gd name="connsiteY61" fmla="*/ 2200524 h 3428362"/>
                <a:gd name="connsiteX62" fmla="*/ 2812 w 6849572"/>
                <a:gd name="connsiteY62" fmla="*/ 2218529 h 3428362"/>
                <a:gd name="connsiteX63" fmla="*/ 2321 w 6849572"/>
                <a:gd name="connsiteY63" fmla="*/ 2260184 h 3428362"/>
                <a:gd name="connsiteX64" fmla="*/ 766 w 6849572"/>
                <a:gd name="connsiteY64" fmla="*/ 2353724 h 3428362"/>
                <a:gd name="connsiteX65" fmla="*/ 2239 w 6849572"/>
                <a:gd name="connsiteY65" fmla="*/ 2491130 h 3428362"/>
                <a:gd name="connsiteX66" fmla="*/ 2730 w 6849572"/>
                <a:gd name="connsiteY66" fmla="*/ 2537123 h 3428362"/>
                <a:gd name="connsiteX67" fmla="*/ 4613 w 6849572"/>
                <a:gd name="connsiteY67" fmla="*/ 2561756 h 3428362"/>
                <a:gd name="connsiteX68" fmla="*/ 6413 w 6849572"/>
                <a:gd name="connsiteY68" fmla="*/ 2667735 h 3428362"/>
                <a:gd name="connsiteX69" fmla="*/ 6986 w 6849572"/>
                <a:gd name="connsiteY69" fmla="*/ 2692696 h 3428362"/>
                <a:gd name="connsiteX70" fmla="*/ 8868 w 6849572"/>
                <a:gd name="connsiteY70" fmla="*/ 2715120 h 3428362"/>
                <a:gd name="connsiteX71" fmla="*/ 10587 w 6849572"/>
                <a:gd name="connsiteY71" fmla="*/ 2781245 h 3428362"/>
                <a:gd name="connsiteX72" fmla="*/ 11160 w 6849572"/>
                <a:gd name="connsiteY72" fmla="*/ 2801950 h 3428362"/>
                <a:gd name="connsiteX73" fmla="*/ 14842 w 6849572"/>
                <a:gd name="connsiteY73" fmla="*/ 2873803 h 3428362"/>
                <a:gd name="connsiteX74" fmla="*/ 15333 w 6849572"/>
                <a:gd name="connsiteY74" fmla="*/ 2890252 h 3428362"/>
                <a:gd name="connsiteX75" fmla="*/ 19016 w 6849572"/>
                <a:gd name="connsiteY75" fmla="*/ 2949421 h 3428362"/>
                <a:gd name="connsiteX76" fmla="*/ 19507 w 6849572"/>
                <a:gd name="connsiteY76" fmla="*/ 2965952 h 3428362"/>
                <a:gd name="connsiteX77" fmla="*/ 23108 w 6849572"/>
                <a:gd name="connsiteY77" fmla="*/ 3020865 h 3428362"/>
                <a:gd name="connsiteX78" fmla="*/ 23763 w 6849572"/>
                <a:gd name="connsiteY78" fmla="*/ 3041489 h 3428362"/>
                <a:gd name="connsiteX79" fmla="*/ 27445 w 6849572"/>
                <a:gd name="connsiteY79" fmla="*/ 3088136 h 3428362"/>
                <a:gd name="connsiteX80" fmla="*/ 27936 w 6849572"/>
                <a:gd name="connsiteY80" fmla="*/ 3100493 h 3428362"/>
                <a:gd name="connsiteX81" fmla="*/ 31537 w 6849572"/>
                <a:gd name="connsiteY81" fmla="*/ 3151151 h 3428362"/>
                <a:gd name="connsiteX82" fmla="*/ 32110 w 6849572"/>
                <a:gd name="connsiteY82" fmla="*/ 3163508 h 3428362"/>
                <a:gd name="connsiteX83" fmla="*/ 35957 w 6849572"/>
                <a:gd name="connsiteY83" fmla="*/ 3210074 h 3428362"/>
                <a:gd name="connsiteX84" fmla="*/ 36366 w 6849572"/>
                <a:gd name="connsiteY84" fmla="*/ 3222268 h 3428362"/>
                <a:gd name="connsiteX85" fmla="*/ 39967 w 6849572"/>
                <a:gd name="connsiteY85" fmla="*/ 3264660 h 3428362"/>
                <a:gd name="connsiteX86" fmla="*/ 40539 w 6849572"/>
                <a:gd name="connsiteY86" fmla="*/ 3276935 h 3428362"/>
                <a:gd name="connsiteX87" fmla="*/ 43977 w 6849572"/>
                <a:gd name="connsiteY87" fmla="*/ 3310898 h 3428362"/>
                <a:gd name="connsiteX88" fmla="*/ 44631 w 6849572"/>
                <a:gd name="connsiteY88" fmla="*/ 3323420 h 3428362"/>
                <a:gd name="connsiteX89" fmla="*/ 48232 w 6849572"/>
                <a:gd name="connsiteY89" fmla="*/ 3357137 h 3428362"/>
                <a:gd name="connsiteX90" fmla="*/ 48887 w 6849572"/>
                <a:gd name="connsiteY90" fmla="*/ 3369494 h 3428362"/>
                <a:gd name="connsiteX91" fmla="*/ 50933 w 6849572"/>
                <a:gd name="connsiteY91" fmla="*/ 3388808 h 3428362"/>
                <a:gd name="connsiteX92" fmla="*/ 53634 w 6849572"/>
                <a:gd name="connsiteY92" fmla="*/ 3408121 h 3428362"/>
                <a:gd name="connsiteX93" fmla="*/ 64272 w 6849572"/>
                <a:gd name="connsiteY93" fmla="*/ 3428090 h 3428362"/>
                <a:gd name="connsiteX94" fmla="*/ 83913 w 6849572"/>
                <a:gd name="connsiteY94" fmla="*/ 3412377 h 3428362"/>
                <a:gd name="connsiteX95" fmla="*/ 180809 w 6849572"/>
                <a:gd name="connsiteY95" fmla="*/ 3243791 h 3428362"/>
                <a:gd name="connsiteX96" fmla="*/ 357742 w 6849572"/>
                <a:gd name="connsiteY96" fmla="*/ 2995987 h 3428362"/>
                <a:gd name="connsiteX97" fmla="*/ 500631 w 6849572"/>
                <a:gd name="connsiteY97" fmla="*/ 2851707 h 3428362"/>
                <a:gd name="connsiteX98" fmla="*/ 642129 w 6849572"/>
                <a:gd name="connsiteY98" fmla="*/ 2734515 h 3428362"/>
                <a:gd name="connsiteX99" fmla="*/ 907528 w 6849572"/>
                <a:gd name="connsiteY99" fmla="*/ 2561428 h 3428362"/>
                <a:gd name="connsiteX100" fmla="*/ 1219166 w 6849572"/>
                <a:gd name="connsiteY100" fmla="*/ 2425496 h 3428362"/>
                <a:gd name="connsiteX101" fmla="*/ 1498560 w 6849572"/>
                <a:gd name="connsiteY101" fmla="*/ 2360599 h 3428362"/>
                <a:gd name="connsiteX102" fmla="*/ 1520165 w 6849572"/>
                <a:gd name="connsiteY102" fmla="*/ 2356752 h 3428362"/>
                <a:gd name="connsiteX103" fmla="*/ 1522129 w 6849572"/>
                <a:gd name="connsiteY103" fmla="*/ 2356425 h 3428362"/>
                <a:gd name="connsiteX104" fmla="*/ 1524093 w 6849572"/>
                <a:gd name="connsiteY104" fmla="*/ 2356507 h 3428362"/>
                <a:gd name="connsiteX105" fmla="*/ 1549545 w 6849572"/>
                <a:gd name="connsiteY105" fmla="*/ 2352824 h 3428362"/>
                <a:gd name="connsiteX106" fmla="*/ 1557729 w 6849572"/>
                <a:gd name="connsiteY106" fmla="*/ 2352333 h 3428362"/>
                <a:gd name="connsiteX107" fmla="*/ 1587518 w 6849572"/>
                <a:gd name="connsiteY107" fmla="*/ 2348405 h 3428362"/>
                <a:gd name="connsiteX108" fmla="*/ 1595538 w 6849572"/>
                <a:gd name="connsiteY108" fmla="*/ 2348077 h 3428362"/>
                <a:gd name="connsiteX109" fmla="*/ 1629500 w 6849572"/>
                <a:gd name="connsiteY109" fmla="*/ 2344395 h 3428362"/>
                <a:gd name="connsiteX110" fmla="*/ 1641776 w 6849572"/>
                <a:gd name="connsiteY110" fmla="*/ 2343822 h 3428362"/>
                <a:gd name="connsiteX111" fmla="*/ 1688424 w 6849572"/>
                <a:gd name="connsiteY111" fmla="*/ 2340057 h 3428362"/>
                <a:gd name="connsiteX112" fmla="*/ 1709047 w 6849572"/>
                <a:gd name="connsiteY112" fmla="*/ 2339566 h 3428362"/>
                <a:gd name="connsiteX113" fmla="*/ 1884998 w 6849572"/>
                <a:gd name="connsiteY113" fmla="*/ 2337848 h 3428362"/>
                <a:gd name="connsiteX114" fmla="*/ 1937047 w 6849572"/>
                <a:gd name="connsiteY114" fmla="*/ 2339566 h 3428362"/>
                <a:gd name="connsiteX115" fmla="*/ 1957752 w 6849572"/>
                <a:gd name="connsiteY115" fmla="*/ 2340139 h 3428362"/>
                <a:gd name="connsiteX116" fmla="*/ 2012665 w 6849572"/>
                <a:gd name="connsiteY116" fmla="*/ 2343822 h 3428362"/>
                <a:gd name="connsiteX117" fmla="*/ 2025022 w 6849572"/>
                <a:gd name="connsiteY117" fmla="*/ 2344313 h 3428362"/>
                <a:gd name="connsiteX118" fmla="*/ 2063240 w 6849572"/>
                <a:gd name="connsiteY118" fmla="*/ 2347914 h 3428362"/>
                <a:gd name="connsiteX119" fmla="*/ 2075516 w 6849572"/>
                <a:gd name="connsiteY119" fmla="*/ 2348487 h 3428362"/>
                <a:gd name="connsiteX120" fmla="*/ 2109315 w 6849572"/>
                <a:gd name="connsiteY120" fmla="*/ 2352251 h 3428362"/>
                <a:gd name="connsiteX121" fmla="*/ 2117499 w 6849572"/>
                <a:gd name="connsiteY121" fmla="*/ 2352660 h 3428362"/>
                <a:gd name="connsiteX122" fmla="*/ 2147206 w 6849572"/>
                <a:gd name="connsiteY122" fmla="*/ 2356425 h 3428362"/>
                <a:gd name="connsiteX123" fmla="*/ 2155390 w 6849572"/>
                <a:gd name="connsiteY123" fmla="*/ 2356916 h 3428362"/>
                <a:gd name="connsiteX124" fmla="*/ 2185015 w 6849572"/>
                <a:gd name="connsiteY124" fmla="*/ 2360599 h 3428362"/>
                <a:gd name="connsiteX125" fmla="*/ 2186979 w 6849572"/>
                <a:gd name="connsiteY125" fmla="*/ 2360517 h 3428362"/>
                <a:gd name="connsiteX126" fmla="*/ 2188943 w 6849572"/>
                <a:gd name="connsiteY126" fmla="*/ 2360844 h 3428362"/>
                <a:gd name="connsiteX127" fmla="*/ 2218650 w 6849572"/>
                <a:gd name="connsiteY127" fmla="*/ 2364855 h 3428362"/>
                <a:gd name="connsiteX128" fmla="*/ 2226916 w 6849572"/>
                <a:gd name="connsiteY128" fmla="*/ 2365509 h 3428362"/>
                <a:gd name="connsiteX129" fmla="*/ 2248112 w 6849572"/>
                <a:gd name="connsiteY129" fmla="*/ 2369028 h 3428362"/>
                <a:gd name="connsiteX130" fmla="*/ 2256296 w 6849572"/>
                <a:gd name="connsiteY130" fmla="*/ 2369601 h 3428362"/>
                <a:gd name="connsiteX131" fmla="*/ 2277491 w 6849572"/>
                <a:gd name="connsiteY131" fmla="*/ 2373202 h 3428362"/>
                <a:gd name="connsiteX132" fmla="*/ 2309981 w 6849572"/>
                <a:gd name="connsiteY132" fmla="*/ 2379258 h 3428362"/>
                <a:gd name="connsiteX133" fmla="*/ 2699529 w 6849572"/>
                <a:gd name="connsiteY133" fmla="*/ 2489984 h 3428362"/>
                <a:gd name="connsiteX134" fmla="*/ 3107408 w 6849572"/>
                <a:gd name="connsiteY134" fmla="*/ 2622479 h 3428362"/>
                <a:gd name="connsiteX135" fmla="*/ 3753353 w 6849572"/>
                <a:gd name="connsiteY135" fmla="*/ 2821100 h 3428362"/>
                <a:gd name="connsiteX136" fmla="*/ 3937733 w 6849572"/>
                <a:gd name="connsiteY136" fmla="*/ 2860873 h 3428362"/>
                <a:gd name="connsiteX137" fmla="*/ 3959174 w 6849572"/>
                <a:gd name="connsiteY137" fmla="*/ 2864965 h 3428362"/>
                <a:gd name="connsiteX138" fmla="*/ 4013597 w 6849572"/>
                <a:gd name="connsiteY138" fmla="*/ 2873885 h 3428362"/>
                <a:gd name="connsiteX139" fmla="*/ 4034874 w 6849572"/>
                <a:gd name="connsiteY139" fmla="*/ 2877567 h 3428362"/>
                <a:gd name="connsiteX140" fmla="*/ 4043140 w 6849572"/>
                <a:gd name="connsiteY140" fmla="*/ 2878140 h 3428362"/>
                <a:gd name="connsiteX141" fmla="*/ 4064336 w 6849572"/>
                <a:gd name="connsiteY141" fmla="*/ 2881741 h 3428362"/>
                <a:gd name="connsiteX142" fmla="*/ 4072602 w 6849572"/>
                <a:gd name="connsiteY142" fmla="*/ 2882314 h 3428362"/>
                <a:gd name="connsiteX143" fmla="*/ 4097971 w 6849572"/>
                <a:gd name="connsiteY143" fmla="*/ 2885915 h 3428362"/>
                <a:gd name="connsiteX144" fmla="*/ 4106237 w 6849572"/>
                <a:gd name="connsiteY144" fmla="*/ 2886406 h 3428362"/>
                <a:gd name="connsiteX145" fmla="*/ 4135944 w 6849572"/>
                <a:gd name="connsiteY145" fmla="*/ 2890007 h 3428362"/>
                <a:gd name="connsiteX146" fmla="*/ 4144046 w 6849572"/>
                <a:gd name="connsiteY146" fmla="*/ 2890334 h 3428362"/>
                <a:gd name="connsiteX147" fmla="*/ 4182182 w 6849572"/>
                <a:gd name="connsiteY147" fmla="*/ 2894181 h 3428362"/>
                <a:gd name="connsiteX148" fmla="*/ 4194622 w 6849572"/>
                <a:gd name="connsiteY148" fmla="*/ 2894754 h 3428362"/>
                <a:gd name="connsiteX149" fmla="*/ 4249535 w 6849572"/>
                <a:gd name="connsiteY149" fmla="*/ 2898355 h 3428362"/>
                <a:gd name="connsiteX150" fmla="*/ 4270240 w 6849572"/>
                <a:gd name="connsiteY150" fmla="*/ 2898764 h 3428362"/>
                <a:gd name="connsiteX151" fmla="*/ 4366726 w 6849572"/>
                <a:gd name="connsiteY151" fmla="*/ 2898927 h 3428362"/>
                <a:gd name="connsiteX152" fmla="*/ 4387513 w 6849572"/>
                <a:gd name="connsiteY152" fmla="*/ 2898355 h 3428362"/>
                <a:gd name="connsiteX153" fmla="*/ 4434079 w 6849572"/>
                <a:gd name="connsiteY153" fmla="*/ 2894590 h 3428362"/>
                <a:gd name="connsiteX154" fmla="*/ 4446273 w 6849572"/>
                <a:gd name="connsiteY154" fmla="*/ 2894099 h 3428362"/>
                <a:gd name="connsiteX155" fmla="*/ 4471970 w 6849572"/>
                <a:gd name="connsiteY155" fmla="*/ 2890334 h 3428362"/>
                <a:gd name="connsiteX156" fmla="*/ 4479990 w 6849572"/>
                <a:gd name="connsiteY156" fmla="*/ 2889925 h 3428362"/>
                <a:gd name="connsiteX157" fmla="*/ 4501431 w 6849572"/>
                <a:gd name="connsiteY157" fmla="*/ 2886079 h 3428362"/>
                <a:gd name="connsiteX158" fmla="*/ 4503395 w 6849572"/>
                <a:gd name="connsiteY158" fmla="*/ 2885751 h 3428362"/>
                <a:gd name="connsiteX159" fmla="*/ 4505441 w 6849572"/>
                <a:gd name="connsiteY159" fmla="*/ 2885833 h 3428362"/>
                <a:gd name="connsiteX160" fmla="*/ 4526719 w 6849572"/>
                <a:gd name="connsiteY160" fmla="*/ 2881905 h 3428362"/>
                <a:gd name="connsiteX161" fmla="*/ 4597509 w 6849572"/>
                <a:gd name="connsiteY161" fmla="*/ 2865701 h 3428362"/>
                <a:gd name="connsiteX162" fmla="*/ 4985911 w 6849572"/>
                <a:gd name="connsiteY162" fmla="*/ 2692860 h 3428362"/>
                <a:gd name="connsiteX163" fmla="*/ 5238216 w 6849572"/>
                <a:gd name="connsiteY163" fmla="*/ 2525829 h 3428362"/>
                <a:gd name="connsiteX164" fmla="*/ 5458196 w 6849572"/>
                <a:gd name="connsiteY164" fmla="*/ 2363218 h 3428362"/>
                <a:gd name="connsiteX165" fmla="*/ 5712956 w 6849572"/>
                <a:gd name="connsiteY165" fmla="*/ 2156823 h 3428362"/>
                <a:gd name="connsiteX166" fmla="*/ 5900038 w 6849572"/>
                <a:gd name="connsiteY166" fmla="*/ 1992820 h 3428362"/>
                <a:gd name="connsiteX167" fmla="*/ 6034497 w 6849572"/>
                <a:gd name="connsiteY167" fmla="*/ 1860652 h 3428362"/>
                <a:gd name="connsiteX168" fmla="*/ 6175830 w 6849572"/>
                <a:gd name="connsiteY168" fmla="*/ 1684947 h 3428362"/>
                <a:gd name="connsiteX169" fmla="*/ 6409232 w 6849572"/>
                <a:gd name="connsiteY169" fmla="*/ 1254644 h 3428362"/>
                <a:gd name="connsiteX170" fmla="*/ 6656873 w 6849572"/>
                <a:gd name="connsiteY170" fmla="*/ 723599 h 3428362"/>
                <a:gd name="connsiteX171" fmla="*/ 6785112 w 6849572"/>
                <a:gd name="connsiteY171" fmla="*/ 407951 h 3428362"/>
                <a:gd name="connsiteX172" fmla="*/ 6843708 w 6849572"/>
                <a:gd name="connsiteY172" fmla="*/ 199347 h 3428362"/>
                <a:gd name="connsiteX173" fmla="*/ 6847227 w 6849572"/>
                <a:gd name="connsiteY173" fmla="*/ 177905 h 3428362"/>
                <a:gd name="connsiteX174" fmla="*/ 6847718 w 6849572"/>
                <a:gd name="connsiteY174" fmla="*/ 165711 h 3428362"/>
                <a:gd name="connsiteX175" fmla="*/ 6847555 w 6849572"/>
                <a:gd name="connsiteY175" fmla="*/ 124465 h 3428362"/>
                <a:gd name="connsiteX176" fmla="*/ 3343755 w 6849572"/>
                <a:gd name="connsiteY176" fmla="*/ 1752217 h 3428362"/>
                <a:gd name="connsiteX177" fmla="*/ 3340727 w 6849572"/>
                <a:gd name="connsiteY177" fmla="*/ 1752054 h 3428362"/>
                <a:gd name="connsiteX178" fmla="*/ 3340891 w 6849572"/>
                <a:gd name="connsiteY178" fmla="*/ 1751317 h 3428362"/>
                <a:gd name="connsiteX179" fmla="*/ 3343755 w 6849572"/>
                <a:gd name="connsiteY179" fmla="*/ 1752217 h 3428362"/>
                <a:gd name="connsiteX180" fmla="*/ 3022378 w 6849572"/>
                <a:gd name="connsiteY180" fmla="*/ 778676 h 3428362"/>
                <a:gd name="connsiteX181" fmla="*/ 3022460 w 6849572"/>
                <a:gd name="connsiteY181" fmla="*/ 776548 h 3428362"/>
                <a:gd name="connsiteX182" fmla="*/ 3025734 w 6849572"/>
                <a:gd name="connsiteY182" fmla="*/ 777612 h 3428362"/>
                <a:gd name="connsiteX183" fmla="*/ 3022378 w 6849572"/>
                <a:gd name="connsiteY183" fmla="*/ 778676 h 34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849572" h="3428362">
                  <a:moveTo>
                    <a:pt x="6847555" y="124465"/>
                  </a:moveTo>
                  <a:cubicBezTo>
                    <a:pt x="6843135" y="108425"/>
                    <a:pt x="6842072" y="91730"/>
                    <a:pt x="6835443" y="76181"/>
                  </a:cubicBezTo>
                  <a:cubicBezTo>
                    <a:pt x="6816865" y="32643"/>
                    <a:pt x="6779465" y="14557"/>
                    <a:pt x="6737647" y="1954"/>
                  </a:cubicBezTo>
                  <a:cubicBezTo>
                    <a:pt x="6716696" y="-583"/>
                    <a:pt x="6695828" y="-747"/>
                    <a:pt x="6674959" y="2036"/>
                  </a:cubicBezTo>
                  <a:cubicBezTo>
                    <a:pt x="6641896" y="9483"/>
                    <a:pt x="6610634" y="21268"/>
                    <a:pt x="6581582" y="38863"/>
                  </a:cubicBezTo>
                  <a:cubicBezTo>
                    <a:pt x="6567015" y="47701"/>
                    <a:pt x="6563332" y="41973"/>
                    <a:pt x="6565951" y="27406"/>
                  </a:cubicBezTo>
                  <a:cubicBezTo>
                    <a:pt x="6566360" y="27406"/>
                    <a:pt x="6566606" y="26751"/>
                    <a:pt x="6566687" y="25442"/>
                  </a:cubicBezTo>
                  <a:cubicBezTo>
                    <a:pt x="6566769" y="24214"/>
                    <a:pt x="6566115" y="23232"/>
                    <a:pt x="6564723" y="22414"/>
                  </a:cubicBezTo>
                  <a:cubicBezTo>
                    <a:pt x="6555230" y="25032"/>
                    <a:pt x="6554658" y="33461"/>
                    <a:pt x="6553594" y="40745"/>
                  </a:cubicBezTo>
                  <a:cubicBezTo>
                    <a:pt x="6552203" y="49665"/>
                    <a:pt x="6548356" y="56212"/>
                    <a:pt x="6541154" y="61614"/>
                  </a:cubicBezTo>
                  <a:cubicBezTo>
                    <a:pt x="6461199" y="121437"/>
                    <a:pt x="6399084" y="198037"/>
                    <a:pt x="6338933" y="276356"/>
                  </a:cubicBezTo>
                  <a:cubicBezTo>
                    <a:pt x="6234590" y="412125"/>
                    <a:pt x="6146860" y="558696"/>
                    <a:pt x="6059212" y="705349"/>
                  </a:cubicBezTo>
                  <a:cubicBezTo>
                    <a:pt x="5947504" y="892185"/>
                    <a:pt x="5840787" y="1082130"/>
                    <a:pt x="5716066" y="1260945"/>
                  </a:cubicBezTo>
                  <a:cubicBezTo>
                    <a:pt x="5655098" y="1348266"/>
                    <a:pt x="5589055" y="1431659"/>
                    <a:pt x="5513682" y="1507195"/>
                  </a:cubicBezTo>
                  <a:cubicBezTo>
                    <a:pt x="5457705" y="1563254"/>
                    <a:pt x="5397145" y="1614075"/>
                    <a:pt x="5331920" y="1659086"/>
                  </a:cubicBezTo>
                  <a:cubicBezTo>
                    <a:pt x="5249837" y="1715718"/>
                    <a:pt x="5163417" y="1764329"/>
                    <a:pt x="5071103" y="1802302"/>
                  </a:cubicBezTo>
                  <a:cubicBezTo>
                    <a:pt x="5065047" y="1805166"/>
                    <a:pt x="5059810" y="1809340"/>
                    <a:pt x="5055064" y="1814005"/>
                  </a:cubicBezTo>
                  <a:cubicBezTo>
                    <a:pt x="5032885" y="1837574"/>
                    <a:pt x="5008252" y="1858443"/>
                    <a:pt x="4980100" y="1874483"/>
                  </a:cubicBezTo>
                  <a:cubicBezTo>
                    <a:pt x="4869783" y="1937580"/>
                    <a:pt x="4750381" y="1970724"/>
                    <a:pt x="4623943" y="1976043"/>
                  </a:cubicBezTo>
                  <a:cubicBezTo>
                    <a:pt x="4548488" y="1979235"/>
                    <a:pt x="4473034" y="1976453"/>
                    <a:pt x="4397497" y="1969251"/>
                  </a:cubicBezTo>
                  <a:cubicBezTo>
                    <a:pt x="4250598" y="1955256"/>
                    <a:pt x="4106892" y="1925549"/>
                    <a:pt x="3964576" y="1887822"/>
                  </a:cubicBezTo>
                  <a:cubicBezTo>
                    <a:pt x="3804174" y="1845348"/>
                    <a:pt x="3644181" y="1800992"/>
                    <a:pt x="3480342" y="1773004"/>
                  </a:cubicBezTo>
                  <a:cubicBezTo>
                    <a:pt x="3446789" y="1767275"/>
                    <a:pt x="3413481" y="1759992"/>
                    <a:pt x="3381318" y="1755573"/>
                  </a:cubicBezTo>
                  <a:cubicBezTo>
                    <a:pt x="3384346" y="1755573"/>
                    <a:pt x="3387374" y="1755573"/>
                    <a:pt x="3390402" y="1755736"/>
                  </a:cubicBezTo>
                  <a:cubicBezTo>
                    <a:pt x="3397195" y="1753936"/>
                    <a:pt x="3404069" y="1753036"/>
                    <a:pt x="3411107" y="1752790"/>
                  </a:cubicBezTo>
                  <a:cubicBezTo>
                    <a:pt x="3415936" y="1752627"/>
                    <a:pt x="3420109" y="1752545"/>
                    <a:pt x="3423710" y="1752381"/>
                  </a:cubicBezTo>
                  <a:cubicBezTo>
                    <a:pt x="3433695" y="1755491"/>
                    <a:pt x="3444661" y="1750335"/>
                    <a:pt x="3454399" y="1755327"/>
                  </a:cubicBezTo>
                  <a:cubicBezTo>
                    <a:pt x="3498183" y="1753936"/>
                    <a:pt x="3541147" y="1764575"/>
                    <a:pt x="3584849" y="1763838"/>
                  </a:cubicBezTo>
                  <a:cubicBezTo>
                    <a:pt x="3589023" y="1761383"/>
                    <a:pt x="3593196" y="1759992"/>
                    <a:pt x="3597288" y="1763920"/>
                  </a:cubicBezTo>
                  <a:cubicBezTo>
                    <a:pt x="3607682" y="1772022"/>
                    <a:pt x="3619793" y="1766375"/>
                    <a:pt x="3631005" y="1768094"/>
                  </a:cubicBezTo>
                  <a:cubicBezTo>
                    <a:pt x="3642463" y="1771858"/>
                    <a:pt x="3654493" y="1771040"/>
                    <a:pt x="3666114" y="1772922"/>
                  </a:cubicBezTo>
                  <a:cubicBezTo>
                    <a:pt x="3759490" y="1787980"/>
                    <a:pt x="3853031" y="1801893"/>
                    <a:pt x="3945917" y="1819652"/>
                  </a:cubicBezTo>
                  <a:cubicBezTo>
                    <a:pt x="4079803" y="1845266"/>
                    <a:pt x="4213117" y="1873337"/>
                    <a:pt x="4348477" y="1891096"/>
                  </a:cubicBezTo>
                  <a:cubicBezTo>
                    <a:pt x="4430150" y="1901735"/>
                    <a:pt x="4511907" y="1908445"/>
                    <a:pt x="4593990" y="1910737"/>
                  </a:cubicBezTo>
                  <a:cubicBezTo>
                    <a:pt x="4649803" y="1912292"/>
                    <a:pt x="4705289" y="1906072"/>
                    <a:pt x="4760611" y="1898625"/>
                  </a:cubicBezTo>
                  <a:cubicBezTo>
                    <a:pt x="4832056" y="1888968"/>
                    <a:pt x="4901863" y="1873419"/>
                    <a:pt x="4968152" y="1844284"/>
                  </a:cubicBezTo>
                  <a:cubicBezTo>
                    <a:pt x="4988939" y="1836674"/>
                    <a:pt x="5009480" y="1828736"/>
                    <a:pt x="5028057" y="1816378"/>
                  </a:cubicBezTo>
                  <a:cubicBezTo>
                    <a:pt x="5046961" y="1803857"/>
                    <a:pt x="5066357" y="1792154"/>
                    <a:pt x="5085589" y="1780124"/>
                  </a:cubicBezTo>
                  <a:cubicBezTo>
                    <a:pt x="5092791" y="1772513"/>
                    <a:pt x="5099583" y="1764575"/>
                    <a:pt x="5107194" y="1757373"/>
                  </a:cubicBezTo>
                  <a:cubicBezTo>
                    <a:pt x="5180275" y="1688302"/>
                    <a:pt x="5214401" y="1601308"/>
                    <a:pt x="5224467" y="1503185"/>
                  </a:cubicBezTo>
                  <a:cubicBezTo>
                    <a:pt x="5224386" y="1493446"/>
                    <a:pt x="5224958" y="1483626"/>
                    <a:pt x="5224140" y="1473887"/>
                  </a:cubicBezTo>
                  <a:cubicBezTo>
                    <a:pt x="5219230" y="1418319"/>
                    <a:pt x="5214810" y="1362834"/>
                    <a:pt x="5138128" y="1310621"/>
                  </a:cubicBezTo>
                  <a:cubicBezTo>
                    <a:pt x="5094673" y="1280996"/>
                    <a:pt x="5044588" y="1266101"/>
                    <a:pt x="4994503" y="1252680"/>
                  </a:cubicBezTo>
                  <a:cubicBezTo>
                    <a:pt x="4835575" y="1210124"/>
                    <a:pt x="4672554" y="1192938"/>
                    <a:pt x="4509370" y="1178044"/>
                  </a:cubicBezTo>
                  <a:cubicBezTo>
                    <a:pt x="4412474" y="1169205"/>
                    <a:pt x="4315578" y="1160858"/>
                    <a:pt x="4219418" y="1145800"/>
                  </a:cubicBezTo>
                  <a:cubicBezTo>
                    <a:pt x="4058525" y="1120676"/>
                    <a:pt x="3901479" y="1079430"/>
                    <a:pt x="3745578" y="1033109"/>
                  </a:cubicBezTo>
                  <a:cubicBezTo>
                    <a:pt x="3714234" y="1023780"/>
                    <a:pt x="3476905" y="941205"/>
                    <a:pt x="3470276" y="938669"/>
                  </a:cubicBezTo>
                  <a:cubicBezTo>
                    <a:pt x="3427475" y="922301"/>
                    <a:pt x="3317567" y="878763"/>
                    <a:pt x="3312575" y="876553"/>
                  </a:cubicBezTo>
                  <a:cubicBezTo>
                    <a:pt x="3279594" y="861905"/>
                    <a:pt x="3175660" y="820004"/>
                    <a:pt x="3169768" y="817549"/>
                  </a:cubicBezTo>
                  <a:cubicBezTo>
                    <a:pt x="3095950" y="787269"/>
                    <a:pt x="2709022" y="619010"/>
                    <a:pt x="2636841" y="587748"/>
                  </a:cubicBezTo>
                  <a:cubicBezTo>
                    <a:pt x="2581355" y="563688"/>
                    <a:pt x="2526033" y="539219"/>
                    <a:pt x="2470710" y="514995"/>
                  </a:cubicBezTo>
                  <a:cubicBezTo>
                    <a:pt x="2467355" y="514094"/>
                    <a:pt x="2463918" y="513522"/>
                    <a:pt x="2460726" y="512212"/>
                  </a:cubicBezTo>
                  <a:cubicBezTo>
                    <a:pt x="2323812" y="457381"/>
                    <a:pt x="2184769" y="409015"/>
                    <a:pt x="2041308" y="373906"/>
                  </a:cubicBezTo>
                  <a:cubicBezTo>
                    <a:pt x="1956606" y="353201"/>
                    <a:pt x="1871331" y="336261"/>
                    <a:pt x="1784747" y="325459"/>
                  </a:cubicBezTo>
                  <a:cubicBezTo>
                    <a:pt x="1734171" y="319157"/>
                    <a:pt x="1683431" y="316211"/>
                    <a:pt x="1632692" y="312119"/>
                  </a:cubicBezTo>
                  <a:cubicBezTo>
                    <a:pt x="1540134" y="304672"/>
                    <a:pt x="1448557" y="312119"/>
                    <a:pt x="1357145" y="323985"/>
                  </a:cubicBezTo>
                  <a:cubicBezTo>
                    <a:pt x="1297567" y="331760"/>
                    <a:pt x="1240035" y="349192"/>
                    <a:pt x="1181930" y="363922"/>
                  </a:cubicBezTo>
                  <a:cubicBezTo>
                    <a:pt x="1028730" y="402877"/>
                    <a:pt x="885677" y="464501"/>
                    <a:pt x="754901" y="553622"/>
                  </a:cubicBezTo>
                  <a:cubicBezTo>
                    <a:pt x="612912" y="650354"/>
                    <a:pt x="489256" y="767055"/>
                    <a:pt x="380657" y="900041"/>
                  </a:cubicBezTo>
                  <a:cubicBezTo>
                    <a:pt x="250535" y="1059461"/>
                    <a:pt x="160432" y="1239422"/>
                    <a:pt x="104209" y="1436815"/>
                  </a:cubicBezTo>
                  <a:cubicBezTo>
                    <a:pt x="53797" y="1613912"/>
                    <a:pt x="30064" y="1795591"/>
                    <a:pt x="15906" y="1978580"/>
                  </a:cubicBezTo>
                  <a:cubicBezTo>
                    <a:pt x="10178" y="2052316"/>
                    <a:pt x="4695" y="2126297"/>
                    <a:pt x="6495" y="2200524"/>
                  </a:cubicBezTo>
                  <a:cubicBezTo>
                    <a:pt x="6659" y="2206662"/>
                    <a:pt x="7804" y="2213291"/>
                    <a:pt x="2812" y="2218529"/>
                  </a:cubicBezTo>
                  <a:cubicBezTo>
                    <a:pt x="2649" y="2232441"/>
                    <a:pt x="2485" y="2246271"/>
                    <a:pt x="2321" y="2260184"/>
                  </a:cubicBezTo>
                  <a:cubicBezTo>
                    <a:pt x="-1607" y="2291282"/>
                    <a:pt x="603" y="2322544"/>
                    <a:pt x="766" y="2353724"/>
                  </a:cubicBezTo>
                  <a:cubicBezTo>
                    <a:pt x="930" y="2399554"/>
                    <a:pt x="-1607" y="2445383"/>
                    <a:pt x="2239" y="2491130"/>
                  </a:cubicBezTo>
                  <a:cubicBezTo>
                    <a:pt x="2403" y="2506434"/>
                    <a:pt x="2567" y="2521737"/>
                    <a:pt x="2730" y="2537123"/>
                  </a:cubicBezTo>
                  <a:cubicBezTo>
                    <a:pt x="6577" y="2545061"/>
                    <a:pt x="4367" y="2553490"/>
                    <a:pt x="4613" y="2561756"/>
                  </a:cubicBezTo>
                  <a:cubicBezTo>
                    <a:pt x="5840" y="2597110"/>
                    <a:pt x="2567" y="2632463"/>
                    <a:pt x="6413" y="2667735"/>
                  </a:cubicBezTo>
                  <a:cubicBezTo>
                    <a:pt x="6577" y="2676083"/>
                    <a:pt x="6741" y="2684349"/>
                    <a:pt x="6986" y="2692696"/>
                  </a:cubicBezTo>
                  <a:cubicBezTo>
                    <a:pt x="10751" y="2699898"/>
                    <a:pt x="8541" y="2707672"/>
                    <a:pt x="8868" y="2715120"/>
                  </a:cubicBezTo>
                  <a:cubicBezTo>
                    <a:pt x="10014" y="2737134"/>
                    <a:pt x="6986" y="2759312"/>
                    <a:pt x="10587" y="2781245"/>
                  </a:cubicBezTo>
                  <a:cubicBezTo>
                    <a:pt x="10751" y="2788119"/>
                    <a:pt x="10996" y="2795075"/>
                    <a:pt x="11160" y="2801950"/>
                  </a:cubicBezTo>
                  <a:cubicBezTo>
                    <a:pt x="16643" y="2825683"/>
                    <a:pt x="9687" y="2850070"/>
                    <a:pt x="14842" y="2873803"/>
                  </a:cubicBezTo>
                  <a:cubicBezTo>
                    <a:pt x="15006" y="2879286"/>
                    <a:pt x="15170" y="2884769"/>
                    <a:pt x="15333" y="2890252"/>
                  </a:cubicBezTo>
                  <a:cubicBezTo>
                    <a:pt x="20735" y="2909730"/>
                    <a:pt x="13942" y="2929944"/>
                    <a:pt x="19016" y="2949421"/>
                  </a:cubicBezTo>
                  <a:cubicBezTo>
                    <a:pt x="19180" y="2954904"/>
                    <a:pt x="19344" y="2960469"/>
                    <a:pt x="19507" y="2965952"/>
                  </a:cubicBezTo>
                  <a:cubicBezTo>
                    <a:pt x="24827" y="2983957"/>
                    <a:pt x="18361" y="3002779"/>
                    <a:pt x="23108" y="3020865"/>
                  </a:cubicBezTo>
                  <a:cubicBezTo>
                    <a:pt x="23354" y="3027740"/>
                    <a:pt x="23517" y="3034614"/>
                    <a:pt x="23763" y="3041489"/>
                  </a:cubicBezTo>
                  <a:cubicBezTo>
                    <a:pt x="29000" y="3056710"/>
                    <a:pt x="22535" y="3072914"/>
                    <a:pt x="27445" y="3088136"/>
                  </a:cubicBezTo>
                  <a:cubicBezTo>
                    <a:pt x="27609" y="3092228"/>
                    <a:pt x="27773" y="3096320"/>
                    <a:pt x="27936" y="3100493"/>
                  </a:cubicBezTo>
                  <a:cubicBezTo>
                    <a:pt x="33338" y="3117107"/>
                    <a:pt x="26709" y="3134538"/>
                    <a:pt x="31537" y="3151151"/>
                  </a:cubicBezTo>
                  <a:cubicBezTo>
                    <a:pt x="31701" y="3155243"/>
                    <a:pt x="31947" y="3159417"/>
                    <a:pt x="32110" y="3163508"/>
                  </a:cubicBezTo>
                  <a:cubicBezTo>
                    <a:pt x="37511" y="3178730"/>
                    <a:pt x="30801" y="3194852"/>
                    <a:pt x="35957" y="3210074"/>
                  </a:cubicBezTo>
                  <a:cubicBezTo>
                    <a:pt x="36120" y="3214166"/>
                    <a:pt x="36202" y="3218258"/>
                    <a:pt x="36366" y="3222268"/>
                  </a:cubicBezTo>
                  <a:cubicBezTo>
                    <a:pt x="41603" y="3236017"/>
                    <a:pt x="35220" y="3250829"/>
                    <a:pt x="39967" y="3264660"/>
                  </a:cubicBezTo>
                  <a:cubicBezTo>
                    <a:pt x="40130" y="3268752"/>
                    <a:pt x="40376" y="3272844"/>
                    <a:pt x="40539" y="3276935"/>
                  </a:cubicBezTo>
                  <a:cubicBezTo>
                    <a:pt x="45532" y="3287902"/>
                    <a:pt x="39721" y="3299932"/>
                    <a:pt x="43977" y="3310898"/>
                  </a:cubicBezTo>
                  <a:cubicBezTo>
                    <a:pt x="44222" y="3315072"/>
                    <a:pt x="44386" y="3319246"/>
                    <a:pt x="44631" y="3323420"/>
                  </a:cubicBezTo>
                  <a:cubicBezTo>
                    <a:pt x="49869" y="3334222"/>
                    <a:pt x="43813" y="3346252"/>
                    <a:pt x="48232" y="3357137"/>
                  </a:cubicBezTo>
                  <a:cubicBezTo>
                    <a:pt x="48478" y="3361229"/>
                    <a:pt x="48723" y="3365402"/>
                    <a:pt x="48887" y="3369494"/>
                  </a:cubicBezTo>
                  <a:cubicBezTo>
                    <a:pt x="52651" y="3375632"/>
                    <a:pt x="50033" y="3382424"/>
                    <a:pt x="50933" y="3388808"/>
                  </a:cubicBezTo>
                  <a:cubicBezTo>
                    <a:pt x="54206" y="3394946"/>
                    <a:pt x="60262" y="3400593"/>
                    <a:pt x="53634" y="3408121"/>
                  </a:cubicBezTo>
                  <a:cubicBezTo>
                    <a:pt x="55598" y="3415732"/>
                    <a:pt x="54043" y="3426208"/>
                    <a:pt x="64272" y="3428090"/>
                  </a:cubicBezTo>
                  <a:cubicBezTo>
                    <a:pt x="75402" y="3430136"/>
                    <a:pt x="79331" y="3420233"/>
                    <a:pt x="83913" y="3412377"/>
                  </a:cubicBezTo>
                  <a:cubicBezTo>
                    <a:pt x="116158" y="3356155"/>
                    <a:pt x="148402" y="3299932"/>
                    <a:pt x="180809" y="3243791"/>
                  </a:cubicBezTo>
                  <a:cubicBezTo>
                    <a:pt x="231876" y="3155570"/>
                    <a:pt x="290881" y="3072832"/>
                    <a:pt x="357742" y="2995987"/>
                  </a:cubicBezTo>
                  <a:cubicBezTo>
                    <a:pt x="402180" y="2944920"/>
                    <a:pt x="449646" y="2896636"/>
                    <a:pt x="500631" y="2851707"/>
                  </a:cubicBezTo>
                  <a:cubicBezTo>
                    <a:pt x="546624" y="2811197"/>
                    <a:pt x="593271" y="2771506"/>
                    <a:pt x="642129" y="2734515"/>
                  </a:cubicBezTo>
                  <a:cubicBezTo>
                    <a:pt x="726503" y="2670600"/>
                    <a:pt x="814888" y="2612905"/>
                    <a:pt x="907528" y="2561428"/>
                  </a:cubicBezTo>
                  <a:cubicBezTo>
                    <a:pt x="1007206" y="2506106"/>
                    <a:pt x="1111140" y="2461014"/>
                    <a:pt x="1219166" y="2425496"/>
                  </a:cubicBezTo>
                  <a:cubicBezTo>
                    <a:pt x="1310252" y="2395544"/>
                    <a:pt x="1403547" y="2374102"/>
                    <a:pt x="1498560" y="2360599"/>
                  </a:cubicBezTo>
                  <a:cubicBezTo>
                    <a:pt x="1505189" y="2356098"/>
                    <a:pt x="1513536" y="2361335"/>
                    <a:pt x="1520165" y="2356752"/>
                  </a:cubicBezTo>
                  <a:lnTo>
                    <a:pt x="1522129" y="2356425"/>
                  </a:lnTo>
                  <a:lnTo>
                    <a:pt x="1524093" y="2356507"/>
                  </a:lnTo>
                  <a:cubicBezTo>
                    <a:pt x="1532032" y="2351597"/>
                    <a:pt x="1541525" y="2357243"/>
                    <a:pt x="1549545" y="2352824"/>
                  </a:cubicBezTo>
                  <a:cubicBezTo>
                    <a:pt x="1552246" y="2352660"/>
                    <a:pt x="1554946" y="2352497"/>
                    <a:pt x="1557729" y="2352333"/>
                  </a:cubicBezTo>
                  <a:cubicBezTo>
                    <a:pt x="1567140" y="2347095"/>
                    <a:pt x="1578106" y="2353561"/>
                    <a:pt x="1587518" y="2348405"/>
                  </a:cubicBezTo>
                  <a:cubicBezTo>
                    <a:pt x="1590218" y="2348323"/>
                    <a:pt x="1592837" y="2348159"/>
                    <a:pt x="1595538" y="2348077"/>
                  </a:cubicBezTo>
                  <a:cubicBezTo>
                    <a:pt x="1606422" y="2343004"/>
                    <a:pt x="1618534" y="2349141"/>
                    <a:pt x="1629500" y="2344395"/>
                  </a:cubicBezTo>
                  <a:cubicBezTo>
                    <a:pt x="1633592" y="2344231"/>
                    <a:pt x="1637684" y="2343986"/>
                    <a:pt x="1641776" y="2343822"/>
                  </a:cubicBezTo>
                  <a:cubicBezTo>
                    <a:pt x="1656998" y="2338584"/>
                    <a:pt x="1673202" y="2345131"/>
                    <a:pt x="1688424" y="2340057"/>
                  </a:cubicBezTo>
                  <a:cubicBezTo>
                    <a:pt x="1695298" y="2339894"/>
                    <a:pt x="1702172" y="2339730"/>
                    <a:pt x="1709047" y="2339566"/>
                  </a:cubicBezTo>
                  <a:cubicBezTo>
                    <a:pt x="1767642" y="2335147"/>
                    <a:pt x="1826320" y="2338503"/>
                    <a:pt x="1884998" y="2337848"/>
                  </a:cubicBezTo>
                  <a:cubicBezTo>
                    <a:pt x="1902347" y="2337684"/>
                    <a:pt x="1919861" y="2335229"/>
                    <a:pt x="1937047" y="2339566"/>
                  </a:cubicBezTo>
                  <a:cubicBezTo>
                    <a:pt x="1943921" y="2339730"/>
                    <a:pt x="1950877" y="2339894"/>
                    <a:pt x="1957752" y="2340139"/>
                  </a:cubicBezTo>
                  <a:cubicBezTo>
                    <a:pt x="1975838" y="2345131"/>
                    <a:pt x="1994660" y="2338421"/>
                    <a:pt x="2012665" y="2343822"/>
                  </a:cubicBezTo>
                  <a:cubicBezTo>
                    <a:pt x="2016756" y="2343986"/>
                    <a:pt x="2020930" y="2344149"/>
                    <a:pt x="2025022" y="2344313"/>
                  </a:cubicBezTo>
                  <a:cubicBezTo>
                    <a:pt x="2037380" y="2349059"/>
                    <a:pt x="2050883" y="2342758"/>
                    <a:pt x="2063240" y="2347914"/>
                  </a:cubicBezTo>
                  <a:cubicBezTo>
                    <a:pt x="2067332" y="2348077"/>
                    <a:pt x="2071424" y="2348241"/>
                    <a:pt x="2075516" y="2348487"/>
                  </a:cubicBezTo>
                  <a:cubicBezTo>
                    <a:pt x="2086400" y="2353315"/>
                    <a:pt x="2098512" y="2346932"/>
                    <a:pt x="2109315" y="2352251"/>
                  </a:cubicBezTo>
                  <a:cubicBezTo>
                    <a:pt x="2112016" y="2352415"/>
                    <a:pt x="2114798" y="2352579"/>
                    <a:pt x="2117499" y="2352660"/>
                  </a:cubicBezTo>
                  <a:cubicBezTo>
                    <a:pt x="2126992" y="2357325"/>
                    <a:pt x="2137794" y="2351269"/>
                    <a:pt x="2147206" y="2356425"/>
                  </a:cubicBezTo>
                  <a:cubicBezTo>
                    <a:pt x="2149906" y="2356589"/>
                    <a:pt x="2152689" y="2356752"/>
                    <a:pt x="2155390" y="2356916"/>
                  </a:cubicBezTo>
                  <a:cubicBezTo>
                    <a:pt x="2164801" y="2361499"/>
                    <a:pt x="2175603" y="2355525"/>
                    <a:pt x="2185015" y="2360599"/>
                  </a:cubicBezTo>
                  <a:lnTo>
                    <a:pt x="2186979" y="2360517"/>
                  </a:lnTo>
                  <a:lnTo>
                    <a:pt x="2188943" y="2360844"/>
                  </a:lnTo>
                  <a:cubicBezTo>
                    <a:pt x="2198355" y="2366000"/>
                    <a:pt x="2209321" y="2359535"/>
                    <a:pt x="2218650" y="2364855"/>
                  </a:cubicBezTo>
                  <a:cubicBezTo>
                    <a:pt x="2221433" y="2365100"/>
                    <a:pt x="2224133" y="2365264"/>
                    <a:pt x="2226916" y="2365509"/>
                  </a:cubicBezTo>
                  <a:cubicBezTo>
                    <a:pt x="2233545" y="2369356"/>
                    <a:pt x="2241646" y="2364527"/>
                    <a:pt x="2248112" y="2369028"/>
                  </a:cubicBezTo>
                  <a:cubicBezTo>
                    <a:pt x="2250812" y="2369192"/>
                    <a:pt x="2253595" y="2369437"/>
                    <a:pt x="2256296" y="2369601"/>
                  </a:cubicBezTo>
                  <a:cubicBezTo>
                    <a:pt x="2262924" y="2373611"/>
                    <a:pt x="2271026" y="2368619"/>
                    <a:pt x="2277491" y="2373202"/>
                  </a:cubicBezTo>
                  <a:cubicBezTo>
                    <a:pt x="2288294" y="2375166"/>
                    <a:pt x="2299342" y="2376639"/>
                    <a:pt x="2309981" y="2379258"/>
                  </a:cubicBezTo>
                  <a:cubicBezTo>
                    <a:pt x="2441085" y="2411747"/>
                    <a:pt x="2570880" y="2449147"/>
                    <a:pt x="2699529" y="2489984"/>
                  </a:cubicBezTo>
                  <a:cubicBezTo>
                    <a:pt x="2835788" y="2533276"/>
                    <a:pt x="2971803" y="2577387"/>
                    <a:pt x="3107408" y="2622479"/>
                  </a:cubicBezTo>
                  <a:cubicBezTo>
                    <a:pt x="3321250" y="2693678"/>
                    <a:pt x="3534764" y="2765695"/>
                    <a:pt x="3753353" y="2821100"/>
                  </a:cubicBezTo>
                  <a:cubicBezTo>
                    <a:pt x="3814322" y="2836567"/>
                    <a:pt x="3875455" y="2851461"/>
                    <a:pt x="3937733" y="2860873"/>
                  </a:cubicBezTo>
                  <a:cubicBezTo>
                    <a:pt x="3944198" y="2865865"/>
                    <a:pt x="3952709" y="2860136"/>
                    <a:pt x="3959174" y="2864965"/>
                  </a:cubicBezTo>
                  <a:cubicBezTo>
                    <a:pt x="3976770" y="2871266"/>
                    <a:pt x="3995183" y="2872494"/>
                    <a:pt x="4013597" y="2873885"/>
                  </a:cubicBezTo>
                  <a:cubicBezTo>
                    <a:pt x="4020144" y="2878140"/>
                    <a:pt x="4028327" y="2872903"/>
                    <a:pt x="4034874" y="2877567"/>
                  </a:cubicBezTo>
                  <a:cubicBezTo>
                    <a:pt x="4037657" y="2877731"/>
                    <a:pt x="4040357" y="2877977"/>
                    <a:pt x="4043140" y="2878140"/>
                  </a:cubicBezTo>
                  <a:cubicBezTo>
                    <a:pt x="4049687" y="2882150"/>
                    <a:pt x="4057871" y="2877158"/>
                    <a:pt x="4064336" y="2881741"/>
                  </a:cubicBezTo>
                  <a:cubicBezTo>
                    <a:pt x="4067118" y="2881905"/>
                    <a:pt x="4069819" y="2882150"/>
                    <a:pt x="4072602" y="2882314"/>
                  </a:cubicBezTo>
                  <a:cubicBezTo>
                    <a:pt x="4080622" y="2886570"/>
                    <a:pt x="4090033" y="2881005"/>
                    <a:pt x="4097971" y="2885915"/>
                  </a:cubicBezTo>
                  <a:cubicBezTo>
                    <a:pt x="4100754" y="2886079"/>
                    <a:pt x="4103454" y="2886242"/>
                    <a:pt x="4106237" y="2886406"/>
                  </a:cubicBezTo>
                  <a:cubicBezTo>
                    <a:pt x="4115730" y="2890907"/>
                    <a:pt x="4126451" y="2885015"/>
                    <a:pt x="4135944" y="2890007"/>
                  </a:cubicBezTo>
                  <a:cubicBezTo>
                    <a:pt x="4138645" y="2890089"/>
                    <a:pt x="4141345" y="2890252"/>
                    <a:pt x="4144046" y="2890334"/>
                  </a:cubicBezTo>
                  <a:cubicBezTo>
                    <a:pt x="4156403" y="2895326"/>
                    <a:pt x="4169906" y="2888943"/>
                    <a:pt x="4182182" y="2894181"/>
                  </a:cubicBezTo>
                  <a:cubicBezTo>
                    <a:pt x="4186356" y="2894344"/>
                    <a:pt x="4190448" y="2894590"/>
                    <a:pt x="4194622" y="2894754"/>
                  </a:cubicBezTo>
                  <a:cubicBezTo>
                    <a:pt x="4212708" y="2899500"/>
                    <a:pt x="4231531" y="2893035"/>
                    <a:pt x="4249535" y="2898355"/>
                  </a:cubicBezTo>
                  <a:cubicBezTo>
                    <a:pt x="4256409" y="2898518"/>
                    <a:pt x="4263365" y="2898600"/>
                    <a:pt x="4270240" y="2898764"/>
                  </a:cubicBezTo>
                  <a:cubicBezTo>
                    <a:pt x="4302402" y="2901874"/>
                    <a:pt x="4334564" y="2901628"/>
                    <a:pt x="4366726" y="2898927"/>
                  </a:cubicBezTo>
                  <a:cubicBezTo>
                    <a:pt x="4373683" y="2898764"/>
                    <a:pt x="4380557" y="2898600"/>
                    <a:pt x="4387513" y="2898355"/>
                  </a:cubicBezTo>
                  <a:cubicBezTo>
                    <a:pt x="4402735" y="2893035"/>
                    <a:pt x="4418857" y="2899582"/>
                    <a:pt x="4434079" y="2894590"/>
                  </a:cubicBezTo>
                  <a:cubicBezTo>
                    <a:pt x="4438171" y="2894426"/>
                    <a:pt x="4442181" y="2894263"/>
                    <a:pt x="4446273" y="2894099"/>
                  </a:cubicBezTo>
                  <a:cubicBezTo>
                    <a:pt x="4454293" y="2889352"/>
                    <a:pt x="4463867" y="2894999"/>
                    <a:pt x="4471970" y="2890334"/>
                  </a:cubicBezTo>
                  <a:cubicBezTo>
                    <a:pt x="4474670" y="2890171"/>
                    <a:pt x="4477289" y="2890089"/>
                    <a:pt x="4479990" y="2889925"/>
                  </a:cubicBezTo>
                  <a:cubicBezTo>
                    <a:pt x="4486537" y="2885342"/>
                    <a:pt x="4494884" y="2890662"/>
                    <a:pt x="4501431" y="2886079"/>
                  </a:cubicBezTo>
                  <a:lnTo>
                    <a:pt x="4503395" y="2885751"/>
                  </a:lnTo>
                  <a:lnTo>
                    <a:pt x="4505441" y="2885833"/>
                  </a:lnTo>
                  <a:cubicBezTo>
                    <a:pt x="4511907" y="2881005"/>
                    <a:pt x="4520254" y="2886570"/>
                    <a:pt x="4526719" y="2881905"/>
                  </a:cubicBezTo>
                  <a:cubicBezTo>
                    <a:pt x="4550452" y="2876995"/>
                    <a:pt x="4574021" y="2871757"/>
                    <a:pt x="4597509" y="2865701"/>
                  </a:cubicBezTo>
                  <a:cubicBezTo>
                    <a:pt x="4736715" y="2829775"/>
                    <a:pt x="4863399" y="2765859"/>
                    <a:pt x="4985911" y="2692860"/>
                  </a:cubicBezTo>
                  <a:cubicBezTo>
                    <a:pt x="5072576" y="2641220"/>
                    <a:pt x="5156706" y="2585407"/>
                    <a:pt x="5238216" y="2525829"/>
                  </a:cubicBezTo>
                  <a:cubicBezTo>
                    <a:pt x="5311788" y="2471980"/>
                    <a:pt x="5386424" y="2419440"/>
                    <a:pt x="5458196" y="2363218"/>
                  </a:cubicBezTo>
                  <a:cubicBezTo>
                    <a:pt x="5544289" y="2295865"/>
                    <a:pt x="5629891" y="2227940"/>
                    <a:pt x="5712956" y="2156823"/>
                  </a:cubicBezTo>
                  <a:cubicBezTo>
                    <a:pt x="5775972" y="2102892"/>
                    <a:pt x="5839560" y="2049534"/>
                    <a:pt x="5900038" y="1992820"/>
                  </a:cubicBezTo>
                  <a:cubicBezTo>
                    <a:pt x="5945785" y="1949855"/>
                    <a:pt x="5992105" y="1907381"/>
                    <a:pt x="6034497" y="1860652"/>
                  </a:cubicBezTo>
                  <a:cubicBezTo>
                    <a:pt x="6085155" y="1804757"/>
                    <a:pt x="6133848" y="1747552"/>
                    <a:pt x="6175830" y="1684947"/>
                  </a:cubicBezTo>
                  <a:cubicBezTo>
                    <a:pt x="6266916" y="1548769"/>
                    <a:pt x="6337379" y="1401215"/>
                    <a:pt x="6409232" y="1254644"/>
                  </a:cubicBezTo>
                  <a:cubicBezTo>
                    <a:pt x="6495243" y="1079266"/>
                    <a:pt x="6578636" y="902660"/>
                    <a:pt x="6656873" y="723599"/>
                  </a:cubicBezTo>
                  <a:cubicBezTo>
                    <a:pt x="6702375" y="619501"/>
                    <a:pt x="6746239" y="514749"/>
                    <a:pt x="6785112" y="407951"/>
                  </a:cubicBezTo>
                  <a:cubicBezTo>
                    <a:pt x="6809909" y="339862"/>
                    <a:pt x="6829387" y="270382"/>
                    <a:pt x="6843708" y="199347"/>
                  </a:cubicBezTo>
                  <a:cubicBezTo>
                    <a:pt x="6847636" y="192636"/>
                    <a:pt x="6842808" y="184534"/>
                    <a:pt x="6847227" y="177905"/>
                  </a:cubicBezTo>
                  <a:cubicBezTo>
                    <a:pt x="6847391" y="173813"/>
                    <a:pt x="6847555" y="169803"/>
                    <a:pt x="6847718" y="165711"/>
                  </a:cubicBezTo>
                  <a:cubicBezTo>
                    <a:pt x="6850337" y="152290"/>
                    <a:pt x="6850091" y="138377"/>
                    <a:pt x="6847555" y="124465"/>
                  </a:cubicBezTo>
                  <a:close/>
                  <a:moveTo>
                    <a:pt x="3343755" y="1752217"/>
                  </a:moveTo>
                  <a:cubicBezTo>
                    <a:pt x="3342773" y="1752136"/>
                    <a:pt x="3341709" y="1752054"/>
                    <a:pt x="3340727" y="1752054"/>
                  </a:cubicBezTo>
                  <a:cubicBezTo>
                    <a:pt x="3340809" y="1751890"/>
                    <a:pt x="3340891" y="1751644"/>
                    <a:pt x="3340891" y="1751317"/>
                  </a:cubicBezTo>
                  <a:cubicBezTo>
                    <a:pt x="3341873" y="1751644"/>
                    <a:pt x="3342773" y="1751890"/>
                    <a:pt x="3343755" y="1752217"/>
                  </a:cubicBezTo>
                  <a:close/>
                  <a:moveTo>
                    <a:pt x="3022378" y="778676"/>
                  </a:moveTo>
                  <a:cubicBezTo>
                    <a:pt x="3022460" y="777857"/>
                    <a:pt x="3022460" y="777203"/>
                    <a:pt x="3022460" y="776548"/>
                  </a:cubicBezTo>
                  <a:cubicBezTo>
                    <a:pt x="3023524" y="776957"/>
                    <a:pt x="3024588" y="777203"/>
                    <a:pt x="3025734" y="777612"/>
                  </a:cubicBezTo>
                  <a:cubicBezTo>
                    <a:pt x="3024424" y="777857"/>
                    <a:pt x="3023442" y="778267"/>
                    <a:pt x="3022378" y="778676"/>
                  </a:cubicBezTo>
                  <a:close/>
                </a:path>
              </a:pathLst>
            </a:custGeom>
            <a:solidFill>
              <a:srgbClr val="F9C9A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80">
              <a:extLst>
                <a:ext uri="{FF2B5EF4-FFF2-40B4-BE49-F238E27FC236}">
                  <a16:creationId xmlns:a16="http://schemas.microsoft.com/office/drawing/2014/main" id="{B10AD932-AAB7-4319-9E92-F9F19690E89A}"/>
                </a:ext>
              </a:extLst>
            </p:cNvPr>
            <p:cNvSpPr/>
            <p:nvPr/>
          </p:nvSpPr>
          <p:spPr>
            <a:xfrm>
              <a:off x="7728826" y="3246031"/>
              <a:ext cx="1511513" cy="1983889"/>
            </a:xfrm>
            <a:custGeom>
              <a:avLst/>
              <a:gdLst>
                <a:gd name="connsiteX0" fmla="*/ 167276 w 1511513"/>
                <a:gd name="connsiteY0" fmla="*/ 1679535 h 1983889"/>
                <a:gd name="connsiteX1" fmla="*/ 257379 w 1511513"/>
                <a:gd name="connsiteY1" fmla="*/ 1587222 h 1983889"/>
                <a:gd name="connsiteX2" fmla="*/ 398795 w 1511513"/>
                <a:gd name="connsiteY2" fmla="*/ 1386638 h 1983889"/>
                <a:gd name="connsiteX3" fmla="*/ 548395 w 1511513"/>
                <a:gd name="connsiteY3" fmla="*/ 1128112 h 1983889"/>
                <a:gd name="connsiteX4" fmla="*/ 665750 w 1511513"/>
                <a:gd name="connsiteY4" fmla="*/ 891765 h 1983889"/>
                <a:gd name="connsiteX5" fmla="*/ 850866 w 1511513"/>
                <a:gd name="connsiteY5" fmla="*/ 500172 h 1983889"/>
                <a:gd name="connsiteX6" fmla="*/ 1019207 w 1511513"/>
                <a:gd name="connsiteY6" fmla="*/ 163982 h 1983889"/>
                <a:gd name="connsiteX7" fmla="*/ 1070682 w 1511513"/>
                <a:gd name="connsiteY7" fmla="*/ 98267 h 1983889"/>
                <a:gd name="connsiteX8" fmla="*/ 1240168 w 1511513"/>
                <a:gd name="connsiteY8" fmla="*/ 6363 h 1983889"/>
                <a:gd name="connsiteX9" fmla="*/ 1261692 w 1511513"/>
                <a:gd name="connsiteY9" fmla="*/ 2680 h 1983889"/>
                <a:gd name="connsiteX10" fmla="*/ 1269548 w 1511513"/>
                <a:gd name="connsiteY10" fmla="*/ 2271 h 1983889"/>
                <a:gd name="connsiteX11" fmla="*/ 1323970 w 1511513"/>
                <a:gd name="connsiteY11" fmla="*/ 2026 h 1983889"/>
                <a:gd name="connsiteX12" fmla="*/ 1413337 w 1511513"/>
                <a:gd name="connsiteY12" fmla="*/ 27804 h 1983889"/>
                <a:gd name="connsiteX13" fmla="*/ 1505323 w 1511513"/>
                <a:gd name="connsiteY13" fmla="*/ 146224 h 1983889"/>
                <a:gd name="connsiteX14" fmla="*/ 1509251 w 1511513"/>
                <a:gd name="connsiteY14" fmla="*/ 158090 h 1983889"/>
                <a:gd name="connsiteX15" fmla="*/ 1508433 w 1511513"/>
                <a:gd name="connsiteY15" fmla="*/ 204083 h 1983889"/>
                <a:gd name="connsiteX16" fmla="*/ 1444681 w 1511513"/>
                <a:gd name="connsiteY16" fmla="*/ 282156 h 1983889"/>
                <a:gd name="connsiteX17" fmla="*/ 1335755 w 1511513"/>
                <a:gd name="connsiteY17" fmla="*/ 397793 h 1983889"/>
                <a:gd name="connsiteX18" fmla="*/ 1172816 w 1511513"/>
                <a:gd name="connsiteY18" fmla="*/ 620555 h 1983889"/>
                <a:gd name="connsiteX19" fmla="*/ 939415 w 1511513"/>
                <a:gd name="connsiteY19" fmla="*/ 1003146 h 1983889"/>
                <a:gd name="connsiteX20" fmla="*/ 735721 w 1511513"/>
                <a:gd name="connsiteY20" fmla="*/ 1337617 h 1983889"/>
                <a:gd name="connsiteX21" fmla="*/ 556005 w 1511513"/>
                <a:gd name="connsiteY21" fmla="*/ 1586976 h 1983889"/>
                <a:gd name="connsiteX22" fmla="*/ 295025 w 1511513"/>
                <a:gd name="connsiteY22" fmla="*/ 1828234 h 1983889"/>
                <a:gd name="connsiteX23" fmla="*/ 47466 w 1511513"/>
                <a:gd name="connsiteY23" fmla="*/ 1972514 h 1983889"/>
                <a:gd name="connsiteX24" fmla="*/ 16040 w 1511513"/>
                <a:gd name="connsiteY24" fmla="*/ 1983889 h 1983889"/>
                <a:gd name="connsiteX25" fmla="*/ 0 w 1511513"/>
                <a:gd name="connsiteY25" fmla="*/ 1981352 h 1983889"/>
                <a:gd name="connsiteX26" fmla="*/ 60723 w 1511513"/>
                <a:gd name="connsiteY26" fmla="*/ 1928976 h 1983889"/>
                <a:gd name="connsiteX27" fmla="*/ 162120 w 1511513"/>
                <a:gd name="connsiteY27" fmla="*/ 1718326 h 1983889"/>
                <a:gd name="connsiteX28" fmla="*/ 167276 w 1511513"/>
                <a:gd name="connsiteY28" fmla="*/ 1679535 h 198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1513" h="1983889">
                  <a:moveTo>
                    <a:pt x="167276" y="1679535"/>
                  </a:moveTo>
                  <a:cubicBezTo>
                    <a:pt x="201321" y="1643445"/>
                    <a:pt x="229064" y="1620693"/>
                    <a:pt x="257379" y="1587222"/>
                  </a:cubicBezTo>
                  <a:cubicBezTo>
                    <a:pt x="310001" y="1524861"/>
                    <a:pt x="354684" y="1455299"/>
                    <a:pt x="398795" y="1386638"/>
                  </a:cubicBezTo>
                  <a:cubicBezTo>
                    <a:pt x="452726" y="1302590"/>
                    <a:pt x="501174" y="1216170"/>
                    <a:pt x="548395" y="1128112"/>
                  </a:cubicBezTo>
                  <a:cubicBezTo>
                    <a:pt x="590705" y="1049139"/>
                    <a:pt x="627613" y="972703"/>
                    <a:pt x="665750" y="891765"/>
                  </a:cubicBezTo>
                  <a:cubicBezTo>
                    <a:pt x="726801" y="762216"/>
                    <a:pt x="790061" y="629803"/>
                    <a:pt x="850866" y="500172"/>
                  </a:cubicBezTo>
                  <a:cubicBezTo>
                    <a:pt x="904552" y="385681"/>
                    <a:pt x="949645" y="270290"/>
                    <a:pt x="1019207" y="163982"/>
                  </a:cubicBezTo>
                  <a:cubicBezTo>
                    <a:pt x="1024690" y="155635"/>
                    <a:pt x="1058162" y="111770"/>
                    <a:pt x="1070682" y="98267"/>
                  </a:cubicBezTo>
                  <a:cubicBezTo>
                    <a:pt x="1117085" y="48018"/>
                    <a:pt x="1174125" y="19375"/>
                    <a:pt x="1240168" y="6363"/>
                  </a:cubicBezTo>
                  <a:cubicBezTo>
                    <a:pt x="1246797" y="2026"/>
                    <a:pt x="1255063" y="7181"/>
                    <a:pt x="1261692" y="2680"/>
                  </a:cubicBezTo>
                  <a:cubicBezTo>
                    <a:pt x="1264311" y="2517"/>
                    <a:pt x="1266930" y="2435"/>
                    <a:pt x="1269548" y="2271"/>
                  </a:cubicBezTo>
                  <a:cubicBezTo>
                    <a:pt x="1287716" y="-839"/>
                    <a:pt x="1305802" y="-593"/>
                    <a:pt x="1323970" y="2026"/>
                  </a:cubicBezTo>
                  <a:cubicBezTo>
                    <a:pt x="1354496" y="8081"/>
                    <a:pt x="1385103" y="12910"/>
                    <a:pt x="1413337" y="27804"/>
                  </a:cubicBezTo>
                  <a:cubicBezTo>
                    <a:pt x="1462194" y="53583"/>
                    <a:pt x="1495993" y="90083"/>
                    <a:pt x="1505323" y="146224"/>
                  </a:cubicBezTo>
                  <a:cubicBezTo>
                    <a:pt x="1505977" y="150315"/>
                    <a:pt x="1507942" y="154162"/>
                    <a:pt x="1509251" y="158090"/>
                  </a:cubicBezTo>
                  <a:cubicBezTo>
                    <a:pt x="1511788" y="173475"/>
                    <a:pt x="1513016" y="188861"/>
                    <a:pt x="1508433" y="204083"/>
                  </a:cubicBezTo>
                  <a:cubicBezTo>
                    <a:pt x="1505404" y="244838"/>
                    <a:pt x="1470296" y="260632"/>
                    <a:pt x="1444681" y="282156"/>
                  </a:cubicBezTo>
                  <a:cubicBezTo>
                    <a:pt x="1403680" y="316609"/>
                    <a:pt x="1369554" y="357201"/>
                    <a:pt x="1335755" y="397793"/>
                  </a:cubicBezTo>
                  <a:cubicBezTo>
                    <a:pt x="1276832" y="468582"/>
                    <a:pt x="1223146" y="543382"/>
                    <a:pt x="1172816" y="620555"/>
                  </a:cubicBezTo>
                  <a:cubicBezTo>
                    <a:pt x="1091142" y="745685"/>
                    <a:pt x="1015361" y="874415"/>
                    <a:pt x="939415" y="1003146"/>
                  </a:cubicBezTo>
                  <a:cubicBezTo>
                    <a:pt x="873045" y="1115591"/>
                    <a:pt x="805774" y="1227381"/>
                    <a:pt x="735721" y="1337617"/>
                  </a:cubicBezTo>
                  <a:cubicBezTo>
                    <a:pt x="680644" y="1424365"/>
                    <a:pt x="621148" y="1507758"/>
                    <a:pt x="556005" y="1586976"/>
                  </a:cubicBezTo>
                  <a:cubicBezTo>
                    <a:pt x="479978" y="1679453"/>
                    <a:pt x="392739" y="1758181"/>
                    <a:pt x="295025" y="1828234"/>
                  </a:cubicBezTo>
                  <a:cubicBezTo>
                    <a:pt x="216297" y="1884702"/>
                    <a:pt x="134705" y="1930940"/>
                    <a:pt x="47466" y="1972514"/>
                  </a:cubicBezTo>
                  <a:cubicBezTo>
                    <a:pt x="38054" y="1977015"/>
                    <a:pt x="25860" y="1980370"/>
                    <a:pt x="16040" y="1983889"/>
                  </a:cubicBezTo>
                  <a:cubicBezTo>
                    <a:pt x="-7775" y="1981598"/>
                    <a:pt x="7120" y="1984707"/>
                    <a:pt x="0" y="1981352"/>
                  </a:cubicBezTo>
                  <a:cubicBezTo>
                    <a:pt x="18577" y="1969731"/>
                    <a:pt x="49921" y="1939861"/>
                    <a:pt x="60723" y="1928976"/>
                  </a:cubicBezTo>
                  <a:cubicBezTo>
                    <a:pt x="118501" y="1870708"/>
                    <a:pt x="149026" y="1798281"/>
                    <a:pt x="162120" y="1718326"/>
                  </a:cubicBezTo>
                  <a:cubicBezTo>
                    <a:pt x="163921" y="1707114"/>
                    <a:pt x="165394" y="1692138"/>
                    <a:pt x="167276" y="1679535"/>
                  </a:cubicBezTo>
                  <a:close/>
                </a:path>
              </a:pathLst>
            </a:custGeom>
            <a:solidFill>
              <a:srgbClr val="E1AF8E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88">
              <a:extLst>
                <a:ext uri="{FF2B5EF4-FFF2-40B4-BE49-F238E27FC236}">
                  <a16:creationId xmlns:a16="http://schemas.microsoft.com/office/drawing/2014/main" id="{948EE0F0-61EF-4C6D-8DCE-5F5E236CE692}"/>
                </a:ext>
              </a:extLst>
            </p:cNvPr>
            <p:cNvSpPr/>
            <p:nvPr/>
          </p:nvSpPr>
          <p:spPr>
            <a:xfrm>
              <a:off x="5999104" y="5179733"/>
              <a:ext cx="1745843" cy="231410"/>
            </a:xfrm>
            <a:custGeom>
              <a:avLst/>
              <a:gdLst>
                <a:gd name="connsiteX0" fmla="*/ 12930 w 1745843"/>
                <a:gd name="connsiteY0" fmla="*/ 20 h 231410"/>
                <a:gd name="connsiteX1" fmla="*/ 304518 w 1745843"/>
                <a:gd name="connsiteY1" fmla="*/ 11641 h 231410"/>
                <a:gd name="connsiteX2" fmla="*/ 959956 w 1745843"/>
                <a:gd name="connsiteY2" fmla="*/ 125478 h 231410"/>
                <a:gd name="connsiteX3" fmla="*/ 1207516 w 1745843"/>
                <a:gd name="connsiteY3" fmla="*/ 154612 h 231410"/>
                <a:gd name="connsiteX4" fmla="*/ 1581923 w 1745843"/>
                <a:gd name="connsiteY4" fmla="*/ 115739 h 231410"/>
                <a:gd name="connsiteX5" fmla="*/ 1729804 w 1745843"/>
                <a:gd name="connsiteY5" fmla="*/ 47323 h 231410"/>
                <a:gd name="connsiteX6" fmla="*/ 1745844 w 1745843"/>
                <a:gd name="connsiteY6" fmla="*/ 49860 h 231410"/>
                <a:gd name="connsiteX7" fmla="*/ 1647066 w 1745843"/>
                <a:gd name="connsiteY7" fmla="*/ 132843 h 231410"/>
                <a:gd name="connsiteX8" fmla="*/ 1440262 w 1745843"/>
                <a:gd name="connsiteY8" fmla="*/ 211325 h 231410"/>
                <a:gd name="connsiteX9" fmla="*/ 1272822 w 1745843"/>
                <a:gd name="connsiteY9" fmla="*/ 231294 h 231410"/>
                <a:gd name="connsiteX10" fmla="*/ 1092697 w 1745843"/>
                <a:gd name="connsiteY10" fmla="*/ 226956 h 231410"/>
                <a:gd name="connsiteX11" fmla="*/ 802419 w 1745843"/>
                <a:gd name="connsiteY11" fmla="*/ 182764 h 231410"/>
                <a:gd name="connsiteX12" fmla="*/ 338563 w 1745843"/>
                <a:gd name="connsiteY12" fmla="*/ 66063 h 231410"/>
                <a:gd name="connsiteX13" fmla="*/ 0 w 1745843"/>
                <a:gd name="connsiteY13" fmla="*/ 3785 h 231410"/>
                <a:gd name="connsiteX14" fmla="*/ 12930 w 1745843"/>
                <a:gd name="connsiteY14" fmla="*/ 20 h 2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5843" h="231410">
                  <a:moveTo>
                    <a:pt x="12930" y="20"/>
                  </a:moveTo>
                  <a:cubicBezTo>
                    <a:pt x="29707" y="20"/>
                    <a:pt x="292733" y="10086"/>
                    <a:pt x="304518" y="11641"/>
                  </a:cubicBezTo>
                  <a:cubicBezTo>
                    <a:pt x="525152" y="37502"/>
                    <a:pt x="740713" y="92252"/>
                    <a:pt x="959956" y="125478"/>
                  </a:cubicBezTo>
                  <a:cubicBezTo>
                    <a:pt x="1041548" y="137835"/>
                    <a:pt x="1124941" y="149865"/>
                    <a:pt x="1207516" y="154612"/>
                  </a:cubicBezTo>
                  <a:cubicBezTo>
                    <a:pt x="1333954" y="161814"/>
                    <a:pt x="1460394" y="150111"/>
                    <a:pt x="1581923" y="115739"/>
                  </a:cubicBezTo>
                  <a:cubicBezTo>
                    <a:pt x="1597636" y="111320"/>
                    <a:pt x="1683893" y="75720"/>
                    <a:pt x="1729804" y="47323"/>
                  </a:cubicBezTo>
                  <a:cubicBezTo>
                    <a:pt x="1737415" y="50678"/>
                    <a:pt x="1743225" y="49778"/>
                    <a:pt x="1745844" y="49860"/>
                  </a:cubicBezTo>
                  <a:cubicBezTo>
                    <a:pt x="1726039" y="82431"/>
                    <a:pt x="1679637" y="115002"/>
                    <a:pt x="1647066" y="132843"/>
                  </a:cubicBezTo>
                  <a:cubicBezTo>
                    <a:pt x="1581841" y="168606"/>
                    <a:pt x="1513179" y="195858"/>
                    <a:pt x="1440262" y="211325"/>
                  </a:cubicBezTo>
                  <a:cubicBezTo>
                    <a:pt x="1385103" y="223028"/>
                    <a:pt x="1329453" y="231539"/>
                    <a:pt x="1272822" y="231294"/>
                  </a:cubicBezTo>
                  <a:cubicBezTo>
                    <a:pt x="1212753" y="231048"/>
                    <a:pt x="1152602" y="233013"/>
                    <a:pt x="1092697" y="226956"/>
                  </a:cubicBezTo>
                  <a:cubicBezTo>
                    <a:pt x="995229" y="217054"/>
                    <a:pt x="898332" y="203305"/>
                    <a:pt x="802419" y="182764"/>
                  </a:cubicBezTo>
                  <a:cubicBezTo>
                    <a:pt x="646436" y="149374"/>
                    <a:pt x="493972" y="101745"/>
                    <a:pt x="338563" y="66063"/>
                  </a:cubicBezTo>
                  <a:cubicBezTo>
                    <a:pt x="237657" y="42903"/>
                    <a:pt x="11703" y="3785"/>
                    <a:pt x="0" y="3785"/>
                  </a:cubicBezTo>
                  <a:cubicBezTo>
                    <a:pt x="3437" y="-2517"/>
                    <a:pt x="8838" y="1248"/>
                    <a:pt x="12930" y="20"/>
                  </a:cubicBezTo>
                  <a:close/>
                </a:path>
              </a:pathLst>
            </a:custGeom>
            <a:solidFill>
              <a:srgbClr val="DAB299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90">
              <a:extLst>
                <a:ext uri="{FF2B5EF4-FFF2-40B4-BE49-F238E27FC236}">
                  <a16:creationId xmlns:a16="http://schemas.microsoft.com/office/drawing/2014/main" id="{2B0760A4-287A-4F97-B400-D519E0BBA414}"/>
                </a:ext>
              </a:extLst>
            </p:cNvPr>
            <p:cNvSpPr/>
            <p:nvPr/>
          </p:nvSpPr>
          <p:spPr>
            <a:xfrm>
              <a:off x="6652575" y="647717"/>
              <a:ext cx="1546121" cy="3340808"/>
            </a:xfrm>
            <a:custGeom>
              <a:avLst/>
              <a:gdLst>
                <a:gd name="connsiteX0" fmla="*/ 25618 w 1546122"/>
                <a:gd name="connsiteY0" fmla="*/ 3340808 h 3340808"/>
                <a:gd name="connsiteX1" fmla="*/ 2 w 1546122"/>
                <a:gd name="connsiteY1" fmla="*/ 3336634 h 3340808"/>
                <a:gd name="connsiteX2" fmla="*/ 23653 w 1546122"/>
                <a:gd name="connsiteY2" fmla="*/ 2402866 h 3340808"/>
                <a:gd name="connsiteX3" fmla="*/ 69892 w 1546122"/>
                <a:gd name="connsiteY3" fmla="*/ 2125600 h 3340808"/>
                <a:gd name="connsiteX4" fmla="*/ 199277 w 1546122"/>
                <a:gd name="connsiteY4" fmla="*/ 1899400 h 3340808"/>
                <a:gd name="connsiteX5" fmla="*/ 306730 w 1546122"/>
                <a:gd name="connsiteY5" fmla="*/ 1779345 h 3340808"/>
                <a:gd name="connsiteX6" fmla="*/ 532193 w 1546122"/>
                <a:gd name="connsiteY6" fmla="*/ 1606422 h 3340808"/>
                <a:gd name="connsiteX7" fmla="*/ 811833 w 1546122"/>
                <a:gd name="connsiteY7" fmla="*/ 1411484 h 3340808"/>
                <a:gd name="connsiteX8" fmla="*/ 972643 w 1546122"/>
                <a:gd name="connsiteY8" fmla="*/ 1277925 h 3340808"/>
                <a:gd name="connsiteX9" fmla="*/ 1080015 w 1546122"/>
                <a:gd name="connsiteY9" fmla="*/ 1178083 h 3340808"/>
                <a:gd name="connsiteX10" fmla="*/ 1297621 w 1546122"/>
                <a:gd name="connsiteY10" fmla="*/ 877739 h 3340808"/>
                <a:gd name="connsiteX11" fmla="*/ 1373485 w 1546122"/>
                <a:gd name="connsiteY11" fmla="*/ 628379 h 3340808"/>
                <a:gd name="connsiteX12" fmla="*/ 1409902 w 1546122"/>
                <a:gd name="connsiteY12" fmla="*/ 409300 h 3340808"/>
                <a:gd name="connsiteX13" fmla="*/ 1413994 w 1546122"/>
                <a:gd name="connsiteY13" fmla="*/ 344648 h 3340808"/>
                <a:gd name="connsiteX14" fmla="*/ 1418250 w 1546122"/>
                <a:gd name="connsiteY14" fmla="*/ 71965 h 3340808"/>
                <a:gd name="connsiteX15" fmla="*/ 1413913 w 1546122"/>
                <a:gd name="connsiteY15" fmla="*/ 7395 h 3340808"/>
                <a:gd name="connsiteX16" fmla="*/ 1428071 w 1546122"/>
                <a:gd name="connsiteY16" fmla="*/ 10095 h 3340808"/>
                <a:gd name="connsiteX17" fmla="*/ 1445256 w 1546122"/>
                <a:gd name="connsiteY17" fmla="*/ 61735 h 3340808"/>
                <a:gd name="connsiteX18" fmla="*/ 1543952 w 1546122"/>
                <a:gd name="connsiteY18" fmla="*/ 882403 h 3340808"/>
                <a:gd name="connsiteX19" fmla="*/ 1318081 w 1546122"/>
                <a:gd name="connsiteY19" fmla="*/ 1520738 h 3340808"/>
                <a:gd name="connsiteX20" fmla="*/ 937126 w 1546122"/>
                <a:gd name="connsiteY20" fmla="*/ 1812161 h 3340808"/>
                <a:gd name="connsiteX21" fmla="*/ 519754 w 1546122"/>
                <a:gd name="connsiteY21" fmla="*/ 1976819 h 3340808"/>
                <a:gd name="connsiteX22" fmla="*/ 234222 w 1546122"/>
                <a:gd name="connsiteY22" fmla="*/ 2115861 h 3340808"/>
                <a:gd name="connsiteX23" fmla="*/ 114330 w 1546122"/>
                <a:gd name="connsiteY23" fmla="*/ 2225769 h 3340808"/>
                <a:gd name="connsiteX24" fmla="*/ 52379 w 1546122"/>
                <a:gd name="connsiteY24" fmla="*/ 2395910 h 3340808"/>
                <a:gd name="connsiteX25" fmla="*/ 25618 w 1546122"/>
                <a:gd name="connsiteY25" fmla="*/ 3340808 h 33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46122" h="3340808">
                  <a:moveTo>
                    <a:pt x="25618" y="3340808"/>
                  </a:moveTo>
                  <a:cubicBezTo>
                    <a:pt x="14979" y="3339417"/>
                    <a:pt x="10478" y="3339172"/>
                    <a:pt x="2" y="3336634"/>
                  </a:cubicBezTo>
                  <a:cubicBezTo>
                    <a:pt x="-243" y="3263881"/>
                    <a:pt x="17761" y="2469482"/>
                    <a:pt x="23653" y="2402866"/>
                  </a:cubicBezTo>
                  <a:cubicBezTo>
                    <a:pt x="31919" y="2309326"/>
                    <a:pt x="39694" y="2215458"/>
                    <a:pt x="69892" y="2125600"/>
                  </a:cubicBezTo>
                  <a:cubicBezTo>
                    <a:pt x="98044" y="2041880"/>
                    <a:pt x="145101" y="1968472"/>
                    <a:pt x="199277" y="1899400"/>
                  </a:cubicBezTo>
                  <a:cubicBezTo>
                    <a:pt x="232503" y="1857091"/>
                    <a:pt x="267693" y="1816499"/>
                    <a:pt x="306730" y="1779345"/>
                  </a:cubicBezTo>
                  <a:cubicBezTo>
                    <a:pt x="375719" y="1713711"/>
                    <a:pt x="453302" y="1659207"/>
                    <a:pt x="532193" y="1606422"/>
                  </a:cubicBezTo>
                  <a:cubicBezTo>
                    <a:pt x="626716" y="1543325"/>
                    <a:pt x="721565" y="1480555"/>
                    <a:pt x="811833" y="1411484"/>
                  </a:cubicBezTo>
                  <a:cubicBezTo>
                    <a:pt x="867155" y="1369174"/>
                    <a:pt x="921577" y="1325636"/>
                    <a:pt x="972643" y="1277925"/>
                  </a:cubicBezTo>
                  <a:cubicBezTo>
                    <a:pt x="1008325" y="1244535"/>
                    <a:pt x="1046297" y="1213519"/>
                    <a:pt x="1080015" y="1178083"/>
                  </a:cubicBezTo>
                  <a:cubicBezTo>
                    <a:pt x="1166026" y="1087816"/>
                    <a:pt x="1245491" y="992475"/>
                    <a:pt x="1297621" y="877739"/>
                  </a:cubicBezTo>
                  <a:cubicBezTo>
                    <a:pt x="1333793" y="798110"/>
                    <a:pt x="1358099" y="714800"/>
                    <a:pt x="1373485" y="628379"/>
                  </a:cubicBezTo>
                  <a:cubicBezTo>
                    <a:pt x="1386497" y="555707"/>
                    <a:pt x="1401309" y="482381"/>
                    <a:pt x="1409902" y="409300"/>
                  </a:cubicBezTo>
                  <a:cubicBezTo>
                    <a:pt x="1412439" y="387940"/>
                    <a:pt x="1412358" y="366253"/>
                    <a:pt x="1413994" y="344648"/>
                  </a:cubicBezTo>
                  <a:cubicBezTo>
                    <a:pt x="1420705" y="253890"/>
                    <a:pt x="1419559" y="162886"/>
                    <a:pt x="1418250" y="71965"/>
                  </a:cubicBezTo>
                  <a:cubicBezTo>
                    <a:pt x="1417923" y="50605"/>
                    <a:pt x="1414649" y="28918"/>
                    <a:pt x="1413913" y="7395"/>
                  </a:cubicBezTo>
                  <a:cubicBezTo>
                    <a:pt x="1421687" y="-7991"/>
                    <a:pt x="1425206" y="4530"/>
                    <a:pt x="1428071" y="10095"/>
                  </a:cubicBezTo>
                  <a:cubicBezTo>
                    <a:pt x="1436500" y="26299"/>
                    <a:pt x="1440919" y="44058"/>
                    <a:pt x="1445256" y="61735"/>
                  </a:cubicBezTo>
                  <a:cubicBezTo>
                    <a:pt x="1511135" y="331308"/>
                    <a:pt x="1556801" y="603746"/>
                    <a:pt x="1543952" y="882403"/>
                  </a:cubicBezTo>
                  <a:cubicBezTo>
                    <a:pt x="1533150" y="1117032"/>
                    <a:pt x="1466780" y="1334066"/>
                    <a:pt x="1318081" y="1520738"/>
                  </a:cubicBezTo>
                  <a:cubicBezTo>
                    <a:pt x="1217175" y="1647504"/>
                    <a:pt x="1080015" y="1738835"/>
                    <a:pt x="937126" y="1812161"/>
                  </a:cubicBezTo>
                  <a:cubicBezTo>
                    <a:pt x="803403" y="1880742"/>
                    <a:pt x="661251" y="1927880"/>
                    <a:pt x="519754" y="1976819"/>
                  </a:cubicBezTo>
                  <a:cubicBezTo>
                    <a:pt x="420485" y="2011109"/>
                    <a:pt x="321134" y="2054565"/>
                    <a:pt x="234222" y="2115861"/>
                  </a:cubicBezTo>
                  <a:cubicBezTo>
                    <a:pt x="187001" y="2149169"/>
                    <a:pt x="150502" y="2180595"/>
                    <a:pt x="114330" y="2225769"/>
                  </a:cubicBezTo>
                  <a:cubicBezTo>
                    <a:pt x="75948" y="2273808"/>
                    <a:pt x="61135" y="2336578"/>
                    <a:pt x="52379" y="2395910"/>
                  </a:cubicBezTo>
                  <a:cubicBezTo>
                    <a:pt x="30364" y="2546491"/>
                    <a:pt x="31510" y="3243749"/>
                    <a:pt x="25618" y="3340808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98">
              <a:extLst>
                <a:ext uri="{FF2B5EF4-FFF2-40B4-BE49-F238E27FC236}">
                  <a16:creationId xmlns:a16="http://schemas.microsoft.com/office/drawing/2014/main" id="{80E880BC-2318-41F4-B3CB-C37B829518AE}"/>
                </a:ext>
              </a:extLst>
            </p:cNvPr>
            <p:cNvSpPr/>
            <p:nvPr/>
          </p:nvSpPr>
          <p:spPr>
            <a:xfrm>
              <a:off x="7751822" y="3243728"/>
              <a:ext cx="1005786" cy="1681837"/>
            </a:xfrm>
            <a:custGeom>
              <a:avLst/>
              <a:gdLst>
                <a:gd name="connsiteX0" fmla="*/ 76027 w 1005786"/>
                <a:gd name="connsiteY0" fmla="*/ 1512598 h 1681837"/>
                <a:gd name="connsiteX1" fmla="*/ 89121 w 1005786"/>
                <a:gd name="connsiteY1" fmla="*/ 1490092 h 1681837"/>
                <a:gd name="connsiteX2" fmla="*/ 48530 w 1005786"/>
                <a:gd name="connsiteY2" fmla="*/ 1224529 h 1681837"/>
                <a:gd name="connsiteX3" fmla="*/ 0 w 1005786"/>
                <a:gd name="connsiteY3" fmla="*/ 1159222 h 1681837"/>
                <a:gd name="connsiteX4" fmla="*/ 24306 w 1005786"/>
                <a:gd name="connsiteY4" fmla="*/ 1120513 h 1681837"/>
                <a:gd name="connsiteX5" fmla="*/ 224235 w 1005786"/>
                <a:gd name="connsiteY5" fmla="*/ 771311 h 1681837"/>
                <a:gd name="connsiteX6" fmla="*/ 363850 w 1005786"/>
                <a:gd name="connsiteY6" fmla="*/ 489299 h 1681837"/>
                <a:gd name="connsiteX7" fmla="*/ 416799 w 1005786"/>
                <a:gd name="connsiteY7" fmla="*/ 389538 h 1681837"/>
                <a:gd name="connsiteX8" fmla="*/ 429484 w 1005786"/>
                <a:gd name="connsiteY8" fmla="*/ 374071 h 1681837"/>
                <a:gd name="connsiteX9" fmla="*/ 589723 w 1005786"/>
                <a:gd name="connsiteY9" fmla="*/ 128476 h 1681837"/>
                <a:gd name="connsiteX10" fmla="*/ 765265 w 1005786"/>
                <a:gd name="connsiteY10" fmla="*/ 5883 h 1681837"/>
                <a:gd name="connsiteX11" fmla="*/ 965848 w 1005786"/>
                <a:gd name="connsiteY11" fmla="*/ 61697 h 1681837"/>
                <a:gd name="connsiteX12" fmla="*/ 1005785 w 1005786"/>
                <a:gd name="connsiteY12" fmla="*/ 141161 h 1681837"/>
                <a:gd name="connsiteX13" fmla="*/ 996292 w 1005786"/>
                <a:gd name="connsiteY13" fmla="*/ 166122 h 1681837"/>
                <a:gd name="connsiteX14" fmla="*/ 853731 w 1005786"/>
                <a:gd name="connsiteY14" fmla="*/ 443961 h 1681837"/>
                <a:gd name="connsiteX15" fmla="*/ 783187 w 1005786"/>
                <a:gd name="connsiteY15" fmla="*/ 598470 h 1681837"/>
                <a:gd name="connsiteX16" fmla="*/ 553141 w 1005786"/>
                <a:gd name="connsiteY16" fmla="*/ 1083768 h 1681837"/>
                <a:gd name="connsiteX17" fmla="*/ 272274 w 1005786"/>
                <a:gd name="connsiteY17" fmla="*/ 1539850 h 1681837"/>
                <a:gd name="connsiteX18" fmla="*/ 160402 w 1005786"/>
                <a:gd name="connsiteY18" fmla="*/ 1669889 h 1681837"/>
                <a:gd name="connsiteX19" fmla="*/ 144280 w 1005786"/>
                <a:gd name="connsiteY19" fmla="*/ 1681838 h 1681837"/>
                <a:gd name="connsiteX20" fmla="*/ 76027 w 1005786"/>
                <a:gd name="connsiteY20" fmla="*/ 1512598 h 16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786" h="1681837">
                  <a:moveTo>
                    <a:pt x="76027" y="1512598"/>
                  </a:moveTo>
                  <a:cubicBezTo>
                    <a:pt x="85521" y="1508097"/>
                    <a:pt x="86421" y="1498358"/>
                    <a:pt x="89121" y="1490092"/>
                  </a:cubicBezTo>
                  <a:cubicBezTo>
                    <a:pt x="120220" y="1394833"/>
                    <a:pt x="106634" y="1306203"/>
                    <a:pt x="48530" y="1224529"/>
                  </a:cubicBezTo>
                  <a:cubicBezTo>
                    <a:pt x="32817" y="1202432"/>
                    <a:pt x="16204" y="1180991"/>
                    <a:pt x="0" y="1159222"/>
                  </a:cubicBezTo>
                  <a:cubicBezTo>
                    <a:pt x="3437" y="1143428"/>
                    <a:pt x="15795" y="1133116"/>
                    <a:pt x="24306" y="1120513"/>
                  </a:cubicBezTo>
                  <a:cubicBezTo>
                    <a:pt x="99187" y="1008805"/>
                    <a:pt x="165312" y="892104"/>
                    <a:pt x="224235" y="771311"/>
                  </a:cubicBezTo>
                  <a:cubicBezTo>
                    <a:pt x="270228" y="677034"/>
                    <a:pt x="319167" y="584230"/>
                    <a:pt x="363850" y="489299"/>
                  </a:cubicBezTo>
                  <a:cubicBezTo>
                    <a:pt x="379809" y="455418"/>
                    <a:pt x="396831" y="421619"/>
                    <a:pt x="416799" y="389538"/>
                  </a:cubicBezTo>
                  <a:cubicBezTo>
                    <a:pt x="425228" y="387820"/>
                    <a:pt x="426210" y="379800"/>
                    <a:pt x="429484" y="374071"/>
                  </a:cubicBezTo>
                  <a:cubicBezTo>
                    <a:pt x="477032" y="288387"/>
                    <a:pt x="525971" y="203522"/>
                    <a:pt x="589723" y="128476"/>
                  </a:cubicBezTo>
                  <a:cubicBezTo>
                    <a:pt x="637352" y="72417"/>
                    <a:pt x="689810" y="21269"/>
                    <a:pt x="765265" y="5883"/>
                  </a:cubicBezTo>
                  <a:cubicBezTo>
                    <a:pt x="840801" y="-9502"/>
                    <a:pt x="910035" y="4001"/>
                    <a:pt x="965848" y="61697"/>
                  </a:cubicBezTo>
                  <a:cubicBezTo>
                    <a:pt x="987290" y="83875"/>
                    <a:pt x="999402" y="111209"/>
                    <a:pt x="1005785" y="141161"/>
                  </a:cubicBezTo>
                  <a:cubicBezTo>
                    <a:pt x="1005867" y="150736"/>
                    <a:pt x="1001202" y="158265"/>
                    <a:pt x="996292" y="166122"/>
                  </a:cubicBezTo>
                  <a:cubicBezTo>
                    <a:pt x="940479" y="254425"/>
                    <a:pt x="897187" y="349274"/>
                    <a:pt x="853731" y="443961"/>
                  </a:cubicBezTo>
                  <a:cubicBezTo>
                    <a:pt x="830080" y="495437"/>
                    <a:pt x="807002" y="547076"/>
                    <a:pt x="783187" y="598470"/>
                  </a:cubicBezTo>
                  <a:cubicBezTo>
                    <a:pt x="708060" y="761000"/>
                    <a:pt x="634815" y="924430"/>
                    <a:pt x="553141" y="1083768"/>
                  </a:cubicBezTo>
                  <a:cubicBezTo>
                    <a:pt x="471467" y="1243106"/>
                    <a:pt x="381691" y="1397534"/>
                    <a:pt x="272274" y="1539850"/>
                  </a:cubicBezTo>
                  <a:cubicBezTo>
                    <a:pt x="237411" y="1585188"/>
                    <a:pt x="200257" y="1628725"/>
                    <a:pt x="160402" y="1669889"/>
                  </a:cubicBezTo>
                  <a:cubicBezTo>
                    <a:pt x="156228" y="1674227"/>
                    <a:pt x="152873" y="1680038"/>
                    <a:pt x="144280" y="1681838"/>
                  </a:cubicBezTo>
                  <a:cubicBezTo>
                    <a:pt x="143789" y="1616286"/>
                    <a:pt x="131840" y="1555398"/>
                    <a:pt x="76027" y="1512598"/>
                  </a:cubicBezTo>
                  <a:close/>
                </a:path>
              </a:pathLst>
            </a:custGeom>
            <a:solidFill>
              <a:srgbClr val="DB9F78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99">
              <a:extLst>
                <a:ext uri="{FF2B5EF4-FFF2-40B4-BE49-F238E27FC236}">
                  <a16:creationId xmlns:a16="http://schemas.microsoft.com/office/drawing/2014/main" id="{89DE0D5A-C2E5-4F9A-9C69-76D314973ED6}"/>
                </a:ext>
              </a:extLst>
            </p:cNvPr>
            <p:cNvSpPr/>
            <p:nvPr/>
          </p:nvSpPr>
          <p:spPr>
            <a:xfrm>
              <a:off x="5544052" y="1669017"/>
              <a:ext cx="1054529" cy="1726672"/>
            </a:xfrm>
            <a:custGeom>
              <a:avLst/>
              <a:gdLst>
                <a:gd name="connsiteX0" fmla="*/ 93819 w 1054529"/>
                <a:gd name="connsiteY0" fmla="*/ 8328 h 1726673"/>
                <a:gd name="connsiteX1" fmla="*/ 89891 w 1054529"/>
                <a:gd name="connsiteY1" fmla="*/ 177895 h 1726673"/>
                <a:gd name="connsiteX2" fmla="*/ 143413 w 1054529"/>
                <a:gd name="connsiteY2" fmla="*/ 548457 h 1726673"/>
                <a:gd name="connsiteX3" fmla="*/ 270589 w 1054529"/>
                <a:gd name="connsiteY3" fmla="*/ 765081 h 1726673"/>
                <a:gd name="connsiteX4" fmla="*/ 585091 w 1054529"/>
                <a:gd name="connsiteY4" fmla="*/ 1039647 h 1726673"/>
                <a:gd name="connsiteX5" fmla="*/ 804662 w 1054529"/>
                <a:gd name="connsiteY5" fmla="*/ 1192847 h 1726673"/>
                <a:gd name="connsiteX6" fmla="*/ 986014 w 1054529"/>
                <a:gd name="connsiteY6" fmla="*/ 1398996 h 1726673"/>
                <a:gd name="connsiteX7" fmla="*/ 1048456 w 1054529"/>
                <a:gd name="connsiteY7" fmla="*/ 1594424 h 1726673"/>
                <a:gd name="connsiteX8" fmla="*/ 1051157 w 1054529"/>
                <a:gd name="connsiteY8" fmla="*/ 1726674 h 1726673"/>
                <a:gd name="connsiteX9" fmla="*/ 1020795 w 1054529"/>
                <a:gd name="connsiteY9" fmla="*/ 1591887 h 1726673"/>
                <a:gd name="connsiteX10" fmla="*/ 903604 w 1054529"/>
                <a:gd name="connsiteY10" fmla="*/ 1465448 h 1726673"/>
                <a:gd name="connsiteX11" fmla="*/ 703429 w 1054529"/>
                <a:gd name="connsiteY11" fmla="*/ 1375099 h 1726673"/>
                <a:gd name="connsiteX12" fmla="*/ 391136 w 1054529"/>
                <a:gd name="connsiteY12" fmla="*/ 1247760 h 1726673"/>
                <a:gd name="connsiteX13" fmla="*/ 4698 w 1054529"/>
                <a:gd name="connsiteY13" fmla="*/ 651736 h 1726673"/>
                <a:gd name="connsiteX14" fmla="*/ 44881 w 1054529"/>
                <a:gd name="connsiteY14" fmla="*/ 155308 h 1726673"/>
                <a:gd name="connsiteX15" fmla="*/ 76715 w 1054529"/>
                <a:gd name="connsiteY15" fmla="*/ 20603 h 1726673"/>
                <a:gd name="connsiteX16" fmla="*/ 84163 w 1054529"/>
                <a:gd name="connsiteY16" fmla="*/ 3499 h 1726673"/>
                <a:gd name="connsiteX17" fmla="*/ 93819 w 1054529"/>
                <a:gd name="connsiteY17" fmla="*/ 8328 h 17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4529" h="1726673">
                  <a:moveTo>
                    <a:pt x="93819" y="8328"/>
                  </a:moveTo>
                  <a:cubicBezTo>
                    <a:pt x="85308" y="64714"/>
                    <a:pt x="87109" y="121591"/>
                    <a:pt x="89891" y="177895"/>
                  </a:cubicBezTo>
                  <a:cubicBezTo>
                    <a:pt x="96193" y="302943"/>
                    <a:pt x="102331" y="428319"/>
                    <a:pt x="143413" y="548457"/>
                  </a:cubicBezTo>
                  <a:cubicBezTo>
                    <a:pt x="171074" y="629394"/>
                    <a:pt x="214284" y="700838"/>
                    <a:pt x="270589" y="765081"/>
                  </a:cubicBezTo>
                  <a:cubicBezTo>
                    <a:pt x="363147" y="870815"/>
                    <a:pt x="470600" y="959118"/>
                    <a:pt x="585091" y="1039647"/>
                  </a:cubicBezTo>
                  <a:cubicBezTo>
                    <a:pt x="658090" y="1090959"/>
                    <a:pt x="734363" y="1137606"/>
                    <a:pt x="804662" y="1192847"/>
                  </a:cubicBezTo>
                  <a:cubicBezTo>
                    <a:pt x="877906" y="1250460"/>
                    <a:pt x="937484" y="1319531"/>
                    <a:pt x="986014" y="1398996"/>
                  </a:cubicBezTo>
                  <a:cubicBezTo>
                    <a:pt x="1022923" y="1459392"/>
                    <a:pt x="1039618" y="1525190"/>
                    <a:pt x="1048456" y="1594424"/>
                  </a:cubicBezTo>
                  <a:cubicBezTo>
                    <a:pt x="1053285" y="1632234"/>
                    <a:pt x="1057868" y="1676098"/>
                    <a:pt x="1051157" y="1726674"/>
                  </a:cubicBezTo>
                  <a:cubicBezTo>
                    <a:pt x="1045510" y="1683382"/>
                    <a:pt x="1039372" y="1632561"/>
                    <a:pt x="1020795" y="1591887"/>
                  </a:cubicBezTo>
                  <a:cubicBezTo>
                    <a:pt x="995753" y="1537056"/>
                    <a:pt x="952052" y="1498838"/>
                    <a:pt x="903604" y="1465448"/>
                  </a:cubicBezTo>
                  <a:cubicBezTo>
                    <a:pt x="842389" y="1423302"/>
                    <a:pt x="772991" y="1399078"/>
                    <a:pt x="703429" y="1375099"/>
                  </a:cubicBezTo>
                  <a:cubicBezTo>
                    <a:pt x="596958" y="1338354"/>
                    <a:pt x="490651" y="1301691"/>
                    <a:pt x="391136" y="1247760"/>
                  </a:cubicBezTo>
                  <a:cubicBezTo>
                    <a:pt x="153807" y="1119193"/>
                    <a:pt x="28840" y="917954"/>
                    <a:pt x="4698" y="651736"/>
                  </a:cubicBezTo>
                  <a:cubicBezTo>
                    <a:pt x="-10524" y="484132"/>
                    <a:pt x="13455" y="319311"/>
                    <a:pt x="44881" y="155308"/>
                  </a:cubicBezTo>
                  <a:cubicBezTo>
                    <a:pt x="53555" y="109970"/>
                    <a:pt x="63458" y="64877"/>
                    <a:pt x="76715" y="20603"/>
                  </a:cubicBezTo>
                  <a:cubicBezTo>
                    <a:pt x="78516" y="14629"/>
                    <a:pt x="80316" y="8000"/>
                    <a:pt x="84163" y="3499"/>
                  </a:cubicBezTo>
                  <a:cubicBezTo>
                    <a:pt x="90546" y="-3621"/>
                    <a:pt x="93328" y="1208"/>
                    <a:pt x="93819" y="8328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00">
              <a:extLst>
                <a:ext uri="{FF2B5EF4-FFF2-40B4-BE49-F238E27FC236}">
                  <a16:creationId xmlns:a16="http://schemas.microsoft.com/office/drawing/2014/main" id="{E922D269-9D78-4B52-86EC-DD9BED336954}"/>
                </a:ext>
              </a:extLst>
            </p:cNvPr>
            <p:cNvSpPr/>
            <p:nvPr/>
          </p:nvSpPr>
          <p:spPr>
            <a:xfrm>
              <a:off x="5728021" y="787864"/>
              <a:ext cx="909294" cy="1886592"/>
            </a:xfrm>
            <a:custGeom>
              <a:avLst/>
              <a:gdLst>
                <a:gd name="connsiteX0" fmla="*/ 78190 w 909294"/>
                <a:gd name="connsiteY0" fmla="*/ 6289 h 1886592"/>
                <a:gd name="connsiteX1" fmla="*/ 73525 w 909294"/>
                <a:gd name="connsiteY1" fmla="*/ 112842 h 1886592"/>
                <a:gd name="connsiteX2" fmla="*/ 115999 w 909294"/>
                <a:gd name="connsiteY2" fmla="*/ 451486 h 1886592"/>
                <a:gd name="connsiteX3" fmla="*/ 223697 w 909294"/>
                <a:gd name="connsiteY3" fmla="*/ 643560 h 1886592"/>
                <a:gd name="connsiteX4" fmla="*/ 619710 w 909294"/>
                <a:gd name="connsiteY4" fmla="*/ 966164 h 1886592"/>
                <a:gd name="connsiteX5" fmla="*/ 852866 w 909294"/>
                <a:gd name="connsiteY5" fmla="*/ 1217978 h 1886592"/>
                <a:gd name="connsiteX6" fmla="*/ 889038 w 909294"/>
                <a:gd name="connsiteY6" fmla="*/ 1358739 h 1886592"/>
                <a:gd name="connsiteX7" fmla="*/ 907533 w 909294"/>
                <a:gd name="connsiteY7" fmla="*/ 1788469 h 1886592"/>
                <a:gd name="connsiteX8" fmla="*/ 898204 w 909294"/>
                <a:gd name="connsiteY8" fmla="*/ 1886592 h 1886592"/>
                <a:gd name="connsiteX9" fmla="*/ 875126 w 909294"/>
                <a:gd name="connsiteY9" fmla="*/ 1382063 h 1886592"/>
                <a:gd name="connsiteX10" fmla="*/ 795743 w 909294"/>
                <a:gd name="connsiteY10" fmla="*/ 1265444 h 1886592"/>
                <a:gd name="connsiteX11" fmla="*/ 601788 w 909294"/>
                <a:gd name="connsiteY11" fmla="*/ 1168221 h 1886592"/>
                <a:gd name="connsiteX12" fmla="*/ 324603 w 909294"/>
                <a:gd name="connsiteY12" fmla="*/ 1054630 h 1886592"/>
                <a:gd name="connsiteX13" fmla="*/ 1754 w 909294"/>
                <a:gd name="connsiteY13" fmla="*/ 524649 h 1886592"/>
                <a:gd name="connsiteX14" fmla="*/ 61495 w 909294"/>
                <a:gd name="connsiteY14" fmla="*/ 28304 h 1886592"/>
                <a:gd name="connsiteX15" fmla="*/ 71234 w 909294"/>
                <a:gd name="connsiteY15" fmla="*/ 3016 h 1886592"/>
                <a:gd name="connsiteX16" fmla="*/ 78190 w 909294"/>
                <a:gd name="connsiteY16" fmla="*/ 6289 h 188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294" h="1886592">
                  <a:moveTo>
                    <a:pt x="78190" y="6289"/>
                  </a:moveTo>
                  <a:cubicBezTo>
                    <a:pt x="74753" y="41725"/>
                    <a:pt x="71479" y="77243"/>
                    <a:pt x="73525" y="112842"/>
                  </a:cubicBezTo>
                  <a:cubicBezTo>
                    <a:pt x="80072" y="226678"/>
                    <a:pt x="82527" y="341169"/>
                    <a:pt x="115999" y="451486"/>
                  </a:cubicBezTo>
                  <a:cubicBezTo>
                    <a:pt x="137768" y="523258"/>
                    <a:pt x="174840" y="586682"/>
                    <a:pt x="223697" y="643560"/>
                  </a:cubicBezTo>
                  <a:cubicBezTo>
                    <a:pt x="336388" y="774827"/>
                    <a:pt x="476740" y="872050"/>
                    <a:pt x="619710" y="966164"/>
                  </a:cubicBezTo>
                  <a:cubicBezTo>
                    <a:pt x="718079" y="1030897"/>
                    <a:pt x="799017" y="1112080"/>
                    <a:pt x="852866" y="1217978"/>
                  </a:cubicBezTo>
                  <a:cubicBezTo>
                    <a:pt x="875289" y="1262007"/>
                    <a:pt x="883800" y="1310128"/>
                    <a:pt x="889038" y="1358739"/>
                  </a:cubicBezTo>
                  <a:cubicBezTo>
                    <a:pt x="900413" y="1463410"/>
                    <a:pt x="914244" y="1738548"/>
                    <a:pt x="907533" y="1788469"/>
                  </a:cubicBezTo>
                  <a:cubicBezTo>
                    <a:pt x="905651" y="1802709"/>
                    <a:pt x="901968" y="1872598"/>
                    <a:pt x="898204" y="1886592"/>
                  </a:cubicBezTo>
                  <a:cubicBezTo>
                    <a:pt x="897631" y="1811465"/>
                    <a:pt x="880527" y="1411443"/>
                    <a:pt x="875126" y="1382063"/>
                  </a:cubicBezTo>
                  <a:cubicBezTo>
                    <a:pt x="865796" y="1332060"/>
                    <a:pt x="832734" y="1296952"/>
                    <a:pt x="795743" y="1265444"/>
                  </a:cubicBezTo>
                  <a:cubicBezTo>
                    <a:pt x="739111" y="1217324"/>
                    <a:pt x="670777" y="1191954"/>
                    <a:pt x="601788" y="1168221"/>
                  </a:cubicBezTo>
                  <a:cubicBezTo>
                    <a:pt x="507265" y="1135650"/>
                    <a:pt x="412661" y="1103406"/>
                    <a:pt x="324603" y="1054630"/>
                  </a:cubicBezTo>
                  <a:cubicBezTo>
                    <a:pt x="116244" y="939157"/>
                    <a:pt x="14602" y="758460"/>
                    <a:pt x="1754" y="524649"/>
                  </a:cubicBezTo>
                  <a:cubicBezTo>
                    <a:pt x="-7576" y="355900"/>
                    <a:pt x="21476" y="191324"/>
                    <a:pt x="61495" y="28304"/>
                  </a:cubicBezTo>
                  <a:cubicBezTo>
                    <a:pt x="63623" y="19547"/>
                    <a:pt x="66651" y="10708"/>
                    <a:pt x="71234" y="3016"/>
                  </a:cubicBezTo>
                  <a:cubicBezTo>
                    <a:pt x="74753" y="-3040"/>
                    <a:pt x="77535" y="1052"/>
                    <a:pt x="78190" y="6289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01">
              <a:extLst>
                <a:ext uri="{FF2B5EF4-FFF2-40B4-BE49-F238E27FC236}">
                  <a16:creationId xmlns:a16="http://schemas.microsoft.com/office/drawing/2014/main" id="{4EC0272B-BFDA-49F4-894C-604160F9211B}"/>
                </a:ext>
              </a:extLst>
            </p:cNvPr>
            <p:cNvSpPr/>
            <p:nvPr/>
          </p:nvSpPr>
          <p:spPr>
            <a:xfrm>
              <a:off x="7562531" y="3506006"/>
              <a:ext cx="606071" cy="897026"/>
            </a:xfrm>
            <a:custGeom>
              <a:avLst/>
              <a:gdLst>
                <a:gd name="connsiteX0" fmla="*/ 606008 w 606071"/>
                <a:gd name="connsiteY0" fmla="*/ 127342 h 897026"/>
                <a:gd name="connsiteX1" fmla="*/ 598397 w 606071"/>
                <a:gd name="connsiteY1" fmla="*/ 150912 h 897026"/>
                <a:gd name="connsiteX2" fmla="*/ 530063 w 606071"/>
                <a:gd name="connsiteY2" fmla="*/ 287663 h 897026"/>
                <a:gd name="connsiteX3" fmla="*/ 377763 w 606071"/>
                <a:gd name="connsiteY3" fmla="*/ 591526 h 897026"/>
                <a:gd name="connsiteX4" fmla="*/ 198129 w 606071"/>
                <a:gd name="connsiteY4" fmla="*/ 888433 h 897026"/>
                <a:gd name="connsiteX5" fmla="*/ 189373 w 606071"/>
                <a:gd name="connsiteY5" fmla="*/ 897026 h 897026"/>
                <a:gd name="connsiteX6" fmla="*/ 0 w 606071"/>
                <a:gd name="connsiteY6" fmla="*/ 787200 h 897026"/>
                <a:gd name="connsiteX7" fmla="*/ 216461 w 606071"/>
                <a:gd name="connsiteY7" fmla="*/ 235368 h 897026"/>
                <a:gd name="connsiteX8" fmla="*/ 314257 w 606071"/>
                <a:gd name="connsiteY8" fmla="*/ 70302 h 897026"/>
                <a:gd name="connsiteX9" fmla="*/ 461155 w 606071"/>
                <a:gd name="connsiteY9" fmla="*/ 3 h 897026"/>
                <a:gd name="connsiteX10" fmla="*/ 584158 w 606071"/>
                <a:gd name="connsiteY10" fmla="*/ 73166 h 897026"/>
                <a:gd name="connsiteX11" fmla="*/ 606008 w 606071"/>
                <a:gd name="connsiteY11" fmla="*/ 127342 h 89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071" h="897026">
                  <a:moveTo>
                    <a:pt x="606008" y="127342"/>
                  </a:moveTo>
                  <a:cubicBezTo>
                    <a:pt x="606663" y="136263"/>
                    <a:pt x="602080" y="143465"/>
                    <a:pt x="598397" y="150912"/>
                  </a:cubicBezTo>
                  <a:cubicBezTo>
                    <a:pt x="575565" y="196495"/>
                    <a:pt x="552814" y="242079"/>
                    <a:pt x="530063" y="287663"/>
                  </a:cubicBezTo>
                  <a:cubicBezTo>
                    <a:pt x="479405" y="389060"/>
                    <a:pt x="429975" y="491029"/>
                    <a:pt x="377763" y="591526"/>
                  </a:cubicBezTo>
                  <a:cubicBezTo>
                    <a:pt x="324323" y="694314"/>
                    <a:pt x="266054" y="794320"/>
                    <a:pt x="198129" y="888433"/>
                  </a:cubicBezTo>
                  <a:cubicBezTo>
                    <a:pt x="195756" y="891707"/>
                    <a:pt x="192319" y="894162"/>
                    <a:pt x="189373" y="897026"/>
                  </a:cubicBezTo>
                  <a:cubicBezTo>
                    <a:pt x="137160" y="841622"/>
                    <a:pt x="64406" y="821572"/>
                    <a:pt x="0" y="787200"/>
                  </a:cubicBezTo>
                  <a:cubicBezTo>
                    <a:pt x="82656" y="607403"/>
                    <a:pt x="143543" y="419012"/>
                    <a:pt x="216461" y="235368"/>
                  </a:cubicBezTo>
                  <a:cubicBezTo>
                    <a:pt x="240275" y="175381"/>
                    <a:pt x="269164" y="117767"/>
                    <a:pt x="314257" y="70302"/>
                  </a:cubicBezTo>
                  <a:cubicBezTo>
                    <a:pt x="354111" y="28319"/>
                    <a:pt x="400759" y="330"/>
                    <a:pt x="461155" y="3"/>
                  </a:cubicBezTo>
                  <a:cubicBezTo>
                    <a:pt x="517296" y="-324"/>
                    <a:pt x="556906" y="25945"/>
                    <a:pt x="584158" y="73166"/>
                  </a:cubicBezTo>
                  <a:cubicBezTo>
                    <a:pt x="593814" y="90025"/>
                    <a:pt x="601261" y="108192"/>
                    <a:pt x="606008" y="127342"/>
                  </a:cubicBezTo>
                  <a:close/>
                </a:path>
              </a:pathLst>
            </a:custGeom>
            <a:solidFill>
              <a:srgbClr val="D39064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02">
              <a:extLst>
                <a:ext uri="{FF2B5EF4-FFF2-40B4-BE49-F238E27FC236}">
                  <a16:creationId xmlns:a16="http://schemas.microsoft.com/office/drawing/2014/main" id="{02701295-BCA9-42F9-B1D5-B190A1493088}"/>
                </a:ext>
              </a:extLst>
            </p:cNvPr>
            <p:cNvSpPr/>
            <p:nvPr/>
          </p:nvSpPr>
          <p:spPr>
            <a:xfrm>
              <a:off x="6672418" y="25"/>
              <a:ext cx="870024" cy="2318208"/>
            </a:xfrm>
            <a:custGeom>
              <a:avLst/>
              <a:gdLst>
                <a:gd name="connsiteX0" fmla="*/ 11257 w 870023"/>
                <a:gd name="connsiteY0" fmla="*/ 2318190 h 2318208"/>
                <a:gd name="connsiteX1" fmla="*/ 16249 w 870023"/>
                <a:gd name="connsiteY1" fmla="*/ 1303730 h 2318208"/>
                <a:gd name="connsiteX2" fmla="*/ 125502 w 870023"/>
                <a:gd name="connsiteY2" fmla="*/ 1044550 h 2318208"/>
                <a:gd name="connsiteX3" fmla="*/ 366514 w 870023"/>
                <a:gd name="connsiteY3" fmla="*/ 851904 h 2318208"/>
                <a:gd name="connsiteX4" fmla="*/ 557605 w 870023"/>
                <a:gd name="connsiteY4" fmla="*/ 702877 h 2318208"/>
                <a:gd name="connsiteX5" fmla="*/ 713833 w 870023"/>
                <a:gd name="connsiteY5" fmla="*/ 515960 h 2318208"/>
                <a:gd name="connsiteX6" fmla="*/ 768583 w 870023"/>
                <a:gd name="connsiteY6" fmla="*/ 356376 h 2318208"/>
                <a:gd name="connsiteX7" fmla="*/ 786587 w 870023"/>
                <a:gd name="connsiteY7" fmla="*/ 194747 h 2318208"/>
                <a:gd name="connsiteX8" fmla="*/ 797717 w 870023"/>
                <a:gd name="connsiteY8" fmla="*/ 18714 h 2318208"/>
                <a:gd name="connsiteX9" fmla="*/ 794198 w 870023"/>
                <a:gd name="connsiteY9" fmla="*/ 9303 h 2318208"/>
                <a:gd name="connsiteX10" fmla="*/ 797636 w 870023"/>
                <a:gd name="connsiteY10" fmla="*/ 301 h 2318208"/>
                <a:gd name="connsiteX11" fmla="*/ 806310 w 870023"/>
                <a:gd name="connsiteY11" fmla="*/ 9221 h 2318208"/>
                <a:gd name="connsiteX12" fmla="*/ 829389 w 870023"/>
                <a:gd name="connsiteY12" fmla="*/ 100634 h 2318208"/>
                <a:gd name="connsiteX13" fmla="*/ 869898 w 870023"/>
                <a:gd name="connsiteY13" fmla="*/ 458674 h 2318208"/>
                <a:gd name="connsiteX14" fmla="*/ 489844 w 870023"/>
                <a:gd name="connsiteY14" fmla="*/ 1030801 h 2318208"/>
                <a:gd name="connsiteX15" fmla="*/ 230746 w 870023"/>
                <a:gd name="connsiteY15" fmla="*/ 1127942 h 2318208"/>
                <a:gd name="connsiteX16" fmla="*/ 75500 w 870023"/>
                <a:gd name="connsiteY16" fmla="*/ 1231549 h 2318208"/>
                <a:gd name="connsiteX17" fmla="*/ 30489 w 870023"/>
                <a:gd name="connsiteY17" fmla="*/ 1344076 h 2318208"/>
                <a:gd name="connsiteX18" fmla="*/ 19195 w 870023"/>
                <a:gd name="connsiteY18" fmla="*/ 1701788 h 2318208"/>
                <a:gd name="connsiteX19" fmla="*/ 11257 w 870023"/>
                <a:gd name="connsiteY19" fmla="*/ 2318190 h 231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70023" h="2318208">
                  <a:moveTo>
                    <a:pt x="11257" y="2318190"/>
                  </a:moveTo>
                  <a:cubicBezTo>
                    <a:pt x="-14113" y="2142157"/>
                    <a:pt x="10520" y="1380985"/>
                    <a:pt x="16249" y="1303730"/>
                  </a:cubicBezTo>
                  <a:cubicBezTo>
                    <a:pt x="23614" y="1205197"/>
                    <a:pt x="61914" y="1120495"/>
                    <a:pt x="125502" y="1044550"/>
                  </a:cubicBezTo>
                  <a:cubicBezTo>
                    <a:pt x="193264" y="963694"/>
                    <a:pt x="281648" y="910418"/>
                    <a:pt x="366514" y="851904"/>
                  </a:cubicBezTo>
                  <a:cubicBezTo>
                    <a:pt x="433130" y="805911"/>
                    <a:pt x="497209" y="757054"/>
                    <a:pt x="557605" y="702877"/>
                  </a:cubicBezTo>
                  <a:cubicBezTo>
                    <a:pt x="618984" y="647882"/>
                    <a:pt x="673242" y="587732"/>
                    <a:pt x="713833" y="515960"/>
                  </a:cubicBezTo>
                  <a:cubicBezTo>
                    <a:pt x="741904" y="466366"/>
                    <a:pt x="757944" y="412108"/>
                    <a:pt x="768583" y="356376"/>
                  </a:cubicBezTo>
                  <a:cubicBezTo>
                    <a:pt x="778813" y="303018"/>
                    <a:pt x="782168" y="248923"/>
                    <a:pt x="786587" y="194747"/>
                  </a:cubicBezTo>
                  <a:cubicBezTo>
                    <a:pt x="791498" y="135906"/>
                    <a:pt x="795753" y="77310"/>
                    <a:pt x="797717" y="18714"/>
                  </a:cubicBezTo>
                  <a:cubicBezTo>
                    <a:pt x="797799" y="15604"/>
                    <a:pt x="795426" y="12413"/>
                    <a:pt x="794198" y="9303"/>
                  </a:cubicBezTo>
                  <a:cubicBezTo>
                    <a:pt x="793871" y="5702"/>
                    <a:pt x="793789" y="1283"/>
                    <a:pt x="797636" y="301"/>
                  </a:cubicBezTo>
                  <a:cubicBezTo>
                    <a:pt x="804592" y="-1500"/>
                    <a:pt x="804919" y="5211"/>
                    <a:pt x="806310" y="9221"/>
                  </a:cubicBezTo>
                  <a:cubicBezTo>
                    <a:pt x="816622" y="39010"/>
                    <a:pt x="823005" y="69863"/>
                    <a:pt x="829389" y="100634"/>
                  </a:cubicBezTo>
                  <a:cubicBezTo>
                    <a:pt x="853858" y="218725"/>
                    <a:pt x="871699" y="337636"/>
                    <a:pt x="869898" y="458674"/>
                  </a:cubicBezTo>
                  <a:cubicBezTo>
                    <a:pt x="865888" y="727265"/>
                    <a:pt x="736912" y="919829"/>
                    <a:pt x="489844" y="1030801"/>
                  </a:cubicBezTo>
                  <a:cubicBezTo>
                    <a:pt x="405469" y="1068692"/>
                    <a:pt x="316757" y="1094798"/>
                    <a:pt x="230746" y="1127942"/>
                  </a:cubicBezTo>
                  <a:cubicBezTo>
                    <a:pt x="182952" y="1146356"/>
                    <a:pt x="111835" y="1193904"/>
                    <a:pt x="75500" y="1231549"/>
                  </a:cubicBezTo>
                  <a:cubicBezTo>
                    <a:pt x="43255" y="1265102"/>
                    <a:pt x="35890" y="1299474"/>
                    <a:pt x="30489" y="1344076"/>
                  </a:cubicBezTo>
                  <a:cubicBezTo>
                    <a:pt x="26151" y="1380166"/>
                    <a:pt x="19686" y="1643274"/>
                    <a:pt x="19195" y="1701788"/>
                  </a:cubicBezTo>
                  <a:cubicBezTo>
                    <a:pt x="18622" y="1765458"/>
                    <a:pt x="11830" y="2321873"/>
                    <a:pt x="11257" y="2318190"/>
                  </a:cubicBezTo>
                  <a:close/>
                </a:path>
              </a:pathLst>
            </a:custGeom>
            <a:solidFill>
              <a:srgbClr val="88AB3F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03">
              <a:extLst>
                <a:ext uri="{FF2B5EF4-FFF2-40B4-BE49-F238E27FC236}">
                  <a16:creationId xmlns:a16="http://schemas.microsoft.com/office/drawing/2014/main" id="{3CAB280A-8DAB-4C5B-B7A5-6C617AEAF828}"/>
                </a:ext>
              </a:extLst>
            </p:cNvPr>
            <p:cNvSpPr/>
            <p:nvPr/>
          </p:nvSpPr>
          <p:spPr>
            <a:xfrm>
              <a:off x="7186202" y="4686182"/>
              <a:ext cx="642730" cy="544248"/>
            </a:xfrm>
            <a:custGeom>
              <a:avLst/>
              <a:gdLst>
                <a:gd name="connsiteX0" fmla="*/ 642220 w 642730"/>
                <a:gd name="connsiteY0" fmla="*/ 230627 h 544248"/>
                <a:gd name="connsiteX1" fmla="*/ 573313 w 642730"/>
                <a:gd name="connsiteY1" fmla="*/ 400686 h 544248"/>
                <a:gd name="connsiteX2" fmla="*/ 303658 w 642730"/>
                <a:gd name="connsiteY2" fmla="*/ 536864 h 544248"/>
                <a:gd name="connsiteX3" fmla="*/ 132617 w 642730"/>
                <a:gd name="connsiteY3" fmla="*/ 528762 h 544248"/>
                <a:gd name="connsiteX4" fmla="*/ 41204 w 642730"/>
                <a:gd name="connsiteY4" fmla="*/ 439886 h 544248"/>
                <a:gd name="connsiteX5" fmla="*/ 1513 w 642730"/>
                <a:gd name="connsiteY5" fmla="*/ 258861 h 544248"/>
                <a:gd name="connsiteX6" fmla="*/ 24755 w 642730"/>
                <a:gd name="connsiteY6" fmla="*/ 48293 h 544248"/>
                <a:gd name="connsiteX7" fmla="*/ 87279 w 642730"/>
                <a:gd name="connsiteY7" fmla="*/ 6392 h 544248"/>
                <a:gd name="connsiteX8" fmla="*/ 225093 w 642730"/>
                <a:gd name="connsiteY8" fmla="*/ 8 h 544248"/>
                <a:gd name="connsiteX9" fmla="*/ 494503 w 642730"/>
                <a:gd name="connsiteY9" fmla="*/ 50666 h 544248"/>
                <a:gd name="connsiteX10" fmla="*/ 581333 w 642730"/>
                <a:gd name="connsiteY10" fmla="*/ 100424 h 544248"/>
                <a:gd name="connsiteX11" fmla="*/ 642220 w 642730"/>
                <a:gd name="connsiteY11" fmla="*/ 230627 h 54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730" h="544248">
                  <a:moveTo>
                    <a:pt x="642220" y="230627"/>
                  </a:moveTo>
                  <a:cubicBezTo>
                    <a:pt x="643939" y="301744"/>
                    <a:pt x="614477" y="354448"/>
                    <a:pt x="573313" y="400686"/>
                  </a:cubicBezTo>
                  <a:cubicBezTo>
                    <a:pt x="501705" y="481214"/>
                    <a:pt x="406773" y="517468"/>
                    <a:pt x="303658" y="536864"/>
                  </a:cubicBezTo>
                  <a:cubicBezTo>
                    <a:pt x="245962" y="547748"/>
                    <a:pt x="188921" y="547830"/>
                    <a:pt x="132617" y="528762"/>
                  </a:cubicBezTo>
                  <a:cubicBezTo>
                    <a:pt x="87934" y="513622"/>
                    <a:pt x="56917" y="483915"/>
                    <a:pt x="41204" y="439886"/>
                  </a:cubicBezTo>
                  <a:cubicBezTo>
                    <a:pt x="20336" y="381291"/>
                    <a:pt x="7078" y="321303"/>
                    <a:pt x="1513" y="258861"/>
                  </a:cubicBezTo>
                  <a:cubicBezTo>
                    <a:pt x="-4871" y="186516"/>
                    <a:pt x="10106" y="117609"/>
                    <a:pt x="24755" y="48293"/>
                  </a:cubicBezTo>
                  <a:cubicBezTo>
                    <a:pt x="31547" y="15885"/>
                    <a:pt x="43823" y="10484"/>
                    <a:pt x="87279" y="6392"/>
                  </a:cubicBezTo>
                  <a:cubicBezTo>
                    <a:pt x="133190" y="2054"/>
                    <a:pt x="179428" y="-155"/>
                    <a:pt x="225093" y="8"/>
                  </a:cubicBezTo>
                  <a:cubicBezTo>
                    <a:pt x="317406" y="254"/>
                    <a:pt x="408165" y="14903"/>
                    <a:pt x="494503" y="50666"/>
                  </a:cubicBezTo>
                  <a:cubicBezTo>
                    <a:pt x="525683" y="63597"/>
                    <a:pt x="556045" y="78163"/>
                    <a:pt x="581333" y="100424"/>
                  </a:cubicBezTo>
                  <a:cubicBezTo>
                    <a:pt x="622006" y="136268"/>
                    <a:pt x="646639" y="180215"/>
                    <a:pt x="642220" y="230627"/>
                  </a:cubicBezTo>
                  <a:close/>
                </a:path>
              </a:pathLst>
            </a:custGeom>
            <a:solidFill>
              <a:srgbClr val="FEE5D5"/>
            </a:solidFill>
            <a:ln w="8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F36E221-6119-44CA-826B-FC924F86DBA5}"/>
              </a:ext>
            </a:extLst>
          </p:cNvPr>
          <p:cNvGrpSpPr/>
          <p:nvPr/>
        </p:nvGrpSpPr>
        <p:grpSpPr>
          <a:xfrm>
            <a:off x="5218037" y="1604922"/>
            <a:ext cx="6267224" cy="1348883"/>
            <a:chOff x="5161743" y="2259295"/>
            <a:chExt cx="6267224" cy="1348883"/>
          </a:xfrm>
        </p:grpSpPr>
        <p:grpSp>
          <p:nvGrpSpPr>
            <p:cNvPr id="149" name="그룹 3">
              <a:extLst>
                <a:ext uri="{FF2B5EF4-FFF2-40B4-BE49-F238E27FC236}">
                  <a16:creationId xmlns:a16="http://schemas.microsoft.com/office/drawing/2014/main" id="{DE3A7008-F126-40ED-BAB2-BA5478A16F7F}"/>
                </a:ext>
              </a:extLst>
            </p:cNvPr>
            <p:cNvGrpSpPr/>
            <p:nvPr/>
          </p:nvGrpSpPr>
          <p:grpSpPr>
            <a:xfrm>
              <a:off x="5161743" y="2259295"/>
              <a:ext cx="6267224" cy="1348883"/>
              <a:chOff x="2810573" y="2121770"/>
              <a:chExt cx="8444221" cy="1162407"/>
            </a:xfrm>
          </p:grpSpPr>
          <p:sp>
            <p:nvSpPr>
              <p:cNvPr id="150" name="Rounded Rectangle 15">
                <a:extLst>
                  <a:ext uri="{FF2B5EF4-FFF2-40B4-BE49-F238E27FC236}">
                    <a16:creationId xmlns:a16="http://schemas.microsoft.com/office/drawing/2014/main" id="{57CD60F3-8A77-4EEA-80E2-52F011B806A4}"/>
                  </a:ext>
                </a:extLst>
              </p:cNvPr>
              <p:cNvSpPr/>
              <p:nvPr/>
            </p:nvSpPr>
            <p:spPr>
              <a:xfrm rot="120000">
                <a:off x="2810573" y="2351065"/>
                <a:ext cx="8444221" cy="933112"/>
              </a:xfrm>
              <a:prstGeom prst="roundRect">
                <a:avLst>
                  <a:gd name="adj" fmla="val 10620"/>
                </a:avLst>
              </a:prstGeom>
              <a:solidFill>
                <a:schemeClr val="tx1">
                  <a:lumMod val="65000"/>
                  <a:lumOff val="35000"/>
                  <a:alpha val="23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  <a:softEdge rad="1905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51" name="Rounded Rectangle 9">
                <a:extLst>
                  <a:ext uri="{FF2B5EF4-FFF2-40B4-BE49-F238E27FC236}">
                    <a16:creationId xmlns:a16="http://schemas.microsoft.com/office/drawing/2014/main" id="{4874788F-4A5D-479C-9C19-13E4E77B0AEE}"/>
                  </a:ext>
                </a:extLst>
              </p:cNvPr>
              <p:cNvSpPr/>
              <p:nvPr/>
            </p:nvSpPr>
            <p:spPr>
              <a:xfrm>
                <a:off x="2923902" y="2121770"/>
                <a:ext cx="8330252" cy="933112"/>
              </a:xfrm>
              <a:prstGeom prst="roundRect">
                <a:avLst>
                  <a:gd name="adj" fmla="val 1062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152" name="Group 15">
              <a:extLst>
                <a:ext uri="{FF2B5EF4-FFF2-40B4-BE49-F238E27FC236}">
                  <a16:creationId xmlns:a16="http://schemas.microsoft.com/office/drawing/2014/main" id="{32387E01-22BF-4414-832A-19FCCC61C416}"/>
                </a:ext>
              </a:extLst>
            </p:cNvPr>
            <p:cNvGrpSpPr/>
            <p:nvPr/>
          </p:nvGrpSpPr>
          <p:grpSpPr>
            <a:xfrm>
              <a:off x="5550328" y="2380965"/>
              <a:ext cx="5272323" cy="881666"/>
              <a:chOff x="-825913" y="4159966"/>
              <a:chExt cx="5395324" cy="88166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554096E-F5A3-46AD-980E-B626292F376C}"/>
                  </a:ext>
                </a:extLst>
              </p:cNvPr>
              <p:cNvSpPr txBox="1"/>
              <p:nvPr/>
            </p:nvSpPr>
            <p:spPr>
              <a:xfrm>
                <a:off x="-815792" y="4395301"/>
                <a:ext cx="5366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5AF5513-69ED-486E-ACEA-34F75400956D}"/>
                  </a:ext>
                </a:extLst>
              </p:cNvPr>
              <p:cNvSpPr txBox="1"/>
              <p:nvPr/>
            </p:nvSpPr>
            <p:spPr>
              <a:xfrm>
                <a:off x="-825913" y="4159966"/>
                <a:ext cx="539532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5" name="Oval 18">
              <a:extLst>
                <a:ext uri="{FF2B5EF4-FFF2-40B4-BE49-F238E27FC236}">
                  <a16:creationId xmlns:a16="http://schemas.microsoft.com/office/drawing/2014/main" id="{18784D6B-95DC-4FCA-8BC4-E88A4A61C4F4}"/>
                </a:ext>
              </a:extLst>
            </p:cNvPr>
            <p:cNvSpPr/>
            <p:nvPr/>
          </p:nvSpPr>
          <p:spPr>
            <a:xfrm>
              <a:off x="10999790" y="2990718"/>
              <a:ext cx="271913" cy="2719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614DA90-130E-4DB1-92C1-F873A3E8F5C2}"/>
              </a:ext>
            </a:extLst>
          </p:cNvPr>
          <p:cNvGrpSpPr/>
          <p:nvPr/>
        </p:nvGrpSpPr>
        <p:grpSpPr>
          <a:xfrm>
            <a:off x="5218037" y="2793151"/>
            <a:ext cx="6267224" cy="1348883"/>
            <a:chOff x="5161743" y="3259838"/>
            <a:chExt cx="6267224" cy="1348883"/>
          </a:xfrm>
        </p:grpSpPr>
        <p:grpSp>
          <p:nvGrpSpPr>
            <p:cNvPr id="146" name="그룹 4">
              <a:extLst>
                <a:ext uri="{FF2B5EF4-FFF2-40B4-BE49-F238E27FC236}">
                  <a16:creationId xmlns:a16="http://schemas.microsoft.com/office/drawing/2014/main" id="{70FC1B31-7C6A-4A42-A7BD-15CDFA428816}"/>
                </a:ext>
              </a:extLst>
            </p:cNvPr>
            <p:cNvGrpSpPr/>
            <p:nvPr/>
          </p:nvGrpSpPr>
          <p:grpSpPr>
            <a:xfrm>
              <a:off x="5161743" y="3259838"/>
              <a:ext cx="6267224" cy="1348883"/>
              <a:chOff x="2810573" y="2983993"/>
              <a:chExt cx="8444221" cy="1162407"/>
            </a:xfrm>
          </p:grpSpPr>
          <p:sp>
            <p:nvSpPr>
              <p:cNvPr id="147" name="Rounded Rectangle 25">
                <a:extLst>
                  <a:ext uri="{FF2B5EF4-FFF2-40B4-BE49-F238E27FC236}">
                    <a16:creationId xmlns:a16="http://schemas.microsoft.com/office/drawing/2014/main" id="{8E3C9B84-0D8A-4D81-ABE8-7994C51217A2}"/>
                  </a:ext>
                </a:extLst>
              </p:cNvPr>
              <p:cNvSpPr/>
              <p:nvPr/>
            </p:nvSpPr>
            <p:spPr>
              <a:xfrm rot="120000">
                <a:off x="2810573" y="3213288"/>
                <a:ext cx="8444221" cy="933112"/>
              </a:xfrm>
              <a:prstGeom prst="roundRect">
                <a:avLst>
                  <a:gd name="adj" fmla="val 10620"/>
                </a:avLst>
              </a:prstGeom>
              <a:solidFill>
                <a:schemeClr val="tx1">
                  <a:lumMod val="65000"/>
                  <a:lumOff val="35000"/>
                  <a:alpha val="23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  <a:softEdge rad="1905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8" name="Rounded Rectangle 26">
                <a:extLst>
                  <a:ext uri="{FF2B5EF4-FFF2-40B4-BE49-F238E27FC236}">
                    <a16:creationId xmlns:a16="http://schemas.microsoft.com/office/drawing/2014/main" id="{E6781EC8-E041-4B8F-824A-5CFE5D0C0601}"/>
                  </a:ext>
                </a:extLst>
              </p:cNvPr>
              <p:cNvSpPr/>
              <p:nvPr/>
            </p:nvSpPr>
            <p:spPr>
              <a:xfrm>
                <a:off x="2923902" y="2983993"/>
                <a:ext cx="8330252" cy="933112"/>
              </a:xfrm>
              <a:prstGeom prst="roundRect">
                <a:avLst>
                  <a:gd name="adj" fmla="val 1062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156" name="Oval 19">
              <a:extLst>
                <a:ext uri="{FF2B5EF4-FFF2-40B4-BE49-F238E27FC236}">
                  <a16:creationId xmlns:a16="http://schemas.microsoft.com/office/drawing/2014/main" id="{ACC26E89-0F4D-4A96-BFB5-DD32BDA206E4}"/>
                </a:ext>
              </a:extLst>
            </p:cNvPr>
            <p:cNvSpPr/>
            <p:nvPr/>
          </p:nvSpPr>
          <p:spPr>
            <a:xfrm>
              <a:off x="10999790" y="3970088"/>
              <a:ext cx="271913" cy="2719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9" name="Group 22">
              <a:extLst>
                <a:ext uri="{FF2B5EF4-FFF2-40B4-BE49-F238E27FC236}">
                  <a16:creationId xmlns:a16="http://schemas.microsoft.com/office/drawing/2014/main" id="{E02B3102-EB66-4033-AA6C-5B3B87FECB07}"/>
                </a:ext>
              </a:extLst>
            </p:cNvPr>
            <p:cNvGrpSpPr/>
            <p:nvPr/>
          </p:nvGrpSpPr>
          <p:grpSpPr>
            <a:xfrm>
              <a:off x="5550328" y="3360335"/>
              <a:ext cx="5272323" cy="881666"/>
              <a:chOff x="-825913" y="4159966"/>
              <a:chExt cx="5395324" cy="881666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D67E7CA-D0BB-473B-8D11-FA1086FBB767}"/>
                  </a:ext>
                </a:extLst>
              </p:cNvPr>
              <p:cNvSpPr txBox="1"/>
              <p:nvPr/>
            </p:nvSpPr>
            <p:spPr>
              <a:xfrm>
                <a:off x="-815792" y="4395301"/>
                <a:ext cx="5366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437C5B7-22B4-4D56-823A-E78A3A20DDC0}"/>
                  </a:ext>
                </a:extLst>
              </p:cNvPr>
              <p:cNvSpPr txBox="1"/>
              <p:nvPr/>
            </p:nvSpPr>
            <p:spPr>
              <a:xfrm>
                <a:off x="-825913" y="4159966"/>
                <a:ext cx="539532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0A0F86B-C47D-4CCC-AFD1-8B546E7BCE1D}"/>
              </a:ext>
            </a:extLst>
          </p:cNvPr>
          <p:cNvGrpSpPr/>
          <p:nvPr/>
        </p:nvGrpSpPr>
        <p:grpSpPr>
          <a:xfrm>
            <a:off x="5218037" y="3981380"/>
            <a:ext cx="6267224" cy="1348883"/>
            <a:chOff x="5161743" y="4260380"/>
            <a:chExt cx="6267224" cy="134888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BAE265C-2018-4D9C-8DA7-C1D6F7AC4257}"/>
                </a:ext>
              </a:extLst>
            </p:cNvPr>
            <p:cNvGrpSpPr/>
            <p:nvPr/>
          </p:nvGrpSpPr>
          <p:grpSpPr>
            <a:xfrm>
              <a:off x="5161743" y="4260380"/>
              <a:ext cx="6267224" cy="1348883"/>
              <a:chOff x="2810573" y="3846216"/>
              <a:chExt cx="8444221" cy="1162407"/>
            </a:xfrm>
          </p:grpSpPr>
          <p:sp>
            <p:nvSpPr>
              <p:cNvPr id="144" name="Rounded Rectangle 28">
                <a:extLst>
                  <a:ext uri="{FF2B5EF4-FFF2-40B4-BE49-F238E27FC236}">
                    <a16:creationId xmlns:a16="http://schemas.microsoft.com/office/drawing/2014/main" id="{AFE98599-DCF9-46A0-9B61-796C8FC5E713}"/>
                  </a:ext>
                </a:extLst>
              </p:cNvPr>
              <p:cNvSpPr/>
              <p:nvPr/>
            </p:nvSpPr>
            <p:spPr>
              <a:xfrm rot="120000">
                <a:off x="2810573" y="4075511"/>
                <a:ext cx="8444221" cy="933112"/>
              </a:xfrm>
              <a:prstGeom prst="roundRect">
                <a:avLst>
                  <a:gd name="adj" fmla="val 10620"/>
                </a:avLst>
              </a:prstGeom>
              <a:solidFill>
                <a:schemeClr val="tx1">
                  <a:lumMod val="65000"/>
                  <a:lumOff val="35000"/>
                  <a:alpha val="23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  <a:softEdge rad="1905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5" name="Rounded Rectangle 29">
                <a:extLst>
                  <a:ext uri="{FF2B5EF4-FFF2-40B4-BE49-F238E27FC236}">
                    <a16:creationId xmlns:a16="http://schemas.microsoft.com/office/drawing/2014/main" id="{F5DFB52E-6249-412B-ADB1-0C9BE3F5BC60}"/>
                  </a:ext>
                </a:extLst>
              </p:cNvPr>
              <p:cNvSpPr/>
              <p:nvPr/>
            </p:nvSpPr>
            <p:spPr>
              <a:xfrm>
                <a:off x="2923902" y="3846216"/>
                <a:ext cx="8330252" cy="933112"/>
              </a:xfrm>
              <a:prstGeom prst="roundRect">
                <a:avLst>
                  <a:gd name="adj" fmla="val 1062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157" name="Oval 20">
              <a:extLst>
                <a:ext uri="{FF2B5EF4-FFF2-40B4-BE49-F238E27FC236}">
                  <a16:creationId xmlns:a16="http://schemas.microsoft.com/office/drawing/2014/main" id="{0C1AEB5B-621A-45AB-93B1-F1F4DC7066D2}"/>
                </a:ext>
              </a:extLst>
            </p:cNvPr>
            <p:cNvSpPr/>
            <p:nvPr/>
          </p:nvSpPr>
          <p:spPr>
            <a:xfrm>
              <a:off x="10999790" y="4949458"/>
              <a:ext cx="271913" cy="2719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2" name="Group 25">
              <a:extLst>
                <a:ext uri="{FF2B5EF4-FFF2-40B4-BE49-F238E27FC236}">
                  <a16:creationId xmlns:a16="http://schemas.microsoft.com/office/drawing/2014/main" id="{B4B1149F-E87F-4251-847D-920820791392}"/>
                </a:ext>
              </a:extLst>
            </p:cNvPr>
            <p:cNvGrpSpPr/>
            <p:nvPr/>
          </p:nvGrpSpPr>
          <p:grpSpPr>
            <a:xfrm>
              <a:off x="5550328" y="4339705"/>
              <a:ext cx="5272323" cy="881666"/>
              <a:chOff x="-825913" y="4159966"/>
              <a:chExt cx="5395324" cy="88166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9E57D30-FDF6-47CC-ABC5-5C40494450AA}"/>
                  </a:ext>
                </a:extLst>
              </p:cNvPr>
              <p:cNvSpPr txBox="1"/>
              <p:nvPr/>
            </p:nvSpPr>
            <p:spPr>
              <a:xfrm>
                <a:off x="-815792" y="4395301"/>
                <a:ext cx="5366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0725FEF-69BF-41C5-9B46-B2315F31AF17}"/>
                  </a:ext>
                </a:extLst>
              </p:cNvPr>
              <p:cNvSpPr txBox="1"/>
              <p:nvPr/>
            </p:nvSpPr>
            <p:spPr>
              <a:xfrm>
                <a:off x="-825913" y="4159966"/>
                <a:ext cx="539532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7D66895-F7D6-4A8C-8FC7-C673BD1100C7}"/>
              </a:ext>
            </a:extLst>
          </p:cNvPr>
          <p:cNvGrpSpPr/>
          <p:nvPr/>
        </p:nvGrpSpPr>
        <p:grpSpPr>
          <a:xfrm>
            <a:off x="5218037" y="5169608"/>
            <a:ext cx="6267224" cy="1348883"/>
            <a:chOff x="5161743" y="5260923"/>
            <a:chExt cx="6267224" cy="1348883"/>
          </a:xfrm>
        </p:grpSpPr>
        <p:grpSp>
          <p:nvGrpSpPr>
            <p:cNvPr id="140" name="그룹 7">
              <a:extLst>
                <a:ext uri="{FF2B5EF4-FFF2-40B4-BE49-F238E27FC236}">
                  <a16:creationId xmlns:a16="http://schemas.microsoft.com/office/drawing/2014/main" id="{03AD137D-4760-4451-A0B6-24673169F04B}"/>
                </a:ext>
              </a:extLst>
            </p:cNvPr>
            <p:cNvGrpSpPr/>
            <p:nvPr/>
          </p:nvGrpSpPr>
          <p:grpSpPr>
            <a:xfrm>
              <a:off x="5161743" y="5260923"/>
              <a:ext cx="6267224" cy="1348883"/>
              <a:chOff x="2810573" y="4708439"/>
              <a:chExt cx="8444221" cy="1162407"/>
            </a:xfrm>
          </p:grpSpPr>
          <p:sp>
            <p:nvSpPr>
              <p:cNvPr id="141" name="Rounded Rectangle 31">
                <a:extLst>
                  <a:ext uri="{FF2B5EF4-FFF2-40B4-BE49-F238E27FC236}">
                    <a16:creationId xmlns:a16="http://schemas.microsoft.com/office/drawing/2014/main" id="{9077BC07-50AF-4D4A-A0B6-777321433DEB}"/>
                  </a:ext>
                </a:extLst>
              </p:cNvPr>
              <p:cNvSpPr/>
              <p:nvPr/>
            </p:nvSpPr>
            <p:spPr>
              <a:xfrm rot="120000">
                <a:off x="2810573" y="4937734"/>
                <a:ext cx="8444221" cy="933112"/>
              </a:xfrm>
              <a:prstGeom prst="roundRect">
                <a:avLst>
                  <a:gd name="adj" fmla="val 10620"/>
                </a:avLst>
              </a:prstGeom>
              <a:solidFill>
                <a:schemeClr val="tx1">
                  <a:lumMod val="65000"/>
                  <a:lumOff val="35000"/>
                  <a:alpha val="23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33000"/>
                  </a:prstClr>
                </a:outerShdw>
                <a:softEdge rad="1905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2" name="Rounded Rectangle 32">
                <a:extLst>
                  <a:ext uri="{FF2B5EF4-FFF2-40B4-BE49-F238E27FC236}">
                    <a16:creationId xmlns:a16="http://schemas.microsoft.com/office/drawing/2014/main" id="{37621724-7821-4C11-8C54-D95EACA39BBC}"/>
                  </a:ext>
                </a:extLst>
              </p:cNvPr>
              <p:cNvSpPr/>
              <p:nvPr/>
            </p:nvSpPr>
            <p:spPr>
              <a:xfrm>
                <a:off x="2923902" y="4708439"/>
                <a:ext cx="8330252" cy="933112"/>
              </a:xfrm>
              <a:prstGeom prst="roundRect">
                <a:avLst>
                  <a:gd name="adj" fmla="val 1062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sp>
          <p:nvSpPr>
            <p:cNvPr id="158" name="Oval 21">
              <a:extLst>
                <a:ext uri="{FF2B5EF4-FFF2-40B4-BE49-F238E27FC236}">
                  <a16:creationId xmlns:a16="http://schemas.microsoft.com/office/drawing/2014/main" id="{EB8A39E4-B667-443A-AA3D-D577FE87048C}"/>
                </a:ext>
              </a:extLst>
            </p:cNvPr>
            <p:cNvSpPr/>
            <p:nvPr/>
          </p:nvSpPr>
          <p:spPr>
            <a:xfrm>
              <a:off x="10999790" y="5928829"/>
              <a:ext cx="271913" cy="271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5" name="Group 28">
              <a:extLst>
                <a:ext uri="{FF2B5EF4-FFF2-40B4-BE49-F238E27FC236}">
                  <a16:creationId xmlns:a16="http://schemas.microsoft.com/office/drawing/2014/main" id="{2C9EE4D4-A76D-47FB-B8F1-21402253CB8F}"/>
                </a:ext>
              </a:extLst>
            </p:cNvPr>
            <p:cNvGrpSpPr/>
            <p:nvPr/>
          </p:nvGrpSpPr>
          <p:grpSpPr>
            <a:xfrm>
              <a:off x="5550328" y="5319076"/>
              <a:ext cx="5272323" cy="881666"/>
              <a:chOff x="-825913" y="4159966"/>
              <a:chExt cx="5395324" cy="881666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59AD601-AB65-4F45-A6F2-C78E49E1EA85}"/>
                  </a:ext>
                </a:extLst>
              </p:cNvPr>
              <p:cNvSpPr txBox="1"/>
              <p:nvPr/>
            </p:nvSpPr>
            <p:spPr>
              <a:xfrm>
                <a:off x="-815792" y="4395301"/>
                <a:ext cx="53667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2434564-172C-44D0-B979-6616E8697390}"/>
                  </a:ext>
                </a:extLst>
              </p:cNvPr>
              <p:cNvSpPr txBox="1"/>
              <p:nvPr/>
            </p:nvSpPr>
            <p:spPr>
              <a:xfrm>
                <a:off x="-825913" y="4159966"/>
                <a:ext cx="5395324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7BEA6233-3847-4710-9650-BEBD09354C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F26AD37-BB59-4120-8A7F-A3DFF5E512B3}"/>
              </a:ext>
            </a:extLst>
          </p:cNvPr>
          <p:cNvSpPr/>
          <p:nvPr/>
        </p:nvSpPr>
        <p:spPr>
          <a:xfrm>
            <a:off x="6095999" y="928689"/>
            <a:ext cx="6096001" cy="5000622"/>
          </a:xfrm>
          <a:prstGeom prst="rect">
            <a:avLst/>
          </a:prstGeom>
          <a:gradFill flip="none" rotWithShape="1">
            <a:gsLst>
              <a:gs pos="47000">
                <a:srgbClr val="F5B721">
                  <a:alpha val="80000"/>
                </a:srgbClr>
              </a:gs>
              <a:gs pos="0">
                <a:schemeClr val="accent1">
                  <a:alpha val="8000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B3715950-84CF-4866-9937-B46611CA9649}"/>
              </a:ext>
            </a:extLst>
          </p:cNvPr>
          <p:cNvGrpSpPr/>
          <p:nvPr/>
        </p:nvGrpSpPr>
        <p:grpSpPr>
          <a:xfrm>
            <a:off x="6590780" y="1440643"/>
            <a:ext cx="4025238" cy="1743181"/>
            <a:chOff x="7157111" y="1431118"/>
            <a:chExt cx="4025238" cy="1743181"/>
          </a:xfrm>
        </p:grpSpPr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C3A7EC33-E82D-4D66-A17B-AA51887C8EDB}"/>
                </a:ext>
              </a:extLst>
            </p:cNvPr>
            <p:cNvGrpSpPr/>
            <p:nvPr/>
          </p:nvGrpSpPr>
          <p:grpSpPr>
            <a:xfrm flipH="1">
              <a:off x="7157111" y="2363258"/>
              <a:ext cx="4025238" cy="344970"/>
              <a:chOff x="7871488" y="3127092"/>
              <a:chExt cx="4025238" cy="344970"/>
            </a:xfrm>
            <a:noFill/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D2DD80-344C-477B-9394-90D89089DB88}"/>
                  </a:ext>
                </a:extLst>
              </p:cNvPr>
              <p:cNvSpPr txBox="1"/>
              <p:nvPr/>
            </p:nvSpPr>
            <p:spPr>
              <a:xfrm>
                <a:off x="10400078" y="3164285"/>
                <a:ext cx="1496648" cy="307777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Text Slide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ABDB87-42C1-4F6F-A6F8-CC115A4C98E3}"/>
                  </a:ext>
                </a:extLst>
              </p:cNvPr>
              <p:cNvSpPr txBox="1"/>
              <p:nvPr/>
            </p:nvSpPr>
            <p:spPr>
              <a:xfrm>
                <a:off x="7871488" y="3127092"/>
                <a:ext cx="2452391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Presentations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0D97E720-58C1-4C6D-8620-033731DD299F}"/>
                </a:ext>
              </a:extLst>
            </p:cNvPr>
            <p:cNvGrpSpPr/>
            <p:nvPr/>
          </p:nvGrpSpPr>
          <p:grpSpPr>
            <a:xfrm flipH="1">
              <a:off x="7157111" y="2866522"/>
              <a:ext cx="4025238" cy="307777"/>
              <a:chOff x="7871488" y="3706253"/>
              <a:chExt cx="4025238" cy="307777"/>
            </a:xfrm>
            <a:noFill/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D9BEEC-B4CF-4534-8CC5-2F36477F0E17}"/>
                  </a:ext>
                </a:extLst>
              </p:cNvPr>
              <p:cNvSpPr txBox="1"/>
              <p:nvPr/>
            </p:nvSpPr>
            <p:spPr>
              <a:xfrm>
                <a:off x="10400078" y="3706253"/>
                <a:ext cx="1496648" cy="307777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583BFE9A-6011-424B-AEB2-8DA5AA2CD682}"/>
                  </a:ext>
                </a:extLst>
              </p:cNvPr>
              <p:cNvSpPr/>
              <p:nvPr/>
            </p:nvSpPr>
            <p:spPr>
              <a:xfrm>
                <a:off x="7871488" y="3721642"/>
                <a:ext cx="2452391" cy="27699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Easy to change colors.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8A2C79-5319-430B-9B71-071655EA2740}"/>
                </a:ext>
              </a:extLst>
            </p:cNvPr>
            <p:cNvGrpSpPr/>
            <p:nvPr/>
          </p:nvGrpSpPr>
          <p:grpSpPr>
            <a:xfrm flipH="1">
              <a:off x="7157111" y="1897188"/>
              <a:ext cx="4025238" cy="307777"/>
              <a:chOff x="7871488" y="2622317"/>
              <a:chExt cx="4025238" cy="307777"/>
            </a:xfrm>
            <a:noFill/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AF822-EC87-4D73-ADA9-602CB86221B2}"/>
                  </a:ext>
                </a:extLst>
              </p:cNvPr>
              <p:cNvSpPr txBox="1"/>
              <p:nvPr/>
            </p:nvSpPr>
            <p:spPr>
              <a:xfrm>
                <a:off x="10400078" y="2622317"/>
                <a:ext cx="1496648" cy="307777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PowerPoint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24179-C6DB-41BF-83A1-DF44B9E37C71}"/>
                  </a:ext>
                </a:extLst>
              </p:cNvPr>
              <p:cNvSpPr txBox="1"/>
              <p:nvPr/>
            </p:nvSpPr>
            <p:spPr>
              <a:xfrm>
                <a:off x="7871488" y="2628440"/>
                <a:ext cx="2452391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ALLPPT Layout</a:t>
                </a: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352B6CA4-0F73-446D-A43D-AC9D886D0486}"/>
                </a:ext>
              </a:extLst>
            </p:cNvPr>
            <p:cNvGrpSpPr/>
            <p:nvPr/>
          </p:nvGrpSpPr>
          <p:grpSpPr>
            <a:xfrm flipH="1">
              <a:off x="7157111" y="1431118"/>
              <a:ext cx="4025238" cy="307777"/>
              <a:chOff x="7871488" y="2080349"/>
              <a:chExt cx="4025238" cy="307777"/>
            </a:xfrm>
            <a:noFill/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F81086-D717-4169-8E3D-3C35CF152941}"/>
                  </a:ext>
                </a:extLst>
              </p:cNvPr>
              <p:cNvSpPr txBox="1"/>
              <p:nvPr/>
            </p:nvSpPr>
            <p:spPr>
              <a:xfrm>
                <a:off x="10400078" y="2080349"/>
                <a:ext cx="1496648" cy="307777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Modern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58D1C-5D76-4F4D-9D89-0673E5BEB0F4}"/>
                  </a:ext>
                </a:extLst>
              </p:cNvPr>
              <p:cNvSpPr txBox="1"/>
              <p:nvPr/>
            </p:nvSpPr>
            <p:spPr>
              <a:xfrm>
                <a:off x="7871488" y="2095738"/>
                <a:ext cx="2452391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altLang="ko-KR" sz="1200" dirty="0">
                    <a:solidFill>
                      <a:schemeClr val="bg1"/>
                    </a:solidFill>
                    <a:cs typeface="Arial" pitchFamily="34" charset="0"/>
                  </a:rPr>
                  <a:t>Clean Text Slide for your PPT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8A3520-F610-4DB7-A809-33AF031CFD36}"/>
              </a:ext>
            </a:extLst>
          </p:cNvPr>
          <p:cNvSpPr txBox="1"/>
          <p:nvPr/>
        </p:nvSpPr>
        <p:spPr>
          <a:xfrm>
            <a:off x="6608501" y="3509323"/>
            <a:ext cx="44690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27F565-5107-4F8F-B6E8-95CB34168396}"/>
              </a:ext>
            </a:extLst>
          </p:cNvPr>
          <p:cNvSpPr txBox="1"/>
          <p:nvPr/>
        </p:nvSpPr>
        <p:spPr>
          <a:xfrm>
            <a:off x="6608501" y="4234186"/>
            <a:ext cx="4469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150E1-B3FD-48E7-B00D-308ABA34E8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B4B39702-E8F4-4BDD-9DD1-BAB2E16CE8A3}"/>
              </a:ext>
            </a:extLst>
          </p:cNvPr>
          <p:cNvGrpSpPr/>
          <p:nvPr/>
        </p:nvGrpSpPr>
        <p:grpSpPr>
          <a:xfrm>
            <a:off x="1412454" y="1823556"/>
            <a:ext cx="5044029" cy="3666808"/>
            <a:chOff x="1826560" y="2200625"/>
            <a:chExt cx="4684890" cy="3405729"/>
          </a:xfrm>
          <a:solidFill>
            <a:schemeClr val="accent2"/>
          </a:solidFill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822737FF-FBBC-4805-96ED-A130EA73484C}"/>
                </a:ext>
              </a:extLst>
            </p:cNvPr>
            <p:cNvSpPr/>
            <p:nvPr/>
          </p:nvSpPr>
          <p:spPr>
            <a:xfrm rot="3180245" flipH="1">
              <a:off x="3517428" y="509757"/>
              <a:ext cx="1303153" cy="4684890"/>
            </a:xfrm>
            <a:custGeom>
              <a:avLst/>
              <a:gdLst>
                <a:gd name="connsiteX0" fmla="*/ 1154719 w 1152525"/>
                <a:gd name="connsiteY0" fmla="*/ 2333878 h 4143375"/>
                <a:gd name="connsiteX1" fmla="*/ 1115667 w 1152525"/>
                <a:gd name="connsiteY1" fmla="*/ 1725230 h 4143375"/>
                <a:gd name="connsiteX2" fmla="*/ 1017559 w 1152525"/>
                <a:gd name="connsiteY2" fmla="*/ 1345183 h 4143375"/>
                <a:gd name="connsiteX3" fmla="*/ 1017559 w 1152525"/>
                <a:gd name="connsiteY3" fmla="*/ 1345183 h 4143375"/>
                <a:gd name="connsiteX4" fmla="*/ 986127 w 1152525"/>
                <a:gd name="connsiteY4" fmla="*/ 1166113 h 4143375"/>
                <a:gd name="connsiteX5" fmla="*/ 890877 w 1152525"/>
                <a:gd name="connsiteY5" fmla="*/ 868933 h 4143375"/>
                <a:gd name="connsiteX6" fmla="*/ 846109 w 1152525"/>
                <a:gd name="connsiteY6" fmla="*/ 723200 h 4143375"/>
                <a:gd name="connsiteX7" fmla="*/ 730857 w 1152525"/>
                <a:gd name="connsiteY7" fmla="*/ 423163 h 4143375"/>
                <a:gd name="connsiteX8" fmla="*/ 663229 w 1152525"/>
                <a:gd name="connsiteY8" fmla="*/ 74548 h 4143375"/>
                <a:gd name="connsiteX9" fmla="*/ 653704 w 1152525"/>
                <a:gd name="connsiteY9" fmla="*/ 1205 h 4143375"/>
                <a:gd name="connsiteX10" fmla="*/ 586077 w 1152525"/>
                <a:gd name="connsiteY10" fmla="*/ 58355 h 4143375"/>
                <a:gd name="connsiteX11" fmla="*/ 509877 w 1152525"/>
                <a:gd name="connsiteY11" fmla="*/ 172655 h 4143375"/>
                <a:gd name="connsiteX12" fmla="*/ 399387 w 1152525"/>
                <a:gd name="connsiteY12" fmla="*/ 325055 h 4143375"/>
                <a:gd name="connsiteX13" fmla="*/ 376527 w 1152525"/>
                <a:gd name="connsiteY13" fmla="*/ 360298 h 4143375"/>
                <a:gd name="connsiteX14" fmla="*/ 152689 w 1152525"/>
                <a:gd name="connsiteY14" fmla="*/ 698435 h 4143375"/>
                <a:gd name="connsiteX15" fmla="*/ 10767 w 1152525"/>
                <a:gd name="connsiteY15" fmla="*/ 1196593 h 4143375"/>
                <a:gd name="connsiteX16" fmla="*/ 20292 w 1152525"/>
                <a:gd name="connsiteY16" fmla="*/ 1388998 h 4143375"/>
                <a:gd name="connsiteX17" fmla="*/ 26007 w 1152525"/>
                <a:gd name="connsiteY17" fmla="*/ 1449958 h 4143375"/>
                <a:gd name="connsiteX18" fmla="*/ 82204 w 1152525"/>
                <a:gd name="connsiteY18" fmla="*/ 1870010 h 4143375"/>
                <a:gd name="connsiteX19" fmla="*/ 87919 w 1152525"/>
                <a:gd name="connsiteY19" fmla="*/ 1921445 h 4143375"/>
                <a:gd name="connsiteX20" fmla="*/ 108874 w 1152525"/>
                <a:gd name="connsiteY20" fmla="*/ 2122423 h 4143375"/>
                <a:gd name="connsiteX21" fmla="*/ 159357 w 1152525"/>
                <a:gd name="connsiteY21" fmla="*/ 2355785 h 4143375"/>
                <a:gd name="connsiteX22" fmla="*/ 201267 w 1152525"/>
                <a:gd name="connsiteY22" fmla="*/ 2654870 h 4143375"/>
                <a:gd name="connsiteX23" fmla="*/ 209839 w 1152525"/>
                <a:gd name="connsiteY23" fmla="*/ 2913950 h 4143375"/>
                <a:gd name="connsiteX24" fmla="*/ 183169 w 1152525"/>
                <a:gd name="connsiteY24" fmla="*/ 3205415 h 4143375"/>
                <a:gd name="connsiteX25" fmla="*/ 130782 w 1152525"/>
                <a:gd name="connsiteY25" fmla="*/ 3453065 h 4143375"/>
                <a:gd name="connsiteX26" fmla="*/ 123162 w 1152525"/>
                <a:gd name="connsiteY26" fmla="*/ 3662615 h 4143375"/>
                <a:gd name="connsiteX27" fmla="*/ 197457 w 1152525"/>
                <a:gd name="connsiteY27" fmla="*/ 3816920 h 4143375"/>
                <a:gd name="connsiteX28" fmla="*/ 207934 w 1152525"/>
                <a:gd name="connsiteY28" fmla="*/ 3896930 h 4143375"/>
                <a:gd name="connsiteX29" fmla="*/ 209839 w 1152525"/>
                <a:gd name="connsiteY29" fmla="*/ 4116958 h 4143375"/>
                <a:gd name="connsiteX30" fmla="*/ 217459 w 1152525"/>
                <a:gd name="connsiteY30" fmla="*/ 4145533 h 4143375"/>
                <a:gd name="connsiteX31" fmla="*/ 255559 w 1152525"/>
                <a:gd name="connsiteY31" fmla="*/ 4137913 h 4143375"/>
                <a:gd name="connsiteX32" fmla="*/ 319377 w 1152525"/>
                <a:gd name="connsiteY32" fmla="*/ 3989323 h 4143375"/>
                <a:gd name="connsiteX33" fmla="*/ 474634 w 1152525"/>
                <a:gd name="connsiteY33" fmla="*/ 3714050 h 4143375"/>
                <a:gd name="connsiteX34" fmla="*/ 726094 w 1152525"/>
                <a:gd name="connsiteY34" fmla="*/ 3431158 h 4143375"/>
                <a:gd name="connsiteX35" fmla="*/ 816582 w 1152525"/>
                <a:gd name="connsiteY35" fmla="*/ 3313048 h 4143375"/>
                <a:gd name="connsiteX36" fmla="*/ 907069 w 1152525"/>
                <a:gd name="connsiteY36" fmla="*/ 3190175 h 4143375"/>
                <a:gd name="connsiteX37" fmla="*/ 987079 w 1152525"/>
                <a:gd name="connsiteY37" fmla="*/ 2992055 h 4143375"/>
                <a:gd name="connsiteX38" fmla="*/ 1132812 w 1152525"/>
                <a:gd name="connsiteY38" fmla="*/ 2508185 h 4143375"/>
                <a:gd name="connsiteX39" fmla="*/ 1154719 w 1152525"/>
                <a:gd name="connsiteY39" fmla="*/ 2333878 h 4143375"/>
                <a:gd name="connsiteX40" fmla="*/ 1120429 w 1152525"/>
                <a:gd name="connsiteY40" fmla="*/ 2364358 h 4143375"/>
                <a:gd name="connsiteX41" fmla="*/ 816582 w 1152525"/>
                <a:gd name="connsiteY41" fmla="*/ 2673920 h 4143375"/>
                <a:gd name="connsiteX42" fmla="*/ 1126144 w 1152525"/>
                <a:gd name="connsiteY42" fmla="*/ 2386265 h 4143375"/>
                <a:gd name="connsiteX43" fmla="*/ 1053754 w 1152525"/>
                <a:gd name="connsiteY43" fmla="*/ 2601530 h 4143375"/>
                <a:gd name="connsiteX44" fmla="*/ 695614 w 1152525"/>
                <a:gd name="connsiteY44" fmla="*/ 2945383 h 4143375"/>
                <a:gd name="connsiteX45" fmla="*/ 863254 w 1152525"/>
                <a:gd name="connsiteY45" fmla="*/ 2712020 h 4143375"/>
                <a:gd name="connsiteX46" fmla="*/ 676564 w 1152525"/>
                <a:gd name="connsiteY46" fmla="*/ 2950145 h 4143375"/>
                <a:gd name="connsiteX47" fmla="*/ 733714 w 1152525"/>
                <a:gd name="connsiteY47" fmla="*/ 2650108 h 4143375"/>
                <a:gd name="connsiteX48" fmla="*/ 1009939 w 1152525"/>
                <a:gd name="connsiteY48" fmla="*/ 2372930 h 4143375"/>
                <a:gd name="connsiteX49" fmla="*/ 1127097 w 1152525"/>
                <a:gd name="connsiteY49" fmla="*/ 2187193 h 4143375"/>
                <a:gd name="connsiteX50" fmla="*/ 1120429 w 1152525"/>
                <a:gd name="connsiteY50" fmla="*/ 2364358 h 4143375"/>
                <a:gd name="connsiteX51" fmla="*/ 1122334 w 1152525"/>
                <a:gd name="connsiteY51" fmla="*/ 2003360 h 4143375"/>
                <a:gd name="connsiteX52" fmla="*/ 1001367 w 1152525"/>
                <a:gd name="connsiteY52" fmla="*/ 2350070 h 4143375"/>
                <a:gd name="connsiteX53" fmla="*/ 737524 w 1152525"/>
                <a:gd name="connsiteY53" fmla="*/ 2623438 h 4143375"/>
                <a:gd name="connsiteX54" fmla="*/ 751812 w 1152525"/>
                <a:gd name="connsiteY54" fmla="*/ 2549143 h 4143375"/>
                <a:gd name="connsiteX55" fmla="*/ 845157 w 1152525"/>
                <a:gd name="connsiteY55" fmla="*/ 2401505 h 4143375"/>
                <a:gd name="connsiteX56" fmla="*/ 1039467 w 1152525"/>
                <a:gd name="connsiteY56" fmla="*/ 2150045 h 4143375"/>
                <a:gd name="connsiteX57" fmla="*/ 1122334 w 1152525"/>
                <a:gd name="connsiteY57" fmla="*/ 2003360 h 4143375"/>
                <a:gd name="connsiteX58" fmla="*/ 1008034 w 1152525"/>
                <a:gd name="connsiteY58" fmla="*/ 1356613 h 4143375"/>
                <a:gd name="connsiteX59" fmla="*/ 1027084 w 1152525"/>
                <a:gd name="connsiteY59" fmla="*/ 1506155 h 4143375"/>
                <a:gd name="connsiteX60" fmla="*/ 982317 w 1152525"/>
                <a:gd name="connsiteY60" fmla="*/ 1604263 h 4143375"/>
                <a:gd name="connsiteX61" fmla="*/ 1035657 w 1152525"/>
                <a:gd name="connsiteY61" fmla="*/ 1533778 h 4143375"/>
                <a:gd name="connsiteX62" fmla="*/ 1056612 w 1152525"/>
                <a:gd name="connsiteY62" fmla="*/ 1547113 h 4143375"/>
                <a:gd name="connsiteX63" fmla="*/ 1065184 w 1152525"/>
                <a:gd name="connsiteY63" fmla="*/ 1630933 h 4143375"/>
                <a:gd name="connsiteX64" fmla="*/ 1044229 w 1152525"/>
                <a:gd name="connsiteY64" fmla="*/ 1715705 h 4143375"/>
                <a:gd name="connsiteX65" fmla="*/ 1044229 w 1152525"/>
                <a:gd name="connsiteY65" fmla="*/ 1715705 h 4143375"/>
                <a:gd name="connsiteX66" fmla="*/ 1044229 w 1152525"/>
                <a:gd name="connsiteY66" fmla="*/ 1715705 h 4143375"/>
                <a:gd name="connsiteX67" fmla="*/ 995652 w 1152525"/>
                <a:gd name="connsiteY67" fmla="*/ 1834768 h 4143375"/>
                <a:gd name="connsiteX68" fmla="*/ 1077567 w 1152525"/>
                <a:gd name="connsiteY68" fmla="*/ 1683320 h 4143375"/>
                <a:gd name="connsiteX69" fmla="*/ 1103284 w 1152525"/>
                <a:gd name="connsiteY69" fmla="*/ 1837625 h 4143375"/>
                <a:gd name="connsiteX70" fmla="*/ 1004224 w 1152525"/>
                <a:gd name="connsiteY70" fmla="*/ 2167190 h 4143375"/>
                <a:gd name="connsiteX71" fmla="*/ 826107 w 1152525"/>
                <a:gd name="connsiteY71" fmla="*/ 2389123 h 4143375"/>
                <a:gd name="connsiteX72" fmla="*/ 751812 w 1152525"/>
                <a:gd name="connsiteY72" fmla="*/ 2505328 h 4143375"/>
                <a:gd name="connsiteX73" fmla="*/ 760384 w 1152525"/>
                <a:gd name="connsiteY73" fmla="*/ 2401505 h 4143375"/>
                <a:gd name="connsiteX74" fmla="*/ 941359 w 1152525"/>
                <a:gd name="connsiteY74" fmla="*/ 2153855 h 4143375"/>
                <a:gd name="connsiteX75" fmla="*/ 1005177 w 1152525"/>
                <a:gd name="connsiteY75" fmla="*/ 2010028 h 4143375"/>
                <a:gd name="connsiteX76" fmla="*/ 934692 w 1152525"/>
                <a:gd name="connsiteY76" fmla="*/ 2128138 h 4143375"/>
                <a:gd name="connsiteX77" fmla="*/ 892782 w 1152525"/>
                <a:gd name="connsiteY77" fmla="*/ 2183383 h 4143375"/>
                <a:gd name="connsiteX78" fmla="*/ 760384 w 1152525"/>
                <a:gd name="connsiteY78" fmla="*/ 2365310 h 4143375"/>
                <a:gd name="connsiteX79" fmla="*/ 754669 w 1152525"/>
                <a:gd name="connsiteY79" fmla="*/ 2264345 h 4143375"/>
                <a:gd name="connsiteX80" fmla="*/ 764194 w 1152525"/>
                <a:gd name="connsiteY80" fmla="*/ 2077655 h 4143375"/>
                <a:gd name="connsiteX81" fmla="*/ 925167 w 1152525"/>
                <a:gd name="connsiteY81" fmla="*/ 1889060 h 4143375"/>
                <a:gd name="connsiteX82" fmla="*/ 756574 w 1152525"/>
                <a:gd name="connsiteY82" fmla="*/ 2061463 h 4143375"/>
                <a:gd name="connsiteX83" fmla="*/ 902307 w 1152525"/>
                <a:gd name="connsiteY83" fmla="*/ 1629028 h 4143375"/>
                <a:gd name="connsiteX84" fmla="*/ 1008034 w 1152525"/>
                <a:gd name="connsiteY84" fmla="*/ 1356613 h 4143375"/>
                <a:gd name="connsiteX85" fmla="*/ 933739 w 1152525"/>
                <a:gd name="connsiteY85" fmla="*/ 1175638 h 4143375"/>
                <a:gd name="connsiteX86" fmla="*/ 940407 w 1152525"/>
                <a:gd name="connsiteY86" fmla="*/ 1108963 h 4143375"/>
                <a:gd name="connsiteX87" fmla="*/ 988032 w 1152525"/>
                <a:gd name="connsiteY87" fmla="*/ 1327085 h 4143375"/>
                <a:gd name="connsiteX88" fmla="*/ 750859 w 1152525"/>
                <a:gd name="connsiteY88" fmla="*/ 1846198 h 4143375"/>
                <a:gd name="connsiteX89" fmla="*/ 758479 w 1152525"/>
                <a:gd name="connsiteY89" fmla="*/ 1688083 h 4143375"/>
                <a:gd name="connsiteX90" fmla="*/ 863254 w 1152525"/>
                <a:gd name="connsiteY90" fmla="*/ 1483295 h 4143375"/>
                <a:gd name="connsiteX91" fmla="*/ 933739 w 1152525"/>
                <a:gd name="connsiteY91" fmla="*/ 1175638 h 4143375"/>
                <a:gd name="connsiteX92" fmla="*/ 913737 w 1152525"/>
                <a:gd name="connsiteY92" fmla="*/ 1079435 h 4143375"/>
                <a:gd name="connsiteX93" fmla="*/ 838489 w 1152525"/>
                <a:gd name="connsiteY93" fmla="*/ 1467103 h 4143375"/>
                <a:gd name="connsiteX94" fmla="*/ 737524 w 1152525"/>
                <a:gd name="connsiteY94" fmla="*/ 1673795 h 4143375"/>
                <a:gd name="connsiteX95" fmla="*/ 733714 w 1152525"/>
                <a:gd name="connsiteY95" fmla="*/ 1611883 h 4143375"/>
                <a:gd name="connsiteX96" fmla="*/ 793722 w 1152525"/>
                <a:gd name="connsiteY96" fmla="*/ 1456625 h 4143375"/>
                <a:gd name="connsiteX97" fmla="*/ 867064 w 1152525"/>
                <a:gd name="connsiteY97" fmla="*/ 1279460 h 4143375"/>
                <a:gd name="connsiteX98" fmla="*/ 727047 w 1152525"/>
                <a:gd name="connsiteY98" fmla="*/ 1581403 h 4143375"/>
                <a:gd name="connsiteX99" fmla="*/ 719427 w 1152525"/>
                <a:gd name="connsiteY99" fmla="*/ 1499488 h 4143375"/>
                <a:gd name="connsiteX100" fmla="*/ 866112 w 1152525"/>
                <a:gd name="connsiteY100" fmla="*/ 1182305 h 4143375"/>
                <a:gd name="connsiteX101" fmla="*/ 895639 w 1152525"/>
                <a:gd name="connsiteY101" fmla="*/ 1006093 h 4143375"/>
                <a:gd name="connsiteX102" fmla="*/ 913737 w 1152525"/>
                <a:gd name="connsiteY102" fmla="*/ 1079435 h 4143375"/>
                <a:gd name="connsiteX103" fmla="*/ 737524 w 1152525"/>
                <a:gd name="connsiteY103" fmla="*/ 732725 h 4143375"/>
                <a:gd name="connsiteX104" fmla="*/ 704187 w 1152525"/>
                <a:gd name="connsiteY104" fmla="*/ 995615 h 4143375"/>
                <a:gd name="connsiteX105" fmla="*/ 664182 w 1152525"/>
                <a:gd name="connsiteY105" fmla="*/ 1186115 h 4143375"/>
                <a:gd name="connsiteX106" fmla="*/ 723237 w 1152525"/>
                <a:gd name="connsiteY106" fmla="*/ 1008950 h 4143375"/>
                <a:gd name="connsiteX107" fmla="*/ 740382 w 1152525"/>
                <a:gd name="connsiteY107" fmla="*/ 857503 h 4143375"/>
                <a:gd name="connsiteX108" fmla="*/ 773719 w 1152525"/>
                <a:gd name="connsiteY108" fmla="*/ 673670 h 4143375"/>
                <a:gd name="connsiteX109" fmla="*/ 796579 w 1152525"/>
                <a:gd name="connsiteY109" fmla="*/ 1012760 h 4143375"/>
                <a:gd name="connsiteX110" fmla="*/ 696567 w 1152525"/>
                <a:gd name="connsiteY110" fmla="*/ 1308988 h 4143375"/>
                <a:gd name="connsiteX111" fmla="*/ 838489 w 1152525"/>
                <a:gd name="connsiteY111" fmla="*/ 825118 h 4143375"/>
                <a:gd name="connsiteX112" fmla="*/ 874684 w 1152525"/>
                <a:gd name="connsiteY112" fmla="*/ 1001330 h 4143375"/>
                <a:gd name="connsiteX113" fmla="*/ 706092 w 1152525"/>
                <a:gd name="connsiteY113" fmla="*/ 1474723 h 4143375"/>
                <a:gd name="connsiteX114" fmla="*/ 667039 w 1152525"/>
                <a:gd name="connsiteY114" fmla="*/ 1326133 h 4143375"/>
                <a:gd name="connsiteX115" fmla="*/ 627034 w 1152525"/>
                <a:gd name="connsiteY115" fmla="*/ 1074673 h 4143375"/>
                <a:gd name="connsiteX116" fmla="*/ 646084 w 1152525"/>
                <a:gd name="connsiteY116" fmla="*/ 977518 h 4143375"/>
                <a:gd name="connsiteX117" fmla="*/ 704187 w 1152525"/>
                <a:gd name="connsiteY117" fmla="*/ 640333 h 4143375"/>
                <a:gd name="connsiteX118" fmla="*/ 704187 w 1152525"/>
                <a:gd name="connsiteY118" fmla="*/ 640333 h 4143375"/>
                <a:gd name="connsiteX119" fmla="*/ 727999 w 1152525"/>
                <a:gd name="connsiteY119" fmla="*/ 518413 h 4143375"/>
                <a:gd name="connsiteX120" fmla="*/ 737524 w 1152525"/>
                <a:gd name="connsiteY120" fmla="*/ 732725 h 4143375"/>
                <a:gd name="connsiteX121" fmla="*/ 711807 w 1152525"/>
                <a:gd name="connsiteY121" fmla="*/ 495553 h 4143375"/>
                <a:gd name="connsiteX122" fmla="*/ 673707 w 1152525"/>
                <a:gd name="connsiteY122" fmla="*/ 714628 h 4143375"/>
                <a:gd name="connsiteX123" fmla="*/ 614652 w 1152525"/>
                <a:gd name="connsiteY123" fmla="*/ 982280 h 4143375"/>
                <a:gd name="connsiteX124" fmla="*/ 701329 w 1152525"/>
                <a:gd name="connsiteY124" fmla="*/ 394588 h 4143375"/>
                <a:gd name="connsiteX125" fmla="*/ 711807 w 1152525"/>
                <a:gd name="connsiteY125" fmla="*/ 495553 h 4143375"/>
                <a:gd name="connsiteX126" fmla="*/ 630844 w 1152525"/>
                <a:gd name="connsiteY126" fmla="*/ 94550 h 4143375"/>
                <a:gd name="connsiteX127" fmla="*/ 637512 w 1152525"/>
                <a:gd name="connsiteY127" fmla="*/ 548893 h 4143375"/>
                <a:gd name="connsiteX128" fmla="*/ 630844 w 1152525"/>
                <a:gd name="connsiteY128" fmla="*/ 94550 h 4143375"/>
                <a:gd name="connsiteX129" fmla="*/ 485112 w 1152525"/>
                <a:gd name="connsiteY129" fmla="*/ 346010 h 4143375"/>
                <a:gd name="connsiteX130" fmla="*/ 606079 w 1152525"/>
                <a:gd name="connsiteY130" fmla="*/ 77405 h 4143375"/>
                <a:gd name="connsiteX131" fmla="*/ 579409 w 1152525"/>
                <a:gd name="connsiteY131" fmla="*/ 254570 h 4143375"/>
                <a:gd name="connsiteX132" fmla="*/ 609889 w 1152525"/>
                <a:gd name="connsiteY132" fmla="*/ 532700 h 4143375"/>
                <a:gd name="connsiteX133" fmla="*/ 591792 w 1152525"/>
                <a:gd name="connsiteY133" fmla="*/ 763205 h 4143375"/>
                <a:gd name="connsiteX134" fmla="*/ 485112 w 1152525"/>
                <a:gd name="connsiteY134" fmla="*/ 346010 h 4143375"/>
                <a:gd name="connsiteX135" fmla="*/ 373669 w 1152525"/>
                <a:gd name="connsiteY135" fmla="*/ 413638 h 4143375"/>
                <a:gd name="connsiteX136" fmla="*/ 484159 w 1152525"/>
                <a:gd name="connsiteY136" fmla="*/ 234568 h 4143375"/>
                <a:gd name="connsiteX137" fmla="*/ 464157 w 1152525"/>
                <a:gd name="connsiteY137" fmla="*/ 356488 h 4143375"/>
                <a:gd name="connsiteX138" fmla="*/ 504162 w 1152525"/>
                <a:gd name="connsiteY138" fmla="*/ 582230 h 4143375"/>
                <a:gd name="connsiteX139" fmla="*/ 543214 w 1152525"/>
                <a:gd name="connsiteY139" fmla="*/ 707008 h 4143375"/>
                <a:gd name="connsiteX140" fmla="*/ 586077 w 1152525"/>
                <a:gd name="connsiteY140" fmla="*/ 1007045 h 4143375"/>
                <a:gd name="connsiteX141" fmla="*/ 540357 w 1152525"/>
                <a:gd name="connsiteY141" fmla="*/ 910843 h 4143375"/>
                <a:gd name="connsiteX142" fmla="*/ 456537 w 1152525"/>
                <a:gd name="connsiteY142" fmla="*/ 757490 h 4143375"/>
                <a:gd name="connsiteX143" fmla="*/ 373669 w 1152525"/>
                <a:gd name="connsiteY143" fmla="*/ 413638 h 4143375"/>
                <a:gd name="connsiteX144" fmla="*/ 202219 w 1152525"/>
                <a:gd name="connsiteY144" fmla="*/ 661288 h 4143375"/>
                <a:gd name="connsiteX145" fmla="*/ 319377 w 1152525"/>
                <a:gd name="connsiteY145" fmla="*/ 457453 h 4143375"/>
                <a:gd name="connsiteX146" fmla="*/ 348904 w 1152525"/>
                <a:gd name="connsiteY146" fmla="*/ 465073 h 4143375"/>
                <a:gd name="connsiteX147" fmla="*/ 446059 w 1152525"/>
                <a:gd name="connsiteY147" fmla="*/ 793685 h 4143375"/>
                <a:gd name="connsiteX148" fmla="*/ 607032 w 1152525"/>
                <a:gd name="connsiteY148" fmla="*/ 1151825 h 4143375"/>
                <a:gd name="connsiteX149" fmla="*/ 448917 w 1152525"/>
                <a:gd name="connsiteY149" fmla="*/ 908938 h 4143375"/>
                <a:gd name="connsiteX150" fmla="*/ 611794 w 1152525"/>
                <a:gd name="connsiteY150" fmla="*/ 1188973 h 4143375"/>
                <a:gd name="connsiteX151" fmla="*/ 637512 w 1152525"/>
                <a:gd name="connsiteY151" fmla="*/ 1319465 h 4143375"/>
                <a:gd name="connsiteX152" fmla="*/ 641322 w 1152525"/>
                <a:gd name="connsiteY152" fmla="*/ 1372805 h 4143375"/>
                <a:gd name="connsiteX153" fmla="*/ 457489 w 1152525"/>
                <a:gd name="connsiteY153" fmla="*/ 1154683 h 4143375"/>
                <a:gd name="connsiteX154" fmla="*/ 202219 w 1152525"/>
                <a:gd name="connsiteY154" fmla="*/ 661288 h 4143375"/>
                <a:gd name="connsiteX155" fmla="*/ 137449 w 1152525"/>
                <a:gd name="connsiteY155" fmla="*/ 858455 h 4143375"/>
                <a:gd name="connsiteX156" fmla="*/ 189837 w 1152525"/>
                <a:gd name="connsiteY156" fmla="*/ 1002283 h 4143375"/>
                <a:gd name="connsiteX157" fmla="*/ 311757 w 1152525"/>
                <a:gd name="connsiteY157" fmla="*/ 1138490 h 4143375"/>
                <a:gd name="connsiteX158" fmla="*/ 182217 w 1152525"/>
                <a:gd name="connsiteY158" fmla="*/ 684148 h 4143375"/>
                <a:gd name="connsiteX159" fmla="*/ 186979 w 1152525"/>
                <a:gd name="connsiteY159" fmla="*/ 724153 h 4143375"/>
                <a:gd name="connsiteX160" fmla="*/ 316519 w 1152525"/>
                <a:gd name="connsiteY160" fmla="*/ 1022285 h 4143375"/>
                <a:gd name="connsiteX161" fmla="*/ 464157 w 1152525"/>
                <a:gd name="connsiteY161" fmla="*/ 1194688 h 4143375"/>
                <a:gd name="connsiteX162" fmla="*/ 464157 w 1152525"/>
                <a:gd name="connsiteY162" fmla="*/ 1194688 h 4143375"/>
                <a:gd name="connsiteX163" fmla="*/ 464157 w 1152525"/>
                <a:gd name="connsiteY163" fmla="*/ 1194688 h 4143375"/>
                <a:gd name="connsiteX164" fmla="*/ 636559 w 1152525"/>
                <a:gd name="connsiteY164" fmla="*/ 1409953 h 4143375"/>
                <a:gd name="connsiteX165" fmla="*/ 653704 w 1152525"/>
                <a:gd name="connsiteY165" fmla="*/ 1509965 h 4143375"/>
                <a:gd name="connsiteX166" fmla="*/ 668944 w 1152525"/>
                <a:gd name="connsiteY166" fmla="*/ 1680463 h 4143375"/>
                <a:gd name="connsiteX167" fmla="*/ 292707 w 1152525"/>
                <a:gd name="connsiteY167" fmla="*/ 1261363 h 4143375"/>
                <a:gd name="connsiteX168" fmla="*/ 149832 w 1152525"/>
                <a:gd name="connsiteY168" fmla="*/ 1002283 h 4143375"/>
                <a:gd name="connsiteX169" fmla="*/ 137449 w 1152525"/>
                <a:gd name="connsiteY169" fmla="*/ 858455 h 4143375"/>
                <a:gd name="connsiteX170" fmla="*/ 56487 w 1152525"/>
                <a:gd name="connsiteY170" fmla="*/ 1119440 h 4143375"/>
                <a:gd name="connsiteX171" fmla="*/ 130782 w 1152525"/>
                <a:gd name="connsiteY171" fmla="*/ 1298510 h 4143375"/>
                <a:gd name="connsiteX172" fmla="*/ 79347 w 1152525"/>
                <a:gd name="connsiteY172" fmla="*/ 1132775 h 4143375"/>
                <a:gd name="connsiteX173" fmla="*/ 109827 w 1152525"/>
                <a:gd name="connsiteY173" fmla="*/ 954658 h 4143375"/>
                <a:gd name="connsiteX174" fmla="*/ 217459 w 1152525"/>
                <a:gd name="connsiteY174" fmla="*/ 1204213 h 4143375"/>
                <a:gd name="connsiteX175" fmla="*/ 478444 w 1152525"/>
                <a:gd name="connsiteY175" fmla="*/ 1486153 h 4143375"/>
                <a:gd name="connsiteX176" fmla="*/ 594649 w 1152525"/>
                <a:gd name="connsiteY176" fmla="*/ 1608073 h 4143375"/>
                <a:gd name="connsiteX177" fmla="*/ 218412 w 1152525"/>
                <a:gd name="connsiteY177" fmla="*/ 1357565 h 4143375"/>
                <a:gd name="connsiteX178" fmla="*/ 667992 w 1152525"/>
                <a:gd name="connsiteY178" fmla="*/ 1737613 h 4143375"/>
                <a:gd name="connsiteX179" fmla="*/ 667992 w 1152525"/>
                <a:gd name="connsiteY179" fmla="*/ 1846198 h 4143375"/>
                <a:gd name="connsiteX180" fmla="*/ 674659 w 1152525"/>
                <a:gd name="connsiteY180" fmla="*/ 1924303 h 4143375"/>
                <a:gd name="connsiteX181" fmla="*/ 662277 w 1152525"/>
                <a:gd name="connsiteY181" fmla="*/ 1940495 h 4143375"/>
                <a:gd name="connsiteX182" fmla="*/ 325092 w 1152525"/>
                <a:gd name="connsiteY182" fmla="*/ 1641410 h 4143375"/>
                <a:gd name="connsiteX183" fmla="*/ 114589 w 1152525"/>
                <a:gd name="connsiteY183" fmla="*/ 1483295 h 4143375"/>
                <a:gd name="connsiteX184" fmla="*/ 56487 w 1152525"/>
                <a:gd name="connsiteY184" fmla="*/ 1119440 h 4143375"/>
                <a:gd name="connsiteX185" fmla="*/ 55534 w 1152525"/>
                <a:gd name="connsiteY185" fmla="*/ 1467103 h 4143375"/>
                <a:gd name="connsiteX186" fmla="*/ 323187 w 1152525"/>
                <a:gd name="connsiteY186" fmla="*/ 1677605 h 4143375"/>
                <a:gd name="connsiteX187" fmla="*/ 598459 w 1152525"/>
                <a:gd name="connsiteY187" fmla="*/ 1898585 h 4143375"/>
                <a:gd name="connsiteX188" fmla="*/ 663229 w 1152525"/>
                <a:gd name="connsiteY188" fmla="*/ 1992883 h 4143375"/>
                <a:gd name="connsiteX189" fmla="*/ 660372 w 1152525"/>
                <a:gd name="connsiteY189" fmla="*/ 2209100 h 4143375"/>
                <a:gd name="connsiteX190" fmla="*/ 592744 w 1152525"/>
                <a:gd name="connsiteY190" fmla="*/ 2114803 h 4143375"/>
                <a:gd name="connsiteX191" fmla="*/ 319377 w 1152525"/>
                <a:gd name="connsiteY191" fmla="*/ 1866200 h 4143375"/>
                <a:gd name="connsiteX192" fmla="*/ 142212 w 1152525"/>
                <a:gd name="connsiteY192" fmla="*/ 1725230 h 4143375"/>
                <a:gd name="connsiteX193" fmla="*/ 54582 w 1152525"/>
                <a:gd name="connsiteY193" fmla="*/ 1581403 h 4143375"/>
                <a:gd name="connsiteX194" fmla="*/ 55534 w 1152525"/>
                <a:gd name="connsiteY194" fmla="*/ 1467103 h 4143375"/>
                <a:gd name="connsiteX195" fmla="*/ 69822 w 1152525"/>
                <a:gd name="connsiteY195" fmla="*/ 1692845 h 4143375"/>
                <a:gd name="connsiteX196" fmla="*/ 294612 w 1152525"/>
                <a:gd name="connsiteY196" fmla="*/ 1879535 h 4143375"/>
                <a:gd name="connsiteX197" fmla="*/ 294612 w 1152525"/>
                <a:gd name="connsiteY197" fmla="*/ 1879535 h 4143375"/>
                <a:gd name="connsiteX198" fmla="*/ 659419 w 1152525"/>
                <a:gd name="connsiteY198" fmla="*/ 2282443 h 4143375"/>
                <a:gd name="connsiteX199" fmla="*/ 460347 w 1152525"/>
                <a:gd name="connsiteY199" fmla="*/ 2119565 h 4143375"/>
                <a:gd name="connsiteX200" fmla="*/ 656562 w 1152525"/>
                <a:gd name="connsiteY200" fmla="*/ 2334830 h 4143375"/>
                <a:gd name="connsiteX201" fmla="*/ 640369 w 1152525"/>
                <a:gd name="connsiteY201" fmla="*/ 2509138 h 4143375"/>
                <a:gd name="connsiteX202" fmla="*/ 456537 w 1152525"/>
                <a:gd name="connsiteY202" fmla="*/ 2230055 h 4143375"/>
                <a:gd name="connsiteX203" fmla="*/ 266037 w 1152525"/>
                <a:gd name="connsiteY203" fmla="*/ 2050985 h 4143375"/>
                <a:gd name="connsiteX204" fmla="*/ 69822 w 1152525"/>
                <a:gd name="connsiteY204" fmla="*/ 1692845 h 4143375"/>
                <a:gd name="connsiteX205" fmla="*/ 135544 w 1152525"/>
                <a:gd name="connsiteY205" fmla="*/ 2132900 h 4143375"/>
                <a:gd name="connsiteX206" fmla="*/ 326997 w 1152525"/>
                <a:gd name="connsiteY206" fmla="*/ 2269108 h 4143375"/>
                <a:gd name="connsiteX207" fmla="*/ 119352 w 1152525"/>
                <a:gd name="connsiteY207" fmla="*/ 2081465 h 4143375"/>
                <a:gd name="connsiteX208" fmla="*/ 112684 w 1152525"/>
                <a:gd name="connsiteY208" fmla="*/ 1971928 h 4143375"/>
                <a:gd name="connsiteX209" fmla="*/ 117447 w 1152525"/>
                <a:gd name="connsiteY209" fmla="*/ 1924303 h 4143375"/>
                <a:gd name="connsiteX210" fmla="*/ 144117 w 1152525"/>
                <a:gd name="connsiteY210" fmla="*/ 1955735 h 4143375"/>
                <a:gd name="connsiteX211" fmla="*/ 292707 w 1152525"/>
                <a:gd name="connsiteY211" fmla="*/ 2117660 h 4143375"/>
                <a:gd name="connsiteX212" fmla="*/ 292707 w 1152525"/>
                <a:gd name="connsiteY212" fmla="*/ 2117660 h 4143375"/>
                <a:gd name="connsiteX213" fmla="*/ 597507 w 1152525"/>
                <a:gd name="connsiteY213" fmla="*/ 2470085 h 4143375"/>
                <a:gd name="connsiteX214" fmla="*/ 627987 w 1152525"/>
                <a:gd name="connsiteY214" fmla="*/ 2611055 h 4143375"/>
                <a:gd name="connsiteX215" fmla="*/ 515592 w 1152525"/>
                <a:gd name="connsiteY215" fmla="*/ 2436748 h 4143375"/>
                <a:gd name="connsiteX216" fmla="*/ 618462 w 1152525"/>
                <a:gd name="connsiteY216" fmla="*/ 2642488 h 4143375"/>
                <a:gd name="connsiteX217" fmla="*/ 600364 w 1152525"/>
                <a:gd name="connsiteY217" fmla="*/ 2744405 h 4143375"/>
                <a:gd name="connsiteX218" fmla="*/ 201267 w 1152525"/>
                <a:gd name="connsiteY218" fmla="*/ 2273870 h 4143375"/>
                <a:gd name="connsiteX219" fmla="*/ 135544 w 1152525"/>
                <a:gd name="connsiteY219" fmla="*/ 2132900 h 4143375"/>
                <a:gd name="connsiteX220" fmla="*/ 181264 w 1152525"/>
                <a:gd name="connsiteY220" fmla="*/ 2282443 h 4143375"/>
                <a:gd name="connsiteX221" fmla="*/ 538452 w 1152525"/>
                <a:gd name="connsiteY221" fmla="*/ 2651060 h 4143375"/>
                <a:gd name="connsiteX222" fmla="*/ 244129 w 1152525"/>
                <a:gd name="connsiteY222" fmla="*/ 2368168 h 4143375"/>
                <a:gd name="connsiteX223" fmla="*/ 333664 w 1152525"/>
                <a:gd name="connsiteY223" fmla="*/ 2469133 h 4143375"/>
                <a:gd name="connsiteX224" fmla="*/ 333664 w 1152525"/>
                <a:gd name="connsiteY224" fmla="*/ 2469133 h 4143375"/>
                <a:gd name="connsiteX225" fmla="*/ 565122 w 1152525"/>
                <a:gd name="connsiteY225" fmla="*/ 2732023 h 4143375"/>
                <a:gd name="connsiteX226" fmla="*/ 583219 w 1152525"/>
                <a:gd name="connsiteY226" fmla="*/ 2819653 h 4143375"/>
                <a:gd name="connsiteX227" fmla="*/ 561312 w 1152525"/>
                <a:gd name="connsiteY227" fmla="*/ 2951098 h 4143375"/>
                <a:gd name="connsiteX228" fmla="*/ 422247 w 1152525"/>
                <a:gd name="connsiteY228" fmla="*/ 2740595 h 4143375"/>
                <a:gd name="connsiteX229" fmla="*/ 292707 w 1152525"/>
                <a:gd name="connsiteY229" fmla="*/ 2623438 h 4143375"/>
                <a:gd name="connsiteX230" fmla="*/ 181264 w 1152525"/>
                <a:gd name="connsiteY230" fmla="*/ 2282443 h 4143375"/>
                <a:gd name="connsiteX231" fmla="*/ 510829 w 1152525"/>
                <a:gd name="connsiteY231" fmla="*/ 3152075 h 4143375"/>
                <a:gd name="connsiteX232" fmla="*/ 379384 w 1152525"/>
                <a:gd name="connsiteY232" fmla="*/ 2880613 h 4143375"/>
                <a:gd name="connsiteX233" fmla="*/ 282229 w 1152525"/>
                <a:gd name="connsiteY233" fmla="*/ 2765360 h 4143375"/>
                <a:gd name="connsiteX234" fmla="*/ 224127 w 1152525"/>
                <a:gd name="connsiteY234" fmla="*/ 2585338 h 4143375"/>
                <a:gd name="connsiteX235" fmla="*/ 349857 w 1152525"/>
                <a:gd name="connsiteY235" fmla="*/ 2698685 h 4143375"/>
                <a:gd name="connsiteX236" fmla="*/ 537499 w 1152525"/>
                <a:gd name="connsiteY236" fmla="*/ 2938715 h 4143375"/>
                <a:gd name="connsiteX237" fmla="*/ 547024 w 1152525"/>
                <a:gd name="connsiteY237" fmla="*/ 3017773 h 4143375"/>
                <a:gd name="connsiteX238" fmla="*/ 510829 w 1152525"/>
                <a:gd name="connsiteY238" fmla="*/ 3152075 h 4143375"/>
                <a:gd name="connsiteX239" fmla="*/ 224127 w 1152525"/>
                <a:gd name="connsiteY239" fmla="*/ 2726308 h 4143375"/>
                <a:gd name="connsiteX240" fmla="*/ 330807 w 1152525"/>
                <a:gd name="connsiteY240" fmla="*/ 2860610 h 4143375"/>
                <a:gd name="connsiteX241" fmla="*/ 362239 w 1152525"/>
                <a:gd name="connsiteY241" fmla="*/ 2895853 h 4143375"/>
                <a:gd name="connsiteX242" fmla="*/ 488922 w 1152525"/>
                <a:gd name="connsiteY242" fmla="*/ 3133978 h 4143375"/>
                <a:gd name="connsiteX243" fmla="*/ 488922 w 1152525"/>
                <a:gd name="connsiteY243" fmla="*/ 3213035 h 4143375"/>
                <a:gd name="connsiteX244" fmla="*/ 451774 w 1152525"/>
                <a:gd name="connsiteY244" fmla="*/ 3316858 h 4143375"/>
                <a:gd name="connsiteX245" fmla="*/ 314614 w 1152525"/>
                <a:gd name="connsiteY245" fmla="*/ 3022535 h 4143375"/>
                <a:gd name="connsiteX246" fmla="*/ 238414 w 1152525"/>
                <a:gd name="connsiteY246" fmla="*/ 2828225 h 4143375"/>
                <a:gd name="connsiteX247" fmla="*/ 364144 w 1152525"/>
                <a:gd name="connsiteY247" fmla="*/ 2993008 h 4143375"/>
                <a:gd name="connsiteX248" fmla="*/ 224127 w 1152525"/>
                <a:gd name="connsiteY248" fmla="*/ 2726308 h 4143375"/>
                <a:gd name="connsiteX249" fmla="*/ 230794 w 1152525"/>
                <a:gd name="connsiteY249" fmla="*/ 2937763 h 4143375"/>
                <a:gd name="connsiteX250" fmla="*/ 296517 w 1152525"/>
                <a:gd name="connsiteY250" fmla="*/ 3040633 h 4143375"/>
                <a:gd name="connsiteX251" fmla="*/ 432724 w 1152525"/>
                <a:gd name="connsiteY251" fmla="*/ 3317810 h 4143375"/>
                <a:gd name="connsiteX252" fmla="*/ 408912 w 1152525"/>
                <a:gd name="connsiteY252" fmla="*/ 3442588 h 4143375"/>
                <a:gd name="connsiteX253" fmla="*/ 373669 w 1152525"/>
                <a:gd name="connsiteY253" fmla="*/ 3530218 h 4143375"/>
                <a:gd name="connsiteX254" fmla="*/ 371764 w 1152525"/>
                <a:gd name="connsiteY254" fmla="*/ 3498785 h 4143375"/>
                <a:gd name="connsiteX255" fmla="*/ 263179 w 1152525"/>
                <a:gd name="connsiteY255" fmla="*/ 3234943 h 4143375"/>
                <a:gd name="connsiteX256" fmla="*/ 263179 w 1152525"/>
                <a:gd name="connsiteY256" fmla="*/ 3234943 h 4143375"/>
                <a:gd name="connsiteX257" fmla="*/ 230794 w 1152525"/>
                <a:gd name="connsiteY257" fmla="*/ 2937763 h 4143375"/>
                <a:gd name="connsiteX258" fmla="*/ 203172 w 1152525"/>
                <a:gd name="connsiteY258" fmla="*/ 3145408 h 4143375"/>
                <a:gd name="connsiteX259" fmla="*/ 331759 w 1152525"/>
                <a:gd name="connsiteY259" fmla="*/ 3407345 h 4143375"/>
                <a:gd name="connsiteX260" fmla="*/ 298422 w 1152525"/>
                <a:gd name="connsiteY260" fmla="*/ 3365435 h 4143375"/>
                <a:gd name="connsiteX261" fmla="*/ 340332 w 1152525"/>
                <a:gd name="connsiteY261" fmla="*/ 3462590 h 4143375"/>
                <a:gd name="connsiteX262" fmla="*/ 306042 w 1152525"/>
                <a:gd name="connsiteY262" fmla="*/ 3632135 h 4143375"/>
                <a:gd name="connsiteX263" fmla="*/ 202219 w 1152525"/>
                <a:gd name="connsiteY263" fmla="*/ 3295903 h 4143375"/>
                <a:gd name="connsiteX264" fmla="*/ 224127 w 1152525"/>
                <a:gd name="connsiteY264" fmla="*/ 3275900 h 4143375"/>
                <a:gd name="connsiteX265" fmla="*/ 292707 w 1152525"/>
                <a:gd name="connsiteY265" fmla="*/ 3359720 h 4143375"/>
                <a:gd name="connsiteX266" fmla="*/ 249844 w 1152525"/>
                <a:gd name="connsiteY266" fmla="*/ 3297808 h 4143375"/>
                <a:gd name="connsiteX267" fmla="*/ 219364 w 1152525"/>
                <a:gd name="connsiteY267" fmla="*/ 3251135 h 4143375"/>
                <a:gd name="connsiteX268" fmla="*/ 203172 w 1152525"/>
                <a:gd name="connsiteY268" fmla="*/ 3145408 h 4143375"/>
                <a:gd name="connsiteX269" fmla="*/ 193647 w 1152525"/>
                <a:gd name="connsiteY269" fmla="*/ 3329240 h 4143375"/>
                <a:gd name="connsiteX270" fmla="*/ 235557 w 1152525"/>
                <a:gd name="connsiteY270" fmla="*/ 3394010 h 4143375"/>
                <a:gd name="connsiteX271" fmla="*/ 288897 w 1152525"/>
                <a:gd name="connsiteY271" fmla="*/ 3655948 h 4143375"/>
                <a:gd name="connsiteX272" fmla="*/ 194599 w 1152525"/>
                <a:gd name="connsiteY272" fmla="*/ 3442588 h 4143375"/>
                <a:gd name="connsiteX273" fmla="*/ 193647 w 1152525"/>
                <a:gd name="connsiteY273" fmla="*/ 3329240 h 4143375"/>
                <a:gd name="connsiteX274" fmla="*/ 206982 w 1152525"/>
                <a:gd name="connsiteY274" fmla="*/ 3799775 h 4143375"/>
                <a:gd name="connsiteX275" fmla="*/ 135544 w 1152525"/>
                <a:gd name="connsiteY275" fmla="*/ 3530218 h 4143375"/>
                <a:gd name="connsiteX276" fmla="*/ 146022 w 1152525"/>
                <a:gd name="connsiteY276" fmla="*/ 3492118 h 4143375"/>
                <a:gd name="connsiteX277" fmla="*/ 242224 w 1152525"/>
                <a:gd name="connsiteY277" fmla="*/ 3711193 h 4143375"/>
                <a:gd name="connsiteX278" fmla="*/ 164119 w 1152525"/>
                <a:gd name="connsiteY278" fmla="*/ 3414965 h 4143375"/>
                <a:gd name="connsiteX279" fmla="*/ 243177 w 1152525"/>
                <a:gd name="connsiteY279" fmla="*/ 3789298 h 4143375"/>
                <a:gd name="connsiteX280" fmla="*/ 206982 w 1152525"/>
                <a:gd name="connsiteY280" fmla="*/ 3799775 h 4143375"/>
                <a:gd name="connsiteX281" fmla="*/ 292707 w 1152525"/>
                <a:gd name="connsiteY281" fmla="*/ 3984560 h 4143375"/>
                <a:gd name="connsiteX282" fmla="*/ 263179 w 1152525"/>
                <a:gd name="connsiteY282" fmla="*/ 4068380 h 4143375"/>
                <a:gd name="connsiteX283" fmla="*/ 231747 w 1152525"/>
                <a:gd name="connsiteY283" fmla="*/ 4109338 h 4143375"/>
                <a:gd name="connsiteX284" fmla="*/ 216507 w 1152525"/>
                <a:gd name="connsiteY284" fmla="*/ 4051235 h 4143375"/>
                <a:gd name="connsiteX285" fmla="*/ 239367 w 1152525"/>
                <a:gd name="connsiteY285" fmla="*/ 3840733 h 4143375"/>
                <a:gd name="connsiteX286" fmla="*/ 407959 w 1152525"/>
                <a:gd name="connsiteY286" fmla="*/ 3498785 h 4143375"/>
                <a:gd name="connsiteX287" fmla="*/ 634654 w 1152525"/>
                <a:gd name="connsiteY287" fmla="*/ 2705353 h 4143375"/>
                <a:gd name="connsiteX288" fmla="*/ 634654 w 1152525"/>
                <a:gd name="connsiteY288" fmla="*/ 2705353 h 4143375"/>
                <a:gd name="connsiteX289" fmla="*/ 693709 w 1152525"/>
                <a:gd name="connsiteY289" fmla="*/ 1993835 h 4143375"/>
                <a:gd name="connsiteX290" fmla="*/ 691804 w 1152525"/>
                <a:gd name="connsiteY290" fmla="*/ 1918588 h 4143375"/>
                <a:gd name="connsiteX291" fmla="*/ 661324 w 1152525"/>
                <a:gd name="connsiteY291" fmla="*/ 1385188 h 4143375"/>
                <a:gd name="connsiteX292" fmla="*/ 709902 w 1152525"/>
                <a:gd name="connsiteY292" fmla="*/ 1654745 h 4143375"/>
                <a:gd name="connsiteX293" fmla="*/ 729904 w 1152525"/>
                <a:gd name="connsiteY293" fmla="*/ 2509138 h 4143375"/>
                <a:gd name="connsiteX294" fmla="*/ 635607 w 1152525"/>
                <a:gd name="connsiteY294" fmla="*/ 3024440 h 4143375"/>
                <a:gd name="connsiteX295" fmla="*/ 435582 w 1152525"/>
                <a:gd name="connsiteY295" fmla="*/ 3557840 h 4143375"/>
                <a:gd name="connsiteX296" fmla="*/ 339379 w 1152525"/>
                <a:gd name="connsiteY296" fmla="*/ 3805490 h 4143375"/>
                <a:gd name="connsiteX297" fmla="*/ 339379 w 1152525"/>
                <a:gd name="connsiteY297" fmla="*/ 3805490 h 4143375"/>
                <a:gd name="connsiteX298" fmla="*/ 339379 w 1152525"/>
                <a:gd name="connsiteY298" fmla="*/ 3805490 h 4143375"/>
                <a:gd name="connsiteX299" fmla="*/ 292707 w 1152525"/>
                <a:gd name="connsiteY299" fmla="*/ 3984560 h 4143375"/>
                <a:gd name="connsiteX300" fmla="*/ 387957 w 1152525"/>
                <a:gd name="connsiteY300" fmla="*/ 3737863 h 4143375"/>
                <a:gd name="connsiteX301" fmla="*/ 469872 w 1152525"/>
                <a:gd name="connsiteY301" fmla="*/ 3649280 h 4143375"/>
                <a:gd name="connsiteX302" fmla="*/ 387957 w 1152525"/>
                <a:gd name="connsiteY302" fmla="*/ 3737863 h 4143375"/>
                <a:gd name="connsiteX303" fmla="*/ 729904 w 1152525"/>
                <a:gd name="connsiteY303" fmla="*/ 3345433 h 4143375"/>
                <a:gd name="connsiteX304" fmla="*/ 420342 w 1152525"/>
                <a:gd name="connsiteY304" fmla="*/ 3663568 h 4143375"/>
                <a:gd name="connsiteX305" fmla="*/ 738477 w 1152525"/>
                <a:gd name="connsiteY305" fmla="*/ 3320668 h 4143375"/>
                <a:gd name="connsiteX306" fmla="*/ 729904 w 1152525"/>
                <a:gd name="connsiteY306" fmla="*/ 3345433 h 4143375"/>
                <a:gd name="connsiteX307" fmla="*/ 902307 w 1152525"/>
                <a:gd name="connsiteY307" fmla="*/ 3049205 h 4143375"/>
                <a:gd name="connsiteX308" fmla="*/ 793722 w 1152525"/>
                <a:gd name="connsiteY308" fmla="*/ 3161600 h 4143375"/>
                <a:gd name="connsiteX309" fmla="*/ 835632 w 1152525"/>
                <a:gd name="connsiteY309" fmla="*/ 3132073 h 4143375"/>
                <a:gd name="connsiteX310" fmla="*/ 938502 w 1152525"/>
                <a:gd name="connsiteY310" fmla="*/ 3037775 h 4143375"/>
                <a:gd name="connsiteX311" fmla="*/ 835632 w 1152525"/>
                <a:gd name="connsiteY311" fmla="*/ 3221608 h 4143375"/>
                <a:gd name="connsiteX312" fmla="*/ 498447 w 1152525"/>
                <a:gd name="connsiteY312" fmla="*/ 3478783 h 4143375"/>
                <a:gd name="connsiteX313" fmla="*/ 671802 w 1152525"/>
                <a:gd name="connsiteY313" fmla="*/ 3277805 h 4143375"/>
                <a:gd name="connsiteX314" fmla="*/ 520354 w 1152525"/>
                <a:gd name="connsiteY314" fmla="*/ 3389248 h 4143375"/>
                <a:gd name="connsiteX315" fmla="*/ 634654 w 1152525"/>
                <a:gd name="connsiteY315" fmla="*/ 3213035 h 4143375"/>
                <a:gd name="connsiteX316" fmla="*/ 1008987 w 1152525"/>
                <a:gd name="connsiteY316" fmla="*/ 2836798 h 4143375"/>
                <a:gd name="connsiteX317" fmla="*/ 902307 w 1152525"/>
                <a:gd name="connsiteY317" fmla="*/ 3049205 h 4143375"/>
                <a:gd name="connsiteX318" fmla="*/ 1039467 w 1152525"/>
                <a:gd name="connsiteY318" fmla="*/ 2749168 h 4143375"/>
                <a:gd name="connsiteX319" fmla="*/ 701329 w 1152525"/>
                <a:gd name="connsiteY319" fmla="*/ 3099688 h 4143375"/>
                <a:gd name="connsiteX320" fmla="*/ 588934 w 1152525"/>
                <a:gd name="connsiteY320" fmla="*/ 3216845 h 4143375"/>
                <a:gd name="connsiteX321" fmla="*/ 661324 w 1152525"/>
                <a:gd name="connsiteY321" fmla="*/ 3024440 h 4143375"/>
                <a:gd name="connsiteX322" fmla="*/ 707997 w 1152525"/>
                <a:gd name="connsiteY322" fmla="*/ 2963480 h 4143375"/>
                <a:gd name="connsiteX323" fmla="*/ 976602 w 1152525"/>
                <a:gd name="connsiteY323" fmla="*/ 2710115 h 4143375"/>
                <a:gd name="connsiteX324" fmla="*/ 1095664 w 1152525"/>
                <a:gd name="connsiteY324" fmla="*/ 2595815 h 4143375"/>
                <a:gd name="connsiteX325" fmla="*/ 1039467 w 1152525"/>
                <a:gd name="connsiteY325" fmla="*/ 274916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152525" h="4143375">
                  <a:moveTo>
                    <a:pt x="1154719" y="2333878"/>
                  </a:moveTo>
                  <a:cubicBezTo>
                    <a:pt x="1163292" y="2129090"/>
                    <a:pt x="1154719" y="1926208"/>
                    <a:pt x="1115667" y="1725230"/>
                  </a:cubicBezTo>
                  <a:cubicBezTo>
                    <a:pt x="1090902" y="1597595"/>
                    <a:pt x="1072804" y="1466150"/>
                    <a:pt x="1017559" y="1345183"/>
                  </a:cubicBezTo>
                  <a:lnTo>
                    <a:pt x="1017559" y="1345183"/>
                  </a:lnTo>
                  <a:cubicBezTo>
                    <a:pt x="1018512" y="1341373"/>
                    <a:pt x="994699" y="1177543"/>
                    <a:pt x="986127" y="1166113"/>
                  </a:cubicBezTo>
                  <a:cubicBezTo>
                    <a:pt x="971839" y="1135633"/>
                    <a:pt x="904212" y="894650"/>
                    <a:pt x="890877" y="868933"/>
                  </a:cubicBezTo>
                  <a:cubicBezTo>
                    <a:pt x="867064" y="823213"/>
                    <a:pt x="853729" y="773683"/>
                    <a:pt x="846109" y="723200"/>
                  </a:cubicBezTo>
                  <a:cubicBezTo>
                    <a:pt x="839442" y="717485"/>
                    <a:pt x="736572" y="423163"/>
                    <a:pt x="730857" y="423163"/>
                  </a:cubicBezTo>
                  <a:cubicBezTo>
                    <a:pt x="690852" y="310768"/>
                    <a:pt x="661324" y="195515"/>
                    <a:pt x="663229" y="74548"/>
                  </a:cubicBezTo>
                  <a:cubicBezTo>
                    <a:pt x="664182" y="49783"/>
                    <a:pt x="679422" y="11683"/>
                    <a:pt x="653704" y="1205"/>
                  </a:cubicBezTo>
                  <a:cubicBezTo>
                    <a:pt x="630844" y="-7367"/>
                    <a:pt x="603222" y="31685"/>
                    <a:pt x="586077" y="58355"/>
                  </a:cubicBezTo>
                  <a:cubicBezTo>
                    <a:pt x="561312" y="96455"/>
                    <a:pt x="543214" y="144080"/>
                    <a:pt x="509877" y="172655"/>
                  </a:cubicBezTo>
                  <a:cubicBezTo>
                    <a:pt x="458442" y="215518"/>
                    <a:pt x="429867" y="269810"/>
                    <a:pt x="399387" y="325055"/>
                  </a:cubicBezTo>
                  <a:cubicBezTo>
                    <a:pt x="392719" y="337438"/>
                    <a:pt x="386052" y="350773"/>
                    <a:pt x="376527" y="360298"/>
                  </a:cubicBezTo>
                  <a:cubicBezTo>
                    <a:pt x="278419" y="458405"/>
                    <a:pt x="202219" y="568895"/>
                    <a:pt x="152689" y="698435"/>
                  </a:cubicBezTo>
                  <a:cubicBezTo>
                    <a:pt x="90777" y="860360"/>
                    <a:pt x="50772" y="1028953"/>
                    <a:pt x="10767" y="1196593"/>
                  </a:cubicBezTo>
                  <a:cubicBezTo>
                    <a:pt x="-4473" y="1260410"/>
                    <a:pt x="-5426" y="1326133"/>
                    <a:pt x="20292" y="1388998"/>
                  </a:cubicBezTo>
                  <a:cubicBezTo>
                    <a:pt x="27912" y="1409000"/>
                    <a:pt x="27912" y="1429003"/>
                    <a:pt x="26007" y="1449958"/>
                  </a:cubicBezTo>
                  <a:cubicBezTo>
                    <a:pt x="12672" y="1593785"/>
                    <a:pt x="37437" y="1732850"/>
                    <a:pt x="82204" y="1870010"/>
                  </a:cubicBezTo>
                  <a:cubicBezTo>
                    <a:pt x="87919" y="1887155"/>
                    <a:pt x="90777" y="1903348"/>
                    <a:pt x="87919" y="1921445"/>
                  </a:cubicBezTo>
                  <a:cubicBezTo>
                    <a:pt x="77442" y="1990025"/>
                    <a:pt x="82204" y="2060510"/>
                    <a:pt x="108874" y="2122423"/>
                  </a:cubicBezTo>
                  <a:cubicBezTo>
                    <a:pt x="141259" y="2198623"/>
                    <a:pt x="150784" y="2275775"/>
                    <a:pt x="159357" y="2355785"/>
                  </a:cubicBezTo>
                  <a:cubicBezTo>
                    <a:pt x="169834" y="2455798"/>
                    <a:pt x="201267" y="2552953"/>
                    <a:pt x="201267" y="2654870"/>
                  </a:cubicBezTo>
                  <a:cubicBezTo>
                    <a:pt x="201267" y="2741548"/>
                    <a:pt x="229842" y="2832988"/>
                    <a:pt x="209839" y="2913950"/>
                  </a:cubicBezTo>
                  <a:cubicBezTo>
                    <a:pt x="186027" y="3012058"/>
                    <a:pt x="184122" y="3109213"/>
                    <a:pt x="183169" y="3205415"/>
                  </a:cubicBezTo>
                  <a:cubicBezTo>
                    <a:pt x="182217" y="3293998"/>
                    <a:pt x="152689" y="3372103"/>
                    <a:pt x="130782" y="3453065"/>
                  </a:cubicBezTo>
                  <a:cubicBezTo>
                    <a:pt x="110779" y="3524503"/>
                    <a:pt x="100302" y="3591178"/>
                    <a:pt x="123162" y="3662615"/>
                  </a:cubicBezTo>
                  <a:cubicBezTo>
                    <a:pt x="140307" y="3717860"/>
                    <a:pt x="166024" y="3769295"/>
                    <a:pt x="197457" y="3816920"/>
                  </a:cubicBezTo>
                  <a:cubicBezTo>
                    <a:pt x="214602" y="3843590"/>
                    <a:pt x="218412" y="3847400"/>
                    <a:pt x="207934" y="3896930"/>
                  </a:cubicBezTo>
                  <a:cubicBezTo>
                    <a:pt x="192694" y="3972178"/>
                    <a:pt x="197457" y="4024565"/>
                    <a:pt x="209839" y="4116958"/>
                  </a:cubicBezTo>
                  <a:cubicBezTo>
                    <a:pt x="199362" y="4135055"/>
                    <a:pt x="206982" y="4139818"/>
                    <a:pt x="217459" y="4145533"/>
                  </a:cubicBezTo>
                  <a:cubicBezTo>
                    <a:pt x="228889" y="4151248"/>
                    <a:pt x="247939" y="4147438"/>
                    <a:pt x="255559" y="4137913"/>
                  </a:cubicBezTo>
                  <a:cubicBezTo>
                    <a:pt x="287944" y="4096003"/>
                    <a:pt x="307947" y="4041710"/>
                    <a:pt x="319377" y="3989323"/>
                  </a:cubicBezTo>
                  <a:cubicBezTo>
                    <a:pt x="346047" y="3868355"/>
                    <a:pt x="401292" y="3797870"/>
                    <a:pt x="474634" y="3714050"/>
                  </a:cubicBezTo>
                  <a:cubicBezTo>
                    <a:pt x="530832" y="3656900"/>
                    <a:pt x="700377" y="3471163"/>
                    <a:pt x="726094" y="3431158"/>
                  </a:cubicBezTo>
                  <a:cubicBezTo>
                    <a:pt x="748002" y="3400678"/>
                    <a:pt x="806104" y="3325430"/>
                    <a:pt x="816582" y="3313048"/>
                  </a:cubicBezTo>
                  <a:cubicBezTo>
                    <a:pt x="843252" y="3270185"/>
                    <a:pt x="879447" y="3233038"/>
                    <a:pt x="907069" y="3190175"/>
                  </a:cubicBezTo>
                  <a:cubicBezTo>
                    <a:pt x="932787" y="3151123"/>
                    <a:pt x="984222" y="3046348"/>
                    <a:pt x="987079" y="2992055"/>
                  </a:cubicBezTo>
                  <a:cubicBezTo>
                    <a:pt x="1053754" y="2856800"/>
                    <a:pt x="1138527" y="2502470"/>
                    <a:pt x="1132812" y="2508185"/>
                  </a:cubicBezTo>
                  <a:cubicBezTo>
                    <a:pt x="1137574" y="2456750"/>
                    <a:pt x="1151862" y="2388170"/>
                    <a:pt x="1154719" y="2333878"/>
                  </a:cubicBezTo>
                  <a:close/>
                  <a:moveTo>
                    <a:pt x="1120429" y="2364358"/>
                  </a:moveTo>
                  <a:lnTo>
                    <a:pt x="816582" y="2673920"/>
                  </a:lnTo>
                  <a:lnTo>
                    <a:pt x="1126144" y="2386265"/>
                  </a:lnTo>
                  <a:cubicBezTo>
                    <a:pt x="1119477" y="2464370"/>
                    <a:pt x="1105189" y="2548190"/>
                    <a:pt x="1053754" y="2601530"/>
                  </a:cubicBezTo>
                  <a:cubicBezTo>
                    <a:pt x="1053754" y="2601530"/>
                    <a:pt x="708949" y="2933953"/>
                    <a:pt x="695614" y="2945383"/>
                  </a:cubicBezTo>
                  <a:cubicBezTo>
                    <a:pt x="700377" y="2906330"/>
                    <a:pt x="836584" y="2747263"/>
                    <a:pt x="863254" y="2712020"/>
                  </a:cubicBezTo>
                  <a:cubicBezTo>
                    <a:pt x="793722" y="2775838"/>
                    <a:pt x="687042" y="2913950"/>
                    <a:pt x="676564" y="2950145"/>
                  </a:cubicBezTo>
                  <a:lnTo>
                    <a:pt x="733714" y="2650108"/>
                  </a:lnTo>
                  <a:lnTo>
                    <a:pt x="1009939" y="2372930"/>
                  </a:lnTo>
                  <a:cubicBezTo>
                    <a:pt x="1044229" y="2328163"/>
                    <a:pt x="1100427" y="2240533"/>
                    <a:pt x="1127097" y="2187193"/>
                  </a:cubicBezTo>
                  <a:cubicBezTo>
                    <a:pt x="1129954" y="2231008"/>
                    <a:pt x="1132812" y="2313875"/>
                    <a:pt x="1120429" y="2364358"/>
                  </a:cubicBezTo>
                  <a:close/>
                  <a:moveTo>
                    <a:pt x="1122334" y="2003360"/>
                  </a:moveTo>
                  <a:cubicBezTo>
                    <a:pt x="1140432" y="2133853"/>
                    <a:pt x="1077567" y="2256725"/>
                    <a:pt x="1001367" y="2350070"/>
                  </a:cubicBezTo>
                  <a:lnTo>
                    <a:pt x="737524" y="2623438"/>
                  </a:lnTo>
                  <a:lnTo>
                    <a:pt x="751812" y="2549143"/>
                  </a:lnTo>
                  <a:cubicBezTo>
                    <a:pt x="756574" y="2535808"/>
                    <a:pt x="805152" y="2445320"/>
                    <a:pt x="845157" y="2401505"/>
                  </a:cubicBezTo>
                  <a:cubicBezTo>
                    <a:pt x="923262" y="2312923"/>
                    <a:pt x="984222" y="2241485"/>
                    <a:pt x="1039467" y="2150045"/>
                  </a:cubicBezTo>
                  <a:cubicBezTo>
                    <a:pt x="1069947" y="2103373"/>
                    <a:pt x="1094712" y="2052890"/>
                    <a:pt x="1122334" y="2003360"/>
                  </a:cubicBezTo>
                  <a:close/>
                  <a:moveTo>
                    <a:pt x="1008034" y="1356613"/>
                  </a:moveTo>
                  <a:cubicBezTo>
                    <a:pt x="1008034" y="1407095"/>
                    <a:pt x="1038514" y="1454720"/>
                    <a:pt x="1027084" y="1506155"/>
                  </a:cubicBezTo>
                  <a:cubicBezTo>
                    <a:pt x="1021369" y="1525205"/>
                    <a:pt x="983269" y="1591880"/>
                    <a:pt x="982317" y="1604263"/>
                  </a:cubicBezTo>
                  <a:cubicBezTo>
                    <a:pt x="984222" y="1601405"/>
                    <a:pt x="1033752" y="1536635"/>
                    <a:pt x="1035657" y="1533778"/>
                  </a:cubicBezTo>
                  <a:cubicBezTo>
                    <a:pt x="1051849" y="1523300"/>
                    <a:pt x="1054707" y="1535683"/>
                    <a:pt x="1056612" y="1547113"/>
                  </a:cubicBezTo>
                  <a:cubicBezTo>
                    <a:pt x="1061374" y="1574735"/>
                    <a:pt x="1069947" y="1602358"/>
                    <a:pt x="1065184" y="1630933"/>
                  </a:cubicBezTo>
                  <a:cubicBezTo>
                    <a:pt x="1058517" y="1659508"/>
                    <a:pt x="1050897" y="1687130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33752" y="1750948"/>
                    <a:pt x="1027084" y="1776665"/>
                    <a:pt x="995652" y="1834768"/>
                  </a:cubicBezTo>
                  <a:cubicBezTo>
                    <a:pt x="1041372" y="1787143"/>
                    <a:pt x="1055659" y="1737613"/>
                    <a:pt x="1077567" y="1683320"/>
                  </a:cubicBezTo>
                  <a:cubicBezTo>
                    <a:pt x="1096617" y="1726183"/>
                    <a:pt x="1094712" y="1776665"/>
                    <a:pt x="1103284" y="1837625"/>
                  </a:cubicBezTo>
                  <a:cubicBezTo>
                    <a:pt x="1117572" y="1965260"/>
                    <a:pt x="1078519" y="2069083"/>
                    <a:pt x="1004224" y="2167190"/>
                  </a:cubicBezTo>
                  <a:cubicBezTo>
                    <a:pt x="947074" y="2242438"/>
                    <a:pt x="886114" y="2315780"/>
                    <a:pt x="826107" y="2389123"/>
                  </a:cubicBezTo>
                  <a:cubicBezTo>
                    <a:pt x="793722" y="2429128"/>
                    <a:pt x="779434" y="2463418"/>
                    <a:pt x="751812" y="2505328"/>
                  </a:cubicBezTo>
                  <a:cubicBezTo>
                    <a:pt x="752764" y="2444368"/>
                    <a:pt x="748002" y="2416745"/>
                    <a:pt x="760384" y="2401505"/>
                  </a:cubicBezTo>
                  <a:cubicBezTo>
                    <a:pt x="826107" y="2317685"/>
                    <a:pt x="887067" y="2239580"/>
                    <a:pt x="941359" y="2153855"/>
                  </a:cubicBezTo>
                  <a:cubicBezTo>
                    <a:pt x="960409" y="2123375"/>
                    <a:pt x="1002319" y="2073845"/>
                    <a:pt x="1005177" y="2010028"/>
                  </a:cubicBezTo>
                  <a:cubicBezTo>
                    <a:pt x="980412" y="2073845"/>
                    <a:pt x="954694" y="2094800"/>
                    <a:pt x="934692" y="2128138"/>
                  </a:cubicBezTo>
                  <a:cubicBezTo>
                    <a:pt x="934692" y="2128138"/>
                    <a:pt x="892782" y="2183383"/>
                    <a:pt x="892782" y="2183383"/>
                  </a:cubicBezTo>
                  <a:cubicBezTo>
                    <a:pt x="828964" y="2266250"/>
                    <a:pt x="775624" y="2346260"/>
                    <a:pt x="760384" y="2365310"/>
                  </a:cubicBezTo>
                  <a:cubicBezTo>
                    <a:pt x="752764" y="2332925"/>
                    <a:pt x="754669" y="2309113"/>
                    <a:pt x="754669" y="2264345"/>
                  </a:cubicBezTo>
                  <a:cubicBezTo>
                    <a:pt x="754669" y="2152903"/>
                    <a:pt x="758479" y="2088133"/>
                    <a:pt x="764194" y="2077655"/>
                  </a:cubicBezTo>
                  <a:cubicBezTo>
                    <a:pt x="777529" y="2053843"/>
                    <a:pt x="916594" y="1915730"/>
                    <a:pt x="925167" y="1889060"/>
                  </a:cubicBezTo>
                  <a:cubicBezTo>
                    <a:pt x="874684" y="1946210"/>
                    <a:pt x="795627" y="2002408"/>
                    <a:pt x="756574" y="2061463"/>
                  </a:cubicBezTo>
                  <a:cubicBezTo>
                    <a:pt x="742287" y="1872868"/>
                    <a:pt x="767052" y="1869058"/>
                    <a:pt x="902307" y="1629028"/>
                  </a:cubicBezTo>
                  <a:cubicBezTo>
                    <a:pt x="902307" y="1629980"/>
                    <a:pt x="974697" y="1486153"/>
                    <a:pt x="1008034" y="1356613"/>
                  </a:cubicBezTo>
                  <a:close/>
                  <a:moveTo>
                    <a:pt x="933739" y="1175638"/>
                  </a:moveTo>
                  <a:cubicBezTo>
                    <a:pt x="933739" y="1167065"/>
                    <a:pt x="937549" y="1117535"/>
                    <a:pt x="940407" y="1108963"/>
                  </a:cubicBezTo>
                  <a:cubicBezTo>
                    <a:pt x="974697" y="1189925"/>
                    <a:pt x="992794" y="1290890"/>
                    <a:pt x="988032" y="1327085"/>
                  </a:cubicBezTo>
                  <a:cubicBezTo>
                    <a:pt x="962314" y="1519490"/>
                    <a:pt x="843252" y="1681415"/>
                    <a:pt x="750859" y="1846198"/>
                  </a:cubicBezTo>
                  <a:cubicBezTo>
                    <a:pt x="746097" y="1773808"/>
                    <a:pt x="742287" y="1717610"/>
                    <a:pt x="758479" y="1688083"/>
                  </a:cubicBezTo>
                  <a:cubicBezTo>
                    <a:pt x="793722" y="1620455"/>
                    <a:pt x="832774" y="1552828"/>
                    <a:pt x="863254" y="1483295"/>
                  </a:cubicBezTo>
                  <a:cubicBezTo>
                    <a:pt x="905164" y="1385188"/>
                    <a:pt x="932787" y="1284223"/>
                    <a:pt x="933739" y="1175638"/>
                  </a:cubicBezTo>
                  <a:close/>
                  <a:moveTo>
                    <a:pt x="913737" y="1079435"/>
                  </a:moveTo>
                  <a:cubicBezTo>
                    <a:pt x="913737" y="1298510"/>
                    <a:pt x="864207" y="1417573"/>
                    <a:pt x="838489" y="1467103"/>
                  </a:cubicBezTo>
                  <a:cubicBezTo>
                    <a:pt x="804199" y="1532825"/>
                    <a:pt x="773719" y="1602358"/>
                    <a:pt x="737524" y="1673795"/>
                  </a:cubicBezTo>
                  <a:cubicBezTo>
                    <a:pt x="729904" y="1636648"/>
                    <a:pt x="731809" y="1621408"/>
                    <a:pt x="733714" y="1611883"/>
                  </a:cubicBezTo>
                  <a:cubicBezTo>
                    <a:pt x="748954" y="1548065"/>
                    <a:pt x="768957" y="1515680"/>
                    <a:pt x="793722" y="1456625"/>
                  </a:cubicBezTo>
                  <a:cubicBezTo>
                    <a:pt x="812772" y="1411858"/>
                    <a:pt x="867064" y="1282318"/>
                    <a:pt x="867064" y="1279460"/>
                  </a:cubicBezTo>
                  <a:cubicBezTo>
                    <a:pt x="855634" y="1298510"/>
                    <a:pt x="757527" y="1473770"/>
                    <a:pt x="727047" y="1581403"/>
                  </a:cubicBezTo>
                  <a:cubicBezTo>
                    <a:pt x="718474" y="1532825"/>
                    <a:pt x="713712" y="1514728"/>
                    <a:pt x="719427" y="1499488"/>
                  </a:cubicBezTo>
                  <a:cubicBezTo>
                    <a:pt x="764194" y="1390903"/>
                    <a:pt x="814677" y="1288033"/>
                    <a:pt x="866112" y="1182305"/>
                  </a:cubicBezTo>
                  <a:cubicBezTo>
                    <a:pt x="891829" y="1127060"/>
                    <a:pt x="896592" y="1058480"/>
                    <a:pt x="895639" y="1006093"/>
                  </a:cubicBezTo>
                  <a:cubicBezTo>
                    <a:pt x="912784" y="1020380"/>
                    <a:pt x="913737" y="1053718"/>
                    <a:pt x="913737" y="1079435"/>
                  </a:cubicBezTo>
                  <a:close/>
                  <a:moveTo>
                    <a:pt x="737524" y="732725"/>
                  </a:moveTo>
                  <a:cubicBezTo>
                    <a:pt x="717522" y="842263"/>
                    <a:pt x="708949" y="974660"/>
                    <a:pt x="704187" y="995615"/>
                  </a:cubicBezTo>
                  <a:cubicBezTo>
                    <a:pt x="704187" y="995615"/>
                    <a:pt x="696567" y="1124203"/>
                    <a:pt x="664182" y="1186115"/>
                  </a:cubicBezTo>
                  <a:cubicBezTo>
                    <a:pt x="702282" y="1140395"/>
                    <a:pt x="719427" y="1089913"/>
                    <a:pt x="723237" y="1008950"/>
                  </a:cubicBezTo>
                  <a:cubicBezTo>
                    <a:pt x="726094" y="951800"/>
                    <a:pt x="734667" y="920368"/>
                    <a:pt x="740382" y="857503"/>
                  </a:cubicBezTo>
                  <a:cubicBezTo>
                    <a:pt x="740382" y="857503"/>
                    <a:pt x="761337" y="713675"/>
                    <a:pt x="773719" y="673670"/>
                  </a:cubicBezTo>
                  <a:cubicBezTo>
                    <a:pt x="821344" y="775588"/>
                    <a:pt x="796579" y="1012760"/>
                    <a:pt x="796579" y="1012760"/>
                  </a:cubicBezTo>
                  <a:cubicBezTo>
                    <a:pt x="796579" y="1012760"/>
                    <a:pt x="772767" y="1182305"/>
                    <a:pt x="696567" y="1308988"/>
                  </a:cubicBezTo>
                  <a:cubicBezTo>
                    <a:pt x="794674" y="1188020"/>
                    <a:pt x="832774" y="995615"/>
                    <a:pt x="838489" y="825118"/>
                  </a:cubicBezTo>
                  <a:cubicBezTo>
                    <a:pt x="868017" y="865123"/>
                    <a:pt x="879447" y="954658"/>
                    <a:pt x="874684" y="1001330"/>
                  </a:cubicBezTo>
                  <a:cubicBezTo>
                    <a:pt x="863254" y="1169923"/>
                    <a:pt x="767052" y="1308035"/>
                    <a:pt x="706092" y="1474723"/>
                  </a:cubicBezTo>
                  <a:cubicBezTo>
                    <a:pt x="690852" y="1417573"/>
                    <a:pt x="679422" y="1371853"/>
                    <a:pt x="667039" y="1326133"/>
                  </a:cubicBezTo>
                  <a:cubicBezTo>
                    <a:pt x="650847" y="1242313"/>
                    <a:pt x="627987" y="1161350"/>
                    <a:pt x="627034" y="1074673"/>
                  </a:cubicBezTo>
                  <a:cubicBezTo>
                    <a:pt x="626082" y="1037525"/>
                    <a:pt x="628939" y="1011808"/>
                    <a:pt x="646084" y="977518"/>
                  </a:cubicBezTo>
                  <a:cubicBezTo>
                    <a:pt x="683232" y="900365"/>
                    <a:pt x="701329" y="667955"/>
                    <a:pt x="704187" y="640333"/>
                  </a:cubicBezTo>
                  <a:cubicBezTo>
                    <a:pt x="704187" y="640333"/>
                    <a:pt x="704187" y="640333"/>
                    <a:pt x="704187" y="640333"/>
                  </a:cubicBezTo>
                  <a:cubicBezTo>
                    <a:pt x="705139" y="620330"/>
                    <a:pt x="716569" y="541273"/>
                    <a:pt x="727999" y="518413"/>
                  </a:cubicBezTo>
                  <a:cubicBezTo>
                    <a:pt x="771814" y="590803"/>
                    <a:pt x="749907" y="684148"/>
                    <a:pt x="737524" y="732725"/>
                  </a:cubicBezTo>
                  <a:close/>
                  <a:moveTo>
                    <a:pt x="711807" y="495553"/>
                  </a:moveTo>
                  <a:cubicBezTo>
                    <a:pt x="683232" y="566038"/>
                    <a:pt x="677517" y="639380"/>
                    <a:pt x="673707" y="714628"/>
                  </a:cubicBezTo>
                  <a:cubicBezTo>
                    <a:pt x="669897" y="799400"/>
                    <a:pt x="646084" y="903223"/>
                    <a:pt x="614652" y="982280"/>
                  </a:cubicBezTo>
                  <a:cubicBezTo>
                    <a:pt x="592744" y="770825"/>
                    <a:pt x="662277" y="584135"/>
                    <a:pt x="701329" y="394588"/>
                  </a:cubicBezTo>
                  <a:cubicBezTo>
                    <a:pt x="720379" y="426020"/>
                    <a:pt x="724189" y="464120"/>
                    <a:pt x="711807" y="495553"/>
                  </a:cubicBezTo>
                  <a:close/>
                  <a:moveTo>
                    <a:pt x="630844" y="94550"/>
                  </a:moveTo>
                  <a:cubicBezTo>
                    <a:pt x="657514" y="238378"/>
                    <a:pt x="691804" y="387920"/>
                    <a:pt x="637512" y="548893"/>
                  </a:cubicBezTo>
                  <a:cubicBezTo>
                    <a:pt x="601317" y="400303"/>
                    <a:pt x="588934" y="239330"/>
                    <a:pt x="630844" y="94550"/>
                  </a:cubicBezTo>
                  <a:close/>
                  <a:moveTo>
                    <a:pt x="485112" y="346010"/>
                  </a:moveTo>
                  <a:cubicBezTo>
                    <a:pt x="491779" y="249808"/>
                    <a:pt x="513687" y="195515"/>
                    <a:pt x="606079" y="77405"/>
                  </a:cubicBezTo>
                  <a:cubicBezTo>
                    <a:pt x="594649" y="136460"/>
                    <a:pt x="582267" y="194563"/>
                    <a:pt x="579409" y="254570"/>
                  </a:cubicBezTo>
                  <a:cubicBezTo>
                    <a:pt x="575599" y="348868"/>
                    <a:pt x="595602" y="440308"/>
                    <a:pt x="609889" y="532700"/>
                  </a:cubicBezTo>
                  <a:cubicBezTo>
                    <a:pt x="622272" y="610805"/>
                    <a:pt x="604174" y="686053"/>
                    <a:pt x="591792" y="763205"/>
                  </a:cubicBezTo>
                  <a:cubicBezTo>
                    <a:pt x="551787" y="625093"/>
                    <a:pt x="474634" y="497458"/>
                    <a:pt x="485112" y="346010"/>
                  </a:cubicBezTo>
                  <a:close/>
                  <a:moveTo>
                    <a:pt x="373669" y="413638"/>
                  </a:moveTo>
                  <a:cubicBezTo>
                    <a:pt x="381289" y="377443"/>
                    <a:pt x="453679" y="291718"/>
                    <a:pt x="484159" y="234568"/>
                  </a:cubicBezTo>
                  <a:cubicBezTo>
                    <a:pt x="479397" y="278383"/>
                    <a:pt x="465109" y="325055"/>
                    <a:pt x="464157" y="356488"/>
                  </a:cubicBezTo>
                  <a:cubicBezTo>
                    <a:pt x="460347" y="432688"/>
                    <a:pt x="480349" y="511745"/>
                    <a:pt x="504162" y="582230"/>
                  </a:cubicBezTo>
                  <a:cubicBezTo>
                    <a:pt x="514639" y="613663"/>
                    <a:pt x="539404" y="695578"/>
                    <a:pt x="543214" y="707008"/>
                  </a:cubicBezTo>
                  <a:cubicBezTo>
                    <a:pt x="565122" y="787970"/>
                    <a:pt x="599412" y="913700"/>
                    <a:pt x="586077" y="1007045"/>
                  </a:cubicBezTo>
                  <a:cubicBezTo>
                    <a:pt x="570837" y="978470"/>
                    <a:pt x="555597" y="939418"/>
                    <a:pt x="540357" y="910843"/>
                  </a:cubicBezTo>
                  <a:cubicBezTo>
                    <a:pt x="540357" y="910843"/>
                    <a:pt x="478444" y="799400"/>
                    <a:pt x="456537" y="757490"/>
                  </a:cubicBezTo>
                  <a:cubicBezTo>
                    <a:pt x="399387" y="648905"/>
                    <a:pt x="345094" y="544130"/>
                    <a:pt x="373669" y="413638"/>
                  </a:cubicBezTo>
                  <a:close/>
                  <a:moveTo>
                    <a:pt x="202219" y="661288"/>
                  </a:moveTo>
                  <a:cubicBezTo>
                    <a:pt x="201267" y="609853"/>
                    <a:pt x="251749" y="545083"/>
                    <a:pt x="319377" y="457453"/>
                  </a:cubicBezTo>
                  <a:cubicBezTo>
                    <a:pt x="330807" y="443165"/>
                    <a:pt x="350809" y="435545"/>
                    <a:pt x="348904" y="465073"/>
                  </a:cubicBezTo>
                  <a:cubicBezTo>
                    <a:pt x="338427" y="587945"/>
                    <a:pt x="394624" y="689863"/>
                    <a:pt x="446059" y="793685"/>
                  </a:cubicBezTo>
                  <a:cubicBezTo>
                    <a:pt x="455584" y="812735"/>
                    <a:pt x="584172" y="1042288"/>
                    <a:pt x="607032" y="1151825"/>
                  </a:cubicBezTo>
                  <a:cubicBezTo>
                    <a:pt x="556549" y="1073720"/>
                    <a:pt x="490827" y="936560"/>
                    <a:pt x="448917" y="908938"/>
                  </a:cubicBezTo>
                  <a:cubicBezTo>
                    <a:pt x="505114" y="977518"/>
                    <a:pt x="580362" y="1128013"/>
                    <a:pt x="611794" y="1188973"/>
                  </a:cubicBezTo>
                  <a:cubicBezTo>
                    <a:pt x="626082" y="1220405"/>
                    <a:pt x="627034" y="1268030"/>
                    <a:pt x="637512" y="1319465"/>
                  </a:cubicBezTo>
                  <a:cubicBezTo>
                    <a:pt x="640369" y="1338515"/>
                    <a:pt x="640369" y="1356613"/>
                    <a:pt x="641322" y="1372805"/>
                  </a:cubicBezTo>
                  <a:cubicBezTo>
                    <a:pt x="584172" y="1295653"/>
                    <a:pt x="457489" y="1154683"/>
                    <a:pt x="457489" y="1154683"/>
                  </a:cubicBezTo>
                  <a:cubicBezTo>
                    <a:pt x="425104" y="1117535"/>
                    <a:pt x="205077" y="876553"/>
                    <a:pt x="202219" y="661288"/>
                  </a:cubicBezTo>
                  <a:close/>
                  <a:moveTo>
                    <a:pt x="137449" y="858455"/>
                  </a:moveTo>
                  <a:cubicBezTo>
                    <a:pt x="150784" y="904175"/>
                    <a:pt x="168882" y="960373"/>
                    <a:pt x="189837" y="1002283"/>
                  </a:cubicBezTo>
                  <a:cubicBezTo>
                    <a:pt x="211744" y="1044193"/>
                    <a:pt x="229842" y="1059433"/>
                    <a:pt x="311757" y="1138490"/>
                  </a:cubicBezTo>
                  <a:cubicBezTo>
                    <a:pt x="217459" y="1022285"/>
                    <a:pt x="103159" y="876553"/>
                    <a:pt x="182217" y="684148"/>
                  </a:cubicBezTo>
                  <a:cubicBezTo>
                    <a:pt x="183169" y="706055"/>
                    <a:pt x="186027" y="720343"/>
                    <a:pt x="186979" y="724153"/>
                  </a:cubicBezTo>
                  <a:cubicBezTo>
                    <a:pt x="207934" y="833690"/>
                    <a:pt x="250797" y="932750"/>
                    <a:pt x="316519" y="1022285"/>
                  </a:cubicBezTo>
                  <a:cubicBezTo>
                    <a:pt x="323187" y="1030858"/>
                    <a:pt x="441297" y="1167065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537499" y="1270888"/>
                    <a:pt x="614652" y="1366138"/>
                    <a:pt x="636559" y="1409953"/>
                  </a:cubicBezTo>
                  <a:cubicBezTo>
                    <a:pt x="645132" y="1426145"/>
                    <a:pt x="653704" y="1490915"/>
                    <a:pt x="653704" y="1509965"/>
                  </a:cubicBezTo>
                  <a:cubicBezTo>
                    <a:pt x="656562" y="1570925"/>
                    <a:pt x="666087" y="1621408"/>
                    <a:pt x="668944" y="1680463"/>
                  </a:cubicBezTo>
                  <a:cubicBezTo>
                    <a:pt x="609889" y="1556638"/>
                    <a:pt x="333664" y="1309940"/>
                    <a:pt x="292707" y="1261363"/>
                  </a:cubicBezTo>
                  <a:cubicBezTo>
                    <a:pt x="250797" y="1207070"/>
                    <a:pt x="171739" y="1066100"/>
                    <a:pt x="149832" y="1002283"/>
                  </a:cubicBezTo>
                  <a:cubicBezTo>
                    <a:pt x="132687" y="956563"/>
                    <a:pt x="125067" y="908938"/>
                    <a:pt x="137449" y="858455"/>
                  </a:cubicBezTo>
                  <a:close/>
                  <a:moveTo>
                    <a:pt x="56487" y="1119440"/>
                  </a:moveTo>
                  <a:cubicBezTo>
                    <a:pt x="66964" y="1174685"/>
                    <a:pt x="86967" y="1233740"/>
                    <a:pt x="130782" y="1298510"/>
                  </a:cubicBezTo>
                  <a:cubicBezTo>
                    <a:pt x="107922" y="1244218"/>
                    <a:pt x="87919" y="1188973"/>
                    <a:pt x="79347" y="1132775"/>
                  </a:cubicBezTo>
                  <a:cubicBezTo>
                    <a:pt x="68869" y="1068005"/>
                    <a:pt x="79347" y="1019428"/>
                    <a:pt x="109827" y="954658"/>
                  </a:cubicBezTo>
                  <a:cubicBezTo>
                    <a:pt x="137449" y="1050860"/>
                    <a:pt x="177454" y="1143253"/>
                    <a:pt x="217459" y="1204213"/>
                  </a:cubicBezTo>
                  <a:cubicBezTo>
                    <a:pt x="286039" y="1312798"/>
                    <a:pt x="385099" y="1399475"/>
                    <a:pt x="478444" y="1486153"/>
                  </a:cubicBezTo>
                  <a:cubicBezTo>
                    <a:pt x="499399" y="1506155"/>
                    <a:pt x="558454" y="1569973"/>
                    <a:pt x="594649" y="1608073"/>
                  </a:cubicBezTo>
                  <a:cubicBezTo>
                    <a:pt x="523212" y="1544255"/>
                    <a:pt x="306042" y="1384235"/>
                    <a:pt x="218412" y="1357565"/>
                  </a:cubicBezTo>
                  <a:cubicBezTo>
                    <a:pt x="308899" y="1401380"/>
                    <a:pt x="638464" y="1628075"/>
                    <a:pt x="667992" y="1737613"/>
                  </a:cubicBezTo>
                  <a:cubicBezTo>
                    <a:pt x="676564" y="1769045"/>
                    <a:pt x="667992" y="1846198"/>
                    <a:pt x="667992" y="1846198"/>
                  </a:cubicBezTo>
                  <a:cubicBezTo>
                    <a:pt x="667992" y="1846198"/>
                    <a:pt x="674659" y="1888108"/>
                    <a:pt x="674659" y="1924303"/>
                  </a:cubicBezTo>
                  <a:cubicBezTo>
                    <a:pt x="674659" y="1945258"/>
                    <a:pt x="670849" y="1953830"/>
                    <a:pt x="662277" y="1940495"/>
                  </a:cubicBezTo>
                  <a:cubicBezTo>
                    <a:pt x="580362" y="1807145"/>
                    <a:pt x="453679" y="1723325"/>
                    <a:pt x="325092" y="1641410"/>
                  </a:cubicBezTo>
                  <a:cubicBezTo>
                    <a:pt x="302232" y="1627123"/>
                    <a:pt x="136497" y="1507108"/>
                    <a:pt x="114589" y="1483295"/>
                  </a:cubicBezTo>
                  <a:cubicBezTo>
                    <a:pt x="28864" y="1392808"/>
                    <a:pt x="-12093" y="1275650"/>
                    <a:pt x="56487" y="1119440"/>
                  </a:cubicBezTo>
                  <a:close/>
                  <a:moveTo>
                    <a:pt x="55534" y="1467103"/>
                  </a:moveTo>
                  <a:cubicBezTo>
                    <a:pt x="122209" y="1544255"/>
                    <a:pt x="262227" y="1636648"/>
                    <a:pt x="323187" y="1677605"/>
                  </a:cubicBezTo>
                  <a:cubicBezTo>
                    <a:pt x="458442" y="1764283"/>
                    <a:pt x="536547" y="1810955"/>
                    <a:pt x="598459" y="1898585"/>
                  </a:cubicBezTo>
                  <a:cubicBezTo>
                    <a:pt x="608937" y="1913825"/>
                    <a:pt x="658467" y="1971928"/>
                    <a:pt x="663229" y="1992883"/>
                  </a:cubicBezTo>
                  <a:cubicBezTo>
                    <a:pt x="667039" y="2047175"/>
                    <a:pt x="667992" y="2141473"/>
                    <a:pt x="660372" y="2209100"/>
                  </a:cubicBezTo>
                  <a:cubicBezTo>
                    <a:pt x="637512" y="2177668"/>
                    <a:pt x="617509" y="2144330"/>
                    <a:pt x="592744" y="2114803"/>
                  </a:cubicBezTo>
                  <a:cubicBezTo>
                    <a:pt x="513687" y="2019553"/>
                    <a:pt x="422247" y="1936685"/>
                    <a:pt x="319377" y="1866200"/>
                  </a:cubicBezTo>
                  <a:cubicBezTo>
                    <a:pt x="236509" y="1810003"/>
                    <a:pt x="142212" y="1725230"/>
                    <a:pt x="142212" y="1725230"/>
                  </a:cubicBezTo>
                  <a:cubicBezTo>
                    <a:pt x="101254" y="1690940"/>
                    <a:pt x="58392" y="1649030"/>
                    <a:pt x="54582" y="1581403"/>
                  </a:cubicBezTo>
                  <a:cubicBezTo>
                    <a:pt x="53629" y="1569020"/>
                    <a:pt x="45057" y="1492820"/>
                    <a:pt x="55534" y="1467103"/>
                  </a:cubicBezTo>
                  <a:close/>
                  <a:moveTo>
                    <a:pt x="69822" y="1692845"/>
                  </a:moveTo>
                  <a:cubicBezTo>
                    <a:pt x="143164" y="1770950"/>
                    <a:pt x="218412" y="1825243"/>
                    <a:pt x="294612" y="1879535"/>
                  </a:cubicBezTo>
                  <a:cubicBezTo>
                    <a:pt x="294612" y="1879535"/>
                    <a:pt x="294612" y="1879535"/>
                    <a:pt x="294612" y="1879535"/>
                  </a:cubicBezTo>
                  <a:cubicBezTo>
                    <a:pt x="380337" y="1939543"/>
                    <a:pt x="655609" y="2165285"/>
                    <a:pt x="659419" y="2282443"/>
                  </a:cubicBezTo>
                  <a:cubicBezTo>
                    <a:pt x="628939" y="2249105"/>
                    <a:pt x="504162" y="2119565"/>
                    <a:pt x="460347" y="2119565"/>
                  </a:cubicBezTo>
                  <a:cubicBezTo>
                    <a:pt x="530832" y="2161475"/>
                    <a:pt x="655609" y="2293873"/>
                    <a:pt x="656562" y="2334830"/>
                  </a:cubicBezTo>
                  <a:cubicBezTo>
                    <a:pt x="654657" y="2368168"/>
                    <a:pt x="649894" y="2449130"/>
                    <a:pt x="640369" y="2509138"/>
                  </a:cubicBezTo>
                  <a:cubicBezTo>
                    <a:pt x="599412" y="2393885"/>
                    <a:pt x="533689" y="2308160"/>
                    <a:pt x="456537" y="2230055"/>
                  </a:cubicBezTo>
                  <a:cubicBezTo>
                    <a:pt x="409864" y="2182430"/>
                    <a:pt x="276514" y="2070035"/>
                    <a:pt x="266037" y="2050985"/>
                  </a:cubicBezTo>
                  <a:cubicBezTo>
                    <a:pt x="266037" y="2050033"/>
                    <a:pt x="78394" y="1854770"/>
                    <a:pt x="69822" y="1692845"/>
                  </a:cubicBezTo>
                  <a:close/>
                  <a:moveTo>
                    <a:pt x="135544" y="2132900"/>
                  </a:moveTo>
                  <a:cubicBezTo>
                    <a:pt x="177454" y="2167190"/>
                    <a:pt x="276514" y="2195765"/>
                    <a:pt x="326997" y="2269108"/>
                  </a:cubicBezTo>
                  <a:cubicBezTo>
                    <a:pt x="301279" y="2180525"/>
                    <a:pt x="145069" y="2150045"/>
                    <a:pt x="119352" y="2081465"/>
                  </a:cubicBezTo>
                  <a:cubicBezTo>
                    <a:pt x="111732" y="2060510"/>
                    <a:pt x="114589" y="1994788"/>
                    <a:pt x="112684" y="1971928"/>
                  </a:cubicBezTo>
                  <a:cubicBezTo>
                    <a:pt x="111732" y="1958593"/>
                    <a:pt x="108874" y="1928113"/>
                    <a:pt x="117447" y="1924303"/>
                  </a:cubicBezTo>
                  <a:cubicBezTo>
                    <a:pt x="126972" y="1920493"/>
                    <a:pt x="140307" y="1949068"/>
                    <a:pt x="144117" y="1955735"/>
                  </a:cubicBezTo>
                  <a:cubicBezTo>
                    <a:pt x="186979" y="2015743"/>
                    <a:pt x="242224" y="2065273"/>
                    <a:pt x="292707" y="2117660"/>
                  </a:cubicBezTo>
                  <a:lnTo>
                    <a:pt x="292707" y="2117660"/>
                  </a:lnTo>
                  <a:cubicBezTo>
                    <a:pt x="350809" y="2170048"/>
                    <a:pt x="536547" y="2306255"/>
                    <a:pt x="597507" y="2470085"/>
                  </a:cubicBezTo>
                  <a:cubicBezTo>
                    <a:pt x="601317" y="2480563"/>
                    <a:pt x="632749" y="2527235"/>
                    <a:pt x="627987" y="2611055"/>
                  </a:cubicBezTo>
                  <a:cubicBezTo>
                    <a:pt x="612747" y="2590100"/>
                    <a:pt x="556549" y="2446273"/>
                    <a:pt x="515592" y="2436748"/>
                  </a:cubicBezTo>
                  <a:cubicBezTo>
                    <a:pt x="547024" y="2462465"/>
                    <a:pt x="618462" y="2615818"/>
                    <a:pt x="618462" y="2642488"/>
                  </a:cubicBezTo>
                  <a:cubicBezTo>
                    <a:pt x="617509" y="2666300"/>
                    <a:pt x="610842" y="2712020"/>
                    <a:pt x="600364" y="2744405"/>
                  </a:cubicBezTo>
                  <a:cubicBezTo>
                    <a:pt x="502257" y="2456750"/>
                    <a:pt x="201267" y="2273870"/>
                    <a:pt x="201267" y="2273870"/>
                  </a:cubicBezTo>
                  <a:cubicBezTo>
                    <a:pt x="176502" y="2251010"/>
                    <a:pt x="169834" y="2236723"/>
                    <a:pt x="135544" y="2132900"/>
                  </a:cubicBezTo>
                  <a:close/>
                  <a:moveTo>
                    <a:pt x="181264" y="2282443"/>
                  </a:moveTo>
                  <a:cubicBezTo>
                    <a:pt x="315567" y="2383408"/>
                    <a:pt x="465109" y="2493898"/>
                    <a:pt x="538452" y="2651060"/>
                  </a:cubicBezTo>
                  <a:cubicBezTo>
                    <a:pt x="452727" y="2552953"/>
                    <a:pt x="334617" y="2461513"/>
                    <a:pt x="244129" y="2368168"/>
                  </a:cubicBezTo>
                  <a:cubicBezTo>
                    <a:pt x="261274" y="2411983"/>
                    <a:pt x="294612" y="2431985"/>
                    <a:pt x="333664" y="2469133"/>
                  </a:cubicBezTo>
                  <a:lnTo>
                    <a:pt x="333664" y="2469133"/>
                  </a:lnTo>
                  <a:cubicBezTo>
                    <a:pt x="343189" y="2478658"/>
                    <a:pt x="487017" y="2584385"/>
                    <a:pt x="565122" y="2732023"/>
                  </a:cubicBezTo>
                  <a:cubicBezTo>
                    <a:pt x="568932" y="2739643"/>
                    <a:pt x="588934" y="2796793"/>
                    <a:pt x="583219" y="2819653"/>
                  </a:cubicBezTo>
                  <a:cubicBezTo>
                    <a:pt x="578457" y="2851085"/>
                    <a:pt x="574647" y="2910140"/>
                    <a:pt x="561312" y="2951098"/>
                  </a:cubicBezTo>
                  <a:cubicBezTo>
                    <a:pt x="529879" y="2852038"/>
                    <a:pt x="485112" y="2803460"/>
                    <a:pt x="422247" y="2740595"/>
                  </a:cubicBezTo>
                  <a:cubicBezTo>
                    <a:pt x="378432" y="2698685"/>
                    <a:pt x="292707" y="2623438"/>
                    <a:pt x="292707" y="2623438"/>
                  </a:cubicBezTo>
                  <a:cubicBezTo>
                    <a:pt x="176502" y="2525330"/>
                    <a:pt x="182217" y="2425318"/>
                    <a:pt x="181264" y="2282443"/>
                  </a:cubicBezTo>
                  <a:close/>
                  <a:moveTo>
                    <a:pt x="510829" y="3152075"/>
                  </a:moveTo>
                  <a:cubicBezTo>
                    <a:pt x="490827" y="3056825"/>
                    <a:pt x="463204" y="2973958"/>
                    <a:pt x="379384" y="2880613"/>
                  </a:cubicBezTo>
                  <a:cubicBezTo>
                    <a:pt x="357477" y="2860610"/>
                    <a:pt x="297469" y="2790125"/>
                    <a:pt x="282229" y="2765360"/>
                  </a:cubicBezTo>
                  <a:cubicBezTo>
                    <a:pt x="242224" y="2706305"/>
                    <a:pt x="219364" y="2678683"/>
                    <a:pt x="224127" y="2585338"/>
                  </a:cubicBezTo>
                  <a:cubicBezTo>
                    <a:pt x="263179" y="2624390"/>
                    <a:pt x="308899" y="2663443"/>
                    <a:pt x="349857" y="2698685"/>
                  </a:cubicBezTo>
                  <a:cubicBezTo>
                    <a:pt x="361287" y="2709163"/>
                    <a:pt x="507019" y="2847275"/>
                    <a:pt x="537499" y="2938715"/>
                  </a:cubicBezTo>
                  <a:cubicBezTo>
                    <a:pt x="544167" y="2958718"/>
                    <a:pt x="550834" y="2996818"/>
                    <a:pt x="547024" y="3017773"/>
                  </a:cubicBezTo>
                  <a:cubicBezTo>
                    <a:pt x="547024" y="3022535"/>
                    <a:pt x="514639" y="3151123"/>
                    <a:pt x="510829" y="3152075"/>
                  </a:cubicBezTo>
                  <a:close/>
                  <a:moveTo>
                    <a:pt x="224127" y="2726308"/>
                  </a:moveTo>
                  <a:cubicBezTo>
                    <a:pt x="246987" y="2753930"/>
                    <a:pt x="307947" y="2832988"/>
                    <a:pt x="330807" y="2860610"/>
                  </a:cubicBezTo>
                  <a:cubicBezTo>
                    <a:pt x="341284" y="2872040"/>
                    <a:pt x="351762" y="2884423"/>
                    <a:pt x="362239" y="2895853"/>
                  </a:cubicBezTo>
                  <a:cubicBezTo>
                    <a:pt x="428914" y="2962528"/>
                    <a:pt x="467014" y="3043490"/>
                    <a:pt x="488922" y="3133978"/>
                  </a:cubicBezTo>
                  <a:cubicBezTo>
                    <a:pt x="495589" y="3163505"/>
                    <a:pt x="495589" y="3172078"/>
                    <a:pt x="488922" y="3213035"/>
                  </a:cubicBezTo>
                  <a:cubicBezTo>
                    <a:pt x="483207" y="3239705"/>
                    <a:pt x="471777" y="3297808"/>
                    <a:pt x="451774" y="3316858"/>
                  </a:cubicBezTo>
                  <a:cubicBezTo>
                    <a:pt x="426057" y="3202558"/>
                    <a:pt x="357477" y="3100640"/>
                    <a:pt x="314614" y="3022535"/>
                  </a:cubicBezTo>
                  <a:cubicBezTo>
                    <a:pt x="269847" y="2942525"/>
                    <a:pt x="235557" y="2927285"/>
                    <a:pt x="238414" y="2828225"/>
                  </a:cubicBezTo>
                  <a:cubicBezTo>
                    <a:pt x="264132" y="2860610"/>
                    <a:pt x="343189" y="2927285"/>
                    <a:pt x="364144" y="2993008"/>
                  </a:cubicBezTo>
                  <a:cubicBezTo>
                    <a:pt x="346047" y="2917760"/>
                    <a:pt x="236509" y="2836798"/>
                    <a:pt x="224127" y="2726308"/>
                  </a:cubicBezTo>
                  <a:close/>
                  <a:moveTo>
                    <a:pt x="230794" y="2937763"/>
                  </a:moveTo>
                  <a:cubicBezTo>
                    <a:pt x="259369" y="2981578"/>
                    <a:pt x="279372" y="3006343"/>
                    <a:pt x="296517" y="3040633"/>
                  </a:cubicBezTo>
                  <a:cubicBezTo>
                    <a:pt x="307947" y="3067303"/>
                    <a:pt x="415579" y="3239705"/>
                    <a:pt x="432724" y="3317810"/>
                  </a:cubicBezTo>
                  <a:cubicBezTo>
                    <a:pt x="443202" y="3363530"/>
                    <a:pt x="431772" y="3399725"/>
                    <a:pt x="408912" y="3442588"/>
                  </a:cubicBezTo>
                  <a:cubicBezTo>
                    <a:pt x="402244" y="3463543"/>
                    <a:pt x="381289" y="3505453"/>
                    <a:pt x="373669" y="3530218"/>
                  </a:cubicBezTo>
                  <a:cubicBezTo>
                    <a:pt x="371764" y="3506405"/>
                    <a:pt x="372717" y="3499738"/>
                    <a:pt x="371764" y="3498785"/>
                  </a:cubicBezTo>
                  <a:cubicBezTo>
                    <a:pt x="358429" y="3401630"/>
                    <a:pt x="303184" y="3320668"/>
                    <a:pt x="263179" y="3234943"/>
                  </a:cubicBezTo>
                  <a:cubicBezTo>
                    <a:pt x="263179" y="3234943"/>
                    <a:pt x="263179" y="3234943"/>
                    <a:pt x="263179" y="3234943"/>
                  </a:cubicBezTo>
                  <a:cubicBezTo>
                    <a:pt x="205077" y="3143503"/>
                    <a:pt x="189837" y="3047300"/>
                    <a:pt x="230794" y="2937763"/>
                  </a:cubicBezTo>
                  <a:close/>
                  <a:moveTo>
                    <a:pt x="203172" y="3145408"/>
                  </a:moveTo>
                  <a:cubicBezTo>
                    <a:pt x="234604" y="3229228"/>
                    <a:pt x="298422" y="3334003"/>
                    <a:pt x="331759" y="3407345"/>
                  </a:cubicBezTo>
                  <a:cubicBezTo>
                    <a:pt x="318424" y="3387343"/>
                    <a:pt x="303184" y="3370198"/>
                    <a:pt x="298422" y="3365435"/>
                  </a:cubicBezTo>
                  <a:cubicBezTo>
                    <a:pt x="312709" y="3392105"/>
                    <a:pt x="327949" y="3414965"/>
                    <a:pt x="340332" y="3462590"/>
                  </a:cubicBezTo>
                  <a:cubicBezTo>
                    <a:pt x="355572" y="3521645"/>
                    <a:pt x="359382" y="3540695"/>
                    <a:pt x="306042" y="3632135"/>
                  </a:cubicBezTo>
                  <a:cubicBezTo>
                    <a:pt x="313662" y="3513073"/>
                    <a:pt x="246987" y="3398773"/>
                    <a:pt x="202219" y="3295903"/>
                  </a:cubicBezTo>
                  <a:cubicBezTo>
                    <a:pt x="193647" y="3269233"/>
                    <a:pt x="194599" y="3237800"/>
                    <a:pt x="224127" y="3275900"/>
                  </a:cubicBezTo>
                  <a:cubicBezTo>
                    <a:pt x="231747" y="3286378"/>
                    <a:pt x="285087" y="3349243"/>
                    <a:pt x="292707" y="3359720"/>
                  </a:cubicBezTo>
                  <a:cubicBezTo>
                    <a:pt x="288897" y="3351148"/>
                    <a:pt x="254607" y="3305428"/>
                    <a:pt x="249844" y="3297808"/>
                  </a:cubicBezTo>
                  <a:cubicBezTo>
                    <a:pt x="238414" y="3283520"/>
                    <a:pt x="228889" y="3267328"/>
                    <a:pt x="219364" y="3251135"/>
                  </a:cubicBezTo>
                  <a:cubicBezTo>
                    <a:pt x="207934" y="3228275"/>
                    <a:pt x="192694" y="3185413"/>
                    <a:pt x="203172" y="3145408"/>
                  </a:cubicBezTo>
                  <a:close/>
                  <a:moveTo>
                    <a:pt x="193647" y="3329240"/>
                  </a:moveTo>
                  <a:cubicBezTo>
                    <a:pt x="214602" y="3346385"/>
                    <a:pt x="229842" y="3374008"/>
                    <a:pt x="235557" y="3394010"/>
                  </a:cubicBezTo>
                  <a:cubicBezTo>
                    <a:pt x="264132" y="3466400"/>
                    <a:pt x="305089" y="3571175"/>
                    <a:pt x="288897" y="3655948"/>
                  </a:cubicBezTo>
                  <a:cubicBezTo>
                    <a:pt x="274609" y="3574985"/>
                    <a:pt x="194599" y="3442588"/>
                    <a:pt x="194599" y="3442588"/>
                  </a:cubicBezTo>
                  <a:cubicBezTo>
                    <a:pt x="179359" y="3408298"/>
                    <a:pt x="175549" y="3376865"/>
                    <a:pt x="193647" y="3329240"/>
                  </a:cubicBezTo>
                  <a:close/>
                  <a:moveTo>
                    <a:pt x="206982" y="3799775"/>
                  </a:moveTo>
                  <a:cubicBezTo>
                    <a:pt x="153642" y="3715003"/>
                    <a:pt x="119352" y="3634993"/>
                    <a:pt x="135544" y="3530218"/>
                  </a:cubicBezTo>
                  <a:cubicBezTo>
                    <a:pt x="138402" y="3513073"/>
                    <a:pt x="140307" y="3503548"/>
                    <a:pt x="146022" y="3492118"/>
                  </a:cubicBezTo>
                  <a:cubicBezTo>
                    <a:pt x="176502" y="3567365"/>
                    <a:pt x="193647" y="3635945"/>
                    <a:pt x="242224" y="3711193"/>
                  </a:cubicBezTo>
                  <a:cubicBezTo>
                    <a:pt x="216507" y="3625468"/>
                    <a:pt x="162214" y="3507358"/>
                    <a:pt x="164119" y="3414965"/>
                  </a:cubicBezTo>
                  <a:cubicBezTo>
                    <a:pt x="224127" y="3575938"/>
                    <a:pt x="327949" y="3631183"/>
                    <a:pt x="243177" y="3789298"/>
                  </a:cubicBezTo>
                  <a:cubicBezTo>
                    <a:pt x="233652" y="3805490"/>
                    <a:pt x="224127" y="3826445"/>
                    <a:pt x="206982" y="3799775"/>
                  </a:cubicBezTo>
                  <a:close/>
                  <a:moveTo>
                    <a:pt x="292707" y="3984560"/>
                  </a:moveTo>
                  <a:cubicBezTo>
                    <a:pt x="287944" y="4002658"/>
                    <a:pt x="272704" y="4052188"/>
                    <a:pt x="263179" y="4068380"/>
                  </a:cubicBezTo>
                  <a:cubicBezTo>
                    <a:pt x="257464" y="4077905"/>
                    <a:pt x="246987" y="4115053"/>
                    <a:pt x="231747" y="4109338"/>
                  </a:cubicBezTo>
                  <a:cubicBezTo>
                    <a:pt x="217459" y="4104575"/>
                    <a:pt x="218412" y="4063618"/>
                    <a:pt x="216507" y="4051235"/>
                  </a:cubicBezTo>
                  <a:cubicBezTo>
                    <a:pt x="206982" y="3963605"/>
                    <a:pt x="224127" y="3881690"/>
                    <a:pt x="239367" y="3840733"/>
                  </a:cubicBezTo>
                  <a:cubicBezTo>
                    <a:pt x="283182" y="3720718"/>
                    <a:pt x="352714" y="3614038"/>
                    <a:pt x="407959" y="3498785"/>
                  </a:cubicBezTo>
                  <a:cubicBezTo>
                    <a:pt x="517497" y="3243515"/>
                    <a:pt x="587982" y="2977768"/>
                    <a:pt x="634654" y="2705353"/>
                  </a:cubicBezTo>
                  <a:cubicBezTo>
                    <a:pt x="634654" y="2705353"/>
                    <a:pt x="634654" y="2705353"/>
                    <a:pt x="634654" y="2705353"/>
                  </a:cubicBezTo>
                  <a:cubicBezTo>
                    <a:pt x="674659" y="2470085"/>
                    <a:pt x="692757" y="2232913"/>
                    <a:pt x="693709" y="1993835"/>
                  </a:cubicBezTo>
                  <a:cubicBezTo>
                    <a:pt x="693709" y="1969070"/>
                    <a:pt x="692757" y="1943353"/>
                    <a:pt x="691804" y="1918588"/>
                  </a:cubicBezTo>
                  <a:cubicBezTo>
                    <a:pt x="697519" y="1739518"/>
                    <a:pt x="677517" y="1562353"/>
                    <a:pt x="661324" y="1385188"/>
                  </a:cubicBezTo>
                  <a:cubicBezTo>
                    <a:pt x="688947" y="1473770"/>
                    <a:pt x="700377" y="1564258"/>
                    <a:pt x="709902" y="1654745"/>
                  </a:cubicBezTo>
                  <a:cubicBezTo>
                    <a:pt x="738477" y="1938590"/>
                    <a:pt x="715617" y="2224340"/>
                    <a:pt x="729904" y="2509138"/>
                  </a:cubicBezTo>
                  <a:cubicBezTo>
                    <a:pt x="731809" y="2546285"/>
                    <a:pt x="653704" y="2965385"/>
                    <a:pt x="635607" y="3024440"/>
                  </a:cubicBezTo>
                  <a:cubicBezTo>
                    <a:pt x="572742" y="3190175"/>
                    <a:pt x="440344" y="3546410"/>
                    <a:pt x="435582" y="3557840"/>
                  </a:cubicBezTo>
                  <a:cubicBezTo>
                    <a:pt x="403197" y="3640708"/>
                    <a:pt x="371764" y="3722623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24139" y="3874070"/>
                    <a:pt x="312709" y="3906455"/>
                    <a:pt x="292707" y="3984560"/>
                  </a:cubicBezTo>
                  <a:close/>
                  <a:moveTo>
                    <a:pt x="387957" y="3737863"/>
                  </a:moveTo>
                  <a:cubicBezTo>
                    <a:pt x="406054" y="3699763"/>
                    <a:pt x="440344" y="3676903"/>
                    <a:pt x="469872" y="3649280"/>
                  </a:cubicBezTo>
                  <a:cubicBezTo>
                    <a:pt x="447964" y="3682618"/>
                    <a:pt x="424152" y="3715955"/>
                    <a:pt x="387957" y="3737863"/>
                  </a:cubicBezTo>
                  <a:close/>
                  <a:moveTo>
                    <a:pt x="729904" y="3345433"/>
                  </a:moveTo>
                  <a:cubicBezTo>
                    <a:pt x="647989" y="3473068"/>
                    <a:pt x="511782" y="3546410"/>
                    <a:pt x="420342" y="3663568"/>
                  </a:cubicBezTo>
                  <a:cubicBezTo>
                    <a:pt x="424152" y="3558793"/>
                    <a:pt x="605127" y="3382580"/>
                    <a:pt x="738477" y="3320668"/>
                  </a:cubicBezTo>
                  <a:cubicBezTo>
                    <a:pt x="769909" y="3311143"/>
                    <a:pt x="734667" y="3337813"/>
                    <a:pt x="729904" y="3345433"/>
                  </a:cubicBezTo>
                  <a:close/>
                  <a:moveTo>
                    <a:pt x="902307" y="3049205"/>
                  </a:moveTo>
                  <a:cubicBezTo>
                    <a:pt x="890877" y="3065398"/>
                    <a:pt x="803247" y="3151123"/>
                    <a:pt x="793722" y="3161600"/>
                  </a:cubicBezTo>
                  <a:cubicBezTo>
                    <a:pt x="805152" y="3153980"/>
                    <a:pt x="824202" y="3139693"/>
                    <a:pt x="835632" y="3132073"/>
                  </a:cubicBezTo>
                  <a:cubicBezTo>
                    <a:pt x="855634" y="3114928"/>
                    <a:pt x="918499" y="3054920"/>
                    <a:pt x="938502" y="3037775"/>
                  </a:cubicBezTo>
                  <a:cubicBezTo>
                    <a:pt x="902307" y="3122548"/>
                    <a:pt x="871827" y="3189223"/>
                    <a:pt x="835632" y="3221608"/>
                  </a:cubicBezTo>
                  <a:cubicBezTo>
                    <a:pt x="734667" y="3311143"/>
                    <a:pt x="601317" y="3374008"/>
                    <a:pt x="498447" y="3478783"/>
                  </a:cubicBezTo>
                  <a:cubicBezTo>
                    <a:pt x="534642" y="3366388"/>
                    <a:pt x="636559" y="3304475"/>
                    <a:pt x="671802" y="3277805"/>
                  </a:cubicBezTo>
                  <a:cubicBezTo>
                    <a:pt x="614652" y="3292093"/>
                    <a:pt x="513687" y="3407345"/>
                    <a:pt x="520354" y="3389248"/>
                  </a:cubicBezTo>
                  <a:cubicBezTo>
                    <a:pt x="538452" y="3333050"/>
                    <a:pt x="594649" y="3254945"/>
                    <a:pt x="634654" y="3213035"/>
                  </a:cubicBezTo>
                  <a:cubicBezTo>
                    <a:pt x="757527" y="3085400"/>
                    <a:pt x="893734" y="2971100"/>
                    <a:pt x="1008987" y="2836798"/>
                  </a:cubicBezTo>
                  <a:cubicBezTo>
                    <a:pt x="999462" y="2902520"/>
                    <a:pt x="988984" y="2946335"/>
                    <a:pt x="902307" y="3049205"/>
                  </a:cubicBezTo>
                  <a:close/>
                  <a:moveTo>
                    <a:pt x="1039467" y="2749168"/>
                  </a:moveTo>
                  <a:cubicBezTo>
                    <a:pt x="939454" y="2875850"/>
                    <a:pt x="822297" y="2993008"/>
                    <a:pt x="701329" y="3099688"/>
                  </a:cubicBezTo>
                  <a:cubicBezTo>
                    <a:pt x="663229" y="3133025"/>
                    <a:pt x="629892" y="3173030"/>
                    <a:pt x="588934" y="3216845"/>
                  </a:cubicBezTo>
                  <a:cubicBezTo>
                    <a:pt x="609889" y="3153028"/>
                    <a:pt x="661324" y="3024440"/>
                    <a:pt x="661324" y="3024440"/>
                  </a:cubicBezTo>
                  <a:cubicBezTo>
                    <a:pt x="675612" y="2979673"/>
                    <a:pt x="687994" y="2981578"/>
                    <a:pt x="707997" y="2963480"/>
                  </a:cubicBezTo>
                  <a:cubicBezTo>
                    <a:pt x="709902" y="2961575"/>
                    <a:pt x="976602" y="2710115"/>
                    <a:pt x="976602" y="2710115"/>
                  </a:cubicBezTo>
                  <a:cubicBezTo>
                    <a:pt x="968982" y="2718688"/>
                    <a:pt x="1056612" y="2632963"/>
                    <a:pt x="1095664" y="2595815"/>
                  </a:cubicBezTo>
                  <a:cubicBezTo>
                    <a:pt x="1082329" y="2643440"/>
                    <a:pt x="1072804" y="2705353"/>
                    <a:pt x="1039467" y="2749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9">
              <a:extLst>
                <a:ext uri="{FF2B5EF4-FFF2-40B4-BE49-F238E27FC236}">
                  <a16:creationId xmlns:a16="http://schemas.microsoft.com/office/drawing/2014/main" id="{FC0F2F15-F73A-4C30-AC07-7277BE72D274}"/>
                </a:ext>
              </a:extLst>
            </p:cNvPr>
            <p:cNvSpPr/>
            <p:nvPr/>
          </p:nvSpPr>
          <p:spPr>
            <a:xfrm rot="1520710">
              <a:off x="2169010" y="4277628"/>
              <a:ext cx="445448" cy="1328726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FED69F31-7EBE-4BD3-B9BE-DA01EDA184E6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B0758-12B8-41D3-8A25-6937EC0B1271}"/>
              </a:ext>
            </a:extLst>
          </p:cNvPr>
          <p:cNvSpPr txBox="1"/>
          <p:nvPr/>
        </p:nvSpPr>
        <p:spPr>
          <a:xfrm>
            <a:off x="6252888" y="2644170"/>
            <a:ext cx="525603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0DDA1-CED1-4D83-928A-3ACF862C06D6}"/>
              </a:ext>
            </a:extLst>
          </p:cNvPr>
          <p:cNvSpPr txBox="1"/>
          <p:nvPr/>
        </p:nvSpPr>
        <p:spPr>
          <a:xfrm>
            <a:off x="6252887" y="4379646"/>
            <a:ext cx="5256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527AC-DC07-4EF8-A4C4-0DB60E6B1C6C}"/>
              </a:ext>
            </a:extLst>
          </p:cNvPr>
          <p:cNvSpPr txBox="1"/>
          <p:nvPr/>
        </p:nvSpPr>
        <p:spPr>
          <a:xfrm>
            <a:off x="6252887" y="447029"/>
            <a:ext cx="4504988" cy="158812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595959"/>
      </a:accent5>
      <a:accent6>
        <a:srgbClr val="404040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595959"/>
      </a:accent5>
      <a:accent6>
        <a:srgbClr val="40404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595959"/>
      </a:accent5>
      <a:accent6>
        <a:srgbClr val="40404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4823</Words>
  <Application>Microsoft Office PowerPoint</Application>
  <PresentationFormat>와이드스크린</PresentationFormat>
  <Paragraphs>547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Arial</vt:lpstr>
      <vt:lpstr>Brush Script MT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67</cp:revision>
  <dcterms:created xsi:type="dcterms:W3CDTF">2020-01-20T05:08:25Z</dcterms:created>
  <dcterms:modified xsi:type="dcterms:W3CDTF">2022-08-11T03:21:04Z</dcterms:modified>
</cp:coreProperties>
</file>