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482" r:id="rId2"/>
    <p:sldId id="4114" r:id="rId3"/>
    <p:sldId id="4080" r:id="rId4"/>
    <p:sldId id="4101" r:id="rId5"/>
    <p:sldId id="4093" r:id="rId6"/>
    <p:sldId id="4095" r:id="rId7"/>
    <p:sldId id="4102" r:id="rId8"/>
    <p:sldId id="4097" r:id="rId9"/>
    <p:sldId id="4094" r:id="rId10"/>
    <p:sldId id="4099" r:id="rId11"/>
    <p:sldId id="4106" r:id="rId12"/>
    <p:sldId id="4103" r:id="rId13"/>
    <p:sldId id="4105" r:id="rId14"/>
    <p:sldId id="1772" r:id="rId1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305A"/>
    <a:srgbClr val="335FFE"/>
    <a:srgbClr val="111340"/>
    <a:srgbClr val="E2ECF1"/>
    <a:srgbClr val="F1F6F8"/>
    <a:srgbClr val="DBE9F0"/>
    <a:srgbClr val="073B4C"/>
    <a:srgbClr val="ECF3F6"/>
    <a:srgbClr val="B5B5B5"/>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6" autoAdjust="0"/>
    <p:restoredTop sz="95226" autoAdjust="0"/>
  </p:normalViewPr>
  <p:slideViewPr>
    <p:cSldViewPr snapToGrid="0" snapToObjects="1">
      <p:cViewPr varScale="1">
        <p:scale>
          <a:sx n="39" d="100"/>
          <a:sy n="39" d="100"/>
        </p:scale>
        <p:origin x="450" y="13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30" d="100"/>
        <a:sy n="3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4"/>
            </a:solidFill>
            <a:ln>
              <a:noFill/>
            </a:ln>
            <a:effectLst/>
          </c:spPr>
          <c:invertIfNegative val="0"/>
          <c:cat>
            <c:strRef>
              <c:f>Sheet1!$A$2</c:f>
              <c:strCache>
                <c:ptCount val="1"/>
                <c:pt idx="0">
                  <c:v>Category 1</c:v>
                </c:pt>
              </c:strCache>
            </c:strRef>
          </c:cat>
          <c:val>
            <c:numRef>
              <c:f>Sheet1!$B$2</c:f>
              <c:numCache>
                <c:formatCode>0%</c:formatCode>
                <c:ptCount val="1"/>
                <c:pt idx="0">
                  <c:v>0.2</c:v>
                </c:pt>
              </c:numCache>
            </c:numRef>
          </c:val>
          <c:extLst>
            <c:ext xmlns:c16="http://schemas.microsoft.com/office/drawing/2014/chart" uri="{C3380CC4-5D6E-409C-BE32-E72D297353CC}">
              <c16:uniqueId val="{00000000-97FC-8444-8E84-F5723467E0FE}"/>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2-97FC-8444-8E84-F5723467E0FE}"/>
              </c:ext>
            </c:extLst>
          </c:dPt>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3-97FC-8444-8E84-F5723467E0FE}"/>
            </c:ext>
          </c:extLst>
        </c:ser>
        <c:ser>
          <c:idx val="2"/>
          <c:order val="2"/>
          <c:tx>
            <c:strRef>
              <c:f>Sheet1!$D$1</c:f>
              <c:strCache>
                <c:ptCount val="1"/>
                <c:pt idx="0">
                  <c:v>Series 3</c:v>
                </c:pt>
              </c:strCache>
            </c:strRef>
          </c:tx>
          <c:spPr>
            <a:solidFill>
              <a:schemeClr val="accent2"/>
            </a:solidFill>
            <a:ln>
              <a:noFill/>
            </a:ln>
            <a:effectLst/>
          </c:spPr>
          <c:invertIfNegative val="0"/>
          <c:cat>
            <c:strRef>
              <c:f>Sheet1!$A$2</c:f>
              <c:strCache>
                <c:ptCount val="1"/>
                <c:pt idx="0">
                  <c:v>Category 1</c:v>
                </c:pt>
              </c:strCache>
            </c:strRef>
          </c:cat>
          <c:val>
            <c:numRef>
              <c:f>Sheet1!$D$2</c:f>
              <c:numCache>
                <c:formatCode>0%</c:formatCode>
                <c:ptCount val="1"/>
                <c:pt idx="0">
                  <c:v>0.4</c:v>
                </c:pt>
              </c:numCache>
            </c:numRef>
          </c:val>
          <c:extLst>
            <c:ext xmlns:c16="http://schemas.microsoft.com/office/drawing/2014/chart" uri="{C3380CC4-5D6E-409C-BE32-E72D297353CC}">
              <c16:uniqueId val="{00000004-97FC-8444-8E84-F5723467E0FE}"/>
            </c:ext>
          </c:extLst>
        </c:ser>
        <c:ser>
          <c:idx val="3"/>
          <c:order val="3"/>
          <c:tx>
            <c:strRef>
              <c:f>Sheet1!$E$1</c:f>
              <c:strCache>
                <c:ptCount val="1"/>
                <c:pt idx="0">
                  <c:v>Series 4</c:v>
                </c:pt>
              </c:strCache>
            </c:strRef>
          </c:tx>
          <c:spPr>
            <a:solidFill>
              <a:schemeClr val="accent1"/>
            </a:solidFill>
            <a:ln>
              <a:noFill/>
            </a:ln>
            <a:effectLst/>
          </c:spPr>
          <c:invertIfNegative val="0"/>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5-97FC-8444-8E84-F5723467E0FE}"/>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scaling>
        <c:delete val="1"/>
        <c:axPos val="l"/>
        <c:numFmt formatCode="0%" sourceLinked="1"/>
        <c:majorTickMark val="none"/>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400" b="1" i="0" spc="-30" baseline="0">
          <a:solidFill>
            <a:schemeClr val="bg1"/>
          </a:solidFill>
          <a:latin typeface="Poppins" pitchFamily="2" charset="77"/>
          <a:cs typeface="Poppins"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400" b="1" i="0" u="none" strike="noStrike" kern="1200" spc="-290" baseline="0">
                    <a:solidFill>
                      <a:schemeClr val="bg1"/>
                    </a:solidFill>
                    <a:latin typeface="Poppins" pitchFamily="2" charset="77"/>
                    <a:ea typeface="+mn-ea"/>
                    <a:cs typeface="Poppins" pitchFamily="2" charset="77"/>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0.22</c:v>
                </c:pt>
              </c:numCache>
            </c:numRef>
          </c:val>
          <c:extLst>
            <c:ext xmlns:c16="http://schemas.microsoft.com/office/drawing/2014/chart" uri="{C3380CC4-5D6E-409C-BE32-E72D297353CC}">
              <c16:uniqueId val="{00000000-2B0C-C34A-B4AA-C7D118EF4E96}"/>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2B0C-C34A-B4AA-C7D118EF4E96}"/>
              </c:ext>
            </c:extLst>
          </c:dPt>
          <c:dLbls>
            <c:spPr>
              <a:noFill/>
              <a:ln>
                <a:noFill/>
              </a:ln>
              <a:effectLst/>
            </c:spPr>
            <c:txPr>
              <a:bodyPr rot="0" spcFirstLastPara="1" vertOverflow="ellipsis" vert="horz" wrap="square" anchor="ctr" anchorCtr="1"/>
              <a:lstStyle/>
              <a:p>
                <a:pPr>
                  <a:defRPr sz="7400" b="1" i="0" u="none" strike="noStrike" kern="1200" spc="-290" baseline="0">
                    <a:solidFill>
                      <a:schemeClr val="bg1"/>
                    </a:solidFill>
                    <a:latin typeface="Poppins" pitchFamily="2" charset="77"/>
                    <a:ea typeface="+mn-ea"/>
                    <a:cs typeface="Poppins" pitchFamily="2" charset="77"/>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0.28000000000000003</c:v>
                </c:pt>
              </c:numCache>
            </c:numRef>
          </c:val>
          <c:extLst>
            <c:ext xmlns:c16="http://schemas.microsoft.com/office/drawing/2014/chart" uri="{C3380CC4-5D6E-409C-BE32-E72D297353CC}">
              <c16:uniqueId val="{00000003-2B0C-C34A-B4AA-C7D118EF4E96}"/>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400" b="1" i="0" u="none" strike="noStrike" kern="1200" spc="-290" baseline="0">
                    <a:solidFill>
                      <a:schemeClr val="bg1"/>
                    </a:solidFill>
                    <a:latin typeface="Poppins" pitchFamily="2" charset="77"/>
                    <a:ea typeface="+mn-ea"/>
                    <a:cs typeface="Poppins" pitchFamily="2" charset="77"/>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0.24</c:v>
                </c:pt>
              </c:numCache>
            </c:numRef>
          </c:val>
          <c:extLst>
            <c:ext xmlns:c16="http://schemas.microsoft.com/office/drawing/2014/chart" uri="{C3380CC4-5D6E-409C-BE32-E72D297353CC}">
              <c16:uniqueId val="{00000004-2B0C-C34A-B4AA-C7D118EF4E96}"/>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7400" b="1" i="0" u="none" strike="noStrike" kern="1200" spc="-290" baseline="0">
                    <a:solidFill>
                      <a:schemeClr val="bg1"/>
                    </a:solidFill>
                    <a:latin typeface="Poppins" pitchFamily="2" charset="77"/>
                    <a:ea typeface="+mn-ea"/>
                    <a:cs typeface="Poppins" pitchFamily="2" charset="77"/>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0.26</c:v>
                </c:pt>
              </c:numCache>
            </c:numRef>
          </c:val>
          <c:extLst>
            <c:ext xmlns:c16="http://schemas.microsoft.com/office/drawing/2014/chart" uri="{C3380CC4-5D6E-409C-BE32-E72D297353CC}">
              <c16:uniqueId val="{00000005-2B0C-C34A-B4AA-C7D118EF4E96}"/>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scaling>
        <c:delete val="1"/>
        <c:axPos val="l"/>
        <c:numFmt formatCode="0%" sourceLinked="1"/>
        <c:majorTickMark val="none"/>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400" b="1" i="0" spc="-290" baseline="0">
          <a:solidFill>
            <a:schemeClr val="bg1"/>
          </a:solidFill>
          <a:latin typeface="Poppins" pitchFamily="2" charset="77"/>
          <a:cs typeface="Poppins"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557572487496713E-2"/>
          <c:y val="0"/>
          <c:w val="0.94044242751250329"/>
          <c:h val="0.90979704025296271"/>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4-9ACF-F14D-B813-6AF48BD378EB}"/>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9ACF-F14D-B813-6AF48BD378E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6-9ACF-F14D-B813-6AF48BD378EB}"/>
              </c:ext>
            </c:extLst>
          </c:dPt>
          <c:dLbls>
            <c:spPr>
              <a:noFill/>
              <a:ln>
                <a:noFill/>
              </a:ln>
              <a:effectLst/>
            </c:spPr>
            <c:txPr>
              <a:bodyPr rot="0" spcFirstLastPara="1" vertOverflow="ellipsis" vert="horz" wrap="square" lIns="38100" tIns="19050" rIns="38100" bIns="19050" anchor="ctr" anchorCtr="1">
                <a:spAutoFit/>
              </a:bodyPr>
              <a:lstStyle/>
              <a:p>
                <a:pPr>
                  <a:defRPr sz="3400" b="1" i="0" u="none" strike="noStrike" kern="1200" baseline="0">
                    <a:solidFill>
                      <a:schemeClr val="bg1"/>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0%</c:formatCode>
                <c:ptCount val="4"/>
                <c:pt idx="0">
                  <c:v>0.4</c:v>
                </c:pt>
                <c:pt idx="1">
                  <c:v>0.3</c:v>
                </c:pt>
                <c:pt idx="2">
                  <c:v>0.5</c:v>
                </c:pt>
                <c:pt idx="3">
                  <c:v>0.7</c:v>
                </c:pt>
              </c:numCache>
            </c:numRef>
          </c:val>
          <c:extLst>
            <c:ext xmlns:c16="http://schemas.microsoft.com/office/drawing/2014/chart" uri="{C3380CC4-5D6E-409C-BE32-E72D297353CC}">
              <c16:uniqueId val="{00000000-9ACF-F14D-B813-6AF48BD378EB}"/>
            </c:ext>
          </c:extLst>
        </c:ser>
        <c:dLbls>
          <c:dLblPos val="inEnd"/>
          <c:showLegendKey val="0"/>
          <c:showVal val="1"/>
          <c:showCatName val="0"/>
          <c:showSerName val="0"/>
          <c:showPercent val="0"/>
          <c:showBubbleSize val="0"/>
        </c:dLbls>
        <c:gapWidth val="50"/>
        <c:axId val="1311286528"/>
        <c:axId val="1311288208"/>
      </c:barChart>
      <c:catAx>
        <c:axId val="1311286528"/>
        <c:scaling>
          <c:orientation val="minMax"/>
        </c:scaling>
        <c:delete val="1"/>
        <c:axPos val="l"/>
        <c:numFmt formatCode="General" sourceLinked="1"/>
        <c:majorTickMark val="none"/>
        <c:minorTickMark val="none"/>
        <c:tickLblPos val="nextTo"/>
        <c:crossAx val="1311288208"/>
        <c:crosses val="autoZero"/>
        <c:auto val="1"/>
        <c:lblAlgn val="ctr"/>
        <c:lblOffset val="100"/>
        <c:noMultiLvlLbl val="0"/>
      </c:catAx>
      <c:valAx>
        <c:axId val="1311288208"/>
        <c:scaling>
          <c:orientation val="minMax"/>
        </c:scaling>
        <c:delete val="1"/>
        <c:axPos val="b"/>
        <c:majorGridlines>
          <c:spPr>
            <a:ln w="12700" cap="flat" cmpd="sng" algn="ctr">
              <a:solidFill>
                <a:schemeClr val="tx2"/>
              </a:solidFill>
              <a:round/>
            </a:ln>
            <a:effectLst/>
          </c:spPr>
        </c:majorGridlines>
        <c:numFmt formatCode="0%" sourceLinked="1"/>
        <c:majorTickMark val="out"/>
        <c:minorTickMark val="none"/>
        <c:tickLblPos val="nextTo"/>
        <c:crossAx val="1311286528"/>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400" b="1" i="0">
          <a:solidFill>
            <a:schemeClr val="bg1"/>
          </a:solidFill>
          <a:latin typeface="Poppins" pitchFamily="2" charset="77"/>
          <a:cs typeface="Poppins" pitchFamily="2" charset="77"/>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4">
                <a:alpha val="60086"/>
              </a:schemeClr>
            </a:solidFill>
            <a:ln>
              <a:noFill/>
            </a:ln>
            <a:effectLst/>
          </c:spPr>
          <c:invertIfNegative val="0"/>
          <c:cat>
            <c:strRef>
              <c:f>Sheet1!$A$2</c:f>
              <c:strCache>
                <c:ptCount val="1"/>
                <c:pt idx="0">
                  <c:v>Category 1</c:v>
                </c:pt>
              </c:strCache>
            </c:strRef>
          </c:cat>
          <c:val>
            <c:numRef>
              <c:f>Sheet1!$B$2</c:f>
              <c:numCache>
                <c:formatCode>General</c:formatCode>
                <c:ptCount val="1"/>
                <c:pt idx="0">
                  <c:v>60</c:v>
                </c:pt>
              </c:numCache>
            </c:numRef>
          </c:val>
          <c:extLst>
            <c:ext xmlns:c16="http://schemas.microsoft.com/office/drawing/2014/chart" uri="{C3380CC4-5D6E-409C-BE32-E72D297353CC}">
              <c16:uniqueId val="{00000000-81E9-024C-9FD2-206BCDA7711B}"/>
            </c:ext>
          </c:extLst>
        </c:ser>
        <c:ser>
          <c:idx val="1"/>
          <c:order val="1"/>
          <c:tx>
            <c:strRef>
              <c:f>Sheet1!$C$1</c:f>
              <c:strCache>
                <c:ptCount val="1"/>
                <c:pt idx="0">
                  <c:v>Series 2</c:v>
                </c:pt>
              </c:strCache>
            </c:strRef>
          </c:tx>
          <c:spPr>
            <a:solidFill>
              <a:schemeClr val="accent4"/>
            </a:solidFill>
            <a:ln>
              <a:noFill/>
            </a:ln>
            <a:effectLst/>
          </c:spPr>
          <c:invertIfNegative val="0"/>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81E9-024C-9FD2-206BCDA7711B}"/>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scaling>
        <c:delete val="1"/>
        <c:axPos val="l"/>
        <c:numFmt formatCode="0%" sourceLinked="1"/>
        <c:majorTickMark val="none"/>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4"/>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7-242E-AE45-A174-B51552D5B837}"/>
              </c:ext>
            </c:extLst>
          </c:dPt>
          <c:cat>
            <c:strRef>
              <c:f>Sheet1!$A$2</c:f>
              <c:strCache>
                <c:ptCount val="1"/>
                <c:pt idx="0">
                  <c:v>Category 1</c:v>
                </c:pt>
              </c:strCache>
            </c:strRef>
          </c:cat>
          <c:val>
            <c:numRef>
              <c:f>Sheet1!$B$2</c:f>
              <c:numCache>
                <c:formatCode>0%</c:formatCode>
                <c:ptCount val="1"/>
                <c:pt idx="0">
                  <c:v>0.5</c:v>
                </c:pt>
              </c:numCache>
            </c:numRef>
          </c:val>
          <c:extLst>
            <c:ext xmlns:c16="http://schemas.microsoft.com/office/drawing/2014/chart" uri="{C3380CC4-5D6E-409C-BE32-E72D297353CC}">
              <c16:uniqueId val="{00000000-242E-AE45-A174-B51552D5B837}"/>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242E-AE45-A174-B51552D5B837}"/>
              </c:ext>
            </c:extLst>
          </c:dPt>
          <c:cat>
            <c:strRef>
              <c:f>Sheet1!$A$2</c:f>
              <c:strCache>
                <c:ptCount val="1"/>
                <c:pt idx="0">
                  <c:v>Category 1</c:v>
                </c:pt>
              </c:strCache>
            </c:strRef>
          </c:cat>
          <c:val>
            <c:numRef>
              <c:f>Sheet1!$C$2</c:f>
              <c:numCache>
                <c:formatCode>0%</c:formatCode>
                <c:ptCount val="1"/>
                <c:pt idx="0">
                  <c:v>0.5</c:v>
                </c:pt>
              </c:numCache>
            </c:numRef>
          </c:val>
          <c:extLst>
            <c:ext xmlns:c16="http://schemas.microsoft.com/office/drawing/2014/chart" uri="{C3380CC4-5D6E-409C-BE32-E72D297353CC}">
              <c16:uniqueId val="{00000003-242E-AE45-A174-B51552D5B837}"/>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scaling>
        <c:delete val="1"/>
        <c:axPos val="l"/>
        <c:numFmt formatCode="0%" sourceLinked="1"/>
        <c:majorTickMark val="none"/>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400" b="1" i="0" spc="-30" baseline="0">
          <a:solidFill>
            <a:schemeClr val="bg1"/>
          </a:solidFill>
          <a:latin typeface="Poppins" pitchFamily="2" charset="77"/>
          <a:cs typeface="Poppins" pitchFamily="2" charset="77"/>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5"/>
            </a:solidFill>
            <a:ln>
              <a:noFill/>
            </a:ln>
            <a:effectLst/>
          </c:spPr>
          <c:invertIfNegative val="0"/>
          <c:cat>
            <c:strRef>
              <c:f>Sheet1!$A$2</c:f>
              <c:strCache>
                <c:ptCount val="1"/>
                <c:pt idx="0">
                  <c:v>Category 1</c:v>
                </c:pt>
              </c:strCache>
            </c:strRef>
          </c:cat>
          <c:val>
            <c:numRef>
              <c:f>Sheet1!$B$2</c:f>
              <c:numCache>
                <c:formatCode>0%</c:formatCode>
                <c:ptCount val="1"/>
                <c:pt idx="0">
                  <c:v>0.9</c:v>
                </c:pt>
              </c:numCache>
            </c:numRef>
          </c:val>
          <c:extLst>
            <c:ext xmlns:c16="http://schemas.microsoft.com/office/drawing/2014/chart" uri="{C3380CC4-5D6E-409C-BE32-E72D297353CC}">
              <c16:uniqueId val="{00000000-242E-AE45-A174-B51552D5B837}"/>
            </c:ext>
          </c:extLst>
        </c:ser>
        <c:ser>
          <c:idx val="1"/>
          <c:order val="1"/>
          <c:tx>
            <c:strRef>
              <c:f>Sheet1!$C$1</c:f>
              <c:strCache>
                <c:ptCount val="1"/>
                <c:pt idx="0">
                  <c:v>Series 2</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2-242E-AE45-A174-B51552D5B837}"/>
              </c:ext>
            </c:extLst>
          </c:dPt>
          <c:cat>
            <c:strRef>
              <c:f>Sheet1!$A$2</c:f>
              <c:strCache>
                <c:ptCount val="1"/>
                <c:pt idx="0">
                  <c:v>Category 1</c:v>
                </c:pt>
              </c:strCache>
            </c:strRef>
          </c:cat>
          <c:val>
            <c:numRef>
              <c:f>Sheet1!$C$2</c:f>
              <c:numCache>
                <c:formatCode>0%</c:formatCode>
                <c:ptCount val="1"/>
                <c:pt idx="0">
                  <c:v>0.1</c:v>
                </c:pt>
              </c:numCache>
            </c:numRef>
          </c:val>
          <c:extLst>
            <c:ext xmlns:c16="http://schemas.microsoft.com/office/drawing/2014/chart" uri="{C3380CC4-5D6E-409C-BE32-E72D297353CC}">
              <c16:uniqueId val="{00000003-242E-AE45-A174-B51552D5B837}"/>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min val="0"/>
        </c:scaling>
        <c:delete val="1"/>
        <c:axPos val="l"/>
        <c:numFmt formatCode="0%" sourceLinked="1"/>
        <c:majorTickMark val="out"/>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400" b="1" i="0" spc="-30" baseline="0">
          <a:solidFill>
            <a:schemeClr val="bg1"/>
          </a:solidFill>
          <a:latin typeface="Poppins" pitchFamily="2" charset="77"/>
          <a:cs typeface="Poppins" pitchFamily="2" charset="77"/>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4"/>
            </a:solidFill>
            <a:ln>
              <a:noFill/>
            </a:ln>
            <a:effectLst/>
          </c:spPr>
          <c:invertIfNegative val="0"/>
          <c:dPt>
            <c:idx val="0"/>
            <c:invertIfNegative val="0"/>
            <c:bubble3D val="0"/>
            <c:spPr>
              <a:solidFill>
                <a:schemeClr val="accent2">
                  <a:alpha val="30000"/>
                </a:schemeClr>
              </a:solidFill>
              <a:ln>
                <a:noFill/>
              </a:ln>
              <a:effectLst/>
            </c:spPr>
            <c:extLst>
              <c:ext xmlns:c16="http://schemas.microsoft.com/office/drawing/2014/chart" uri="{C3380CC4-5D6E-409C-BE32-E72D297353CC}">
                <c16:uniqueId val="{00000001-FC9F-DB47-995F-DA6D76BF212F}"/>
              </c:ext>
            </c:extLst>
          </c:dPt>
          <c:cat>
            <c:strRef>
              <c:f>Sheet1!$A$2</c:f>
              <c:strCache>
                <c:ptCount val="1"/>
                <c:pt idx="0">
                  <c:v>Category 1</c:v>
                </c:pt>
              </c:strCache>
            </c:strRef>
          </c:cat>
          <c:val>
            <c:numRef>
              <c:f>Sheet1!$B$2</c:f>
              <c:numCache>
                <c:formatCode>0%</c:formatCode>
                <c:ptCount val="1"/>
                <c:pt idx="0">
                  <c:v>0.25</c:v>
                </c:pt>
              </c:numCache>
            </c:numRef>
          </c:val>
          <c:extLst>
            <c:ext xmlns:c16="http://schemas.microsoft.com/office/drawing/2014/chart" uri="{C3380CC4-5D6E-409C-BE32-E72D297353CC}">
              <c16:uniqueId val="{00000002-FC9F-DB47-995F-DA6D76BF212F}"/>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4-FC9F-DB47-995F-DA6D76BF212F}"/>
              </c:ext>
            </c:extLst>
          </c:dPt>
          <c:cat>
            <c:strRef>
              <c:f>Sheet1!$A$2</c:f>
              <c:strCache>
                <c:ptCount val="1"/>
                <c:pt idx="0">
                  <c:v>Category 1</c:v>
                </c:pt>
              </c:strCache>
            </c:strRef>
          </c:cat>
          <c:val>
            <c:numRef>
              <c:f>Sheet1!$C$2</c:f>
              <c:numCache>
                <c:formatCode>0%</c:formatCode>
                <c:ptCount val="1"/>
                <c:pt idx="0">
                  <c:v>0.75</c:v>
                </c:pt>
              </c:numCache>
            </c:numRef>
          </c:val>
          <c:extLst>
            <c:ext xmlns:c16="http://schemas.microsoft.com/office/drawing/2014/chart" uri="{C3380CC4-5D6E-409C-BE32-E72D297353CC}">
              <c16:uniqueId val="{00000005-FC9F-DB47-995F-DA6D76BF212F}"/>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scaling>
        <c:delete val="1"/>
        <c:axPos val="l"/>
        <c:numFmt formatCode="0%" sourceLinked="1"/>
        <c:majorTickMark val="none"/>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400" b="1" i="0" spc="-30" baseline="0">
          <a:solidFill>
            <a:schemeClr val="bg1"/>
          </a:solidFill>
          <a:latin typeface="Poppins" pitchFamily="2" charset="77"/>
          <a:cs typeface="Poppins" pitchFamily="2" charset="77"/>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percentStacked"/>
        <c:varyColors val="0"/>
        <c:ser>
          <c:idx val="0"/>
          <c:order val="0"/>
          <c:tx>
            <c:strRef>
              <c:f>Sheet1!$B$1</c:f>
              <c:strCache>
                <c:ptCount val="1"/>
                <c:pt idx="0">
                  <c:v>Series 1</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FC9F-DB47-995F-DA6D76BF212F}"/>
              </c:ext>
            </c:extLst>
          </c:dPt>
          <c:cat>
            <c:strRef>
              <c:f>Sheet1!$A$2</c:f>
              <c:strCache>
                <c:ptCount val="1"/>
                <c:pt idx="0">
                  <c:v>Category 1</c:v>
                </c:pt>
              </c:strCache>
            </c:strRef>
          </c:cat>
          <c:val>
            <c:numRef>
              <c:f>Sheet1!$B$2</c:f>
              <c:numCache>
                <c:formatCode>0%</c:formatCode>
                <c:ptCount val="1"/>
                <c:pt idx="0">
                  <c:v>0.25</c:v>
                </c:pt>
              </c:numCache>
            </c:numRef>
          </c:val>
          <c:extLst>
            <c:ext xmlns:c16="http://schemas.microsoft.com/office/drawing/2014/chart" uri="{C3380CC4-5D6E-409C-BE32-E72D297353CC}">
              <c16:uniqueId val="{00000002-FC9F-DB47-995F-DA6D76BF212F}"/>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4">
                  <a:alpha val="30000"/>
                </a:schemeClr>
              </a:solidFill>
              <a:ln>
                <a:noFill/>
              </a:ln>
              <a:effectLst/>
            </c:spPr>
            <c:extLst>
              <c:ext xmlns:c16="http://schemas.microsoft.com/office/drawing/2014/chart" uri="{C3380CC4-5D6E-409C-BE32-E72D297353CC}">
                <c16:uniqueId val="{00000004-FC9F-DB47-995F-DA6D76BF212F}"/>
              </c:ext>
            </c:extLst>
          </c:dPt>
          <c:cat>
            <c:strRef>
              <c:f>Sheet1!$A$2</c:f>
              <c:strCache>
                <c:ptCount val="1"/>
                <c:pt idx="0">
                  <c:v>Category 1</c:v>
                </c:pt>
              </c:strCache>
            </c:strRef>
          </c:cat>
          <c:val>
            <c:numRef>
              <c:f>Sheet1!$C$2</c:f>
              <c:numCache>
                <c:formatCode>0%</c:formatCode>
                <c:ptCount val="1"/>
                <c:pt idx="0">
                  <c:v>0.75</c:v>
                </c:pt>
              </c:numCache>
            </c:numRef>
          </c:val>
          <c:extLst>
            <c:ext xmlns:c16="http://schemas.microsoft.com/office/drawing/2014/chart" uri="{C3380CC4-5D6E-409C-BE32-E72D297353CC}">
              <c16:uniqueId val="{00000005-FC9F-DB47-995F-DA6D76BF212F}"/>
            </c:ext>
          </c:extLst>
        </c:ser>
        <c:dLbls>
          <c:showLegendKey val="0"/>
          <c:showVal val="0"/>
          <c:showCatName val="0"/>
          <c:showSerName val="0"/>
          <c:showPercent val="0"/>
          <c:showBubbleSize val="0"/>
        </c:dLbls>
        <c:gapWidth val="0"/>
        <c:overlap val="100"/>
        <c:axId val="568590160"/>
        <c:axId val="568590560"/>
      </c:barChart>
      <c:catAx>
        <c:axId val="568590160"/>
        <c:scaling>
          <c:orientation val="minMax"/>
        </c:scaling>
        <c:delete val="1"/>
        <c:axPos val="b"/>
        <c:numFmt formatCode="General" sourceLinked="1"/>
        <c:majorTickMark val="none"/>
        <c:minorTickMark val="none"/>
        <c:tickLblPos val="nextTo"/>
        <c:crossAx val="568590560"/>
        <c:crosses val="autoZero"/>
        <c:auto val="1"/>
        <c:lblAlgn val="ctr"/>
        <c:lblOffset val="100"/>
        <c:noMultiLvlLbl val="0"/>
      </c:catAx>
      <c:valAx>
        <c:axId val="568590560"/>
        <c:scaling>
          <c:orientation val="minMax"/>
        </c:scaling>
        <c:delete val="1"/>
        <c:axPos val="l"/>
        <c:numFmt formatCode="0%" sourceLinked="1"/>
        <c:majorTickMark val="none"/>
        <c:minorTickMark val="none"/>
        <c:tickLblPos val="nextTo"/>
        <c:crossAx val="56859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400" b="1" i="0" spc="-30" baseline="0">
          <a:solidFill>
            <a:schemeClr val="bg1"/>
          </a:solidFill>
          <a:latin typeface="Poppins" pitchFamily="2" charset="77"/>
          <a:cs typeface="Poppins"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oppins" pitchFamily="2"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oppins" pitchFamily="2" charset="77"/>
              </a:defRPr>
            </a:lvl1pPr>
          </a:lstStyle>
          <a:p>
            <a:fld id="{EFC10EE1-B198-C942-8235-326C972CBB30}" type="datetimeFigureOut">
              <a:rPr lang="en-US" smtClean="0"/>
              <a:pPr/>
              <a:t>8/8/2023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oppins"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oppins" pitchFamily="2"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Poppins" pitchFamily="2" charset="77"/>
        <a:ea typeface="+mn-ea"/>
        <a:cs typeface="+mn-cs"/>
      </a:defRPr>
    </a:lvl1pPr>
    <a:lvl2pPr marL="914217" algn="l" defTabSz="914217" rtl="0" eaLnBrk="1" latinLnBrk="0" hangingPunct="1">
      <a:defRPr sz="2400" b="0" i="0" kern="1200">
        <a:solidFill>
          <a:schemeClr val="tx1"/>
        </a:solidFill>
        <a:latin typeface="Poppins" pitchFamily="2" charset="77"/>
        <a:ea typeface="+mn-ea"/>
        <a:cs typeface="+mn-cs"/>
      </a:defRPr>
    </a:lvl2pPr>
    <a:lvl3pPr marL="1828434" algn="l" defTabSz="914217" rtl="0" eaLnBrk="1" latinLnBrk="0" hangingPunct="1">
      <a:defRPr sz="2400" b="0" i="0" kern="1200">
        <a:solidFill>
          <a:schemeClr val="tx1"/>
        </a:solidFill>
        <a:latin typeface="Poppins" pitchFamily="2" charset="77"/>
        <a:ea typeface="+mn-ea"/>
        <a:cs typeface="+mn-cs"/>
      </a:defRPr>
    </a:lvl3pPr>
    <a:lvl4pPr marL="2742651" algn="l" defTabSz="914217" rtl="0" eaLnBrk="1" latinLnBrk="0" hangingPunct="1">
      <a:defRPr sz="2400" b="0" i="0" kern="1200">
        <a:solidFill>
          <a:schemeClr val="tx1"/>
        </a:solidFill>
        <a:latin typeface="Poppins" pitchFamily="2" charset="77"/>
        <a:ea typeface="+mn-ea"/>
        <a:cs typeface="+mn-cs"/>
      </a:defRPr>
    </a:lvl4pPr>
    <a:lvl5pPr marL="3656868" algn="l" defTabSz="914217" rtl="0" eaLnBrk="1" latinLnBrk="0" hangingPunct="1">
      <a:defRPr sz="2400" b="0" i="0" kern="1200">
        <a:solidFill>
          <a:schemeClr val="tx1"/>
        </a:solidFill>
        <a:latin typeface="Poppins" pitchFamily="2"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4F84D32-FA4C-2B49-897C-B4CED1B8C50A}"/>
              </a:ext>
            </a:extLst>
          </p:cNvPr>
          <p:cNvSpPr>
            <a:spLocks noGrp="1"/>
          </p:cNvSpPr>
          <p:nvPr>
            <p:ph type="pic" sz="quarter" idx="10"/>
          </p:nvPr>
        </p:nvSpPr>
        <p:spPr>
          <a:xfrm>
            <a:off x="9996805" y="3032125"/>
            <a:ext cx="7651750" cy="7651750"/>
          </a:xfrm>
          <a:prstGeom prst="ellipse">
            <a:avLst/>
          </a:prstGeom>
        </p:spPr>
        <p:txBody>
          <a:bodyPr/>
          <a:lstStyle/>
          <a:p>
            <a:endParaRPr lang="en-US"/>
          </a:p>
        </p:txBody>
      </p:sp>
    </p:spTree>
    <p:extLst>
      <p:ext uri="{BB962C8B-B14F-4D97-AF65-F5344CB8AC3E}">
        <p14:creationId xmlns:p14="http://schemas.microsoft.com/office/powerpoint/2010/main" val="277985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88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5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slidesgratis.com/" TargetMode="External"/><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ree-powerpoint-templates-download.com/" TargetMode="Externa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ángulo 3">
            <a:extLst>
              <a:ext uri="{FF2B5EF4-FFF2-40B4-BE49-F238E27FC236}">
                <a16:creationId xmlns:a16="http://schemas.microsoft.com/office/drawing/2014/main" id="{070356BA-5095-5848-A08D-43CBD27C4C2C}"/>
              </a:ext>
            </a:extLst>
          </p:cNvPr>
          <p:cNvSpPr/>
          <p:nvPr userDrawn="1"/>
        </p:nvSpPr>
        <p:spPr>
          <a:xfrm>
            <a:off x="-1" y="-1796143"/>
            <a:ext cx="24377651" cy="1778709"/>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12399CB3-97C7-214C-8F6F-3BCD56E2D369}"/>
              </a:ext>
            </a:extLst>
          </p:cNvPr>
          <p:cNvSpPr txBox="1"/>
          <p:nvPr userDrawn="1"/>
        </p:nvSpPr>
        <p:spPr>
          <a:xfrm>
            <a:off x="3351928" y="-1193240"/>
            <a:ext cx="5623233" cy="646331"/>
          </a:xfrm>
          <a:prstGeom prst="rect">
            <a:avLst/>
          </a:prstGeom>
          <a:noFill/>
        </p:spPr>
        <p:txBody>
          <a:bodyPr wrap="square" rtlCol="0">
            <a:spAutoFit/>
          </a:bodyPr>
          <a:lstStyle/>
          <a:p>
            <a:r>
              <a:rPr lang="en-US" dirty="0">
                <a:solidFill>
                  <a:schemeClr val="bg1"/>
                </a:solidFill>
                <a:hlinkClick r:id="rId6">
                  <a:extLst>
                    <a:ext uri="{A12FA001-AC4F-418D-AE19-62706E023703}">
                      <ahyp:hlinkClr xmlns:ahyp="http://schemas.microsoft.com/office/drawing/2018/hyperlinkcolor" val="tx"/>
                    </a:ext>
                  </a:extLst>
                </a:hlinkClick>
              </a:rPr>
              <a:t>http://ppthemes.com/</a:t>
            </a:r>
            <a:r>
              <a:rPr lang="en-US" dirty="0">
                <a:solidFill>
                  <a:schemeClr val="bg1"/>
                </a:solidFill>
              </a:rPr>
              <a:t> </a:t>
            </a:r>
          </a:p>
        </p:txBody>
      </p:sp>
      <p:pic>
        <p:nvPicPr>
          <p:cNvPr id="6" name="Imagen 5">
            <a:extLst>
              <a:ext uri="{FF2B5EF4-FFF2-40B4-BE49-F238E27FC236}">
                <a16:creationId xmlns:a16="http://schemas.microsoft.com/office/drawing/2014/main" id="{21445F65-ADB1-104C-8EE5-FC9F0E41110E}"/>
              </a:ext>
            </a:extLst>
          </p:cNvPr>
          <p:cNvPicPr>
            <a:picLocks noChangeAspect="1"/>
          </p:cNvPicPr>
          <p:nvPr userDrawn="1"/>
        </p:nvPicPr>
        <p:blipFill>
          <a:blip r:embed="rId7" cstate="email">
            <a:extLst>
              <a:ext uri="{28A0092B-C50C-407E-A947-70E740481C1C}">
                <a14:useLocalDpi xmlns:a14="http://schemas.microsoft.com/office/drawing/2010/main" val="0"/>
              </a:ext>
            </a:extLst>
          </a:blip>
          <a:stretch>
            <a:fillRect/>
          </a:stretch>
        </p:blipFill>
        <p:spPr>
          <a:xfrm>
            <a:off x="16106997" y="-1706080"/>
            <a:ext cx="2706359" cy="1688646"/>
          </a:xfrm>
          <a:prstGeom prst="rect">
            <a:avLst/>
          </a:prstGeom>
        </p:spPr>
      </p:pic>
      <p:sp>
        <p:nvSpPr>
          <p:cNvPr id="7" name="CuadroTexto 6">
            <a:extLst>
              <a:ext uri="{FF2B5EF4-FFF2-40B4-BE49-F238E27FC236}">
                <a16:creationId xmlns:a16="http://schemas.microsoft.com/office/drawing/2014/main" id="{01B467FD-A969-3D43-92D6-A5D4A8BAC371}"/>
              </a:ext>
            </a:extLst>
          </p:cNvPr>
          <p:cNvSpPr txBox="1"/>
          <p:nvPr userDrawn="1"/>
        </p:nvSpPr>
        <p:spPr>
          <a:xfrm>
            <a:off x="19052667" y="-1222950"/>
            <a:ext cx="6108754" cy="646331"/>
          </a:xfrm>
          <a:prstGeom prst="rect">
            <a:avLst/>
          </a:prstGeom>
          <a:noFill/>
        </p:spPr>
        <p:txBody>
          <a:bodyPr wrap="square" rtlCol="0">
            <a:spAutoFit/>
          </a:bodyPr>
          <a:lstStyle/>
          <a:p>
            <a:r>
              <a:rPr lang="en-US" dirty="0">
                <a:solidFill>
                  <a:schemeClr val="bg1"/>
                </a:solidFill>
                <a:hlinkClick r:id="rId8">
                  <a:extLst>
                    <a:ext uri="{A12FA001-AC4F-418D-AE19-62706E023703}">
                      <ahyp:hlinkClr xmlns:ahyp="http://schemas.microsoft.com/office/drawing/2018/hyperlinkcolor" val="tx"/>
                    </a:ext>
                  </a:extLst>
                </a:hlinkClick>
              </a:rPr>
              <a:t>https://slidesgratis.com/</a:t>
            </a:r>
            <a:r>
              <a:rPr lang="en-US" dirty="0">
                <a:solidFill>
                  <a:schemeClr val="bg1"/>
                </a:solidFill>
              </a:rPr>
              <a:t> </a:t>
            </a:r>
          </a:p>
        </p:txBody>
      </p:sp>
      <p:pic>
        <p:nvPicPr>
          <p:cNvPr id="8" name="Imagen 7">
            <a:extLst>
              <a:ext uri="{FF2B5EF4-FFF2-40B4-BE49-F238E27FC236}">
                <a16:creationId xmlns:a16="http://schemas.microsoft.com/office/drawing/2014/main" id="{BCA8ECF4-EF0F-324B-AF3E-479B6CC820F5}"/>
              </a:ext>
            </a:extLst>
          </p:cNvPr>
          <p:cNvPicPr>
            <a:picLocks noChangeAspect="1"/>
          </p:cNvPicPr>
          <p:nvPr userDrawn="1"/>
        </p:nvPicPr>
        <p:blipFill rotWithShape="1">
          <a:blip r:embed="rId9" cstate="email">
            <a:extLst>
              <a:ext uri="{28A0092B-C50C-407E-A947-70E740481C1C}">
                <a14:useLocalDpi xmlns:a14="http://schemas.microsoft.com/office/drawing/2010/main" val="0"/>
              </a:ext>
            </a:extLst>
          </a:blip>
          <a:srcRect t="26389" r="12615" b="30833"/>
          <a:stretch/>
        </p:blipFill>
        <p:spPr>
          <a:xfrm>
            <a:off x="322094" y="-1698368"/>
            <a:ext cx="2707739" cy="1325534"/>
          </a:xfrm>
          <a:prstGeom prst="rect">
            <a:avLst/>
          </a:prstGeom>
        </p:spPr>
      </p:pic>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Lst>
  <p:hf hdr="0" ftr="0" dt="0"/>
  <p:txStyles>
    <p:titleStyle>
      <a:lvl1pPr algn="ctr" defTabSz="1828434" rtl="0" eaLnBrk="1" latinLnBrk="0" hangingPunct="1">
        <a:lnSpc>
          <a:spcPct val="90000"/>
        </a:lnSpc>
        <a:spcBef>
          <a:spcPct val="0"/>
        </a:spcBef>
        <a:buNone/>
        <a:defRPr lang="en-US" sz="7400" b="1" i="0" kern="1200" spc="-290" baseline="0">
          <a:solidFill>
            <a:schemeClr val="tx2"/>
          </a:solidFill>
          <a:latin typeface="Poppins" pitchFamily="2" charset="77"/>
          <a:ea typeface="Open Sans Light" panose="020B0306030504020204" pitchFamily="34" charset="0"/>
          <a:cs typeface="Poppins" pitchFamily="2" charset="77"/>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ontsquirrel.com/fonts/nautilus-pompilius" TargetMode="External"/><Relationship Id="rId2" Type="http://schemas.openxmlformats.org/officeDocument/2006/relationships/hyperlink" Target="https://fonts.google.com/specimen/Montserrat" TargetMode="External"/><Relationship Id="rId1" Type="http://schemas.openxmlformats.org/officeDocument/2006/relationships/slideLayout" Target="../slideLayouts/slideLayout3.xml"/><Relationship Id="rId6" Type="http://schemas.openxmlformats.org/officeDocument/2006/relationships/hyperlink" Target="https://www.pexels.com/" TargetMode="External"/><Relationship Id="rId5" Type="http://schemas.openxmlformats.org/officeDocument/2006/relationships/hyperlink" Target="https://ppthemes.com/" TargetMode="External"/><Relationship Id="rId4" Type="http://schemas.openxmlformats.org/officeDocument/2006/relationships/hyperlink" Target="https://fonts.google.com/specimen/Lat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channel/UC-43Jmwyva1Ju7Jkluos39Q" TargetMode="External"/><Relationship Id="rId3" Type="http://schemas.openxmlformats.org/officeDocument/2006/relationships/hyperlink" Target="http://www.slidesgratis.com/" TargetMode="External"/><Relationship Id="rId7" Type="http://schemas.openxmlformats.org/officeDocument/2006/relationships/hyperlink" Target="https://www.facebook.com/Freeppthemes"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4.xml"/><Relationship Id="rId6" Type="http://schemas.openxmlformats.org/officeDocument/2006/relationships/hyperlink" Target="https://www.instagram.com/ppthemes/" TargetMode="External"/><Relationship Id="rId5" Type="http://schemas.openxmlformats.org/officeDocument/2006/relationships/hyperlink" Target="http://www.pixabay.com/" TargetMode="External"/><Relationship Id="rId4" Type="http://schemas.openxmlformats.org/officeDocument/2006/relationships/hyperlink" Target="https://www.freepik.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73519C9-C92F-5E49-A9A2-2B245585934A}"/>
              </a:ext>
            </a:extLst>
          </p:cNvPr>
          <p:cNvSpPr/>
          <p:nvPr/>
        </p:nvSpPr>
        <p:spPr>
          <a:xfrm>
            <a:off x="0" y="0"/>
            <a:ext cx="24377650" cy="13716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322"/>
          <p:cNvSpPr txBox="1">
            <a:spLocks noChangeArrowheads="1"/>
          </p:cNvSpPr>
          <p:nvPr/>
        </p:nvSpPr>
        <p:spPr bwMode="auto">
          <a:xfrm>
            <a:off x="4300672" y="3842250"/>
            <a:ext cx="1404231" cy="16615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1827977">
              <a:defRPr/>
            </a:pPr>
            <a:r>
              <a:rPr lang="en-US" sz="10797" dirty="0">
                <a:solidFill>
                  <a:schemeClr val="accent6"/>
                </a:solidFill>
                <a:latin typeface="+mn-lt"/>
                <a:cs typeface="Lato Black"/>
              </a:rPr>
              <a:t>01</a:t>
            </a:r>
          </a:p>
        </p:txBody>
      </p:sp>
      <p:sp>
        <p:nvSpPr>
          <p:cNvPr id="75" name="Text Box 334"/>
          <p:cNvSpPr txBox="1">
            <a:spLocks noChangeArrowheads="1"/>
          </p:cNvSpPr>
          <p:nvPr/>
        </p:nvSpPr>
        <p:spPr bwMode="auto">
          <a:xfrm>
            <a:off x="4300672" y="5870546"/>
            <a:ext cx="1404231" cy="16615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1827977">
              <a:defRPr/>
            </a:pPr>
            <a:r>
              <a:rPr lang="en-US" sz="10797" dirty="0">
                <a:solidFill>
                  <a:schemeClr val="accent6"/>
                </a:solidFill>
                <a:latin typeface="+mn-lt"/>
                <a:cs typeface="Lato Black"/>
              </a:rPr>
              <a:t>02</a:t>
            </a:r>
          </a:p>
        </p:txBody>
      </p:sp>
      <p:sp>
        <p:nvSpPr>
          <p:cNvPr id="87" name="Text Box 346"/>
          <p:cNvSpPr txBox="1">
            <a:spLocks noChangeArrowheads="1"/>
          </p:cNvSpPr>
          <p:nvPr/>
        </p:nvSpPr>
        <p:spPr bwMode="auto">
          <a:xfrm>
            <a:off x="4300672" y="7906778"/>
            <a:ext cx="1404231" cy="16615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1827977">
              <a:defRPr/>
            </a:pPr>
            <a:r>
              <a:rPr lang="en-US" sz="10797" dirty="0">
                <a:solidFill>
                  <a:schemeClr val="accent6"/>
                </a:solidFill>
                <a:latin typeface="+mn-lt"/>
                <a:cs typeface="Lato Black"/>
              </a:rPr>
              <a:t>03</a:t>
            </a:r>
          </a:p>
        </p:txBody>
      </p:sp>
      <p:sp>
        <p:nvSpPr>
          <p:cNvPr id="99" name="Text Box 358"/>
          <p:cNvSpPr txBox="1">
            <a:spLocks noChangeArrowheads="1"/>
          </p:cNvSpPr>
          <p:nvPr/>
        </p:nvSpPr>
        <p:spPr bwMode="auto">
          <a:xfrm>
            <a:off x="4300672" y="9939836"/>
            <a:ext cx="1404231" cy="16615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1827977">
              <a:defRPr/>
            </a:pPr>
            <a:r>
              <a:rPr lang="en-US" sz="10797" dirty="0">
                <a:solidFill>
                  <a:schemeClr val="accent6"/>
                </a:solidFill>
                <a:latin typeface="+mn-lt"/>
                <a:cs typeface="Lato Black"/>
              </a:rPr>
              <a:t>04</a:t>
            </a:r>
          </a:p>
        </p:txBody>
      </p:sp>
      <p:sp>
        <p:nvSpPr>
          <p:cNvPr id="55309" name="TextBox 121"/>
          <p:cNvSpPr txBox="1">
            <a:spLocks noChangeArrowheads="1"/>
          </p:cNvSpPr>
          <p:nvPr/>
        </p:nvSpPr>
        <p:spPr bwMode="auto">
          <a:xfrm>
            <a:off x="5850004" y="3925136"/>
            <a:ext cx="14642458" cy="16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363" tIns="109681" rIns="219363" bIns="10968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2799" b="1" dirty="0">
                <a:solidFill>
                  <a:schemeClr val="bg1"/>
                </a:solidFill>
                <a:latin typeface="+mn-lt"/>
                <a:cs typeface="Arial" panose="020B0604020202020204" pitchFamily="34" charset="0"/>
              </a:rPr>
              <a:t>Download and install </a:t>
            </a:r>
            <a:r>
              <a:rPr lang="en-US" altLang="ja-JP" sz="2799" dirty="0">
                <a:solidFill>
                  <a:schemeClr val="bg1"/>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Montserrat</a:t>
            </a:r>
            <a:r>
              <a:rPr lang="en-US" altLang="ja-JP" sz="2799" dirty="0">
                <a:solidFill>
                  <a:schemeClr val="bg1"/>
                </a:solidFill>
                <a:latin typeface="+mn-lt"/>
                <a:cs typeface="Arial" panose="020B0604020202020204" pitchFamily="34" charset="0"/>
              </a:rPr>
              <a:t>, </a:t>
            </a:r>
            <a:r>
              <a:rPr lang="en-US" altLang="ja-JP" sz="2799" dirty="0">
                <a:solidFill>
                  <a:schemeClr val="bg1"/>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Nautilus </a:t>
            </a:r>
            <a:r>
              <a:rPr lang="en-US" altLang="ja-JP" sz="2799" dirty="0" err="1">
                <a:solidFill>
                  <a:schemeClr val="bg1"/>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Pompilius</a:t>
            </a:r>
            <a:r>
              <a:rPr lang="en-US" altLang="ja-JP" sz="2799" dirty="0">
                <a:solidFill>
                  <a:schemeClr val="bg1"/>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 </a:t>
            </a:r>
            <a:r>
              <a:rPr lang="en-US" altLang="ja-JP" sz="2799" dirty="0">
                <a:solidFill>
                  <a:schemeClr val="bg1"/>
                </a:solidFill>
                <a:latin typeface="+mn-lt"/>
                <a:cs typeface="Arial" panose="020B0604020202020204" pitchFamily="34" charset="0"/>
              </a:rPr>
              <a:t>and </a:t>
            </a:r>
            <a:r>
              <a:rPr lang="en-US" altLang="ja-JP" sz="2799" dirty="0">
                <a:solidFill>
                  <a:schemeClr val="bg1"/>
                </a:solidFill>
                <a:latin typeface="+mn-lt"/>
                <a:cs typeface="Arial" panose="020B0604020202020204" pitchFamily="34" charset="0"/>
                <a:hlinkClick r:id="rId4">
                  <a:extLst>
                    <a:ext uri="{A12FA001-AC4F-418D-AE19-62706E023703}">
                      <ahyp:hlinkClr xmlns:ahyp="http://schemas.microsoft.com/office/drawing/2018/hyperlinkcolor" val="tx"/>
                    </a:ext>
                  </a:extLst>
                </a:hlinkClick>
              </a:rPr>
              <a:t>Lato font </a:t>
            </a:r>
            <a:r>
              <a:rPr lang="en-US" altLang="ja-JP" sz="2799" dirty="0">
                <a:solidFill>
                  <a:schemeClr val="bg1"/>
                </a:solidFill>
                <a:latin typeface="+mn-lt"/>
                <a:cs typeface="Arial" panose="020B0604020202020204" pitchFamily="34" charset="0"/>
              </a:rPr>
              <a:t>before editing this Card before editing this template, in order to see it as you found it in </a:t>
            </a:r>
            <a:r>
              <a:rPr lang="en-US" sz="2799" dirty="0">
                <a:solidFill>
                  <a:schemeClr val="bg1"/>
                </a:solidFill>
                <a:latin typeface="+mn-lt"/>
                <a:hlinkClick r:id="rId5">
                  <a:extLst>
                    <a:ext uri="{A12FA001-AC4F-418D-AE19-62706E023703}">
                      <ahyp:hlinkClr xmlns:ahyp="http://schemas.microsoft.com/office/drawing/2018/hyperlinkcolor" val="tx"/>
                    </a:ext>
                  </a:extLst>
                </a:hlinkClick>
              </a:rPr>
              <a:t>https://ppthemes.com</a:t>
            </a:r>
            <a:r>
              <a:rPr lang="en-US" sz="2799" dirty="0">
                <a:solidFill>
                  <a:schemeClr val="bg1"/>
                </a:solidFill>
                <a:latin typeface="+mn-lt"/>
              </a:rPr>
              <a:t>  </a:t>
            </a:r>
            <a:r>
              <a:rPr lang="en-US" altLang="ja-JP" sz="2799" dirty="0">
                <a:solidFill>
                  <a:schemeClr val="bg1"/>
                </a:solidFill>
                <a:latin typeface="+mn-lt"/>
                <a:cs typeface="Arial" panose="020B0604020202020204" pitchFamily="34" charset="0"/>
              </a:rPr>
              <a:t>otherwise the font will change and your template would look different.  </a:t>
            </a:r>
            <a:endParaRPr lang="en-US" altLang="es-MX" sz="2799" b="1" dirty="0">
              <a:solidFill>
                <a:schemeClr val="bg1"/>
              </a:solidFill>
              <a:latin typeface="+mn-lt"/>
              <a:cs typeface="Arial" panose="020B0604020202020204" pitchFamily="34" charset="0"/>
            </a:endParaRPr>
          </a:p>
        </p:txBody>
      </p:sp>
      <p:sp>
        <p:nvSpPr>
          <p:cNvPr id="55311" name="TextBox 124"/>
          <p:cNvSpPr txBox="1">
            <a:spLocks noChangeArrowheads="1"/>
          </p:cNvSpPr>
          <p:nvPr/>
        </p:nvSpPr>
        <p:spPr bwMode="auto">
          <a:xfrm>
            <a:off x="5850003" y="10002185"/>
            <a:ext cx="14642456" cy="16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363" tIns="109681" rIns="219363" bIns="10968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2799" b="1" dirty="0">
                <a:solidFill>
                  <a:schemeClr val="bg1"/>
                </a:solidFill>
                <a:latin typeface="+mn-lt"/>
                <a:cs typeface="Arial" panose="020B0604020202020204" pitchFamily="34" charset="0"/>
              </a:rPr>
              <a:t>Enjoy, </a:t>
            </a:r>
            <a:r>
              <a:rPr lang="en-US" altLang="es-MX" sz="2799" dirty="0">
                <a:solidFill>
                  <a:schemeClr val="bg1"/>
                </a:solidFill>
                <a:latin typeface="+mn-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4051379" y="1011917"/>
            <a:ext cx="5969070" cy="11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6598" b="1" dirty="0">
                <a:solidFill>
                  <a:schemeClr val="bg1"/>
                </a:solidFill>
                <a:latin typeface="+mn-lt"/>
                <a:cs typeface="Arial" panose="020B0604020202020204" pitchFamily="34" charset="0"/>
              </a:rPr>
              <a:t>Read Before Use</a:t>
            </a:r>
          </a:p>
        </p:txBody>
      </p:sp>
      <p:grpSp>
        <p:nvGrpSpPr>
          <p:cNvPr id="55318" name="Group 30"/>
          <p:cNvGrpSpPr>
            <a:grpSpLocks/>
          </p:cNvGrpSpPr>
          <p:nvPr/>
        </p:nvGrpSpPr>
        <p:grpSpPr bwMode="auto">
          <a:xfrm>
            <a:off x="4211674" y="2200646"/>
            <a:ext cx="2279056" cy="73007"/>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243735" tIns="121868" rIns="243735" bIns="121868" anchor="ctr"/>
            <a:lstStyle/>
            <a:p>
              <a:pPr algn="ctr" defTabSz="1827977">
                <a:defRPr/>
              </a:pPr>
              <a:endParaRPr lang="en-US" sz="1800" dirty="0">
                <a:solidFill>
                  <a:schemeClr val="bg1"/>
                </a:solidFill>
              </a:endParaRPr>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243735" tIns="121868" rIns="243735" bIns="121868" anchor="ctr"/>
            <a:lstStyle/>
            <a:p>
              <a:pPr algn="ctr" defTabSz="1827977">
                <a:defRPr/>
              </a:pPr>
              <a:endParaRPr lang="en-US" sz="1800" dirty="0">
                <a:solidFill>
                  <a:schemeClr val="bg1"/>
                </a:solidFill>
              </a:endParaRPr>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243735" tIns="121868" rIns="243735" bIns="121868" anchor="ctr"/>
            <a:lstStyle/>
            <a:p>
              <a:pPr algn="ctr" defTabSz="1827977">
                <a:defRPr/>
              </a:pPr>
              <a:endParaRPr lang="en-US" sz="1800" dirty="0">
                <a:solidFill>
                  <a:schemeClr val="bg1"/>
                </a:solidFill>
              </a:endParaRPr>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243735" tIns="121868" rIns="243735" bIns="121868" anchor="ctr"/>
            <a:lstStyle/>
            <a:p>
              <a:pPr algn="ctr" defTabSz="1827977">
                <a:defRPr/>
              </a:pPr>
              <a:endParaRPr lang="en-US" sz="1800" dirty="0">
                <a:solidFill>
                  <a:schemeClr val="bg1"/>
                </a:solidFill>
              </a:endParaRPr>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243735" tIns="121868" rIns="243735" bIns="121868" anchor="ctr"/>
            <a:lstStyle/>
            <a:p>
              <a:pPr algn="ctr" defTabSz="1827977">
                <a:defRPr/>
              </a:pPr>
              <a:endParaRPr lang="en-US" sz="1800" dirty="0">
                <a:solidFill>
                  <a:schemeClr val="bg1"/>
                </a:solidFill>
              </a:endParaRPr>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5850005" y="8037497"/>
            <a:ext cx="14642456" cy="16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363" tIns="109681" rIns="219363" bIns="10968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2799" b="1" dirty="0">
                <a:solidFill>
                  <a:schemeClr val="bg1"/>
                </a:solidFill>
                <a:latin typeface="+mn-lt"/>
                <a:cs typeface="Arial" panose="020B0604020202020204" pitchFamily="34" charset="0"/>
              </a:rPr>
              <a:t>You won’t find some images, this will allow to use yours, </a:t>
            </a:r>
            <a:r>
              <a:rPr lang="en-US" altLang="es-MX" sz="2799" dirty="0">
                <a:solidFill>
                  <a:schemeClr val="bg1"/>
                </a:solidFill>
                <a:latin typeface="+mn-lt"/>
                <a:cs typeface="Arial" panose="020B0604020202020204" pitchFamily="34" charset="0"/>
              </a:rPr>
              <a:t>the images used were found on </a:t>
            </a:r>
            <a:r>
              <a:rPr lang="en-US" altLang="es-MX" sz="2799" dirty="0">
                <a:solidFill>
                  <a:schemeClr val="bg1"/>
                </a:solidFill>
                <a:latin typeface="+mn-lt"/>
                <a:cs typeface="Arial" panose="020B0604020202020204" pitchFamily="34" charset="0"/>
                <a:hlinkClick r:id="rId6">
                  <a:extLst>
                    <a:ext uri="{A12FA001-AC4F-418D-AE19-62706E023703}">
                      <ahyp:hlinkClr xmlns:ahyp="http://schemas.microsoft.com/office/drawing/2018/hyperlinkcolor" val="tx"/>
                    </a:ext>
                  </a:extLst>
                </a:hlinkClick>
              </a:rPr>
              <a:t>https://www.pexels.com/</a:t>
            </a:r>
            <a:r>
              <a:rPr lang="en-US" altLang="es-MX" sz="2799" dirty="0">
                <a:solidFill>
                  <a:schemeClr val="bg1"/>
                </a:solidFill>
                <a:latin typeface="+mn-lt"/>
                <a:cs typeface="Arial" panose="020B0604020202020204" pitchFamily="34" charset="0"/>
              </a:rPr>
              <a:t> 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4051379" y="2275321"/>
            <a:ext cx="12188825" cy="1200008"/>
          </a:xfrm>
          <a:prstGeom prst="rect">
            <a:avLst/>
          </a:prstGeom>
        </p:spPr>
        <p:txBody>
          <a:bodyPr>
            <a:spAutoFit/>
          </a:bodyPr>
          <a:lstStyle/>
          <a:p>
            <a:r>
              <a:rPr lang="en-US" sz="7198" b="1" dirty="0">
                <a:solidFill>
                  <a:schemeClr val="accent6"/>
                </a:solidFill>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6082848" y="6069815"/>
            <a:ext cx="14455185" cy="1016368"/>
          </a:xfrm>
          <a:prstGeom prst="rect">
            <a:avLst/>
          </a:prstGeom>
        </p:spPr>
        <p:txBody>
          <a:bodyPr wrap="square">
            <a:spAutoFit/>
          </a:bodyPr>
          <a:lstStyle/>
          <a:p>
            <a:pPr>
              <a:lnSpc>
                <a:spcPct val="110000"/>
              </a:lnSpc>
            </a:pPr>
            <a:r>
              <a:rPr lang="en-US" altLang="es-MX" sz="2799" b="1" dirty="0">
                <a:solidFill>
                  <a:schemeClr val="bg1"/>
                </a:solidFill>
                <a:cs typeface="Arial" panose="020B0604020202020204" pitchFamily="34" charset="0"/>
              </a:rPr>
              <a:t>Someone said: “Creativity is the key to success in the future”, </a:t>
            </a:r>
            <a:r>
              <a:rPr lang="en-US" altLang="es-MX" sz="2799" dirty="0">
                <a:solidFill>
                  <a:schemeClr val="bg1"/>
                </a:solidFill>
                <a:cs typeface="Arial" panose="020B0604020202020204" pitchFamily="34" charset="0"/>
              </a:rPr>
              <a:t>you can use this template as you want, use your creativity and change colors, icons and image according to your brand.</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E3737CB-B0D3-D144-BC04-54F12A1C618E}"/>
              </a:ext>
            </a:extLst>
          </p:cNvPr>
          <p:cNvGrpSpPr/>
          <p:nvPr/>
        </p:nvGrpSpPr>
        <p:grpSpPr>
          <a:xfrm>
            <a:off x="9673006" y="3562175"/>
            <a:ext cx="1525821" cy="1624690"/>
            <a:chOff x="9673006" y="3562175"/>
            <a:chExt cx="1525821" cy="1624690"/>
          </a:xfrm>
        </p:grpSpPr>
        <p:sp>
          <p:nvSpPr>
            <p:cNvPr id="11" name="Freeform 10">
              <a:extLst>
                <a:ext uri="{FF2B5EF4-FFF2-40B4-BE49-F238E27FC236}">
                  <a16:creationId xmlns:a16="http://schemas.microsoft.com/office/drawing/2014/main" id="{93AA84E3-F2A6-5546-94C4-42E807B4E022}"/>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12" name="Freeform 189">
              <a:extLst>
                <a:ext uri="{FF2B5EF4-FFF2-40B4-BE49-F238E27FC236}">
                  <a16:creationId xmlns:a16="http://schemas.microsoft.com/office/drawing/2014/main" id="{6A6ABC08-283E-1342-96A3-F7670894B700}"/>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13" name="Freeform 12">
              <a:extLst>
                <a:ext uri="{FF2B5EF4-FFF2-40B4-BE49-F238E27FC236}">
                  <a16:creationId xmlns:a16="http://schemas.microsoft.com/office/drawing/2014/main" id="{8F4C1A99-47B1-6540-8F83-627F735E03AE}"/>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14" name="Group 13">
            <a:extLst>
              <a:ext uri="{FF2B5EF4-FFF2-40B4-BE49-F238E27FC236}">
                <a16:creationId xmlns:a16="http://schemas.microsoft.com/office/drawing/2014/main" id="{719C1183-7DBC-1C48-9D7F-7BDA46C6E6AD}"/>
              </a:ext>
            </a:extLst>
          </p:cNvPr>
          <p:cNvGrpSpPr/>
          <p:nvPr/>
        </p:nvGrpSpPr>
        <p:grpSpPr>
          <a:xfrm>
            <a:off x="11687980" y="3562175"/>
            <a:ext cx="1525821" cy="1624690"/>
            <a:chOff x="9673006" y="3562175"/>
            <a:chExt cx="1525821" cy="1624690"/>
          </a:xfrm>
        </p:grpSpPr>
        <p:sp>
          <p:nvSpPr>
            <p:cNvPr id="15" name="Freeform 14">
              <a:extLst>
                <a:ext uri="{FF2B5EF4-FFF2-40B4-BE49-F238E27FC236}">
                  <a16:creationId xmlns:a16="http://schemas.microsoft.com/office/drawing/2014/main" id="{08EF2410-5C78-8748-B874-A13F6C7386B1}"/>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16" name="Freeform 189">
              <a:extLst>
                <a:ext uri="{FF2B5EF4-FFF2-40B4-BE49-F238E27FC236}">
                  <a16:creationId xmlns:a16="http://schemas.microsoft.com/office/drawing/2014/main" id="{9EFE2DC8-D9DA-0E42-96BA-957D08CCB511}"/>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17" name="Freeform 16">
              <a:extLst>
                <a:ext uri="{FF2B5EF4-FFF2-40B4-BE49-F238E27FC236}">
                  <a16:creationId xmlns:a16="http://schemas.microsoft.com/office/drawing/2014/main" id="{7F1226BC-C852-4F48-B189-E6E9E354F3CB}"/>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18" name="Group 17">
            <a:extLst>
              <a:ext uri="{FF2B5EF4-FFF2-40B4-BE49-F238E27FC236}">
                <a16:creationId xmlns:a16="http://schemas.microsoft.com/office/drawing/2014/main" id="{F3EA0022-13F2-0E42-9031-6D08DB973421}"/>
              </a:ext>
            </a:extLst>
          </p:cNvPr>
          <p:cNvGrpSpPr/>
          <p:nvPr/>
        </p:nvGrpSpPr>
        <p:grpSpPr>
          <a:xfrm>
            <a:off x="13702954" y="3562175"/>
            <a:ext cx="1525821" cy="1624690"/>
            <a:chOff x="9673006" y="3562175"/>
            <a:chExt cx="1525821" cy="1624690"/>
          </a:xfrm>
        </p:grpSpPr>
        <p:sp>
          <p:nvSpPr>
            <p:cNvPr id="19" name="Freeform 18">
              <a:extLst>
                <a:ext uri="{FF2B5EF4-FFF2-40B4-BE49-F238E27FC236}">
                  <a16:creationId xmlns:a16="http://schemas.microsoft.com/office/drawing/2014/main" id="{16C294D9-3793-D041-BB6A-FEB863FE103F}"/>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0" name="Freeform 189">
              <a:extLst>
                <a:ext uri="{FF2B5EF4-FFF2-40B4-BE49-F238E27FC236}">
                  <a16:creationId xmlns:a16="http://schemas.microsoft.com/office/drawing/2014/main" id="{D9B1F7AF-3D47-2047-B410-56774E97BC33}"/>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21" name="Freeform 20">
              <a:extLst>
                <a:ext uri="{FF2B5EF4-FFF2-40B4-BE49-F238E27FC236}">
                  <a16:creationId xmlns:a16="http://schemas.microsoft.com/office/drawing/2014/main" id="{CD42E8D7-E678-154E-8D9D-586C24E2838D}"/>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22" name="Group 21">
            <a:extLst>
              <a:ext uri="{FF2B5EF4-FFF2-40B4-BE49-F238E27FC236}">
                <a16:creationId xmlns:a16="http://schemas.microsoft.com/office/drawing/2014/main" id="{34BABA70-84C9-114C-AB1F-9093021599E7}"/>
              </a:ext>
            </a:extLst>
          </p:cNvPr>
          <p:cNvGrpSpPr/>
          <p:nvPr/>
        </p:nvGrpSpPr>
        <p:grpSpPr>
          <a:xfrm>
            <a:off x="15717928" y="3562175"/>
            <a:ext cx="1525821" cy="1624690"/>
            <a:chOff x="9673006" y="3562175"/>
            <a:chExt cx="1525821" cy="1624690"/>
          </a:xfrm>
        </p:grpSpPr>
        <p:sp>
          <p:nvSpPr>
            <p:cNvPr id="23" name="Freeform 22">
              <a:extLst>
                <a:ext uri="{FF2B5EF4-FFF2-40B4-BE49-F238E27FC236}">
                  <a16:creationId xmlns:a16="http://schemas.microsoft.com/office/drawing/2014/main" id="{CC0A798B-AE27-884B-A424-3DCA045EF1BE}"/>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4" name="Freeform 189">
              <a:extLst>
                <a:ext uri="{FF2B5EF4-FFF2-40B4-BE49-F238E27FC236}">
                  <a16:creationId xmlns:a16="http://schemas.microsoft.com/office/drawing/2014/main" id="{EFD5A5AA-D002-3F46-A7F0-1AA6597A3FF9}"/>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25" name="Freeform 24">
              <a:extLst>
                <a:ext uri="{FF2B5EF4-FFF2-40B4-BE49-F238E27FC236}">
                  <a16:creationId xmlns:a16="http://schemas.microsoft.com/office/drawing/2014/main" id="{5AC4CE93-16F0-494C-A20C-3DE355EECC8F}"/>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26" name="Group 25">
            <a:extLst>
              <a:ext uri="{FF2B5EF4-FFF2-40B4-BE49-F238E27FC236}">
                <a16:creationId xmlns:a16="http://schemas.microsoft.com/office/drawing/2014/main" id="{9D853032-7645-4940-83CE-4ACB587E62CE}"/>
              </a:ext>
            </a:extLst>
          </p:cNvPr>
          <p:cNvGrpSpPr/>
          <p:nvPr/>
        </p:nvGrpSpPr>
        <p:grpSpPr>
          <a:xfrm>
            <a:off x="17732902" y="3562175"/>
            <a:ext cx="1525821" cy="1624690"/>
            <a:chOff x="9673006" y="3562175"/>
            <a:chExt cx="1525821" cy="1624690"/>
          </a:xfrm>
        </p:grpSpPr>
        <p:sp>
          <p:nvSpPr>
            <p:cNvPr id="27" name="Freeform 26">
              <a:extLst>
                <a:ext uri="{FF2B5EF4-FFF2-40B4-BE49-F238E27FC236}">
                  <a16:creationId xmlns:a16="http://schemas.microsoft.com/office/drawing/2014/main" id="{E3E1E281-ED71-0C4C-B24C-2DF48ED191D9}"/>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8" name="Freeform 189">
              <a:extLst>
                <a:ext uri="{FF2B5EF4-FFF2-40B4-BE49-F238E27FC236}">
                  <a16:creationId xmlns:a16="http://schemas.microsoft.com/office/drawing/2014/main" id="{B0A03DB8-46F7-194E-9E09-365AE6656944}"/>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29" name="Freeform 28">
              <a:extLst>
                <a:ext uri="{FF2B5EF4-FFF2-40B4-BE49-F238E27FC236}">
                  <a16:creationId xmlns:a16="http://schemas.microsoft.com/office/drawing/2014/main" id="{7503B87D-B9E5-4C43-867B-6C35E9732D7D}"/>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30" name="Group 29">
            <a:extLst>
              <a:ext uri="{FF2B5EF4-FFF2-40B4-BE49-F238E27FC236}">
                <a16:creationId xmlns:a16="http://schemas.microsoft.com/office/drawing/2014/main" id="{45057560-82A8-8345-9E8D-8CCC37A691B2}"/>
              </a:ext>
            </a:extLst>
          </p:cNvPr>
          <p:cNvGrpSpPr/>
          <p:nvPr/>
        </p:nvGrpSpPr>
        <p:grpSpPr>
          <a:xfrm>
            <a:off x="19747877" y="3562175"/>
            <a:ext cx="1525821" cy="1624690"/>
            <a:chOff x="9673006" y="3562175"/>
            <a:chExt cx="1525821" cy="1624690"/>
          </a:xfrm>
        </p:grpSpPr>
        <p:sp>
          <p:nvSpPr>
            <p:cNvPr id="31" name="Freeform 30">
              <a:extLst>
                <a:ext uri="{FF2B5EF4-FFF2-40B4-BE49-F238E27FC236}">
                  <a16:creationId xmlns:a16="http://schemas.microsoft.com/office/drawing/2014/main" id="{D9BE0FA5-3D64-3D4C-9D60-25B85BB11AE4}"/>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2" name="Freeform 189">
              <a:extLst>
                <a:ext uri="{FF2B5EF4-FFF2-40B4-BE49-F238E27FC236}">
                  <a16:creationId xmlns:a16="http://schemas.microsoft.com/office/drawing/2014/main" id="{3E36F692-C64D-9B4F-BC28-DF6069B717E0}"/>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33" name="Freeform 32">
              <a:extLst>
                <a:ext uri="{FF2B5EF4-FFF2-40B4-BE49-F238E27FC236}">
                  <a16:creationId xmlns:a16="http://schemas.microsoft.com/office/drawing/2014/main" id="{43899B88-F9CF-F149-B32B-9834AEE7D613}"/>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34" name="Group 33">
            <a:extLst>
              <a:ext uri="{FF2B5EF4-FFF2-40B4-BE49-F238E27FC236}">
                <a16:creationId xmlns:a16="http://schemas.microsoft.com/office/drawing/2014/main" id="{BA08B0EB-8166-044E-8ACF-C32865F5352F}"/>
              </a:ext>
            </a:extLst>
          </p:cNvPr>
          <p:cNvGrpSpPr/>
          <p:nvPr/>
        </p:nvGrpSpPr>
        <p:grpSpPr>
          <a:xfrm>
            <a:off x="9673006" y="5618453"/>
            <a:ext cx="1525821" cy="1624690"/>
            <a:chOff x="9673006" y="3562175"/>
            <a:chExt cx="1525821" cy="1624690"/>
          </a:xfrm>
        </p:grpSpPr>
        <p:sp>
          <p:nvSpPr>
            <p:cNvPr id="35" name="Freeform 34">
              <a:extLst>
                <a:ext uri="{FF2B5EF4-FFF2-40B4-BE49-F238E27FC236}">
                  <a16:creationId xmlns:a16="http://schemas.microsoft.com/office/drawing/2014/main" id="{637C58AF-5BDC-3C4C-8C43-E7F3DEED24A8}"/>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6" name="Freeform 189">
              <a:extLst>
                <a:ext uri="{FF2B5EF4-FFF2-40B4-BE49-F238E27FC236}">
                  <a16:creationId xmlns:a16="http://schemas.microsoft.com/office/drawing/2014/main" id="{D97A0B1A-DB73-1542-AAC2-5C4FD08A8999}"/>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37" name="Freeform 36">
              <a:extLst>
                <a:ext uri="{FF2B5EF4-FFF2-40B4-BE49-F238E27FC236}">
                  <a16:creationId xmlns:a16="http://schemas.microsoft.com/office/drawing/2014/main" id="{81739AF6-9C9E-4F42-817E-81D84FAD8E88}"/>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38" name="Group 37">
            <a:extLst>
              <a:ext uri="{FF2B5EF4-FFF2-40B4-BE49-F238E27FC236}">
                <a16:creationId xmlns:a16="http://schemas.microsoft.com/office/drawing/2014/main" id="{F393B0D1-6CFE-864B-AF0B-CDADDDC1601A}"/>
              </a:ext>
            </a:extLst>
          </p:cNvPr>
          <p:cNvGrpSpPr/>
          <p:nvPr/>
        </p:nvGrpSpPr>
        <p:grpSpPr>
          <a:xfrm>
            <a:off x="11691151" y="5618453"/>
            <a:ext cx="1525821" cy="1624690"/>
            <a:chOff x="9673006" y="3562175"/>
            <a:chExt cx="1525821" cy="1624690"/>
          </a:xfrm>
        </p:grpSpPr>
        <p:sp>
          <p:nvSpPr>
            <p:cNvPr id="39" name="Freeform 38">
              <a:extLst>
                <a:ext uri="{FF2B5EF4-FFF2-40B4-BE49-F238E27FC236}">
                  <a16:creationId xmlns:a16="http://schemas.microsoft.com/office/drawing/2014/main" id="{D2B6055D-05B8-174E-A2E6-1907FDDC893D}"/>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40" name="Freeform 189">
              <a:extLst>
                <a:ext uri="{FF2B5EF4-FFF2-40B4-BE49-F238E27FC236}">
                  <a16:creationId xmlns:a16="http://schemas.microsoft.com/office/drawing/2014/main" id="{3C4B4A41-7F13-B741-BAD5-F6600F56F73F}"/>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1" name="Freeform 40">
              <a:extLst>
                <a:ext uri="{FF2B5EF4-FFF2-40B4-BE49-F238E27FC236}">
                  <a16:creationId xmlns:a16="http://schemas.microsoft.com/office/drawing/2014/main" id="{1CE0A489-9654-164E-BEFE-21438B32D550}"/>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42" name="Group 41">
            <a:extLst>
              <a:ext uri="{FF2B5EF4-FFF2-40B4-BE49-F238E27FC236}">
                <a16:creationId xmlns:a16="http://schemas.microsoft.com/office/drawing/2014/main" id="{377BA19A-0FB4-0649-88A9-7232DF67C703}"/>
              </a:ext>
            </a:extLst>
          </p:cNvPr>
          <p:cNvGrpSpPr/>
          <p:nvPr/>
        </p:nvGrpSpPr>
        <p:grpSpPr>
          <a:xfrm>
            <a:off x="13709296" y="5618453"/>
            <a:ext cx="1525821" cy="1624690"/>
            <a:chOff x="9673006" y="3562175"/>
            <a:chExt cx="1525821" cy="1624690"/>
          </a:xfrm>
        </p:grpSpPr>
        <p:sp>
          <p:nvSpPr>
            <p:cNvPr id="43" name="Freeform 42">
              <a:extLst>
                <a:ext uri="{FF2B5EF4-FFF2-40B4-BE49-F238E27FC236}">
                  <a16:creationId xmlns:a16="http://schemas.microsoft.com/office/drawing/2014/main" id="{8FE28928-06AB-CF40-BFF8-3D1F520CCD02}"/>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44" name="Freeform 189">
              <a:extLst>
                <a:ext uri="{FF2B5EF4-FFF2-40B4-BE49-F238E27FC236}">
                  <a16:creationId xmlns:a16="http://schemas.microsoft.com/office/drawing/2014/main" id="{1F67476B-4CA0-7A44-A5F8-033A98B22D01}"/>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5" name="Freeform 44">
              <a:extLst>
                <a:ext uri="{FF2B5EF4-FFF2-40B4-BE49-F238E27FC236}">
                  <a16:creationId xmlns:a16="http://schemas.microsoft.com/office/drawing/2014/main" id="{7088246C-3F16-AF44-A37B-BA7A206D2506}"/>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46" name="Group 45">
            <a:extLst>
              <a:ext uri="{FF2B5EF4-FFF2-40B4-BE49-F238E27FC236}">
                <a16:creationId xmlns:a16="http://schemas.microsoft.com/office/drawing/2014/main" id="{8B1F8F6A-C2AB-904E-B915-B0242DF93C6F}"/>
              </a:ext>
            </a:extLst>
          </p:cNvPr>
          <p:cNvGrpSpPr/>
          <p:nvPr/>
        </p:nvGrpSpPr>
        <p:grpSpPr>
          <a:xfrm>
            <a:off x="15727441" y="5618453"/>
            <a:ext cx="1525821" cy="1624690"/>
            <a:chOff x="9673006" y="3562175"/>
            <a:chExt cx="1525821" cy="1624690"/>
          </a:xfrm>
        </p:grpSpPr>
        <p:sp>
          <p:nvSpPr>
            <p:cNvPr id="47" name="Freeform 46">
              <a:extLst>
                <a:ext uri="{FF2B5EF4-FFF2-40B4-BE49-F238E27FC236}">
                  <a16:creationId xmlns:a16="http://schemas.microsoft.com/office/drawing/2014/main" id="{7717F129-2C16-2B49-A4DF-21DA69664264}"/>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48" name="Freeform 189">
              <a:extLst>
                <a:ext uri="{FF2B5EF4-FFF2-40B4-BE49-F238E27FC236}">
                  <a16:creationId xmlns:a16="http://schemas.microsoft.com/office/drawing/2014/main" id="{2BEFF502-F967-F544-BAA8-9D68BDB9AD99}"/>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alpha val="39801"/>
              </a:schemeClr>
            </a:solidFill>
            <a:ln>
              <a:noFill/>
            </a:ln>
            <a:effectLst/>
          </p:spPr>
          <p:txBody>
            <a:bodyPr wrap="none" anchor="ctr"/>
            <a:lstStyle/>
            <a:p>
              <a:endParaRPr lang="en-US" sz="3599" dirty="0">
                <a:latin typeface="Poppins" panose="00000500000000000000" pitchFamily="2" charset="0"/>
              </a:endParaRPr>
            </a:p>
          </p:txBody>
        </p:sp>
        <p:sp>
          <p:nvSpPr>
            <p:cNvPr id="49" name="Freeform 48">
              <a:extLst>
                <a:ext uri="{FF2B5EF4-FFF2-40B4-BE49-F238E27FC236}">
                  <a16:creationId xmlns:a16="http://schemas.microsoft.com/office/drawing/2014/main" id="{9B05528E-3305-2F41-A91B-85C30AB6ECD6}"/>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50" name="Group 49">
            <a:extLst>
              <a:ext uri="{FF2B5EF4-FFF2-40B4-BE49-F238E27FC236}">
                <a16:creationId xmlns:a16="http://schemas.microsoft.com/office/drawing/2014/main" id="{B9086730-C761-364A-B394-B4579601162C}"/>
              </a:ext>
            </a:extLst>
          </p:cNvPr>
          <p:cNvGrpSpPr/>
          <p:nvPr/>
        </p:nvGrpSpPr>
        <p:grpSpPr>
          <a:xfrm>
            <a:off x="17745586" y="5618453"/>
            <a:ext cx="1525821" cy="1624690"/>
            <a:chOff x="9673006" y="3562175"/>
            <a:chExt cx="1525821" cy="1624690"/>
          </a:xfrm>
        </p:grpSpPr>
        <p:sp>
          <p:nvSpPr>
            <p:cNvPr id="51" name="Freeform 50">
              <a:extLst>
                <a:ext uri="{FF2B5EF4-FFF2-40B4-BE49-F238E27FC236}">
                  <a16:creationId xmlns:a16="http://schemas.microsoft.com/office/drawing/2014/main" id="{739021BE-CB21-D144-8232-70620F14FF19}"/>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52" name="Freeform 189">
              <a:extLst>
                <a:ext uri="{FF2B5EF4-FFF2-40B4-BE49-F238E27FC236}">
                  <a16:creationId xmlns:a16="http://schemas.microsoft.com/office/drawing/2014/main" id="{BC14FAAB-0925-1242-B94D-A07E4678C7FD}"/>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alpha val="39801"/>
              </a:schemeClr>
            </a:solidFill>
            <a:ln>
              <a:noFill/>
            </a:ln>
            <a:effectLst/>
          </p:spPr>
          <p:txBody>
            <a:bodyPr wrap="none" anchor="ctr"/>
            <a:lstStyle/>
            <a:p>
              <a:endParaRPr lang="en-US" sz="3599" dirty="0">
                <a:latin typeface="Poppins" panose="00000500000000000000" pitchFamily="2" charset="0"/>
              </a:endParaRPr>
            </a:p>
          </p:txBody>
        </p:sp>
        <p:sp>
          <p:nvSpPr>
            <p:cNvPr id="53" name="Freeform 52">
              <a:extLst>
                <a:ext uri="{FF2B5EF4-FFF2-40B4-BE49-F238E27FC236}">
                  <a16:creationId xmlns:a16="http://schemas.microsoft.com/office/drawing/2014/main" id="{A74DDE78-B47D-A34C-B518-4BBEE96572ED}"/>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54" name="Group 53">
            <a:extLst>
              <a:ext uri="{FF2B5EF4-FFF2-40B4-BE49-F238E27FC236}">
                <a16:creationId xmlns:a16="http://schemas.microsoft.com/office/drawing/2014/main" id="{732DEBD8-E0F3-864A-A70D-A861B3D5B3A1}"/>
              </a:ext>
            </a:extLst>
          </p:cNvPr>
          <p:cNvGrpSpPr/>
          <p:nvPr/>
        </p:nvGrpSpPr>
        <p:grpSpPr>
          <a:xfrm>
            <a:off x="19763730" y="5618453"/>
            <a:ext cx="1525821" cy="1624690"/>
            <a:chOff x="9673006" y="3562175"/>
            <a:chExt cx="1525821" cy="1624690"/>
          </a:xfrm>
        </p:grpSpPr>
        <p:sp>
          <p:nvSpPr>
            <p:cNvPr id="55" name="Freeform 54">
              <a:extLst>
                <a:ext uri="{FF2B5EF4-FFF2-40B4-BE49-F238E27FC236}">
                  <a16:creationId xmlns:a16="http://schemas.microsoft.com/office/drawing/2014/main" id="{9E306C52-4263-A244-8027-18D0176C4213}"/>
                </a:ext>
              </a:extLst>
            </p:cNvPr>
            <p:cNvSpPr>
              <a:spLocks noChangeArrowheads="1"/>
            </p:cNvSpPr>
            <p:nvPr/>
          </p:nvSpPr>
          <p:spPr bwMode="auto">
            <a:xfrm>
              <a:off x="9673008" y="4358669"/>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4">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56" name="Freeform 189">
              <a:extLst>
                <a:ext uri="{FF2B5EF4-FFF2-40B4-BE49-F238E27FC236}">
                  <a16:creationId xmlns:a16="http://schemas.microsoft.com/office/drawing/2014/main" id="{D9FD2217-B042-EC4E-8924-F46003BE36A7}"/>
                </a:ext>
              </a:extLst>
            </p:cNvPr>
            <p:cNvSpPr>
              <a:spLocks noChangeArrowheads="1"/>
            </p:cNvSpPr>
            <p:nvPr/>
          </p:nvSpPr>
          <p:spPr bwMode="auto">
            <a:xfrm>
              <a:off x="9673006" y="3562175"/>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5">
                <a:alpha val="39801"/>
              </a:schemeClr>
            </a:solidFill>
            <a:ln>
              <a:noFill/>
            </a:ln>
            <a:effectLst/>
          </p:spPr>
          <p:txBody>
            <a:bodyPr wrap="none" anchor="ctr"/>
            <a:lstStyle/>
            <a:p>
              <a:endParaRPr lang="en-US" sz="3599" dirty="0">
                <a:latin typeface="Poppins" panose="00000500000000000000" pitchFamily="2" charset="0"/>
              </a:endParaRPr>
            </a:p>
          </p:txBody>
        </p:sp>
        <p:sp>
          <p:nvSpPr>
            <p:cNvPr id="57" name="Freeform 56">
              <a:extLst>
                <a:ext uri="{FF2B5EF4-FFF2-40B4-BE49-F238E27FC236}">
                  <a16:creationId xmlns:a16="http://schemas.microsoft.com/office/drawing/2014/main" id="{70C9AF24-2B8A-4147-B0F3-EA31A03D988C}"/>
                </a:ext>
              </a:extLst>
            </p:cNvPr>
            <p:cNvSpPr>
              <a:spLocks noChangeArrowheads="1"/>
            </p:cNvSpPr>
            <p:nvPr/>
          </p:nvSpPr>
          <p:spPr bwMode="auto">
            <a:xfrm>
              <a:off x="9947659" y="4847548"/>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5">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58" name="Group 57">
            <a:extLst>
              <a:ext uri="{FF2B5EF4-FFF2-40B4-BE49-F238E27FC236}">
                <a16:creationId xmlns:a16="http://schemas.microsoft.com/office/drawing/2014/main" id="{107221D7-5AA6-5045-A491-D8141AF0736B}"/>
              </a:ext>
            </a:extLst>
          </p:cNvPr>
          <p:cNvGrpSpPr/>
          <p:nvPr/>
        </p:nvGrpSpPr>
        <p:grpSpPr>
          <a:xfrm>
            <a:off x="9673006" y="8963092"/>
            <a:ext cx="1525821" cy="1624690"/>
            <a:chOff x="9673006" y="8963092"/>
            <a:chExt cx="1525821" cy="1624690"/>
          </a:xfrm>
        </p:grpSpPr>
        <p:sp>
          <p:nvSpPr>
            <p:cNvPr id="59" name="Freeform 58">
              <a:extLst>
                <a:ext uri="{FF2B5EF4-FFF2-40B4-BE49-F238E27FC236}">
                  <a16:creationId xmlns:a16="http://schemas.microsoft.com/office/drawing/2014/main" id="{D200BFEB-7071-9B4A-9671-D778B5790E42}"/>
                </a:ext>
              </a:extLst>
            </p:cNvPr>
            <p:cNvSpPr>
              <a:spLocks noChangeArrowheads="1"/>
            </p:cNvSpPr>
            <p:nvPr/>
          </p:nvSpPr>
          <p:spPr bwMode="auto">
            <a:xfrm>
              <a:off x="9673008" y="9759586"/>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60" name="Freeform 189">
              <a:extLst>
                <a:ext uri="{FF2B5EF4-FFF2-40B4-BE49-F238E27FC236}">
                  <a16:creationId xmlns:a16="http://schemas.microsoft.com/office/drawing/2014/main" id="{81543DC5-BCE6-E948-9217-3D1DF1F2EBFB}"/>
                </a:ext>
              </a:extLst>
            </p:cNvPr>
            <p:cNvSpPr>
              <a:spLocks noChangeArrowheads="1"/>
            </p:cNvSpPr>
            <p:nvPr/>
          </p:nvSpPr>
          <p:spPr bwMode="auto">
            <a:xfrm>
              <a:off x="9673006" y="8963092"/>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61" name="Freeform 60">
              <a:extLst>
                <a:ext uri="{FF2B5EF4-FFF2-40B4-BE49-F238E27FC236}">
                  <a16:creationId xmlns:a16="http://schemas.microsoft.com/office/drawing/2014/main" id="{6E1ECE40-E7CA-FD45-A8FB-E250322D4CAD}"/>
                </a:ext>
              </a:extLst>
            </p:cNvPr>
            <p:cNvSpPr>
              <a:spLocks noChangeArrowheads="1"/>
            </p:cNvSpPr>
            <p:nvPr/>
          </p:nvSpPr>
          <p:spPr bwMode="auto">
            <a:xfrm>
              <a:off x="9947659" y="10248465"/>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62" name="Group 61">
            <a:extLst>
              <a:ext uri="{FF2B5EF4-FFF2-40B4-BE49-F238E27FC236}">
                <a16:creationId xmlns:a16="http://schemas.microsoft.com/office/drawing/2014/main" id="{4F08319D-B38F-1942-AB07-FD02F1C6762A}"/>
              </a:ext>
            </a:extLst>
          </p:cNvPr>
          <p:cNvGrpSpPr/>
          <p:nvPr/>
        </p:nvGrpSpPr>
        <p:grpSpPr>
          <a:xfrm>
            <a:off x="11687980" y="8963092"/>
            <a:ext cx="1525821" cy="1624690"/>
            <a:chOff x="11687980" y="8963092"/>
            <a:chExt cx="1525821" cy="1624690"/>
          </a:xfrm>
        </p:grpSpPr>
        <p:sp>
          <p:nvSpPr>
            <p:cNvPr id="63" name="Freeform 62">
              <a:extLst>
                <a:ext uri="{FF2B5EF4-FFF2-40B4-BE49-F238E27FC236}">
                  <a16:creationId xmlns:a16="http://schemas.microsoft.com/office/drawing/2014/main" id="{687E0E26-213F-314E-A814-006697B63946}"/>
                </a:ext>
              </a:extLst>
            </p:cNvPr>
            <p:cNvSpPr>
              <a:spLocks noChangeArrowheads="1"/>
            </p:cNvSpPr>
            <p:nvPr/>
          </p:nvSpPr>
          <p:spPr bwMode="auto">
            <a:xfrm>
              <a:off x="11687982" y="9759586"/>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64" name="Freeform 189">
              <a:extLst>
                <a:ext uri="{FF2B5EF4-FFF2-40B4-BE49-F238E27FC236}">
                  <a16:creationId xmlns:a16="http://schemas.microsoft.com/office/drawing/2014/main" id="{D7AC282D-ABBB-DA48-8592-93BDECB7B417}"/>
                </a:ext>
              </a:extLst>
            </p:cNvPr>
            <p:cNvSpPr>
              <a:spLocks noChangeArrowheads="1"/>
            </p:cNvSpPr>
            <p:nvPr/>
          </p:nvSpPr>
          <p:spPr bwMode="auto">
            <a:xfrm>
              <a:off x="11687980" y="8963092"/>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65" name="Freeform 64">
              <a:extLst>
                <a:ext uri="{FF2B5EF4-FFF2-40B4-BE49-F238E27FC236}">
                  <a16:creationId xmlns:a16="http://schemas.microsoft.com/office/drawing/2014/main" id="{037CE469-C2E0-A44F-B0E6-6129A8285D06}"/>
                </a:ext>
              </a:extLst>
            </p:cNvPr>
            <p:cNvSpPr>
              <a:spLocks noChangeArrowheads="1"/>
            </p:cNvSpPr>
            <p:nvPr/>
          </p:nvSpPr>
          <p:spPr bwMode="auto">
            <a:xfrm>
              <a:off x="11962633" y="10248465"/>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66" name="Group 65">
            <a:extLst>
              <a:ext uri="{FF2B5EF4-FFF2-40B4-BE49-F238E27FC236}">
                <a16:creationId xmlns:a16="http://schemas.microsoft.com/office/drawing/2014/main" id="{9B5A4352-089B-254C-8923-4F6A2AEC626F}"/>
              </a:ext>
            </a:extLst>
          </p:cNvPr>
          <p:cNvGrpSpPr/>
          <p:nvPr/>
        </p:nvGrpSpPr>
        <p:grpSpPr>
          <a:xfrm>
            <a:off x="13702954" y="8963092"/>
            <a:ext cx="1525821" cy="1624690"/>
            <a:chOff x="13702954" y="8963092"/>
            <a:chExt cx="1525821" cy="1624690"/>
          </a:xfrm>
        </p:grpSpPr>
        <p:sp>
          <p:nvSpPr>
            <p:cNvPr id="67" name="Freeform 66">
              <a:extLst>
                <a:ext uri="{FF2B5EF4-FFF2-40B4-BE49-F238E27FC236}">
                  <a16:creationId xmlns:a16="http://schemas.microsoft.com/office/drawing/2014/main" id="{D677E080-1084-B042-A6D0-5DDC402BF45D}"/>
                </a:ext>
              </a:extLst>
            </p:cNvPr>
            <p:cNvSpPr>
              <a:spLocks noChangeArrowheads="1"/>
            </p:cNvSpPr>
            <p:nvPr/>
          </p:nvSpPr>
          <p:spPr bwMode="auto">
            <a:xfrm>
              <a:off x="13702956" y="9759586"/>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68" name="Freeform 189">
              <a:extLst>
                <a:ext uri="{FF2B5EF4-FFF2-40B4-BE49-F238E27FC236}">
                  <a16:creationId xmlns:a16="http://schemas.microsoft.com/office/drawing/2014/main" id="{D7F6D9AD-A49A-1D44-ADB3-BE3E6085D8C9}"/>
                </a:ext>
              </a:extLst>
            </p:cNvPr>
            <p:cNvSpPr>
              <a:spLocks noChangeArrowheads="1"/>
            </p:cNvSpPr>
            <p:nvPr/>
          </p:nvSpPr>
          <p:spPr bwMode="auto">
            <a:xfrm>
              <a:off x="13702954" y="8963092"/>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69" name="Freeform 68">
              <a:extLst>
                <a:ext uri="{FF2B5EF4-FFF2-40B4-BE49-F238E27FC236}">
                  <a16:creationId xmlns:a16="http://schemas.microsoft.com/office/drawing/2014/main" id="{41D2213B-66ED-484E-9A17-506012C2FFBB}"/>
                </a:ext>
              </a:extLst>
            </p:cNvPr>
            <p:cNvSpPr>
              <a:spLocks noChangeArrowheads="1"/>
            </p:cNvSpPr>
            <p:nvPr/>
          </p:nvSpPr>
          <p:spPr bwMode="auto">
            <a:xfrm>
              <a:off x="13977607" y="10248465"/>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70" name="Group 69">
            <a:extLst>
              <a:ext uri="{FF2B5EF4-FFF2-40B4-BE49-F238E27FC236}">
                <a16:creationId xmlns:a16="http://schemas.microsoft.com/office/drawing/2014/main" id="{97A66D4B-05EA-624C-987B-03A097562C3C}"/>
              </a:ext>
            </a:extLst>
          </p:cNvPr>
          <p:cNvGrpSpPr/>
          <p:nvPr/>
        </p:nvGrpSpPr>
        <p:grpSpPr>
          <a:xfrm>
            <a:off x="15717928" y="8963092"/>
            <a:ext cx="1525821" cy="1624690"/>
            <a:chOff x="15717928" y="8963092"/>
            <a:chExt cx="1525821" cy="1624690"/>
          </a:xfrm>
        </p:grpSpPr>
        <p:sp>
          <p:nvSpPr>
            <p:cNvPr id="71" name="Freeform 70">
              <a:extLst>
                <a:ext uri="{FF2B5EF4-FFF2-40B4-BE49-F238E27FC236}">
                  <a16:creationId xmlns:a16="http://schemas.microsoft.com/office/drawing/2014/main" id="{17419BCF-114F-6444-8BA5-6BB15109C840}"/>
                </a:ext>
              </a:extLst>
            </p:cNvPr>
            <p:cNvSpPr>
              <a:spLocks noChangeArrowheads="1"/>
            </p:cNvSpPr>
            <p:nvPr/>
          </p:nvSpPr>
          <p:spPr bwMode="auto">
            <a:xfrm>
              <a:off x="15717930" y="9759586"/>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72" name="Freeform 189">
              <a:extLst>
                <a:ext uri="{FF2B5EF4-FFF2-40B4-BE49-F238E27FC236}">
                  <a16:creationId xmlns:a16="http://schemas.microsoft.com/office/drawing/2014/main" id="{FD94761E-6E21-1243-B6FA-D87ABC89F3A7}"/>
                </a:ext>
              </a:extLst>
            </p:cNvPr>
            <p:cNvSpPr>
              <a:spLocks noChangeArrowheads="1"/>
            </p:cNvSpPr>
            <p:nvPr/>
          </p:nvSpPr>
          <p:spPr bwMode="auto">
            <a:xfrm>
              <a:off x="15717928" y="8963092"/>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73" name="Freeform 72">
              <a:extLst>
                <a:ext uri="{FF2B5EF4-FFF2-40B4-BE49-F238E27FC236}">
                  <a16:creationId xmlns:a16="http://schemas.microsoft.com/office/drawing/2014/main" id="{A634254C-D71B-0447-94BA-C1F0E4938ABA}"/>
                </a:ext>
              </a:extLst>
            </p:cNvPr>
            <p:cNvSpPr>
              <a:spLocks noChangeArrowheads="1"/>
            </p:cNvSpPr>
            <p:nvPr/>
          </p:nvSpPr>
          <p:spPr bwMode="auto">
            <a:xfrm>
              <a:off x="15992581" y="10248465"/>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74" name="Group 73">
            <a:extLst>
              <a:ext uri="{FF2B5EF4-FFF2-40B4-BE49-F238E27FC236}">
                <a16:creationId xmlns:a16="http://schemas.microsoft.com/office/drawing/2014/main" id="{4F7F3EE5-76DE-694B-9B03-49F761C95669}"/>
              </a:ext>
            </a:extLst>
          </p:cNvPr>
          <p:cNvGrpSpPr/>
          <p:nvPr/>
        </p:nvGrpSpPr>
        <p:grpSpPr>
          <a:xfrm>
            <a:off x="17732902" y="8963092"/>
            <a:ext cx="1525821" cy="1624690"/>
            <a:chOff x="17732902" y="8963092"/>
            <a:chExt cx="1525821" cy="1624690"/>
          </a:xfrm>
        </p:grpSpPr>
        <p:sp>
          <p:nvSpPr>
            <p:cNvPr id="75" name="Freeform 74">
              <a:extLst>
                <a:ext uri="{FF2B5EF4-FFF2-40B4-BE49-F238E27FC236}">
                  <a16:creationId xmlns:a16="http://schemas.microsoft.com/office/drawing/2014/main" id="{C9E5285F-2BFE-1947-8958-2993F7090942}"/>
                </a:ext>
              </a:extLst>
            </p:cNvPr>
            <p:cNvSpPr>
              <a:spLocks noChangeArrowheads="1"/>
            </p:cNvSpPr>
            <p:nvPr/>
          </p:nvSpPr>
          <p:spPr bwMode="auto">
            <a:xfrm>
              <a:off x="17732904" y="9759586"/>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76" name="Freeform 189">
              <a:extLst>
                <a:ext uri="{FF2B5EF4-FFF2-40B4-BE49-F238E27FC236}">
                  <a16:creationId xmlns:a16="http://schemas.microsoft.com/office/drawing/2014/main" id="{AB5DAA0E-180A-894A-B1E3-9D31DEE8FB1E}"/>
                </a:ext>
              </a:extLst>
            </p:cNvPr>
            <p:cNvSpPr>
              <a:spLocks noChangeArrowheads="1"/>
            </p:cNvSpPr>
            <p:nvPr/>
          </p:nvSpPr>
          <p:spPr bwMode="auto">
            <a:xfrm>
              <a:off x="17732902" y="8963092"/>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77" name="Freeform 76">
              <a:extLst>
                <a:ext uri="{FF2B5EF4-FFF2-40B4-BE49-F238E27FC236}">
                  <a16:creationId xmlns:a16="http://schemas.microsoft.com/office/drawing/2014/main" id="{0D6F75F5-D295-5D41-8A96-58916CB4EF7F}"/>
                </a:ext>
              </a:extLst>
            </p:cNvPr>
            <p:cNvSpPr>
              <a:spLocks noChangeArrowheads="1"/>
            </p:cNvSpPr>
            <p:nvPr/>
          </p:nvSpPr>
          <p:spPr bwMode="auto">
            <a:xfrm>
              <a:off x="18007555" y="10248465"/>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78" name="Group 77">
            <a:extLst>
              <a:ext uri="{FF2B5EF4-FFF2-40B4-BE49-F238E27FC236}">
                <a16:creationId xmlns:a16="http://schemas.microsoft.com/office/drawing/2014/main" id="{C0EEF34B-3B8F-5C4E-8843-BC6C3AA6E3F7}"/>
              </a:ext>
            </a:extLst>
          </p:cNvPr>
          <p:cNvGrpSpPr/>
          <p:nvPr/>
        </p:nvGrpSpPr>
        <p:grpSpPr>
          <a:xfrm>
            <a:off x="19747877" y="8963092"/>
            <a:ext cx="1525821" cy="1624690"/>
            <a:chOff x="19747877" y="8963092"/>
            <a:chExt cx="1525821" cy="1624690"/>
          </a:xfrm>
        </p:grpSpPr>
        <p:sp>
          <p:nvSpPr>
            <p:cNvPr id="79" name="Freeform 78">
              <a:extLst>
                <a:ext uri="{FF2B5EF4-FFF2-40B4-BE49-F238E27FC236}">
                  <a16:creationId xmlns:a16="http://schemas.microsoft.com/office/drawing/2014/main" id="{107DB31D-E53B-1A4B-A019-35B760F67725}"/>
                </a:ext>
              </a:extLst>
            </p:cNvPr>
            <p:cNvSpPr>
              <a:spLocks noChangeArrowheads="1"/>
            </p:cNvSpPr>
            <p:nvPr/>
          </p:nvSpPr>
          <p:spPr bwMode="auto">
            <a:xfrm>
              <a:off x="19747879" y="9759586"/>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80" name="Freeform 189">
              <a:extLst>
                <a:ext uri="{FF2B5EF4-FFF2-40B4-BE49-F238E27FC236}">
                  <a16:creationId xmlns:a16="http://schemas.microsoft.com/office/drawing/2014/main" id="{81E52A08-AAB9-944C-8CEE-731EEF432C20}"/>
                </a:ext>
              </a:extLst>
            </p:cNvPr>
            <p:cNvSpPr>
              <a:spLocks noChangeArrowheads="1"/>
            </p:cNvSpPr>
            <p:nvPr/>
          </p:nvSpPr>
          <p:spPr bwMode="auto">
            <a:xfrm>
              <a:off x="19747877" y="8963092"/>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81" name="Freeform 80">
              <a:extLst>
                <a:ext uri="{FF2B5EF4-FFF2-40B4-BE49-F238E27FC236}">
                  <a16:creationId xmlns:a16="http://schemas.microsoft.com/office/drawing/2014/main" id="{E8D2C644-A12A-8E46-A52E-ACBF4319A602}"/>
                </a:ext>
              </a:extLst>
            </p:cNvPr>
            <p:cNvSpPr>
              <a:spLocks noChangeArrowheads="1"/>
            </p:cNvSpPr>
            <p:nvPr/>
          </p:nvSpPr>
          <p:spPr bwMode="auto">
            <a:xfrm>
              <a:off x="20022530" y="10248465"/>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82" name="Group 81">
            <a:extLst>
              <a:ext uri="{FF2B5EF4-FFF2-40B4-BE49-F238E27FC236}">
                <a16:creationId xmlns:a16="http://schemas.microsoft.com/office/drawing/2014/main" id="{6934E7A5-A9E9-3745-A9C0-53331787669F}"/>
              </a:ext>
            </a:extLst>
          </p:cNvPr>
          <p:cNvGrpSpPr/>
          <p:nvPr/>
        </p:nvGrpSpPr>
        <p:grpSpPr>
          <a:xfrm>
            <a:off x="9673006" y="11061437"/>
            <a:ext cx="1525821" cy="1624690"/>
            <a:chOff x="9673006" y="11061437"/>
            <a:chExt cx="1525821" cy="1624690"/>
          </a:xfrm>
        </p:grpSpPr>
        <p:sp>
          <p:nvSpPr>
            <p:cNvPr id="83" name="Freeform 82">
              <a:extLst>
                <a:ext uri="{FF2B5EF4-FFF2-40B4-BE49-F238E27FC236}">
                  <a16:creationId xmlns:a16="http://schemas.microsoft.com/office/drawing/2014/main" id="{2EAFFB4B-47B7-BB46-A4D4-6570B5191CBE}"/>
                </a:ext>
              </a:extLst>
            </p:cNvPr>
            <p:cNvSpPr>
              <a:spLocks noChangeArrowheads="1"/>
            </p:cNvSpPr>
            <p:nvPr/>
          </p:nvSpPr>
          <p:spPr bwMode="auto">
            <a:xfrm>
              <a:off x="9673008" y="11857931"/>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84" name="Freeform 189">
              <a:extLst>
                <a:ext uri="{FF2B5EF4-FFF2-40B4-BE49-F238E27FC236}">
                  <a16:creationId xmlns:a16="http://schemas.microsoft.com/office/drawing/2014/main" id="{BC4200C4-B583-C042-BE5D-4F9EE2D1E79B}"/>
                </a:ext>
              </a:extLst>
            </p:cNvPr>
            <p:cNvSpPr>
              <a:spLocks noChangeArrowheads="1"/>
            </p:cNvSpPr>
            <p:nvPr/>
          </p:nvSpPr>
          <p:spPr bwMode="auto">
            <a:xfrm>
              <a:off x="9673006" y="11061437"/>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85" name="Freeform 84">
              <a:extLst>
                <a:ext uri="{FF2B5EF4-FFF2-40B4-BE49-F238E27FC236}">
                  <a16:creationId xmlns:a16="http://schemas.microsoft.com/office/drawing/2014/main" id="{65F18EEC-E5E8-754D-9FDB-F04587E5AFE6}"/>
                </a:ext>
              </a:extLst>
            </p:cNvPr>
            <p:cNvSpPr>
              <a:spLocks noChangeArrowheads="1"/>
            </p:cNvSpPr>
            <p:nvPr/>
          </p:nvSpPr>
          <p:spPr bwMode="auto">
            <a:xfrm>
              <a:off x="9947659" y="12346810"/>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94" name="Group 93">
            <a:extLst>
              <a:ext uri="{FF2B5EF4-FFF2-40B4-BE49-F238E27FC236}">
                <a16:creationId xmlns:a16="http://schemas.microsoft.com/office/drawing/2014/main" id="{B53B5867-880A-614D-8D3D-F9B1374F4663}"/>
              </a:ext>
            </a:extLst>
          </p:cNvPr>
          <p:cNvGrpSpPr/>
          <p:nvPr/>
        </p:nvGrpSpPr>
        <p:grpSpPr>
          <a:xfrm>
            <a:off x="15727441" y="11061437"/>
            <a:ext cx="1525821" cy="1624690"/>
            <a:chOff x="15727441" y="11061437"/>
            <a:chExt cx="1525821" cy="1624690"/>
          </a:xfrm>
        </p:grpSpPr>
        <p:sp>
          <p:nvSpPr>
            <p:cNvPr id="95" name="Freeform 94">
              <a:extLst>
                <a:ext uri="{FF2B5EF4-FFF2-40B4-BE49-F238E27FC236}">
                  <a16:creationId xmlns:a16="http://schemas.microsoft.com/office/drawing/2014/main" id="{77B95D63-86E6-5B41-8DD6-25BB28717099}"/>
                </a:ext>
              </a:extLst>
            </p:cNvPr>
            <p:cNvSpPr>
              <a:spLocks noChangeArrowheads="1"/>
            </p:cNvSpPr>
            <p:nvPr/>
          </p:nvSpPr>
          <p:spPr bwMode="auto">
            <a:xfrm>
              <a:off x="15727443" y="11857931"/>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96" name="Freeform 189">
              <a:extLst>
                <a:ext uri="{FF2B5EF4-FFF2-40B4-BE49-F238E27FC236}">
                  <a16:creationId xmlns:a16="http://schemas.microsoft.com/office/drawing/2014/main" id="{B918CAA3-BCA0-644D-8FAE-A9CC6DC24266}"/>
                </a:ext>
              </a:extLst>
            </p:cNvPr>
            <p:cNvSpPr>
              <a:spLocks noChangeArrowheads="1"/>
            </p:cNvSpPr>
            <p:nvPr/>
          </p:nvSpPr>
          <p:spPr bwMode="auto">
            <a:xfrm>
              <a:off x="15727441" y="11061437"/>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alpha val="39801"/>
              </a:schemeClr>
            </a:solidFill>
            <a:ln>
              <a:noFill/>
            </a:ln>
            <a:effectLst/>
          </p:spPr>
          <p:txBody>
            <a:bodyPr wrap="none" anchor="ctr"/>
            <a:lstStyle/>
            <a:p>
              <a:endParaRPr lang="en-US" sz="3599" dirty="0">
                <a:latin typeface="Poppins" panose="00000500000000000000" pitchFamily="2" charset="0"/>
              </a:endParaRPr>
            </a:p>
          </p:txBody>
        </p:sp>
        <p:sp>
          <p:nvSpPr>
            <p:cNvPr id="97" name="Freeform 96">
              <a:extLst>
                <a:ext uri="{FF2B5EF4-FFF2-40B4-BE49-F238E27FC236}">
                  <a16:creationId xmlns:a16="http://schemas.microsoft.com/office/drawing/2014/main" id="{8723DB10-8D42-404A-BD7C-6E3C12FA7340}"/>
                </a:ext>
              </a:extLst>
            </p:cNvPr>
            <p:cNvSpPr>
              <a:spLocks noChangeArrowheads="1"/>
            </p:cNvSpPr>
            <p:nvPr/>
          </p:nvSpPr>
          <p:spPr bwMode="auto">
            <a:xfrm>
              <a:off x="16002094" y="12346810"/>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98" name="Group 97">
            <a:extLst>
              <a:ext uri="{FF2B5EF4-FFF2-40B4-BE49-F238E27FC236}">
                <a16:creationId xmlns:a16="http://schemas.microsoft.com/office/drawing/2014/main" id="{B75B25E5-ED2D-0B47-94F6-BEAABE2F1BC9}"/>
              </a:ext>
            </a:extLst>
          </p:cNvPr>
          <p:cNvGrpSpPr/>
          <p:nvPr/>
        </p:nvGrpSpPr>
        <p:grpSpPr>
          <a:xfrm>
            <a:off x="17745586" y="11061437"/>
            <a:ext cx="1525821" cy="1624690"/>
            <a:chOff x="17745586" y="11061437"/>
            <a:chExt cx="1525821" cy="1624690"/>
          </a:xfrm>
        </p:grpSpPr>
        <p:sp>
          <p:nvSpPr>
            <p:cNvPr id="99" name="Freeform 98">
              <a:extLst>
                <a:ext uri="{FF2B5EF4-FFF2-40B4-BE49-F238E27FC236}">
                  <a16:creationId xmlns:a16="http://schemas.microsoft.com/office/drawing/2014/main" id="{88B4B62B-6F50-9949-A795-6FFC2A3A9DA6}"/>
                </a:ext>
              </a:extLst>
            </p:cNvPr>
            <p:cNvSpPr>
              <a:spLocks noChangeArrowheads="1"/>
            </p:cNvSpPr>
            <p:nvPr/>
          </p:nvSpPr>
          <p:spPr bwMode="auto">
            <a:xfrm>
              <a:off x="17745588" y="11857931"/>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100" name="Freeform 189">
              <a:extLst>
                <a:ext uri="{FF2B5EF4-FFF2-40B4-BE49-F238E27FC236}">
                  <a16:creationId xmlns:a16="http://schemas.microsoft.com/office/drawing/2014/main" id="{EA8AC5A9-BEF8-AF4D-832C-6C917B5A6B35}"/>
                </a:ext>
              </a:extLst>
            </p:cNvPr>
            <p:cNvSpPr>
              <a:spLocks noChangeArrowheads="1"/>
            </p:cNvSpPr>
            <p:nvPr/>
          </p:nvSpPr>
          <p:spPr bwMode="auto">
            <a:xfrm>
              <a:off x="17745586" y="11061437"/>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alpha val="39801"/>
              </a:schemeClr>
            </a:solidFill>
            <a:ln>
              <a:noFill/>
            </a:ln>
            <a:effectLst/>
          </p:spPr>
          <p:txBody>
            <a:bodyPr wrap="none" anchor="ctr"/>
            <a:lstStyle/>
            <a:p>
              <a:endParaRPr lang="en-US" sz="3599" dirty="0">
                <a:latin typeface="Poppins" panose="00000500000000000000" pitchFamily="2" charset="0"/>
              </a:endParaRPr>
            </a:p>
          </p:txBody>
        </p:sp>
        <p:sp>
          <p:nvSpPr>
            <p:cNvPr id="101" name="Freeform 100">
              <a:extLst>
                <a:ext uri="{FF2B5EF4-FFF2-40B4-BE49-F238E27FC236}">
                  <a16:creationId xmlns:a16="http://schemas.microsoft.com/office/drawing/2014/main" id="{19E114AE-936D-F64C-A1AE-DD03BD9F0E16}"/>
                </a:ext>
              </a:extLst>
            </p:cNvPr>
            <p:cNvSpPr>
              <a:spLocks noChangeArrowheads="1"/>
            </p:cNvSpPr>
            <p:nvPr/>
          </p:nvSpPr>
          <p:spPr bwMode="auto">
            <a:xfrm>
              <a:off x="18020239" y="12346810"/>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102" name="Group 101">
            <a:extLst>
              <a:ext uri="{FF2B5EF4-FFF2-40B4-BE49-F238E27FC236}">
                <a16:creationId xmlns:a16="http://schemas.microsoft.com/office/drawing/2014/main" id="{3BC15608-1B42-F640-A7CA-A650A9B8A3D2}"/>
              </a:ext>
            </a:extLst>
          </p:cNvPr>
          <p:cNvGrpSpPr/>
          <p:nvPr/>
        </p:nvGrpSpPr>
        <p:grpSpPr>
          <a:xfrm>
            <a:off x="19763730" y="11061437"/>
            <a:ext cx="1525821" cy="1624690"/>
            <a:chOff x="19763730" y="11061437"/>
            <a:chExt cx="1525821" cy="1624690"/>
          </a:xfrm>
        </p:grpSpPr>
        <p:sp>
          <p:nvSpPr>
            <p:cNvPr id="103" name="Freeform 102">
              <a:extLst>
                <a:ext uri="{FF2B5EF4-FFF2-40B4-BE49-F238E27FC236}">
                  <a16:creationId xmlns:a16="http://schemas.microsoft.com/office/drawing/2014/main" id="{13FC43BC-9E22-C94B-9B03-0C86D14E506C}"/>
                </a:ext>
              </a:extLst>
            </p:cNvPr>
            <p:cNvSpPr>
              <a:spLocks noChangeArrowheads="1"/>
            </p:cNvSpPr>
            <p:nvPr/>
          </p:nvSpPr>
          <p:spPr bwMode="auto">
            <a:xfrm>
              <a:off x="19763732" y="11857931"/>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104" name="Freeform 189">
              <a:extLst>
                <a:ext uri="{FF2B5EF4-FFF2-40B4-BE49-F238E27FC236}">
                  <a16:creationId xmlns:a16="http://schemas.microsoft.com/office/drawing/2014/main" id="{A9C44AFA-D4E7-7842-839E-2333295B0968}"/>
                </a:ext>
              </a:extLst>
            </p:cNvPr>
            <p:cNvSpPr>
              <a:spLocks noChangeArrowheads="1"/>
            </p:cNvSpPr>
            <p:nvPr/>
          </p:nvSpPr>
          <p:spPr bwMode="auto">
            <a:xfrm>
              <a:off x="19763730" y="11061437"/>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alpha val="39801"/>
              </a:schemeClr>
            </a:solidFill>
            <a:ln>
              <a:noFill/>
            </a:ln>
            <a:effectLst/>
          </p:spPr>
          <p:txBody>
            <a:bodyPr wrap="none" anchor="ctr"/>
            <a:lstStyle/>
            <a:p>
              <a:endParaRPr lang="en-US" sz="3599" dirty="0">
                <a:latin typeface="Poppins" panose="00000500000000000000" pitchFamily="2" charset="0"/>
              </a:endParaRPr>
            </a:p>
          </p:txBody>
        </p:sp>
        <p:sp>
          <p:nvSpPr>
            <p:cNvPr id="105" name="Freeform 104">
              <a:extLst>
                <a:ext uri="{FF2B5EF4-FFF2-40B4-BE49-F238E27FC236}">
                  <a16:creationId xmlns:a16="http://schemas.microsoft.com/office/drawing/2014/main" id="{1F13A80C-654C-F642-B01D-9AF799A4F0A7}"/>
                </a:ext>
              </a:extLst>
            </p:cNvPr>
            <p:cNvSpPr>
              <a:spLocks noChangeArrowheads="1"/>
            </p:cNvSpPr>
            <p:nvPr/>
          </p:nvSpPr>
          <p:spPr bwMode="auto">
            <a:xfrm>
              <a:off x="20038383" y="12346810"/>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sp>
        <p:nvSpPr>
          <p:cNvPr id="4" name="TextBox 3">
            <a:extLst>
              <a:ext uri="{FF2B5EF4-FFF2-40B4-BE49-F238E27FC236}">
                <a16:creationId xmlns:a16="http://schemas.microsoft.com/office/drawing/2014/main" id="{CB79B615-A31B-A44E-9601-C3F9D2529388}"/>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40C8AF38-948B-AC44-AE56-A828EA3837CA}"/>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32CB77DC-6EB6-1746-A855-23E08F9FC27A}"/>
              </a:ext>
            </a:extLst>
          </p:cNvPr>
          <p:cNvSpPr txBox="1"/>
          <p:nvPr/>
        </p:nvSpPr>
        <p:spPr>
          <a:xfrm>
            <a:off x="3774514" y="3575053"/>
            <a:ext cx="4459960" cy="2400657"/>
          </a:xfrm>
          <a:prstGeom prst="rect">
            <a:avLst/>
          </a:prstGeom>
          <a:noFill/>
        </p:spPr>
        <p:txBody>
          <a:bodyPr wrap="square" rtlCol="0" anchor="b">
            <a:spAutoFit/>
          </a:bodyPr>
          <a:lstStyle/>
          <a:p>
            <a:r>
              <a:rPr lang="en-US" sz="15000" b="1" spc="-500" dirty="0">
                <a:solidFill>
                  <a:schemeClr val="accent4"/>
                </a:solidFill>
                <a:latin typeface="Poppins" pitchFamily="2" charset="77"/>
                <a:cs typeface="Poppins" pitchFamily="2" charset="77"/>
              </a:rPr>
              <a:t>75%</a:t>
            </a:r>
          </a:p>
        </p:txBody>
      </p:sp>
      <p:sp>
        <p:nvSpPr>
          <p:cNvPr id="7" name="TextBox 6">
            <a:extLst>
              <a:ext uri="{FF2B5EF4-FFF2-40B4-BE49-F238E27FC236}">
                <a16:creationId xmlns:a16="http://schemas.microsoft.com/office/drawing/2014/main" id="{F27EF84B-DDE5-B547-ADE7-BD051E7C4044}"/>
              </a:ext>
            </a:extLst>
          </p:cNvPr>
          <p:cNvSpPr txBox="1"/>
          <p:nvPr/>
        </p:nvSpPr>
        <p:spPr>
          <a:xfrm>
            <a:off x="3774515" y="5598885"/>
            <a:ext cx="4355947" cy="1454244"/>
          </a:xfrm>
          <a:prstGeom prst="rect">
            <a:avLst/>
          </a:prstGeom>
          <a:noFill/>
        </p:spPr>
        <p:txBody>
          <a:bodyPr wrap="square" rtlCol="0" anchor="t">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91B68F7E-0112-7B4C-A729-4146E0970662}"/>
              </a:ext>
            </a:extLst>
          </p:cNvPr>
          <p:cNvSpPr txBox="1"/>
          <p:nvPr/>
        </p:nvSpPr>
        <p:spPr>
          <a:xfrm>
            <a:off x="3774514" y="8947965"/>
            <a:ext cx="4459960" cy="2400657"/>
          </a:xfrm>
          <a:prstGeom prst="rect">
            <a:avLst/>
          </a:prstGeom>
          <a:noFill/>
        </p:spPr>
        <p:txBody>
          <a:bodyPr wrap="square" rtlCol="0" anchor="b">
            <a:spAutoFit/>
          </a:bodyPr>
          <a:lstStyle/>
          <a:p>
            <a:r>
              <a:rPr lang="en-US" sz="15000" b="1" spc="-500" dirty="0">
                <a:solidFill>
                  <a:schemeClr val="accent2"/>
                </a:solidFill>
                <a:latin typeface="Poppins" pitchFamily="2" charset="77"/>
                <a:cs typeface="Poppins" pitchFamily="2" charset="77"/>
              </a:rPr>
              <a:t>60%</a:t>
            </a:r>
          </a:p>
        </p:txBody>
      </p:sp>
      <p:sp>
        <p:nvSpPr>
          <p:cNvPr id="9" name="TextBox 8">
            <a:extLst>
              <a:ext uri="{FF2B5EF4-FFF2-40B4-BE49-F238E27FC236}">
                <a16:creationId xmlns:a16="http://schemas.microsoft.com/office/drawing/2014/main" id="{95DF6A11-97F3-B143-B8FD-547C6DF4903F}"/>
              </a:ext>
            </a:extLst>
          </p:cNvPr>
          <p:cNvSpPr txBox="1"/>
          <p:nvPr/>
        </p:nvSpPr>
        <p:spPr>
          <a:xfrm>
            <a:off x="3774515" y="10971796"/>
            <a:ext cx="4355947" cy="1454244"/>
          </a:xfrm>
          <a:prstGeom prst="rect">
            <a:avLst/>
          </a:prstGeom>
          <a:noFill/>
        </p:spPr>
        <p:txBody>
          <a:bodyPr wrap="square" rtlCol="0" anchor="t">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grpSp>
        <p:nvGrpSpPr>
          <p:cNvPr id="106" name="Group 105">
            <a:extLst>
              <a:ext uri="{FF2B5EF4-FFF2-40B4-BE49-F238E27FC236}">
                <a16:creationId xmlns:a16="http://schemas.microsoft.com/office/drawing/2014/main" id="{468E1D0C-0605-C648-8EEB-0C6DF485A92C}"/>
              </a:ext>
            </a:extLst>
          </p:cNvPr>
          <p:cNvGrpSpPr/>
          <p:nvPr/>
        </p:nvGrpSpPr>
        <p:grpSpPr>
          <a:xfrm>
            <a:off x="11687980" y="11061437"/>
            <a:ext cx="1525821" cy="1624690"/>
            <a:chOff x="15727441" y="11061437"/>
            <a:chExt cx="1525821" cy="1624690"/>
          </a:xfrm>
        </p:grpSpPr>
        <p:sp>
          <p:nvSpPr>
            <p:cNvPr id="107" name="Freeform 106">
              <a:extLst>
                <a:ext uri="{FF2B5EF4-FFF2-40B4-BE49-F238E27FC236}">
                  <a16:creationId xmlns:a16="http://schemas.microsoft.com/office/drawing/2014/main" id="{5DEE2241-8A80-B243-95D8-4935353BF669}"/>
                </a:ext>
              </a:extLst>
            </p:cNvPr>
            <p:cNvSpPr>
              <a:spLocks noChangeArrowheads="1"/>
            </p:cNvSpPr>
            <p:nvPr/>
          </p:nvSpPr>
          <p:spPr bwMode="auto">
            <a:xfrm>
              <a:off x="15727443" y="11857931"/>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108" name="Freeform 189">
              <a:extLst>
                <a:ext uri="{FF2B5EF4-FFF2-40B4-BE49-F238E27FC236}">
                  <a16:creationId xmlns:a16="http://schemas.microsoft.com/office/drawing/2014/main" id="{A2A53432-70E6-444C-B322-A2068CE85AE5}"/>
                </a:ext>
              </a:extLst>
            </p:cNvPr>
            <p:cNvSpPr>
              <a:spLocks noChangeArrowheads="1"/>
            </p:cNvSpPr>
            <p:nvPr/>
          </p:nvSpPr>
          <p:spPr bwMode="auto">
            <a:xfrm>
              <a:off x="15727441" y="11061437"/>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alpha val="39801"/>
              </a:schemeClr>
            </a:solidFill>
            <a:ln>
              <a:noFill/>
            </a:ln>
            <a:effectLst/>
          </p:spPr>
          <p:txBody>
            <a:bodyPr wrap="none" anchor="ctr"/>
            <a:lstStyle/>
            <a:p>
              <a:endParaRPr lang="en-US" sz="3599" dirty="0">
                <a:latin typeface="Poppins" panose="00000500000000000000" pitchFamily="2" charset="0"/>
              </a:endParaRPr>
            </a:p>
          </p:txBody>
        </p:sp>
        <p:sp>
          <p:nvSpPr>
            <p:cNvPr id="109" name="Freeform 108">
              <a:extLst>
                <a:ext uri="{FF2B5EF4-FFF2-40B4-BE49-F238E27FC236}">
                  <a16:creationId xmlns:a16="http://schemas.microsoft.com/office/drawing/2014/main" id="{537C9D23-41D0-2F4F-9DC5-14DEEE292402}"/>
                </a:ext>
              </a:extLst>
            </p:cNvPr>
            <p:cNvSpPr>
              <a:spLocks noChangeArrowheads="1"/>
            </p:cNvSpPr>
            <p:nvPr/>
          </p:nvSpPr>
          <p:spPr bwMode="auto">
            <a:xfrm>
              <a:off x="16002094" y="12346810"/>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110" name="Group 109">
            <a:extLst>
              <a:ext uri="{FF2B5EF4-FFF2-40B4-BE49-F238E27FC236}">
                <a16:creationId xmlns:a16="http://schemas.microsoft.com/office/drawing/2014/main" id="{B00DD865-75CC-3143-8B79-F254219383DF}"/>
              </a:ext>
            </a:extLst>
          </p:cNvPr>
          <p:cNvGrpSpPr/>
          <p:nvPr/>
        </p:nvGrpSpPr>
        <p:grpSpPr>
          <a:xfrm>
            <a:off x="13706125" y="11061437"/>
            <a:ext cx="1525821" cy="1624690"/>
            <a:chOff x="17745586" y="11061437"/>
            <a:chExt cx="1525821" cy="1624690"/>
          </a:xfrm>
        </p:grpSpPr>
        <p:sp>
          <p:nvSpPr>
            <p:cNvPr id="111" name="Freeform 110">
              <a:extLst>
                <a:ext uri="{FF2B5EF4-FFF2-40B4-BE49-F238E27FC236}">
                  <a16:creationId xmlns:a16="http://schemas.microsoft.com/office/drawing/2014/main" id="{82B4151C-66C2-B143-AB8A-48533810297D}"/>
                </a:ext>
              </a:extLst>
            </p:cNvPr>
            <p:cNvSpPr>
              <a:spLocks noChangeArrowheads="1"/>
            </p:cNvSpPr>
            <p:nvPr/>
          </p:nvSpPr>
          <p:spPr bwMode="auto">
            <a:xfrm>
              <a:off x="17745588" y="11857931"/>
              <a:ext cx="1525819" cy="729331"/>
            </a:xfrm>
            <a:custGeom>
              <a:avLst/>
              <a:gdLst>
                <a:gd name="connsiteX0" fmla="*/ 1031173 w 1525819"/>
                <a:gd name="connsiteY0" fmla="*/ 582260 h 729331"/>
                <a:gd name="connsiteX1" fmla="*/ 1108371 w 1525819"/>
                <a:gd name="connsiteY1" fmla="*/ 647956 h 729331"/>
                <a:gd name="connsiteX2" fmla="*/ 962553 w 1525819"/>
                <a:gd name="connsiteY2" fmla="*/ 707335 h 729331"/>
                <a:gd name="connsiteX3" fmla="*/ 950299 w 1525819"/>
                <a:gd name="connsiteY3" fmla="*/ 664380 h 729331"/>
                <a:gd name="connsiteX4" fmla="*/ 1031173 w 1525819"/>
                <a:gd name="connsiteY4" fmla="*/ 582260 h 729331"/>
                <a:gd name="connsiteX5" fmla="*/ 439975 w 1525819"/>
                <a:gd name="connsiteY5" fmla="*/ 582260 h 729331"/>
                <a:gd name="connsiteX6" fmla="*/ 520598 w 1525819"/>
                <a:gd name="connsiteY6" fmla="*/ 662496 h 729331"/>
                <a:gd name="connsiteX7" fmla="*/ 514396 w 1525819"/>
                <a:gd name="connsiteY7" fmla="*/ 690887 h 729331"/>
                <a:gd name="connsiteX8" fmla="*/ 368034 w 1525819"/>
                <a:gd name="connsiteY8" fmla="*/ 624230 h 729331"/>
                <a:gd name="connsiteX9" fmla="*/ 439975 w 1525819"/>
                <a:gd name="connsiteY9" fmla="*/ 582260 h 729331"/>
                <a:gd name="connsiteX10" fmla="*/ 0 w 1525819"/>
                <a:gd name="connsiteY10" fmla="*/ 0 h 729331"/>
                <a:gd name="connsiteX11" fmla="*/ 746067 w 1525819"/>
                <a:gd name="connsiteY11" fmla="*/ 0 h 729331"/>
                <a:gd name="connsiteX12" fmla="*/ 779752 w 1525819"/>
                <a:gd name="connsiteY12" fmla="*/ 0 h 729331"/>
                <a:gd name="connsiteX13" fmla="*/ 1525819 w 1525819"/>
                <a:gd name="connsiteY13" fmla="*/ 0 h 729331"/>
                <a:gd name="connsiteX14" fmla="*/ 1191462 w 1525819"/>
                <a:gd name="connsiteY14" fmla="*/ 598871 h 729331"/>
                <a:gd name="connsiteX15" fmla="*/ 1034264 w 1525819"/>
                <a:gd name="connsiteY15" fmla="*/ 490776 h 729331"/>
                <a:gd name="connsiteX16" fmla="*/ 864589 w 1525819"/>
                <a:gd name="connsiteY16" fmla="*/ 659752 h 729331"/>
                <a:gd name="connsiteX17" fmla="*/ 875818 w 1525819"/>
                <a:gd name="connsiteY17" fmla="*/ 720633 h 729331"/>
                <a:gd name="connsiteX18" fmla="*/ 763534 w 1525819"/>
                <a:gd name="connsiteY18" fmla="*/ 729331 h 729331"/>
                <a:gd name="connsiteX19" fmla="*/ 602593 w 1525819"/>
                <a:gd name="connsiteY19" fmla="*/ 711936 h 729331"/>
                <a:gd name="connsiteX20" fmla="*/ 612573 w 1525819"/>
                <a:gd name="connsiteY20" fmla="*/ 659752 h 729331"/>
                <a:gd name="connsiteX21" fmla="*/ 442899 w 1525819"/>
                <a:gd name="connsiteY21" fmla="*/ 490776 h 729331"/>
                <a:gd name="connsiteX22" fmla="*/ 298177 w 1525819"/>
                <a:gd name="connsiteY22" fmla="*/ 571537 h 729331"/>
                <a:gd name="connsiteX23" fmla="*/ 0 w 1525819"/>
                <a:gd name="connsiteY23" fmla="*/ 0 h 72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5819" h="729331">
                  <a:moveTo>
                    <a:pt x="1031173" y="582260"/>
                  </a:moveTo>
                  <a:cubicBezTo>
                    <a:pt x="1069159" y="582260"/>
                    <a:pt x="1102244" y="610055"/>
                    <a:pt x="1108371" y="647956"/>
                  </a:cubicBezTo>
                  <a:cubicBezTo>
                    <a:pt x="1063032" y="673224"/>
                    <a:pt x="1014018" y="693438"/>
                    <a:pt x="962553" y="707335"/>
                  </a:cubicBezTo>
                  <a:cubicBezTo>
                    <a:pt x="955200" y="694701"/>
                    <a:pt x="950299" y="679541"/>
                    <a:pt x="950299" y="664380"/>
                  </a:cubicBezTo>
                  <a:cubicBezTo>
                    <a:pt x="950299" y="618898"/>
                    <a:pt x="987060" y="582260"/>
                    <a:pt x="1031173" y="582260"/>
                  </a:cubicBezTo>
                  <a:close/>
                  <a:moveTo>
                    <a:pt x="439975" y="582260"/>
                  </a:moveTo>
                  <a:cubicBezTo>
                    <a:pt x="484627" y="582260"/>
                    <a:pt x="520598" y="618058"/>
                    <a:pt x="520598" y="662496"/>
                  </a:cubicBezTo>
                  <a:cubicBezTo>
                    <a:pt x="520598" y="672371"/>
                    <a:pt x="518117" y="682246"/>
                    <a:pt x="514396" y="690887"/>
                  </a:cubicBezTo>
                  <a:cubicBezTo>
                    <a:pt x="463541" y="673605"/>
                    <a:pt x="415167" y="651386"/>
                    <a:pt x="368034" y="624230"/>
                  </a:cubicBezTo>
                  <a:cubicBezTo>
                    <a:pt x="381678" y="599542"/>
                    <a:pt x="408966" y="582260"/>
                    <a:pt x="439975" y="582260"/>
                  </a:cubicBezTo>
                  <a:close/>
                  <a:moveTo>
                    <a:pt x="0" y="0"/>
                  </a:moveTo>
                  <a:lnTo>
                    <a:pt x="746067" y="0"/>
                  </a:lnTo>
                  <a:lnTo>
                    <a:pt x="779752" y="0"/>
                  </a:lnTo>
                  <a:lnTo>
                    <a:pt x="1525819" y="0"/>
                  </a:lnTo>
                  <a:cubicBezTo>
                    <a:pt x="1515839" y="248494"/>
                    <a:pt x="1386088" y="467169"/>
                    <a:pt x="1191462" y="598871"/>
                  </a:cubicBezTo>
                  <a:cubicBezTo>
                    <a:pt x="1166510" y="535505"/>
                    <a:pt x="1105377" y="490776"/>
                    <a:pt x="1034264" y="490776"/>
                  </a:cubicBezTo>
                  <a:cubicBezTo>
                    <a:pt x="939446" y="490776"/>
                    <a:pt x="864589" y="566567"/>
                    <a:pt x="864589" y="659752"/>
                  </a:cubicBezTo>
                  <a:cubicBezTo>
                    <a:pt x="864589" y="680874"/>
                    <a:pt x="868332" y="701996"/>
                    <a:pt x="875818" y="720633"/>
                  </a:cubicBezTo>
                  <a:cubicBezTo>
                    <a:pt x="839637" y="725603"/>
                    <a:pt x="800962" y="729331"/>
                    <a:pt x="763534" y="729331"/>
                  </a:cubicBezTo>
                  <a:cubicBezTo>
                    <a:pt x="708639" y="729331"/>
                    <a:pt x="654992" y="723118"/>
                    <a:pt x="602593" y="711936"/>
                  </a:cubicBezTo>
                  <a:cubicBezTo>
                    <a:pt x="608831" y="695784"/>
                    <a:pt x="612573" y="678389"/>
                    <a:pt x="612573" y="659752"/>
                  </a:cubicBezTo>
                  <a:cubicBezTo>
                    <a:pt x="612573" y="566567"/>
                    <a:pt x="535222" y="490776"/>
                    <a:pt x="442899" y="490776"/>
                  </a:cubicBezTo>
                  <a:cubicBezTo>
                    <a:pt x="381767" y="490776"/>
                    <a:pt x="328120" y="524323"/>
                    <a:pt x="298177" y="571537"/>
                  </a:cubicBezTo>
                  <a:cubicBezTo>
                    <a:pt x="124760" y="438593"/>
                    <a:pt x="8733" y="232342"/>
                    <a:pt x="0" y="0"/>
                  </a:cubicBezTo>
                  <a:close/>
                </a:path>
              </a:pathLst>
            </a:custGeom>
            <a:solidFill>
              <a:schemeClr val="accent2">
                <a:alpha val="40141"/>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112" name="Freeform 189">
              <a:extLst>
                <a:ext uri="{FF2B5EF4-FFF2-40B4-BE49-F238E27FC236}">
                  <a16:creationId xmlns:a16="http://schemas.microsoft.com/office/drawing/2014/main" id="{C883F5A8-B9E8-004C-AF71-69303B6B1901}"/>
                </a:ext>
              </a:extLst>
            </p:cNvPr>
            <p:cNvSpPr>
              <a:spLocks noChangeArrowheads="1"/>
            </p:cNvSpPr>
            <p:nvPr/>
          </p:nvSpPr>
          <p:spPr bwMode="auto">
            <a:xfrm>
              <a:off x="17745586" y="11061437"/>
              <a:ext cx="747054" cy="763535"/>
            </a:xfrm>
            <a:custGeom>
              <a:avLst/>
              <a:gdLst>
                <a:gd name="T0" fmla="*/ 599 w 600"/>
                <a:gd name="T1" fmla="*/ 0 h 611"/>
                <a:gd name="T2" fmla="*/ 599 w 600"/>
                <a:gd name="T3" fmla="*/ 0 h 611"/>
                <a:gd name="T4" fmla="*/ 0 w 600"/>
                <a:gd name="T5" fmla="*/ 610 h 611"/>
                <a:gd name="T6" fmla="*/ 599 w 600"/>
                <a:gd name="T7" fmla="*/ 610 h 611"/>
                <a:gd name="T8" fmla="*/ 599 w 600"/>
                <a:gd name="T9" fmla="*/ 0 h 611"/>
              </a:gdLst>
              <a:ahLst/>
              <a:cxnLst>
                <a:cxn ang="0">
                  <a:pos x="T0" y="T1"/>
                </a:cxn>
                <a:cxn ang="0">
                  <a:pos x="T2" y="T3"/>
                </a:cxn>
                <a:cxn ang="0">
                  <a:pos x="T4" y="T5"/>
                </a:cxn>
                <a:cxn ang="0">
                  <a:pos x="T6" y="T7"/>
                </a:cxn>
                <a:cxn ang="0">
                  <a:pos x="T8" y="T9"/>
                </a:cxn>
              </a:cxnLst>
              <a:rect l="0" t="0" r="r" b="b"/>
              <a:pathLst>
                <a:path w="600" h="611">
                  <a:moveTo>
                    <a:pt x="599" y="0"/>
                  </a:moveTo>
                  <a:lnTo>
                    <a:pt x="599" y="0"/>
                  </a:lnTo>
                  <a:cubicBezTo>
                    <a:pt x="268" y="8"/>
                    <a:pt x="1" y="277"/>
                    <a:pt x="0" y="610"/>
                  </a:cubicBezTo>
                  <a:lnTo>
                    <a:pt x="599" y="610"/>
                  </a:lnTo>
                  <a:lnTo>
                    <a:pt x="599" y="0"/>
                  </a:lnTo>
                </a:path>
              </a:pathLst>
            </a:custGeom>
            <a:solidFill>
              <a:schemeClr val="accent1">
                <a:alpha val="39801"/>
              </a:schemeClr>
            </a:solidFill>
            <a:ln>
              <a:noFill/>
            </a:ln>
            <a:effectLst/>
          </p:spPr>
          <p:txBody>
            <a:bodyPr wrap="none" anchor="ctr"/>
            <a:lstStyle/>
            <a:p>
              <a:endParaRPr lang="en-US" sz="3599" dirty="0">
                <a:latin typeface="Poppins" panose="00000500000000000000" pitchFamily="2" charset="0"/>
              </a:endParaRPr>
            </a:p>
          </p:txBody>
        </p:sp>
        <p:sp>
          <p:nvSpPr>
            <p:cNvPr id="113" name="Freeform 112">
              <a:extLst>
                <a:ext uri="{FF2B5EF4-FFF2-40B4-BE49-F238E27FC236}">
                  <a16:creationId xmlns:a16="http://schemas.microsoft.com/office/drawing/2014/main" id="{8D92CDDA-CC43-CB4F-A2D5-89C4D57B5061}"/>
                </a:ext>
              </a:extLst>
            </p:cNvPr>
            <p:cNvSpPr>
              <a:spLocks noChangeArrowheads="1"/>
            </p:cNvSpPr>
            <p:nvPr/>
          </p:nvSpPr>
          <p:spPr bwMode="auto">
            <a:xfrm>
              <a:off x="18020239" y="12346810"/>
              <a:ext cx="927074" cy="339317"/>
            </a:xfrm>
            <a:custGeom>
              <a:avLst/>
              <a:gdLst>
                <a:gd name="connsiteX0" fmla="*/ 758042 w 927074"/>
                <a:gd name="connsiteY0" fmla="*/ 88899 h 339317"/>
                <a:gd name="connsiteX1" fmla="*/ 675403 w 927074"/>
                <a:gd name="connsiteY1" fmla="*/ 170285 h 339317"/>
                <a:gd name="connsiteX2" fmla="*/ 687924 w 927074"/>
                <a:gd name="connsiteY2" fmla="*/ 212856 h 339317"/>
                <a:gd name="connsiteX3" fmla="*/ 758042 w 927074"/>
                <a:gd name="connsiteY3" fmla="*/ 251671 h 339317"/>
                <a:gd name="connsiteX4" fmla="*/ 839427 w 927074"/>
                <a:gd name="connsiteY4" fmla="*/ 170285 h 339317"/>
                <a:gd name="connsiteX5" fmla="*/ 836923 w 927074"/>
                <a:gd name="connsiteY5" fmla="*/ 154008 h 339317"/>
                <a:gd name="connsiteX6" fmla="*/ 758042 w 927074"/>
                <a:gd name="connsiteY6" fmla="*/ 88899 h 339317"/>
                <a:gd name="connsiteX7" fmla="*/ 169661 w 927074"/>
                <a:gd name="connsiteY7" fmla="*/ 88899 h 339317"/>
                <a:gd name="connsiteX8" fmla="*/ 97305 w 927074"/>
                <a:gd name="connsiteY8" fmla="*/ 131470 h 339317"/>
                <a:gd name="connsiteX9" fmla="*/ 87325 w 927074"/>
                <a:gd name="connsiteY9" fmla="*/ 170285 h 339317"/>
                <a:gd name="connsiteX10" fmla="*/ 169661 w 927074"/>
                <a:gd name="connsiteY10" fmla="*/ 251671 h 339317"/>
                <a:gd name="connsiteX11" fmla="*/ 244511 w 927074"/>
                <a:gd name="connsiteY11" fmla="*/ 199083 h 339317"/>
                <a:gd name="connsiteX12" fmla="*/ 250749 w 927074"/>
                <a:gd name="connsiteY12" fmla="*/ 170285 h 339317"/>
                <a:gd name="connsiteX13" fmla="*/ 169661 w 927074"/>
                <a:gd name="connsiteY13" fmla="*/ 88899 h 339317"/>
                <a:gd name="connsiteX14" fmla="*/ 758042 w 927074"/>
                <a:gd name="connsiteY14" fmla="*/ 0 h 339317"/>
                <a:gd name="connsiteX15" fmla="*/ 915805 w 927074"/>
                <a:gd name="connsiteY15" fmla="*/ 108932 h 339317"/>
                <a:gd name="connsiteX16" fmla="*/ 927074 w 927074"/>
                <a:gd name="connsiteY16" fmla="*/ 170285 h 339317"/>
                <a:gd name="connsiteX17" fmla="*/ 758042 w 927074"/>
                <a:gd name="connsiteY17" fmla="*/ 339317 h 339317"/>
                <a:gd name="connsiteX18" fmla="*/ 599026 w 927074"/>
                <a:gd name="connsiteY18" fmla="*/ 231637 h 339317"/>
                <a:gd name="connsiteX19" fmla="*/ 587757 w 927074"/>
                <a:gd name="connsiteY19" fmla="*/ 170285 h 339317"/>
                <a:gd name="connsiteX20" fmla="*/ 758042 w 927074"/>
                <a:gd name="connsiteY20" fmla="*/ 0 h 339317"/>
                <a:gd name="connsiteX21" fmla="*/ 169661 w 927074"/>
                <a:gd name="connsiteY21" fmla="*/ 0 h 339317"/>
                <a:gd name="connsiteX22" fmla="*/ 339322 w 927074"/>
                <a:gd name="connsiteY22" fmla="*/ 170285 h 339317"/>
                <a:gd name="connsiteX23" fmla="*/ 329341 w 927074"/>
                <a:gd name="connsiteY23" fmla="*/ 222873 h 339317"/>
                <a:gd name="connsiteX24" fmla="*/ 169661 w 927074"/>
                <a:gd name="connsiteY24" fmla="*/ 339317 h 339317"/>
                <a:gd name="connsiteX25" fmla="*/ 0 w 927074"/>
                <a:gd name="connsiteY25" fmla="*/ 170285 h 339317"/>
                <a:gd name="connsiteX26" fmla="*/ 24950 w 927074"/>
                <a:gd name="connsiteY26" fmla="*/ 81386 h 339317"/>
                <a:gd name="connsiteX27" fmla="*/ 169661 w 927074"/>
                <a:gd name="connsiteY27" fmla="*/ 0 h 33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074" h="339317">
                  <a:moveTo>
                    <a:pt x="758042" y="88899"/>
                  </a:moveTo>
                  <a:cubicBezTo>
                    <a:pt x="712966" y="88899"/>
                    <a:pt x="675403" y="125209"/>
                    <a:pt x="675403" y="170285"/>
                  </a:cubicBezTo>
                  <a:cubicBezTo>
                    <a:pt x="675403" y="185310"/>
                    <a:pt x="680412" y="200335"/>
                    <a:pt x="687924" y="212856"/>
                  </a:cubicBezTo>
                  <a:cubicBezTo>
                    <a:pt x="702949" y="236646"/>
                    <a:pt x="727991" y="251671"/>
                    <a:pt x="758042" y="251671"/>
                  </a:cubicBezTo>
                  <a:cubicBezTo>
                    <a:pt x="801865" y="251671"/>
                    <a:pt x="839427" y="215360"/>
                    <a:pt x="839427" y="170285"/>
                  </a:cubicBezTo>
                  <a:cubicBezTo>
                    <a:pt x="839427" y="165276"/>
                    <a:pt x="839427" y="160268"/>
                    <a:pt x="836923" y="154008"/>
                  </a:cubicBezTo>
                  <a:cubicBezTo>
                    <a:pt x="830663" y="116445"/>
                    <a:pt x="796856" y="88899"/>
                    <a:pt x="758042" y="88899"/>
                  </a:cubicBezTo>
                  <a:close/>
                  <a:moveTo>
                    <a:pt x="169661" y="88899"/>
                  </a:moveTo>
                  <a:cubicBezTo>
                    <a:pt x="138473" y="88899"/>
                    <a:pt x="111028" y="106428"/>
                    <a:pt x="97305" y="131470"/>
                  </a:cubicBezTo>
                  <a:cubicBezTo>
                    <a:pt x="91068" y="142739"/>
                    <a:pt x="87325" y="155260"/>
                    <a:pt x="87325" y="170285"/>
                  </a:cubicBezTo>
                  <a:cubicBezTo>
                    <a:pt x="87325" y="215360"/>
                    <a:pt x="124751" y="251671"/>
                    <a:pt x="169661" y="251671"/>
                  </a:cubicBezTo>
                  <a:cubicBezTo>
                    <a:pt x="203343" y="251671"/>
                    <a:pt x="233284" y="230385"/>
                    <a:pt x="244511" y="199083"/>
                  </a:cubicBezTo>
                  <a:cubicBezTo>
                    <a:pt x="248254" y="190318"/>
                    <a:pt x="250749" y="180301"/>
                    <a:pt x="250749" y="170285"/>
                  </a:cubicBezTo>
                  <a:cubicBezTo>
                    <a:pt x="250749" y="125209"/>
                    <a:pt x="214571" y="88899"/>
                    <a:pt x="169661" y="88899"/>
                  </a:cubicBezTo>
                  <a:close/>
                  <a:moveTo>
                    <a:pt x="758042" y="0"/>
                  </a:moveTo>
                  <a:cubicBezTo>
                    <a:pt x="829411" y="0"/>
                    <a:pt x="890763" y="45076"/>
                    <a:pt x="915805" y="108932"/>
                  </a:cubicBezTo>
                  <a:cubicBezTo>
                    <a:pt x="923318" y="127714"/>
                    <a:pt x="927074" y="147747"/>
                    <a:pt x="927074" y="170285"/>
                  </a:cubicBezTo>
                  <a:cubicBezTo>
                    <a:pt x="927074" y="264192"/>
                    <a:pt x="850696" y="339317"/>
                    <a:pt x="758042" y="339317"/>
                  </a:cubicBezTo>
                  <a:cubicBezTo>
                    <a:pt x="685420" y="339317"/>
                    <a:pt x="624068" y="295494"/>
                    <a:pt x="599026" y="231637"/>
                  </a:cubicBezTo>
                  <a:cubicBezTo>
                    <a:pt x="591513" y="212856"/>
                    <a:pt x="587757" y="191570"/>
                    <a:pt x="587757" y="170285"/>
                  </a:cubicBezTo>
                  <a:cubicBezTo>
                    <a:pt x="587757" y="76378"/>
                    <a:pt x="662883" y="0"/>
                    <a:pt x="758042" y="0"/>
                  </a:cubicBezTo>
                  <a:close/>
                  <a:moveTo>
                    <a:pt x="169661" y="0"/>
                  </a:moveTo>
                  <a:cubicBezTo>
                    <a:pt x="261976" y="0"/>
                    <a:pt x="339322" y="76378"/>
                    <a:pt x="339322" y="170285"/>
                  </a:cubicBezTo>
                  <a:cubicBezTo>
                    <a:pt x="339322" y="189066"/>
                    <a:pt x="335579" y="206595"/>
                    <a:pt x="329341" y="222873"/>
                  </a:cubicBezTo>
                  <a:cubicBezTo>
                    <a:pt x="306886" y="290486"/>
                    <a:pt x="244511" y="339317"/>
                    <a:pt x="169661" y="339317"/>
                  </a:cubicBezTo>
                  <a:cubicBezTo>
                    <a:pt x="76098" y="339317"/>
                    <a:pt x="0" y="264192"/>
                    <a:pt x="0" y="170285"/>
                  </a:cubicBezTo>
                  <a:cubicBezTo>
                    <a:pt x="0" y="137730"/>
                    <a:pt x="8733" y="107680"/>
                    <a:pt x="24950" y="81386"/>
                  </a:cubicBezTo>
                  <a:cubicBezTo>
                    <a:pt x="54890" y="33807"/>
                    <a:pt x="108533" y="0"/>
                    <a:pt x="169661" y="0"/>
                  </a:cubicBezTo>
                  <a:close/>
                </a:path>
              </a:pathLst>
            </a:custGeom>
            <a:solidFill>
              <a:schemeClr val="accent1">
                <a:alpha val="39801"/>
              </a:schemeClr>
            </a:solidFill>
            <a:ln>
              <a:noFill/>
            </a:ln>
            <a:effectLst/>
          </p:spPr>
          <p:txBody>
            <a:bodyPr wrap="square" anchor="ctr">
              <a:noAutofit/>
            </a:bodyPr>
            <a:lstStyle/>
            <a:p>
              <a:endParaRPr lang="en-US" sz="3599" dirty="0">
                <a:latin typeface="Poppins" panose="00000500000000000000" pitchFamily="2" charset="0"/>
              </a:endParaRPr>
            </a:p>
          </p:txBody>
        </p:sp>
      </p:grpSp>
    </p:spTree>
    <p:extLst>
      <p:ext uri="{BB962C8B-B14F-4D97-AF65-F5344CB8AC3E}">
        <p14:creationId xmlns:p14="http://schemas.microsoft.com/office/powerpoint/2010/main" val="32776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72">
            <a:extLst>
              <a:ext uri="{FF2B5EF4-FFF2-40B4-BE49-F238E27FC236}">
                <a16:creationId xmlns:a16="http://schemas.microsoft.com/office/drawing/2014/main" id="{5C36E734-01F2-1247-B586-83405E46E9E2}"/>
              </a:ext>
            </a:extLst>
          </p:cNvPr>
          <p:cNvSpPr>
            <a:spLocks noChangeArrowheads="1"/>
          </p:cNvSpPr>
          <p:nvPr/>
        </p:nvSpPr>
        <p:spPr bwMode="auto">
          <a:xfrm>
            <a:off x="6948455" y="4078520"/>
            <a:ext cx="4218659" cy="5976434"/>
          </a:xfrm>
          <a:custGeom>
            <a:avLst/>
            <a:gdLst>
              <a:gd name="T0" fmla="*/ 1694 w 3388"/>
              <a:gd name="T1" fmla="*/ 2984 h 4796"/>
              <a:gd name="T2" fmla="*/ 1694 w 3388"/>
              <a:gd name="T3" fmla="*/ 2984 h 4796"/>
              <a:gd name="T4" fmla="*/ 402 w 3388"/>
              <a:gd name="T5" fmla="*/ 1693 h 4796"/>
              <a:gd name="T6" fmla="*/ 402 w 3388"/>
              <a:gd name="T7" fmla="*/ 1693 h 4796"/>
              <a:gd name="T8" fmla="*/ 1694 w 3388"/>
              <a:gd name="T9" fmla="*/ 402 h 4796"/>
              <a:gd name="T10" fmla="*/ 1694 w 3388"/>
              <a:gd name="T11" fmla="*/ 402 h 4796"/>
              <a:gd name="T12" fmla="*/ 2986 w 3388"/>
              <a:gd name="T13" fmla="*/ 1693 h 4796"/>
              <a:gd name="T14" fmla="*/ 2986 w 3388"/>
              <a:gd name="T15" fmla="*/ 1693 h 4796"/>
              <a:gd name="T16" fmla="*/ 1694 w 3388"/>
              <a:gd name="T17" fmla="*/ 2984 h 4796"/>
              <a:gd name="T18" fmla="*/ 3387 w 3388"/>
              <a:gd name="T19" fmla="*/ 1693 h 4796"/>
              <a:gd name="T20" fmla="*/ 3387 w 3388"/>
              <a:gd name="T21" fmla="*/ 1693 h 4796"/>
              <a:gd name="T22" fmla="*/ 1694 w 3388"/>
              <a:gd name="T23" fmla="*/ 0 h 4796"/>
              <a:gd name="T24" fmla="*/ 1694 w 3388"/>
              <a:gd name="T25" fmla="*/ 0 h 4796"/>
              <a:gd name="T26" fmla="*/ 0 w 3388"/>
              <a:gd name="T27" fmla="*/ 1693 h 4796"/>
              <a:gd name="T28" fmla="*/ 0 w 3388"/>
              <a:gd name="T29" fmla="*/ 1693 h 4796"/>
              <a:gd name="T30" fmla="*/ 1493 w 3388"/>
              <a:gd name="T31" fmla="*/ 3374 h 4796"/>
              <a:gd name="T32" fmla="*/ 1493 w 3388"/>
              <a:gd name="T33" fmla="*/ 3789 h 4796"/>
              <a:gd name="T34" fmla="*/ 978 w 3388"/>
              <a:gd name="T35" fmla="*/ 3789 h 4796"/>
              <a:gd name="T36" fmla="*/ 978 w 3388"/>
              <a:gd name="T37" fmla="*/ 4192 h 4796"/>
              <a:gd name="T38" fmla="*/ 1493 w 3388"/>
              <a:gd name="T39" fmla="*/ 4192 h 4796"/>
              <a:gd name="T40" fmla="*/ 1493 w 3388"/>
              <a:gd name="T41" fmla="*/ 4795 h 4796"/>
              <a:gd name="T42" fmla="*/ 1895 w 3388"/>
              <a:gd name="T43" fmla="*/ 4795 h 4796"/>
              <a:gd name="T44" fmla="*/ 1895 w 3388"/>
              <a:gd name="T45" fmla="*/ 4192 h 4796"/>
              <a:gd name="T46" fmla="*/ 2410 w 3388"/>
              <a:gd name="T47" fmla="*/ 4192 h 4796"/>
              <a:gd name="T48" fmla="*/ 2410 w 3388"/>
              <a:gd name="T49" fmla="*/ 3789 h 4796"/>
              <a:gd name="T50" fmla="*/ 1895 w 3388"/>
              <a:gd name="T51" fmla="*/ 3789 h 4796"/>
              <a:gd name="T52" fmla="*/ 1895 w 3388"/>
              <a:gd name="T53" fmla="*/ 3374 h 4796"/>
              <a:gd name="T54" fmla="*/ 1895 w 3388"/>
              <a:gd name="T55" fmla="*/ 3374 h 4796"/>
              <a:gd name="T56" fmla="*/ 3387 w 3388"/>
              <a:gd name="T57" fmla="*/ 1693 h 4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88" h="4796">
                <a:moveTo>
                  <a:pt x="1694" y="2984"/>
                </a:moveTo>
                <a:lnTo>
                  <a:pt x="1694" y="2984"/>
                </a:lnTo>
                <a:cubicBezTo>
                  <a:pt x="982" y="2984"/>
                  <a:pt x="402" y="2405"/>
                  <a:pt x="402" y="1693"/>
                </a:cubicBezTo>
                <a:lnTo>
                  <a:pt x="402" y="1693"/>
                </a:lnTo>
                <a:cubicBezTo>
                  <a:pt x="402" y="981"/>
                  <a:pt x="982" y="402"/>
                  <a:pt x="1694" y="402"/>
                </a:cubicBezTo>
                <a:lnTo>
                  <a:pt x="1694" y="402"/>
                </a:lnTo>
                <a:cubicBezTo>
                  <a:pt x="2406" y="402"/>
                  <a:pt x="2986" y="981"/>
                  <a:pt x="2986" y="1693"/>
                </a:cubicBezTo>
                <a:lnTo>
                  <a:pt x="2986" y="1693"/>
                </a:lnTo>
                <a:cubicBezTo>
                  <a:pt x="2986" y="2405"/>
                  <a:pt x="2406" y="2984"/>
                  <a:pt x="1694" y="2984"/>
                </a:cubicBezTo>
                <a:close/>
                <a:moveTo>
                  <a:pt x="3387" y="1693"/>
                </a:moveTo>
                <a:lnTo>
                  <a:pt x="3387" y="1693"/>
                </a:lnTo>
                <a:cubicBezTo>
                  <a:pt x="3387" y="760"/>
                  <a:pt x="2628" y="0"/>
                  <a:pt x="1694" y="0"/>
                </a:cubicBezTo>
                <a:lnTo>
                  <a:pt x="1694" y="0"/>
                </a:lnTo>
                <a:cubicBezTo>
                  <a:pt x="760" y="0"/>
                  <a:pt x="0" y="760"/>
                  <a:pt x="0" y="1693"/>
                </a:cubicBezTo>
                <a:lnTo>
                  <a:pt x="0" y="1693"/>
                </a:lnTo>
                <a:cubicBezTo>
                  <a:pt x="0" y="2558"/>
                  <a:pt x="654" y="3274"/>
                  <a:pt x="1493" y="3374"/>
                </a:cubicBezTo>
                <a:lnTo>
                  <a:pt x="1493" y="3789"/>
                </a:lnTo>
                <a:lnTo>
                  <a:pt x="978" y="3789"/>
                </a:lnTo>
                <a:lnTo>
                  <a:pt x="978" y="4192"/>
                </a:lnTo>
                <a:lnTo>
                  <a:pt x="1493" y="4192"/>
                </a:lnTo>
                <a:lnTo>
                  <a:pt x="1493" y="4795"/>
                </a:lnTo>
                <a:lnTo>
                  <a:pt x="1895" y="4795"/>
                </a:lnTo>
                <a:lnTo>
                  <a:pt x="1895" y="4192"/>
                </a:lnTo>
                <a:lnTo>
                  <a:pt x="2410" y="4192"/>
                </a:lnTo>
                <a:lnTo>
                  <a:pt x="2410" y="3789"/>
                </a:lnTo>
                <a:lnTo>
                  <a:pt x="1895" y="3789"/>
                </a:lnTo>
                <a:lnTo>
                  <a:pt x="1895" y="3374"/>
                </a:lnTo>
                <a:lnTo>
                  <a:pt x="1895" y="3374"/>
                </a:lnTo>
                <a:cubicBezTo>
                  <a:pt x="2734" y="3274"/>
                  <a:pt x="3387" y="2558"/>
                  <a:pt x="3387" y="1693"/>
                </a:cubicBezTo>
                <a:close/>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19" name="Freeform 18">
            <a:extLst>
              <a:ext uri="{FF2B5EF4-FFF2-40B4-BE49-F238E27FC236}">
                <a16:creationId xmlns:a16="http://schemas.microsoft.com/office/drawing/2014/main" id="{B9EFFFFC-9318-AF42-ABF5-7CCFE01F4F66}"/>
              </a:ext>
            </a:extLst>
          </p:cNvPr>
          <p:cNvSpPr>
            <a:spLocks noChangeArrowheads="1"/>
          </p:cNvSpPr>
          <p:nvPr/>
        </p:nvSpPr>
        <p:spPr bwMode="auto">
          <a:xfrm>
            <a:off x="8411089" y="5028818"/>
            <a:ext cx="1296569" cy="2278369"/>
          </a:xfrm>
          <a:custGeom>
            <a:avLst/>
            <a:gdLst>
              <a:gd name="connsiteX0" fmla="*/ 421757 w 1296569"/>
              <a:gd name="connsiteY0" fmla="*/ 517597 h 2278369"/>
              <a:gd name="connsiteX1" fmla="*/ 426734 w 1296569"/>
              <a:gd name="connsiteY1" fmla="*/ 517597 h 2278369"/>
              <a:gd name="connsiteX2" fmla="*/ 623317 w 1296569"/>
              <a:gd name="connsiteY2" fmla="*/ 517597 h 2278369"/>
              <a:gd name="connsiteX3" fmla="*/ 673085 w 1296569"/>
              <a:gd name="connsiteY3" fmla="*/ 517597 h 2278369"/>
              <a:gd name="connsiteX4" fmla="*/ 877133 w 1296569"/>
              <a:gd name="connsiteY4" fmla="*/ 517597 h 2278369"/>
              <a:gd name="connsiteX5" fmla="*/ 878377 w 1296569"/>
              <a:gd name="connsiteY5" fmla="*/ 517597 h 2278369"/>
              <a:gd name="connsiteX6" fmla="*/ 959250 w 1296569"/>
              <a:gd name="connsiteY6" fmla="*/ 563736 h 2278369"/>
              <a:gd name="connsiteX7" fmla="*/ 1283986 w 1296569"/>
              <a:gd name="connsiteY7" fmla="*/ 1141100 h 2278369"/>
              <a:gd name="connsiteX8" fmla="*/ 1250392 w 1296569"/>
              <a:gd name="connsiteY8" fmla="*/ 1265801 h 2278369"/>
              <a:gd name="connsiteX9" fmla="*/ 1125973 w 1296569"/>
              <a:gd name="connsiteY9" fmla="*/ 1230884 h 2278369"/>
              <a:gd name="connsiteX10" fmla="*/ 992844 w 1296569"/>
              <a:gd name="connsiteY10" fmla="*/ 993953 h 2278369"/>
              <a:gd name="connsiteX11" fmla="*/ 1088647 w 1296569"/>
              <a:gd name="connsiteY11" fmla="*/ 1609974 h 2278369"/>
              <a:gd name="connsiteX12" fmla="*/ 885842 w 1296569"/>
              <a:gd name="connsiteY12" fmla="*/ 1609974 h 2278369"/>
              <a:gd name="connsiteX13" fmla="*/ 885842 w 1296569"/>
              <a:gd name="connsiteY13" fmla="*/ 1924220 h 2278369"/>
              <a:gd name="connsiteX14" fmla="*/ 885842 w 1296569"/>
              <a:gd name="connsiteY14" fmla="*/ 2197314 h 2278369"/>
              <a:gd name="connsiteX15" fmla="*/ 804970 w 1296569"/>
              <a:gd name="connsiteY15" fmla="*/ 2278369 h 2278369"/>
              <a:gd name="connsiteX16" fmla="*/ 785062 w 1296569"/>
              <a:gd name="connsiteY16" fmla="*/ 2278369 h 2278369"/>
              <a:gd name="connsiteX17" fmla="*/ 704190 w 1296569"/>
              <a:gd name="connsiteY17" fmla="*/ 2197314 h 2278369"/>
              <a:gd name="connsiteX18" fmla="*/ 704190 w 1296569"/>
              <a:gd name="connsiteY18" fmla="*/ 1924220 h 2278369"/>
              <a:gd name="connsiteX19" fmla="*/ 704190 w 1296569"/>
              <a:gd name="connsiteY19" fmla="*/ 1609974 h 2278369"/>
              <a:gd name="connsiteX20" fmla="*/ 673085 w 1296569"/>
              <a:gd name="connsiteY20" fmla="*/ 1609974 h 2278369"/>
              <a:gd name="connsiteX21" fmla="*/ 623317 w 1296569"/>
              <a:gd name="connsiteY21" fmla="*/ 1609974 h 2278369"/>
              <a:gd name="connsiteX22" fmla="*/ 592212 w 1296569"/>
              <a:gd name="connsiteY22" fmla="*/ 1609974 h 2278369"/>
              <a:gd name="connsiteX23" fmla="*/ 592212 w 1296569"/>
              <a:gd name="connsiteY23" fmla="*/ 1924220 h 2278369"/>
              <a:gd name="connsiteX24" fmla="*/ 592212 w 1296569"/>
              <a:gd name="connsiteY24" fmla="*/ 2197314 h 2278369"/>
              <a:gd name="connsiteX25" fmla="*/ 510095 w 1296569"/>
              <a:gd name="connsiteY25" fmla="*/ 2278369 h 2278369"/>
              <a:gd name="connsiteX26" fmla="*/ 492676 w 1296569"/>
              <a:gd name="connsiteY26" fmla="*/ 2278369 h 2278369"/>
              <a:gd name="connsiteX27" fmla="*/ 410559 w 1296569"/>
              <a:gd name="connsiteY27" fmla="*/ 2197314 h 2278369"/>
              <a:gd name="connsiteX28" fmla="*/ 410559 w 1296569"/>
              <a:gd name="connsiteY28" fmla="*/ 1924220 h 2278369"/>
              <a:gd name="connsiteX29" fmla="*/ 410559 w 1296569"/>
              <a:gd name="connsiteY29" fmla="*/ 1609974 h 2278369"/>
              <a:gd name="connsiteX30" fmla="*/ 207755 w 1296569"/>
              <a:gd name="connsiteY30" fmla="*/ 1609974 h 2278369"/>
              <a:gd name="connsiteX31" fmla="*/ 303558 w 1296569"/>
              <a:gd name="connsiteY31" fmla="*/ 993953 h 2278369"/>
              <a:gd name="connsiteX32" fmla="*/ 169185 w 1296569"/>
              <a:gd name="connsiteY32" fmla="*/ 1230884 h 2278369"/>
              <a:gd name="connsiteX33" fmla="*/ 46009 w 1296569"/>
              <a:gd name="connsiteY33" fmla="*/ 1265801 h 2278369"/>
              <a:gd name="connsiteX34" fmla="*/ 11172 w 1296569"/>
              <a:gd name="connsiteY34" fmla="*/ 1141100 h 2278369"/>
              <a:gd name="connsiteX35" fmla="*/ 335907 w 1296569"/>
              <a:gd name="connsiteY35" fmla="*/ 563736 h 2278369"/>
              <a:gd name="connsiteX36" fmla="*/ 421757 w 1296569"/>
              <a:gd name="connsiteY36" fmla="*/ 517597 h 2278369"/>
              <a:gd name="connsiteX37" fmla="*/ 646071 w 1296569"/>
              <a:gd name="connsiteY37" fmla="*/ 0 h 2278369"/>
              <a:gd name="connsiteX38" fmla="*/ 865166 w 1296569"/>
              <a:gd name="connsiteY38" fmla="*/ 219095 h 2278369"/>
              <a:gd name="connsiteX39" fmla="*/ 646071 w 1296569"/>
              <a:gd name="connsiteY39" fmla="*/ 438191 h 2278369"/>
              <a:gd name="connsiteX40" fmla="*/ 426975 w 1296569"/>
              <a:gd name="connsiteY40" fmla="*/ 219095 h 2278369"/>
              <a:gd name="connsiteX41" fmla="*/ 646071 w 1296569"/>
              <a:gd name="connsiteY41" fmla="*/ 0 h 227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96569" h="2278369">
                <a:moveTo>
                  <a:pt x="421757" y="517597"/>
                </a:moveTo>
                <a:cubicBezTo>
                  <a:pt x="423001" y="517597"/>
                  <a:pt x="424245" y="517597"/>
                  <a:pt x="426734" y="517597"/>
                </a:cubicBezTo>
                <a:lnTo>
                  <a:pt x="623317" y="517597"/>
                </a:lnTo>
                <a:lnTo>
                  <a:pt x="673085" y="517597"/>
                </a:lnTo>
                <a:lnTo>
                  <a:pt x="877133" y="517597"/>
                </a:lnTo>
                <a:cubicBezTo>
                  <a:pt x="877133" y="517597"/>
                  <a:pt x="877133" y="517597"/>
                  <a:pt x="878377" y="517597"/>
                </a:cubicBezTo>
                <a:cubicBezTo>
                  <a:pt x="910726" y="516350"/>
                  <a:pt x="943076" y="533808"/>
                  <a:pt x="959250" y="563736"/>
                </a:cubicBezTo>
                <a:lnTo>
                  <a:pt x="1283986" y="1141100"/>
                </a:lnTo>
                <a:cubicBezTo>
                  <a:pt x="1310114" y="1184745"/>
                  <a:pt x="1293939" y="1240861"/>
                  <a:pt x="1250392" y="1265801"/>
                </a:cubicBezTo>
                <a:cubicBezTo>
                  <a:pt x="1206845" y="1289494"/>
                  <a:pt x="1152101" y="1274530"/>
                  <a:pt x="1125973" y="1230884"/>
                </a:cubicBezTo>
                <a:lnTo>
                  <a:pt x="992844" y="993953"/>
                </a:lnTo>
                <a:lnTo>
                  <a:pt x="1088647" y="1609974"/>
                </a:lnTo>
                <a:lnTo>
                  <a:pt x="885842" y="1609974"/>
                </a:lnTo>
                <a:lnTo>
                  <a:pt x="885842" y="1924220"/>
                </a:lnTo>
                <a:lnTo>
                  <a:pt x="885842" y="2197314"/>
                </a:lnTo>
                <a:cubicBezTo>
                  <a:pt x="885842" y="2240959"/>
                  <a:pt x="849761" y="2278369"/>
                  <a:pt x="804970" y="2278369"/>
                </a:cubicBezTo>
                <a:lnTo>
                  <a:pt x="785062" y="2278369"/>
                </a:lnTo>
                <a:cubicBezTo>
                  <a:pt x="740271" y="2278369"/>
                  <a:pt x="704190" y="2240959"/>
                  <a:pt x="704190" y="2197314"/>
                </a:cubicBezTo>
                <a:lnTo>
                  <a:pt x="704190" y="1924220"/>
                </a:lnTo>
                <a:lnTo>
                  <a:pt x="704190" y="1609974"/>
                </a:lnTo>
                <a:lnTo>
                  <a:pt x="673085" y="1609974"/>
                </a:lnTo>
                <a:lnTo>
                  <a:pt x="623317" y="1609974"/>
                </a:lnTo>
                <a:lnTo>
                  <a:pt x="592212" y="1609974"/>
                </a:lnTo>
                <a:lnTo>
                  <a:pt x="592212" y="1924220"/>
                </a:lnTo>
                <a:lnTo>
                  <a:pt x="592212" y="2197314"/>
                </a:lnTo>
                <a:cubicBezTo>
                  <a:pt x="592212" y="2240959"/>
                  <a:pt x="554886" y="2278369"/>
                  <a:pt x="510095" y="2278369"/>
                </a:cubicBezTo>
                <a:lnTo>
                  <a:pt x="492676" y="2278369"/>
                </a:lnTo>
                <a:cubicBezTo>
                  <a:pt x="447885" y="2278369"/>
                  <a:pt x="410559" y="2240959"/>
                  <a:pt x="410559" y="2197314"/>
                </a:cubicBezTo>
                <a:lnTo>
                  <a:pt x="410559" y="1924220"/>
                </a:lnTo>
                <a:lnTo>
                  <a:pt x="410559" y="1609974"/>
                </a:lnTo>
                <a:lnTo>
                  <a:pt x="207755" y="1609974"/>
                </a:lnTo>
                <a:lnTo>
                  <a:pt x="303558" y="993953"/>
                </a:lnTo>
                <a:lnTo>
                  <a:pt x="169185" y="1230884"/>
                </a:lnTo>
                <a:cubicBezTo>
                  <a:pt x="145545" y="1274530"/>
                  <a:pt x="89556" y="1289494"/>
                  <a:pt x="46009" y="1265801"/>
                </a:cubicBezTo>
                <a:cubicBezTo>
                  <a:pt x="2462" y="1240861"/>
                  <a:pt x="-12468" y="1184745"/>
                  <a:pt x="11172" y="1141100"/>
                </a:cubicBezTo>
                <a:lnTo>
                  <a:pt x="335907" y="563736"/>
                </a:lnTo>
                <a:cubicBezTo>
                  <a:pt x="353326" y="532561"/>
                  <a:pt x="388164" y="516350"/>
                  <a:pt x="421757" y="517597"/>
                </a:cubicBezTo>
                <a:close/>
                <a:moveTo>
                  <a:pt x="646071" y="0"/>
                </a:moveTo>
                <a:cubicBezTo>
                  <a:pt x="767512" y="0"/>
                  <a:pt x="865166" y="97654"/>
                  <a:pt x="865166" y="219095"/>
                </a:cubicBezTo>
                <a:cubicBezTo>
                  <a:pt x="865166" y="340537"/>
                  <a:pt x="767512" y="438191"/>
                  <a:pt x="646071" y="438191"/>
                </a:cubicBezTo>
                <a:cubicBezTo>
                  <a:pt x="524629" y="438191"/>
                  <a:pt x="426975" y="340537"/>
                  <a:pt x="426975" y="219095"/>
                </a:cubicBezTo>
                <a:cubicBezTo>
                  <a:pt x="426975" y="97654"/>
                  <a:pt x="524629" y="0"/>
                  <a:pt x="646071"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0" name="Freeform 19">
            <a:extLst>
              <a:ext uri="{FF2B5EF4-FFF2-40B4-BE49-F238E27FC236}">
                <a16:creationId xmlns:a16="http://schemas.microsoft.com/office/drawing/2014/main" id="{88EC8277-B48C-BB42-BA5E-84B83C6FDF4F}"/>
              </a:ext>
            </a:extLst>
          </p:cNvPr>
          <p:cNvSpPr>
            <a:spLocks noChangeArrowheads="1"/>
          </p:cNvSpPr>
          <p:nvPr/>
        </p:nvSpPr>
        <p:spPr bwMode="auto">
          <a:xfrm>
            <a:off x="13227010" y="10670175"/>
            <a:ext cx="553553" cy="1426944"/>
          </a:xfrm>
          <a:custGeom>
            <a:avLst/>
            <a:gdLst>
              <a:gd name="connsiteX0" fmla="*/ 48514 w 553553"/>
              <a:gd name="connsiteY0" fmla="*/ 296625 h 1426944"/>
              <a:gd name="connsiteX1" fmla="*/ 74636 w 553553"/>
              <a:gd name="connsiteY1" fmla="*/ 296625 h 1426944"/>
              <a:gd name="connsiteX2" fmla="*/ 95783 w 553553"/>
              <a:gd name="connsiteY2" fmla="*/ 296625 h 1426944"/>
              <a:gd name="connsiteX3" fmla="*/ 136833 w 553553"/>
              <a:gd name="connsiteY3" fmla="*/ 296625 h 1426944"/>
              <a:gd name="connsiteX4" fmla="*/ 192811 w 553553"/>
              <a:gd name="connsiteY4" fmla="*/ 296625 h 1426944"/>
              <a:gd name="connsiteX5" fmla="*/ 380645 w 553553"/>
              <a:gd name="connsiteY5" fmla="*/ 296625 h 1426944"/>
              <a:gd name="connsiteX6" fmla="*/ 415476 w 553553"/>
              <a:gd name="connsiteY6" fmla="*/ 296625 h 1426944"/>
              <a:gd name="connsiteX7" fmla="*/ 457770 w 553553"/>
              <a:gd name="connsiteY7" fmla="*/ 296625 h 1426944"/>
              <a:gd name="connsiteX8" fmla="*/ 498820 w 553553"/>
              <a:gd name="connsiteY8" fmla="*/ 296625 h 1426944"/>
              <a:gd name="connsiteX9" fmla="*/ 506283 w 553553"/>
              <a:gd name="connsiteY9" fmla="*/ 296625 h 1426944"/>
              <a:gd name="connsiteX10" fmla="*/ 553553 w 553553"/>
              <a:gd name="connsiteY10" fmla="*/ 354014 h 1426944"/>
              <a:gd name="connsiteX11" fmla="*/ 553553 w 553553"/>
              <a:gd name="connsiteY11" fmla="*/ 357757 h 1426944"/>
              <a:gd name="connsiteX12" fmla="*/ 553553 w 553553"/>
              <a:gd name="connsiteY12" fmla="*/ 713321 h 1426944"/>
              <a:gd name="connsiteX13" fmla="*/ 553553 w 553553"/>
              <a:gd name="connsiteY13" fmla="*/ 868023 h 1426944"/>
              <a:gd name="connsiteX14" fmla="*/ 506283 w 553553"/>
              <a:gd name="connsiteY14" fmla="*/ 925412 h 1426944"/>
              <a:gd name="connsiteX15" fmla="*/ 457770 w 553553"/>
              <a:gd name="connsiteY15" fmla="*/ 868023 h 1426944"/>
              <a:gd name="connsiteX16" fmla="*/ 457770 w 553553"/>
              <a:gd name="connsiteY16" fmla="*/ 713321 h 1426944"/>
              <a:gd name="connsiteX17" fmla="*/ 457770 w 553553"/>
              <a:gd name="connsiteY17" fmla="*/ 537410 h 1426944"/>
              <a:gd name="connsiteX18" fmla="*/ 440355 w 553553"/>
              <a:gd name="connsiteY18" fmla="*/ 514954 h 1426944"/>
              <a:gd name="connsiteX19" fmla="*/ 440355 w 553553"/>
              <a:gd name="connsiteY19" fmla="*/ 713321 h 1426944"/>
              <a:gd name="connsiteX20" fmla="*/ 440355 w 553553"/>
              <a:gd name="connsiteY20" fmla="*/ 866775 h 1426944"/>
              <a:gd name="connsiteX21" fmla="*/ 440355 w 553553"/>
              <a:gd name="connsiteY21" fmla="*/ 869270 h 1426944"/>
              <a:gd name="connsiteX22" fmla="*/ 440355 w 553553"/>
              <a:gd name="connsiteY22" fmla="*/ 871765 h 1426944"/>
              <a:gd name="connsiteX23" fmla="*/ 440355 w 553553"/>
              <a:gd name="connsiteY23" fmla="*/ 1070133 h 1426944"/>
              <a:gd name="connsiteX24" fmla="*/ 440355 w 553553"/>
              <a:gd name="connsiteY24" fmla="*/ 1206120 h 1426944"/>
              <a:gd name="connsiteX25" fmla="*/ 440355 w 553553"/>
              <a:gd name="connsiteY25" fmla="*/ 1353336 h 1426944"/>
              <a:gd name="connsiteX26" fmla="*/ 378158 w 553553"/>
              <a:gd name="connsiteY26" fmla="*/ 1426944 h 1426944"/>
              <a:gd name="connsiteX27" fmla="*/ 315961 w 553553"/>
              <a:gd name="connsiteY27" fmla="*/ 1353336 h 1426944"/>
              <a:gd name="connsiteX28" fmla="*/ 315961 w 553553"/>
              <a:gd name="connsiteY28" fmla="*/ 1206120 h 1426944"/>
              <a:gd name="connsiteX29" fmla="*/ 315961 w 553553"/>
              <a:gd name="connsiteY29" fmla="*/ 1070133 h 1426944"/>
              <a:gd name="connsiteX30" fmla="*/ 315961 w 553553"/>
              <a:gd name="connsiteY30" fmla="*/ 894222 h 1426944"/>
              <a:gd name="connsiteX31" fmla="*/ 236348 w 553553"/>
              <a:gd name="connsiteY31" fmla="*/ 894222 h 1426944"/>
              <a:gd name="connsiteX32" fmla="*/ 236348 w 553553"/>
              <a:gd name="connsiteY32" fmla="*/ 1070133 h 1426944"/>
              <a:gd name="connsiteX33" fmla="*/ 236348 w 553553"/>
              <a:gd name="connsiteY33" fmla="*/ 1206120 h 1426944"/>
              <a:gd name="connsiteX34" fmla="*/ 236348 w 553553"/>
              <a:gd name="connsiteY34" fmla="*/ 1353336 h 1426944"/>
              <a:gd name="connsiteX35" fmla="*/ 175395 w 553553"/>
              <a:gd name="connsiteY35" fmla="*/ 1426944 h 1426944"/>
              <a:gd name="connsiteX36" fmla="*/ 113198 w 553553"/>
              <a:gd name="connsiteY36" fmla="*/ 1353336 h 1426944"/>
              <a:gd name="connsiteX37" fmla="*/ 113198 w 553553"/>
              <a:gd name="connsiteY37" fmla="*/ 1206120 h 1426944"/>
              <a:gd name="connsiteX38" fmla="*/ 113198 w 553553"/>
              <a:gd name="connsiteY38" fmla="*/ 1070133 h 1426944"/>
              <a:gd name="connsiteX39" fmla="*/ 113198 w 553553"/>
              <a:gd name="connsiteY39" fmla="*/ 871765 h 1426944"/>
              <a:gd name="connsiteX40" fmla="*/ 113198 w 553553"/>
              <a:gd name="connsiteY40" fmla="*/ 869270 h 1426944"/>
              <a:gd name="connsiteX41" fmla="*/ 113198 w 553553"/>
              <a:gd name="connsiteY41" fmla="*/ 866775 h 1426944"/>
              <a:gd name="connsiteX42" fmla="*/ 113198 w 553553"/>
              <a:gd name="connsiteY42" fmla="*/ 713321 h 1426944"/>
              <a:gd name="connsiteX43" fmla="*/ 113198 w 553553"/>
              <a:gd name="connsiteY43" fmla="*/ 514954 h 1426944"/>
              <a:gd name="connsiteX44" fmla="*/ 95783 w 553553"/>
              <a:gd name="connsiteY44" fmla="*/ 534915 h 1426944"/>
              <a:gd name="connsiteX45" fmla="*/ 95783 w 553553"/>
              <a:gd name="connsiteY45" fmla="*/ 713321 h 1426944"/>
              <a:gd name="connsiteX46" fmla="*/ 95783 w 553553"/>
              <a:gd name="connsiteY46" fmla="*/ 868023 h 1426944"/>
              <a:gd name="connsiteX47" fmla="*/ 48514 w 553553"/>
              <a:gd name="connsiteY47" fmla="*/ 925412 h 1426944"/>
              <a:gd name="connsiteX48" fmla="*/ 0 w 553553"/>
              <a:gd name="connsiteY48" fmla="*/ 868023 h 1426944"/>
              <a:gd name="connsiteX49" fmla="*/ 0 w 553553"/>
              <a:gd name="connsiteY49" fmla="*/ 713321 h 1426944"/>
              <a:gd name="connsiteX50" fmla="*/ 0 w 553553"/>
              <a:gd name="connsiteY50" fmla="*/ 357757 h 1426944"/>
              <a:gd name="connsiteX51" fmla="*/ 0 w 553553"/>
              <a:gd name="connsiteY51" fmla="*/ 354014 h 1426944"/>
              <a:gd name="connsiteX52" fmla="*/ 48514 w 553553"/>
              <a:gd name="connsiteY52" fmla="*/ 296625 h 1426944"/>
              <a:gd name="connsiteX53" fmla="*/ 274652 w 553553"/>
              <a:gd name="connsiteY53" fmla="*/ 0 h 1426944"/>
              <a:gd name="connsiteX54" fmla="*/ 405241 w 553553"/>
              <a:gd name="connsiteY54" fmla="*/ 130590 h 1426944"/>
              <a:gd name="connsiteX55" fmla="*/ 274652 w 553553"/>
              <a:gd name="connsiteY55" fmla="*/ 262423 h 1426944"/>
              <a:gd name="connsiteX56" fmla="*/ 142818 w 553553"/>
              <a:gd name="connsiteY56" fmla="*/ 130590 h 1426944"/>
              <a:gd name="connsiteX57" fmla="*/ 274652 w 553553"/>
              <a:gd name="connsiteY57" fmla="*/ 0 h 142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53553" h="1426944">
                <a:moveTo>
                  <a:pt x="48514" y="296625"/>
                </a:moveTo>
                <a:lnTo>
                  <a:pt x="74636" y="296625"/>
                </a:lnTo>
                <a:lnTo>
                  <a:pt x="95783" y="296625"/>
                </a:lnTo>
                <a:lnTo>
                  <a:pt x="136833" y="296625"/>
                </a:lnTo>
                <a:lnTo>
                  <a:pt x="192811" y="296625"/>
                </a:lnTo>
                <a:lnTo>
                  <a:pt x="380645" y="296625"/>
                </a:lnTo>
                <a:lnTo>
                  <a:pt x="415476" y="296625"/>
                </a:lnTo>
                <a:lnTo>
                  <a:pt x="457770" y="296625"/>
                </a:lnTo>
                <a:lnTo>
                  <a:pt x="498820" y="296625"/>
                </a:lnTo>
                <a:lnTo>
                  <a:pt x="506283" y="296625"/>
                </a:lnTo>
                <a:cubicBezTo>
                  <a:pt x="532406" y="296625"/>
                  <a:pt x="553553" y="322824"/>
                  <a:pt x="553553" y="354014"/>
                </a:cubicBezTo>
                <a:lnTo>
                  <a:pt x="553553" y="357757"/>
                </a:lnTo>
                <a:lnTo>
                  <a:pt x="553553" y="713321"/>
                </a:lnTo>
                <a:lnTo>
                  <a:pt x="553553" y="868023"/>
                </a:lnTo>
                <a:cubicBezTo>
                  <a:pt x="553553" y="899212"/>
                  <a:pt x="532406" y="925412"/>
                  <a:pt x="506283" y="925412"/>
                </a:cubicBezTo>
                <a:cubicBezTo>
                  <a:pt x="480161" y="925412"/>
                  <a:pt x="457770" y="899212"/>
                  <a:pt x="457770" y="868023"/>
                </a:cubicBezTo>
                <a:lnTo>
                  <a:pt x="457770" y="713321"/>
                </a:lnTo>
                <a:lnTo>
                  <a:pt x="457770" y="537410"/>
                </a:lnTo>
                <a:cubicBezTo>
                  <a:pt x="457770" y="524935"/>
                  <a:pt x="449062" y="514954"/>
                  <a:pt x="440355" y="514954"/>
                </a:cubicBezTo>
                <a:lnTo>
                  <a:pt x="440355" y="713321"/>
                </a:lnTo>
                <a:lnTo>
                  <a:pt x="440355" y="866775"/>
                </a:lnTo>
                <a:cubicBezTo>
                  <a:pt x="440355" y="866775"/>
                  <a:pt x="440355" y="868023"/>
                  <a:pt x="440355" y="869270"/>
                </a:cubicBezTo>
                <a:cubicBezTo>
                  <a:pt x="440355" y="869270"/>
                  <a:pt x="440355" y="870518"/>
                  <a:pt x="440355" y="871765"/>
                </a:cubicBezTo>
                <a:lnTo>
                  <a:pt x="440355" y="1070133"/>
                </a:lnTo>
                <a:lnTo>
                  <a:pt x="440355" y="1206120"/>
                </a:lnTo>
                <a:lnTo>
                  <a:pt x="440355" y="1353336"/>
                </a:lnTo>
                <a:cubicBezTo>
                  <a:pt x="440355" y="1393259"/>
                  <a:pt x="411744" y="1426944"/>
                  <a:pt x="378158" y="1426944"/>
                </a:cubicBezTo>
                <a:cubicBezTo>
                  <a:pt x="343327" y="1426944"/>
                  <a:pt x="315961" y="1393259"/>
                  <a:pt x="315961" y="1353336"/>
                </a:cubicBezTo>
                <a:lnTo>
                  <a:pt x="315961" y="1206120"/>
                </a:lnTo>
                <a:lnTo>
                  <a:pt x="315961" y="1070133"/>
                </a:lnTo>
                <a:lnTo>
                  <a:pt x="315961" y="894222"/>
                </a:lnTo>
                <a:lnTo>
                  <a:pt x="236348" y="894222"/>
                </a:lnTo>
                <a:lnTo>
                  <a:pt x="236348" y="1070133"/>
                </a:lnTo>
                <a:lnTo>
                  <a:pt x="236348" y="1206120"/>
                </a:lnTo>
                <a:lnTo>
                  <a:pt x="236348" y="1353336"/>
                </a:lnTo>
                <a:cubicBezTo>
                  <a:pt x="236348" y="1393259"/>
                  <a:pt x="208982" y="1426944"/>
                  <a:pt x="175395" y="1426944"/>
                </a:cubicBezTo>
                <a:cubicBezTo>
                  <a:pt x="140565" y="1426944"/>
                  <a:pt x="113198" y="1393259"/>
                  <a:pt x="113198" y="1353336"/>
                </a:cubicBezTo>
                <a:lnTo>
                  <a:pt x="113198" y="1206120"/>
                </a:lnTo>
                <a:lnTo>
                  <a:pt x="113198" y="1070133"/>
                </a:lnTo>
                <a:lnTo>
                  <a:pt x="113198" y="871765"/>
                </a:lnTo>
                <a:cubicBezTo>
                  <a:pt x="113198" y="870518"/>
                  <a:pt x="113198" y="869270"/>
                  <a:pt x="113198" y="869270"/>
                </a:cubicBezTo>
                <a:cubicBezTo>
                  <a:pt x="113198" y="868023"/>
                  <a:pt x="113198" y="866775"/>
                  <a:pt x="113198" y="866775"/>
                </a:cubicBezTo>
                <a:lnTo>
                  <a:pt x="113198" y="713321"/>
                </a:lnTo>
                <a:lnTo>
                  <a:pt x="113198" y="514954"/>
                </a:lnTo>
                <a:cubicBezTo>
                  <a:pt x="103247" y="514954"/>
                  <a:pt x="95783" y="523687"/>
                  <a:pt x="95783" y="534915"/>
                </a:cubicBezTo>
                <a:lnTo>
                  <a:pt x="95783" y="713321"/>
                </a:lnTo>
                <a:lnTo>
                  <a:pt x="95783" y="868023"/>
                </a:lnTo>
                <a:cubicBezTo>
                  <a:pt x="95783" y="899212"/>
                  <a:pt x="74636" y="925412"/>
                  <a:pt x="48514" y="925412"/>
                </a:cubicBezTo>
                <a:cubicBezTo>
                  <a:pt x="21147" y="925412"/>
                  <a:pt x="0" y="899212"/>
                  <a:pt x="0" y="868023"/>
                </a:cubicBezTo>
                <a:lnTo>
                  <a:pt x="0" y="713321"/>
                </a:lnTo>
                <a:lnTo>
                  <a:pt x="0" y="357757"/>
                </a:lnTo>
                <a:lnTo>
                  <a:pt x="0" y="354014"/>
                </a:lnTo>
                <a:cubicBezTo>
                  <a:pt x="0" y="322824"/>
                  <a:pt x="21147" y="296625"/>
                  <a:pt x="48514" y="296625"/>
                </a:cubicBezTo>
                <a:close/>
                <a:moveTo>
                  <a:pt x="274652" y="0"/>
                </a:moveTo>
                <a:cubicBezTo>
                  <a:pt x="346787" y="0"/>
                  <a:pt x="405241" y="58454"/>
                  <a:pt x="405241" y="130590"/>
                </a:cubicBezTo>
                <a:cubicBezTo>
                  <a:pt x="405241" y="203969"/>
                  <a:pt x="346787" y="262423"/>
                  <a:pt x="274652" y="262423"/>
                </a:cubicBezTo>
                <a:cubicBezTo>
                  <a:pt x="202516" y="262423"/>
                  <a:pt x="142818" y="203969"/>
                  <a:pt x="142818" y="130590"/>
                </a:cubicBezTo>
                <a:cubicBezTo>
                  <a:pt x="142818" y="58454"/>
                  <a:pt x="202516" y="0"/>
                  <a:pt x="274652"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1" name="Freeform 20">
            <a:extLst>
              <a:ext uri="{FF2B5EF4-FFF2-40B4-BE49-F238E27FC236}">
                <a16:creationId xmlns:a16="http://schemas.microsoft.com/office/drawing/2014/main" id="{04C9B66C-459C-6A48-AD83-ABB52E72FC91}"/>
              </a:ext>
            </a:extLst>
          </p:cNvPr>
          <p:cNvSpPr>
            <a:spLocks noChangeArrowheads="1"/>
          </p:cNvSpPr>
          <p:nvPr/>
        </p:nvSpPr>
        <p:spPr bwMode="auto">
          <a:xfrm>
            <a:off x="14204773" y="10670175"/>
            <a:ext cx="553553" cy="1426944"/>
          </a:xfrm>
          <a:custGeom>
            <a:avLst/>
            <a:gdLst>
              <a:gd name="connsiteX0" fmla="*/ 47270 w 553553"/>
              <a:gd name="connsiteY0" fmla="*/ 296625 h 1426944"/>
              <a:gd name="connsiteX1" fmla="*/ 74636 w 553553"/>
              <a:gd name="connsiteY1" fmla="*/ 296625 h 1426944"/>
              <a:gd name="connsiteX2" fmla="*/ 95783 w 553553"/>
              <a:gd name="connsiteY2" fmla="*/ 296625 h 1426944"/>
              <a:gd name="connsiteX3" fmla="*/ 135589 w 553553"/>
              <a:gd name="connsiteY3" fmla="*/ 296625 h 1426944"/>
              <a:gd name="connsiteX4" fmla="*/ 192811 w 553553"/>
              <a:gd name="connsiteY4" fmla="*/ 296625 h 1426944"/>
              <a:gd name="connsiteX5" fmla="*/ 379402 w 553553"/>
              <a:gd name="connsiteY5" fmla="*/ 296625 h 1426944"/>
              <a:gd name="connsiteX6" fmla="*/ 415476 w 553553"/>
              <a:gd name="connsiteY6" fmla="*/ 296625 h 1426944"/>
              <a:gd name="connsiteX7" fmla="*/ 457770 w 553553"/>
              <a:gd name="connsiteY7" fmla="*/ 296625 h 1426944"/>
              <a:gd name="connsiteX8" fmla="*/ 498820 w 553553"/>
              <a:gd name="connsiteY8" fmla="*/ 296625 h 1426944"/>
              <a:gd name="connsiteX9" fmla="*/ 505039 w 553553"/>
              <a:gd name="connsiteY9" fmla="*/ 296625 h 1426944"/>
              <a:gd name="connsiteX10" fmla="*/ 553553 w 553553"/>
              <a:gd name="connsiteY10" fmla="*/ 354014 h 1426944"/>
              <a:gd name="connsiteX11" fmla="*/ 553553 w 553553"/>
              <a:gd name="connsiteY11" fmla="*/ 357757 h 1426944"/>
              <a:gd name="connsiteX12" fmla="*/ 553553 w 553553"/>
              <a:gd name="connsiteY12" fmla="*/ 713321 h 1426944"/>
              <a:gd name="connsiteX13" fmla="*/ 553553 w 553553"/>
              <a:gd name="connsiteY13" fmla="*/ 868023 h 1426944"/>
              <a:gd name="connsiteX14" fmla="*/ 505039 w 553553"/>
              <a:gd name="connsiteY14" fmla="*/ 925412 h 1426944"/>
              <a:gd name="connsiteX15" fmla="*/ 457770 w 553553"/>
              <a:gd name="connsiteY15" fmla="*/ 868023 h 1426944"/>
              <a:gd name="connsiteX16" fmla="*/ 457770 w 553553"/>
              <a:gd name="connsiteY16" fmla="*/ 713321 h 1426944"/>
              <a:gd name="connsiteX17" fmla="*/ 457770 w 553553"/>
              <a:gd name="connsiteY17" fmla="*/ 537410 h 1426944"/>
              <a:gd name="connsiteX18" fmla="*/ 439111 w 553553"/>
              <a:gd name="connsiteY18" fmla="*/ 514954 h 1426944"/>
              <a:gd name="connsiteX19" fmla="*/ 439111 w 553553"/>
              <a:gd name="connsiteY19" fmla="*/ 713321 h 1426944"/>
              <a:gd name="connsiteX20" fmla="*/ 439111 w 553553"/>
              <a:gd name="connsiteY20" fmla="*/ 866775 h 1426944"/>
              <a:gd name="connsiteX21" fmla="*/ 437867 w 553553"/>
              <a:gd name="connsiteY21" fmla="*/ 869270 h 1426944"/>
              <a:gd name="connsiteX22" fmla="*/ 439111 w 553553"/>
              <a:gd name="connsiteY22" fmla="*/ 871765 h 1426944"/>
              <a:gd name="connsiteX23" fmla="*/ 439111 w 553553"/>
              <a:gd name="connsiteY23" fmla="*/ 1070133 h 1426944"/>
              <a:gd name="connsiteX24" fmla="*/ 439111 w 553553"/>
              <a:gd name="connsiteY24" fmla="*/ 1206120 h 1426944"/>
              <a:gd name="connsiteX25" fmla="*/ 439111 w 553553"/>
              <a:gd name="connsiteY25" fmla="*/ 1353336 h 1426944"/>
              <a:gd name="connsiteX26" fmla="*/ 376914 w 553553"/>
              <a:gd name="connsiteY26" fmla="*/ 1426944 h 1426944"/>
              <a:gd name="connsiteX27" fmla="*/ 315961 w 553553"/>
              <a:gd name="connsiteY27" fmla="*/ 1353336 h 1426944"/>
              <a:gd name="connsiteX28" fmla="*/ 315961 w 553553"/>
              <a:gd name="connsiteY28" fmla="*/ 1206120 h 1426944"/>
              <a:gd name="connsiteX29" fmla="*/ 315961 w 553553"/>
              <a:gd name="connsiteY29" fmla="*/ 1070133 h 1426944"/>
              <a:gd name="connsiteX30" fmla="*/ 315961 w 553553"/>
              <a:gd name="connsiteY30" fmla="*/ 894222 h 1426944"/>
              <a:gd name="connsiteX31" fmla="*/ 236349 w 553553"/>
              <a:gd name="connsiteY31" fmla="*/ 894222 h 1426944"/>
              <a:gd name="connsiteX32" fmla="*/ 236349 w 553553"/>
              <a:gd name="connsiteY32" fmla="*/ 1070133 h 1426944"/>
              <a:gd name="connsiteX33" fmla="*/ 236349 w 553553"/>
              <a:gd name="connsiteY33" fmla="*/ 1206120 h 1426944"/>
              <a:gd name="connsiteX34" fmla="*/ 236349 w 553553"/>
              <a:gd name="connsiteY34" fmla="*/ 1353336 h 1426944"/>
              <a:gd name="connsiteX35" fmla="*/ 174152 w 553553"/>
              <a:gd name="connsiteY35" fmla="*/ 1426944 h 1426944"/>
              <a:gd name="connsiteX36" fmla="*/ 113198 w 553553"/>
              <a:gd name="connsiteY36" fmla="*/ 1353336 h 1426944"/>
              <a:gd name="connsiteX37" fmla="*/ 113198 w 553553"/>
              <a:gd name="connsiteY37" fmla="*/ 1206120 h 1426944"/>
              <a:gd name="connsiteX38" fmla="*/ 113198 w 553553"/>
              <a:gd name="connsiteY38" fmla="*/ 1070133 h 1426944"/>
              <a:gd name="connsiteX39" fmla="*/ 113198 w 553553"/>
              <a:gd name="connsiteY39" fmla="*/ 871765 h 1426944"/>
              <a:gd name="connsiteX40" fmla="*/ 113198 w 553553"/>
              <a:gd name="connsiteY40" fmla="*/ 869270 h 1426944"/>
              <a:gd name="connsiteX41" fmla="*/ 113198 w 553553"/>
              <a:gd name="connsiteY41" fmla="*/ 866775 h 1426944"/>
              <a:gd name="connsiteX42" fmla="*/ 113198 w 553553"/>
              <a:gd name="connsiteY42" fmla="*/ 713321 h 1426944"/>
              <a:gd name="connsiteX43" fmla="*/ 113198 w 553553"/>
              <a:gd name="connsiteY43" fmla="*/ 514954 h 1426944"/>
              <a:gd name="connsiteX44" fmla="*/ 95783 w 553553"/>
              <a:gd name="connsiteY44" fmla="*/ 534915 h 1426944"/>
              <a:gd name="connsiteX45" fmla="*/ 95783 w 553553"/>
              <a:gd name="connsiteY45" fmla="*/ 713321 h 1426944"/>
              <a:gd name="connsiteX46" fmla="*/ 95783 w 553553"/>
              <a:gd name="connsiteY46" fmla="*/ 868023 h 1426944"/>
              <a:gd name="connsiteX47" fmla="*/ 47270 w 553553"/>
              <a:gd name="connsiteY47" fmla="*/ 925412 h 1426944"/>
              <a:gd name="connsiteX48" fmla="*/ 0 w 553553"/>
              <a:gd name="connsiteY48" fmla="*/ 868023 h 1426944"/>
              <a:gd name="connsiteX49" fmla="*/ 0 w 553553"/>
              <a:gd name="connsiteY49" fmla="*/ 713321 h 1426944"/>
              <a:gd name="connsiteX50" fmla="*/ 0 w 553553"/>
              <a:gd name="connsiteY50" fmla="*/ 357757 h 1426944"/>
              <a:gd name="connsiteX51" fmla="*/ 0 w 553553"/>
              <a:gd name="connsiteY51" fmla="*/ 354014 h 1426944"/>
              <a:gd name="connsiteX52" fmla="*/ 47270 w 553553"/>
              <a:gd name="connsiteY52" fmla="*/ 296625 h 1426944"/>
              <a:gd name="connsiteX53" fmla="*/ 274032 w 553553"/>
              <a:gd name="connsiteY53" fmla="*/ 0 h 1426944"/>
              <a:gd name="connsiteX54" fmla="*/ 405246 w 553553"/>
              <a:gd name="connsiteY54" fmla="*/ 130590 h 1426944"/>
              <a:gd name="connsiteX55" fmla="*/ 274032 w 553553"/>
              <a:gd name="connsiteY55" fmla="*/ 262423 h 1426944"/>
              <a:gd name="connsiteX56" fmla="*/ 142817 w 553553"/>
              <a:gd name="connsiteY56" fmla="*/ 130590 h 1426944"/>
              <a:gd name="connsiteX57" fmla="*/ 274032 w 553553"/>
              <a:gd name="connsiteY57" fmla="*/ 0 h 142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53553" h="1426944">
                <a:moveTo>
                  <a:pt x="47270" y="296625"/>
                </a:moveTo>
                <a:lnTo>
                  <a:pt x="74636" y="296625"/>
                </a:lnTo>
                <a:lnTo>
                  <a:pt x="95783" y="296625"/>
                </a:lnTo>
                <a:lnTo>
                  <a:pt x="135589" y="296625"/>
                </a:lnTo>
                <a:lnTo>
                  <a:pt x="192811" y="296625"/>
                </a:lnTo>
                <a:lnTo>
                  <a:pt x="379402" y="296625"/>
                </a:lnTo>
                <a:lnTo>
                  <a:pt x="415476" y="296625"/>
                </a:lnTo>
                <a:lnTo>
                  <a:pt x="457770" y="296625"/>
                </a:lnTo>
                <a:lnTo>
                  <a:pt x="498820" y="296625"/>
                </a:lnTo>
                <a:lnTo>
                  <a:pt x="505039" y="296625"/>
                </a:lnTo>
                <a:cubicBezTo>
                  <a:pt x="532406" y="296625"/>
                  <a:pt x="553553" y="322824"/>
                  <a:pt x="553553" y="354014"/>
                </a:cubicBezTo>
                <a:lnTo>
                  <a:pt x="553553" y="357757"/>
                </a:lnTo>
                <a:lnTo>
                  <a:pt x="553553" y="713321"/>
                </a:lnTo>
                <a:lnTo>
                  <a:pt x="553553" y="868023"/>
                </a:lnTo>
                <a:cubicBezTo>
                  <a:pt x="553553" y="899212"/>
                  <a:pt x="532406" y="925412"/>
                  <a:pt x="505039" y="925412"/>
                </a:cubicBezTo>
                <a:cubicBezTo>
                  <a:pt x="478917" y="925412"/>
                  <a:pt x="457770" y="899212"/>
                  <a:pt x="457770" y="868023"/>
                </a:cubicBezTo>
                <a:lnTo>
                  <a:pt x="457770" y="713321"/>
                </a:lnTo>
                <a:lnTo>
                  <a:pt x="457770" y="537410"/>
                </a:lnTo>
                <a:cubicBezTo>
                  <a:pt x="457770" y="524935"/>
                  <a:pt x="449062" y="514954"/>
                  <a:pt x="439111" y="514954"/>
                </a:cubicBezTo>
                <a:lnTo>
                  <a:pt x="439111" y="713321"/>
                </a:lnTo>
                <a:lnTo>
                  <a:pt x="439111" y="866775"/>
                </a:lnTo>
                <a:cubicBezTo>
                  <a:pt x="439111" y="866775"/>
                  <a:pt x="437867" y="868023"/>
                  <a:pt x="437867" y="869270"/>
                </a:cubicBezTo>
                <a:cubicBezTo>
                  <a:pt x="437867" y="869270"/>
                  <a:pt x="439111" y="870518"/>
                  <a:pt x="439111" y="871765"/>
                </a:cubicBezTo>
                <a:lnTo>
                  <a:pt x="439111" y="1070133"/>
                </a:lnTo>
                <a:lnTo>
                  <a:pt x="439111" y="1206120"/>
                </a:lnTo>
                <a:lnTo>
                  <a:pt x="439111" y="1353336"/>
                </a:lnTo>
                <a:cubicBezTo>
                  <a:pt x="439111" y="1393259"/>
                  <a:pt x="410500" y="1426944"/>
                  <a:pt x="376914" y="1426944"/>
                </a:cubicBezTo>
                <a:cubicBezTo>
                  <a:pt x="343327" y="1426944"/>
                  <a:pt x="315961" y="1393259"/>
                  <a:pt x="315961" y="1353336"/>
                </a:cubicBezTo>
                <a:lnTo>
                  <a:pt x="315961" y="1206120"/>
                </a:lnTo>
                <a:lnTo>
                  <a:pt x="315961" y="1070133"/>
                </a:lnTo>
                <a:lnTo>
                  <a:pt x="315961" y="894222"/>
                </a:lnTo>
                <a:lnTo>
                  <a:pt x="236349" y="894222"/>
                </a:lnTo>
                <a:lnTo>
                  <a:pt x="236349" y="1070133"/>
                </a:lnTo>
                <a:lnTo>
                  <a:pt x="236349" y="1206120"/>
                </a:lnTo>
                <a:lnTo>
                  <a:pt x="236349" y="1353336"/>
                </a:lnTo>
                <a:cubicBezTo>
                  <a:pt x="236349" y="1393259"/>
                  <a:pt x="207738" y="1426944"/>
                  <a:pt x="174152" y="1426944"/>
                </a:cubicBezTo>
                <a:cubicBezTo>
                  <a:pt x="140565" y="1426944"/>
                  <a:pt x="113198" y="1393259"/>
                  <a:pt x="113198" y="1353336"/>
                </a:cubicBezTo>
                <a:lnTo>
                  <a:pt x="113198" y="1206120"/>
                </a:lnTo>
                <a:lnTo>
                  <a:pt x="113198" y="1070133"/>
                </a:lnTo>
                <a:lnTo>
                  <a:pt x="113198" y="871765"/>
                </a:lnTo>
                <a:cubicBezTo>
                  <a:pt x="113198" y="870518"/>
                  <a:pt x="113198" y="869270"/>
                  <a:pt x="113198" y="869270"/>
                </a:cubicBezTo>
                <a:cubicBezTo>
                  <a:pt x="113198" y="868023"/>
                  <a:pt x="113198" y="866775"/>
                  <a:pt x="113198" y="866775"/>
                </a:cubicBezTo>
                <a:lnTo>
                  <a:pt x="113198" y="713321"/>
                </a:lnTo>
                <a:lnTo>
                  <a:pt x="113198" y="514954"/>
                </a:lnTo>
                <a:cubicBezTo>
                  <a:pt x="103247" y="514954"/>
                  <a:pt x="95783" y="523687"/>
                  <a:pt x="95783" y="534915"/>
                </a:cubicBezTo>
                <a:lnTo>
                  <a:pt x="95783" y="713321"/>
                </a:lnTo>
                <a:lnTo>
                  <a:pt x="95783" y="868023"/>
                </a:lnTo>
                <a:cubicBezTo>
                  <a:pt x="95783" y="899212"/>
                  <a:pt x="73392" y="925412"/>
                  <a:pt x="47270" y="925412"/>
                </a:cubicBezTo>
                <a:cubicBezTo>
                  <a:pt x="21147" y="925412"/>
                  <a:pt x="0" y="899212"/>
                  <a:pt x="0" y="868023"/>
                </a:cubicBezTo>
                <a:lnTo>
                  <a:pt x="0" y="713321"/>
                </a:lnTo>
                <a:lnTo>
                  <a:pt x="0" y="357757"/>
                </a:lnTo>
                <a:lnTo>
                  <a:pt x="0" y="354014"/>
                </a:lnTo>
                <a:cubicBezTo>
                  <a:pt x="0" y="322824"/>
                  <a:pt x="21147" y="296625"/>
                  <a:pt x="47270" y="296625"/>
                </a:cubicBezTo>
                <a:close/>
                <a:moveTo>
                  <a:pt x="274032" y="0"/>
                </a:moveTo>
                <a:cubicBezTo>
                  <a:pt x="345828" y="0"/>
                  <a:pt x="405246" y="58454"/>
                  <a:pt x="405246" y="130590"/>
                </a:cubicBezTo>
                <a:cubicBezTo>
                  <a:pt x="405246" y="203969"/>
                  <a:pt x="345828" y="262423"/>
                  <a:pt x="274032" y="262423"/>
                </a:cubicBezTo>
                <a:cubicBezTo>
                  <a:pt x="202235" y="262423"/>
                  <a:pt x="142817" y="203969"/>
                  <a:pt x="142817" y="130590"/>
                </a:cubicBezTo>
                <a:cubicBezTo>
                  <a:pt x="142817" y="58454"/>
                  <a:pt x="202235" y="0"/>
                  <a:pt x="274032"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2" name="Freeform 21">
            <a:extLst>
              <a:ext uri="{FF2B5EF4-FFF2-40B4-BE49-F238E27FC236}">
                <a16:creationId xmlns:a16="http://schemas.microsoft.com/office/drawing/2014/main" id="{FD74872E-AEE5-C84E-930D-FE0B8FA4D259}"/>
              </a:ext>
            </a:extLst>
          </p:cNvPr>
          <p:cNvSpPr>
            <a:spLocks noChangeArrowheads="1"/>
          </p:cNvSpPr>
          <p:nvPr/>
        </p:nvSpPr>
        <p:spPr bwMode="auto">
          <a:xfrm>
            <a:off x="15177039" y="10670175"/>
            <a:ext cx="553558" cy="1426944"/>
          </a:xfrm>
          <a:custGeom>
            <a:avLst/>
            <a:gdLst>
              <a:gd name="connsiteX0" fmla="*/ 47164 w 553558"/>
              <a:gd name="connsiteY0" fmla="*/ 296625 h 1426944"/>
              <a:gd name="connsiteX1" fmla="*/ 74470 w 553558"/>
              <a:gd name="connsiteY1" fmla="*/ 296625 h 1426944"/>
              <a:gd name="connsiteX2" fmla="*/ 95569 w 553558"/>
              <a:gd name="connsiteY2" fmla="*/ 296625 h 1426944"/>
              <a:gd name="connsiteX3" fmla="*/ 136528 w 553558"/>
              <a:gd name="connsiteY3" fmla="*/ 296625 h 1426944"/>
              <a:gd name="connsiteX4" fmla="*/ 192380 w 553558"/>
              <a:gd name="connsiteY4" fmla="*/ 296625 h 1426944"/>
              <a:gd name="connsiteX5" fmla="*/ 379795 w 553558"/>
              <a:gd name="connsiteY5" fmla="*/ 296625 h 1426944"/>
              <a:gd name="connsiteX6" fmla="*/ 415789 w 553558"/>
              <a:gd name="connsiteY6" fmla="*/ 296625 h 1426944"/>
              <a:gd name="connsiteX7" fmla="*/ 457988 w 553558"/>
              <a:gd name="connsiteY7" fmla="*/ 296625 h 1426944"/>
              <a:gd name="connsiteX8" fmla="*/ 497706 w 553558"/>
              <a:gd name="connsiteY8" fmla="*/ 296625 h 1426944"/>
              <a:gd name="connsiteX9" fmla="*/ 505153 w 553558"/>
              <a:gd name="connsiteY9" fmla="*/ 296625 h 1426944"/>
              <a:gd name="connsiteX10" fmla="*/ 553558 w 553558"/>
              <a:gd name="connsiteY10" fmla="*/ 354014 h 1426944"/>
              <a:gd name="connsiteX11" fmla="*/ 553558 w 553558"/>
              <a:gd name="connsiteY11" fmla="*/ 357757 h 1426944"/>
              <a:gd name="connsiteX12" fmla="*/ 553558 w 553558"/>
              <a:gd name="connsiteY12" fmla="*/ 713321 h 1426944"/>
              <a:gd name="connsiteX13" fmla="*/ 553558 w 553558"/>
              <a:gd name="connsiteY13" fmla="*/ 868023 h 1426944"/>
              <a:gd name="connsiteX14" fmla="*/ 505153 w 553558"/>
              <a:gd name="connsiteY14" fmla="*/ 925412 h 1426944"/>
              <a:gd name="connsiteX15" fmla="*/ 457988 w 553558"/>
              <a:gd name="connsiteY15" fmla="*/ 868023 h 1426944"/>
              <a:gd name="connsiteX16" fmla="*/ 457988 w 553558"/>
              <a:gd name="connsiteY16" fmla="*/ 713321 h 1426944"/>
              <a:gd name="connsiteX17" fmla="*/ 457988 w 553558"/>
              <a:gd name="connsiteY17" fmla="*/ 537410 h 1426944"/>
              <a:gd name="connsiteX18" fmla="*/ 438130 w 553558"/>
              <a:gd name="connsiteY18" fmla="*/ 514954 h 1426944"/>
              <a:gd name="connsiteX19" fmla="*/ 438130 w 553558"/>
              <a:gd name="connsiteY19" fmla="*/ 713321 h 1426944"/>
              <a:gd name="connsiteX20" fmla="*/ 438130 w 553558"/>
              <a:gd name="connsiteY20" fmla="*/ 866775 h 1426944"/>
              <a:gd name="connsiteX21" fmla="*/ 438130 w 553558"/>
              <a:gd name="connsiteY21" fmla="*/ 869270 h 1426944"/>
              <a:gd name="connsiteX22" fmla="*/ 438130 w 553558"/>
              <a:gd name="connsiteY22" fmla="*/ 871765 h 1426944"/>
              <a:gd name="connsiteX23" fmla="*/ 438130 w 553558"/>
              <a:gd name="connsiteY23" fmla="*/ 1070133 h 1426944"/>
              <a:gd name="connsiteX24" fmla="*/ 438130 w 553558"/>
              <a:gd name="connsiteY24" fmla="*/ 1206120 h 1426944"/>
              <a:gd name="connsiteX25" fmla="*/ 438130 w 553558"/>
              <a:gd name="connsiteY25" fmla="*/ 1353336 h 1426944"/>
              <a:gd name="connsiteX26" fmla="*/ 377313 w 553558"/>
              <a:gd name="connsiteY26" fmla="*/ 1426944 h 1426944"/>
              <a:gd name="connsiteX27" fmla="*/ 315255 w 553558"/>
              <a:gd name="connsiteY27" fmla="*/ 1353336 h 1426944"/>
              <a:gd name="connsiteX28" fmla="*/ 315255 w 553558"/>
              <a:gd name="connsiteY28" fmla="*/ 1206120 h 1426944"/>
              <a:gd name="connsiteX29" fmla="*/ 315255 w 553558"/>
              <a:gd name="connsiteY29" fmla="*/ 1070133 h 1426944"/>
              <a:gd name="connsiteX30" fmla="*/ 315255 w 553558"/>
              <a:gd name="connsiteY30" fmla="*/ 894222 h 1426944"/>
              <a:gd name="connsiteX31" fmla="*/ 237062 w 553558"/>
              <a:gd name="connsiteY31" fmla="*/ 894222 h 1426944"/>
              <a:gd name="connsiteX32" fmla="*/ 237062 w 553558"/>
              <a:gd name="connsiteY32" fmla="*/ 1070133 h 1426944"/>
              <a:gd name="connsiteX33" fmla="*/ 237062 w 553558"/>
              <a:gd name="connsiteY33" fmla="*/ 1206120 h 1426944"/>
              <a:gd name="connsiteX34" fmla="*/ 237062 w 553558"/>
              <a:gd name="connsiteY34" fmla="*/ 1353336 h 1426944"/>
              <a:gd name="connsiteX35" fmla="*/ 173763 w 553558"/>
              <a:gd name="connsiteY35" fmla="*/ 1426944 h 1426944"/>
              <a:gd name="connsiteX36" fmla="*/ 112946 w 553558"/>
              <a:gd name="connsiteY36" fmla="*/ 1353336 h 1426944"/>
              <a:gd name="connsiteX37" fmla="*/ 112946 w 553558"/>
              <a:gd name="connsiteY37" fmla="*/ 1206120 h 1426944"/>
              <a:gd name="connsiteX38" fmla="*/ 112946 w 553558"/>
              <a:gd name="connsiteY38" fmla="*/ 1070133 h 1426944"/>
              <a:gd name="connsiteX39" fmla="*/ 112946 w 553558"/>
              <a:gd name="connsiteY39" fmla="*/ 871765 h 1426944"/>
              <a:gd name="connsiteX40" fmla="*/ 112946 w 553558"/>
              <a:gd name="connsiteY40" fmla="*/ 869270 h 1426944"/>
              <a:gd name="connsiteX41" fmla="*/ 112946 w 553558"/>
              <a:gd name="connsiteY41" fmla="*/ 866775 h 1426944"/>
              <a:gd name="connsiteX42" fmla="*/ 112946 w 553558"/>
              <a:gd name="connsiteY42" fmla="*/ 713321 h 1426944"/>
              <a:gd name="connsiteX43" fmla="*/ 112946 w 553558"/>
              <a:gd name="connsiteY43" fmla="*/ 514954 h 1426944"/>
              <a:gd name="connsiteX44" fmla="*/ 95569 w 553558"/>
              <a:gd name="connsiteY44" fmla="*/ 534915 h 1426944"/>
              <a:gd name="connsiteX45" fmla="*/ 95569 w 553558"/>
              <a:gd name="connsiteY45" fmla="*/ 713321 h 1426944"/>
              <a:gd name="connsiteX46" fmla="*/ 95569 w 553558"/>
              <a:gd name="connsiteY46" fmla="*/ 868023 h 1426944"/>
              <a:gd name="connsiteX47" fmla="*/ 47164 w 553558"/>
              <a:gd name="connsiteY47" fmla="*/ 925412 h 1426944"/>
              <a:gd name="connsiteX48" fmla="*/ 0 w 553558"/>
              <a:gd name="connsiteY48" fmla="*/ 868023 h 1426944"/>
              <a:gd name="connsiteX49" fmla="*/ 0 w 553558"/>
              <a:gd name="connsiteY49" fmla="*/ 713321 h 1426944"/>
              <a:gd name="connsiteX50" fmla="*/ 0 w 553558"/>
              <a:gd name="connsiteY50" fmla="*/ 357757 h 1426944"/>
              <a:gd name="connsiteX51" fmla="*/ 0 w 553558"/>
              <a:gd name="connsiteY51" fmla="*/ 354014 h 1426944"/>
              <a:gd name="connsiteX52" fmla="*/ 47164 w 553558"/>
              <a:gd name="connsiteY52" fmla="*/ 296625 h 1426944"/>
              <a:gd name="connsiteX53" fmla="*/ 280147 w 553558"/>
              <a:gd name="connsiteY53" fmla="*/ 0 h 1426944"/>
              <a:gd name="connsiteX54" fmla="*/ 410737 w 553558"/>
              <a:gd name="connsiteY54" fmla="*/ 130590 h 1426944"/>
              <a:gd name="connsiteX55" fmla="*/ 280147 w 553558"/>
              <a:gd name="connsiteY55" fmla="*/ 262423 h 1426944"/>
              <a:gd name="connsiteX56" fmla="*/ 148314 w 553558"/>
              <a:gd name="connsiteY56" fmla="*/ 130590 h 1426944"/>
              <a:gd name="connsiteX57" fmla="*/ 280147 w 553558"/>
              <a:gd name="connsiteY57" fmla="*/ 0 h 142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53558" h="1426944">
                <a:moveTo>
                  <a:pt x="47164" y="296625"/>
                </a:moveTo>
                <a:lnTo>
                  <a:pt x="74470" y="296625"/>
                </a:lnTo>
                <a:lnTo>
                  <a:pt x="95569" y="296625"/>
                </a:lnTo>
                <a:lnTo>
                  <a:pt x="136528" y="296625"/>
                </a:lnTo>
                <a:lnTo>
                  <a:pt x="192380" y="296625"/>
                </a:lnTo>
                <a:lnTo>
                  <a:pt x="379795" y="296625"/>
                </a:lnTo>
                <a:lnTo>
                  <a:pt x="415789" y="296625"/>
                </a:lnTo>
                <a:lnTo>
                  <a:pt x="457988" y="296625"/>
                </a:lnTo>
                <a:lnTo>
                  <a:pt x="497706" y="296625"/>
                </a:lnTo>
                <a:lnTo>
                  <a:pt x="505153" y="296625"/>
                </a:lnTo>
                <a:cubicBezTo>
                  <a:pt x="531217" y="296625"/>
                  <a:pt x="553558" y="322824"/>
                  <a:pt x="553558" y="354014"/>
                </a:cubicBezTo>
                <a:lnTo>
                  <a:pt x="553558" y="357757"/>
                </a:lnTo>
                <a:lnTo>
                  <a:pt x="553558" y="713321"/>
                </a:lnTo>
                <a:lnTo>
                  <a:pt x="553558" y="868023"/>
                </a:lnTo>
                <a:cubicBezTo>
                  <a:pt x="553558" y="899212"/>
                  <a:pt x="531217" y="925412"/>
                  <a:pt x="505153" y="925412"/>
                </a:cubicBezTo>
                <a:cubicBezTo>
                  <a:pt x="479088" y="925412"/>
                  <a:pt x="457988" y="899212"/>
                  <a:pt x="457988" y="868023"/>
                </a:cubicBezTo>
                <a:lnTo>
                  <a:pt x="457988" y="713321"/>
                </a:lnTo>
                <a:lnTo>
                  <a:pt x="457988" y="537410"/>
                </a:lnTo>
                <a:cubicBezTo>
                  <a:pt x="457988" y="524935"/>
                  <a:pt x="449300" y="514954"/>
                  <a:pt x="438130" y="514954"/>
                </a:cubicBezTo>
                <a:lnTo>
                  <a:pt x="438130" y="713321"/>
                </a:lnTo>
                <a:lnTo>
                  <a:pt x="438130" y="866775"/>
                </a:lnTo>
                <a:cubicBezTo>
                  <a:pt x="438130" y="866775"/>
                  <a:pt x="438130" y="868023"/>
                  <a:pt x="438130" y="869270"/>
                </a:cubicBezTo>
                <a:cubicBezTo>
                  <a:pt x="438130" y="869270"/>
                  <a:pt x="438130" y="870518"/>
                  <a:pt x="438130" y="871765"/>
                </a:cubicBezTo>
                <a:lnTo>
                  <a:pt x="438130" y="1070133"/>
                </a:lnTo>
                <a:lnTo>
                  <a:pt x="438130" y="1206120"/>
                </a:lnTo>
                <a:lnTo>
                  <a:pt x="438130" y="1353336"/>
                </a:lnTo>
                <a:cubicBezTo>
                  <a:pt x="438130" y="1393259"/>
                  <a:pt x="410824" y="1426944"/>
                  <a:pt x="377313" y="1426944"/>
                </a:cubicBezTo>
                <a:cubicBezTo>
                  <a:pt x="342560" y="1426944"/>
                  <a:pt x="315255" y="1393259"/>
                  <a:pt x="315255" y="1353336"/>
                </a:cubicBezTo>
                <a:lnTo>
                  <a:pt x="315255" y="1206120"/>
                </a:lnTo>
                <a:lnTo>
                  <a:pt x="315255" y="1070133"/>
                </a:lnTo>
                <a:lnTo>
                  <a:pt x="315255" y="894222"/>
                </a:lnTo>
                <a:lnTo>
                  <a:pt x="237062" y="894222"/>
                </a:lnTo>
                <a:lnTo>
                  <a:pt x="237062" y="1070133"/>
                </a:lnTo>
                <a:lnTo>
                  <a:pt x="237062" y="1206120"/>
                </a:lnTo>
                <a:lnTo>
                  <a:pt x="237062" y="1353336"/>
                </a:lnTo>
                <a:cubicBezTo>
                  <a:pt x="237062" y="1393259"/>
                  <a:pt x="208515" y="1426944"/>
                  <a:pt x="173763" y="1426944"/>
                </a:cubicBezTo>
                <a:cubicBezTo>
                  <a:pt x="140251" y="1426944"/>
                  <a:pt x="112946" y="1393259"/>
                  <a:pt x="112946" y="1353336"/>
                </a:cubicBezTo>
                <a:lnTo>
                  <a:pt x="112946" y="1206120"/>
                </a:lnTo>
                <a:lnTo>
                  <a:pt x="112946" y="1070133"/>
                </a:lnTo>
                <a:lnTo>
                  <a:pt x="112946" y="871765"/>
                </a:lnTo>
                <a:cubicBezTo>
                  <a:pt x="112946" y="870518"/>
                  <a:pt x="112946" y="869270"/>
                  <a:pt x="112946" y="869270"/>
                </a:cubicBezTo>
                <a:cubicBezTo>
                  <a:pt x="112946" y="868023"/>
                  <a:pt x="112946" y="866775"/>
                  <a:pt x="112946" y="866775"/>
                </a:cubicBezTo>
                <a:lnTo>
                  <a:pt x="112946" y="713321"/>
                </a:lnTo>
                <a:lnTo>
                  <a:pt x="112946" y="514954"/>
                </a:lnTo>
                <a:cubicBezTo>
                  <a:pt x="104258" y="514954"/>
                  <a:pt x="95569" y="523687"/>
                  <a:pt x="95569" y="534915"/>
                </a:cubicBezTo>
                <a:lnTo>
                  <a:pt x="95569" y="713321"/>
                </a:lnTo>
                <a:lnTo>
                  <a:pt x="95569" y="868023"/>
                </a:lnTo>
                <a:cubicBezTo>
                  <a:pt x="95569" y="899212"/>
                  <a:pt x="74470" y="925412"/>
                  <a:pt x="47164" y="925412"/>
                </a:cubicBezTo>
                <a:cubicBezTo>
                  <a:pt x="21100" y="925412"/>
                  <a:pt x="0" y="899212"/>
                  <a:pt x="0" y="868023"/>
                </a:cubicBezTo>
                <a:lnTo>
                  <a:pt x="0" y="713321"/>
                </a:lnTo>
                <a:lnTo>
                  <a:pt x="0" y="357757"/>
                </a:lnTo>
                <a:lnTo>
                  <a:pt x="0" y="354014"/>
                </a:lnTo>
                <a:cubicBezTo>
                  <a:pt x="0" y="322824"/>
                  <a:pt x="21100" y="296625"/>
                  <a:pt x="47164" y="296625"/>
                </a:cubicBezTo>
                <a:close/>
                <a:moveTo>
                  <a:pt x="280147" y="0"/>
                </a:moveTo>
                <a:cubicBezTo>
                  <a:pt x="352283" y="0"/>
                  <a:pt x="410737" y="58454"/>
                  <a:pt x="410737" y="130590"/>
                </a:cubicBezTo>
                <a:cubicBezTo>
                  <a:pt x="410737" y="203969"/>
                  <a:pt x="352283" y="262423"/>
                  <a:pt x="280147" y="262423"/>
                </a:cubicBezTo>
                <a:cubicBezTo>
                  <a:pt x="206768" y="262423"/>
                  <a:pt x="148314" y="203969"/>
                  <a:pt x="148314" y="130590"/>
                </a:cubicBezTo>
                <a:cubicBezTo>
                  <a:pt x="148314" y="58454"/>
                  <a:pt x="206768" y="0"/>
                  <a:pt x="280147"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3" name="Freeform 22">
            <a:extLst>
              <a:ext uri="{FF2B5EF4-FFF2-40B4-BE49-F238E27FC236}">
                <a16:creationId xmlns:a16="http://schemas.microsoft.com/office/drawing/2014/main" id="{72AF37E1-71FA-D340-99AD-3D2F56212685}"/>
              </a:ext>
            </a:extLst>
          </p:cNvPr>
          <p:cNvSpPr>
            <a:spLocks noChangeArrowheads="1"/>
          </p:cNvSpPr>
          <p:nvPr/>
        </p:nvSpPr>
        <p:spPr bwMode="auto">
          <a:xfrm>
            <a:off x="16154802" y="10670175"/>
            <a:ext cx="553558" cy="1426944"/>
          </a:xfrm>
          <a:custGeom>
            <a:avLst/>
            <a:gdLst>
              <a:gd name="connsiteX0" fmla="*/ 48405 w 553558"/>
              <a:gd name="connsiteY0" fmla="*/ 296625 h 1426944"/>
              <a:gd name="connsiteX1" fmla="*/ 74470 w 553558"/>
              <a:gd name="connsiteY1" fmla="*/ 296625 h 1426944"/>
              <a:gd name="connsiteX2" fmla="*/ 95569 w 553558"/>
              <a:gd name="connsiteY2" fmla="*/ 296625 h 1426944"/>
              <a:gd name="connsiteX3" fmla="*/ 136528 w 553558"/>
              <a:gd name="connsiteY3" fmla="*/ 296625 h 1426944"/>
              <a:gd name="connsiteX4" fmla="*/ 193621 w 553558"/>
              <a:gd name="connsiteY4" fmla="*/ 296625 h 1426944"/>
              <a:gd name="connsiteX5" fmla="*/ 379795 w 553558"/>
              <a:gd name="connsiteY5" fmla="*/ 296625 h 1426944"/>
              <a:gd name="connsiteX6" fmla="*/ 415789 w 553558"/>
              <a:gd name="connsiteY6" fmla="*/ 296625 h 1426944"/>
              <a:gd name="connsiteX7" fmla="*/ 456747 w 553558"/>
              <a:gd name="connsiteY7" fmla="*/ 296625 h 1426944"/>
              <a:gd name="connsiteX8" fmla="*/ 498947 w 553558"/>
              <a:gd name="connsiteY8" fmla="*/ 296625 h 1426944"/>
              <a:gd name="connsiteX9" fmla="*/ 505153 w 553558"/>
              <a:gd name="connsiteY9" fmla="*/ 296625 h 1426944"/>
              <a:gd name="connsiteX10" fmla="*/ 553558 w 553558"/>
              <a:gd name="connsiteY10" fmla="*/ 354014 h 1426944"/>
              <a:gd name="connsiteX11" fmla="*/ 553558 w 553558"/>
              <a:gd name="connsiteY11" fmla="*/ 357757 h 1426944"/>
              <a:gd name="connsiteX12" fmla="*/ 553558 w 553558"/>
              <a:gd name="connsiteY12" fmla="*/ 713321 h 1426944"/>
              <a:gd name="connsiteX13" fmla="*/ 553558 w 553558"/>
              <a:gd name="connsiteY13" fmla="*/ 868023 h 1426944"/>
              <a:gd name="connsiteX14" fmla="*/ 505153 w 553558"/>
              <a:gd name="connsiteY14" fmla="*/ 925412 h 1426944"/>
              <a:gd name="connsiteX15" fmla="*/ 456747 w 553558"/>
              <a:gd name="connsiteY15" fmla="*/ 868023 h 1426944"/>
              <a:gd name="connsiteX16" fmla="*/ 456747 w 553558"/>
              <a:gd name="connsiteY16" fmla="*/ 713321 h 1426944"/>
              <a:gd name="connsiteX17" fmla="*/ 456747 w 553558"/>
              <a:gd name="connsiteY17" fmla="*/ 537410 h 1426944"/>
              <a:gd name="connsiteX18" fmla="*/ 439371 w 553558"/>
              <a:gd name="connsiteY18" fmla="*/ 514954 h 1426944"/>
              <a:gd name="connsiteX19" fmla="*/ 439371 w 553558"/>
              <a:gd name="connsiteY19" fmla="*/ 713321 h 1426944"/>
              <a:gd name="connsiteX20" fmla="*/ 439371 w 553558"/>
              <a:gd name="connsiteY20" fmla="*/ 866775 h 1426944"/>
              <a:gd name="connsiteX21" fmla="*/ 439371 w 553558"/>
              <a:gd name="connsiteY21" fmla="*/ 869270 h 1426944"/>
              <a:gd name="connsiteX22" fmla="*/ 439371 w 553558"/>
              <a:gd name="connsiteY22" fmla="*/ 871765 h 1426944"/>
              <a:gd name="connsiteX23" fmla="*/ 439371 w 553558"/>
              <a:gd name="connsiteY23" fmla="*/ 1070133 h 1426944"/>
              <a:gd name="connsiteX24" fmla="*/ 439371 w 553558"/>
              <a:gd name="connsiteY24" fmla="*/ 1206120 h 1426944"/>
              <a:gd name="connsiteX25" fmla="*/ 439371 w 553558"/>
              <a:gd name="connsiteY25" fmla="*/ 1353336 h 1426944"/>
              <a:gd name="connsiteX26" fmla="*/ 377313 w 553558"/>
              <a:gd name="connsiteY26" fmla="*/ 1426944 h 1426944"/>
              <a:gd name="connsiteX27" fmla="*/ 315255 w 553558"/>
              <a:gd name="connsiteY27" fmla="*/ 1353336 h 1426944"/>
              <a:gd name="connsiteX28" fmla="*/ 315255 w 553558"/>
              <a:gd name="connsiteY28" fmla="*/ 1206120 h 1426944"/>
              <a:gd name="connsiteX29" fmla="*/ 315255 w 553558"/>
              <a:gd name="connsiteY29" fmla="*/ 1070133 h 1426944"/>
              <a:gd name="connsiteX30" fmla="*/ 315255 w 553558"/>
              <a:gd name="connsiteY30" fmla="*/ 894222 h 1426944"/>
              <a:gd name="connsiteX31" fmla="*/ 237062 w 553558"/>
              <a:gd name="connsiteY31" fmla="*/ 894222 h 1426944"/>
              <a:gd name="connsiteX32" fmla="*/ 237062 w 553558"/>
              <a:gd name="connsiteY32" fmla="*/ 1070133 h 1426944"/>
              <a:gd name="connsiteX33" fmla="*/ 237062 w 553558"/>
              <a:gd name="connsiteY33" fmla="*/ 1206120 h 1426944"/>
              <a:gd name="connsiteX34" fmla="*/ 237062 w 553558"/>
              <a:gd name="connsiteY34" fmla="*/ 1353336 h 1426944"/>
              <a:gd name="connsiteX35" fmla="*/ 175004 w 553558"/>
              <a:gd name="connsiteY35" fmla="*/ 1426944 h 1426944"/>
              <a:gd name="connsiteX36" fmla="*/ 114187 w 553558"/>
              <a:gd name="connsiteY36" fmla="*/ 1353336 h 1426944"/>
              <a:gd name="connsiteX37" fmla="*/ 114187 w 553558"/>
              <a:gd name="connsiteY37" fmla="*/ 1206120 h 1426944"/>
              <a:gd name="connsiteX38" fmla="*/ 114187 w 553558"/>
              <a:gd name="connsiteY38" fmla="*/ 1070133 h 1426944"/>
              <a:gd name="connsiteX39" fmla="*/ 114187 w 553558"/>
              <a:gd name="connsiteY39" fmla="*/ 871765 h 1426944"/>
              <a:gd name="connsiteX40" fmla="*/ 114187 w 553558"/>
              <a:gd name="connsiteY40" fmla="*/ 869270 h 1426944"/>
              <a:gd name="connsiteX41" fmla="*/ 114187 w 553558"/>
              <a:gd name="connsiteY41" fmla="*/ 866775 h 1426944"/>
              <a:gd name="connsiteX42" fmla="*/ 114187 w 553558"/>
              <a:gd name="connsiteY42" fmla="*/ 713321 h 1426944"/>
              <a:gd name="connsiteX43" fmla="*/ 114187 w 553558"/>
              <a:gd name="connsiteY43" fmla="*/ 514954 h 1426944"/>
              <a:gd name="connsiteX44" fmla="*/ 95569 w 553558"/>
              <a:gd name="connsiteY44" fmla="*/ 534915 h 1426944"/>
              <a:gd name="connsiteX45" fmla="*/ 95569 w 553558"/>
              <a:gd name="connsiteY45" fmla="*/ 713321 h 1426944"/>
              <a:gd name="connsiteX46" fmla="*/ 95569 w 553558"/>
              <a:gd name="connsiteY46" fmla="*/ 868023 h 1426944"/>
              <a:gd name="connsiteX47" fmla="*/ 48405 w 553558"/>
              <a:gd name="connsiteY47" fmla="*/ 925412 h 1426944"/>
              <a:gd name="connsiteX48" fmla="*/ 0 w 553558"/>
              <a:gd name="connsiteY48" fmla="*/ 868023 h 1426944"/>
              <a:gd name="connsiteX49" fmla="*/ 0 w 553558"/>
              <a:gd name="connsiteY49" fmla="*/ 713321 h 1426944"/>
              <a:gd name="connsiteX50" fmla="*/ 0 w 553558"/>
              <a:gd name="connsiteY50" fmla="*/ 357757 h 1426944"/>
              <a:gd name="connsiteX51" fmla="*/ 0 w 553558"/>
              <a:gd name="connsiteY51" fmla="*/ 354014 h 1426944"/>
              <a:gd name="connsiteX52" fmla="*/ 48405 w 553558"/>
              <a:gd name="connsiteY52" fmla="*/ 296625 h 1426944"/>
              <a:gd name="connsiteX53" fmla="*/ 278904 w 553558"/>
              <a:gd name="connsiteY53" fmla="*/ 0 h 1426944"/>
              <a:gd name="connsiteX54" fmla="*/ 410737 w 553558"/>
              <a:gd name="connsiteY54" fmla="*/ 130590 h 1426944"/>
              <a:gd name="connsiteX55" fmla="*/ 278904 w 553558"/>
              <a:gd name="connsiteY55" fmla="*/ 262423 h 1426944"/>
              <a:gd name="connsiteX56" fmla="*/ 148314 w 553558"/>
              <a:gd name="connsiteY56" fmla="*/ 130590 h 1426944"/>
              <a:gd name="connsiteX57" fmla="*/ 278904 w 553558"/>
              <a:gd name="connsiteY57" fmla="*/ 0 h 142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53558" h="1426944">
                <a:moveTo>
                  <a:pt x="48405" y="296625"/>
                </a:moveTo>
                <a:lnTo>
                  <a:pt x="74470" y="296625"/>
                </a:lnTo>
                <a:lnTo>
                  <a:pt x="95569" y="296625"/>
                </a:lnTo>
                <a:lnTo>
                  <a:pt x="136528" y="296625"/>
                </a:lnTo>
                <a:lnTo>
                  <a:pt x="193621" y="296625"/>
                </a:lnTo>
                <a:lnTo>
                  <a:pt x="379795" y="296625"/>
                </a:lnTo>
                <a:lnTo>
                  <a:pt x="415789" y="296625"/>
                </a:lnTo>
                <a:lnTo>
                  <a:pt x="456747" y="296625"/>
                </a:lnTo>
                <a:lnTo>
                  <a:pt x="498947" y="296625"/>
                </a:lnTo>
                <a:lnTo>
                  <a:pt x="505153" y="296625"/>
                </a:lnTo>
                <a:cubicBezTo>
                  <a:pt x="532458" y="296625"/>
                  <a:pt x="553558" y="322824"/>
                  <a:pt x="553558" y="354014"/>
                </a:cubicBezTo>
                <a:lnTo>
                  <a:pt x="553558" y="357757"/>
                </a:lnTo>
                <a:lnTo>
                  <a:pt x="553558" y="713321"/>
                </a:lnTo>
                <a:lnTo>
                  <a:pt x="553558" y="868023"/>
                </a:lnTo>
                <a:cubicBezTo>
                  <a:pt x="553558" y="899212"/>
                  <a:pt x="532458" y="925412"/>
                  <a:pt x="505153" y="925412"/>
                </a:cubicBezTo>
                <a:cubicBezTo>
                  <a:pt x="479088" y="925412"/>
                  <a:pt x="456747" y="899212"/>
                  <a:pt x="456747" y="868023"/>
                </a:cubicBezTo>
                <a:lnTo>
                  <a:pt x="456747" y="713321"/>
                </a:lnTo>
                <a:lnTo>
                  <a:pt x="456747" y="537410"/>
                </a:lnTo>
                <a:cubicBezTo>
                  <a:pt x="456747" y="524935"/>
                  <a:pt x="449300" y="514954"/>
                  <a:pt x="439371" y="514954"/>
                </a:cubicBezTo>
                <a:lnTo>
                  <a:pt x="439371" y="713321"/>
                </a:lnTo>
                <a:lnTo>
                  <a:pt x="439371" y="866775"/>
                </a:lnTo>
                <a:cubicBezTo>
                  <a:pt x="439371" y="866775"/>
                  <a:pt x="439371" y="868023"/>
                  <a:pt x="439371" y="869270"/>
                </a:cubicBezTo>
                <a:cubicBezTo>
                  <a:pt x="439371" y="869270"/>
                  <a:pt x="439371" y="870518"/>
                  <a:pt x="439371" y="871765"/>
                </a:cubicBezTo>
                <a:lnTo>
                  <a:pt x="439371" y="1070133"/>
                </a:lnTo>
                <a:lnTo>
                  <a:pt x="439371" y="1206120"/>
                </a:lnTo>
                <a:lnTo>
                  <a:pt x="439371" y="1353336"/>
                </a:lnTo>
                <a:cubicBezTo>
                  <a:pt x="439371" y="1393259"/>
                  <a:pt x="410824" y="1426944"/>
                  <a:pt x="377313" y="1426944"/>
                </a:cubicBezTo>
                <a:cubicBezTo>
                  <a:pt x="343802" y="1426944"/>
                  <a:pt x="315255" y="1393259"/>
                  <a:pt x="315255" y="1353336"/>
                </a:cubicBezTo>
                <a:lnTo>
                  <a:pt x="315255" y="1206120"/>
                </a:lnTo>
                <a:lnTo>
                  <a:pt x="315255" y="1070133"/>
                </a:lnTo>
                <a:lnTo>
                  <a:pt x="315255" y="894222"/>
                </a:lnTo>
                <a:lnTo>
                  <a:pt x="237062" y="894222"/>
                </a:lnTo>
                <a:lnTo>
                  <a:pt x="237062" y="1070133"/>
                </a:lnTo>
                <a:lnTo>
                  <a:pt x="237062" y="1206120"/>
                </a:lnTo>
                <a:lnTo>
                  <a:pt x="237062" y="1353336"/>
                </a:lnTo>
                <a:cubicBezTo>
                  <a:pt x="237062" y="1393259"/>
                  <a:pt x="208515" y="1426944"/>
                  <a:pt x="175004" y="1426944"/>
                </a:cubicBezTo>
                <a:cubicBezTo>
                  <a:pt x="141492" y="1426944"/>
                  <a:pt x="114187" y="1393259"/>
                  <a:pt x="114187" y="1353336"/>
                </a:cubicBezTo>
                <a:lnTo>
                  <a:pt x="114187" y="1206120"/>
                </a:lnTo>
                <a:lnTo>
                  <a:pt x="114187" y="1070133"/>
                </a:lnTo>
                <a:lnTo>
                  <a:pt x="114187" y="871765"/>
                </a:lnTo>
                <a:cubicBezTo>
                  <a:pt x="114187" y="870518"/>
                  <a:pt x="114187" y="869270"/>
                  <a:pt x="114187" y="869270"/>
                </a:cubicBezTo>
                <a:cubicBezTo>
                  <a:pt x="114187" y="868023"/>
                  <a:pt x="114187" y="866775"/>
                  <a:pt x="114187" y="866775"/>
                </a:cubicBezTo>
                <a:lnTo>
                  <a:pt x="114187" y="713321"/>
                </a:lnTo>
                <a:lnTo>
                  <a:pt x="114187" y="514954"/>
                </a:lnTo>
                <a:cubicBezTo>
                  <a:pt x="104258" y="514954"/>
                  <a:pt x="95569" y="523687"/>
                  <a:pt x="95569" y="534915"/>
                </a:cubicBezTo>
                <a:lnTo>
                  <a:pt x="95569" y="713321"/>
                </a:lnTo>
                <a:lnTo>
                  <a:pt x="95569" y="868023"/>
                </a:lnTo>
                <a:cubicBezTo>
                  <a:pt x="95569" y="899212"/>
                  <a:pt x="74470" y="925412"/>
                  <a:pt x="48405" y="925412"/>
                </a:cubicBezTo>
                <a:cubicBezTo>
                  <a:pt x="22341" y="925412"/>
                  <a:pt x="0" y="899212"/>
                  <a:pt x="0" y="868023"/>
                </a:cubicBezTo>
                <a:lnTo>
                  <a:pt x="0" y="713321"/>
                </a:lnTo>
                <a:lnTo>
                  <a:pt x="0" y="357757"/>
                </a:lnTo>
                <a:lnTo>
                  <a:pt x="0" y="354014"/>
                </a:lnTo>
                <a:cubicBezTo>
                  <a:pt x="0" y="322824"/>
                  <a:pt x="22341" y="296625"/>
                  <a:pt x="48405" y="296625"/>
                </a:cubicBezTo>
                <a:close/>
                <a:moveTo>
                  <a:pt x="278904" y="0"/>
                </a:moveTo>
                <a:cubicBezTo>
                  <a:pt x="351039" y="0"/>
                  <a:pt x="410737" y="58454"/>
                  <a:pt x="410737" y="130590"/>
                </a:cubicBezTo>
                <a:cubicBezTo>
                  <a:pt x="410737" y="203969"/>
                  <a:pt x="351039" y="262423"/>
                  <a:pt x="278904" y="262423"/>
                </a:cubicBezTo>
                <a:cubicBezTo>
                  <a:pt x="206768" y="262423"/>
                  <a:pt x="148314" y="203969"/>
                  <a:pt x="148314" y="130590"/>
                </a:cubicBezTo>
                <a:cubicBezTo>
                  <a:pt x="148314" y="58454"/>
                  <a:pt x="206768" y="0"/>
                  <a:pt x="278904"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4" name="Freeform 23">
            <a:extLst>
              <a:ext uri="{FF2B5EF4-FFF2-40B4-BE49-F238E27FC236}">
                <a16:creationId xmlns:a16="http://schemas.microsoft.com/office/drawing/2014/main" id="{95F4BD07-D7A7-3C45-9DD4-2A4A84B3A53B}"/>
              </a:ext>
            </a:extLst>
          </p:cNvPr>
          <p:cNvSpPr>
            <a:spLocks noChangeArrowheads="1"/>
          </p:cNvSpPr>
          <p:nvPr/>
        </p:nvSpPr>
        <p:spPr bwMode="auto">
          <a:xfrm>
            <a:off x="17132564" y="10670175"/>
            <a:ext cx="553556" cy="1426944"/>
          </a:xfrm>
          <a:custGeom>
            <a:avLst/>
            <a:gdLst>
              <a:gd name="connsiteX0" fmla="*/ 47270 w 553556"/>
              <a:gd name="connsiteY0" fmla="*/ 296625 h 1426944"/>
              <a:gd name="connsiteX1" fmla="*/ 74636 w 553556"/>
              <a:gd name="connsiteY1" fmla="*/ 296625 h 1426944"/>
              <a:gd name="connsiteX2" fmla="*/ 95784 w 553556"/>
              <a:gd name="connsiteY2" fmla="*/ 296625 h 1426944"/>
              <a:gd name="connsiteX3" fmla="*/ 136834 w 553556"/>
              <a:gd name="connsiteY3" fmla="*/ 296625 h 1426944"/>
              <a:gd name="connsiteX4" fmla="*/ 194056 w 553556"/>
              <a:gd name="connsiteY4" fmla="*/ 296625 h 1426944"/>
              <a:gd name="connsiteX5" fmla="*/ 379402 w 553556"/>
              <a:gd name="connsiteY5" fmla="*/ 296625 h 1426944"/>
              <a:gd name="connsiteX6" fmla="*/ 416722 w 553556"/>
              <a:gd name="connsiteY6" fmla="*/ 296625 h 1426944"/>
              <a:gd name="connsiteX7" fmla="*/ 457772 w 553556"/>
              <a:gd name="connsiteY7" fmla="*/ 296625 h 1426944"/>
              <a:gd name="connsiteX8" fmla="*/ 498822 w 553556"/>
              <a:gd name="connsiteY8" fmla="*/ 296625 h 1426944"/>
              <a:gd name="connsiteX9" fmla="*/ 506286 w 553556"/>
              <a:gd name="connsiteY9" fmla="*/ 296625 h 1426944"/>
              <a:gd name="connsiteX10" fmla="*/ 553556 w 553556"/>
              <a:gd name="connsiteY10" fmla="*/ 354014 h 1426944"/>
              <a:gd name="connsiteX11" fmla="*/ 553556 w 553556"/>
              <a:gd name="connsiteY11" fmla="*/ 357757 h 1426944"/>
              <a:gd name="connsiteX12" fmla="*/ 553556 w 553556"/>
              <a:gd name="connsiteY12" fmla="*/ 713321 h 1426944"/>
              <a:gd name="connsiteX13" fmla="*/ 553556 w 553556"/>
              <a:gd name="connsiteY13" fmla="*/ 868023 h 1426944"/>
              <a:gd name="connsiteX14" fmla="*/ 506286 w 553556"/>
              <a:gd name="connsiteY14" fmla="*/ 925412 h 1426944"/>
              <a:gd name="connsiteX15" fmla="*/ 457772 w 553556"/>
              <a:gd name="connsiteY15" fmla="*/ 868023 h 1426944"/>
              <a:gd name="connsiteX16" fmla="*/ 457772 w 553556"/>
              <a:gd name="connsiteY16" fmla="*/ 713321 h 1426944"/>
              <a:gd name="connsiteX17" fmla="*/ 457772 w 553556"/>
              <a:gd name="connsiteY17" fmla="*/ 537410 h 1426944"/>
              <a:gd name="connsiteX18" fmla="*/ 439112 w 553556"/>
              <a:gd name="connsiteY18" fmla="*/ 514954 h 1426944"/>
              <a:gd name="connsiteX19" fmla="*/ 439112 w 553556"/>
              <a:gd name="connsiteY19" fmla="*/ 713321 h 1426944"/>
              <a:gd name="connsiteX20" fmla="*/ 439112 w 553556"/>
              <a:gd name="connsiteY20" fmla="*/ 866775 h 1426944"/>
              <a:gd name="connsiteX21" fmla="*/ 439112 w 553556"/>
              <a:gd name="connsiteY21" fmla="*/ 869270 h 1426944"/>
              <a:gd name="connsiteX22" fmla="*/ 439112 w 553556"/>
              <a:gd name="connsiteY22" fmla="*/ 871765 h 1426944"/>
              <a:gd name="connsiteX23" fmla="*/ 439112 w 553556"/>
              <a:gd name="connsiteY23" fmla="*/ 1070133 h 1426944"/>
              <a:gd name="connsiteX24" fmla="*/ 439112 w 553556"/>
              <a:gd name="connsiteY24" fmla="*/ 1206120 h 1426944"/>
              <a:gd name="connsiteX25" fmla="*/ 439112 w 553556"/>
              <a:gd name="connsiteY25" fmla="*/ 1353336 h 1426944"/>
              <a:gd name="connsiteX26" fmla="*/ 376916 w 553556"/>
              <a:gd name="connsiteY26" fmla="*/ 1426944 h 1426944"/>
              <a:gd name="connsiteX27" fmla="*/ 315962 w 553556"/>
              <a:gd name="connsiteY27" fmla="*/ 1353336 h 1426944"/>
              <a:gd name="connsiteX28" fmla="*/ 315962 w 553556"/>
              <a:gd name="connsiteY28" fmla="*/ 1206120 h 1426944"/>
              <a:gd name="connsiteX29" fmla="*/ 315962 w 553556"/>
              <a:gd name="connsiteY29" fmla="*/ 1070133 h 1426944"/>
              <a:gd name="connsiteX30" fmla="*/ 315962 w 553556"/>
              <a:gd name="connsiteY30" fmla="*/ 894222 h 1426944"/>
              <a:gd name="connsiteX31" fmla="*/ 236350 w 553556"/>
              <a:gd name="connsiteY31" fmla="*/ 894222 h 1426944"/>
              <a:gd name="connsiteX32" fmla="*/ 236350 w 553556"/>
              <a:gd name="connsiteY32" fmla="*/ 1070133 h 1426944"/>
              <a:gd name="connsiteX33" fmla="*/ 236350 w 553556"/>
              <a:gd name="connsiteY33" fmla="*/ 1206120 h 1426944"/>
              <a:gd name="connsiteX34" fmla="*/ 236350 w 553556"/>
              <a:gd name="connsiteY34" fmla="*/ 1353336 h 1426944"/>
              <a:gd name="connsiteX35" fmla="*/ 175396 w 553556"/>
              <a:gd name="connsiteY35" fmla="*/ 1426944 h 1426944"/>
              <a:gd name="connsiteX36" fmla="*/ 111954 w 553556"/>
              <a:gd name="connsiteY36" fmla="*/ 1353336 h 1426944"/>
              <a:gd name="connsiteX37" fmla="*/ 111954 w 553556"/>
              <a:gd name="connsiteY37" fmla="*/ 1206120 h 1426944"/>
              <a:gd name="connsiteX38" fmla="*/ 111954 w 553556"/>
              <a:gd name="connsiteY38" fmla="*/ 1070133 h 1426944"/>
              <a:gd name="connsiteX39" fmla="*/ 111954 w 553556"/>
              <a:gd name="connsiteY39" fmla="*/ 871765 h 1426944"/>
              <a:gd name="connsiteX40" fmla="*/ 113198 w 553556"/>
              <a:gd name="connsiteY40" fmla="*/ 869270 h 1426944"/>
              <a:gd name="connsiteX41" fmla="*/ 111954 w 553556"/>
              <a:gd name="connsiteY41" fmla="*/ 866775 h 1426944"/>
              <a:gd name="connsiteX42" fmla="*/ 111954 w 553556"/>
              <a:gd name="connsiteY42" fmla="*/ 713321 h 1426944"/>
              <a:gd name="connsiteX43" fmla="*/ 111954 w 553556"/>
              <a:gd name="connsiteY43" fmla="*/ 514954 h 1426944"/>
              <a:gd name="connsiteX44" fmla="*/ 95784 w 553556"/>
              <a:gd name="connsiteY44" fmla="*/ 534915 h 1426944"/>
              <a:gd name="connsiteX45" fmla="*/ 95784 w 553556"/>
              <a:gd name="connsiteY45" fmla="*/ 713321 h 1426944"/>
              <a:gd name="connsiteX46" fmla="*/ 95784 w 553556"/>
              <a:gd name="connsiteY46" fmla="*/ 868023 h 1426944"/>
              <a:gd name="connsiteX47" fmla="*/ 47270 w 553556"/>
              <a:gd name="connsiteY47" fmla="*/ 925412 h 1426944"/>
              <a:gd name="connsiteX48" fmla="*/ 0 w 553556"/>
              <a:gd name="connsiteY48" fmla="*/ 868023 h 1426944"/>
              <a:gd name="connsiteX49" fmla="*/ 0 w 553556"/>
              <a:gd name="connsiteY49" fmla="*/ 713321 h 1426944"/>
              <a:gd name="connsiteX50" fmla="*/ 0 w 553556"/>
              <a:gd name="connsiteY50" fmla="*/ 357757 h 1426944"/>
              <a:gd name="connsiteX51" fmla="*/ 0 w 553556"/>
              <a:gd name="connsiteY51" fmla="*/ 354014 h 1426944"/>
              <a:gd name="connsiteX52" fmla="*/ 47270 w 553556"/>
              <a:gd name="connsiteY52" fmla="*/ 296625 h 1426944"/>
              <a:gd name="connsiteX53" fmla="*/ 280146 w 553556"/>
              <a:gd name="connsiteY53" fmla="*/ 0 h 1426944"/>
              <a:gd name="connsiteX54" fmla="*/ 410736 w 553556"/>
              <a:gd name="connsiteY54" fmla="*/ 130590 h 1426944"/>
              <a:gd name="connsiteX55" fmla="*/ 280146 w 553556"/>
              <a:gd name="connsiteY55" fmla="*/ 262423 h 1426944"/>
              <a:gd name="connsiteX56" fmla="*/ 148312 w 553556"/>
              <a:gd name="connsiteY56" fmla="*/ 130590 h 1426944"/>
              <a:gd name="connsiteX57" fmla="*/ 280146 w 553556"/>
              <a:gd name="connsiteY57" fmla="*/ 0 h 142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53556" h="1426944">
                <a:moveTo>
                  <a:pt x="47270" y="296625"/>
                </a:moveTo>
                <a:lnTo>
                  <a:pt x="74636" y="296625"/>
                </a:lnTo>
                <a:lnTo>
                  <a:pt x="95784" y="296625"/>
                </a:lnTo>
                <a:lnTo>
                  <a:pt x="136834" y="296625"/>
                </a:lnTo>
                <a:lnTo>
                  <a:pt x="194056" y="296625"/>
                </a:lnTo>
                <a:lnTo>
                  <a:pt x="379402" y="296625"/>
                </a:lnTo>
                <a:lnTo>
                  <a:pt x="416722" y="296625"/>
                </a:lnTo>
                <a:lnTo>
                  <a:pt x="457772" y="296625"/>
                </a:lnTo>
                <a:lnTo>
                  <a:pt x="498822" y="296625"/>
                </a:lnTo>
                <a:lnTo>
                  <a:pt x="506286" y="296625"/>
                </a:lnTo>
                <a:cubicBezTo>
                  <a:pt x="532408" y="296625"/>
                  <a:pt x="553556" y="322824"/>
                  <a:pt x="553556" y="354014"/>
                </a:cubicBezTo>
                <a:lnTo>
                  <a:pt x="553556" y="357757"/>
                </a:lnTo>
                <a:lnTo>
                  <a:pt x="553556" y="713321"/>
                </a:lnTo>
                <a:lnTo>
                  <a:pt x="553556" y="868023"/>
                </a:lnTo>
                <a:cubicBezTo>
                  <a:pt x="553556" y="899212"/>
                  <a:pt x="532408" y="925412"/>
                  <a:pt x="506286" y="925412"/>
                </a:cubicBezTo>
                <a:cubicBezTo>
                  <a:pt x="478918" y="925412"/>
                  <a:pt x="457772" y="899212"/>
                  <a:pt x="457772" y="868023"/>
                </a:cubicBezTo>
                <a:lnTo>
                  <a:pt x="457772" y="713321"/>
                </a:lnTo>
                <a:lnTo>
                  <a:pt x="457772" y="537410"/>
                </a:lnTo>
                <a:cubicBezTo>
                  <a:pt x="457772" y="524935"/>
                  <a:pt x="450308" y="514954"/>
                  <a:pt x="439112" y="514954"/>
                </a:cubicBezTo>
                <a:lnTo>
                  <a:pt x="439112" y="713321"/>
                </a:lnTo>
                <a:lnTo>
                  <a:pt x="439112" y="866775"/>
                </a:lnTo>
                <a:cubicBezTo>
                  <a:pt x="439112" y="866775"/>
                  <a:pt x="439112" y="868023"/>
                  <a:pt x="439112" y="869270"/>
                </a:cubicBezTo>
                <a:cubicBezTo>
                  <a:pt x="439112" y="869270"/>
                  <a:pt x="439112" y="870518"/>
                  <a:pt x="439112" y="871765"/>
                </a:cubicBezTo>
                <a:lnTo>
                  <a:pt x="439112" y="1070133"/>
                </a:lnTo>
                <a:lnTo>
                  <a:pt x="439112" y="1206120"/>
                </a:lnTo>
                <a:lnTo>
                  <a:pt x="439112" y="1353336"/>
                </a:lnTo>
                <a:cubicBezTo>
                  <a:pt x="439112" y="1393259"/>
                  <a:pt x="411746" y="1426944"/>
                  <a:pt x="376916" y="1426944"/>
                </a:cubicBezTo>
                <a:cubicBezTo>
                  <a:pt x="344572" y="1426944"/>
                  <a:pt x="315962" y="1393259"/>
                  <a:pt x="315962" y="1353336"/>
                </a:cubicBezTo>
                <a:lnTo>
                  <a:pt x="315962" y="1206120"/>
                </a:lnTo>
                <a:lnTo>
                  <a:pt x="315962" y="1070133"/>
                </a:lnTo>
                <a:lnTo>
                  <a:pt x="315962" y="894222"/>
                </a:lnTo>
                <a:lnTo>
                  <a:pt x="236350" y="894222"/>
                </a:lnTo>
                <a:lnTo>
                  <a:pt x="236350" y="1070133"/>
                </a:lnTo>
                <a:lnTo>
                  <a:pt x="236350" y="1206120"/>
                </a:lnTo>
                <a:lnTo>
                  <a:pt x="236350" y="1353336"/>
                </a:lnTo>
                <a:cubicBezTo>
                  <a:pt x="236350" y="1393259"/>
                  <a:pt x="208982" y="1426944"/>
                  <a:pt x="175396" y="1426944"/>
                </a:cubicBezTo>
                <a:cubicBezTo>
                  <a:pt x="140566" y="1426944"/>
                  <a:pt x="111954" y="1393259"/>
                  <a:pt x="111954" y="1353336"/>
                </a:cubicBezTo>
                <a:lnTo>
                  <a:pt x="111954" y="1206120"/>
                </a:lnTo>
                <a:lnTo>
                  <a:pt x="111954" y="1070133"/>
                </a:lnTo>
                <a:lnTo>
                  <a:pt x="111954" y="871765"/>
                </a:lnTo>
                <a:cubicBezTo>
                  <a:pt x="111954" y="870518"/>
                  <a:pt x="113198" y="869270"/>
                  <a:pt x="113198" y="869270"/>
                </a:cubicBezTo>
                <a:cubicBezTo>
                  <a:pt x="113198" y="868023"/>
                  <a:pt x="111954" y="866775"/>
                  <a:pt x="111954" y="866775"/>
                </a:cubicBezTo>
                <a:lnTo>
                  <a:pt x="111954" y="713321"/>
                </a:lnTo>
                <a:lnTo>
                  <a:pt x="111954" y="514954"/>
                </a:lnTo>
                <a:cubicBezTo>
                  <a:pt x="103248" y="514954"/>
                  <a:pt x="95784" y="523687"/>
                  <a:pt x="95784" y="534915"/>
                </a:cubicBezTo>
                <a:lnTo>
                  <a:pt x="95784" y="713321"/>
                </a:lnTo>
                <a:lnTo>
                  <a:pt x="95784" y="868023"/>
                </a:lnTo>
                <a:cubicBezTo>
                  <a:pt x="95784" y="899212"/>
                  <a:pt x="73392" y="925412"/>
                  <a:pt x="47270" y="925412"/>
                </a:cubicBezTo>
                <a:cubicBezTo>
                  <a:pt x="21148" y="925412"/>
                  <a:pt x="0" y="899212"/>
                  <a:pt x="0" y="868023"/>
                </a:cubicBezTo>
                <a:lnTo>
                  <a:pt x="0" y="713321"/>
                </a:lnTo>
                <a:lnTo>
                  <a:pt x="0" y="357757"/>
                </a:lnTo>
                <a:lnTo>
                  <a:pt x="0" y="354014"/>
                </a:lnTo>
                <a:cubicBezTo>
                  <a:pt x="0" y="322824"/>
                  <a:pt x="21148" y="296625"/>
                  <a:pt x="47270" y="296625"/>
                </a:cubicBezTo>
                <a:close/>
                <a:moveTo>
                  <a:pt x="280146" y="0"/>
                </a:moveTo>
                <a:cubicBezTo>
                  <a:pt x="352280" y="0"/>
                  <a:pt x="410736" y="58454"/>
                  <a:pt x="410736" y="130590"/>
                </a:cubicBezTo>
                <a:cubicBezTo>
                  <a:pt x="410736" y="203969"/>
                  <a:pt x="352280" y="262423"/>
                  <a:pt x="280146" y="262423"/>
                </a:cubicBezTo>
                <a:cubicBezTo>
                  <a:pt x="206766" y="262423"/>
                  <a:pt x="148312" y="203969"/>
                  <a:pt x="148312" y="130590"/>
                </a:cubicBezTo>
                <a:cubicBezTo>
                  <a:pt x="148312" y="58454"/>
                  <a:pt x="206766" y="0"/>
                  <a:pt x="280146" y="0"/>
                </a:cubicBezTo>
                <a:close/>
              </a:path>
            </a:pathLst>
          </a:custGeom>
          <a:solidFill>
            <a:schemeClr val="accent2">
              <a:alpha val="30000"/>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5" name="Freeform 24">
            <a:extLst>
              <a:ext uri="{FF2B5EF4-FFF2-40B4-BE49-F238E27FC236}">
                <a16:creationId xmlns:a16="http://schemas.microsoft.com/office/drawing/2014/main" id="{3383E76C-5300-EF42-A0A0-66F02640E113}"/>
              </a:ext>
            </a:extLst>
          </p:cNvPr>
          <p:cNvSpPr>
            <a:spLocks noChangeArrowheads="1"/>
          </p:cNvSpPr>
          <p:nvPr/>
        </p:nvSpPr>
        <p:spPr bwMode="auto">
          <a:xfrm>
            <a:off x="7544175" y="10670177"/>
            <a:ext cx="811848" cy="1426943"/>
          </a:xfrm>
          <a:custGeom>
            <a:avLst/>
            <a:gdLst>
              <a:gd name="connsiteX0" fmla="*/ 263539 w 811848"/>
              <a:gd name="connsiteY0" fmla="*/ 325338 h 1426943"/>
              <a:gd name="connsiteX1" fmla="*/ 267275 w 811848"/>
              <a:gd name="connsiteY1" fmla="*/ 325338 h 1426943"/>
              <a:gd name="connsiteX2" fmla="*/ 390571 w 811848"/>
              <a:gd name="connsiteY2" fmla="*/ 325338 h 1426943"/>
              <a:gd name="connsiteX3" fmla="*/ 421707 w 811848"/>
              <a:gd name="connsiteY3" fmla="*/ 325338 h 1426943"/>
              <a:gd name="connsiteX4" fmla="*/ 548739 w 811848"/>
              <a:gd name="connsiteY4" fmla="*/ 325338 h 1426943"/>
              <a:gd name="connsiteX5" fmla="*/ 549985 w 811848"/>
              <a:gd name="connsiteY5" fmla="*/ 325338 h 1426943"/>
              <a:gd name="connsiteX6" fmla="*/ 601047 w 811848"/>
              <a:gd name="connsiteY6" fmla="*/ 354032 h 1426943"/>
              <a:gd name="connsiteX7" fmla="*/ 804050 w 811848"/>
              <a:gd name="connsiteY7" fmla="*/ 715828 h 1426943"/>
              <a:gd name="connsiteX8" fmla="*/ 782878 w 811848"/>
              <a:gd name="connsiteY8" fmla="*/ 793177 h 1426943"/>
              <a:gd name="connsiteX9" fmla="*/ 705662 w 811848"/>
              <a:gd name="connsiteY9" fmla="*/ 771968 h 1426943"/>
              <a:gd name="connsiteX10" fmla="*/ 622219 w 811848"/>
              <a:gd name="connsiteY10" fmla="*/ 623507 h 1426943"/>
              <a:gd name="connsiteX11" fmla="*/ 681999 w 811848"/>
              <a:gd name="connsiteY11" fmla="*/ 1009007 h 1426943"/>
              <a:gd name="connsiteX12" fmla="*/ 553721 w 811848"/>
              <a:gd name="connsiteY12" fmla="*/ 1009007 h 1426943"/>
              <a:gd name="connsiteX13" fmla="*/ 553721 w 811848"/>
              <a:gd name="connsiteY13" fmla="*/ 1206123 h 1426943"/>
              <a:gd name="connsiteX14" fmla="*/ 553721 w 811848"/>
              <a:gd name="connsiteY14" fmla="*/ 1375793 h 1426943"/>
              <a:gd name="connsiteX15" fmla="*/ 502659 w 811848"/>
              <a:gd name="connsiteY15" fmla="*/ 1426943 h 1426943"/>
              <a:gd name="connsiteX16" fmla="*/ 491450 w 811848"/>
              <a:gd name="connsiteY16" fmla="*/ 1426943 h 1426943"/>
              <a:gd name="connsiteX17" fmla="*/ 440388 w 811848"/>
              <a:gd name="connsiteY17" fmla="*/ 1375793 h 1426943"/>
              <a:gd name="connsiteX18" fmla="*/ 440388 w 811848"/>
              <a:gd name="connsiteY18" fmla="*/ 1206123 h 1426943"/>
              <a:gd name="connsiteX19" fmla="*/ 440388 w 811848"/>
              <a:gd name="connsiteY19" fmla="*/ 1009007 h 1426943"/>
              <a:gd name="connsiteX20" fmla="*/ 421707 w 811848"/>
              <a:gd name="connsiteY20" fmla="*/ 1009007 h 1426943"/>
              <a:gd name="connsiteX21" fmla="*/ 390571 w 811848"/>
              <a:gd name="connsiteY21" fmla="*/ 1009007 h 1426943"/>
              <a:gd name="connsiteX22" fmla="*/ 370645 w 811848"/>
              <a:gd name="connsiteY22" fmla="*/ 1009007 h 1426943"/>
              <a:gd name="connsiteX23" fmla="*/ 370645 w 811848"/>
              <a:gd name="connsiteY23" fmla="*/ 1206123 h 1426943"/>
              <a:gd name="connsiteX24" fmla="*/ 370645 w 811848"/>
              <a:gd name="connsiteY24" fmla="*/ 1375793 h 1426943"/>
              <a:gd name="connsiteX25" fmla="*/ 319582 w 811848"/>
              <a:gd name="connsiteY25" fmla="*/ 1426943 h 1426943"/>
              <a:gd name="connsiteX26" fmla="*/ 308374 w 811848"/>
              <a:gd name="connsiteY26" fmla="*/ 1426943 h 1426943"/>
              <a:gd name="connsiteX27" fmla="*/ 257311 w 811848"/>
              <a:gd name="connsiteY27" fmla="*/ 1375793 h 1426943"/>
              <a:gd name="connsiteX28" fmla="*/ 257311 w 811848"/>
              <a:gd name="connsiteY28" fmla="*/ 1206123 h 1426943"/>
              <a:gd name="connsiteX29" fmla="*/ 257311 w 811848"/>
              <a:gd name="connsiteY29" fmla="*/ 1009007 h 1426943"/>
              <a:gd name="connsiteX30" fmla="*/ 130279 w 811848"/>
              <a:gd name="connsiteY30" fmla="*/ 1009007 h 1426943"/>
              <a:gd name="connsiteX31" fmla="*/ 190059 w 811848"/>
              <a:gd name="connsiteY31" fmla="*/ 623507 h 1426943"/>
              <a:gd name="connsiteX32" fmla="*/ 106616 w 811848"/>
              <a:gd name="connsiteY32" fmla="*/ 771968 h 1426943"/>
              <a:gd name="connsiteX33" fmla="*/ 28154 w 811848"/>
              <a:gd name="connsiteY33" fmla="*/ 793177 h 1426943"/>
              <a:gd name="connsiteX34" fmla="*/ 6982 w 811848"/>
              <a:gd name="connsiteY34" fmla="*/ 715828 h 1426943"/>
              <a:gd name="connsiteX35" fmla="*/ 211231 w 811848"/>
              <a:gd name="connsiteY35" fmla="*/ 354032 h 1426943"/>
              <a:gd name="connsiteX36" fmla="*/ 263539 w 811848"/>
              <a:gd name="connsiteY36" fmla="*/ 325338 h 1426943"/>
              <a:gd name="connsiteX37" fmla="*/ 402769 w 811848"/>
              <a:gd name="connsiteY37" fmla="*/ 0 h 1426943"/>
              <a:gd name="connsiteX38" fmla="*/ 540095 w 811848"/>
              <a:gd name="connsiteY38" fmla="*/ 136705 h 1426943"/>
              <a:gd name="connsiteX39" fmla="*/ 402769 w 811848"/>
              <a:gd name="connsiteY39" fmla="*/ 273409 h 1426943"/>
              <a:gd name="connsiteX40" fmla="*/ 266691 w 811848"/>
              <a:gd name="connsiteY40" fmla="*/ 136705 h 1426943"/>
              <a:gd name="connsiteX41" fmla="*/ 402769 w 811848"/>
              <a:gd name="connsiteY41" fmla="*/ 0 h 14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11848" h="1426943">
                <a:moveTo>
                  <a:pt x="263539" y="325338"/>
                </a:moveTo>
                <a:cubicBezTo>
                  <a:pt x="264784" y="325338"/>
                  <a:pt x="266029" y="325338"/>
                  <a:pt x="267275" y="325338"/>
                </a:cubicBezTo>
                <a:lnTo>
                  <a:pt x="390571" y="325338"/>
                </a:lnTo>
                <a:lnTo>
                  <a:pt x="421707" y="325338"/>
                </a:lnTo>
                <a:lnTo>
                  <a:pt x="548739" y="325338"/>
                </a:lnTo>
                <a:lnTo>
                  <a:pt x="549985" y="325338"/>
                </a:lnTo>
                <a:cubicBezTo>
                  <a:pt x="569912" y="325338"/>
                  <a:pt x="589838" y="335318"/>
                  <a:pt x="601047" y="354032"/>
                </a:cubicBezTo>
                <a:lnTo>
                  <a:pt x="804050" y="715828"/>
                </a:lnTo>
                <a:cubicBezTo>
                  <a:pt x="820241" y="743274"/>
                  <a:pt x="810277" y="778206"/>
                  <a:pt x="782878" y="793177"/>
                </a:cubicBezTo>
                <a:cubicBezTo>
                  <a:pt x="755479" y="808148"/>
                  <a:pt x="720607" y="798167"/>
                  <a:pt x="705662" y="771968"/>
                </a:cubicBezTo>
                <a:lnTo>
                  <a:pt x="622219" y="623507"/>
                </a:lnTo>
                <a:lnTo>
                  <a:pt x="681999" y="1009007"/>
                </a:lnTo>
                <a:lnTo>
                  <a:pt x="553721" y="1009007"/>
                </a:lnTo>
                <a:lnTo>
                  <a:pt x="553721" y="1206123"/>
                </a:lnTo>
                <a:lnTo>
                  <a:pt x="553721" y="1375793"/>
                </a:lnTo>
                <a:cubicBezTo>
                  <a:pt x="553721" y="1404487"/>
                  <a:pt x="531304" y="1426943"/>
                  <a:pt x="502659" y="1426943"/>
                </a:cubicBezTo>
                <a:lnTo>
                  <a:pt x="491450" y="1426943"/>
                </a:lnTo>
                <a:cubicBezTo>
                  <a:pt x="464051" y="1426943"/>
                  <a:pt x="440388" y="1404487"/>
                  <a:pt x="440388" y="1375793"/>
                </a:cubicBezTo>
                <a:lnTo>
                  <a:pt x="440388" y="1206123"/>
                </a:lnTo>
                <a:lnTo>
                  <a:pt x="440388" y="1009007"/>
                </a:lnTo>
                <a:lnTo>
                  <a:pt x="421707" y="1009007"/>
                </a:lnTo>
                <a:lnTo>
                  <a:pt x="390571" y="1009007"/>
                </a:lnTo>
                <a:lnTo>
                  <a:pt x="370645" y="1009007"/>
                </a:lnTo>
                <a:lnTo>
                  <a:pt x="370645" y="1206123"/>
                </a:lnTo>
                <a:lnTo>
                  <a:pt x="370645" y="1375793"/>
                </a:lnTo>
                <a:cubicBezTo>
                  <a:pt x="370645" y="1404487"/>
                  <a:pt x="348227" y="1426943"/>
                  <a:pt x="319582" y="1426943"/>
                </a:cubicBezTo>
                <a:lnTo>
                  <a:pt x="308374" y="1426943"/>
                </a:lnTo>
                <a:cubicBezTo>
                  <a:pt x="279729" y="1426943"/>
                  <a:pt x="257311" y="1404487"/>
                  <a:pt x="257311" y="1375793"/>
                </a:cubicBezTo>
                <a:lnTo>
                  <a:pt x="257311" y="1206123"/>
                </a:lnTo>
                <a:lnTo>
                  <a:pt x="257311" y="1009007"/>
                </a:lnTo>
                <a:lnTo>
                  <a:pt x="130279" y="1009007"/>
                </a:lnTo>
                <a:lnTo>
                  <a:pt x="190059" y="623507"/>
                </a:lnTo>
                <a:lnTo>
                  <a:pt x="106616" y="771968"/>
                </a:lnTo>
                <a:cubicBezTo>
                  <a:pt x="91671" y="798167"/>
                  <a:pt x="55554" y="808148"/>
                  <a:pt x="28154" y="793177"/>
                </a:cubicBezTo>
                <a:cubicBezTo>
                  <a:pt x="2001" y="778206"/>
                  <a:pt x="-7963" y="743274"/>
                  <a:pt x="6982" y="715828"/>
                </a:cubicBezTo>
                <a:lnTo>
                  <a:pt x="211231" y="354032"/>
                </a:lnTo>
                <a:cubicBezTo>
                  <a:pt x="222440" y="335318"/>
                  <a:pt x="242366" y="324090"/>
                  <a:pt x="263539" y="325338"/>
                </a:cubicBezTo>
                <a:close/>
                <a:moveTo>
                  <a:pt x="402769" y="0"/>
                </a:moveTo>
                <a:cubicBezTo>
                  <a:pt x="478922" y="0"/>
                  <a:pt x="540095" y="60896"/>
                  <a:pt x="540095" y="136705"/>
                </a:cubicBezTo>
                <a:cubicBezTo>
                  <a:pt x="540095" y="211271"/>
                  <a:pt x="478922" y="273409"/>
                  <a:pt x="402769" y="273409"/>
                </a:cubicBezTo>
                <a:cubicBezTo>
                  <a:pt x="327864" y="273409"/>
                  <a:pt x="266691" y="211271"/>
                  <a:pt x="266691" y="136705"/>
                </a:cubicBezTo>
                <a:cubicBezTo>
                  <a:pt x="266691" y="60896"/>
                  <a:pt x="327864" y="0"/>
                  <a:pt x="402769"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6" name="Freeform 25">
            <a:extLst>
              <a:ext uri="{FF2B5EF4-FFF2-40B4-BE49-F238E27FC236}">
                <a16:creationId xmlns:a16="http://schemas.microsoft.com/office/drawing/2014/main" id="{F5176F30-A6CF-D14E-96C5-DB5DA141B56D}"/>
              </a:ext>
            </a:extLst>
          </p:cNvPr>
          <p:cNvSpPr>
            <a:spLocks noChangeArrowheads="1"/>
          </p:cNvSpPr>
          <p:nvPr/>
        </p:nvSpPr>
        <p:spPr bwMode="auto">
          <a:xfrm>
            <a:off x="8648290" y="10670177"/>
            <a:ext cx="812215" cy="1426943"/>
          </a:xfrm>
          <a:custGeom>
            <a:avLst/>
            <a:gdLst>
              <a:gd name="connsiteX0" fmla="*/ 263936 w 812215"/>
              <a:gd name="connsiteY0" fmla="*/ 325338 h 1426943"/>
              <a:gd name="connsiteX1" fmla="*/ 266430 w 812215"/>
              <a:gd name="connsiteY1" fmla="*/ 325338 h 1426943"/>
              <a:gd name="connsiteX2" fmla="*/ 389913 w 812215"/>
              <a:gd name="connsiteY2" fmla="*/ 325338 h 1426943"/>
              <a:gd name="connsiteX3" fmla="*/ 422343 w 812215"/>
              <a:gd name="connsiteY3" fmla="*/ 325338 h 1426943"/>
              <a:gd name="connsiteX4" fmla="*/ 549567 w 812215"/>
              <a:gd name="connsiteY4" fmla="*/ 325338 h 1426943"/>
              <a:gd name="connsiteX5" fmla="*/ 600706 w 812215"/>
              <a:gd name="connsiteY5" fmla="*/ 354032 h 1426943"/>
              <a:gd name="connsiteX6" fmla="*/ 805263 w 812215"/>
              <a:gd name="connsiteY6" fmla="*/ 715828 h 1426943"/>
              <a:gd name="connsiteX7" fmla="*/ 782812 w 812215"/>
              <a:gd name="connsiteY7" fmla="*/ 793177 h 1426943"/>
              <a:gd name="connsiteX8" fmla="*/ 705479 w 812215"/>
              <a:gd name="connsiteY8" fmla="*/ 771968 h 1426943"/>
              <a:gd name="connsiteX9" fmla="*/ 621910 w 812215"/>
              <a:gd name="connsiteY9" fmla="*/ 623507 h 1426943"/>
              <a:gd name="connsiteX10" fmla="*/ 681781 w 812215"/>
              <a:gd name="connsiteY10" fmla="*/ 1009007 h 1426943"/>
              <a:gd name="connsiteX11" fmla="*/ 554556 w 812215"/>
              <a:gd name="connsiteY11" fmla="*/ 1009007 h 1426943"/>
              <a:gd name="connsiteX12" fmla="*/ 554556 w 812215"/>
              <a:gd name="connsiteY12" fmla="*/ 1206123 h 1426943"/>
              <a:gd name="connsiteX13" fmla="*/ 554556 w 812215"/>
              <a:gd name="connsiteY13" fmla="*/ 1375793 h 1426943"/>
              <a:gd name="connsiteX14" fmla="*/ 503417 w 812215"/>
              <a:gd name="connsiteY14" fmla="*/ 1426943 h 1426943"/>
              <a:gd name="connsiteX15" fmla="*/ 492191 w 812215"/>
              <a:gd name="connsiteY15" fmla="*/ 1426943 h 1426943"/>
              <a:gd name="connsiteX16" fmla="*/ 441052 w 812215"/>
              <a:gd name="connsiteY16" fmla="*/ 1375793 h 1426943"/>
              <a:gd name="connsiteX17" fmla="*/ 441052 w 812215"/>
              <a:gd name="connsiteY17" fmla="*/ 1206123 h 1426943"/>
              <a:gd name="connsiteX18" fmla="*/ 441052 w 812215"/>
              <a:gd name="connsiteY18" fmla="*/ 1009007 h 1426943"/>
              <a:gd name="connsiteX19" fmla="*/ 422343 w 812215"/>
              <a:gd name="connsiteY19" fmla="*/ 1009007 h 1426943"/>
              <a:gd name="connsiteX20" fmla="*/ 389913 w 812215"/>
              <a:gd name="connsiteY20" fmla="*/ 1009007 h 1426943"/>
              <a:gd name="connsiteX21" fmla="*/ 369956 w 812215"/>
              <a:gd name="connsiteY21" fmla="*/ 1009007 h 1426943"/>
              <a:gd name="connsiteX22" fmla="*/ 369956 w 812215"/>
              <a:gd name="connsiteY22" fmla="*/ 1206123 h 1426943"/>
              <a:gd name="connsiteX23" fmla="*/ 369956 w 812215"/>
              <a:gd name="connsiteY23" fmla="*/ 1375793 h 1426943"/>
              <a:gd name="connsiteX24" fmla="*/ 318817 w 812215"/>
              <a:gd name="connsiteY24" fmla="*/ 1426943 h 1426943"/>
              <a:gd name="connsiteX25" fmla="*/ 307591 w 812215"/>
              <a:gd name="connsiteY25" fmla="*/ 1426943 h 1426943"/>
              <a:gd name="connsiteX26" fmla="*/ 256452 w 812215"/>
              <a:gd name="connsiteY26" fmla="*/ 1375793 h 1426943"/>
              <a:gd name="connsiteX27" fmla="*/ 256452 w 812215"/>
              <a:gd name="connsiteY27" fmla="*/ 1206123 h 1426943"/>
              <a:gd name="connsiteX28" fmla="*/ 256452 w 812215"/>
              <a:gd name="connsiteY28" fmla="*/ 1009007 h 1426943"/>
              <a:gd name="connsiteX29" fmla="*/ 130475 w 812215"/>
              <a:gd name="connsiteY29" fmla="*/ 1009007 h 1426943"/>
              <a:gd name="connsiteX30" fmla="*/ 190345 w 812215"/>
              <a:gd name="connsiteY30" fmla="*/ 623507 h 1426943"/>
              <a:gd name="connsiteX31" fmla="*/ 105529 w 812215"/>
              <a:gd name="connsiteY31" fmla="*/ 771968 h 1426943"/>
              <a:gd name="connsiteX32" fmla="*/ 28197 w 812215"/>
              <a:gd name="connsiteY32" fmla="*/ 793177 h 1426943"/>
              <a:gd name="connsiteX33" fmla="*/ 6993 w 812215"/>
              <a:gd name="connsiteY33" fmla="*/ 715828 h 1426943"/>
              <a:gd name="connsiteX34" fmla="*/ 210302 w 812215"/>
              <a:gd name="connsiteY34" fmla="*/ 354032 h 1426943"/>
              <a:gd name="connsiteX35" fmla="*/ 263936 w 812215"/>
              <a:gd name="connsiteY35" fmla="*/ 325338 h 1426943"/>
              <a:gd name="connsiteX36" fmla="*/ 404003 w 812215"/>
              <a:gd name="connsiteY36" fmla="*/ 0 h 1426943"/>
              <a:gd name="connsiteX37" fmla="*/ 540081 w 812215"/>
              <a:gd name="connsiteY37" fmla="*/ 136705 h 1426943"/>
              <a:gd name="connsiteX38" fmla="*/ 404003 w 812215"/>
              <a:gd name="connsiteY38" fmla="*/ 273409 h 1426943"/>
              <a:gd name="connsiteX39" fmla="*/ 266677 w 812215"/>
              <a:gd name="connsiteY39" fmla="*/ 136705 h 1426943"/>
              <a:gd name="connsiteX40" fmla="*/ 404003 w 812215"/>
              <a:gd name="connsiteY40" fmla="*/ 0 h 14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2215" h="1426943">
                <a:moveTo>
                  <a:pt x="263936" y="325338"/>
                </a:moveTo>
                <a:cubicBezTo>
                  <a:pt x="265183" y="325338"/>
                  <a:pt x="266430" y="325338"/>
                  <a:pt x="266430" y="325338"/>
                </a:cubicBezTo>
                <a:lnTo>
                  <a:pt x="389913" y="325338"/>
                </a:lnTo>
                <a:lnTo>
                  <a:pt x="422343" y="325338"/>
                </a:lnTo>
                <a:lnTo>
                  <a:pt x="549567" y="325338"/>
                </a:lnTo>
                <a:cubicBezTo>
                  <a:pt x="570771" y="325338"/>
                  <a:pt x="590728" y="335318"/>
                  <a:pt x="600706" y="354032"/>
                </a:cubicBezTo>
                <a:lnTo>
                  <a:pt x="805263" y="715828"/>
                </a:lnTo>
                <a:cubicBezTo>
                  <a:pt x="820231" y="743274"/>
                  <a:pt x="810252" y="778206"/>
                  <a:pt x="782812" y="793177"/>
                </a:cubicBezTo>
                <a:cubicBezTo>
                  <a:pt x="755371" y="808148"/>
                  <a:pt x="721694" y="798167"/>
                  <a:pt x="705479" y="771968"/>
                </a:cubicBezTo>
                <a:lnTo>
                  <a:pt x="621910" y="623507"/>
                </a:lnTo>
                <a:lnTo>
                  <a:pt x="681781" y="1009007"/>
                </a:lnTo>
                <a:lnTo>
                  <a:pt x="554556" y="1009007"/>
                </a:lnTo>
                <a:lnTo>
                  <a:pt x="554556" y="1206123"/>
                </a:lnTo>
                <a:lnTo>
                  <a:pt x="554556" y="1375793"/>
                </a:lnTo>
                <a:cubicBezTo>
                  <a:pt x="554556" y="1404487"/>
                  <a:pt x="532105" y="1426943"/>
                  <a:pt x="503417" y="1426943"/>
                </a:cubicBezTo>
                <a:lnTo>
                  <a:pt x="492191" y="1426943"/>
                </a:lnTo>
                <a:cubicBezTo>
                  <a:pt x="463504" y="1426943"/>
                  <a:pt x="441052" y="1404487"/>
                  <a:pt x="441052" y="1375793"/>
                </a:cubicBezTo>
                <a:lnTo>
                  <a:pt x="441052" y="1206123"/>
                </a:lnTo>
                <a:lnTo>
                  <a:pt x="441052" y="1009007"/>
                </a:lnTo>
                <a:lnTo>
                  <a:pt x="422343" y="1009007"/>
                </a:lnTo>
                <a:lnTo>
                  <a:pt x="389913" y="1009007"/>
                </a:lnTo>
                <a:lnTo>
                  <a:pt x="369956" y="1009007"/>
                </a:lnTo>
                <a:lnTo>
                  <a:pt x="369956" y="1206123"/>
                </a:lnTo>
                <a:lnTo>
                  <a:pt x="369956" y="1375793"/>
                </a:lnTo>
                <a:cubicBezTo>
                  <a:pt x="369956" y="1404487"/>
                  <a:pt x="347505" y="1426943"/>
                  <a:pt x="318817" y="1426943"/>
                </a:cubicBezTo>
                <a:lnTo>
                  <a:pt x="307591" y="1426943"/>
                </a:lnTo>
                <a:cubicBezTo>
                  <a:pt x="280151" y="1426943"/>
                  <a:pt x="256452" y="1404487"/>
                  <a:pt x="256452" y="1375793"/>
                </a:cubicBezTo>
                <a:lnTo>
                  <a:pt x="256452" y="1206123"/>
                </a:lnTo>
                <a:lnTo>
                  <a:pt x="256452" y="1009007"/>
                </a:lnTo>
                <a:lnTo>
                  <a:pt x="130475" y="1009007"/>
                </a:lnTo>
                <a:lnTo>
                  <a:pt x="190345" y="623507"/>
                </a:lnTo>
                <a:lnTo>
                  <a:pt x="105529" y="771968"/>
                </a:lnTo>
                <a:cubicBezTo>
                  <a:pt x="90562" y="798167"/>
                  <a:pt x="55637" y="808148"/>
                  <a:pt x="28197" y="793177"/>
                </a:cubicBezTo>
                <a:cubicBezTo>
                  <a:pt x="2003" y="778206"/>
                  <a:pt x="-7975" y="743274"/>
                  <a:pt x="6993" y="715828"/>
                </a:cubicBezTo>
                <a:lnTo>
                  <a:pt x="210302" y="354032"/>
                </a:lnTo>
                <a:cubicBezTo>
                  <a:pt x="221528" y="335318"/>
                  <a:pt x="242732" y="324090"/>
                  <a:pt x="263936" y="325338"/>
                </a:cubicBezTo>
                <a:close/>
                <a:moveTo>
                  <a:pt x="404003" y="0"/>
                </a:moveTo>
                <a:cubicBezTo>
                  <a:pt x="478908" y="0"/>
                  <a:pt x="540081" y="60896"/>
                  <a:pt x="540081" y="136705"/>
                </a:cubicBezTo>
                <a:cubicBezTo>
                  <a:pt x="540081" y="211271"/>
                  <a:pt x="478908" y="273409"/>
                  <a:pt x="404003" y="273409"/>
                </a:cubicBezTo>
                <a:cubicBezTo>
                  <a:pt x="327849" y="273409"/>
                  <a:pt x="266677" y="211271"/>
                  <a:pt x="266677" y="136705"/>
                </a:cubicBezTo>
                <a:cubicBezTo>
                  <a:pt x="266677" y="60896"/>
                  <a:pt x="327849" y="0"/>
                  <a:pt x="40400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7" name="Freeform 26">
            <a:extLst>
              <a:ext uri="{FF2B5EF4-FFF2-40B4-BE49-F238E27FC236}">
                <a16:creationId xmlns:a16="http://schemas.microsoft.com/office/drawing/2014/main" id="{49D6342A-6C31-BB45-B56F-CDD1D14C4EFE}"/>
              </a:ext>
            </a:extLst>
          </p:cNvPr>
          <p:cNvSpPr>
            <a:spLocks noChangeArrowheads="1"/>
          </p:cNvSpPr>
          <p:nvPr/>
        </p:nvSpPr>
        <p:spPr bwMode="auto">
          <a:xfrm>
            <a:off x="9746926" y="10670177"/>
            <a:ext cx="811813" cy="1426943"/>
          </a:xfrm>
          <a:custGeom>
            <a:avLst/>
            <a:gdLst>
              <a:gd name="connsiteX0" fmla="*/ 264746 w 811813"/>
              <a:gd name="connsiteY0" fmla="*/ 325338 h 1426943"/>
              <a:gd name="connsiteX1" fmla="*/ 267237 w 811813"/>
              <a:gd name="connsiteY1" fmla="*/ 325338 h 1426943"/>
              <a:gd name="connsiteX2" fmla="*/ 390534 w 811813"/>
              <a:gd name="connsiteY2" fmla="*/ 325338 h 1426943"/>
              <a:gd name="connsiteX3" fmla="*/ 421670 w 811813"/>
              <a:gd name="connsiteY3" fmla="*/ 325338 h 1426943"/>
              <a:gd name="connsiteX4" fmla="*/ 548703 w 811813"/>
              <a:gd name="connsiteY4" fmla="*/ 325338 h 1426943"/>
              <a:gd name="connsiteX5" fmla="*/ 549948 w 811813"/>
              <a:gd name="connsiteY5" fmla="*/ 325338 h 1426943"/>
              <a:gd name="connsiteX6" fmla="*/ 601011 w 811813"/>
              <a:gd name="connsiteY6" fmla="*/ 354032 h 1426943"/>
              <a:gd name="connsiteX7" fmla="*/ 804015 w 811813"/>
              <a:gd name="connsiteY7" fmla="*/ 715828 h 1426943"/>
              <a:gd name="connsiteX8" fmla="*/ 782843 w 811813"/>
              <a:gd name="connsiteY8" fmla="*/ 793177 h 1426943"/>
              <a:gd name="connsiteX9" fmla="*/ 704381 w 811813"/>
              <a:gd name="connsiteY9" fmla="*/ 771968 h 1426943"/>
              <a:gd name="connsiteX10" fmla="*/ 622183 w 811813"/>
              <a:gd name="connsiteY10" fmla="*/ 623507 h 1426943"/>
              <a:gd name="connsiteX11" fmla="*/ 681963 w 811813"/>
              <a:gd name="connsiteY11" fmla="*/ 1009007 h 1426943"/>
              <a:gd name="connsiteX12" fmla="*/ 553685 w 811813"/>
              <a:gd name="connsiteY12" fmla="*/ 1009007 h 1426943"/>
              <a:gd name="connsiteX13" fmla="*/ 553685 w 811813"/>
              <a:gd name="connsiteY13" fmla="*/ 1206123 h 1426943"/>
              <a:gd name="connsiteX14" fmla="*/ 553685 w 811813"/>
              <a:gd name="connsiteY14" fmla="*/ 1375793 h 1426943"/>
              <a:gd name="connsiteX15" fmla="*/ 502622 w 811813"/>
              <a:gd name="connsiteY15" fmla="*/ 1426943 h 1426943"/>
              <a:gd name="connsiteX16" fmla="*/ 491413 w 811813"/>
              <a:gd name="connsiteY16" fmla="*/ 1426943 h 1426943"/>
              <a:gd name="connsiteX17" fmla="*/ 440351 w 811813"/>
              <a:gd name="connsiteY17" fmla="*/ 1375793 h 1426943"/>
              <a:gd name="connsiteX18" fmla="*/ 440351 w 811813"/>
              <a:gd name="connsiteY18" fmla="*/ 1206123 h 1426943"/>
              <a:gd name="connsiteX19" fmla="*/ 440351 w 811813"/>
              <a:gd name="connsiteY19" fmla="*/ 1009007 h 1426943"/>
              <a:gd name="connsiteX20" fmla="*/ 421670 w 811813"/>
              <a:gd name="connsiteY20" fmla="*/ 1009007 h 1426943"/>
              <a:gd name="connsiteX21" fmla="*/ 390534 w 811813"/>
              <a:gd name="connsiteY21" fmla="*/ 1009007 h 1426943"/>
              <a:gd name="connsiteX22" fmla="*/ 370607 w 811813"/>
              <a:gd name="connsiteY22" fmla="*/ 1009007 h 1426943"/>
              <a:gd name="connsiteX23" fmla="*/ 370607 w 811813"/>
              <a:gd name="connsiteY23" fmla="*/ 1206123 h 1426943"/>
              <a:gd name="connsiteX24" fmla="*/ 370607 w 811813"/>
              <a:gd name="connsiteY24" fmla="*/ 1375793 h 1426943"/>
              <a:gd name="connsiteX25" fmla="*/ 319545 w 811813"/>
              <a:gd name="connsiteY25" fmla="*/ 1426943 h 1426943"/>
              <a:gd name="connsiteX26" fmla="*/ 308336 w 811813"/>
              <a:gd name="connsiteY26" fmla="*/ 1426943 h 1426943"/>
              <a:gd name="connsiteX27" fmla="*/ 257274 w 811813"/>
              <a:gd name="connsiteY27" fmla="*/ 1375793 h 1426943"/>
              <a:gd name="connsiteX28" fmla="*/ 257274 w 811813"/>
              <a:gd name="connsiteY28" fmla="*/ 1206123 h 1426943"/>
              <a:gd name="connsiteX29" fmla="*/ 257274 w 811813"/>
              <a:gd name="connsiteY29" fmla="*/ 1009007 h 1426943"/>
              <a:gd name="connsiteX30" fmla="*/ 130240 w 811813"/>
              <a:gd name="connsiteY30" fmla="*/ 1009007 h 1426943"/>
              <a:gd name="connsiteX31" fmla="*/ 190021 w 811813"/>
              <a:gd name="connsiteY31" fmla="*/ 623507 h 1426943"/>
              <a:gd name="connsiteX32" fmla="*/ 106577 w 811813"/>
              <a:gd name="connsiteY32" fmla="*/ 771968 h 1426943"/>
              <a:gd name="connsiteX33" fmla="*/ 29361 w 811813"/>
              <a:gd name="connsiteY33" fmla="*/ 793177 h 1426943"/>
              <a:gd name="connsiteX34" fmla="*/ 6943 w 811813"/>
              <a:gd name="connsiteY34" fmla="*/ 715828 h 1426943"/>
              <a:gd name="connsiteX35" fmla="*/ 211193 w 811813"/>
              <a:gd name="connsiteY35" fmla="*/ 354032 h 1426943"/>
              <a:gd name="connsiteX36" fmla="*/ 264746 w 811813"/>
              <a:gd name="connsiteY36" fmla="*/ 325338 h 1426943"/>
              <a:gd name="connsiteX37" fmla="*/ 408224 w 811813"/>
              <a:gd name="connsiteY37" fmla="*/ 0 h 1426943"/>
              <a:gd name="connsiteX38" fmla="*/ 545550 w 811813"/>
              <a:gd name="connsiteY38" fmla="*/ 136705 h 1426943"/>
              <a:gd name="connsiteX39" fmla="*/ 408224 w 811813"/>
              <a:gd name="connsiteY39" fmla="*/ 273409 h 1426943"/>
              <a:gd name="connsiteX40" fmla="*/ 272146 w 811813"/>
              <a:gd name="connsiteY40" fmla="*/ 136705 h 1426943"/>
              <a:gd name="connsiteX41" fmla="*/ 408224 w 811813"/>
              <a:gd name="connsiteY41" fmla="*/ 0 h 14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11813" h="1426943">
                <a:moveTo>
                  <a:pt x="264746" y="325338"/>
                </a:moveTo>
                <a:cubicBezTo>
                  <a:pt x="264746" y="325338"/>
                  <a:pt x="265991" y="325338"/>
                  <a:pt x="267237" y="325338"/>
                </a:cubicBezTo>
                <a:lnTo>
                  <a:pt x="390534" y="325338"/>
                </a:lnTo>
                <a:lnTo>
                  <a:pt x="421670" y="325338"/>
                </a:lnTo>
                <a:lnTo>
                  <a:pt x="548703" y="325338"/>
                </a:lnTo>
                <a:lnTo>
                  <a:pt x="549948" y="325338"/>
                </a:lnTo>
                <a:cubicBezTo>
                  <a:pt x="569875" y="325338"/>
                  <a:pt x="589802" y="335318"/>
                  <a:pt x="601011" y="354032"/>
                </a:cubicBezTo>
                <a:lnTo>
                  <a:pt x="804015" y="715828"/>
                </a:lnTo>
                <a:cubicBezTo>
                  <a:pt x="820206" y="743274"/>
                  <a:pt x="810242" y="778206"/>
                  <a:pt x="782843" y="793177"/>
                </a:cubicBezTo>
                <a:cubicBezTo>
                  <a:pt x="755444" y="808148"/>
                  <a:pt x="720572" y="798167"/>
                  <a:pt x="704381" y="771968"/>
                </a:cubicBezTo>
                <a:lnTo>
                  <a:pt x="622183" y="623507"/>
                </a:lnTo>
                <a:lnTo>
                  <a:pt x="681963" y="1009007"/>
                </a:lnTo>
                <a:lnTo>
                  <a:pt x="553685" y="1009007"/>
                </a:lnTo>
                <a:lnTo>
                  <a:pt x="553685" y="1206123"/>
                </a:lnTo>
                <a:lnTo>
                  <a:pt x="553685" y="1375793"/>
                </a:lnTo>
                <a:cubicBezTo>
                  <a:pt x="553685" y="1404487"/>
                  <a:pt x="531267" y="1426943"/>
                  <a:pt x="502622" y="1426943"/>
                </a:cubicBezTo>
                <a:lnTo>
                  <a:pt x="491413" y="1426943"/>
                </a:lnTo>
                <a:cubicBezTo>
                  <a:pt x="464014" y="1426943"/>
                  <a:pt x="440351" y="1404487"/>
                  <a:pt x="440351" y="1375793"/>
                </a:cubicBezTo>
                <a:lnTo>
                  <a:pt x="440351" y="1206123"/>
                </a:lnTo>
                <a:lnTo>
                  <a:pt x="440351" y="1009007"/>
                </a:lnTo>
                <a:lnTo>
                  <a:pt x="421670" y="1009007"/>
                </a:lnTo>
                <a:lnTo>
                  <a:pt x="390534" y="1009007"/>
                </a:lnTo>
                <a:lnTo>
                  <a:pt x="370607" y="1009007"/>
                </a:lnTo>
                <a:lnTo>
                  <a:pt x="370607" y="1206123"/>
                </a:lnTo>
                <a:lnTo>
                  <a:pt x="370607" y="1375793"/>
                </a:lnTo>
                <a:cubicBezTo>
                  <a:pt x="370607" y="1404487"/>
                  <a:pt x="348190" y="1426943"/>
                  <a:pt x="319545" y="1426943"/>
                </a:cubicBezTo>
                <a:lnTo>
                  <a:pt x="308336" y="1426943"/>
                </a:lnTo>
                <a:cubicBezTo>
                  <a:pt x="279691" y="1426943"/>
                  <a:pt x="257274" y="1404487"/>
                  <a:pt x="257274" y="1375793"/>
                </a:cubicBezTo>
                <a:lnTo>
                  <a:pt x="257274" y="1206123"/>
                </a:lnTo>
                <a:lnTo>
                  <a:pt x="257274" y="1009007"/>
                </a:lnTo>
                <a:lnTo>
                  <a:pt x="130240" y="1009007"/>
                </a:lnTo>
                <a:lnTo>
                  <a:pt x="190021" y="623507"/>
                </a:lnTo>
                <a:lnTo>
                  <a:pt x="106577" y="771968"/>
                </a:lnTo>
                <a:cubicBezTo>
                  <a:pt x="91632" y="798167"/>
                  <a:pt x="56760" y="808148"/>
                  <a:pt x="29361" y="793177"/>
                </a:cubicBezTo>
                <a:cubicBezTo>
                  <a:pt x="1961" y="778206"/>
                  <a:pt x="-8002" y="743274"/>
                  <a:pt x="6943" y="715828"/>
                </a:cubicBezTo>
                <a:lnTo>
                  <a:pt x="211193" y="354032"/>
                </a:lnTo>
                <a:cubicBezTo>
                  <a:pt x="222402" y="335318"/>
                  <a:pt x="242328" y="324090"/>
                  <a:pt x="264746" y="325338"/>
                </a:cubicBezTo>
                <a:close/>
                <a:moveTo>
                  <a:pt x="408224" y="0"/>
                </a:moveTo>
                <a:cubicBezTo>
                  <a:pt x="484377" y="0"/>
                  <a:pt x="545550" y="60896"/>
                  <a:pt x="545550" y="136705"/>
                </a:cubicBezTo>
                <a:cubicBezTo>
                  <a:pt x="545550" y="211271"/>
                  <a:pt x="484377" y="273409"/>
                  <a:pt x="408224" y="273409"/>
                </a:cubicBezTo>
                <a:cubicBezTo>
                  <a:pt x="333318" y="273409"/>
                  <a:pt x="272146" y="211271"/>
                  <a:pt x="272146" y="136705"/>
                </a:cubicBezTo>
                <a:cubicBezTo>
                  <a:pt x="272146" y="60896"/>
                  <a:pt x="333318" y="0"/>
                  <a:pt x="408224" y="0"/>
                </a:cubicBezTo>
                <a:close/>
              </a:path>
            </a:pathLst>
          </a:custGeom>
          <a:solidFill>
            <a:schemeClr val="accent4">
              <a:alpha val="3032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8" name="Freeform 27">
            <a:extLst>
              <a:ext uri="{FF2B5EF4-FFF2-40B4-BE49-F238E27FC236}">
                <a16:creationId xmlns:a16="http://schemas.microsoft.com/office/drawing/2014/main" id="{0DE98B78-D4E0-9749-B458-E0134F3998F3}"/>
              </a:ext>
            </a:extLst>
          </p:cNvPr>
          <p:cNvSpPr>
            <a:spLocks noChangeArrowheads="1"/>
          </p:cNvSpPr>
          <p:nvPr/>
        </p:nvSpPr>
        <p:spPr bwMode="auto">
          <a:xfrm>
            <a:off x="10850989" y="10670177"/>
            <a:ext cx="811584" cy="1426943"/>
          </a:xfrm>
          <a:custGeom>
            <a:avLst/>
            <a:gdLst>
              <a:gd name="connsiteX0" fmla="*/ 263538 w 811584"/>
              <a:gd name="connsiteY0" fmla="*/ 325338 h 1426943"/>
              <a:gd name="connsiteX1" fmla="*/ 266029 w 811584"/>
              <a:gd name="connsiteY1" fmla="*/ 325338 h 1426943"/>
              <a:gd name="connsiteX2" fmla="*/ 390571 w 811584"/>
              <a:gd name="connsiteY2" fmla="*/ 325338 h 1426943"/>
              <a:gd name="connsiteX3" fmla="*/ 421707 w 811584"/>
              <a:gd name="connsiteY3" fmla="*/ 325338 h 1426943"/>
              <a:gd name="connsiteX4" fmla="*/ 548739 w 811584"/>
              <a:gd name="connsiteY4" fmla="*/ 325338 h 1426943"/>
              <a:gd name="connsiteX5" fmla="*/ 599801 w 811584"/>
              <a:gd name="connsiteY5" fmla="*/ 354032 h 1426943"/>
              <a:gd name="connsiteX6" fmla="*/ 804050 w 811584"/>
              <a:gd name="connsiteY6" fmla="*/ 715828 h 1426943"/>
              <a:gd name="connsiteX7" fmla="*/ 782878 w 811584"/>
              <a:gd name="connsiteY7" fmla="*/ 793177 h 1426943"/>
              <a:gd name="connsiteX8" fmla="*/ 704417 w 811584"/>
              <a:gd name="connsiteY8" fmla="*/ 771968 h 1426943"/>
              <a:gd name="connsiteX9" fmla="*/ 620974 w 811584"/>
              <a:gd name="connsiteY9" fmla="*/ 623507 h 1426943"/>
              <a:gd name="connsiteX10" fmla="*/ 680754 w 811584"/>
              <a:gd name="connsiteY10" fmla="*/ 1009007 h 1426943"/>
              <a:gd name="connsiteX11" fmla="*/ 553721 w 811584"/>
              <a:gd name="connsiteY11" fmla="*/ 1009007 h 1426943"/>
              <a:gd name="connsiteX12" fmla="*/ 553721 w 811584"/>
              <a:gd name="connsiteY12" fmla="*/ 1206123 h 1426943"/>
              <a:gd name="connsiteX13" fmla="*/ 553721 w 811584"/>
              <a:gd name="connsiteY13" fmla="*/ 1375793 h 1426943"/>
              <a:gd name="connsiteX14" fmla="*/ 502659 w 811584"/>
              <a:gd name="connsiteY14" fmla="*/ 1426943 h 1426943"/>
              <a:gd name="connsiteX15" fmla="*/ 491450 w 811584"/>
              <a:gd name="connsiteY15" fmla="*/ 1426943 h 1426943"/>
              <a:gd name="connsiteX16" fmla="*/ 440388 w 811584"/>
              <a:gd name="connsiteY16" fmla="*/ 1375793 h 1426943"/>
              <a:gd name="connsiteX17" fmla="*/ 440388 w 811584"/>
              <a:gd name="connsiteY17" fmla="*/ 1206123 h 1426943"/>
              <a:gd name="connsiteX18" fmla="*/ 440388 w 811584"/>
              <a:gd name="connsiteY18" fmla="*/ 1009007 h 1426943"/>
              <a:gd name="connsiteX19" fmla="*/ 421707 w 811584"/>
              <a:gd name="connsiteY19" fmla="*/ 1009007 h 1426943"/>
              <a:gd name="connsiteX20" fmla="*/ 390571 w 811584"/>
              <a:gd name="connsiteY20" fmla="*/ 1009007 h 1426943"/>
              <a:gd name="connsiteX21" fmla="*/ 370644 w 811584"/>
              <a:gd name="connsiteY21" fmla="*/ 1009007 h 1426943"/>
              <a:gd name="connsiteX22" fmla="*/ 370644 w 811584"/>
              <a:gd name="connsiteY22" fmla="*/ 1206123 h 1426943"/>
              <a:gd name="connsiteX23" fmla="*/ 370644 w 811584"/>
              <a:gd name="connsiteY23" fmla="*/ 1375793 h 1426943"/>
              <a:gd name="connsiteX24" fmla="*/ 319582 w 811584"/>
              <a:gd name="connsiteY24" fmla="*/ 1426943 h 1426943"/>
              <a:gd name="connsiteX25" fmla="*/ 307128 w 811584"/>
              <a:gd name="connsiteY25" fmla="*/ 1426943 h 1426943"/>
              <a:gd name="connsiteX26" fmla="*/ 257311 w 811584"/>
              <a:gd name="connsiteY26" fmla="*/ 1375793 h 1426943"/>
              <a:gd name="connsiteX27" fmla="*/ 257311 w 811584"/>
              <a:gd name="connsiteY27" fmla="*/ 1206123 h 1426943"/>
              <a:gd name="connsiteX28" fmla="*/ 257311 w 811584"/>
              <a:gd name="connsiteY28" fmla="*/ 1009007 h 1426943"/>
              <a:gd name="connsiteX29" fmla="*/ 130279 w 811584"/>
              <a:gd name="connsiteY29" fmla="*/ 1009007 h 1426943"/>
              <a:gd name="connsiteX30" fmla="*/ 190059 w 811584"/>
              <a:gd name="connsiteY30" fmla="*/ 623507 h 1426943"/>
              <a:gd name="connsiteX31" fmla="*/ 105370 w 811584"/>
              <a:gd name="connsiteY31" fmla="*/ 771968 h 1426943"/>
              <a:gd name="connsiteX32" fmla="*/ 28154 w 811584"/>
              <a:gd name="connsiteY32" fmla="*/ 793177 h 1426943"/>
              <a:gd name="connsiteX33" fmla="*/ 6982 w 811584"/>
              <a:gd name="connsiteY33" fmla="*/ 715828 h 1426943"/>
              <a:gd name="connsiteX34" fmla="*/ 209985 w 811584"/>
              <a:gd name="connsiteY34" fmla="*/ 354032 h 1426943"/>
              <a:gd name="connsiteX35" fmla="*/ 263538 w 811584"/>
              <a:gd name="connsiteY35" fmla="*/ 325338 h 1426943"/>
              <a:gd name="connsiteX36" fmla="*/ 409510 w 811584"/>
              <a:gd name="connsiteY36" fmla="*/ 0 h 1426943"/>
              <a:gd name="connsiteX37" fmla="*/ 545588 w 811584"/>
              <a:gd name="connsiteY37" fmla="*/ 136705 h 1426943"/>
              <a:gd name="connsiteX38" fmla="*/ 409510 w 811584"/>
              <a:gd name="connsiteY38" fmla="*/ 273409 h 1426943"/>
              <a:gd name="connsiteX39" fmla="*/ 272184 w 811584"/>
              <a:gd name="connsiteY39" fmla="*/ 136705 h 1426943"/>
              <a:gd name="connsiteX40" fmla="*/ 409510 w 811584"/>
              <a:gd name="connsiteY40" fmla="*/ 0 h 14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1584" h="1426943">
                <a:moveTo>
                  <a:pt x="263538" y="325338"/>
                </a:moveTo>
                <a:cubicBezTo>
                  <a:pt x="264784" y="325338"/>
                  <a:pt x="266029" y="325338"/>
                  <a:pt x="266029" y="325338"/>
                </a:cubicBezTo>
                <a:lnTo>
                  <a:pt x="390571" y="325338"/>
                </a:lnTo>
                <a:lnTo>
                  <a:pt x="421707" y="325338"/>
                </a:lnTo>
                <a:lnTo>
                  <a:pt x="548739" y="325338"/>
                </a:lnTo>
                <a:cubicBezTo>
                  <a:pt x="569911" y="325338"/>
                  <a:pt x="589838" y="335318"/>
                  <a:pt x="599801" y="354032"/>
                </a:cubicBezTo>
                <a:lnTo>
                  <a:pt x="804050" y="715828"/>
                </a:lnTo>
                <a:cubicBezTo>
                  <a:pt x="820241" y="743274"/>
                  <a:pt x="809032" y="778206"/>
                  <a:pt x="782878" y="793177"/>
                </a:cubicBezTo>
                <a:cubicBezTo>
                  <a:pt x="755479" y="808148"/>
                  <a:pt x="720607" y="798167"/>
                  <a:pt x="704417" y="771968"/>
                </a:cubicBezTo>
                <a:lnTo>
                  <a:pt x="620974" y="623507"/>
                </a:lnTo>
                <a:lnTo>
                  <a:pt x="680754" y="1009007"/>
                </a:lnTo>
                <a:lnTo>
                  <a:pt x="553721" y="1009007"/>
                </a:lnTo>
                <a:lnTo>
                  <a:pt x="553721" y="1206123"/>
                </a:lnTo>
                <a:lnTo>
                  <a:pt x="553721" y="1375793"/>
                </a:lnTo>
                <a:cubicBezTo>
                  <a:pt x="553721" y="1404487"/>
                  <a:pt x="531303" y="1426943"/>
                  <a:pt x="502659" y="1426943"/>
                </a:cubicBezTo>
                <a:lnTo>
                  <a:pt x="491450" y="1426943"/>
                </a:lnTo>
                <a:cubicBezTo>
                  <a:pt x="462805" y="1426943"/>
                  <a:pt x="440388" y="1404487"/>
                  <a:pt x="440388" y="1375793"/>
                </a:cubicBezTo>
                <a:lnTo>
                  <a:pt x="440388" y="1206123"/>
                </a:lnTo>
                <a:lnTo>
                  <a:pt x="440388" y="1009007"/>
                </a:lnTo>
                <a:lnTo>
                  <a:pt x="421707" y="1009007"/>
                </a:lnTo>
                <a:lnTo>
                  <a:pt x="390571" y="1009007"/>
                </a:lnTo>
                <a:lnTo>
                  <a:pt x="370644" y="1009007"/>
                </a:lnTo>
                <a:lnTo>
                  <a:pt x="370644" y="1206123"/>
                </a:lnTo>
                <a:lnTo>
                  <a:pt x="370644" y="1375793"/>
                </a:lnTo>
                <a:cubicBezTo>
                  <a:pt x="370644" y="1404487"/>
                  <a:pt x="346981" y="1426943"/>
                  <a:pt x="319582" y="1426943"/>
                </a:cubicBezTo>
                <a:lnTo>
                  <a:pt x="307128" y="1426943"/>
                </a:lnTo>
                <a:cubicBezTo>
                  <a:pt x="279729" y="1426943"/>
                  <a:pt x="257311" y="1404487"/>
                  <a:pt x="257311" y="1375793"/>
                </a:cubicBezTo>
                <a:lnTo>
                  <a:pt x="257311" y="1206123"/>
                </a:lnTo>
                <a:lnTo>
                  <a:pt x="257311" y="1009007"/>
                </a:lnTo>
                <a:lnTo>
                  <a:pt x="130279" y="1009007"/>
                </a:lnTo>
                <a:lnTo>
                  <a:pt x="190059" y="623507"/>
                </a:lnTo>
                <a:lnTo>
                  <a:pt x="105370" y="771968"/>
                </a:lnTo>
                <a:cubicBezTo>
                  <a:pt x="90425" y="798167"/>
                  <a:pt x="55553" y="808148"/>
                  <a:pt x="28154" y="793177"/>
                </a:cubicBezTo>
                <a:cubicBezTo>
                  <a:pt x="2000" y="778206"/>
                  <a:pt x="-7963" y="743274"/>
                  <a:pt x="6982" y="715828"/>
                </a:cubicBezTo>
                <a:lnTo>
                  <a:pt x="209985" y="354032"/>
                </a:lnTo>
                <a:cubicBezTo>
                  <a:pt x="221194" y="335318"/>
                  <a:pt x="242366" y="324090"/>
                  <a:pt x="263538" y="325338"/>
                </a:cubicBezTo>
                <a:close/>
                <a:moveTo>
                  <a:pt x="409510" y="0"/>
                </a:moveTo>
                <a:cubicBezTo>
                  <a:pt x="484415" y="0"/>
                  <a:pt x="545588" y="60896"/>
                  <a:pt x="545588" y="136705"/>
                </a:cubicBezTo>
                <a:cubicBezTo>
                  <a:pt x="545588" y="211271"/>
                  <a:pt x="484415" y="273409"/>
                  <a:pt x="409510" y="273409"/>
                </a:cubicBezTo>
                <a:cubicBezTo>
                  <a:pt x="333356" y="273409"/>
                  <a:pt x="272184" y="211271"/>
                  <a:pt x="272184" y="136705"/>
                </a:cubicBezTo>
                <a:cubicBezTo>
                  <a:pt x="272184" y="60896"/>
                  <a:pt x="333356" y="0"/>
                  <a:pt x="409510" y="0"/>
                </a:cubicBezTo>
                <a:close/>
              </a:path>
            </a:pathLst>
          </a:custGeom>
          <a:solidFill>
            <a:schemeClr val="accent4">
              <a:alpha val="3032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9" name="Freeform 28">
            <a:extLst>
              <a:ext uri="{FF2B5EF4-FFF2-40B4-BE49-F238E27FC236}">
                <a16:creationId xmlns:a16="http://schemas.microsoft.com/office/drawing/2014/main" id="{9569DCF5-E5FE-2349-B15E-228E9CC813C7}"/>
              </a:ext>
            </a:extLst>
          </p:cNvPr>
          <p:cNvSpPr>
            <a:spLocks noChangeArrowheads="1"/>
          </p:cNvSpPr>
          <p:nvPr/>
        </p:nvSpPr>
        <p:spPr bwMode="auto">
          <a:xfrm>
            <a:off x="6451071" y="10670177"/>
            <a:ext cx="812518" cy="1426943"/>
          </a:xfrm>
          <a:custGeom>
            <a:avLst/>
            <a:gdLst>
              <a:gd name="connsiteX0" fmla="*/ 263936 w 812518"/>
              <a:gd name="connsiteY0" fmla="*/ 325338 h 1426943"/>
              <a:gd name="connsiteX1" fmla="*/ 267678 w 812518"/>
              <a:gd name="connsiteY1" fmla="*/ 325338 h 1426943"/>
              <a:gd name="connsiteX2" fmla="*/ 391161 w 812518"/>
              <a:gd name="connsiteY2" fmla="*/ 325338 h 1426943"/>
              <a:gd name="connsiteX3" fmla="*/ 421096 w 812518"/>
              <a:gd name="connsiteY3" fmla="*/ 325338 h 1426943"/>
              <a:gd name="connsiteX4" fmla="*/ 549567 w 812518"/>
              <a:gd name="connsiteY4" fmla="*/ 325338 h 1426943"/>
              <a:gd name="connsiteX5" fmla="*/ 550815 w 812518"/>
              <a:gd name="connsiteY5" fmla="*/ 325338 h 1426943"/>
              <a:gd name="connsiteX6" fmla="*/ 601954 w 812518"/>
              <a:gd name="connsiteY6" fmla="*/ 354032 h 1426943"/>
              <a:gd name="connsiteX7" fmla="*/ 805263 w 812518"/>
              <a:gd name="connsiteY7" fmla="*/ 715828 h 1426943"/>
              <a:gd name="connsiteX8" fmla="*/ 784059 w 812518"/>
              <a:gd name="connsiteY8" fmla="*/ 793177 h 1426943"/>
              <a:gd name="connsiteX9" fmla="*/ 705480 w 812518"/>
              <a:gd name="connsiteY9" fmla="*/ 771968 h 1426943"/>
              <a:gd name="connsiteX10" fmla="*/ 621911 w 812518"/>
              <a:gd name="connsiteY10" fmla="*/ 623507 h 1426943"/>
              <a:gd name="connsiteX11" fmla="*/ 681781 w 812518"/>
              <a:gd name="connsiteY11" fmla="*/ 1009007 h 1426943"/>
              <a:gd name="connsiteX12" fmla="*/ 554557 w 812518"/>
              <a:gd name="connsiteY12" fmla="*/ 1009007 h 1426943"/>
              <a:gd name="connsiteX13" fmla="*/ 554557 w 812518"/>
              <a:gd name="connsiteY13" fmla="*/ 1206123 h 1426943"/>
              <a:gd name="connsiteX14" fmla="*/ 554557 w 812518"/>
              <a:gd name="connsiteY14" fmla="*/ 1375793 h 1426943"/>
              <a:gd name="connsiteX15" fmla="*/ 503417 w 812518"/>
              <a:gd name="connsiteY15" fmla="*/ 1426943 h 1426943"/>
              <a:gd name="connsiteX16" fmla="*/ 492192 w 812518"/>
              <a:gd name="connsiteY16" fmla="*/ 1426943 h 1426943"/>
              <a:gd name="connsiteX17" fmla="*/ 441052 w 812518"/>
              <a:gd name="connsiteY17" fmla="*/ 1375793 h 1426943"/>
              <a:gd name="connsiteX18" fmla="*/ 441052 w 812518"/>
              <a:gd name="connsiteY18" fmla="*/ 1206123 h 1426943"/>
              <a:gd name="connsiteX19" fmla="*/ 441052 w 812518"/>
              <a:gd name="connsiteY19" fmla="*/ 1009007 h 1426943"/>
              <a:gd name="connsiteX20" fmla="*/ 421096 w 812518"/>
              <a:gd name="connsiteY20" fmla="*/ 1009007 h 1426943"/>
              <a:gd name="connsiteX21" fmla="*/ 391161 w 812518"/>
              <a:gd name="connsiteY21" fmla="*/ 1009007 h 1426943"/>
              <a:gd name="connsiteX22" fmla="*/ 371204 w 812518"/>
              <a:gd name="connsiteY22" fmla="*/ 1009007 h 1426943"/>
              <a:gd name="connsiteX23" fmla="*/ 371204 w 812518"/>
              <a:gd name="connsiteY23" fmla="*/ 1206123 h 1426943"/>
              <a:gd name="connsiteX24" fmla="*/ 371204 w 812518"/>
              <a:gd name="connsiteY24" fmla="*/ 1375793 h 1426943"/>
              <a:gd name="connsiteX25" fmla="*/ 320065 w 812518"/>
              <a:gd name="connsiteY25" fmla="*/ 1426943 h 1426943"/>
              <a:gd name="connsiteX26" fmla="*/ 308839 w 812518"/>
              <a:gd name="connsiteY26" fmla="*/ 1426943 h 1426943"/>
              <a:gd name="connsiteX27" fmla="*/ 257700 w 812518"/>
              <a:gd name="connsiteY27" fmla="*/ 1375793 h 1426943"/>
              <a:gd name="connsiteX28" fmla="*/ 257700 w 812518"/>
              <a:gd name="connsiteY28" fmla="*/ 1206123 h 1426943"/>
              <a:gd name="connsiteX29" fmla="*/ 257700 w 812518"/>
              <a:gd name="connsiteY29" fmla="*/ 1009007 h 1426943"/>
              <a:gd name="connsiteX30" fmla="*/ 130475 w 812518"/>
              <a:gd name="connsiteY30" fmla="*/ 1009007 h 1426943"/>
              <a:gd name="connsiteX31" fmla="*/ 190346 w 812518"/>
              <a:gd name="connsiteY31" fmla="*/ 623507 h 1426943"/>
              <a:gd name="connsiteX32" fmla="*/ 106777 w 812518"/>
              <a:gd name="connsiteY32" fmla="*/ 771968 h 1426943"/>
              <a:gd name="connsiteX33" fmla="*/ 28197 w 812518"/>
              <a:gd name="connsiteY33" fmla="*/ 793177 h 1426943"/>
              <a:gd name="connsiteX34" fmla="*/ 6993 w 812518"/>
              <a:gd name="connsiteY34" fmla="*/ 715828 h 1426943"/>
              <a:gd name="connsiteX35" fmla="*/ 210302 w 812518"/>
              <a:gd name="connsiteY35" fmla="*/ 354032 h 1426943"/>
              <a:gd name="connsiteX36" fmla="*/ 263936 w 812518"/>
              <a:gd name="connsiteY36" fmla="*/ 325338 h 1426943"/>
              <a:gd name="connsiteX37" fmla="*/ 408877 w 812518"/>
              <a:gd name="connsiteY37" fmla="*/ 0 h 1426943"/>
              <a:gd name="connsiteX38" fmla="*/ 545581 w 812518"/>
              <a:gd name="connsiteY38" fmla="*/ 136705 h 1426943"/>
              <a:gd name="connsiteX39" fmla="*/ 408877 w 812518"/>
              <a:gd name="connsiteY39" fmla="*/ 273409 h 1426943"/>
              <a:gd name="connsiteX40" fmla="*/ 272172 w 812518"/>
              <a:gd name="connsiteY40" fmla="*/ 136705 h 1426943"/>
              <a:gd name="connsiteX41" fmla="*/ 408877 w 812518"/>
              <a:gd name="connsiteY41" fmla="*/ 0 h 14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12518" h="1426943">
                <a:moveTo>
                  <a:pt x="263936" y="325338"/>
                </a:moveTo>
                <a:cubicBezTo>
                  <a:pt x="265183" y="325338"/>
                  <a:pt x="266431" y="325338"/>
                  <a:pt x="267678" y="325338"/>
                </a:cubicBezTo>
                <a:lnTo>
                  <a:pt x="391161" y="325338"/>
                </a:lnTo>
                <a:lnTo>
                  <a:pt x="421096" y="325338"/>
                </a:lnTo>
                <a:lnTo>
                  <a:pt x="549567" y="325338"/>
                </a:lnTo>
                <a:lnTo>
                  <a:pt x="550815" y="325338"/>
                </a:lnTo>
                <a:cubicBezTo>
                  <a:pt x="570771" y="325338"/>
                  <a:pt x="590728" y="335318"/>
                  <a:pt x="601954" y="354032"/>
                </a:cubicBezTo>
                <a:lnTo>
                  <a:pt x="805263" y="715828"/>
                </a:lnTo>
                <a:cubicBezTo>
                  <a:pt x="820231" y="743274"/>
                  <a:pt x="811500" y="778206"/>
                  <a:pt x="784059" y="793177"/>
                </a:cubicBezTo>
                <a:cubicBezTo>
                  <a:pt x="756619" y="808148"/>
                  <a:pt x="721694" y="798167"/>
                  <a:pt x="705480" y="771968"/>
                </a:cubicBezTo>
                <a:lnTo>
                  <a:pt x="621911" y="623507"/>
                </a:lnTo>
                <a:lnTo>
                  <a:pt x="681781" y="1009007"/>
                </a:lnTo>
                <a:lnTo>
                  <a:pt x="554557" y="1009007"/>
                </a:lnTo>
                <a:lnTo>
                  <a:pt x="554557" y="1206123"/>
                </a:lnTo>
                <a:lnTo>
                  <a:pt x="554557" y="1375793"/>
                </a:lnTo>
                <a:cubicBezTo>
                  <a:pt x="554557" y="1404487"/>
                  <a:pt x="532105" y="1426943"/>
                  <a:pt x="503417" y="1426943"/>
                </a:cubicBezTo>
                <a:lnTo>
                  <a:pt x="492192" y="1426943"/>
                </a:lnTo>
                <a:cubicBezTo>
                  <a:pt x="464751" y="1426943"/>
                  <a:pt x="441052" y="1404487"/>
                  <a:pt x="441052" y="1375793"/>
                </a:cubicBezTo>
                <a:lnTo>
                  <a:pt x="441052" y="1206123"/>
                </a:lnTo>
                <a:lnTo>
                  <a:pt x="441052" y="1009007"/>
                </a:lnTo>
                <a:lnTo>
                  <a:pt x="421096" y="1009007"/>
                </a:lnTo>
                <a:lnTo>
                  <a:pt x="391161" y="1009007"/>
                </a:lnTo>
                <a:lnTo>
                  <a:pt x="371204" y="1009007"/>
                </a:lnTo>
                <a:lnTo>
                  <a:pt x="371204" y="1206123"/>
                </a:lnTo>
                <a:lnTo>
                  <a:pt x="371204" y="1375793"/>
                </a:lnTo>
                <a:cubicBezTo>
                  <a:pt x="371204" y="1404487"/>
                  <a:pt x="347505" y="1426943"/>
                  <a:pt x="320065" y="1426943"/>
                </a:cubicBezTo>
                <a:lnTo>
                  <a:pt x="308839" y="1426943"/>
                </a:lnTo>
                <a:cubicBezTo>
                  <a:pt x="280151" y="1426943"/>
                  <a:pt x="257700" y="1404487"/>
                  <a:pt x="257700" y="1375793"/>
                </a:cubicBezTo>
                <a:lnTo>
                  <a:pt x="257700" y="1206123"/>
                </a:lnTo>
                <a:lnTo>
                  <a:pt x="257700" y="1009007"/>
                </a:lnTo>
                <a:lnTo>
                  <a:pt x="130475" y="1009007"/>
                </a:lnTo>
                <a:lnTo>
                  <a:pt x="190346" y="623507"/>
                </a:lnTo>
                <a:lnTo>
                  <a:pt x="106777" y="771968"/>
                </a:lnTo>
                <a:cubicBezTo>
                  <a:pt x="90562" y="798167"/>
                  <a:pt x="55637" y="808148"/>
                  <a:pt x="28197" y="793177"/>
                </a:cubicBezTo>
                <a:cubicBezTo>
                  <a:pt x="2004" y="778206"/>
                  <a:pt x="-7975" y="743274"/>
                  <a:pt x="6993" y="715828"/>
                </a:cubicBezTo>
                <a:lnTo>
                  <a:pt x="210302" y="354032"/>
                </a:lnTo>
                <a:cubicBezTo>
                  <a:pt x="222775" y="335318"/>
                  <a:pt x="242732" y="324090"/>
                  <a:pt x="263936" y="325338"/>
                </a:cubicBezTo>
                <a:close/>
                <a:moveTo>
                  <a:pt x="408877" y="0"/>
                </a:moveTo>
                <a:cubicBezTo>
                  <a:pt x="483443" y="0"/>
                  <a:pt x="545581" y="60896"/>
                  <a:pt x="545581" y="136705"/>
                </a:cubicBezTo>
                <a:cubicBezTo>
                  <a:pt x="545581" y="211271"/>
                  <a:pt x="483443" y="273409"/>
                  <a:pt x="408877" y="273409"/>
                </a:cubicBezTo>
                <a:cubicBezTo>
                  <a:pt x="333068" y="273409"/>
                  <a:pt x="272172" y="211271"/>
                  <a:pt x="272172" y="136705"/>
                </a:cubicBezTo>
                <a:cubicBezTo>
                  <a:pt x="272172" y="60896"/>
                  <a:pt x="333068" y="0"/>
                  <a:pt x="408877"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0" name="Freeform 521">
            <a:extLst>
              <a:ext uri="{FF2B5EF4-FFF2-40B4-BE49-F238E27FC236}">
                <a16:creationId xmlns:a16="http://schemas.microsoft.com/office/drawing/2014/main" id="{206EA4E5-4ACB-004B-8595-ECED10E500A4}"/>
              </a:ext>
            </a:extLst>
          </p:cNvPr>
          <p:cNvSpPr>
            <a:spLocks noChangeArrowheads="1"/>
          </p:cNvSpPr>
          <p:nvPr/>
        </p:nvSpPr>
        <p:spPr bwMode="auto">
          <a:xfrm>
            <a:off x="13106162" y="3935703"/>
            <a:ext cx="4702048" cy="6388415"/>
          </a:xfrm>
          <a:custGeom>
            <a:avLst/>
            <a:gdLst>
              <a:gd name="T0" fmla="*/ 2853 w 3774"/>
              <a:gd name="T1" fmla="*/ 4100 h 5130"/>
              <a:gd name="T2" fmla="*/ 2853 w 3774"/>
              <a:gd name="T3" fmla="*/ 4100 h 5130"/>
              <a:gd name="T4" fmla="*/ 1030 w 3774"/>
              <a:gd name="T5" fmla="*/ 4209 h 5130"/>
              <a:gd name="T6" fmla="*/ 1030 w 3774"/>
              <a:gd name="T7" fmla="*/ 4209 h 5130"/>
              <a:gd name="T8" fmla="*/ 920 w 3774"/>
              <a:gd name="T9" fmla="*/ 2385 h 5130"/>
              <a:gd name="T10" fmla="*/ 920 w 3774"/>
              <a:gd name="T11" fmla="*/ 2385 h 5130"/>
              <a:gd name="T12" fmla="*/ 2744 w 3774"/>
              <a:gd name="T13" fmla="*/ 2277 h 5130"/>
              <a:gd name="T14" fmla="*/ 2744 w 3774"/>
              <a:gd name="T15" fmla="*/ 2277 h 5130"/>
              <a:gd name="T16" fmla="*/ 2853 w 3774"/>
              <a:gd name="T17" fmla="*/ 4100 h 5130"/>
              <a:gd name="T18" fmla="*/ 3010 w 3774"/>
              <a:gd name="T19" fmla="*/ 1977 h 5130"/>
              <a:gd name="T20" fmla="*/ 3010 w 3774"/>
              <a:gd name="T21" fmla="*/ 1977 h 5130"/>
              <a:gd name="T22" fmla="*/ 1987 w 3774"/>
              <a:gd name="T23" fmla="*/ 1554 h 5130"/>
              <a:gd name="T24" fmla="*/ 1980 w 3774"/>
              <a:gd name="T25" fmla="*/ 727 h 5130"/>
              <a:gd name="T26" fmla="*/ 2677 w 3774"/>
              <a:gd name="T27" fmla="*/ 1440 h 5130"/>
              <a:gd name="T28" fmla="*/ 2964 w 3774"/>
              <a:gd name="T29" fmla="*/ 1159 h 5130"/>
              <a:gd name="T30" fmla="*/ 1830 w 3774"/>
              <a:gd name="T31" fmla="*/ 0 h 5130"/>
              <a:gd name="T32" fmla="*/ 1582 w 3774"/>
              <a:gd name="T33" fmla="*/ 241 h 5130"/>
              <a:gd name="T34" fmla="*/ 1576 w 3774"/>
              <a:gd name="T35" fmla="*/ 241 h 5130"/>
              <a:gd name="T36" fmla="*/ 1576 w 3774"/>
              <a:gd name="T37" fmla="*/ 246 h 5130"/>
              <a:gd name="T38" fmla="*/ 716 w 3774"/>
              <a:gd name="T39" fmla="*/ 1077 h 5130"/>
              <a:gd name="T40" fmla="*/ 995 w 3774"/>
              <a:gd name="T41" fmla="*/ 1365 h 5130"/>
              <a:gd name="T42" fmla="*/ 1578 w 3774"/>
              <a:gd name="T43" fmla="*/ 802 h 5130"/>
              <a:gd name="T44" fmla="*/ 1585 w 3774"/>
              <a:gd name="T45" fmla="*/ 1578 h 5130"/>
              <a:gd name="T46" fmla="*/ 1585 w 3774"/>
              <a:gd name="T47" fmla="*/ 1578 h 5130"/>
              <a:gd name="T48" fmla="*/ 620 w 3774"/>
              <a:gd name="T49" fmla="*/ 2119 h 5130"/>
              <a:gd name="T50" fmla="*/ 620 w 3774"/>
              <a:gd name="T51" fmla="*/ 2119 h 5130"/>
              <a:gd name="T52" fmla="*/ 763 w 3774"/>
              <a:gd name="T53" fmla="*/ 4510 h 5130"/>
              <a:gd name="T54" fmla="*/ 763 w 3774"/>
              <a:gd name="T55" fmla="*/ 4510 h 5130"/>
              <a:gd name="T56" fmla="*/ 3154 w 3774"/>
              <a:gd name="T57" fmla="*/ 4366 h 5130"/>
              <a:gd name="T58" fmla="*/ 3154 w 3774"/>
              <a:gd name="T59" fmla="*/ 4366 h 5130"/>
              <a:gd name="T60" fmla="*/ 3010 w 3774"/>
              <a:gd name="T61" fmla="*/ 1977 h 5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74" h="5130">
                <a:moveTo>
                  <a:pt x="2853" y="4100"/>
                </a:moveTo>
                <a:lnTo>
                  <a:pt x="2853" y="4100"/>
                </a:lnTo>
                <a:cubicBezTo>
                  <a:pt x="2380" y="4632"/>
                  <a:pt x="1562" y="4682"/>
                  <a:pt x="1030" y="4209"/>
                </a:cubicBezTo>
                <a:lnTo>
                  <a:pt x="1030" y="4209"/>
                </a:lnTo>
                <a:cubicBezTo>
                  <a:pt x="496" y="3736"/>
                  <a:pt x="448" y="2918"/>
                  <a:pt x="920" y="2385"/>
                </a:cubicBezTo>
                <a:lnTo>
                  <a:pt x="920" y="2385"/>
                </a:lnTo>
                <a:cubicBezTo>
                  <a:pt x="1393" y="1853"/>
                  <a:pt x="2211" y="1804"/>
                  <a:pt x="2744" y="2277"/>
                </a:cubicBezTo>
                <a:lnTo>
                  <a:pt x="2744" y="2277"/>
                </a:lnTo>
                <a:cubicBezTo>
                  <a:pt x="3277" y="2749"/>
                  <a:pt x="3326" y="3567"/>
                  <a:pt x="2853" y="4100"/>
                </a:cubicBezTo>
                <a:close/>
                <a:moveTo>
                  <a:pt x="3010" y="1977"/>
                </a:moveTo>
                <a:lnTo>
                  <a:pt x="3010" y="1977"/>
                </a:lnTo>
                <a:cubicBezTo>
                  <a:pt x="2715" y="1714"/>
                  <a:pt x="2353" y="1576"/>
                  <a:pt x="1987" y="1554"/>
                </a:cubicBezTo>
                <a:lnTo>
                  <a:pt x="1980" y="727"/>
                </a:lnTo>
                <a:lnTo>
                  <a:pt x="2677" y="1440"/>
                </a:lnTo>
                <a:lnTo>
                  <a:pt x="2964" y="1159"/>
                </a:lnTo>
                <a:lnTo>
                  <a:pt x="1830" y="0"/>
                </a:lnTo>
                <a:lnTo>
                  <a:pt x="1582" y="241"/>
                </a:lnTo>
                <a:lnTo>
                  <a:pt x="1576" y="241"/>
                </a:lnTo>
                <a:lnTo>
                  <a:pt x="1576" y="246"/>
                </a:lnTo>
                <a:lnTo>
                  <a:pt x="716" y="1077"/>
                </a:lnTo>
                <a:lnTo>
                  <a:pt x="995" y="1365"/>
                </a:lnTo>
                <a:lnTo>
                  <a:pt x="1578" y="802"/>
                </a:lnTo>
                <a:lnTo>
                  <a:pt x="1585" y="1578"/>
                </a:lnTo>
                <a:lnTo>
                  <a:pt x="1585" y="1578"/>
                </a:lnTo>
                <a:cubicBezTo>
                  <a:pt x="1224" y="1644"/>
                  <a:pt x="882" y="1824"/>
                  <a:pt x="620" y="2119"/>
                </a:cubicBezTo>
                <a:lnTo>
                  <a:pt x="620" y="2119"/>
                </a:lnTo>
                <a:cubicBezTo>
                  <a:pt x="0" y="2817"/>
                  <a:pt x="65" y="3889"/>
                  <a:pt x="763" y="4510"/>
                </a:cubicBezTo>
                <a:lnTo>
                  <a:pt x="763" y="4510"/>
                </a:lnTo>
                <a:cubicBezTo>
                  <a:pt x="1461" y="5129"/>
                  <a:pt x="2533" y="5065"/>
                  <a:pt x="3154" y="4366"/>
                </a:cubicBezTo>
                <a:lnTo>
                  <a:pt x="3154" y="4366"/>
                </a:lnTo>
                <a:cubicBezTo>
                  <a:pt x="3773" y="3668"/>
                  <a:pt x="3710" y="2595"/>
                  <a:pt x="3010" y="1977"/>
                </a:cubicBezTo>
                <a:close/>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1" name="Freeform 30">
            <a:extLst>
              <a:ext uri="{FF2B5EF4-FFF2-40B4-BE49-F238E27FC236}">
                <a16:creationId xmlns:a16="http://schemas.microsoft.com/office/drawing/2014/main" id="{449F9C80-1818-9742-AABB-159ED7F982FD}"/>
              </a:ext>
            </a:extLst>
          </p:cNvPr>
          <p:cNvSpPr>
            <a:spLocks noChangeArrowheads="1"/>
          </p:cNvSpPr>
          <p:nvPr/>
        </p:nvSpPr>
        <p:spPr bwMode="auto">
          <a:xfrm>
            <a:off x="15012250" y="6825043"/>
            <a:ext cx="888628" cy="2278369"/>
          </a:xfrm>
          <a:custGeom>
            <a:avLst/>
            <a:gdLst>
              <a:gd name="connsiteX0" fmla="*/ 77272 w 888628"/>
              <a:gd name="connsiteY0" fmla="*/ 472402 h 2278369"/>
              <a:gd name="connsiteX1" fmla="*/ 120893 w 888628"/>
              <a:gd name="connsiteY1" fmla="*/ 472402 h 2278369"/>
              <a:gd name="connsiteX2" fmla="*/ 153298 w 888628"/>
              <a:gd name="connsiteY2" fmla="*/ 472402 h 2278369"/>
              <a:gd name="connsiteX3" fmla="*/ 219353 w 888628"/>
              <a:gd name="connsiteY3" fmla="*/ 472402 h 2278369"/>
              <a:gd name="connsiteX4" fmla="*/ 310334 w 888628"/>
              <a:gd name="connsiteY4" fmla="*/ 472402 h 2278369"/>
              <a:gd name="connsiteX5" fmla="*/ 609452 w 888628"/>
              <a:gd name="connsiteY5" fmla="*/ 472402 h 2278369"/>
              <a:gd name="connsiteX6" fmla="*/ 666782 w 888628"/>
              <a:gd name="connsiteY6" fmla="*/ 472402 h 2278369"/>
              <a:gd name="connsiteX7" fmla="*/ 735330 w 888628"/>
              <a:gd name="connsiteY7" fmla="*/ 472402 h 2278369"/>
              <a:gd name="connsiteX8" fmla="*/ 800139 w 888628"/>
              <a:gd name="connsiteY8" fmla="*/ 472402 h 2278369"/>
              <a:gd name="connsiteX9" fmla="*/ 811356 w 888628"/>
              <a:gd name="connsiteY9" fmla="*/ 472402 h 2278369"/>
              <a:gd name="connsiteX10" fmla="*/ 888628 w 888628"/>
              <a:gd name="connsiteY10" fmla="*/ 563386 h 2278369"/>
              <a:gd name="connsiteX11" fmla="*/ 888628 w 888628"/>
              <a:gd name="connsiteY11" fmla="*/ 568371 h 2278369"/>
              <a:gd name="connsiteX12" fmla="*/ 888628 w 888628"/>
              <a:gd name="connsiteY12" fmla="*/ 1137955 h 2278369"/>
              <a:gd name="connsiteX13" fmla="*/ 888628 w 888628"/>
              <a:gd name="connsiteY13" fmla="*/ 1384733 h 2278369"/>
              <a:gd name="connsiteX14" fmla="*/ 811356 w 888628"/>
              <a:gd name="connsiteY14" fmla="*/ 1475717 h 2278369"/>
              <a:gd name="connsiteX15" fmla="*/ 735330 w 888628"/>
              <a:gd name="connsiteY15" fmla="*/ 1384733 h 2278369"/>
              <a:gd name="connsiteX16" fmla="*/ 735330 w 888628"/>
              <a:gd name="connsiteY16" fmla="*/ 1137955 h 2278369"/>
              <a:gd name="connsiteX17" fmla="*/ 735330 w 888628"/>
              <a:gd name="connsiteY17" fmla="*/ 856279 h 2278369"/>
              <a:gd name="connsiteX18" fmla="*/ 705418 w 888628"/>
              <a:gd name="connsiteY18" fmla="*/ 820135 h 2278369"/>
              <a:gd name="connsiteX19" fmla="*/ 705418 w 888628"/>
              <a:gd name="connsiteY19" fmla="*/ 1137955 h 2278369"/>
              <a:gd name="connsiteX20" fmla="*/ 705418 w 888628"/>
              <a:gd name="connsiteY20" fmla="*/ 1383487 h 2278369"/>
              <a:gd name="connsiteX21" fmla="*/ 705418 w 888628"/>
              <a:gd name="connsiteY21" fmla="*/ 1385980 h 2278369"/>
              <a:gd name="connsiteX22" fmla="*/ 705418 w 888628"/>
              <a:gd name="connsiteY22" fmla="*/ 1390965 h 2278369"/>
              <a:gd name="connsiteX23" fmla="*/ 705418 w 888628"/>
              <a:gd name="connsiteY23" fmla="*/ 1707539 h 2278369"/>
              <a:gd name="connsiteX24" fmla="*/ 705418 w 888628"/>
              <a:gd name="connsiteY24" fmla="*/ 1926897 h 2278369"/>
              <a:gd name="connsiteX25" fmla="*/ 705418 w 888628"/>
              <a:gd name="connsiteY25" fmla="*/ 2159965 h 2278369"/>
              <a:gd name="connsiteX26" fmla="*/ 605713 w 888628"/>
              <a:gd name="connsiteY26" fmla="*/ 2278369 h 2278369"/>
              <a:gd name="connsiteX27" fmla="*/ 507253 w 888628"/>
              <a:gd name="connsiteY27" fmla="*/ 2159965 h 2278369"/>
              <a:gd name="connsiteX28" fmla="*/ 507253 w 888628"/>
              <a:gd name="connsiteY28" fmla="*/ 1926897 h 2278369"/>
              <a:gd name="connsiteX29" fmla="*/ 507253 w 888628"/>
              <a:gd name="connsiteY29" fmla="*/ 1707539 h 2278369"/>
              <a:gd name="connsiteX30" fmla="*/ 507253 w 888628"/>
              <a:gd name="connsiteY30" fmla="*/ 1427109 h 2278369"/>
              <a:gd name="connsiteX31" fmla="*/ 380128 w 888628"/>
              <a:gd name="connsiteY31" fmla="*/ 1427109 h 2278369"/>
              <a:gd name="connsiteX32" fmla="*/ 380128 w 888628"/>
              <a:gd name="connsiteY32" fmla="*/ 1707539 h 2278369"/>
              <a:gd name="connsiteX33" fmla="*/ 380128 w 888628"/>
              <a:gd name="connsiteY33" fmla="*/ 1926897 h 2278369"/>
              <a:gd name="connsiteX34" fmla="*/ 380128 w 888628"/>
              <a:gd name="connsiteY34" fmla="*/ 2159965 h 2278369"/>
              <a:gd name="connsiteX35" fmla="*/ 280422 w 888628"/>
              <a:gd name="connsiteY35" fmla="*/ 2278369 h 2278369"/>
              <a:gd name="connsiteX36" fmla="*/ 181963 w 888628"/>
              <a:gd name="connsiteY36" fmla="*/ 2159965 h 2278369"/>
              <a:gd name="connsiteX37" fmla="*/ 181963 w 888628"/>
              <a:gd name="connsiteY37" fmla="*/ 1926897 h 2278369"/>
              <a:gd name="connsiteX38" fmla="*/ 181963 w 888628"/>
              <a:gd name="connsiteY38" fmla="*/ 1707539 h 2278369"/>
              <a:gd name="connsiteX39" fmla="*/ 181963 w 888628"/>
              <a:gd name="connsiteY39" fmla="*/ 1390965 h 2278369"/>
              <a:gd name="connsiteX40" fmla="*/ 181963 w 888628"/>
              <a:gd name="connsiteY40" fmla="*/ 1385980 h 2278369"/>
              <a:gd name="connsiteX41" fmla="*/ 181963 w 888628"/>
              <a:gd name="connsiteY41" fmla="*/ 1383487 h 2278369"/>
              <a:gd name="connsiteX42" fmla="*/ 181963 w 888628"/>
              <a:gd name="connsiteY42" fmla="*/ 1137955 h 2278369"/>
              <a:gd name="connsiteX43" fmla="*/ 181963 w 888628"/>
              <a:gd name="connsiteY43" fmla="*/ 820135 h 2278369"/>
              <a:gd name="connsiteX44" fmla="*/ 153298 w 888628"/>
              <a:gd name="connsiteY44" fmla="*/ 853786 h 2278369"/>
              <a:gd name="connsiteX45" fmla="*/ 153298 w 888628"/>
              <a:gd name="connsiteY45" fmla="*/ 1137955 h 2278369"/>
              <a:gd name="connsiteX46" fmla="*/ 153298 w 888628"/>
              <a:gd name="connsiteY46" fmla="*/ 1384733 h 2278369"/>
              <a:gd name="connsiteX47" fmla="*/ 77272 w 888628"/>
              <a:gd name="connsiteY47" fmla="*/ 1475717 h 2278369"/>
              <a:gd name="connsiteX48" fmla="*/ 0 w 888628"/>
              <a:gd name="connsiteY48" fmla="*/ 1384733 h 2278369"/>
              <a:gd name="connsiteX49" fmla="*/ 0 w 888628"/>
              <a:gd name="connsiteY49" fmla="*/ 1137955 h 2278369"/>
              <a:gd name="connsiteX50" fmla="*/ 0 w 888628"/>
              <a:gd name="connsiteY50" fmla="*/ 568371 h 2278369"/>
              <a:gd name="connsiteX51" fmla="*/ 0 w 888628"/>
              <a:gd name="connsiteY51" fmla="*/ 563386 h 2278369"/>
              <a:gd name="connsiteX52" fmla="*/ 77272 w 888628"/>
              <a:gd name="connsiteY52" fmla="*/ 472402 h 2278369"/>
              <a:gd name="connsiteX53" fmla="*/ 447684 w 888628"/>
              <a:gd name="connsiteY53" fmla="*/ 0 h 2278369"/>
              <a:gd name="connsiteX54" fmla="*/ 657914 w 888628"/>
              <a:gd name="connsiteY54" fmla="*/ 206878 h 2278369"/>
              <a:gd name="connsiteX55" fmla="*/ 447684 w 888628"/>
              <a:gd name="connsiteY55" fmla="*/ 416233 h 2278369"/>
              <a:gd name="connsiteX56" fmla="*/ 236203 w 888628"/>
              <a:gd name="connsiteY56" fmla="*/ 206878 h 2278369"/>
              <a:gd name="connsiteX57" fmla="*/ 447684 w 888628"/>
              <a:gd name="connsiteY57" fmla="*/ 0 h 227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88628" h="2278369">
                <a:moveTo>
                  <a:pt x="77272" y="472402"/>
                </a:moveTo>
                <a:lnTo>
                  <a:pt x="120893" y="472402"/>
                </a:lnTo>
                <a:lnTo>
                  <a:pt x="153298" y="472402"/>
                </a:lnTo>
                <a:lnTo>
                  <a:pt x="219353" y="472402"/>
                </a:lnTo>
                <a:lnTo>
                  <a:pt x="310334" y="472402"/>
                </a:lnTo>
                <a:lnTo>
                  <a:pt x="609452" y="472402"/>
                </a:lnTo>
                <a:lnTo>
                  <a:pt x="666782" y="472402"/>
                </a:lnTo>
                <a:lnTo>
                  <a:pt x="735330" y="472402"/>
                </a:lnTo>
                <a:lnTo>
                  <a:pt x="800139" y="472402"/>
                </a:lnTo>
                <a:lnTo>
                  <a:pt x="811356" y="472402"/>
                </a:lnTo>
                <a:cubicBezTo>
                  <a:pt x="853731" y="472402"/>
                  <a:pt x="888628" y="513532"/>
                  <a:pt x="888628" y="563386"/>
                </a:cubicBezTo>
                <a:lnTo>
                  <a:pt x="888628" y="568371"/>
                </a:lnTo>
                <a:lnTo>
                  <a:pt x="888628" y="1137955"/>
                </a:lnTo>
                <a:lnTo>
                  <a:pt x="888628" y="1384733"/>
                </a:lnTo>
                <a:cubicBezTo>
                  <a:pt x="888628" y="1434587"/>
                  <a:pt x="853731" y="1475717"/>
                  <a:pt x="811356" y="1475717"/>
                </a:cubicBezTo>
                <a:cubicBezTo>
                  <a:pt x="770227" y="1475717"/>
                  <a:pt x="735330" y="1434587"/>
                  <a:pt x="735330" y="1384733"/>
                </a:cubicBezTo>
                <a:lnTo>
                  <a:pt x="735330" y="1137955"/>
                </a:lnTo>
                <a:lnTo>
                  <a:pt x="735330" y="856279"/>
                </a:lnTo>
                <a:cubicBezTo>
                  <a:pt x="735330" y="836338"/>
                  <a:pt x="721620" y="820135"/>
                  <a:pt x="705418" y="820135"/>
                </a:cubicBezTo>
                <a:lnTo>
                  <a:pt x="705418" y="1137955"/>
                </a:lnTo>
                <a:lnTo>
                  <a:pt x="705418" y="1383487"/>
                </a:lnTo>
                <a:cubicBezTo>
                  <a:pt x="705418" y="1383487"/>
                  <a:pt x="705418" y="1384733"/>
                  <a:pt x="705418" y="1385980"/>
                </a:cubicBezTo>
                <a:cubicBezTo>
                  <a:pt x="705418" y="1387226"/>
                  <a:pt x="705418" y="1389719"/>
                  <a:pt x="705418" y="1390965"/>
                </a:cubicBezTo>
                <a:lnTo>
                  <a:pt x="705418" y="1707539"/>
                </a:lnTo>
                <a:lnTo>
                  <a:pt x="705418" y="1926897"/>
                </a:lnTo>
                <a:lnTo>
                  <a:pt x="705418" y="2159965"/>
                </a:lnTo>
                <a:cubicBezTo>
                  <a:pt x="705418" y="2224775"/>
                  <a:pt x="660551" y="2278369"/>
                  <a:pt x="605713" y="2278369"/>
                </a:cubicBezTo>
                <a:cubicBezTo>
                  <a:pt x="552121" y="2278369"/>
                  <a:pt x="507253" y="2224775"/>
                  <a:pt x="507253" y="2159965"/>
                </a:cubicBezTo>
                <a:lnTo>
                  <a:pt x="507253" y="1926897"/>
                </a:lnTo>
                <a:lnTo>
                  <a:pt x="507253" y="1707539"/>
                </a:lnTo>
                <a:lnTo>
                  <a:pt x="507253" y="1427109"/>
                </a:lnTo>
                <a:lnTo>
                  <a:pt x="380128" y="1427109"/>
                </a:lnTo>
                <a:lnTo>
                  <a:pt x="380128" y="1707539"/>
                </a:lnTo>
                <a:lnTo>
                  <a:pt x="380128" y="1926897"/>
                </a:lnTo>
                <a:lnTo>
                  <a:pt x="380128" y="2159965"/>
                </a:lnTo>
                <a:cubicBezTo>
                  <a:pt x="380128" y="2224775"/>
                  <a:pt x="335261" y="2278369"/>
                  <a:pt x="280422" y="2278369"/>
                </a:cubicBezTo>
                <a:cubicBezTo>
                  <a:pt x="226831" y="2278369"/>
                  <a:pt x="181963" y="2224775"/>
                  <a:pt x="181963" y="2159965"/>
                </a:cubicBezTo>
                <a:lnTo>
                  <a:pt x="181963" y="1926897"/>
                </a:lnTo>
                <a:lnTo>
                  <a:pt x="181963" y="1707539"/>
                </a:lnTo>
                <a:lnTo>
                  <a:pt x="181963" y="1390965"/>
                </a:lnTo>
                <a:cubicBezTo>
                  <a:pt x="181963" y="1389719"/>
                  <a:pt x="181963" y="1387226"/>
                  <a:pt x="181963" y="1385980"/>
                </a:cubicBezTo>
                <a:cubicBezTo>
                  <a:pt x="181963" y="1384733"/>
                  <a:pt x="181963" y="1383487"/>
                  <a:pt x="181963" y="1383487"/>
                </a:cubicBezTo>
                <a:lnTo>
                  <a:pt x="181963" y="1137955"/>
                </a:lnTo>
                <a:lnTo>
                  <a:pt x="181963" y="820135"/>
                </a:lnTo>
                <a:cubicBezTo>
                  <a:pt x="167007" y="820135"/>
                  <a:pt x="153298" y="835091"/>
                  <a:pt x="153298" y="853786"/>
                </a:cubicBezTo>
                <a:lnTo>
                  <a:pt x="153298" y="1137955"/>
                </a:lnTo>
                <a:lnTo>
                  <a:pt x="153298" y="1384733"/>
                </a:lnTo>
                <a:cubicBezTo>
                  <a:pt x="153298" y="1434587"/>
                  <a:pt x="119647" y="1475717"/>
                  <a:pt x="77272" y="1475717"/>
                </a:cubicBezTo>
                <a:cubicBezTo>
                  <a:pt x="34897" y="1475717"/>
                  <a:pt x="0" y="1434587"/>
                  <a:pt x="0" y="1384733"/>
                </a:cubicBezTo>
                <a:lnTo>
                  <a:pt x="0" y="1137955"/>
                </a:lnTo>
                <a:lnTo>
                  <a:pt x="0" y="568371"/>
                </a:lnTo>
                <a:lnTo>
                  <a:pt x="0" y="563386"/>
                </a:lnTo>
                <a:cubicBezTo>
                  <a:pt x="0" y="513532"/>
                  <a:pt x="34897" y="472402"/>
                  <a:pt x="77272" y="472402"/>
                </a:cubicBezTo>
                <a:close/>
                <a:moveTo>
                  <a:pt x="447684" y="0"/>
                </a:moveTo>
                <a:cubicBezTo>
                  <a:pt x="564061" y="0"/>
                  <a:pt x="657914" y="91670"/>
                  <a:pt x="657914" y="206878"/>
                </a:cubicBezTo>
                <a:cubicBezTo>
                  <a:pt x="657914" y="322085"/>
                  <a:pt x="564061" y="416233"/>
                  <a:pt x="447684" y="416233"/>
                </a:cubicBezTo>
                <a:cubicBezTo>
                  <a:pt x="330056" y="416233"/>
                  <a:pt x="236203" y="322085"/>
                  <a:pt x="236203" y="206878"/>
                </a:cubicBezTo>
                <a:cubicBezTo>
                  <a:pt x="236203" y="91670"/>
                  <a:pt x="330056" y="0"/>
                  <a:pt x="447684"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289FA681-789A-B841-B8BC-D9D312BEDE0D}"/>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68E18380-0C74-7C4F-8284-B5AB5C284CFA}"/>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7F8EF027-DC38-5E42-8291-2A57DC8911E4}"/>
              </a:ext>
            </a:extLst>
          </p:cNvPr>
          <p:cNvSpPr txBox="1"/>
          <p:nvPr/>
        </p:nvSpPr>
        <p:spPr>
          <a:xfrm>
            <a:off x="1520823" y="3908188"/>
            <a:ext cx="4204275" cy="615553"/>
          </a:xfrm>
          <a:prstGeom prst="rect">
            <a:avLst/>
          </a:prstGeom>
          <a:noFill/>
        </p:spPr>
        <p:txBody>
          <a:bodyPr wrap="square" rtlCol="0" anchor="b">
            <a:spAutoFit/>
          </a:bodyPr>
          <a:lstStyle/>
          <a:p>
            <a:pPr algn="r"/>
            <a:r>
              <a:rPr lang="en-US" sz="3400" b="1" spc="-30" dirty="0">
                <a:solidFill>
                  <a:schemeClr val="accent4"/>
                </a:solidFill>
                <a:latin typeface="Poppins" pitchFamily="2" charset="77"/>
                <a:cs typeface="Poppins" pitchFamily="2" charset="77"/>
              </a:rPr>
              <a:t>TITLE 01</a:t>
            </a:r>
          </a:p>
        </p:txBody>
      </p:sp>
      <p:sp>
        <p:nvSpPr>
          <p:cNvPr id="7" name="TextBox 6">
            <a:extLst>
              <a:ext uri="{FF2B5EF4-FFF2-40B4-BE49-F238E27FC236}">
                <a16:creationId xmlns:a16="http://schemas.microsoft.com/office/drawing/2014/main" id="{D4A12479-CA27-1148-A203-56EC818EB883}"/>
              </a:ext>
            </a:extLst>
          </p:cNvPr>
          <p:cNvSpPr txBox="1"/>
          <p:nvPr/>
        </p:nvSpPr>
        <p:spPr>
          <a:xfrm>
            <a:off x="1520825" y="4671714"/>
            <a:ext cx="4204276" cy="1454244"/>
          </a:xfrm>
          <a:prstGeom prst="rect">
            <a:avLst/>
          </a:prstGeom>
          <a:noFill/>
        </p:spPr>
        <p:txBody>
          <a:bodyPr wrap="square" rtlCol="0">
            <a:spAutoFit/>
          </a:bodyPr>
          <a:lstStyle/>
          <a:p>
            <a:pPr algn="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2C49E54F-DBD0-314A-A2AC-A14E9F1C80C4}"/>
              </a:ext>
            </a:extLst>
          </p:cNvPr>
          <p:cNvSpPr txBox="1"/>
          <p:nvPr/>
        </p:nvSpPr>
        <p:spPr>
          <a:xfrm>
            <a:off x="1520823" y="6942524"/>
            <a:ext cx="4204275" cy="615553"/>
          </a:xfrm>
          <a:prstGeom prst="rect">
            <a:avLst/>
          </a:prstGeom>
          <a:noFill/>
        </p:spPr>
        <p:txBody>
          <a:bodyPr wrap="square" rtlCol="0" anchor="b">
            <a:spAutoFit/>
          </a:bodyPr>
          <a:lstStyle/>
          <a:p>
            <a:pPr algn="r"/>
            <a:r>
              <a:rPr lang="en-US" sz="3400" b="1" spc="-30" dirty="0">
                <a:solidFill>
                  <a:schemeClr val="accent4"/>
                </a:solidFill>
                <a:latin typeface="Poppins" pitchFamily="2" charset="77"/>
                <a:cs typeface="Poppins" pitchFamily="2" charset="77"/>
              </a:rPr>
              <a:t>TITLE 02</a:t>
            </a:r>
          </a:p>
        </p:txBody>
      </p:sp>
      <p:sp>
        <p:nvSpPr>
          <p:cNvPr id="9" name="TextBox 8">
            <a:extLst>
              <a:ext uri="{FF2B5EF4-FFF2-40B4-BE49-F238E27FC236}">
                <a16:creationId xmlns:a16="http://schemas.microsoft.com/office/drawing/2014/main" id="{6D4F8487-F9C4-B54C-9C1B-93C2AE94439A}"/>
              </a:ext>
            </a:extLst>
          </p:cNvPr>
          <p:cNvSpPr txBox="1"/>
          <p:nvPr/>
        </p:nvSpPr>
        <p:spPr>
          <a:xfrm>
            <a:off x="1520825" y="7706050"/>
            <a:ext cx="4204276" cy="1454244"/>
          </a:xfrm>
          <a:prstGeom prst="rect">
            <a:avLst/>
          </a:prstGeom>
          <a:noFill/>
        </p:spPr>
        <p:txBody>
          <a:bodyPr wrap="square" rtlCol="0">
            <a:spAutoFit/>
          </a:bodyPr>
          <a:lstStyle/>
          <a:p>
            <a:pPr algn="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0" name="TextBox 9">
            <a:extLst>
              <a:ext uri="{FF2B5EF4-FFF2-40B4-BE49-F238E27FC236}">
                <a16:creationId xmlns:a16="http://schemas.microsoft.com/office/drawing/2014/main" id="{30D7FDE3-A9D5-E64A-8C5F-7C3DB18F4C64}"/>
              </a:ext>
            </a:extLst>
          </p:cNvPr>
          <p:cNvSpPr txBox="1"/>
          <p:nvPr/>
        </p:nvSpPr>
        <p:spPr>
          <a:xfrm>
            <a:off x="1520823" y="9970033"/>
            <a:ext cx="4204275" cy="615553"/>
          </a:xfrm>
          <a:prstGeom prst="rect">
            <a:avLst/>
          </a:prstGeom>
          <a:noFill/>
        </p:spPr>
        <p:txBody>
          <a:bodyPr wrap="square" rtlCol="0" anchor="b">
            <a:spAutoFit/>
          </a:bodyPr>
          <a:lstStyle/>
          <a:p>
            <a:pPr algn="r"/>
            <a:r>
              <a:rPr lang="en-US" sz="3400" b="1" spc="-30" dirty="0">
                <a:solidFill>
                  <a:schemeClr val="accent4"/>
                </a:solidFill>
                <a:latin typeface="Poppins" pitchFamily="2" charset="77"/>
                <a:cs typeface="Poppins" pitchFamily="2" charset="77"/>
              </a:rPr>
              <a:t>TITLE 03</a:t>
            </a:r>
          </a:p>
        </p:txBody>
      </p:sp>
      <p:sp>
        <p:nvSpPr>
          <p:cNvPr id="11" name="TextBox 10">
            <a:extLst>
              <a:ext uri="{FF2B5EF4-FFF2-40B4-BE49-F238E27FC236}">
                <a16:creationId xmlns:a16="http://schemas.microsoft.com/office/drawing/2014/main" id="{2703F8CD-75B2-454D-A86D-7F13E2DC2BEF}"/>
              </a:ext>
            </a:extLst>
          </p:cNvPr>
          <p:cNvSpPr txBox="1"/>
          <p:nvPr/>
        </p:nvSpPr>
        <p:spPr>
          <a:xfrm>
            <a:off x="1520825" y="10733559"/>
            <a:ext cx="4204276" cy="1454244"/>
          </a:xfrm>
          <a:prstGeom prst="rect">
            <a:avLst/>
          </a:prstGeom>
          <a:noFill/>
        </p:spPr>
        <p:txBody>
          <a:bodyPr wrap="square" rtlCol="0">
            <a:spAutoFit/>
          </a:bodyPr>
          <a:lstStyle/>
          <a:p>
            <a:pPr algn="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2" name="TextBox 11">
            <a:extLst>
              <a:ext uri="{FF2B5EF4-FFF2-40B4-BE49-F238E27FC236}">
                <a16:creationId xmlns:a16="http://schemas.microsoft.com/office/drawing/2014/main" id="{B383D0C4-2914-6340-8F50-61908C44AFCE}"/>
              </a:ext>
            </a:extLst>
          </p:cNvPr>
          <p:cNvSpPr txBox="1"/>
          <p:nvPr/>
        </p:nvSpPr>
        <p:spPr>
          <a:xfrm>
            <a:off x="18652546" y="3908188"/>
            <a:ext cx="4204275" cy="615553"/>
          </a:xfrm>
          <a:prstGeom prst="rect">
            <a:avLst/>
          </a:prstGeom>
          <a:noFill/>
        </p:spPr>
        <p:txBody>
          <a:bodyPr wrap="square" rtlCol="0" anchor="b">
            <a:spAutoFit/>
          </a:bodyPr>
          <a:lstStyle/>
          <a:p>
            <a:r>
              <a:rPr lang="en-US" sz="3400" b="1" spc="-30" dirty="0">
                <a:solidFill>
                  <a:schemeClr val="accent2"/>
                </a:solidFill>
                <a:latin typeface="Poppins" pitchFamily="2" charset="77"/>
                <a:cs typeface="Poppins" pitchFamily="2" charset="77"/>
              </a:rPr>
              <a:t>TITLE 04</a:t>
            </a:r>
          </a:p>
        </p:txBody>
      </p:sp>
      <p:sp>
        <p:nvSpPr>
          <p:cNvPr id="13" name="TextBox 12">
            <a:extLst>
              <a:ext uri="{FF2B5EF4-FFF2-40B4-BE49-F238E27FC236}">
                <a16:creationId xmlns:a16="http://schemas.microsoft.com/office/drawing/2014/main" id="{CD7C67CD-555F-2442-B95F-FC6D440B93D2}"/>
              </a:ext>
            </a:extLst>
          </p:cNvPr>
          <p:cNvSpPr txBox="1"/>
          <p:nvPr/>
        </p:nvSpPr>
        <p:spPr>
          <a:xfrm>
            <a:off x="18652548" y="4671714"/>
            <a:ext cx="4204276" cy="1454244"/>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4" name="TextBox 13">
            <a:extLst>
              <a:ext uri="{FF2B5EF4-FFF2-40B4-BE49-F238E27FC236}">
                <a16:creationId xmlns:a16="http://schemas.microsoft.com/office/drawing/2014/main" id="{B85F6CA4-D840-434A-BCE3-8F5CB111923F}"/>
              </a:ext>
            </a:extLst>
          </p:cNvPr>
          <p:cNvSpPr txBox="1"/>
          <p:nvPr/>
        </p:nvSpPr>
        <p:spPr>
          <a:xfrm>
            <a:off x="18652546" y="6942524"/>
            <a:ext cx="4204275" cy="615553"/>
          </a:xfrm>
          <a:prstGeom prst="rect">
            <a:avLst/>
          </a:prstGeom>
          <a:noFill/>
        </p:spPr>
        <p:txBody>
          <a:bodyPr wrap="square" rtlCol="0" anchor="b">
            <a:spAutoFit/>
          </a:bodyPr>
          <a:lstStyle/>
          <a:p>
            <a:r>
              <a:rPr lang="en-US" sz="3400" b="1" spc="-30" dirty="0">
                <a:solidFill>
                  <a:schemeClr val="accent2"/>
                </a:solidFill>
                <a:latin typeface="Poppins" pitchFamily="2" charset="77"/>
                <a:cs typeface="Poppins" pitchFamily="2" charset="77"/>
              </a:rPr>
              <a:t>TITLE 05</a:t>
            </a:r>
          </a:p>
        </p:txBody>
      </p:sp>
      <p:sp>
        <p:nvSpPr>
          <p:cNvPr id="15" name="TextBox 14">
            <a:extLst>
              <a:ext uri="{FF2B5EF4-FFF2-40B4-BE49-F238E27FC236}">
                <a16:creationId xmlns:a16="http://schemas.microsoft.com/office/drawing/2014/main" id="{50596681-6513-DE4F-BDF7-BB9C11CC6DBC}"/>
              </a:ext>
            </a:extLst>
          </p:cNvPr>
          <p:cNvSpPr txBox="1"/>
          <p:nvPr/>
        </p:nvSpPr>
        <p:spPr>
          <a:xfrm>
            <a:off x="18652548" y="7706050"/>
            <a:ext cx="4204276" cy="1454244"/>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6" name="TextBox 15">
            <a:extLst>
              <a:ext uri="{FF2B5EF4-FFF2-40B4-BE49-F238E27FC236}">
                <a16:creationId xmlns:a16="http://schemas.microsoft.com/office/drawing/2014/main" id="{3BA16BC4-5368-7544-82AA-65510EA1C21E}"/>
              </a:ext>
            </a:extLst>
          </p:cNvPr>
          <p:cNvSpPr txBox="1"/>
          <p:nvPr/>
        </p:nvSpPr>
        <p:spPr>
          <a:xfrm>
            <a:off x="18652546" y="9970033"/>
            <a:ext cx="4204275" cy="615553"/>
          </a:xfrm>
          <a:prstGeom prst="rect">
            <a:avLst/>
          </a:prstGeom>
          <a:noFill/>
        </p:spPr>
        <p:txBody>
          <a:bodyPr wrap="square" rtlCol="0" anchor="b">
            <a:spAutoFit/>
          </a:bodyPr>
          <a:lstStyle/>
          <a:p>
            <a:r>
              <a:rPr lang="en-US" sz="3400" b="1" spc="-30" dirty="0">
                <a:solidFill>
                  <a:schemeClr val="accent2"/>
                </a:solidFill>
                <a:latin typeface="Poppins" pitchFamily="2" charset="77"/>
                <a:cs typeface="Poppins" pitchFamily="2" charset="77"/>
              </a:rPr>
              <a:t>TITLE 06</a:t>
            </a:r>
          </a:p>
        </p:txBody>
      </p:sp>
      <p:sp>
        <p:nvSpPr>
          <p:cNvPr id="17" name="TextBox 16">
            <a:extLst>
              <a:ext uri="{FF2B5EF4-FFF2-40B4-BE49-F238E27FC236}">
                <a16:creationId xmlns:a16="http://schemas.microsoft.com/office/drawing/2014/main" id="{F4978974-C3FE-BC4B-BA9C-7B1F384B3CBE}"/>
              </a:ext>
            </a:extLst>
          </p:cNvPr>
          <p:cNvSpPr txBox="1"/>
          <p:nvPr/>
        </p:nvSpPr>
        <p:spPr>
          <a:xfrm>
            <a:off x="18652548" y="10733559"/>
            <a:ext cx="4204276" cy="1454244"/>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Tree>
    <p:extLst>
      <p:ext uri="{BB962C8B-B14F-4D97-AF65-F5344CB8AC3E}">
        <p14:creationId xmlns:p14="http://schemas.microsoft.com/office/powerpoint/2010/main" val="257204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72">
            <a:extLst>
              <a:ext uri="{FF2B5EF4-FFF2-40B4-BE49-F238E27FC236}">
                <a16:creationId xmlns:a16="http://schemas.microsoft.com/office/drawing/2014/main" id="{FB21627E-F06E-9C47-8B62-E055121D2202}"/>
              </a:ext>
            </a:extLst>
          </p:cNvPr>
          <p:cNvSpPr>
            <a:spLocks noChangeArrowheads="1"/>
          </p:cNvSpPr>
          <p:nvPr/>
        </p:nvSpPr>
        <p:spPr bwMode="auto">
          <a:xfrm>
            <a:off x="15149579" y="5160653"/>
            <a:ext cx="6602641" cy="5926994"/>
          </a:xfrm>
          <a:custGeom>
            <a:avLst/>
            <a:gdLst>
              <a:gd name="T0" fmla="*/ 2973 w 5299"/>
              <a:gd name="T1" fmla="*/ 0 h 4756"/>
              <a:gd name="T2" fmla="*/ 2973 w 5299"/>
              <a:gd name="T3" fmla="*/ 0 h 4756"/>
              <a:gd name="T4" fmla="*/ 1050 w 5299"/>
              <a:gd name="T5" fmla="*/ 1038 h 4756"/>
              <a:gd name="T6" fmla="*/ 99 w 5299"/>
              <a:gd name="T7" fmla="*/ 872 h 4756"/>
              <a:gd name="T8" fmla="*/ 99 w 5299"/>
              <a:gd name="T9" fmla="*/ 872 h 4756"/>
              <a:gd name="T10" fmla="*/ 38 w 5299"/>
              <a:gd name="T11" fmla="*/ 977 h 4756"/>
              <a:gd name="T12" fmla="*/ 710 w 5299"/>
              <a:gd name="T13" fmla="*/ 1820 h 4756"/>
              <a:gd name="T14" fmla="*/ 710 w 5299"/>
              <a:gd name="T15" fmla="*/ 1820 h 4756"/>
              <a:gd name="T16" fmla="*/ 646 w 5299"/>
              <a:gd name="T17" fmla="*/ 2377 h 4756"/>
              <a:gd name="T18" fmla="*/ 646 w 5299"/>
              <a:gd name="T19" fmla="*/ 2377 h 4756"/>
              <a:gd name="T20" fmla="*/ 2973 w 5299"/>
              <a:gd name="T21" fmla="*/ 4755 h 4756"/>
              <a:gd name="T22" fmla="*/ 2973 w 5299"/>
              <a:gd name="T23" fmla="*/ 4755 h 4756"/>
              <a:gd name="T24" fmla="*/ 5298 w 5299"/>
              <a:gd name="T25" fmla="*/ 2377 h 4756"/>
              <a:gd name="T26" fmla="*/ 5298 w 5299"/>
              <a:gd name="T27" fmla="*/ 2377 h 4756"/>
              <a:gd name="T28" fmla="*/ 2973 w 5299"/>
              <a:gd name="T29" fmla="*/ 0 h 4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9" h="4756">
                <a:moveTo>
                  <a:pt x="2973" y="0"/>
                </a:moveTo>
                <a:lnTo>
                  <a:pt x="2973" y="0"/>
                </a:lnTo>
                <a:cubicBezTo>
                  <a:pt x="2174" y="0"/>
                  <a:pt x="1469" y="412"/>
                  <a:pt x="1050" y="1038"/>
                </a:cubicBezTo>
                <a:lnTo>
                  <a:pt x="99" y="872"/>
                </a:lnTo>
                <a:lnTo>
                  <a:pt x="99" y="872"/>
                </a:lnTo>
                <a:cubicBezTo>
                  <a:pt x="41" y="862"/>
                  <a:pt x="0" y="930"/>
                  <a:pt x="38" y="977"/>
                </a:cubicBezTo>
                <a:lnTo>
                  <a:pt x="710" y="1820"/>
                </a:lnTo>
                <a:lnTo>
                  <a:pt x="710" y="1820"/>
                </a:lnTo>
                <a:cubicBezTo>
                  <a:pt x="668" y="1999"/>
                  <a:pt x="646" y="2185"/>
                  <a:pt x="646" y="2377"/>
                </a:cubicBezTo>
                <a:lnTo>
                  <a:pt x="646" y="2377"/>
                </a:lnTo>
                <a:cubicBezTo>
                  <a:pt x="646" y="3691"/>
                  <a:pt x="1688" y="4755"/>
                  <a:pt x="2973" y="4755"/>
                </a:cubicBezTo>
                <a:lnTo>
                  <a:pt x="2973" y="4755"/>
                </a:lnTo>
                <a:cubicBezTo>
                  <a:pt x="4257" y="4755"/>
                  <a:pt x="5298" y="3691"/>
                  <a:pt x="5298" y="2377"/>
                </a:cubicBezTo>
                <a:lnTo>
                  <a:pt x="5298" y="2377"/>
                </a:lnTo>
                <a:cubicBezTo>
                  <a:pt x="5298" y="1065"/>
                  <a:pt x="4257" y="0"/>
                  <a:pt x="2973" y="0"/>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16" name="Freeform 73">
            <a:extLst>
              <a:ext uri="{FF2B5EF4-FFF2-40B4-BE49-F238E27FC236}">
                <a16:creationId xmlns:a16="http://schemas.microsoft.com/office/drawing/2014/main" id="{88CDEB3A-43F9-5F4E-948F-C6E88B0CB33B}"/>
              </a:ext>
            </a:extLst>
          </p:cNvPr>
          <p:cNvSpPr>
            <a:spLocks noChangeArrowheads="1"/>
          </p:cNvSpPr>
          <p:nvPr/>
        </p:nvSpPr>
        <p:spPr bwMode="auto">
          <a:xfrm>
            <a:off x="2455146" y="5160653"/>
            <a:ext cx="6602641" cy="5926994"/>
          </a:xfrm>
          <a:custGeom>
            <a:avLst/>
            <a:gdLst>
              <a:gd name="T0" fmla="*/ 2326 w 5299"/>
              <a:gd name="T1" fmla="*/ 0 h 4756"/>
              <a:gd name="T2" fmla="*/ 2326 w 5299"/>
              <a:gd name="T3" fmla="*/ 0 h 4756"/>
              <a:gd name="T4" fmla="*/ 4248 w 5299"/>
              <a:gd name="T5" fmla="*/ 1038 h 4756"/>
              <a:gd name="T6" fmla="*/ 5199 w 5299"/>
              <a:gd name="T7" fmla="*/ 872 h 4756"/>
              <a:gd name="T8" fmla="*/ 5199 w 5299"/>
              <a:gd name="T9" fmla="*/ 872 h 4756"/>
              <a:gd name="T10" fmla="*/ 5261 w 5299"/>
              <a:gd name="T11" fmla="*/ 977 h 4756"/>
              <a:gd name="T12" fmla="*/ 4588 w 5299"/>
              <a:gd name="T13" fmla="*/ 1820 h 4756"/>
              <a:gd name="T14" fmla="*/ 4588 w 5299"/>
              <a:gd name="T15" fmla="*/ 1820 h 4756"/>
              <a:gd name="T16" fmla="*/ 4653 w 5299"/>
              <a:gd name="T17" fmla="*/ 2377 h 4756"/>
              <a:gd name="T18" fmla="*/ 4653 w 5299"/>
              <a:gd name="T19" fmla="*/ 2377 h 4756"/>
              <a:gd name="T20" fmla="*/ 2326 w 5299"/>
              <a:gd name="T21" fmla="*/ 4755 h 4756"/>
              <a:gd name="T22" fmla="*/ 2326 w 5299"/>
              <a:gd name="T23" fmla="*/ 4755 h 4756"/>
              <a:gd name="T24" fmla="*/ 0 w 5299"/>
              <a:gd name="T25" fmla="*/ 2377 h 4756"/>
              <a:gd name="T26" fmla="*/ 0 w 5299"/>
              <a:gd name="T27" fmla="*/ 2377 h 4756"/>
              <a:gd name="T28" fmla="*/ 2326 w 5299"/>
              <a:gd name="T29" fmla="*/ 0 h 4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9" h="4756">
                <a:moveTo>
                  <a:pt x="2326" y="0"/>
                </a:moveTo>
                <a:lnTo>
                  <a:pt x="2326" y="0"/>
                </a:lnTo>
                <a:cubicBezTo>
                  <a:pt x="3125" y="0"/>
                  <a:pt x="3829" y="412"/>
                  <a:pt x="4248" y="1038"/>
                </a:cubicBezTo>
                <a:lnTo>
                  <a:pt x="5199" y="872"/>
                </a:lnTo>
                <a:lnTo>
                  <a:pt x="5199" y="872"/>
                </a:lnTo>
                <a:cubicBezTo>
                  <a:pt x="5258" y="862"/>
                  <a:pt x="5298" y="930"/>
                  <a:pt x="5261" y="977"/>
                </a:cubicBezTo>
                <a:lnTo>
                  <a:pt x="4588" y="1820"/>
                </a:lnTo>
                <a:lnTo>
                  <a:pt x="4588" y="1820"/>
                </a:lnTo>
                <a:cubicBezTo>
                  <a:pt x="4630" y="1999"/>
                  <a:pt x="4653" y="2185"/>
                  <a:pt x="4653" y="2377"/>
                </a:cubicBezTo>
                <a:lnTo>
                  <a:pt x="4653" y="2377"/>
                </a:lnTo>
                <a:cubicBezTo>
                  <a:pt x="4653" y="3691"/>
                  <a:pt x="3611" y="4755"/>
                  <a:pt x="2326" y="4755"/>
                </a:cubicBezTo>
                <a:lnTo>
                  <a:pt x="2326" y="4755"/>
                </a:lnTo>
                <a:cubicBezTo>
                  <a:pt x="1041" y="4755"/>
                  <a:pt x="0" y="3691"/>
                  <a:pt x="0" y="2377"/>
                </a:cubicBezTo>
                <a:lnTo>
                  <a:pt x="0" y="2377"/>
                </a:lnTo>
                <a:cubicBezTo>
                  <a:pt x="0" y="1065"/>
                  <a:pt x="1041" y="0"/>
                  <a:pt x="2326" y="0"/>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11CA1CAA-22C7-A14B-A808-C8844AAEFFE8}"/>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A7380394-39B4-4440-BDC4-08E6FEE47EAB}"/>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B23CCE63-D82C-1D44-8B16-D9CC6F0130BD}"/>
              </a:ext>
            </a:extLst>
          </p:cNvPr>
          <p:cNvSpPr txBox="1"/>
          <p:nvPr/>
        </p:nvSpPr>
        <p:spPr>
          <a:xfrm>
            <a:off x="3456661" y="7838519"/>
            <a:ext cx="3734973" cy="1915909"/>
          </a:xfrm>
          <a:prstGeom prst="rect">
            <a:avLst/>
          </a:prstGeom>
          <a:noFill/>
        </p:spPr>
        <p:txBody>
          <a:bodyPr wrap="square" rtlCol="0">
            <a:spAutoFit/>
          </a:bodyPr>
          <a:lstStyle/>
          <a:p>
            <a:pPr algn="ct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7" name="TextBox 6">
            <a:extLst>
              <a:ext uri="{FF2B5EF4-FFF2-40B4-BE49-F238E27FC236}">
                <a16:creationId xmlns:a16="http://schemas.microsoft.com/office/drawing/2014/main" id="{BD8A447D-A2C9-B24B-B7BD-61E47239D75C}"/>
              </a:ext>
            </a:extLst>
          </p:cNvPr>
          <p:cNvSpPr txBox="1"/>
          <p:nvPr/>
        </p:nvSpPr>
        <p:spPr>
          <a:xfrm>
            <a:off x="3456660" y="6601707"/>
            <a:ext cx="3734973" cy="1231106"/>
          </a:xfrm>
          <a:prstGeom prst="rect">
            <a:avLst/>
          </a:prstGeom>
          <a:noFill/>
        </p:spPr>
        <p:txBody>
          <a:bodyPr wrap="square" rtlCol="0" anchor="b">
            <a:spAutoFit/>
          </a:bodyPr>
          <a:lstStyle/>
          <a:p>
            <a:pPr algn="ctr"/>
            <a:r>
              <a:rPr lang="en-US" sz="7400" b="1" spc="-290" dirty="0">
                <a:solidFill>
                  <a:schemeClr val="bg1"/>
                </a:solidFill>
                <a:latin typeface="Poppins" pitchFamily="2" charset="77"/>
                <a:cs typeface="Poppins" pitchFamily="2" charset="77"/>
              </a:rPr>
              <a:t>50%</a:t>
            </a:r>
          </a:p>
        </p:txBody>
      </p:sp>
      <p:sp>
        <p:nvSpPr>
          <p:cNvPr id="8" name="TextBox 7">
            <a:extLst>
              <a:ext uri="{FF2B5EF4-FFF2-40B4-BE49-F238E27FC236}">
                <a16:creationId xmlns:a16="http://schemas.microsoft.com/office/drawing/2014/main" id="{F3F3A180-5162-2548-A11E-3AEDE207D438}"/>
              </a:ext>
            </a:extLst>
          </p:cNvPr>
          <p:cNvSpPr txBox="1"/>
          <p:nvPr/>
        </p:nvSpPr>
        <p:spPr>
          <a:xfrm>
            <a:off x="16992523" y="7838519"/>
            <a:ext cx="3734973" cy="1915909"/>
          </a:xfrm>
          <a:prstGeom prst="rect">
            <a:avLst/>
          </a:prstGeom>
          <a:noFill/>
        </p:spPr>
        <p:txBody>
          <a:bodyPr wrap="square" rtlCol="0">
            <a:spAutoFit/>
          </a:bodyPr>
          <a:lstStyle/>
          <a:p>
            <a:pPr algn="ct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9" name="TextBox 8">
            <a:extLst>
              <a:ext uri="{FF2B5EF4-FFF2-40B4-BE49-F238E27FC236}">
                <a16:creationId xmlns:a16="http://schemas.microsoft.com/office/drawing/2014/main" id="{ECF60919-3D9D-1347-BB7C-98003838AABA}"/>
              </a:ext>
            </a:extLst>
          </p:cNvPr>
          <p:cNvSpPr txBox="1"/>
          <p:nvPr/>
        </p:nvSpPr>
        <p:spPr>
          <a:xfrm>
            <a:off x="16992522" y="6601707"/>
            <a:ext cx="3734973" cy="1231106"/>
          </a:xfrm>
          <a:prstGeom prst="rect">
            <a:avLst/>
          </a:prstGeom>
          <a:noFill/>
        </p:spPr>
        <p:txBody>
          <a:bodyPr wrap="square" rtlCol="0" anchor="b">
            <a:spAutoFit/>
          </a:bodyPr>
          <a:lstStyle/>
          <a:p>
            <a:pPr algn="ctr"/>
            <a:r>
              <a:rPr lang="en-US" sz="7400" b="1" spc="-290" dirty="0">
                <a:solidFill>
                  <a:schemeClr val="bg1"/>
                </a:solidFill>
                <a:latin typeface="Poppins" pitchFamily="2" charset="77"/>
                <a:cs typeface="Poppins" pitchFamily="2" charset="77"/>
              </a:rPr>
              <a:t>90%</a:t>
            </a:r>
          </a:p>
        </p:txBody>
      </p:sp>
      <p:grpSp>
        <p:nvGrpSpPr>
          <p:cNvPr id="14" name="Group 13">
            <a:extLst>
              <a:ext uri="{FF2B5EF4-FFF2-40B4-BE49-F238E27FC236}">
                <a16:creationId xmlns:a16="http://schemas.microsoft.com/office/drawing/2014/main" id="{DC0855A7-F90F-1447-AEA7-4FAF789E9011}"/>
              </a:ext>
            </a:extLst>
          </p:cNvPr>
          <p:cNvGrpSpPr/>
          <p:nvPr/>
        </p:nvGrpSpPr>
        <p:grpSpPr>
          <a:xfrm>
            <a:off x="9905999" y="3798277"/>
            <a:ext cx="4873625" cy="8596923"/>
            <a:chOff x="9905999" y="3798277"/>
            <a:chExt cx="4873625" cy="8596923"/>
          </a:xfrm>
        </p:grpSpPr>
        <p:graphicFrame>
          <p:nvGraphicFramePr>
            <p:cNvPr id="10" name="Chart 9">
              <a:extLst>
                <a:ext uri="{FF2B5EF4-FFF2-40B4-BE49-F238E27FC236}">
                  <a16:creationId xmlns:a16="http://schemas.microsoft.com/office/drawing/2014/main" id="{12A6AC14-3178-7747-93CC-DF3313B45E81}"/>
                </a:ext>
              </a:extLst>
            </p:cNvPr>
            <p:cNvGraphicFramePr/>
            <p:nvPr>
              <p:extLst>
                <p:ext uri="{D42A27DB-BD31-4B8C-83A1-F6EECF244321}">
                  <p14:modId xmlns:p14="http://schemas.microsoft.com/office/powerpoint/2010/main" val="701450874"/>
                </p:ext>
              </p:extLst>
            </p:nvPr>
          </p:nvGraphicFramePr>
          <p:xfrm>
            <a:off x="9977170" y="3889830"/>
            <a:ext cx="2211654" cy="8505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399FF8D8-7E86-7045-8DB4-5DCBE7CE829E}"/>
                </a:ext>
              </a:extLst>
            </p:cNvPr>
            <p:cNvGraphicFramePr/>
            <p:nvPr>
              <p:extLst>
                <p:ext uri="{D42A27DB-BD31-4B8C-83A1-F6EECF244321}">
                  <p14:modId xmlns:p14="http://schemas.microsoft.com/office/powerpoint/2010/main" val="1173936928"/>
                </p:ext>
              </p:extLst>
            </p:nvPr>
          </p:nvGraphicFramePr>
          <p:xfrm>
            <a:off x="12190069" y="3889830"/>
            <a:ext cx="2466964" cy="8505370"/>
          </p:xfrm>
          <a:graphic>
            <a:graphicData uri="http://schemas.openxmlformats.org/drawingml/2006/chart">
              <c:chart xmlns:c="http://schemas.openxmlformats.org/drawingml/2006/chart" xmlns:r="http://schemas.openxmlformats.org/officeDocument/2006/relationships" r:id="rId3"/>
            </a:graphicData>
          </a:graphic>
        </p:graphicFrame>
        <p:sp>
          <p:nvSpPr>
            <p:cNvPr id="13" name="Freeform 12">
              <a:extLst>
                <a:ext uri="{FF2B5EF4-FFF2-40B4-BE49-F238E27FC236}">
                  <a16:creationId xmlns:a16="http://schemas.microsoft.com/office/drawing/2014/main" id="{6EEA6857-7910-1044-A994-12E44CB03072}"/>
                </a:ext>
              </a:extLst>
            </p:cNvPr>
            <p:cNvSpPr/>
            <p:nvPr/>
          </p:nvSpPr>
          <p:spPr>
            <a:xfrm>
              <a:off x="9905999" y="3798277"/>
              <a:ext cx="4873625" cy="8593015"/>
            </a:xfrm>
            <a:custGeom>
              <a:avLst/>
              <a:gdLst>
                <a:gd name="connsiteX0" fmla="*/ 1381352 w 4873625"/>
                <a:gd name="connsiteY0" fmla="*/ 2059707 h 8593015"/>
                <a:gd name="connsiteX1" fmla="*/ 1356475 w 4873625"/>
                <a:gd name="connsiteY1" fmla="*/ 2062198 h 8593015"/>
                <a:gd name="connsiteX2" fmla="*/ 1004466 w 4873625"/>
                <a:gd name="connsiteY2" fmla="*/ 2273939 h 8593015"/>
                <a:gd name="connsiteX3" fmla="*/ 144856 w 4873625"/>
                <a:gd name="connsiteY3" fmla="*/ 4536428 h 8593015"/>
                <a:gd name="connsiteX4" fmla="*/ 336599 w 4873625"/>
                <a:gd name="connsiteY4" fmla="*/ 4965607 h 8593015"/>
                <a:gd name="connsiteX5" fmla="*/ 766155 w 4873625"/>
                <a:gd name="connsiteY5" fmla="*/ 4772227 h 8593015"/>
                <a:gd name="connsiteX6" fmla="*/ 1273137 w 4873625"/>
                <a:gd name="connsiteY6" fmla="*/ 3442254 h 8593015"/>
                <a:gd name="connsiteX7" fmla="*/ 1272103 w 4873625"/>
                <a:gd name="connsiteY7" fmla="*/ 8192259 h 8593015"/>
                <a:gd name="connsiteX8" fmla="*/ 1570948 w 4873625"/>
                <a:gd name="connsiteY8" fmla="*/ 8491104 h 8593015"/>
                <a:gd name="connsiteX9" fmla="*/ 1638188 w 4873625"/>
                <a:gd name="connsiteY9" fmla="*/ 8491104 h 8593015"/>
                <a:gd name="connsiteX10" fmla="*/ 1937033 w 4873625"/>
                <a:gd name="connsiteY10" fmla="*/ 8192259 h 8593015"/>
                <a:gd name="connsiteX11" fmla="*/ 1937033 w 4873625"/>
                <a:gd name="connsiteY11" fmla="*/ 6044307 h 8593015"/>
                <a:gd name="connsiteX12" fmla="*/ 2232143 w 4873625"/>
                <a:gd name="connsiteY12" fmla="*/ 6044307 h 8593015"/>
                <a:gd name="connsiteX13" fmla="*/ 2232145 w 4873625"/>
                <a:gd name="connsiteY13" fmla="*/ 2059707 h 8593015"/>
                <a:gd name="connsiteX14" fmla="*/ 2332262 w 4873625"/>
                <a:gd name="connsiteY14" fmla="*/ 2056992 h 8593015"/>
                <a:gd name="connsiteX15" fmla="*/ 2332262 w 4873625"/>
                <a:gd name="connsiteY15" fmla="*/ 6048101 h 8593015"/>
                <a:gd name="connsiteX16" fmla="*/ 2421936 w 4873625"/>
                <a:gd name="connsiteY16" fmla="*/ 6048101 h 8593015"/>
                <a:gd name="connsiteX17" fmla="*/ 2536518 w 4873625"/>
                <a:gd name="connsiteY17" fmla="*/ 6048101 h 8593015"/>
                <a:gd name="connsiteX18" fmla="*/ 2536518 w 4873625"/>
                <a:gd name="connsiteY18" fmla="*/ 8197542 h 8593015"/>
                <a:gd name="connsiteX19" fmla="*/ 2835430 w 4873625"/>
                <a:gd name="connsiteY19" fmla="*/ 8496595 h 8593015"/>
                <a:gd name="connsiteX20" fmla="*/ 2903931 w 4873625"/>
                <a:gd name="connsiteY20" fmla="*/ 8496595 h 8593015"/>
                <a:gd name="connsiteX21" fmla="*/ 3202843 w 4873625"/>
                <a:gd name="connsiteY21" fmla="*/ 8197542 h 8593015"/>
                <a:gd name="connsiteX22" fmla="*/ 3202843 w 4873625"/>
                <a:gd name="connsiteY22" fmla="*/ 6048101 h 8593015"/>
                <a:gd name="connsiteX23" fmla="*/ 3942649 w 4873625"/>
                <a:gd name="connsiteY23" fmla="*/ 6048101 h 8593015"/>
                <a:gd name="connsiteX24" fmla="*/ 3593919 w 4873625"/>
                <a:gd name="connsiteY24" fmla="*/ 3795236 h 8593015"/>
                <a:gd name="connsiteX25" fmla="*/ 4083387 w 4873625"/>
                <a:gd name="connsiteY25" fmla="*/ 4662489 h 8593015"/>
                <a:gd name="connsiteX26" fmla="*/ 4536736 w 4873625"/>
                <a:gd name="connsiteY26" fmla="*/ 4789587 h 8593015"/>
                <a:gd name="connsiteX27" fmla="*/ 4663774 w 4873625"/>
                <a:gd name="connsiteY27" fmla="*/ 4336023 h 8593015"/>
                <a:gd name="connsiteX28" fmla="*/ 3473109 w 4873625"/>
                <a:gd name="connsiteY28" fmla="*/ 2225210 h 8593015"/>
                <a:gd name="connsiteX29" fmla="*/ 3174197 w 4873625"/>
                <a:gd name="connsiteY29" fmla="*/ 2056992 h 8593015"/>
                <a:gd name="connsiteX30" fmla="*/ 3169215 w 4873625"/>
                <a:gd name="connsiteY30" fmla="*/ 2056992 h 8593015"/>
                <a:gd name="connsiteX31" fmla="*/ 2421936 w 4873625"/>
                <a:gd name="connsiteY31" fmla="*/ 2056992 h 8593015"/>
                <a:gd name="connsiteX32" fmla="*/ 2232136 w 4873625"/>
                <a:gd name="connsiteY32" fmla="*/ 159397 h 8593015"/>
                <a:gd name="connsiteX33" fmla="*/ 1480836 w 4873625"/>
                <a:gd name="connsiteY33" fmla="*/ 955267 h 8593015"/>
                <a:gd name="connsiteX34" fmla="*/ 2232136 w 4873625"/>
                <a:gd name="connsiteY34" fmla="*/ 1751137 h 8593015"/>
                <a:gd name="connsiteX35" fmla="*/ 2332262 w 4873625"/>
                <a:gd name="connsiteY35" fmla="*/ 159396 h 8593015"/>
                <a:gd name="connsiteX36" fmla="*/ 2332262 w 4873625"/>
                <a:gd name="connsiteY36" fmla="*/ 1751139 h 8593015"/>
                <a:gd name="connsiteX37" fmla="*/ 3083559 w 4873625"/>
                <a:gd name="connsiteY37" fmla="*/ 955891 h 8593015"/>
                <a:gd name="connsiteX38" fmla="*/ 3083559 w 4873625"/>
                <a:gd name="connsiteY38" fmla="*/ 954647 h 8593015"/>
                <a:gd name="connsiteX39" fmla="*/ 2332262 w 4873625"/>
                <a:gd name="connsiteY39" fmla="*/ 159396 h 8593015"/>
                <a:gd name="connsiteX40" fmla="*/ 0 w 4873625"/>
                <a:gd name="connsiteY40" fmla="*/ 0 h 8593015"/>
                <a:gd name="connsiteX41" fmla="*/ 4873625 w 4873625"/>
                <a:gd name="connsiteY41" fmla="*/ 0 h 8593015"/>
                <a:gd name="connsiteX42" fmla="*/ 4873625 w 4873625"/>
                <a:gd name="connsiteY42" fmla="*/ 8593015 h 8593015"/>
                <a:gd name="connsiteX43" fmla="*/ 0 w 4873625"/>
                <a:gd name="connsiteY43" fmla="*/ 8593015 h 8593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873625" h="8593015">
                  <a:moveTo>
                    <a:pt x="1381352" y="2059707"/>
                  </a:moveTo>
                  <a:cubicBezTo>
                    <a:pt x="1372645" y="2059707"/>
                    <a:pt x="1365182" y="2059707"/>
                    <a:pt x="1356475" y="2062198"/>
                  </a:cubicBezTo>
                  <a:cubicBezTo>
                    <a:pt x="1208457" y="2043515"/>
                    <a:pt x="1060439" y="2128211"/>
                    <a:pt x="1004466" y="2273939"/>
                  </a:cubicBezTo>
                  <a:lnTo>
                    <a:pt x="144856" y="4536428"/>
                  </a:lnTo>
                  <a:cubicBezTo>
                    <a:pt x="80111" y="4707351"/>
                    <a:pt x="166022" y="4900731"/>
                    <a:pt x="336599" y="4965607"/>
                  </a:cubicBezTo>
                  <a:cubicBezTo>
                    <a:pt x="508422" y="5030483"/>
                    <a:pt x="701411" y="4944398"/>
                    <a:pt x="766155" y="4772227"/>
                  </a:cubicBezTo>
                  <a:lnTo>
                    <a:pt x="1273137" y="3442254"/>
                  </a:lnTo>
                  <a:cubicBezTo>
                    <a:pt x="1272792" y="5025589"/>
                    <a:pt x="1272448" y="6608924"/>
                    <a:pt x="1272103" y="8192259"/>
                  </a:cubicBezTo>
                  <a:cubicBezTo>
                    <a:pt x="1272103" y="8356623"/>
                    <a:pt x="1406583" y="8491104"/>
                    <a:pt x="1570948" y="8491104"/>
                  </a:cubicBezTo>
                  <a:lnTo>
                    <a:pt x="1638188" y="8491104"/>
                  </a:lnTo>
                  <a:cubicBezTo>
                    <a:pt x="1802553" y="8491104"/>
                    <a:pt x="1937033" y="8356623"/>
                    <a:pt x="1937033" y="8192259"/>
                  </a:cubicBezTo>
                  <a:lnTo>
                    <a:pt x="1937033" y="6044307"/>
                  </a:lnTo>
                  <a:lnTo>
                    <a:pt x="2232143" y="6044307"/>
                  </a:lnTo>
                  <a:cubicBezTo>
                    <a:pt x="2232144" y="4716107"/>
                    <a:pt x="2232144" y="3387907"/>
                    <a:pt x="2232145" y="2059707"/>
                  </a:cubicBezTo>
                  <a:close/>
                  <a:moveTo>
                    <a:pt x="2332262" y="2056992"/>
                  </a:moveTo>
                  <a:lnTo>
                    <a:pt x="2332262" y="6048101"/>
                  </a:lnTo>
                  <a:lnTo>
                    <a:pt x="2421936" y="6048101"/>
                  </a:lnTo>
                  <a:lnTo>
                    <a:pt x="2536518" y="6048101"/>
                  </a:lnTo>
                  <a:lnTo>
                    <a:pt x="2536518" y="8197542"/>
                  </a:lnTo>
                  <a:cubicBezTo>
                    <a:pt x="2536518" y="8362021"/>
                    <a:pt x="2671029" y="8496595"/>
                    <a:pt x="2835430" y="8496595"/>
                  </a:cubicBezTo>
                  <a:lnTo>
                    <a:pt x="2903931" y="8496595"/>
                  </a:lnTo>
                  <a:cubicBezTo>
                    <a:pt x="3067087" y="8496595"/>
                    <a:pt x="3202843" y="8362021"/>
                    <a:pt x="3202843" y="8197542"/>
                  </a:cubicBezTo>
                  <a:lnTo>
                    <a:pt x="3202843" y="6048101"/>
                  </a:lnTo>
                  <a:lnTo>
                    <a:pt x="3942649" y="6048101"/>
                  </a:lnTo>
                  <a:lnTo>
                    <a:pt x="3593919" y="3795236"/>
                  </a:lnTo>
                  <a:lnTo>
                    <a:pt x="4083387" y="4662489"/>
                  </a:lnTo>
                  <a:cubicBezTo>
                    <a:pt x="4173060" y="4821984"/>
                    <a:pt x="4377317" y="4879303"/>
                    <a:pt x="4536736" y="4789587"/>
                  </a:cubicBezTo>
                  <a:cubicBezTo>
                    <a:pt x="4696156" y="4698625"/>
                    <a:pt x="4753448" y="4495518"/>
                    <a:pt x="4663774" y="4336023"/>
                  </a:cubicBezTo>
                  <a:lnTo>
                    <a:pt x="3473109" y="2225210"/>
                  </a:lnTo>
                  <a:cubicBezTo>
                    <a:pt x="3410835" y="2114311"/>
                    <a:pt x="3292516" y="2054500"/>
                    <a:pt x="3174197" y="2056992"/>
                  </a:cubicBezTo>
                  <a:lnTo>
                    <a:pt x="3169215" y="2056992"/>
                  </a:lnTo>
                  <a:lnTo>
                    <a:pt x="2421936" y="2056992"/>
                  </a:lnTo>
                  <a:close/>
                  <a:moveTo>
                    <a:pt x="2232136" y="159397"/>
                  </a:moveTo>
                  <a:cubicBezTo>
                    <a:pt x="1812806" y="184268"/>
                    <a:pt x="1480836" y="532461"/>
                    <a:pt x="1480836" y="955267"/>
                  </a:cubicBezTo>
                  <a:cubicBezTo>
                    <a:pt x="1480836" y="1379317"/>
                    <a:pt x="1812806" y="1726266"/>
                    <a:pt x="2232136" y="1751137"/>
                  </a:cubicBezTo>
                  <a:close/>
                  <a:moveTo>
                    <a:pt x="2332262" y="159396"/>
                  </a:moveTo>
                  <a:lnTo>
                    <a:pt x="2332262" y="1751139"/>
                  </a:lnTo>
                  <a:cubicBezTo>
                    <a:pt x="2751038" y="1726287"/>
                    <a:pt x="3083559" y="1379609"/>
                    <a:pt x="3083559" y="955891"/>
                  </a:cubicBezTo>
                  <a:lnTo>
                    <a:pt x="3083559" y="954647"/>
                  </a:lnTo>
                  <a:cubicBezTo>
                    <a:pt x="3083559" y="532170"/>
                    <a:pt x="2751038" y="184248"/>
                    <a:pt x="2332262" y="159396"/>
                  </a:cubicBezTo>
                  <a:close/>
                  <a:moveTo>
                    <a:pt x="0" y="0"/>
                  </a:moveTo>
                  <a:lnTo>
                    <a:pt x="4873625" y="0"/>
                  </a:lnTo>
                  <a:lnTo>
                    <a:pt x="4873625" y="8593015"/>
                  </a:lnTo>
                  <a:lnTo>
                    <a:pt x="0" y="859301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Poppins" panose="00000500000000000000" pitchFamily="2" charset="0"/>
              </a:endParaRPr>
            </a:p>
          </p:txBody>
        </p:sp>
      </p:grpSp>
    </p:spTree>
    <p:extLst>
      <p:ext uri="{BB962C8B-B14F-4D97-AF65-F5344CB8AC3E}">
        <p14:creationId xmlns:p14="http://schemas.microsoft.com/office/powerpoint/2010/main" val="129350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01E933F-76D6-8F43-B279-159897954D26}"/>
              </a:ext>
            </a:extLst>
          </p:cNvPr>
          <p:cNvGrpSpPr/>
          <p:nvPr/>
        </p:nvGrpSpPr>
        <p:grpSpPr>
          <a:xfrm>
            <a:off x="8781071" y="4859080"/>
            <a:ext cx="2765888" cy="6743124"/>
            <a:chOff x="8781071" y="4859080"/>
            <a:chExt cx="2765888" cy="6743124"/>
          </a:xfrm>
        </p:grpSpPr>
        <p:graphicFrame>
          <p:nvGraphicFramePr>
            <p:cNvPr id="12" name="Chart 11">
              <a:extLst>
                <a:ext uri="{FF2B5EF4-FFF2-40B4-BE49-F238E27FC236}">
                  <a16:creationId xmlns:a16="http://schemas.microsoft.com/office/drawing/2014/main" id="{A0BE705C-573E-5A47-A5D1-83A387F4ACFD}"/>
                </a:ext>
              </a:extLst>
            </p:cNvPr>
            <p:cNvGraphicFramePr/>
            <p:nvPr>
              <p:extLst>
                <p:ext uri="{D42A27DB-BD31-4B8C-83A1-F6EECF244321}">
                  <p14:modId xmlns:p14="http://schemas.microsoft.com/office/powerpoint/2010/main" val="3743950172"/>
                </p:ext>
              </p:extLst>
            </p:nvPr>
          </p:nvGraphicFramePr>
          <p:xfrm>
            <a:off x="8829107" y="4889835"/>
            <a:ext cx="2664477" cy="6664308"/>
          </p:xfrm>
          <a:graphic>
            <a:graphicData uri="http://schemas.openxmlformats.org/drawingml/2006/chart">
              <c:chart xmlns:c="http://schemas.openxmlformats.org/drawingml/2006/chart" xmlns:r="http://schemas.openxmlformats.org/officeDocument/2006/relationships" r:id="rId2"/>
            </a:graphicData>
          </a:graphic>
        </p:graphicFrame>
        <p:sp>
          <p:nvSpPr>
            <p:cNvPr id="14" name="Freeform 13">
              <a:extLst>
                <a:ext uri="{FF2B5EF4-FFF2-40B4-BE49-F238E27FC236}">
                  <a16:creationId xmlns:a16="http://schemas.microsoft.com/office/drawing/2014/main" id="{AABEDAC3-53F9-DF42-837B-6087D03E37D3}"/>
                </a:ext>
              </a:extLst>
            </p:cNvPr>
            <p:cNvSpPr>
              <a:spLocks noChangeArrowheads="1"/>
            </p:cNvSpPr>
            <p:nvPr/>
          </p:nvSpPr>
          <p:spPr bwMode="auto">
            <a:xfrm>
              <a:off x="8781071" y="4859080"/>
              <a:ext cx="2765888" cy="6743124"/>
            </a:xfrm>
            <a:custGeom>
              <a:avLst/>
              <a:gdLst>
                <a:gd name="connsiteX0" fmla="*/ 322489 w 2765888"/>
                <a:gd name="connsiteY0" fmla="*/ 1444127 h 6743124"/>
                <a:gd name="connsiteX1" fmla="*/ 100939 w 2765888"/>
                <a:gd name="connsiteY1" fmla="*/ 1708086 h 6743124"/>
                <a:gd name="connsiteX2" fmla="*/ 100939 w 2765888"/>
                <a:gd name="connsiteY2" fmla="*/ 1723027 h 6743124"/>
                <a:gd name="connsiteX3" fmla="*/ 100939 w 2765888"/>
                <a:gd name="connsiteY3" fmla="*/ 4079982 h 6743124"/>
                <a:gd name="connsiteX4" fmla="*/ 322489 w 2765888"/>
                <a:gd name="connsiteY4" fmla="*/ 4342696 h 6743124"/>
                <a:gd name="connsiteX5" fmla="*/ 544040 w 2765888"/>
                <a:gd name="connsiteY5" fmla="*/ 4079982 h 6743124"/>
                <a:gd name="connsiteX6" fmla="*/ 544040 w 2765888"/>
                <a:gd name="connsiteY6" fmla="*/ 2544787 h 6743124"/>
                <a:gd name="connsiteX7" fmla="*/ 624943 w 2765888"/>
                <a:gd name="connsiteY7" fmla="*/ 2448915 h 6743124"/>
                <a:gd name="connsiteX8" fmla="*/ 628271 w 2765888"/>
                <a:gd name="connsiteY8" fmla="*/ 6322949 h 6743124"/>
                <a:gd name="connsiteX9" fmla="*/ 912667 w 2765888"/>
                <a:gd name="connsiteY9" fmla="*/ 6661272 h 6743124"/>
                <a:gd name="connsiteX10" fmla="*/ 1198305 w 2765888"/>
                <a:gd name="connsiteY10" fmla="*/ 6322949 h 6743124"/>
                <a:gd name="connsiteX11" fmla="*/ 1196244 w 2765888"/>
                <a:gd name="connsiteY11" fmla="*/ 4200756 h 6743124"/>
                <a:gd name="connsiteX12" fmla="*/ 1563420 w 2765888"/>
                <a:gd name="connsiteY12" fmla="*/ 4200756 h 6743124"/>
                <a:gd name="connsiteX13" fmla="*/ 1567583 w 2765888"/>
                <a:gd name="connsiteY13" fmla="*/ 6322949 h 6743124"/>
                <a:gd name="connsiteX14" fmla="*/ 1851979 w 2765888"/>
                <a:gd name="connsiteY14" fmla="*/ 6661272 h 6743124"/>
                <a:gd name="connsiteX15" fmla="*/ 2137617 w 2765888"/>
                <a:gd name="connsiteY15" fmla="*/ 6322949 h 6743124"/>
                <a:gd name="connsiteX16" fmla="*/ 2134721 w 2765888"/>
                <a:gd name="connsiteY16" fmla="*/ 2448915 h 6743124"/>
                <a:gd name="connsiteX17" fmla="*/ 2221848 w 2765888"/>
                <a:gd name="connsiteY17" fmla="*/ 2552257 h 6743124"/>
                <a:gd name="connsiteX18" fmla="*/ 2221848 w 2765888"/>
                <a:gd name="connsiteY18" fmla="*/ 4079982 h 6743124"/>
                <a:gd name="connsiteX19" fmla="*/ 2443398 w 2765888"/>
                <a:gd name="connsiteY19" fmla="*/ 4342696 h 6743124"/>
                <a:gd name="connsiteX20" fmla="*/ 2664948 w 2765888"/>
                <a:gd name="connsiteY20" fmla="*/ 4079982 h 6743124"/>
                <a:gd name="connsiteX21" fmla="*/ 2664948 w 2765888"/>
                <a:gd name="connsiteY21" fmla="*/ 1723027 h 6743124"/>
                <a:gd name="connsiteX22" fmla="*/ 2664948 w 2765888"/>
                <a:gd name="connsiteY22" fmla="*/ 1708086 h 6743124"/>
                <a:gd name="connsiteX23" fmla="*/ 2443398 w 2765888"/>
                <a:gd name="connsiteY23" fmla="*/ 1444127 h 6743124"/>
                <a:gd name="connsiteX24" fmla="*/ 2409792 w 2765888"/>
                <a:gd name="connsiteY24" fmla="*/ 1444127 h 6743124"/>
                <a:gd name="connsiteX25" fmla="*/ 445711 w 2765888"/>
                <a:gd name="connsiteY25" fmla="*/ 1444127 h 6743124"/>
                <a:gd name="connsiteX26" fmla="*/ 1383566 w 2765888"/>
                <a:gd name="connsiteY26" fmla="*/ 81851 h 6743124"/>
                <a:gd name="connsiteX27" fmla="*/ 776585 w 2765888"/>
                <a:gd name="connsiteY27" fmla="*/ 690955 h 6743124"/>
                <a:gd name="connsiteX28" fmla="*/ 1383566 w 2765888"/>
                <a:gd name="connsiteY28" fmla="*/ 1300059 h 6743124"/>
                <a:gd name="connsiteX29" fmla="*/ 1989303 w 2765888"/>
                <a:gd name="connsiteY29" fmla="*/ 690955 h 6743124"/>
                <a:gd name="connsiteX30" fmla="*/ 1383566 w 2765888"/>
                <a:gd name="connsiteY30" fmla="*/ 81851 h 6743124"/>
                <a:gd name="connsiteX31" fmla="*/ 0 w 2765888"/>
                <a:gd name="connsiteY31" fmla="*/ 0 h 6743124"/>
                <a:gd name="connsiteX32" fmla="*/ 2765888 w 2765888"/>
                <a:gd name="connsiteY32" fmla="*/ 0 h 6743124"/>
                <a:gd name="connsiteX33" fmla="*/ 2765888 w 2765888"/>
                <a:gd name="connsiteY33" fmla="*/ 6743124 h 6743124"/>
                <a:gd name="connsiteX34" fmla="*/ 0 w 2765888"/>
                <a:gd name="connsiteY34" fmla="*/ 6743124 h 674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65888" h="6743124">
                  <a:moveTo>
                    <a:pt x="322489" y="1444127"/>
                  </a:moveTo>
                  <a:cubicBezTo>
                    <a:pt x="200512" y="1444127"/>
                    <a:pt x="100939" y="1563656"/>
                    <a:pt x="100939" y="1708086"/>
                  </a:cubicBezTo>
                  <a:lnTo>
                    <a:pt x="100939" y="1723027"/>
                  </a:lnTo>
                  <a:lnTo>
                    <a:pt x="100939" y="4079982"/>
                  </a:lnTo>
                  <a:cubicBezTo>
                    <a:pt x="100939" y="4224412"/>
                    <a:pt x="200512" y="4342696"/>
                    <a:pt x="322489" y="4342696"/>
                  </a:cubicBezTo>
                  <a:cubicBezTo>
                    <a:pt x="444466" y="4342696"/>
                    <a:pt x="544040" y="4224412"/>
                    <a:pt x="544040" y="4079982"/>
                  </a:cubicBezTo>
                  <a:lnTo>
                    <a:pt x="544040" y="2544787"/>
                  </a:lnTo>
                  <a:cubicBezTo>
                    <a:pt x="544040" y="2492493"/>
                    <a:pt x="580135" y="2448915"/>
                    <a:pt x="624943" y="2448915"/>
                  </a:cubicBezTo>
                  <a:cubicBezTo>
                    <a:pt x="624985" y="3083273"/>
                    <a:pt x="631635" y="5639551"/>
                    <a:pt x="628271" y="6322949"/>
                  </a:cubicBezTo>
                  <a:cubicBezTo>
                    <a:pt x="628271" y="6508964"/>
                    <a:pt x="756187" y="6661272"/>
                    <a:pt x="912667" y="6661272"/>
                  </a:cubicBezTo>
                  <a:cubicBezTo>
                    <a:pt x="1070389" y="6661272"/>
                    <a:pt x="1198305" y="6508964"/>
                    <a:pt x="1198305" y="6322949"/>
                  </a:cubicBezTo>
                  <a:lnTo>
                    <a:pt x="1196244" y="4200756"/>
                  </a:lnTo>
                  <a:lnTo>
                    <a:pt x="1563420" y="4200756"/>
                  </a:lnTo>
                  <a:cubicBezTo>
                    <a:pt x="1564808" y="4908154"/>
                    <a:pt x="1566195" y="5615551"/>
                    <a:pt x="1567583" y="6322949"/>
                  </a:cubicBezTo>
                  <a:cubicBezTo>
                    <a:pt x="1567583" y="6508964"/>
                    <a:pt x="1695499" y="6661272"/>
                    <a:pt x="1851979" y="6661272"/>
                  </a:cubicBezTo>
                  <a:cubicBezTo>
                    <a:pt x="2009701" y="6661272"/>
                    <a:pt x="2137617" y="6508964"/>
                    <a:pt x="2137617" y="6322949"/>
                  </a:cubicBezTo>
                  <a:cubicBezTo>
                    <a:pt x="2136652" y="5031604"/>
                    <a:pt x="2135686" y="3740260"/>
                    <a:pt x="2134721" y="2448915"/>
                  </a:cubicBezTo>
                  <a:cubicBezTo>
                    <a:pt x="2183263" y="2448915"/>
                    <a:pt x="2221848" y="2494983"/>
                    <a:pt x="2221848" y="2552257"/>
                  </a:cubicBezTo>
                  <a:lnTo>
                    <a:pt x="2221848" y="4079982"/>
                  </a:lnTo>
                  <a:cubicBezTo>
                    <a:pt x="2221848" y="4224412"/>
                    <a:pt x="2321421" y="4342696"/>
                    <a:pt x="2443398" y="4342696"/>
                  </a:cubicBezTo>
                  <a:cubicBezTo>
                    <a:pt x="2565375" y="4342696"/>
                    <a:pt x="2664948" y="4224412"/>
                    <a:pt x="2664948" y="4079982"/>
                  </a:cubicBezTo>
                  <a:lnTo>
                    <a:pt x="2664948" y="1723027"/>
                  </a:lnTo>
                  <a:lnTo>
                    <a:pt x="2664948" y="1708086"/>
                  </a:lnTo>
                  <a:cubicBezTo>
                    <a:pt x="2664948" y="1563656"/>
                    <a:pt x="2565375" y="1444127"/>
                    <a:pt x="2443398" y="1444127"/>
                  </a:cubicBezTo>
                  <a:lnTo>
                    <a:pt x="2409792" y="1444127"/>
                  </a:lnTo>
                  <a:lnTo>
                    <a:pt x="445711" y="1444127"/>
                  </a:lnTo>
                  <a:close/>
                  <a:moveTo>
                    <a:pt x="1383566" y="81851"/>
                  </a:moveTo>
                  <a:cubicBezTo>
                    <a:pt x="1047736" y="81851"/>
                    <a:pt x="776585" y="355199"/>
                    <a:pt x="776585" y="690955"/>
                  </a:cubicBezTo>
                  <a:cubicBezTo>
                    <a:pt x="776585" y="1026711"/>
                    <a:pt x="1047736" y="1300059"/>
                    <a:pt x="1383566" y="1300059"/>
                  </a:cubicBezTo>
                  <a:cubicBezTo>
                    <a:pt x="1718152" y="1300059"/>
                    <a:pt x="1989303" y="1026711"/>
                    <a:pt x="1989303" y="690955"/>
                  </a:cubicBezTo>
                  <a:cubicBezTo>
                    <a:pt x="1989303" y="355199"/>
                    <a:pt x="1718152" y="81851"/>
                    <a:pt x="1383566" y="81851"/>
                  </a:cubicBezTo>
                  <a:close/>
                  <a:moveTo>
                    <a:pt x="0" y="0"/>
                  </a:moveTo>
                  <a:lnTo>
                    <a:pt x="2765888" y="0"/>
                  </a:lnTo>
                  <a:lnTo>
                    <a:pt x="2765888" y="6743124"/>
                  </a:lnTo>
                  <a:lnTo>
                    <a:pt x="0" y="6743124"/>
                  </a:lnTo>
                  <a:close/>
                </a:path>
              </a:pathLst>
            </a:custGeom>
            <a:solidFill>
              <a:schemeClr val="bg2"/>
            </a:solidFill>
            <a:ln>
              <a:noFill/>
            </a:ln>
            <a:effectLst/>
          </p:spPr>
          <p:txBody>
            <a:bodyPr wrap="square" anchor="ctr">
              <a:noAutofit/>
            </a:bodyPr>
            <a:lstStyle/>
            <a:p>
              <a:endParaRPr lang="en-US" sz="3599" dirty="0">
                <a:latin typeface="Poppins" panose="00000500000000000000" pitchFamily="2" charset="0"/>
              </a:endParaRPr>
            </a:p>
          </p:txBody>
        </p:sp>
      </p:grpSp>
      <p:grpSp>
        <p:nvGrpSpPr>
          <p:cNvPr id="20" name="Group 19">
            <a:extLst>
              <a:ext uri="{FF2B5EF4-FFF2-40B4-BE49-F238E27FC236}">
                <a16:creationId xmlns:a16="http://schemas.microsoft.com/office/drawing/2014/main" id="{466DE7EE-B1E3-7B43-89E7-9413D97A5F73}"/>
              </a:ext>
            </a:extLst>
          </p:cNvPr>
          <p:cNvGrpSpPr/>
          <p:nvPr/>
        </p:nvGrpSpPr>
        <p:grpSpPr>
          <a:xfrm>
            <a:off x="12089220" y="4859080"/>
            <a:ext cx="3949282" cy="6748620"/>
            <a:chOff x="12089220" y="4859080"/>
            <a:chExt cx="3949282" cy="6748620"/>
          </a:xfrm>
        </p:grpSpPr>
        <p:graphicFrame>
          <p:nvGraphicFramePr>
            <p:cNvPr id="13" name="Chart 12">
              <a:extLst>
                <a:ext uri="{FF2B5EF4-FFF2-40B4-BE49-F238E27FC236}">
                  <a16:creationId xmlns:a16="http://schemas.microsoft.com/office/drawing/2014/main" id="{EC06A99A-EEB8-D04B-BD6C-8C9089FB4A65}"/>
                </a:ext>
              </a:extLst>
            </p:cNvPr>
            <p:cNvGraphicFramePr/>
            <p:nvPr>
              <p:extLst>
                <p:ext uri="{D42A27DB-BD31-4B8C-83A1-F6EECF244321}">
                  <p14:modId xmlns:p14="http://schemas.microsoft.com/office/powerpoint/2010/main" val="3305956021"/>
                </p:ext>
              </p:extLst>
            </p:nvPr>
          </p:nvGraphicFramePr>
          <p:xfrm>
            <a:off x="12141536" y="4889835"/>
            <a:ext cx="3845325" cy="6664308"/>
          </p:xfrm>
          <a:graphic>
            <a:graphicData uri="http://schemas.openxmlformats.org/drawingml/2006/chart">
              <c:chart xmlns:c="http://schemas.openxmlformats.org/drawingml/2006/chart" xmlns:r="http://schemas.openxmlformats.org/officeDocument/2006/relationships" r:id="rId3"/>
            </a:graphicData>
          </a:graphic>
        </p:graphicFrame>
        <p:sp>
          <p:nvSpPr>
            <p:cNvPr id="15" name="Freeform 14">
              <a:extLst>
                <a:ext uri="{FF2B5EF4-FFF2-40B4-BE49-F238E27FC236}">
                  <a16:creationId xmlns:a16="http://schemas.microsoft.com/office/drawing/2014/main" id="{C1C4506B-9011-7841-9D62-54A1E5C46E05}"/>
                </a:ext>
              </a:extLst>
            </p:cNvPr>
            <p:cNvSpPr>
              <a:spLocks noChangeArrowheads="1"/>
            </p:cNvSpPr>
            <p:nvPr/>
          </p:nvSpPr>
          <p:spPr bwMode="auto">
            <a:xfrm>
              <a:off x="12089220" y="4859080"/>
              <a:ext cx="3949282" cy="6748620"/>
            </a:xfrm>
            <a:custGeom>
              <a:avLst/>
              <a:gdLst>
                <a:gd name="connsiteX0" fmla="*/ 1334049 w 3949282"/>
                <a:gd name="connsiteY0" fmla="*/ 1579696 h 6748620"/>
                <a:gd name="connsiteX1" fmla="*/ 1317858 w 3949282"/>
                <a:gd name="connsiteY1" fmla="*/ 1580941 h 6748620"/>
                <a:gd name="connsiteX2" fmla="*/ 1072495 w 3949282"/>
                <a:gd name="connsiteY2" fmla="*/ 1714171 h 6748620"/>
                <a:gd name="connsiteX3" fmla="*/ 130901 w 3949282"/>
                <a:gd name="connsiteY3" fmla="*/ 3380161 h 6748620"/>
                <a:gd name="connsiteX4" fmla="*/ 230540 w 3949282"/>
                <a:gd name="connsiteY4" fmla="*/ 3738760 h 6748620"/>
                <a:gd name="connsiteX5" fmla="*/ 589243 w 3949282"/>
                <a:gd name="connsiteY5" fmla="*/ 3639149 h 6748620"/>
                <a:gd name="connsiteX6" fmla="*/ 976592 w 3949282"/>
                <a:gd name="connsiteY6" fmla="*/ 2953080 h 6748620"/>
                <a:gd name="connsiteX7" fmla="*/ 701338 w 3949282"/>
                <a:gd name="connsiteY7" fmla="*/ 4733622 h 6748620"/>
                <a:gd name="connsiteX8" fmla="*/ 1286720 w 3949282"/>
                <a:gd name="connsiteY8" fmla="*/ 4733622 h 6748620"/>
                <a:gd name="connsiteX9" fmla="*/ 1291594 w 3949282"/>
                <a:gd name="connsiteY9" fmla="*/ 6431851 h 6748620"/>
                <a:gd name="connsiteX10" fmla="*/ 1528457 w 3949282"/>
                <a:gd name="connsiteY10" fmla="*/ 6666769 h 6748620"/>
                <a:gd name="connsiteX11" fmla="*/ 1580816 w 3949282"/>
                <a:gd name="connsiteY11" fmla="*/ 6666769 h 6748620"/>
                <a:gd name="connsiteX12" fmla="*/ 1817679 w 3949282"/>
                <a:gd name="connsiteY12" fmla="*/ 6431851 h 6748620"/>
                <a:gd name="connsiteX13" fmla="*/ 1812319 w 3949282"/>
                <a:gd name="connsiteY13" fmla="*/ 4733622 h 6748620"/>
                <a:gd name="connsiteX14" fmla="*/ 2136148 w 3949282"/>
                <a:gd name="connsiteY14" fmla="*/ 4733622 h 6748620"/>
                <a:gd name="connsiteX15" fmla="*/ 2137524 w 3949282"/>
                <a:gd name="connsiteY15" fmla="*/ 6431851 h 6748620"/>
                <a:gd name="connsiteX16" fmla="*/ 2373828 w 3949282"/>
                <a:gd name="connsiteY16" fmla="*/ 6666769 h 6748620"/>
                <a:gd name="connsiteX17" fmla="*/ 2427308 w 3949282"/>
                <a:gd name="connsiteY17" fmla="*/ 6666769 h 6748620"/>
                <a:gd name="connsiteX18" fmla="*/ 2663612 w 3949282"/>
                <a:gd name="connsiteY18" fmla="*/ 6431851 h 6748620"/>
                <a:gd name="connsiteX19" fmla="*/ 2662992 w 3949282"/>
                <a:gd name="connsiteY19" fmla="*/ 4733622 h 6748620"/>
                <a:gd name="connsiteX20" fmla="*/ 3248375 w 3949282"/>
                <a:gd name="connsiteY20" fmla="*/ 4733622 h 6748620"/>
                <a:gd name="connsiteX21" fmla="*/ 2971875 w 3949282"/>
                <a:gd name="connsiteY21" fmla="*/ 2953080 h 6748620"/>
                <a:gd name="connsiteX22" fmla="*/ 3360470 w 3949282"/>
                <a:gd name="connsiteY22" fmla="*/ 3639149 h 6748620"/>
                <a:gd name="connsiteX23" fmla="*/ 3717927 w 3949282"/>
                <a:gd name="connsiteY23" fmla="*/ 3738760 h 6748620"/>
                <a:gd name="connsiteX24" fmla="*/ 3817566 w 3949282"/>
                <a:gd name="connsiteY24" fmla="*/ 3380161 h 6748620"/>
                <a:gd name="connsiteX25" fmla="*/ 2875972 w 3949282"/>
                <a:gd name="connsiteY25" fmla="*/ 1714171 h 6748620"/>
                <a:gd name="connsiteX26" fmla="*/ 2640574 w 3949282"/>
                <a:gd name="connsiteY26" fmla="*/ 1580941 h 6748620"/>
                <a:gd name="connsiteX27" fmla="*/ 2635592 w 3949282"/>
                <a:gd name="connsiteY27" fmla="*/ 1579696 h 6748620"/>
                <a:gd name="connsiteX28" fmla="*/ 2046472 w 3949282"/>
                <a:gd name="connsiteY28" fmla="*/ 1579696 h 6748620"/>
                <a:gd name="connsiteX29" fmla="*/ 1903240 w 3949282"/>
                <a:gd name="connsiteY29" fmla="*/ 1579696 h 6748620"/>
                <a:gd name="connsiteX30" fmla="*/ 1977606 w 3949282"/>
                <a:gd name="connsiteY30" fmla="*/ 81851 h 6748620"/>
                <a:gd name="connsiteX31" fmla="*/ 1346527 w 3949282"/>
                <a:gd name="connsiteY31" fmla="*/ 712929 h 6748620"/>
                <a:gd name="connsiteX32" fmla="*/ 1977606 w 3949282"/>
                <a:gd name="connsiteY32" fmla="*/ 1344007 h 6748620"/>
                <a:gd name="connsiteX33" fmla="*/ 2608684 w 3949282"/>
                <a:gd name="connsiteY33" fmla="*/ 712929 h 6748620"/>
                <a:gd name="connsiteX34" fmla="*/ 1977606 w 3949282"/>
                <a:gd name="connsiteY34" fmla="*/ 81851 h 6748620"/>
                <a:gd name="connsiteX35" fmla="*/ 0 w 3949282"/>
                <a:gd name="connsiteY35" fmla="*/ 0 h 6748620"/>
                <a:gd name="connsiteX36" fmla="*/ 3949282 w 3949282"/>
                <a:gd name="connsiteY36" fmla="*/ 0 h 6748620"/>
                <a:gd name="connsiteX37" fmla="*/ 3949282 w 3949282"/>
                <a:gd name="connsiteY37" fmla="*/ 6748620 h 6748620"/>
                <a:gd name="connsiteX38" fmla="*/ 0 w 3949282"/>
                <a:gd name="connsiteY38" fmla="*/ 6748620 h 674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49282" h="6748620">
                  <a:moveTo>
                    <a:pt x="1334049" y="1579696"/>
                  </a:moveTo>
                  <a:cubicBezTo>
                    <a:pt x="1329067" y="1579696"/>
                    <a:pt x="1322840" y="1580941"/>
                    <a:pt x="1317858" y="1580941"/>
                  </a:cubicBezTo>
                  <a:cubicBezTo>
                    <a:pt x="1220709" y="1575961"/>
                    <a:pt x="1123560" y="1623276"/>
                    <a:pt x="1072495" y="1714171"/>
                  </a:cubicBezTo>
                  <a:lnTo>
                    <a:pt x="130901" y="3380161"/>
                  </a:lnTo>
                  <a:cubicBezTo>
                    <a:pt x="61153" y="3507165"/>
                    <a:pt x="105991" y="3667787"/>
                    <a:pt x="230540" y="3738760"/>
                  </a:cubicBezTo>
                  <a:cubicBezTo>
                    <a:pt x="357581" y="3809732"/>
                    <a:pt x="518250" y="3764908"/>
                    <a:pt x="589243" y="3639149"/>
                  </a:cubicBezTo>
                  <a:lnTo>
                    <a:pt x="976592" y="2953080"/>
                  </a:lnTo>
                  <a:lnTo>
                    <a:pt x="701338" y="4733622"/>
                  </a:lnTo>
                  <a:lnTo>
                    <a:pt x="1286720" y="4733622"/>
                  </a:lnTo>
                  <a:cubicBezTo>
                    <a:pt x="1288345" y="5299698"/>
                    <a:pt x="1289969" y="5865775"/>
                    <a:pt x="1291594" y="6431851"/>
                  </a:cubicBezTo>
                  <a:cubicBezTo>
                    <a:pt x="1291594" y="6561118"/>
                    <a:pt x="1397559" y="6666769"/>
                    <a:pt x="1528457" y="6666769"/>
                  </a:cubicBezTo>
                  <a:lnTo>
                    <a:pt x="1580816" y="6666769"/>
                  </a:lnTo>
                  <a:cubicBezTo>
                    <a:pt x="1711714" y="6666769"/>
                    <a:pt x="1817679" y="6561118"/>
                    <a:pt x="1817679" y="6431851"/>
                  </a:cubicBezTo>
                  <a:cubicBezTo>
                    <a:pt x="1815892" y="5865775"/>
                    <a:pt x="1814106" y="5299698"/>
                    <a:pt x="1812319" y="4733622"/>
                  </a:cubicBezTo>
                  <a:lnTo>
                    <a:pt x="2136148" y="4733622"/>
                  </a:lnTo>
                  <a:cubicBezTo>
                    <a:pt x="2136607" y="5299698"/>
                    <a:pt x="2137065" y="5865775"/>
                    <a:pt x="2137524" y="6431851"/>
                  </a:cubicBezTo>
                  <a:cubicBezTo>
                    <a:pt x="2137524" y="6561118"/>
                    <a:pt x="2243239" y="6666769"/>
                    <a:pt x="2373828" y="6666769"/>
                  </a:cubicBezTo>
                  <a:lnTo>
                    <a:pt x="2427308" y="6666769"/>
                  </a:lnTo>
                  <a:cubicBezTo>
                    <a:pt x="2556653" y="6666769"/>
                    <a:pt x="2663612" y="6561118"/>
                    <a:pt x="2663612" y="6431851"/>
                  </a:cubicBezTo>
                  <a:cubicBezTo>
                    <a:pt x="2663405" y="5865775"/>
                    <a:pt x="2663199" y="5299698"/>
                    <a:pt x="2662992" y="4733622"/>
                  </a:cubicBezTo>
                  <a:lnTo>
                    <a:pt x="3248375" y="4733622"/>
                  </a:lnTo>
                  <a:lnTo>
                    <a:pt x="2971875" y="2953080"/>
                  </a:lnTo>
                  <a:lnTo>
                    <a:pt x="3360470" y="3639149"/>
                  </a:lnTo>
                  <a:cubicBezTo>
                    <a:pt x="3430217" y="3764908"/>
                    <a:pt x="3592132" y="3809732"/>
                    <a:pt x="3717927" y="3738760"/>
                  </a:cubicBezTo>
                  <a:cubicBezTo>
                    <a:pt x="3843722" y="3667787"/>
                    <a:pt x="3888560" y="3507165"/>
                    <a:pt x="3817566" y="3380161"/>
                  </a:cubicBezTo>
                  <a:lnTo>
                    <a:pt x="2875972" y="1714171"/>
                  </a:lnTo>
                  <a:cubicBezTo>
                    <a:pt x="2827398" y="1627011"/>
                    <a:pt x="2733986" y="1578451"/>
                    <a:pt x="2640574" y="1580941"/>
                  </a:cubicBezTo>
                  <a:cubicBezTo>
                    <a:pt x="2639328" y="1579696"/>
                    <a:pt x="2636837" y="1579696"/>
                    <a:pt x="2635592" y="1579696"/>
                  </a:cubicBezTo>
                  <a:lnTo>
                    <a:pt x="2046472" y="1579696"/>
                  </a:lnTo>
                  <a:lnTo>
                    <a:pt x="1903240" y="1579696"/>
                  </a:lnTo>
                  <a:close/>
                  <a:moveTo>
                    <a:pt x="1977606" y="81851"/>
                  </a:moveTo>
                  <a:cubicBezTo>
                    <a:pt x="1629081" y="81851"/>
                    <a:pt x="1346527" y="364404"/>
                    <a:pt x="1346527" y="712929"/>
                  </a:cubicBezTo>
                  <a:cubicBezTo>
                    <a:pt x="1346527" y="1061453"/>
                    <a:pt x="1629081" y="1344007"/>
                    <a:pt x="1977606" y="1344007"/>
                  </a:cubicBezTo>
                  <a:cubicBezTo>
                    <a:pt x="2326130" y="1344007"/>
                    <a:pt x="2608684" y="1061453"/>
                    <a:pt x="2608684" y="712929"/>
                  </a:cubicBezTo>
                  <a:cubicBezTo>
                    <a:pt x="2608684" y="364404"/>
                    <a:pt x="2326130" y="81851"/>
                    <a:pt x="1977606" y="81851"/>
                  </a:cubicBezTo>
                  <a:close/>
                  <a:moveTo>
                    <a:pt x="0" y="0"/>
                  </a:moveTo>
                  <a:lnTo>
                    <a:pt x="3949282" y="0"/>
                  </a:lnTo>
                  <a:lnTo>
                    <a:pt x="3949282" y="6748620"/>
                  </a:lnTo>
                  <a:lnTo>
                    <a:pt x="0" y="6748620"/>
                  </a:lnTo>
                  <a:close/>
                </a:path>
              </a:pathLst>
            </a:custGeom>
            <a:solidFill>
              <a:schemeClr val="bg2"/>
            </a:solidFill>
            <a:ln>
              <a:noFill/>
            </a:ln>
            <a:effectLst/>
          </p:spPr>
          <p:txBody>
            <a:bodyPr wrap="square" anchor="ctr">
              <a:noAutofit/>
            </a:bodyPr>
            <a:lstStyle/>
            <a:p>
              <a:endParaRPr lang="en-US" sz="3599" dirty="0">
                <a:latin typeface="Poppins" panose="00000500000000000000" pitchFamily="2" charset="0"/>
              </a:endParaRPr>
            </a:p>
          </p:txBody>
        </p:sp>
      </p:grpSp>
      <p:sp>
        <p:nvSpPr>
          <p:cNvPr id="16" name="Freeform 80">
            <a:extLst>
              <a:ext uri="{FF2B5EF4-FFF2-40B4-BE49-F238E27FC236}">
                <a16:creationId xmlns:a16="http://schemas.microsoft.com/office/drawing/2014/main" id="{4B3EF6E9-370B-A043-8E96-06A8AEE9A294}"/>
              </a:ext>
            </a:extLst>
          </p:cNvPr>
          <p:cNvSpPr>
            <a:spLocks noChangeArrowheads="1"/>
          </p:cNvSpPr>
          <p:nvPr/>
        </p:nvSpPr>
        <p:spPr bwMode="auto">
          <a:xfrm>
            <a:off x="1504849" y="4693744"/>
            <a:ext cx="7415613" cy="6827858"/>
          </a:xfrm>
          <a:custGeom>
            <a:avLst/>
            <a:gdLst>
              <a:gd name="T0" fmla="*/ 5281 w 5955"/>
              <a:gd name="T1" fmla="*/ 960 h 5483"/>
              <a:gd name="T2" fmla="*/ 5281 w 5955"/>
              <a:gd name="T3" fmla="*/ 437 h 5483"/>
              <a:gd name="T4" fmla="*/ 5281 w 5955"/>
              <a:gd name="T5" fmla="*/ 437 h 5483"/>
              <a:gd name="T6" fmla="*/ 4843 w 5955"/>
              <a:gd name="T7" fmla="*/ 0 h 5483"/>
              <a:gd name="T8" fmla="*/ 438 w 5955"/>
              <a:gd name="T9" fmla="*/ 0 h 5483"/>
              <a:gd name="T10" fmla="*/ 438 w 5955"/>
              <a:gd name="T11" fmla="*/ 0 h 5483"/>
              <a:gd name="T12" fmla="*/ 0 w 5955"/>
              <a:gd name="T13" fmla="*/ 437 h 5483"/>
              <a:gd name="T14" fmla="*/ 0 w 5955"/>
              <a:gd name="T15" fmla="*/ 5045 h 5483"/>
              <a:gd name="T16" fmla="*/ 0 w 5955"/>
              <a:gd name="T17" fmla="*/ 5045 h 5483"/>
              <a:gd name="T18" fmla="*/ 438 w 5955"/>
              <a:gd name="T19" fmla="*/ 5482 h 5483"/>
              <a:gd name="T20" fmla="*/ 4843 w 5955"/>
              <a:gd name="T21" fmla="*/ 5482 h 5483"/>
              <a:gd name="T22" fmla="*/ 4843 w 5955"/>
              <a:gd name="T23" fmla="*/ 5482 h 5483"/>
              <a:gd name="T24" fmla="*/ 5281 w 5955"/>
              <a:gd name="T25" fmla="*/ 5045 h 5483"/>
              <a:gd name="T26" fmla="*/ 5281 w 5955"/>
              <a:gd name="T27" fmla="*/ 2061 h 5483"/>
              <a:gd name="T28" fmla="*/ 5954 w 5955"/>
              <a:gd name="T29" fmla="*/ 686 h 5483"/>
              <a:gd name="T30" fmla="*/ 5281 w 5955"/>
              <a:gd name="T31" fmla="*/ 960 h 5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55" h="5483">
                <a:moveTo>
                  <a:pt x="5281" y="960"/>
                </a:moveTo>
                <a:lnTo>
                  <a:pt x="5281" y="437"/>
                </a:lnTo>
                <a:lnTo>
                  <a:pt x="5281" y="437"/>
                </a:lnTo>
                <a:cubicBezTo>
                  <a:pt x="5281" y="197"/>
                  <a:pt x="5083" y="0"/>
                  <a:pt x="4843" y="0"/>
                </a:cubicBezTo>
                <a:lnTo>
                  <a:pt x="438" y="0"/>
                </a:lnTo>
                <a:lnTo>
                  <a:pt x="438" y="0"/>
                </a:lnTo>
                <a:cubicBezTo>
                  <a:pt x="197" y="0"/>
                  <a:pt x="0" y="197"/>
                  <a:pt x="0" y="437"/>
                </a:cubicBezTo>
                <a:lnTo>
                  <a:pt x="0" y="5045"/>
                </a:lnTo>
                <a:lnTo>
                  <a:pt x="0" y="5045"/>
                </a:lnTo>
                <a:cubicBezTo>
                  <a:pt x="0" y="5286"/>
                  <a:pt x="197" y="5482"/>
                  <a:pt x="438" y="5482"/>
                </a:cubicBezTo>
                <a:lnTo>
                  <a:pt x="4843" y="5482"/>
                </a:lnTo>
                <a:lnTo>
                  <a:pt x="4843" y="5482"/>
                </a:lnTo>
                <a:cubicBezTo>
                  <a:pt x="5083" y="5482"/>
                  <a:pt x="5281" y="5286"/>
                  <a:pt x="5281" y="5045"/>
                </a:cubicBezTo>
                <a:lnTo>
                  <a:pt x="5281" y="2061"/>
                </a:lnTo>
                <a:lnTo>
                  <a:pt x="5954" y="686"/>
                </a:lnTo>
                <a:lnTo>
                  <a:pt x="5281" y="960"/>
                </a:ln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17" name="Freeform 81">
            <a:extLst>
              <a:ext uri="{FF2B5EF4-FFF2-40B4-BE49-F238E27FC236}">
                <a16:creationId xmlns:a16="http://schemas.microsoft.com/office/drawing/2014/main" id="{CC44603B-02C8-F440-A089-C8F3AEA3A4C8}"/>
              </a:ext>
            </a:extLst>
          </p:cNvPr>
          <p:cNvSpPr>
            <a:spLocks noChangeArrowheads="1"/>
          </p:cNvSpPr>
          <p:nvPr/>
        </p:nvSpPr>
        <p:spPr bwMode="auto">
          <a:xfrm>
            <a:off x="15451693" y="4693744"/>
            <a:ext cx="7415613" cy="6827858"/>
          </a:xfrm>
          <a:custGeom>
            <a:avLst/>
            <a:gdLst>
              <a:gd name="T0" fmla="*/ 674 w 5955"/>
              <a:gd name="T1" fmla="*/ 960 h 5483"/>
              <a:gd name="T2" fmla="*/ 674 w 5955"/>
              <a:gd name="T3" fmla="*/ 437 h 5483"/>
              <a:gd name="T4" fmla="*/ 674 w 5955"/>
              <a:gd name="T5" fmla="*/ 437 h 5483"/>
              <a:gd name="T6" fmla="*/ 1111 w 5955"/>
              <a:gd name="T7" fmla="*/ 0 h 5483"/>
              <a:gd name="T8" fmla="*/ 5517 w 5955"/>
              <a:gd name="T9" fmla="*/ 0 h 5483"/>
              <a:gd name="T10" fmla="*/ 5517 w 5955"/>
              <a:gd name="T11" fmla="*/ 0 h 5483"/>
              <a:gd name="T12" fmla="*/ 5954 w 5955"/>
              <a:gd name="T13" fmla="*/ 437 h 5483"/>
              <a:gd name="T14" fmla="*/ 5954 w 5955"/>
              <a:gd name="T15" fmla="*/ 5045 h 5483"/>
              <a:gd name="T16" fmla="*/ 5954 w 5955"/>
              <a:gd name="T17" fmla="*/ 5045 h 5483"/>
              <a:gd name="T18" fmla="*/ 5517 w 5955"/>
              <a:gd name="T19" fmla="*/ 5482 h 5483"/>
              <a:gd name="T20" fmla="*/ 1111 w 5955"/>
              <a:gd name="T21" fmla="*/ 5482 h 5483"/>
              <a:gd name="T22" fmla="*/ 1111 w 5955"/>
              <a:gd name="T23" fmla="*/ 5482 h 5483"/>
              <a:gd name="T24" fmla="*/ 674 w 5955"/>
              <a:gd name="T25" fmla="*/ 5045 h 5483"/>
              <a:gd name="T26" fmla="*/ 674 w 5955"/>
              <a:gd name="T27" fmla="*/ 2061 h 5483"/>
              <a:gd name="T28" fmla="*/ 0 w 5955"/>
              <a:gd name="T29" fmla="*/ 686 h 5483"/>
              <a:gd name="T30" fmla="*/ 674 w 5955"/>
              <a:gd name="T31" fmla="*/ 960 h 5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55" h="5483">
                <a:moveTo>
                  <a:pt x="674" y="960"/>
                </a:moveTo>
                <a:lnTo>
                  <a:pt x="674" y="437"/>
                </a:lnTo>
                <a:lnTo>
                  <a:pt x="674" y="437"/>
                </a:lnTo>
                <a:cubicBezTo>
                  <a:pt x="674" y="197"/>
                  <a:pt x="870" y="0"/>
                  <a:pt x="1111" y="0"/>
                </a:cubicBezTo>
                <a:lnTo>
                  <a:pt x="5517" y="0"/>
                </a:lnTo>
                <a:lnTo>
                  <a:pt x="5517" y="0"/>
                </a:lnTo>
                <a:cubicBezTo>
                  <a:pt x="5757" y="0"/>
                  <a:pt x="5954" y="197"/>
                  <a:pt x="5954" y="437"/>
                </a:cubicBezTo>
                <a:lnTo>
                  <a:pt x="5954" y="5045"/>
                </a:lnTo>
                <a:lnTo>
                  <a:pt x="5954" y="5045"/>
                </a:lnTo>
                <a:cubicBezTo>
                  <a:pt x="5954" y="5286"/>
                  <a:pt x="5757" y="5482"/>
                  <a:pt x="5517" y="5482"/>
                </a:cubicBezTo>
                <a:lnTo>
                  <a:pt x="1111" y="5482"/>
                </a:lnTo>
                <a:lnTo>
                  <a:pt x="1111" y="5482"/>
                </a:lnTo>
                <a:cubicBezTo>
                  <a:pt x="870" y="5482"/>
                  <a:pt x="674" y="5286"/>
                  <a:pt x="674" y="5045"/>
                </a:cubicBezTo>
                <a:lnTo>
                  <a:pt x="674" y="2061"/>
                </a:lnTo>
                <a:lnTo>
                  <a:pt x="0" y="686"/>
                </a:lnTo>
                <a:lnTo>
                  <a:pt x="674" y="960"/>
                </a:ln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18" name="Freeform 160">
            <a:extLst>
              <a:ext uri="{FF2B5EF4-FFF2-40B4-BE49-F238E27FC236}">
                <a16:creationId xmlns:a16="http://schemas.microsoft.com/office/drawing/2014/main" id="{0ED089D8-9B73-D247-A1DD-49344A1EEF2E}"/>
              </a:ext>
            </a:extLst>
          </p:cNvPr>
          <p:cNvSpPr>
            <a:spLocks noChangeArrowheads="1"/>
          </p:cNvSpPr>
          <p:nvPr/>
        </p:nvSpPr>
        <p:spPr bwMode="auto">
          <a:xfrm>
            <a:off x="2608950" y="7830273"/>
            <a:ext cx="4339507" cy="32959"/>
          </a:xfrm>
          <a:custGeom>
            <a:avLst/>
            <a:gdLst>
              <a:gd name="T0" fmla="*/ 3470 w 3484"/>
              <a:gd name="T1" fmla="*/ 26 h 27"/>
              <a:gd name="T2" fmla="*/ 13 w 3484"/>
              <a:gd name="T3" fmla="*/ 26 h 27"/>
              <a:gd name="T4" fmla="*/ 13 w 3484"/>
              <a:gd name="T5" fmla="*/ 26 h 27"/>
              <a:gd name="T6" fmla="*/ 0 w 3484"/>
              <a:gd name="T7" fmla="*/ 13 h 27"/>
              <a:gd name="T8" fmla="*/ 0 w 3484"/>
              <a:gd name="T9" fmla="*/ 13 h 27"/>
              <a:gd name="T10" fmla="*/ 13 w 3484"/>
              <a:gd name="T11" fmla="*/ 0 h 27"/>
              <a:gd name="T12" fmla="*/ 3470 w 3484"/>
              <a:gd name="T13" fmla="*/ 0 h 27"/>
              <a:gd name="T14" fmla="*/ 3470 w 3484"/>
              <a:gd name="T15" fmla="*/ 0 h 27"/>
              <a:gd name="T16" fmla="*/ 3483 w 3484"/>
              <a:gd name="T17" fmla="*/ 13 h 27"/>
              <a:gd name="T18" fmla="*/ 3483 w 3484"/>
              <a:gd name="T19" fmla="*/ 13 h 27"/>
              <a:gd name="T20" fmla="*/ 3470 w 3484"/>
              <a:gd name="T2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4" h="27">
                <a:moveTo>
                  <a:pt x="3470" y="26"/>
                </a:moveTo>
                <a:lnTo>
                  <a:pt x="13" y="26"/>
                </a:lnTo>
                <a:lnTo>
                  <a:pt x="13" y="26"/>
                </a:lnTo>
                <a:cubicBezTo>
                  <a:pt x="5" y="26"/>
                  <a:pt x="0" y="20"/>
                  <a:pt x="0" y="13"/>
                </a:cubicBezTo>
                <a:lnTo>
                  <a:pt x="0" y="13"/>
                </a:lnTo>
                <a:cubicBezTo>
                  <a:pt x="0" y="6"/>
                  <a:pt x="5" y="0"/>
                  <a:pt x="13" y="0"/>
                </a:cubicBezTo>
                <a:lnTo>
                  <a:pt x="3470" y="0"/>
                </a:lnTo>
                <a:lnTo>
                  <a:pt x="3470" y="0"/>
                </a:lnTo>
                <a:cubicBezTo>
                  <a:pt x="3477" y="0"/>
                  <a:pt x="3483" y="6"/>
                  <a:pt x="3483" y="13"/>
                </a:cubicBezTo>
                <a:lnTo>
                  <a:pt x="3483" y="13"/>
                </a:lnTo>
                <a:cubicBezTo>
                  <a:pt x="3483" y="20"/>
                  <a:pt x="3477" y="26"/>
                  <a:pt x="3470" y="26"/>
                </a:cubicBezTo>
              </a:path>
            </a:pathLst>
          </a:custGeom>
          <a:solidFill>
            <a:schemeClr val="bg1"/>
          </a:solidFill>
          <a:ln>
            <a:noFill/>
          </a:ln>
          <a:effectLst/>
        </p:spPr>
        <p:txBody>
          <a:bodyPr wrap="none" anchor="ctr"/>
          <a:lstStyle/>
          <a:p>
            <a:endParaRPr lang="en-US" sz="3599" dirty="0">
              <a:latin typeface="Poppins" panose="00000500000000000000" pitchFamily="2" charset="0"/>
            </a:endParaRPr>
          </a:p>
        </p:txBody>
      </p:sp>
      <p:sp>
        <p:nvSpPr>
          <p:cNvPr id="19" name="Freeform 239">
            <a:extLst>
              <a:ext uri="{FF2B5EF4-FFF2-40B4-BE49-F238E27FC236}">
                <a16:creationId xmlns:a16="http://schemas.microsoft.com/office/drawing/2014/main" id="{6AE1C7A5-1D45-0C43-AB83-0E96A00AC49F}"/>
              </a:ext>
            </a:extLst>
          </p:cNvPr>
          <p:cNvSpPr>
            <a:spLocks noChangeArrowheads="1"/>
          </p:cNvSpPr>
          <p:nvPr/>
        </p:nvSpPr>
        <p:spPr bwMode="auto">
          <a:xfrm>
            <a:off x="17346795" y="7830273"/>
            <a:ext cx="4339507" cy="32959"/>
          </a:xfrm>
          <a:custGeom>
            <a:avLst/>
            <a:gdLst>
              <a:gd name="T0" fmla="*/ 3471 w 3484"/>
              <a:gd name="T1" fmla="*/ 26 h 27"/>
              <a:gd name="T2" fmla="*/ 13 w 3484"/>
              <a:gd name="T3" fmla="*/ 26 h 27"/>
              <a:gd name="T4" fmla="*/ 13 w 3484"/>
              <a:gd name="T5" fmla="*/ 26 h 27"/>
              <a:gd name="T6" fmla="*/ 0 w 3484"/>
              <a:gd name="T7" fmla="*/ 13 h 27"/>
              <a:gd name="T8" fmla="*/ 0 w 3484"/>
              <a:gd name="T9" fmla="*/ 13 h 27"/>
              <a:gd name="T10" fmla="*/ 13 w 3484"/>
              <a:gd name="T11" fmla="*/ 0 h 27"/>
              <a:gd name="T12" fmla="*/ 3471 w 3484"/>
              <a:gd name="T13" fmla="*/ 0 h 27"/>
              <a:gd name="T14" fmla="*/ 3471 w 3484"/>
              <a:gd name="T15" fmla="*/ 0 h 27"/>
              <a:gd name="T16" fmla="*/ 3483 w 3484"/>
              <a:gd name="T17" fmla="*/ 13 h 27"/>
              <a:gd name="T18" fmla="*/ 3483 w 3484"/>
              <a:gd name="T19" fmla="*/ 13 h 27"/>
              <a:gd name="T20" fmla="*/ 3471 w 3484"/>
              <a:gd name="T2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4" h="27">
                <a:moveTo>
                  <a:pt x="3471" y="26"/>
                </a:moveTo>
                <a:lnTo>
                  <a:pt x="13" y="26"/>
                </a:lnTo>
                <a:lnTo>
                  <a:pt x="13" y="26"/>
                </a:lnTo>
                <a:cubicBezTo>
                  <a:pt x="5" y="26"/>
                  <a:pt x="0" y="20"/>
                  <a:pt x="0" y="13"/>
                </a:cubicBezTo>
                <a:lnTo>
                  <a:pt x="0" y="13"/>
                </a:lnTo>
                <a:cubicBezTo>
                  <a:pt x="0" y="6"/>
                  <a:pt x="5" y="0"/>
                  <a:pt x="13" y="0"/>
                </a:cubicBezTo>
                <a:lnTo>
                  <a:pt x="3471" y="0"/>
                </a:lnTo>
                <a:lnTo>
                  <a:pt x="3471" y="0"/>
                </a:lnTo>
                <a:cubicBezTo>
                  <a:pt x="3478" y="0"/>
                  <a:pt x="3483" y="6"/>
                  <a:pt x="3483" y="13"/>
                </a:cubicBezTo>
                <a:lnTo>
                  <a:pt x="3483" y="13"/>
                </a:lnTo>
                <a:cubicBezTo>
                  <a:pt x="3483" y="20"/>
                  <a:pt x="3478" y="26"/>
                  <a:pt x="3471" y="26"/>
                </a:cubicBezTo>
              </a:path>
            </a:pathLst>
          </a:custGeom>
          <a:solidFill>
            <a:schemeClr val="bg1"/>
          </a:solidFill>
          <a:ln>
            <a:noFill/>
          </a:ln>
          <a:effectLst/>
        </p:spPr>
        <p:txBody>
          <a:bodyPr wrap="none" anchor="ct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8DC5CB58-B112-EC40-841D-FAD59B655730}"/>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8D9AC92B-2D62-8E4A-A171-53F38FB7AB75}"/>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6D011063-E857-EE41-834B-B5128BB6676B}"/>
              </a:ext>
            </a:extLst>
          </p:cNvPr>
          <p:cNvSpPr txBox="1"/>
          <p:nvPr/>
        </p:nvSpPr>
        <p:spPr>
          <a:xfrm>
            <a:off x="2550074" y="5541532"/>
            <a:ext cx="4459960" cy="2400657"/>
          </a:xfrm>
          <a:prstGeom prst="rect">
            <a:avLst/>
          </a:prstGeom>
          <a:noFill/>
        </p:spPr>
        <p:txBody>
          <a:bodyPr wrap="square" rtlCol="0" anchor="ctr">
            <a:spAutoFit/>
          </a:bodyPr>
          <a:lstStyle/>
          <a:p>
            <a:pPr algn="ctr"/>
            <a:r>
              <a:rPr lang="en-US" sz="15000" b="1" spc="-500" dirty="0">
                <a:ln w="38100">
                  <a:solidFill>
                    <a:schemeClr val="bg1"/>
                  </a:solidFill>
                </a:ln>
                <a:noFill/>
                <a:latin typeface="Poppins" pitchFamily="2" charset="77"/>
                <a:cs typeface="Poppins" pitchFamily="2" charset="77"/>
              </a:rPr>
              <a:t>75%</a:t>
            </a:r>
          </a:p>
        </p:txBody>
      </p:sp>
      <p:sp>
        <p:nvSpPr>
          <p:cNvPr id="7" name="TextBox 6">
            <a:extLst>
              <a:ext uri="{FF2B5EF4-FFF2-40B4-BE49-F238E27FC236}">
                <a16:creationId xmlns:a16="http://schemas.microsoft.com/office/drawing/2014/main" id="{7070F077-6F59-EB43-A8E5-FEE1B83B5C6F}"/>
              </a:ext>
            </a:extLst>
          </p:cNvPr>
          <p:cNvSpPr txBox="1"/>
          <p:nvPr/>
        </p:nvSpPr>
        <p:spPr>
          <a:xfrm>
            <a:off x="2550073" y="8164218"/>
            <a:ext cx="4459960" cy="615553"/>
          </a:xfrm>
          <a:prstGeom prst="rect">
            <a:avLst/>
          </a:prstGeom>
          <a:noFill/>
        </p:spPr>
        <p:txBody>
          <a:bodyPr wrap="square" rtlCol="0" anchor="b">
            <a:spAutoFit/>
          </a:bodyPr>
          <a:lstStyle/>
          <a:p>
            <a:pPr algn="ctr"/>
            <a:r>
              <a:rPr lang="en-US" sz="3400" b="1" spc="-30" dirty="0">
                <a:solidFill>
                  <a:schemeClr val="bg1"/>
                </a:solidFill>
                <a:latin typeface="Poppins" pitchFamily="2" charset="77"/>
                <a:cs typeface="Poppins" pitchFamily="2" charset="77"/>
              </a:rPr>
              <a:t>TITLE 01</a:t>
            </a:r>
          </a:p>
        </p:txBody>
      </p:sp>
      <p:sp>
        <p:nvSpPr>
          <p:cNvPr id="8" name="TextBox 7">
            <a:extLst>
              <a:ext uri="{FF2B5EF4-FFF2-40B4-BE49-F238E27FC236}">
                <a16:creationId xmlns:a16="http://schemas.microsoft.com/office/drawing/2014/main" id="{D1A4594F-AFDE-994E-B4F2-A3CADAAE97A9}"/>
              </a:ext>
            </a:extLst>
          </p:cNvPr>
          <p:cNvSpPr txBox="1"/>
          <p:nvPr/>
        </p:nvSpPr>
        <p:spPr>
          <a:xfrm>
            <a:off x="2550073" y="8927744"/>
            <a:ext cx="4459962" cy="1454244"/>
          </a:xfrm>
          <a:prstGeom prst="rect">
            <a:avLst/>
          </a:prstGeom>
          <a:noFill/>
        </p:spPr>
        <p:txBody>
          <a:bodyPr wrap="square" rtlCol="0">
            <a:spAutoFit/>
          </a:bodyPr>
          <a:lstStyle/>
          <a:p>
            <a:pPr algn="ct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9" name="TextBox 8">
            <a:extLst>
              <a:ext uri="{FF2B5EF4-FFF2-40B4-BE49-F238E27FC236}">
                <a16:creationId xmlns:a16="http://schemas.microsoft.com/office/drawing/2014/main" id="{BF0607F5-B24B-844F-800B-9FE23AD3BFA7}"/>
              </a:ext>
            </a:extLst>
          </p:cNvPr>
          <p:cNvSpPr txBox="1"/>
          <p:nvPr/>
        </p:nvSpPr>
        <p:spPr>
          <a:xfrm>
            <a:off x="17287561" y="5541532"/>
            <a:ext cx="4459960" cy="2400657"/>
          </a:xfrm>
          <a:prstGeom prst="rect">
            <a:avLst/>
          </a:prstGeom>
          <a:noFill/>
        </p:spPr>
        <p:txBody>
          <a:bodyPr wrap="square" rtlCol="0" anchor="ctr">
            <a:spAutoFit/>
          </a:bodyPr>
          <a:lstStyle/>
          <a:p>
            <a:pPr algn="ctr"/>
            <a:r>
              <a:rPr lang="en-US" sz="15000" b="1" spc="-500" dirty="0">
                <a:ln w="38100">
                  <a:solidFill>
                    <a:schemeClr val="bg1"/>
                  </a:solidFill>
                </a:ln>
                <a:noFill/>
                <a:latin typeface="Poppins" pitchFamily="2" charset="77"/>
                <a:cs typeface="Poppins" pitchFamily="2" charset="77"/>
              </a:rPr>
              <a:t>25%</a:t>
            </a:r>
          </a:p>
        </p:txBody>
      </p:sp>
      <p:sp>
        <p:nvSpPr>
          <p:cNvPr id="10" name="TextBox 9">
            <a:extLst>
              <a:ext uri="{FF2B5EF4-FFF2-40B4-BE49-F238E27FC236}">
                <a16:creationId xmlns:a16="http://schemas.microsoft.com/office/drawing/2014/main" id="{4AA7DB14-5C4E-3747-A89D-355E11B68212}"/>
              </a:ext>
            </a:extLst>
          </p:cNvPr>
          <p:cNvSpPr txBox="1"/>
          <p:nvPr/>
        </p:nvSpPr>
        <p:spPr>
          <a:xfrm>
            <a:off x="17287560" y="8164218"/>
            <a:ext cx="4459960" cy="615553"/>
          </a:xfrm>
          <a:prstGeom prst="rect">
            <a:avLst/>
          </a:prstGeom>
          <a:noFill/>
        </p:spPr>
        <p:txBody>
          <a:bodyPr wrap="square" rtlCol="0" anchor="b">
            <a:spAutoFit/>
          </a:bodyPr>
          <a:lstStyle/>
          <a:p>
            <a:pPr algn="ctr"/>
            <a:r>
              <a:rPr lang="en-US" sz="3400" b="1" spc="-30" dirty="0">
                <a:solidFill>
                  <a:schemeClr val="bg1"/>
                </a:solidFill>
                <a:latin typeface="Poppins" pitchFamily="2" charset="77"/>
                <a:cs typeface="Poppins" pitchFamily="2" charset="77"/>
              </a:rPr>
              <a:t>TITLE 02</a:t>
            </a:r>
          </a:p>
        </p:txBody>
      </p:sp>
      <p:sp>
        <p:nvSpPr>
          <p:cNvPr id="11" name="TextBox 10">
            <a:extLst>
              <a:ext uri="{FF2B5EF4-FFF2-40B4-BE49-F238E27FC236}">
                <a16:creationId xmlns:a16="http://schemas.microsoft.com/office/drawing/2014/main" id="{7AD6F544-9A65-E849-810E-90DCC77854BB}"/>
              </a:ext>
            </a:extLst>
          </p:cNvPr>
          <p:cNvSpPr txBox="1"/>
          <p:nvPr/>
        </p:nvSpPr>
        <p:spPr>
          <a:xfrm>
            <a:off x="17287560" y="8927744"/>
            <a:ext cx="4459962" cy="1454244"/>
          </a:xfrm>
          <a:prstGeom prst="rect">
            <a:avLst/>
          </a:prstGeom>
          <a:noFill/>
        </p:spPr>
        <p:txBody>
          <a:bodyPr wrap="square" rtlCol="0">
            <a:spAutoFit/>
          </a:bodyPr>
          <a:lstStyle/>
          <a:p>
            <a:pPr algn="ct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Tree>
    <p:extLst>
      <p:ext uri="{BB962C8B-B14F-4D97-AF65-F5344CB8AC3E}">
        <p14:creationId xmlns:p14="http://schemas.microsoft.com/office/powerpoint/2010/main" val="144883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BF4E50-4BD3-DA4A-87F5-D91E56502991}"/>
              </a:ext>
            </a:extLst>
          </p:cNvPr>
          <p:cNvSpPr/>
          <p:nvPr/>
        </p:nvSpPr>
        <p:spPr>
          <a:xfrm>
            <a:off x="0" y="0"/>
            <a:ext cx="24377650" cy="13716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タイトル 15"/>
          <p:cNvSpPr>
            <a:spLocks noGrp="1"/>
          </p:cNvSpPr>
          <p:nvPr>
            <p:ph type="ctrTitle" idx="4294967295"/>
          </p:nvPr>
        </p:nvSpPr>
        <p:spPr>
          <a:xfrm>
            <a:off x="0" y="3350541"/>
            <a:ext cx="24377650" cy="2113999"/>
          </a:xfrm>
          <a:prstGeom prst="rect">
            <a:avLst/>
          </a:prstGeom>
        </p:spPr>
        <p:txBody>
          <a:bodyPr/>
          <a:lstStyle/>
          <a:p>
            <a:pPr algn="ctr"/>
            <a:r>
              <a:rPr kumimoji="1" lang="en-US" altLang="ja-JP" b="1" dirty="0">
                <a:solidFill>
                  <a:schemeClr val="bg1"/>
                </a:solidFill>
                <a:latin typeface="Lato Light" panose="020F0302020204030203" pitchFamily="34" charset="0"/>
              </a:rPr>
              <a:t>Thanks for downloading this template</a:t>
            </a:r>
          </a:p>
        </p:txBody>
      </p:sp>
      <p:sp>
        <p:nvSpPr>
          <p:cNvPr id="17" name="サブタイトル 16"/>
          <p:cNvSpPr>
            <a:spLocks noGrp="1"/>
          </p:cNvSpPr>
          <p:nvPr>
            <p:ph type="subTitle" idx="4294967295"/>
          </p:nvPr>
        </p:nvSpPr>
        <p:spPr>
          <a:xfrm>
            <a:off x="3817969" y="4861401"/>
            <a:ext cx="16454914" cy="4297830"/>
          </a:xfrm>
          <a:prstGeom prst="rect">
            <a:avLst/>
          </a:prstGeom>
        </p:spPr>
        <p:txBody>
          <a:bodyPr/>
          <a:lstStyle/>
          <a:p>
            <a:pPr marL="0" indent="0" algn="ctr">
              <a:buNone/>
            </a:pPr>
            <a:r>
              <a:rPr lang="en-US" sz="4799" dirty="0">
                <a:solidFill>
                  <a:schemeClr val="bg1"/>
                </a:solidFill>
                <a:hlinkClick r:id="rId2">
                  <a:extLst>
                    <a:ext uri="{A12FA001-AC4F-418D-AE19-62706E023703}">
                      <ahyp:hlinkClr xmlns:ahyp="http://schemas.microsoft.com/office/drawing/2018/hyperlinkcolor" val="tx"/>
                    </a:ext>
                  </a:extLst>
                </a:hlinkClick>
              </a:rPr>
              <a:t>https://ppthemes.com/</a:t>
            </a:r>
            <a:r>
              <a:rPr lang="en-US" sz="4799" dirty="0">
                <a:solidFill>
                  <a:schemeClr val="bg1"/>
                </a:solidFill>
              </a:rPr>
              <a:t> </a:t>
            </a:r>
          </a:p>
          <a:p>
            <a:pPr marL="0" indent="0" algn="ctr">
              <a:buNone/>
            </a:pPr>
            <a:r>
              <a:rPr lang="en-US" sz="4799" dirty="0">
                <a:solidFill>
                  <a:schemeClr val="bg1"/>
                </a:solidFill>
                <a:hlinkClick r:id="rId3">
                  <a:extLst>
                    <a:ext uri="{A12FA001-AC4F-418D-AE19-62706E023703}">
                      <ahyp:hlinkClr xmlns:ahyp="http://schemas.microsoft.com/office/drawing/2018/hyperlinkcolor" val="tx"/>
                    </a:ext>
                  </a:extLst>
                </a:hlinkClick>
              </a:rPr>
              <a:t>www.slidesgratis.com</a:t>
            </a:r>
            <a:r>
              <a:rPr lang="en-US" sz="4799" dirty="0">
                <a:solidFill>
                  <a:schemeClr val="bg1"/>
                </a:solidFill>
              </a:rPr>
              <a:t>  </a:t>
            </a:r>
          </a:p>
          <a:p>
            <a:pPr marL="0" indent="0" algn="ctr">
              <a:buNone/>
            </a:pPr>
            <a:r>
              <a:rPr lang="en-US" altLang="ja-JP" sz="4799" dirty="0">
                <a:solidFill>
                  <a:schemeClr val="bg1"/>
                </a:solidFill>
                <a:cs typeface="Arial" panose="020B0604020202020204" pitchFamily="34" charset="0"/>
              </a:rPr>
              <a:t>Pics: </a:t>
            </a:r>
            <a:r>
              <a:rPr lang="en-US" altLang="ja-JP" sz="4799" dirty="0">
                <a:solidFill>
                  <a:schemeClr val="bg1"/>
                </a:solidFill>
                <a:cs typeface="Arial" panose="020B0604020202020204" pitchFamily="34" charset="0"/>
                <a:hlinkClick r:id="rId4">
                  <a:extLst>
                    <a:ext uri="{A12FA001-AC4F-418D-AE19-62706E023703}">
                      <ahyp:hlinkClr xmlns:ahyp="http://schemas.microsoft.com/office/drawing/2018/hyperlinkcolor" val="tx"/>
                    </a:ext>
                  </a:extLst>
                </a:hlinkClick>
              </a:rPr>
              <a:t>https://www.freepik.es/</a:t>
            </a:r>
            <a:r>
              <a:rPr lang="en-US" altLang="ja-JP" sz="4799" dirty="0">
                <a:solidFill>
                  <a:schemeClr val="bg1"/>
                </a:solidFill>
                <a:cs typeface="Arial" panose="020B0604020202020204" pitchFamily="34" charset="0"/>
              </a:rPr>
              <a:t>   </a:t>
            </a:r>
            <a:r>
              <a:rPr lang="en-US" altLang="ja-JP" sz="4799"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www.Pixabay.com</a:t>
            </a:r>
            <a:r>
              <a:rPr lang="en-US" altLang="ja-JP" sz="4799" dirty="0">
                <a:solidFill>
                  <a:schemeClr val="bg1"/>
                </a:solidFill>
                <a:cs typeface="Arial" panose="020B0604020202020204" pitchFamily="34" charset="0"/>
              </a:rPr>
              <a:t> </a:t>
            </a:r>
          </a:p>
          <a:p>
            <a:pPr marL="0" indent="0" algn="ctr">
              <a:buNone/>
            </a:pPr>
            <a:br>
              <a:rPr lang="en-US" altLang="ja-JP" sz="3199" dirty="0">
                <a:solidFill>
                  <a:schemeClr val="bg1"/>
                </a:solidFill>
                <a:cs typeface="Arial" panose="020B0604020202020204" pitchFamily="34" charset="0"/>
              </a:rPr>
            </a:br>
            <a:endParaRPr lang="en-US" altLang="ja-JP" sz="3199" dirty="0">
              <a:solidFill>
                <a:schemeClr val="bg1"/>
              </a:solidFill>
              <a:cs typeface="Arial" panose="020B0604020202020204" pitchFamily="34" charset="0"/>
            </a:endParaRPr>
          </a:p>
        </p:txBody>
      </p:sp>
      <p:sp>
        <p:nvSpPr>
          <p:cNvPr id="4" name="CuadroTexto 3">
            <a:extLst>
              <a:ext uri="{FF2B5EF4-FFF2-40B4-BE49-F238E27FC236}">
                <a16:creationId xmlns:a16="http://schemas.microsoft.com/office/drawing/2014/main" id="{F3C1E99B-F7CB-459B-A348-CDF66B2291AB}"/>
              </a:ext>
            </a:extLst>
          </p:cNvPr>
          <p:cNvSpPr txBox="1"/>
          <p:nvPr/>
        </p:nvSpPr>
        <p:spPr>
          <a:xfrm>
            <a:off x="5012655" y="8511838"/>
            <a:ext cx="14352341" cy="4031104"/>
          </a:xfrm>
          <a:prstGeom prst="rect">
            <a:avLst/>
          </a:prstGeom>
          <a:noFill/>
        </p:spPr>
        <p:txBody>
          <a:bodyPr wrap="square" rtlCol="0">
            <a:spAutoFit/>
          </a:bodyPr>
          <a:lstStyle/>
          <a:p>
            <a:pPr algn="ctr"/>
            <a:r>
              <a:rPr lang="en-US" altLang="ja-JP" sz="3599" dirty="0">
                <a:solidFill>
                  <a:schemeClr val="bg1"/>
                </a:solidFill>
                <a:cs typeface="Arial" panose="020B0604020202020204" pitchFamily="34" charset="0"/>
              </a:rPr>
              <a:t>If you liked the presentation and want to thank, you can follow me on social networks </a:t>
            </a:r>
            <a:r>
              <a:rPr lang="es-CO" altLang="ja-JP" sz="3599" dirty="0">
                <a:solidFill>
                  <a:schemeClr val="bg1"/>
                </a:solidFill>
                <a:cs typeface="Arial" panose="020B0604020202020204" pitchFamily="34" charset="0"/>
                <a:sym typeface="Wingdings" panose="05000000000000000000" pitchFamily="2" charset="2"/>
              </a:rPr>
              <a:t></a:t>
            </a:r>
            <a:endParaRPr lang="es-CO" altLang="ja-JP" sz="7198" dirty="0">
              <a:solidFill>
                <a:schemeClr val="bg1"/>
              </a:solidFill>
              <a:cs typeface="Arial" panose="020B0604020202020204" pitchFamily="34" charset="0"/>
            </a:endParaRPr>
          </a:p>
          <a:p>
            <a:pPr algn="ctr"/>
            <a:r>
              <a:rPr lang="es-CO" altLang="ja-JP" sz="3599" dirty="0">
                <a:solidFill>
                  <a:schemeClr val="bg1"/>
                </a:solidFill>
                <a:cs typeface="Arial" panose="020B0604020202020204" pitchFamily="34" charset="0"/>
                <a:hlinkClick r:id="rId6">
                  <a:extLst>
                    <a:ext uri="{A12FA001-AC4F-418D-AE19-62706E023703}">
                      <ahyp:hlinkClr xmlns:ahyp="http://schemas.microsoft.com/office/drawing/2018/hyperlinkcolor" val="tx"/>
                    </a:ext>
                  </a:extLst>
                </a:hlinkClick>
              </a:rPr>
              <a:t>https://www.instagram.com/ppthemes/</a:t>
            </a:r>
            <a:r>
              <a:rPr lang="es-CO" altLang="ja-JP" sz="3599" dirty="0">
                <a:solidFill>
                  <a:schemeClr val="bg1"/>
                </a:solidFill>
                <a:cs typeface="Arial" panose="020B0604020202020204" pitchFamily="34" charset="0"/>
              </a:rPr>
              <a:t> </a:t>
            </a:r>
          </a:p>
          <a:p>
            <a:pPr algn="ctr"/>
            <a:r>
              <a:rPr lang="es-CO" altLang="ja-JP" sz="3599" dirty="0">
                <a:solidFill>
                  <a:schemeClr val="bg1"/>
                </a:solidFill>
                <a:cs typeface="Arial" panose="020B0604020202020204" pitchFamily="34" charset="0"/>
                <a:hlinkClick r:id="rId7">
                  <a:extLst>
                    <a:ext uri="{A12FA001-AC4F-418D-AE19-62706E023703}">
                      <ahyp:hlinkClr xmlns:ahyp="http://schemas.microsoft.com/office/drawing/2018/hyperlinkcolor" val="tx"/>
                    </a:ext>
                  </a:extLst>
                </a:hlinkClick>
              </a:rPr>
              <a:t>https://www.facebook.com/Freeppthemes</a:t>
            </a:r>
            <a:r>
              <a:rPr lang="es-CO" altLang="ja-JP" sz="3599" dirty="0">
                <a:solidFill>
                  <a:schemeClr val="bg1"/>
                </a:solidFill>
                <a:cs typeface="Arial" panose="020B0604020202020204" pitchFamily="34" charset="0"/>
              </a:rPr>
              <a:t> </a:t>
            </a:r>
          </a:p>
          <a:p>
            <a:pPr algn="ctr"/>
            <a:r>
              <a:rPr lang="es-CO" altLang="ja-JP" dirty="0">
                <a:solidFill>
                  <a:schemeClr val="bg1"/>
                </a:solidFill>
                <a:cs typeface="Arial" panose="020B0604020202020204" pitchFamily="34" charset="0"/>
                <a:hlinkClick r:id="rId8">
                  <a:extLst>
                    <a:ext uri="{A12FA001-AC4F-418D-AE19-62706E023703}">
                      <ahyp:hlinkClr xmlns:ahyp="http://schemas.microsoft.com/office/drawing/2018/hyperlinkcolor" val="tx"/>
                    </a:ext>
                  </a:extLst>
                </a:hlinkClick>
              </a:rPr>
              <a:t>https://www.youtube.com/channel/UC-43Jmwyva1Ju7Jkluos39Q</a:t>
            </a:r>
            <a:r>
              <a:rPr lang="es-CO" altLang="ja-JP" dirty="0">
                <a:solidFill>
                  <a:schemeClr val="bg1"/>
                </a:solidFill>
                <a:cs typeface="Arial" panose="020B0604020202020204" pitchFamily="34" charset="0"/>
              </a:rPr>
              <a:t> </a:t>
            </a:r>
            <a:endParaRPr lang="es-CO" altLang="ja-JP" sz="1400" dirty="0">
              <a:solidFill>
                <a:schemeClr val="bg1"/>
              </a:solidFill>
              <a:cs typeface="Arial" panose="020B0604020202020204" pitchFamily="34" charset="0"/>
            </a:endParaRPr>
          </a:p>
          <a:p>
            <a:pPr algn="ctr"/>
            <a:endParaRPr lang="es-CO" altLang="ja-JP" sz="3599" dirty="0">
              <a:solidFill>
                <a:schemeClr val="bg1"/>
              </a:solidFill>
              <a:cs typeface="Arial" panose="020B0604020202020204" pitchFamily="34" charset="0"/>
            </a:endParaRPr>
          </a:p>
          <a:p>
            <a:pPr algn="ctr"/>
            <a:endParaRPr lang="es-CO" altLang="ja-JP" sz="3599" dirty="0">
              <a:solidFill>
                <a:schemeClr val="bg1"/>
              </a:solidFill>
              <a:cs typeface="Arial" panose="020B0604020202020204" pitchFamily="34" charset="0"/>
            </a:endParaRPr>
          </a:p>
        </p:txBody>
      </p:sp>
    </p:spTree>
    <p:extLst>
      <p:ext uri="{BB962C8B-B14F-4D97-AF65-F5344CB8AC3E}">
        <p14:creationId xmlns:p14="http://schemas.microsoft.com/office/powerpoint/2010/main" val="3313802975"/>
      </p:ext>
    </p:extLst>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4CEBE9B8-7C67-7440-8FD6-1D3397C9BA74}"/>
              </a:ext>
            </a:extLst>
          </p:cNvPr>
          <p:cNvSpPr/>
          <p:nvPr/>
        </p:nvSpPr>
        <p:spPr>
          <a:xfrm>
            <a:off x="0" y="0"/>
            <a:ext cx="24377650" cy="13716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6A2809-E016-C142-A346-EFC2E24EE162}"/>
              </a:ext>
            </a:extLst>
          </p:cNvPr>
          <p:cNvSpPr/>
          <p:nvPr/>
        </p:nvSpPr>
        <p:spPr>
          <a:xfrm>
            <a:off x="15198451" y="2522955"/>
            <a:ext cx="3494116" cy="3494116"/>
          </a:xfrm>
          <a:prstGeom prst="ellipse">
            <a:avLst/>
          </a:prstGeom>
          <a:pattFill prst="wdDnDiag">
            <a:fgClr>
              <a:schemeClr val="accent3"/>
            </a:fgClr>
            <a:bgClr>
              <a:schemeClr val="accent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8F3AA259-3865-1A47-94EF-25E0F905FF6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5949" r="7351"/>
          <a:stretch/>
        </p:blipFill>
        <p:spPr>
          <a:xfrm>
            <a:off x="9996805" y="3032125"/>
            <a:ext cx="7651750" cy="7651750"/>
          </a:xfrm>
        </p:spPr>
      </p:pic>
      <p:sp>
        <p:nvSpPr>
          <p:cNvPr id="8" name="Oval 7">
            <a:extLst>
              <a:ext uri="{FF2B5EF4-FFF2-40B4-BE49-F238E27FC236}">
                <a16:creationId xmlns:a16="http://schemas.microsoft.com/office/drawing/2014/main" id="{F62CE9C0-4F78-5241-96C2-0FE1DEE9E6F1}"/>
              </a:ext>
            </a:extLst>
          </p:cNvPr>
          <p:cNvSpPr/>
          <p:nvPr/>
        </p:nvSpPr>
        <p:spPr>
          <a:xfrm>
            <a:off x="9996804" y="3032125"/>
            <a:ext cx="7651751" cy="7651751"/>
          </a:xfrm>
          <a:prstGeom prst="ellipse">
            <a:avLst/>
          </a:prstGeom>
          <a:solidFill>
            <a:schemeClr val="accent4">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9F82FD2-AFB1-8B47-9AE5-37200401206B}"/>
              </a:ext>
            </a:extLst>
          </p:cNvPr>
          <p:cNvGrpSpPr/>
          <p:nvPr/>
        </p:nvGrpSpPr>
        <p:grpSpPr>
          <a:xfrm>
            <a:off x="10221277" y="427179"/>
            <a:ext cx="3935095" cy="1554480"/>
            <a:chOff x="9996804" y="424944"/>
            <a:chExt cx="3935095" cy="1554480"/>
          </a:xfrm>
        </p:grpSpPr>
        <p:pic>
          <p:nvPicPr>
            <p:cNvPr id="11" name="Graphic 10" descr="Business Growth">
              <a:extLst>
                <a:ext uri="{FF2B5EF4-FFF2-40B4-BE49-F238E27FC236}">
                  <a16:creationId xmlns:a16="http://schemas.microsoft.com/office/drawing/2014/main" id="{2B0BB1A5-6336-414F-92F7-637B69EF1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6804" y="424944"/>
              <a:ext cx="1554480" cy="1554480"/>
            </a:xfrm>
            <a:prstGeom prst="rect">
              <a:avLst/>
            </a:prstGeom>
          </p:spPr>
        </p:pic>
        <p:sp>
          <p:nvSpPr>
            <p:cNvPr id="12" name="TextBox 11">
              <a:extLst>
                <a:ext uri="{FF2B5EF4-FFF2-40B4-BE49-F238E27FC236}">
                  <a16:creationId xmlns:a16="http://schemas.microsoft.com/office/drawing/2014/main" id="{23A3C648-D885-ED4D-9B87-CEC8B03B45DD}"/>
                </a:ext>
              </a:extLst>
            </p:cNvPr>
            <p:cNvSpPr txBox="1"/>
            <p:nvPr/>
          </p:nvSpPr>
          <p:spPr>
            <a:xfrm>
              <a:off x="11551284" y="853440"/>
              <a:ext cx="2380615" cy="671909"/>
            </a:xfrm>
            <a:prstGeom prst="rect">
              <a:avLst/>
            </a:prstGeom>
            <a:noFill/>
          </p:spPr>
          <p:txBody>
            <a:bodyPr wrap="square" rtlCol="0">
              <a:spAutoFit/>
            </a:bodyPr>
            <a:lstStyle/>
            <a:p>
              <a:r>
                <a:rPr lang="en-US" dirty="0">
                  <a:solidFill>
                    <a:schemeClr val="bg1"/>
                  </a:solidFill>
                </a:rPr>
                <a:t>LOGO HERE</a:t>
              </a:r>
            </a:p>
          </p:txBody>
        </p:sp>
      </p:grpSp>
      <p:sp>
        <p:nvSpPr>
          <p:cNvPr id="13" name="Oval 12">
            <a:extLst>
              <a:ext uri="{FF2B5EF4-FFF2-40B4-BE49-F238E27FC236}">
                <a16:creationId xmlns:a16="http://schemas.microsoft.com/office/drawing/2014/main" id="{4BB49646-1CAD-9A4B-A815-DE5BBDF182EF}"/>
              </a:ext>
            </a:extLst>
          </p:cNvPr>
          <p:cNvSpPr/>
          <p:nvPr/>
        </p:nvSpPr>
        <p:spPr>
          <a:xfrm>
            <a:off x="5694758" y="4182426"/>
            <a:ext cx="7651751" cy="765175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A658A7B-5AF8-7A42-9A4A-94002293924B}"/>
              </a:ext>
            </a:extLst>
          </p:cNvPr>
          <p:cNvSpPr txBox="1"/>
          <p:nvPr/>
        </p:nvSpPr>
        <p:spPr>
          <a:xfrm>
            <a:off x="8473440" y="1504277"/>
            <a:ext cx="7458947" cy="707886"/>
          </a:xfrm>
          <a:prstGeom prst="rect">
            <a:avLst/>
          </a:prstGeom>
          <a:noFill/>
        </p:spPr>
        <p:txBody>
          <a:bodyPr wrap="square" rtlCol="0">
            <a:spAutoFit/>
          </a:bodyPr>
          <a:lstStyle/>
          <a:p>
            <a:pPr algn="ctr"/>
            <a:r>
              <a:rPr lang="en-US" sz="4000" dirty="0" err="1">
                <a:solidFill>
                  <a:schemeClr val="accent3"/>
                </a:solidFill>
              </a:rPr>
              <a:t>www.ppthemes.com</a:t>
            </a:r>
            <a:endParaRPr lang="en-US" sz="4000" dirty="0">
              <a:solidFill>
                <a:schemeClr val="accent3"/>
              </a:solidFill>
            </a:endParaRPr>
          </a:p>
        </p:txBody>
      </p:sp>
      <p:grpSp>
        <p:nvGrpSpPr>
          <p:cNvPr id="70" name="Group 69">
            <a:extLst>
              <a:ext uri="{FF2B5EF4-FFF2-40B4-BE49-F238E27FC236}">
                <a16:creationId xmlns:a16="http://schemas.microsoft.com/office/drawing/2014/main" id="{F47A8C12-8023-B947-84D8-8F523155D02E}"/>
              </a:ext>
            </a:extLst>
          </p:cNvPr>
          <p:cNvGrpSpPr/>
          <p:nvPr/>
        </p:nvGrpSpPr>
        <p:grpSpPr>
          <a:xfrm>
            <a:off x="387779" y="10352007"/>
            <a:ext cx="2481940" cy="1131051"/>
            <a:chOff x="1757267" y="1223059"/>
            <a:chExt cx="2481940" cy="1131051"/>
          </a:xfrm>
        </p:grpSpPr>
        <p:grpSp>
          <p:nvGrpSpPr>
            <p:cNvPr id="18" name="Group 72">
              <a:extLst>
                <a:ext uri="{FF2B5EF4-FFF2-40B4-BE49-F238E27FC236}">
                  <a16:creationId xmlns:a16="http://schemas.microsoft.com/office/drawing/2014/main" id="{0EA33EC2-E791-9F42-BE74-233CCCFDACF1}"/>
                </a:ext>
              </a:extLst>
            </p:cNvPr>
            <p:cNvGrpSpPr/>
            <p:nvPr/>
          </p:nvGrpSpPr>
          <p:grpSpPr>
            <a:xfrm>
              <a:off x="1757267" y="1223059"/>
              <a:ext cx="1171767" cy="1131051"/>
              <a:chOff x="-1940956" y="-136478"/>
              <a:chExt cx="1233487" cy="1190626"/>
            </a:xfrm>
            <a:solidFill>
              <a:schemeClr val="bg1">
                <a:lumMod val="65000"/>
              </a:schemeClr>
            </a:solidFill>
          </p:grpSpPr>
          <p:sp>
            <p:nvSpPr>
              <p:cNvPr id="19" name="Rectangle 23">
                <a:extLst>
                  <a:ext uri="{FF2B5EF4-FFF2-40B4-BE49-F238E27FC236}">
                    <a16:creationId xmlns:a16="http://schemas.microsoft.com/office/drawing/2014/main" id="{09ED826E-FD96-FF42-87AC-FF42E052174E}"/>
                  </a:ext>
                </a:extLst>
              </p:cNvPr>
              <p:cNvSpPr>
                <a:spLocks noChangeArrowheads="1"/>
              </p:cNvSpPr>
              <p:nvPr/>
            </p:nvSpPr>
            <p:spPr bwMode="auto">
              <a:xfrm>
                <a:off x="-19409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4">
                <a:extLst>
                  <a:ext uri="{FF2B5EF4-FFF2-40B4-BE49-F238E27FC236}">
                    <a16:creationId xmlns:a16="http://schemas.microsoft.com/office/drawing/2014/main" id="{C2B9BB55-D819-B14B-AF49-C7C248D4BEB6}"/>
                  </a:ext>
                </a:extLst>
              </p:cNvPr>
              <p:cNvSpPr>
                <a:spLocks noChangeArrowheads="1"/>
              </p:cNvSpPr>
              <p:nvPr/>
            </p:nvSpPr>
            <p:spPr bwMode="auto">
              <a:xfrm>
                <a:off x="-166790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5">
                <a:extLst>
                  <a:ext uri="{FF2B5EF4-FFF2-40B4-BE49-F238E27FC236}">
                    <a16:creationId xmlns:a16="http://schemas.microsoft.com/office/drawing/2014/main" id="{AC6C0CF4-B2F4-6D49-9133-3E71389345BB}"/>
                  </a:ext>
                </a:extLst>
              </p:cNvPr>
              <p:cNvSpPr>
                <a:spLocks noChangeArrowheads="1"/>
              </p:cNvSpPr>
              <p:nvPr/>
            </p:nvSpPr>
            <p:spPr bwMode="auto">
              <a:xfrm>
                <a:off x="-1367869"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6">
                <a:extLst>
                  <a:ext uri="{FF2B5EF4-FFF2-40B4-BE49-F238E27FC236}">
                    <a16:creationId xmlns:a16="http://schemas.microsoft.com/office/drawing/2014/main" id="{9585F00A-4E7B-D34A-BBE9-4992D3F7581D}"/>
                  </a:ext>
                </a:extLst>
              </p:cNvPr>
              <p:cNvSpPr>
                <a:spLocks noChangeArrowheads="1"/>
              </p:cNvSpPr>
              <p:nvPr/>
            </p:nvSpPr>
            <p:spPr bwMode="auto">
              <a:xfrm>
                <a:off x="-1094819" y="-136478"/>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7">
                <a:extLst>
                  <a:ext uri="{FF2B5EF4-FFF2-40B4-BE49-F238E27FC236}">
                    <a16:creationId xmlns:a16="http://schemas.microsoft.com/office/drawing/2014/main" id="{961E00E9-044D-3F40-A0A0-4E219641E9B4}"/>
                  </a:ext>
                </a:extLst>
              </p:cNvPr>
              <p:cNvSpPr>
                <a:spLocks noChangeArrowheads="1"/>
              </p:cNvSpPr>
              <p:nvPr/>
            </p:nvSpPr>
            <p:spPr bwMode="auto">
              <a:xfrm>
                <a:off x="-8360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8">
                <a:extLst>
                  <a:ext uri="{FF2B5EF4-FFF2-40B4-BE49-F238E27FC236}">
                    <a16:creationId xmlns:a16="http://schemas.microsoft.com/office/drawing/2014/main" id="{77E15530-4A30-4246-BA4A-C654EC3A6A95}"/>
                  </a:ext>
                </a:extLst>
              </p:cNvPr>
              <p:cNvSpPr>
                <a:spLocks noChangeArrowheads="1"/>
              </p:cNvSpPr>
              <p:nvPr/>
            </p:nvSpPr>
            <p:spPr bwMode="auto">
              <a:xfrm>
                <a:off x="-19409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9">
                <a:extLst>
                  <a:ext uri="{FF2B5EF4-FFF2-40B4-BE49-F238E27FC236}">
                    <a16:creationId xmlns:a16="http://schemas.microsoft.com/office/drawing/2014/main" id="{A7A62B5C-23F1-EA43-BB26-FAC6B87C0D95}"/>
                  </a:ext>
                </a:extLst>
              </p:cNvPr>
              <p:cNvSpPr>
                <a:spLocks noChangeArrowheads="1"/>
              </p:cNvSpPr>
              <p:nvPr/>
            </p:nvSpPr>
            <p:spPr bwMode="auto">
              <a:xfrm>
                <a:off x="-166790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30">
                <a:extLst>
                  <a:ext uri="{FF2B5EF4-FFF2-40B4-BE49-F238E27FC236}">
                    <a16:creationId xmlns:a16="http://schemas.microsoft.com/office/drawing/2014/main" id="{553FEE0F-C2A6-1C46-A605-D08B623F910F}"/>
                  </a:ext>
                </a:extLst>
              </p:cNvPr>
              <p:cNvSpPr>
                <a:spLocks noChangeArrowheads="1"/>
              </p:cNvSpPr>
              <p:nvPr/>
            </p:nvSpPr>
            <p:spPr bwMode="auto">
              <a:xfrm>
                <a:off x="-1367869"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1">
                <a:extLst>
                  <a:ext uri="{FF2B5EF4-FFF2-40B4-BE49-F238E27FC236}">
                    <a16:creationId xmlns:a16="http://schemas.microsoft.com/office/drawing/2014/main" id="{FFB897A4-1346-9B45-98B7-8AFC518B037B}"/>
                  </a:ext>
                </a:extLst>
              </p:cNvPr>
              <p:cNvSpPr>
                <a:spLocks noChangeArrowheads="1"/>
              </p:cNvSpPr>
              <p:nvPr/>
            </p:nvSpPr>
            <p:spPr bwMode="auto">
              <a:xfrm>
                <a:off x="-1094819" y="131810"/>
                <a:ext cx="1301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32">
                <a:extLst>
                  <a:ext uri="{FF2B5EF4-FFF2-40B4-BE49-F238E27FC236}">
                    <a16:creationId xmlns:a16="http://schemas.microsoft.com/office/drawing/2014/main" id="{3FA1EA77-7D75-7141-ADDB-8A8B2C1CBF99}"/>
                  </a:ext>
                </a:extLst>
              </p:cNvPr>
              <p:cNvSpPr>
                <a:spLocks noChangeArrowheads="1"/>
              </p:cNvSpPr>
              <p:nvPr/>
            </p:nvSpPr>
            <p:spPr bwMode="auto">
              <a:xfrm>
                <a:off x="-8360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3">
                <a:extLst>
                  <a:ext uri="{FF2B5EF4-FFF2-40B4-BE49-F238E27FC236}">
                    <a16:creationId xmlns:a16="http://schemas.microsoft.com/office/drawing/2014/main" id="{45EAE7BA-AD99-D740-A85D-04EB2FF45126}"/>
                  </a:ext>
                </a:extLst>
              </p:cNvPr>
              <p:cNvSpPr>
                <a:spLocks noChangeArrowheads="1"/>
              </p:cNvSpPr>
              <p:nvPr/>
            </p:nvSpPr>
            <p:spPr bwMode="auto">
              <a:xfrm>
                <a:off x="-19409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34">
                <a:extLst>
                  <a:ext uri="{FF2B5EF4-FFF2-40B4-BE49-F238E27FC236}">
                    <a16:creationId xmlns:a16="http://schemas.microsoft.com/office/drawing/2014/main" id="{ADBEE1C6-0FA5-0D47-9307-C87D3483B239}"/>
                  </a:ext>
                </a:extLst>
              </p:cNvPr>
              <p:cNvSpPr>
                <a:spLocks noChangeArrowheads="1"/>
              </p:cNvSpPr>
              <p:nvPr/>
            </p:nvSpPr>
            <p:spPr bwMode="auto">
              <a:xfrm>
                <a:off x="-166790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5">
                <a:extLst>
                  <a:ext uri="{FF2B5EF4-FFF2-40B4-BE49-F238E27FC236}">
                    <a16:creationId xmlns:a16="http://schemas.microsoft.com/office/drawing/2014/main" id="{1CBBB7DF-3051-CC41-A118-7A248FE537D0}"/>
                  </a:ext>
                </a:extLst>
              </p:cNvPr>
              <p:cNvSpPr>
                <a:spLocks noChangeArrowheads="1"/>
              </p:cNvSpPr>
              <p:nvPr/>
            </p:nvSpPr>
            <p:spPr bwMode="auto">
              <a:xfrm>
                <a:off x="-1367869"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6">
                <a:extLst>
                  <a:ext uri="{FF2B5EF4-FFF2-40B4-BE49-F238E27FC236}">
                    <a16:creationId xmlns:a16="http://schemas.microsoft.com/office/drawing/2014/main" id="{69BE0EB8-9D9B-4D4C-8005-B7BDC5CB4DB3}"/>
                  </a:ext>
                </a:extLst>
              </p:cNvPr>
              <p:cNvSpPr>
                <a:spLocks noChangeArrowheads="1"/>
              </p:cNvSpPr>
              <p:nvPr/>
            </p:nvSpPr>
            <p:spPr bwMode="auto">
              <a:xfrm>
                <a:off x="-1094819" y="401685"/>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7">
                <a:extLst>
                  <a:ext uri="{FF2B5EF4-FFF2-40B4-BE49-F238E27FC236}">
                    <a16:creationId xmlns:a16="http://schemas.microsoft.com/office/drawing/2014/main" id="{A280C259-C862-1E43-9ED6-B797DF53E388}"/>
                  </a:ext>
                </a:extLst>
              </p:cNvPr>
              <p:cNvSpPr>
                <a:spLocks noChangeArrowheads="1"/>
              </p:cNvSpPr>
              <p:nvPr/>
            </p:nvSpPr>
            <p:spPr bwMode="auto">
              <a:xfrm>
                <a:off x="-8360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8">
                <a:extLst>
                  <a:ext uri="{FF2B5EF4-FFF2-40B4-BE49-F238E27FC236}">
                    <a16:creationId xmlns:a16="http://schemas.microsoft.com/office/drawing/2014/main" id="{1ADF24A3-B822-D346-9921-D01B5703F06D}"/>
                  </a:ext>
                </a:extLst>
              </p:cNvPr>
              <p:cNvSpPr>
                <a:spLocks noChangeArrowheads="1"/>
              </p:cNvSpPr>
              <p:nvPr/>
            </p:nvSpPr>
            <p:spPr bwMode="auto">
              <a:xfrm>
                <a:off x="-19409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a:extLst>
                  <a:ext uri="{FF2B5EF4-FFF2-40B4-BE49-F238E27FC236}">
                    <a16:creationId xmlns:a16="http://schemas.microsoft.com/office/drawing/2014/main" id="{DD99B7DB-049E-AB43-9727-43E2B7054C14}"/>
                  </a:ext>
                </a:extLst>
              </p:cNvPr>
              <p:cNvSpPr>
                <a:spLocks noChangeArrowheads="1"/>
              </p:cNvSpPr>
              <p:nvPr/>
            </p:nvSpPr>
            <p:spPr bwMode="auto">
              <a:xfrm>
                <a:off x="-166790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0">
                <a:extLst>
                  <a:ext uri="{FF2B5EF4-FFF2-40B4-BE49-F238E27FC236}">
                    <a16:creationId xmlns:a16="http://schemas.microsoft.com/office/drawing/2014/main" id="{A43BCA27-3AF0-A342-A040-C7148527572C}"/>
                  </a:ext>
                </a:extLst>
              </p:cNvPr>
              <p:cNvSpPr>
                <a:spLocks noChangeArrowheads="1"/>
              </p:cNvSpPr>
              <p:nvPr/>
            </p:nvSpPr>
            <p:spPr bwMode="auto">
              <a:xfrm>
                <a:off x="-1367869"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41">
                <a:extLst>
                  <a:ext uri="{FF2B5EF4-FFF2-40B4-BE49-F238E27FC236}">
                    <a16:creationId xmlns:a16="http://schemas.microsoft.com/office/drawing/2014/main" id="{C8A27D1D-00BC-AA49-95D5-9997A4D0AAEC}"/>
                  </a:ext>
                </a:extLst>
              </p:cNvPr>
              <p:cNvSpPr>
                <a:spLocks noChangeArrowheads="1"/>
              </p:cNvSpPr>
              <p:nvPr/>
            </p:nvSpPr>
            <p:spPr bwMode="auto">
              <a:xfrm>
                <a:off x="-1094819" y="671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2">
                <a:extLst>
                  <a:ext uri="{FF2B5EF4-FFF2-40B4-BE49-F238E27FC236}">
                    <a16:creationId xmlns:a16="http://schemas.microsoft.com/office/drawing/2014/main" id="{3071FAF1-C175-3D44-A7F5-DF9C70D19990}"/>
                  </a:ext>
                </a:extLst>
              </p:cNvPr>
              <p:cNvSpPr>
                <a:spLocks noChangeArrowheads="1"/>
              </p:cNvSpPr>
              <p:nvPr/>
            </p:nvSpPr>
            <p:spPr bwMode="auto">
              <a:xfrm>
                <a:off x="-8360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43">
                <a:extLst>
                  <a:ext uri="{FF2B5EF4-FFF2-40B4-BE49-F238E27FC236}">
                    <a16:creationId xmlns:a16="http://schemas.microsoft.com/office/drawing/2014/main" id="{5E364663-206D-AE4B-BF5B-900E897375F5}"/>
                  </a:ext>
                </a:extLst>
              </p:cNvPr>
              <p:cNvSpPr>
                <a:spLocks noChangeArrowheads="1"/>
              </p:cNvSpPr>
              <p:nvPr/>
            </p:nvSpPr>
            <p:spPr bwMode="auto">
              <a:xfrm>
                <a:off x="-19409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4">
                <a:extLst>
                  <a:ext uri="{FF2B5EF4-FFF2-40B4-BE49-F238E27FC236}">
                    <a16:creationId xmlns:a16="http://schemas.microsoft.com/office/drawing/2014/main" id="{7BB9A65F-42D3-E846-8799-1C1BE0EBEBD8}"/>
                  </a:ext>
                </a:extLst>
              </p:cNvPr>
              <p:cNvSpPr>
                <a:spLocks noChangeArrowheads="1"/>
              </p:cNvSpPr>
              <p:nvPr/>
            </p:nvSpPr>
            <p:spPr bwMode="auto">
              <a:xfrm>
                <a:off x="-166790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5">
                <a:extLst>
                  <a:ext uri="{FF2B5EF4-FFF2-40B4-BE49-F238E27FC236}">
                    <a16:creationId xmlns:a16="http://schemas.microsoft.com/office/drawing/2014/main" id="{15DCF397-9FDB-5447-ACC7-A2F3D3C8AF24}"/>
                  </a:ext>
                </a:extLst>
              </p:cNvPr>
              <p:cNvSpPr>
                <a:spLocks noChangeArrowheads="1"/>
              </p:cNvSpPr>
              <p:nvPr/>
            </p:nvSpPr>
            <p:spPr bwMode="auto">
              <a:xfrm>
                <a:off x="-1367869"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6">
                <a:extLst>
                  <a:ext uri="{FF2B5EF4-FFF2-40B4-BE49-F238E27FC236}">
                    <a16:creationId xmlns:a16="http://schemas.microsoft.com/office/drawing/2014/main" id="{E1FB602C-A8AB-B945-8220-7AA005CA43AE}"/>
                  </a:ext>
                </a:extLst>
              </p:cNvPr>
              <p:cNvSpPr>
                <a:spLocks noChangeArrowheads="1"/>
              </p:cNvSpPr>
              <p:nvPr/>
            </p:nvSpPr>
            <p:spPr bwMode="auto">
              <a:xfrm>
                <a:off x="-1094819" y="925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7">
                <a:extLst>
                  <a:ext uri="{FF2B5EF4-FFF2-40B4-BE49-F238E27FC236}">
                    <a16:creationId xmlns:a16="http://schemas.microsoft.com/office/drawing/2014/main" id="{B3FE1A1A-746D-404D-86B7-B7EEA69AEFD7}"/>
                  </a:ext>
                </a:extLst>
              </p:cNvPr>
              <p:cNvSpPr>
                <a:spLocks noChangeArrowheads="1"/>
              </p:cNvSpPr>
              <p:nvPr/>
            </p:nvSpPr>
            <p:spPr bwMode="auto">
              <a:xfrm>
                <a:off x="-8360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72">
              <a:extLst>
                <a:ext uri="{FF2B5EF4-FFF2-40B4-BE49-F238E27FC236}">
                  <a16:creationId xmlns:a16="http://schemas.microsoft.com/office/drawing/2014/main" id="{2CB6A444-3760-5E47-9E42-E176328319BF}"/>
                </a:ext>
              </a:extLst>
            </p:cNvPr>
            <p:cNvGrpSpPr/>
            <p:nvPr/>
          </p:nvGrpSpPr>
          <p:grpSpPr>
            <a:xfrm>
              <a:off x="3067440" y="1223059"/>
              <a:ext cx="1171767" cy="1131051"/>
              <a:chOff x="-1940956" y="-136478"/>
              <a:chExt cx="1233487" cy="1190626"/>
            </a:xfrm>
            <a:solidFill>
              <a:schemeClr val="bg1">
                <a:lumMod val="65000"/>
              </a:schemeClr>
            </a:solidFill>
          </p:grpSpPr>
          <p:sp>
            <p:nvSpPr>
              <p:cNvPr id="45" name="Rectangle 23">
                <a:extLst>
                  <a:ext uri="{FF2B5EF4-FFF2-40B4-BE49-F238E27FC236}">
                    <a16:creationId xmlns:a16="http://schemas.microsoft.com/office/drawing/2014/main" id="{76FBE1D2-17D1-2B4E-B261-F359DBA506DE}"/>
                  </a:ext>
                </a:extLst>
              </p:cNvPr>
              <p:cNvSpPr>
                <a:spLocks noChangeArrowheads="1"/>
              </p:cNvSpPr>
              <p:nvPr/>
            </p:nvSpPr>
            <p:spPr bwMode="auto">
              <a:xfrm>
                <a:off x="-19409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4">
                <a:extLst>
                  <a:ext uri="{FF2B5EF4-FFF2-40B4-BE49-F238E27FC236}">
                    <a16:creationId xmlns:a16="http://schemas.microsoft.com/office/drawing/2014/main" id="{526B5B41-0895-FB46-912E-D77A206C01FD}"/>
                  </a:ext>
                </a:extLst>
              </p:cNvPr>
              <p:cNvSpPr>
                <a:spLocks noChangeArrowheads="1"/>
              </p:cNvSpPr>
              <p:nvPr/>
            </p:nvSpPr>
            <p:spPr bwMode="auto">
              <a:xfrm>
                <a:off x="-166790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5">
                <a:extLst>
                  <a:ext uri="{FF2B5EF4-FFF2-40B4-BE49-F238E27FC236}">
                    <a16:creationId xmlns:a16="http://schemas.microsoft.com/office/drawing/2014/main" id="{F3E6EB2B-1241-EA4B-A027-671094A4266E}"/>
                  </a:ext>
                </a:extLst>
              </p:cNvPr>
              <p:cNvSpPr>
                <a:spLocks noChangeArrowheads="1"/>
              </p:cNvSpPr>
              <p:nvPr/>
            </p:nvSpPr>
            <p:spPr bwMode="auto">
              <a:xfrm>
                <a:off x="-1367869"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6">
                <a:extLst>
                  <a:ext uri="{FF2B5EF4-FFF2-40B4-BE49-F238E27FC236}">
                    <a16:creationId xmlns:a16="http://schemas.microsoft.com/office/drawing/2014/main" id="{FD697C66-608B-E64D-A98D-EC3721195AB7}"/>
                  </a:ext>
                </a:extLst>
              </p:cNvPr>
              <p:cNvSpPr>
                <a:spLocks noChangeArrowheads="1"/>
              </p:cNvSpPr>
              <p:nvPr/>
            </p:nvSpPr>
            <p:spPr bwMode="auto">
              <a:xfrm>
                <a:off x="-1094819" y="-136478"/>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7">
                <a:extLst>
                  <a:ext uri="{FF2B5EF4-FFF2-40B4-BE49-F238E27FC236}">
                    <a16:creationId xmlns:a16="http://schemas.microsoft.com/office/drawing/2014/main" id="{449FFB36-70E6-A542-B286-D04804A6D7C2}"/>
                  </a:ext>
                </a:extLst>
              </p:cNvPr>
              <p:cNvSpPr>
                <a:spLocks noChangeArrowheads="1"/>
              </p:cNvSpPr>
              <p:nvPr/>
            </p:nvSpPr>
            <p:spPr bwMode="auto">
              <a:xfrm>
                <a:off x="-8360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8">
                <a:extLst>
                  <a:ext uri="{FF2B5EF4-FFF2-40B4-BE49-F238E27FC236}">
                    <a16:creationId xmlns:a16="http://schemas.microsoft.com/office/drawing/2014/main" id="{98033E5E-984F-D443-92F8-487239044D46}"/>
                  </a:ext>
                </a:extLst>
              </p:cNvPr>
              <p:cNvSpPr>
                <a:spLocks noChangeArrowheads="1"/>
              </p:cNvSpPr>
              <p:nvPr/>
            </p:nvSpPr>
            <p:spPr bwMode="auto">
              <a:xfrm>
                <a:off x="-19409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9">
                <a:extLst>
                  <a:ext uri="{FF2B5EF4-FFF2-40B4-BE49-F238E27FC236}">
                    <a16:creationId xmlns:a16="http://schemas.microsoft.com/office/drawing/2014/main" id="{21E7FC6B-A6B0-2C45-A012-7A0B2E83A989}"/>
                  </a:ext>
                </a:extLst>
              </p:cNvPr>
              <p:cNvSpPr>
                <a:spLocks noChangeArrowheads="1"/>
              </p:cNvSpPr>
              <p:nvPr/>
            </p:nvSpPr>
            <p:spPr bwMode="auto">
              <a:xfrm>
                <a:off x="-166790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30">
                <a:extLst>
                  <a:ext uri="{FF2B5EF4-FFF2-40B4-BE49-F238E27FC236}">
                    <a16:creationId xmlns:a16="http://schemas.microsoft.com/office/drawing/2014/main" id="{E3AC4E9B-7985-B443-8DCE-6A8A224B9BC9}"/>
                  </a:ext>
                </a:extLst>
              </p:cNvPr>
              <p:cNvSpPr>
                <a:spLocks noChangeArrowheads="1"/>
              </p:cNvSpPr>
              <p:nvPr/>
            </p:nvSpPr>
            <p:spPr bwMode="auto">
              <a:xfrm>
                <a:off x="-1367869"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1">
                <a:extLst>
                  <a:ext uri="{FF2B5EF4-FFF2-40B4-BE49-F238E27FC236}">
                    <a16:creationId xmlns:a16="http://schemas.microsoft.com/office/drawing/2014/main" id="{EDB5ABCF-1BBC-7148-AA09-554FEDD99DDF}"/>
                  </a:ext>
                </a:extLst>
              </p:cNvPr>
              <p:cNvSpPr>
                <a:spLocks noChangeArrowheads="1"/>
              </p:cNvSpPr>
              <p:nvPr/>
            </p:nvSpPr>
            <p:spPr bwMode="auto">
              <a:xfrm>
                <a:off x="-1094819" y="131810"/>
                <a:ext cx="1301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32">
                <a:extLst>
                  <a:ext uri="{FF2B5EF4-FFF2-40B4-BE49-F238E27FC236}">
                    <a16:creationId xmlns:a16="http://schemas.microsoft.com/office/drawing/2014/main" id="{A331D856-1B65-5043-9CB9-43E5FEF3C846}"/>
                  </a:ext>
                </a:extLst>
              </p:cNvPr>
              <p:cNvSpPr>
                <a:spLocks noChangeArrowheads="1"/>
              </p:cNvSpPr>
              <p:nvPr/>
            </p:nvSpPr>
            <p:spPr bwMode="auto">
              <a:xfrm>
                <a:off x="-8360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33">
                <a:extLst>
                  <a:ext uri="{FF2B5EF4-FFF2-40B4-BE49-F238E27FC236}">
                    <a16:creationId xmlns:a16="http://schemas.microsoft.com/office/drawing/2014/main" id="{D58A4576-00D3-F44D-948D-F6F12BCEB213}"/>
                  </a:ext>
                </a:extLst>
              </p:cNvPr>
              <p:cNvSpPr>
                <a:spLocks noChangeArrowheads="1"/>
              </p:cNvSpPr>
              <p:nvPr/>
            </p:nvSpPr>
            <p:spPr bwMode="auto">
              <a:xfrm>
                <a:off x="-19409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34">
                <a:extLst>
                  <a:ext uri="{FF2B5EF4-FFF2-40B4-BE49-F238E27FC236}">
                    <a16:creationId xmlns:a16="http://schemas.microsoft.com/office/drawing/2014/main" id="{C2BBE8E6-1DC2-474D-9ED2-4EBF57A06DE7}"/>
                  </a:ext>
                </a:extLst>
              </p:cNvPr>
              <p:cNvSpPr>
                <a:spLocks noChangeArrowheads="1"/>
              </p:cNvSpPr>
              <p:nvPr/>
            </p:nvSpPr>
            <p:spPr bwMode="auto">
              <a:xfrm>
                <a:off x="-166790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5">
                <a:extLst>
                  <a:ext uri="{FF2B5EF4-FFF2-40B4-BE49-F238E27FC236}">
                    <a16:creationId xmlns:a16="http://schemas.microsoft.com/office/drawing/2014/main" id="{497F9199-F93D-7649-A341-8C7B8A846774}"/>
                  </a:ext>
                </a:extLst>
              </p:cNvPr>
              <p:cNvSpPr>
                <a:spLocks noChangeArrowheads="1"/>
              </p:cNvSpPr>
              <p:nvPr/>
            </p:nvSpPr>
            <p:spPr bwMode="auto">
              <a:xfrm>
                <a:off x="-1367869"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6">
                <a:extLst>
                  <a:ext uri="{FF2B5EF4-FFF2-40B4-BE49-F238E27FC236}">
                    <a16:creationId xmlns:a16="http://schemas.microsoft.com/office/drawing/2014/main" id="{6DE4F223-C967-4C4E-A5D9-C1EAACBE1466}"/>
                  </a:ext>
                </a:extLst>
              </p:cNvPr>
              <p:cNvSpPr>
                <a:spLocks noChangeArrowheads="1"/>
              </p:cNvSpPr>
              <p:nvPr/>
            </p:nvSpPr>
            <p:spPr bwMode="auto">
              <a:xfrm>
                <a:off x="-1094819" y="401685"/>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7">
                <a:extLst>
                  <a:ext uri="{FF2B5EF4-FFF2-40B4-BE49-F238E27FC236}">
                    <a16:creationId xmlns:a16="http://schemas.microsoft.com/office/drawing/2014/main" id="{35D00489-80A4-0842-BABA-7A97E85D8AAC}"/>
                  </a:ext>
                </a:extLst>
              </p:cNvPr>
              <p:cNvSpPr>
                <a:spLocks noChangeArrowheads="1"/>
              </p:cNvSpPr>
              <p:nvPr/>
            </p:nvSpPr>
            <p:spPr bwMode="auto">
              <a:xfrm>
                <a:off x="-8360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8">
                <a:extLst>
                  <a:ext uri="{FF2B5EF4-FFF2-40B4-BE49-F238E27FC236}">
                    <a16:creationId xmlns:a16="http://schemas.microsoft.com/office/drawing/2014/main" id="{FD08017D-63CF-0A40-9437-9BFCFDC37267}"/>
                  </a:ext>
                </a:extLst>
              </p:cNvPr>
              <p:cNvSpPr>
                <a:spLocks noChangeArrowheads="1"/>
              </p:cNvSpPr>
              <p:nvPr/>
            </p:nvSpPr>
            <p:spPr bwMode="auto">
              <a:xfrm>
                <a:off x="-19409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9">
                <a:extLst>
                  <a:ext uri="{FF2B5EF4-FFF2-40B4-BE49-F238E27FC236}">
                    <a16:creationId xmlns:a16="http://schemas.microsoft.com/office/drawing/2014/main" id="{32F4CFFB-719C-F84F-BFA2-A8D93814CA7E}"/>
                  </a:ext>
                </a:extLst>
              </p:cNvPr>
              <p:cNvSpPr>
                <a:spLocks noChangeArrowheads="1"/>
              </p:cNvSpPr>
              <p:nvPr/>
            </p:nvSpPr>
            <p:spPr bwMode="auto">
              <a:xfrm>
                <a:off x="-166790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40">
                <a:extLst>
                  <a:ext uri="{FF2B5EF4-FFF2-40B4-BE49-F238E27FC236}">
                    <a16:creationId xmlns:a16="http://schemas.microsoft.com/office/drawing/2014/main" id="{AD12AA92-026E-0A43-8EF0-A17F8ADC448B}"/>
                  </a:ext>
                </a:extLst>
              </p:cNvPr>
              <p:cNvSpPr>
                <a:spLocks noChangeArrowheads="1"/>
              </p:cNvSpPr>
              <p:nvPr/>
            </p:nvSpPr>
            <p:spPr bwMode="auto">
              <a:xfrm>
                <a:off x="-1367869"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41">
                <a:extLst>
                  <a:ext uri="{FF2B5EF4-FFF2-40B4-BE49-F238E27FC236}">
                    <a16:creationId xmlns:a16="http://schemas.microsoft.com/office/drawing/2014/main" id="{D1406DD5-84D6-3242-90AD-53CACA7DE31B}"/>
                  </a:ext>
                </a:extLst>
              </p:cNvPr>
              <p:cNvSpPr>
                <a:spLocks noChangeArrowheads="1"/>
              </p:cNvSpPr>
              <p:nvPr/>
            </p:nvSpPr>
            <p:spPr bwMode="auto">
              <a:xfrm>
                <a:off x="-1094819" y="671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42">
                <a:extLst>
                  <a:ext uri="{FF2B5EF4-FFF2-40B4-BE49-F238E27FC236}">
                    <a16:creationId xmlns:a16="http://schemas.microsoft.com/office/drawing/2014/main" id="{687FC96A-241A-E54E-B3E7-66D4889E2F9B}"/>
                  </a:ext>
                </a:extLst>
              </p:cNvPr>
              <p:cNvSpPr>
                <a:spLocks noChangeArrowheads="1"/>
              </p:cNvSpPr>
              <p:nvPr/>
            </p:nvSpPr>
            <p:spPr bwMode="auto">
              <a:xfrm>
                <a:off x="-8360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3">
                <a:extLst>
                  <a:ext uri="{FF2B5EF4-FFF2-40B4-BE49-F238E27FC236}">
                    <a16:creationId xmlns:a16="http://schemas.microsoft.com/office/drawing/2014/main" id="{10C3BC9B-04AF-D842-BEAC-8FCC987E7D83}"/>
                  </a:ext>
                </a:extLst>
              </p:cNvPr>
              <p:cNvSpPr>
                <a:spLocks noChangeArrowheads="1"/>
              </p:cNvSpPr>
              <p:nvPr/>
            </p:nvSpPr>
            <p:spPr bwMode="auto">
              <a:xfrm>
                <a:off x="-19409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44">
                <a:extLst>
                  <a:ext uri="{FF2B5EF4-FFF2-40B4-BE49-F238E27FC236}">
                    <a16:creationId xmlns:a16="http://schemas.microsoft.com/office/drawing/2014/main" id="{043A39A8-DB75-C543-9DD5-AE93EE138BBE}"/>
                  </a:ext>
                </a:extLst>
              </p:cNvPr>
              <p:cNvSpPr>
                <a:spLocks noChangeArrowheads="1"/>
              </p:cNvSpPr>
              <p:nvPr/>
            </p:nvSpPr>
            <p:spPr bwMode="auto">
              <a:xfrm>
                <a:off x="-166790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5">
                <a:extLst>
                  <a:ext uri="{FF2B5EF4-FFF2-40B4-BE49-F238E27FC236}">
                    <a16:creationId xmlns:a16="http://schemas.microsoft.com/office/drawing/2014/main" id="{D1C859A7-1F98-9A4A-A9B5-BF7C972AB311}"/>
                  </a:ext>
                </a:extLst>
              </p:cNvPr>
              <p:cNvSpPr>
                <a:spLocks noChangeArrowheads="1"/>
              </p:cNvSpPr>
              <p:nvPr/>
            </p:nvSpPr>
            <p:spPr bwMode="auto">
              <a:xfrm>
                <a:off x="-1367869"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6">
                <a:extLst>
                  <a:ext uri="{FF2B5EF4-FFF2-40B4-BE49-F238E27FC236}">
                    <a16:creationId xmlns:a16="http://schemas.microsoft.com/office/drawing/2014/main" id="{7834E64F-725D-9A42-B182-5763A2899914}"/>
                  </a:ext>
                </a:extLst>
              </p:cNvPr>
              <p:cNvSpPr>
                <a:spLocks noChangeArrowheads="1"/>
              </p:cNvSpPr>
              <p:nvPr/>
            </p:nvSpPr>
            <p:spPr bwMode="auto">
              <a:xfrm>
                <a:off x="-1094819" y="925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47">
                <a:extLst>
                  <a:ext uri="{FF2B5EF4-FFF2-40B4-BE49-F238E27FC236}">
                    <a16:creationId xmlns:a16="http://schemas.microsoft.com/office/drawing/2014/main" id="{9AC43D5F-66CE-A24C-973E-7A81D8267224}"/>
                  </a:ext>
                </a:extLst>
              </p:cNvPr>
              <p:cNvSpPr>
                <a:spLocks noChangeArrowheads="1"/>
              </p:cNvSpPr>
              <p:nvPr/>
            </p:nvSpPr>
            <p:spPr bwMode="auto">
              <a:xfrm>
                <a:off x="-8360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1" name="Group 72">
            <a:extLst>
              <a:ext uri="{FF2B5EF4-FFF2-40B4-BE49-F238E27FC236}">
                <a16:creationId xmlns:a16="http://schemas.microsoft.com/office/drawing/2014/main" id="{795CD9B6-85C6-6245-AA95-DD57DD7A3A7B}"/>
              </a:ext>
            </a:extLst>
          </p:cNvPr>
          <p:cNvGrpSpPr/>
          <p:nvPr/>
        </p:nvGrpSpPr>
        <p:grpSpPr>
          <a:xfrm>
            <a:off x="1909667" y="1375459"/>
            <a:ext cx="1171767" cy="1131051"/>
            <a:chOff x="-1940956" y="-136478"/>
            <a:chExt cx="1233487" cy="1190626"/>
          </a:xfrm>
          <a:solidFill>
            <a:schemeClr val="accent4"/>
          </a:solidFill>
        </p:grpSpPr>
        <p:sp>
          <p:nvSpPr>
            <p:cNvPr id="72" name="Rectangle 23">
              <a:extLst>
                <a:ext uri="{FF2B5EF4-FFF2-40B4-BE49-F238E27FC236}">
                  <a16:creationId xmlns:a16="http://schemas.microsoft.com/office/drawing/2014/main" id="{4315D1A3-B9AE-444A-B99C-C86882DE3577}"/>
                </a:ext>
              </a:extLst>
            </p:cNvPr>
            <p:cNvSpPr>
              <a:spLocks noChangeArrowheads="1"/>
            </p:cNvSpPr>
            <p:nvPr/>
          </p:nvSpPr>
          <p:spPr bwMode="auto">
            <a:xfrm>
              <a:off x="-19409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24">
              <a:extLst>
                <a:ext uri="{FF2B5EF4-FFF2-40B4-BE49-F238E27FC236}">
                  <a16:creationId xmlns:a16="http://schemas.microsoft.com/office/drawing/2014/main" id="{94B3B2A2-E6B1-7B4F-878F-586715EE85A7}"/>
                </a:ext>
              </a:extLst>
            </p:cNvPr>
            <p:cNvSpPr>
              <a:spLocks noChangeArrowheads="1"/>
            </p:cNvSpPr>
            <p:nvPr/>
          </p:nvSpPr>
          <p:spPr bwMode="auto">
            <a:xfrm>
              <a:off x="-166790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25">
              <a:extLst>
                <a:ext uri="{FF2B5EF4-FFF2-40B4-BE49-F238E27FC236}">
                  <a16:creationId xmlns:a16="http://schemas.microsoft.com/office/drawing/2014/main" id="{7E697155-3818-E147-B2DF-13E44245FDCF}"/>
                </a:ext>
              </a:extLst>
            </p:cNvPr>
            <p:cNvSpPr>
              <a:spLocks noChangeArrowheads="1"/>
            </p:cNvSpPr>
            <p:nvPr/>
          </p:nvSpPr>
          <p:spPr bwMode="auto">
            <a:xfrm>
              <a:off x="-1367869"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6">
              <a:extLst>
                <a:ext uri="{FF2B5EF4-FFF2-40B4-BE49-F238E27FC236}">
                  <a16:creationId xmlns:a16="http://schemas.microsoft.com/office/drawing/2014/main" id="{EE651777-52E2-A94D-99E3-671B385E1346}"/>
                </a:ext>
              </a:extLst>
            </p:cNvPr>
            <p:cNvSpPr>
              <a:spLocks noChangeArrowheads="1"/>
            </p:cNvSpPr>
            <p:nvPr/>
          </p:nvSpPr>
          <p:spPr bwMode="auto">
            <a:xfrm>
              <a:off x="-1094819" y="-136478"/>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7">
              <a:extLst>
                <a:ext uri="{FF2B5EF4-FFF2-40B4-BE49-F238E27FC236}">
                  <a16:creationId xmlns:a16="http://schemas.microsoft.com/office/drawing/2014/main" id="{6554875C-59F0-BD40-B31D-4A4D5A43A953}"/>
                </a:ext>
              </a:extLst>
            </p:cNvPr>
            <p:cNvSpPr>
              <a:spLocks noChangeArrowheads="1"/>
            </p:cNvSpPr>
            <p:nvPr/>
          </p:nvSpPr>
          <p:spPr bwMode="auto">
            <a:xfrm>
              <a:off x="-8360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8">
              <a:extLst>
                <a:ext uri="{FF2B5EF4-FFF2-40B4-BE49-F238E27FC236}">
                  <a16:creationId xmlns:a16="http://schemas.microsoft.com/office/drawing/2014/main" id="{749A0B1E-81CF-FC46-B1E1-2F0FF4A82C87}"/>
                </a:ext>
              </a:extLst>
            </p:cNvPr>
            <p:cNvSpPr>
              <a:spLocks noChangeArrowheads="1"/>
            </p:cNvSpPr>
            <p:nvPr/>
          </p:nvSpPr>
          <p:spPr bwMode="auto">
            <a:xfrm>
              <a:off x="-19409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9">
              <a:extLst>
                <a:ext uri="{FF2B5EF4-FFF2-40B4-BE49-F238E27FC236}">
                  <a16:creationId xmlns:a16="http://schemas.microsoft.com/office/drawing/2014/main" id="{4B2F813B-0AF8-6D47-8A84-1292603D1730}"/>
                </a:ext>
              </a:extLst>
            </p:cNvPr>
            <p:cNvSpPr>
              <a:spLocks noChangeArrowheads="1"/>
            </p:cNvSpPr>
            <p:nvPr/>
          </p:nvSpPr>
          <p:spPr bwMode="auto">
            <a:xfrm>
              <a:off x="-166790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30">
              <a:extLst>
                <a:ext uri="{FF2B5EF4-FFF2-40B4-BE49-F238E27FC236}">
                  <a16:creationId xmlns:a16="http://schemas.microsoft.com/office/drawing/2014/main" id="{2167DBC7-0FD1-8144-9904-4F2BEAB6C191}"/>
                </a:ext>
              </a:extLst>
            </p:cNvPr>
            <p:cNvSpPr>
              <a:spLocks noChangeArrowheads="1"/>
            </p:cNvSpPr>
            <p:nvPr/>
          </p:nvSpPr>
          <p:spPr bwMode="auto">
            <a:xfrm>
              <a:off x="-1367869"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31">
              <a:extLst>
                <a:ext uri="{FF2B5EF4-FFF2-40B4-BE49-F238E27FC236}">
                  <a16:creationId xmlns:a16="http://schemas.microsoft.com/office/drawing/2014/main" id="{A97DD160-22F4-FF45-B499-08F623D0E415}"/>
                </a:ext>
              </a:extLst>
            </p:cNvPr>
            <p:cNvSpPr>
              <a:spLocks noChangeArrowheads="1"/>
            </p:cNvSpPr>
            <p:nvPr/>
          </p:nvSpPr>
          <p:spPr bwMode="auto">
            <a:xfrm>
              <a:off x="-1094819" y="131810"/>
              <a:ext cx="1301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32">
              <a:extLst>
                <a:ext uri="{FF2B5EF4-FFF2-40B4-BE49-F238E27FC236}">
                  <a16:creationId xmlns:a16="http://schemas.microsoft.com/office/drawing/2014/main" id="{D2FC2BF8-C86E-734E-950B-37358EC97BB4}"/>
                </a:ext>
              </a:extLst>
            </p:cNvPr>
            <p:cNvSpPr>
              <a:spLocks noChangeArrowheads="1"/>
            </p:cNvSpPr>
            <p:nvPr/>
          </p:nvSpPr>
          <p:spPr bwMode="auto">
            <a:xfrm>
              <a:off x="-8360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33">
              <a:extLst>
                <a:ext uri="{FF2B5EF4-FFF2-40B4-BE49-F238E27FC236}">
                  <a16:creationId xmlns:a16="http://schemas.microsoft.com/office/drawing/2014/main" id="{88135B2B-AEEA-7B40-A125-2D72CE620995}"/>
                </a:ext>
              </a:extLst>
            </p:cNvPr>
            <p:cNvSpPr>
              <a:spLocks noChangeArrowheads="1"/>
            </p:cNvSpPr>
            <p:nvPr/>
          </p:nvSpPr>
          <p:spPr bwMode="auto">
            <a:xfrm>
              <a:off x="-19409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4">
              <a:extLst>
                <a:ext uri="{FF2B5EF4-FFF2-40B4-BE49-F238E27FC236}">
                  <a16:creationId xmlns:a16="http://schemas.microsoft.com/office/drawing/2014/main" id="{461545FF-1812-B740-8BE8-7595E1589147}"/>
                </a:ext>
              </a:extLst>
            </p:cNvPr>
            <p:cNvSpPr>
              <a:spLocks noChangeArrowheads="1"/>
            </p:cNvSpPr>
            <p:nvPr/>
          </p:nvSpPr>
          <p:spPr bwMode="auto">
            <a:xfrm>
              <a:off x="-166790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5">
              <a:extLst>
                <a:ext uri="{FF2B5EF4-FFF2-40B4-BE49-F238E27FC236}">
                  <a16:creationId xmlns:a16="http://schemas.microsoft.com/office/drawing/2014/main" id="{D91E9406-EBD6-9043-B552-738F1FD319CD}"/>
                </a:ext>
              </a:extLst>
            </p:cNvPr>
            <p:cNvSpPr>
              <a:spLocks noChangeArrowheads="1"/>
            </p:cNvSpPr>
            <p:nvPr/>
          </p:nvSpPr>
          <p:spPr bwMode="auto">
            <a:xfrm>
              <a:off x="-1367869"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6">
              <a:extLst>
                <a:ext uri="{FF2B5EF4-FFF2-40B4-BE49-F238E27FC236}">
                  <a16:creationId xmlns:a16="http://schemas.microsoft.com/office/drawing/2014/main" id="{08B891B3-87BE-204F-82F1-418DEAE4D1D4}"/>
                </a:ext>
              </a:extLst>
            </p:cNvPr>
            <p:cNvSpPr>
              <a:spLocks noChangeArrowheads="1"/>
            </p:cNvSpPr>
            <p:nvPr/>
          </p:nvSpPr>
          <p:spPr bwMode="auto">
            <a:xfrm>
              <a:off x="-1094819" y="401685"/>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7">
              <a:extLst>
                <a:ext uri="{FF2B5EF4-FFF2-40B4-BE49-F238E27FC236}">
                  <a16:creationId xmlns:a16="http://schemas.microsoft.com/office/drawing/2014/main" id="{45A9446E-F52C-034E-A0C2-D777048C84C1}"/>
                </a:ext>
              </a:extLst>
            </p:cNvPr>
            <p:cNvSpPr>
              <a:spLocks noChangeArrowheads="1"/>
            </p:cNvSpPr>
            <p:nvPr/>
          </p:nvSpPr>
          <p:spPr bwMode="auto">
            <a:xfrm>
              <a:off x="-8360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38">
              <a:extLst>
                <a:ext uri="{FF2B5EF4-FFF2-40B4-BE49-F238E27FC236}">
                  <a16:creationId xmlns:a16="http://schemas.microsoft.com/office/drawing/2014/main" id="{1C387E37-1E47-B743-A40E-8B412F399C96}"/>
                </a:ext>
              </a:extLst>
            </p:cNvPr>
            <p:cNvSpPr>
              <a:spLocks noChangeArrowheads="1"/>
            </p:cNvSpPr>
            <p:nvPr/>
          </p:nvSpPr>
          <p:spPr bwMode="auto">
            <a:xfrm>
              <a:off x="-19409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39">
              <a:extLst>
                <a:ext uri="{FF2B5EF4-FFF2-40B4-BE49-F238E27FC236}">
                  <a16:creationId xmlns:a16="http://schemas.microsoft.com/office/drawing/2014/main" id="{EF863324-3418-5548-8AB6-9EC49A74C9AD}"/>
                </a:ext>
              </a:extLst>
            </p:cNvPr>
            <p:cNvSpPr>
              <a:spLocks noChangeArrowheads="1"/>
            </p:cNvSpPr>
            <p:nvPr/>
          </p:nvSpPr>
          <p:spPr bwMode="auto">
            <a:xfrm>
              <a:off x="-166790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40">
              <a:extLst>
                <a:ext uri="{FF2B5EF4-FFF2-40B4-BE49-F238E27FC236}">
                  <a16:creationId xmlns:a16="http://schemas.microsoft.com/office/drawing/2014/main" id="{16E93208-3EE1-2041-AB27-F06DB7B16653}"/>
                </a:ext>
              </a:extLst>
            </p:cNvPr>
            <p:cNvSpPr>
              <a:spLocks noChangeArrowheads="1"/>
            </p:cNvSpPr>
            <p:nvPr/>
          </p:nvSpPr>
          <p:spPr bwMode="auto">
            <a:xfrm>
              <a:off x="-1367869"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41">
              <a:extLst>
                <a:ext uri="{FF2B5EF4-FFF2-40B4-BE49-F238E27FC236}">
                  <a16:creationId xmlns:a16="http://schemas.microsoft.com/office/drawing/2014/main" id="{E63FBC8C-70E7-FC42-916C-9B13709D4E9D}"/>
                </a:ext>
              </a:extLst>
            </p:cNvPr>
            <p:cNvSpPr>
              <a:spLocks noChangeArrowheads="1"/>
            </p:cNvSpPr>
            <p:nvPr/>
          </p:nvSpPr>
          <p:spPr bwMode="auto">
            <a:xfrm>
              <a:off x="-1094819" y="671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42">
              <a:extLst>
                <a:ext uri="{FF2B5EF4-FFF2-40B4-BE49-F238E27FC236}">
                  <a16:creationId xmlns:a16="http://schemas.microsoft.com/office/drawing/2014/main" id="{67993648-FA74-754B-A989-CCE78BE64DAD}"/>
                </a:ext>
              </a:extLst>
            </p:cNvPr>
            <p:cNvSpPr>
              <a:spLocks noChangeArrowheads="1"/>
            </p:cNvSpPr>
            <p:nvPr/>
          </p:nvSpPr>
          <p:spPr bwMode="auto">
            <a:xfrm>
              <a:off x="-8360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43">
              <a:extLst>
                <a:ext uri="{FF2B5EF4-FFF2-40B4-BE49-F238E27FC236}">
                  <a16:creationId xmlns:a16="http://schemas.microsoft.com/office/drawing/2014/main" id="{0FE6EA33-592F-2A41-87F2-F9211BBFBE41}"/>
                </a:ext>
              </a:extLst>
            </p:cNvPr>
            <p:cNvSpPr>
              <a:spLocks noChangeArrowheads="1"/>
            </p:cNvSpPr>
            <p:nvPr/>
          </p:nvSpPr>
          <p:spPr bwMode="auto">
            <a:xfrm>
              <a:off x="-19409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44">
              <a:extLst>
                <a:ext uri="{FF2B5EF4-FFF2-40B4-BE49-F238E27FC236}">
                  <a16:creationId xmlns:a16="http://schemas.microsoft.com/office/drawing/2014/main" id="{E0E5F564-0A25-704A-96F5-1F58E80D9B3F}"/>
                </a:ext>
              </a:extLst>
            </p:cNvPr>
            <p:cNvSpPr>
              <a:spLocks noChangeArrowheads="1"/>
            </p:cNvSpPr>
            <p:nvPr/>
          </p:nvSpPr>
          <p:spPr bwMode="auto">
            <a:xfrm>
              <a:off x="-166790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45">
              <a:extLst>
                <a:ext uri="{FF2B5EF4-FFF2-40B4-BE49-F238E27FC236}">
                  <a16:creationId xmlns:a16="http://schemas.microsoft.com/office/drawing/2014/main" id="{FF7EFBC4-55C4-7140-8C29-A909F20C035F}"/>
                </a:ext>
              </a:extLst>
            </p:cNvPr>
            <p:cNvSpPr>
              <a:spLocks noChangeArrowheads="1"/>
            </p:cNvSpPr>
            <p:nvPr/>
          </p:nvSpPr>
          <p:spPr bwMode="auto">
            <a:xfrm>
              <a:off x="-1367869"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46">
              <a:extLst>
                <a:ext uri="{FF2B5EF4-FFF2-40B4-BE49-F238E27FC236}">
                  <a16:creationId xmlns:a16="http://schemas.microsoft.com/office/drawing/2014/main" id="{253068AA-1A63-3743-8A06-93A6C25ECB87}"/>
                </a:ext>
              </a:extLst>
            </p:cNvPr>
            <p:cNvSpPr>
              <a:spLocks noChangeArrowheads="1"/>
            </p:cNvSpPr>
            <p:nvPr/>
          </p:nvSpPr>
          <p:spPr bwMode="auto">
            <a:xfrm>
              <a:off x="-1094819" y="925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47">
              <a:extLst>
                <a:ext uri="{FF2B5EF4-FFF2-40B4-BE49-F238E27FC236}">
                  <a16:creationId xmlns:a16="http://schemas.microsoft.com/office/drawing/2014/main" id="{7FA2D637-E3E4-2A42-B7F6-66F8B0BD2ADF}"/>
                </a:ext>
              </a:extLst>
            </p:cNvPr>
            <p:cNvSpPr>
              <a:spLocks noChangeArrowheads="1"/>
            </p:cNvSpPr>
            <p:nvPr/>
          </p:nvSpPr>
          <p:spPr bwMode="auto">
            <a:xfrm>
              <a:off x="-8360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96">
            <a:extLst>
              <a:ext uri="{FF2B5EF4-FFF2-40B4-BE49-F238E27FC236}">
                <a16:creationId xmlns:a16="http://schemas.microsoft.com/office/drawing/2014/main" id="{39F42F69-CAF0-F04D-814F-29396BC10B18}"/>
              </a:ext>
            </a:extLst>
          </p:cNvPr>
          <p:cNvGrpSpPr/>
          <p:nvPr/>
        </p:nvGrpSpPr>
        <p:grpSpPr>
          <a:xfrm rot="5400000">
            <a:off x="21643464" y="744982"/>
            <a:ext cx="2481940" cy="1131051"/>
            <a:chOff x="1757267" y="1223059"/>
            <a:chExt cx="2481940" cy="1131051"/>
          </a:xfrm>
        </p:grpSpPr>
        <p:grpSp>
          <p:nvGrpSpPr>
            <p:cNvPr id="98" name="Group 72">
              <a:extLst>
                <a:ext uri="{FF2B5EF4-FFF2-40B4-BE49-F238E27FC236}">
                  <a16:creationId xmlns:a16="http://schemas.microsoft.com/office/drawing/2014/main" id="{A4773F56-4D46-2548-8BCA-93742C678C0F}"/>
                </a:ext>
              </a:extLst>
            </p:cNvPr>
            <p:cNvGrpSpPr/>
            <p:nvPr/>
          </p:nvGrpSpPr>
          <p:grpSpPr>
            <a:xfrm>
              <a:off x="1757267" y="1223059"/>
              <a:ext cx="1171767" cy="1131051"/>
              <a:chOff x="-1940956" y="-136478"/>
              <a:chExt cx="1233487" cy="1190626"/>
            </a:xfrm>
            <a:solidFill>
              <a:schemeClr val="bg1">
                <a:lumMod val="65000"/>
              </a:schemeClr>
            </a:solidFill>
          </p:grpSpPr>
          <p:sp>
            <p:nvSpPr>
              <p:cNvPr id="125" name="Rectangle 23">
                <a:extLst>
                  <a:ext uri="{FF2B5EF4-FFF2-40B4-BE49-F238E27FC236}">
                    <a16:creationId xmlns:a16="http://schemas.microsoft.com/office/drawing/2014/main" id="{45706EEB-C5BE-F641-900D-91C5B56C0F05}"/>
                  </a:ext>
                </a:extLst>
              </p:cNvPr>
              <p:cNvSpPr>
                <a:spLocks noChangeArrowheads="1"/>
              </p:cNvSpPr>
              <p:nvPr/>
            </p:nvSpPr>
            <p:spPr bwMode="auto">
              <a:xfrm>
                <a:off x="-19409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24">
                <a:extLst>
                  <a:ext uri="{FF2B5EF4-FFF2-40B4-BE49-F238E27FC236}">
                    <a16:creationId xmlns:a16="http://schemas.microsoft.com/office/drawing/2014/main" id="{7DCEF40E-14F7-814A-9640-FEAA5D6CD0DA}"/>
                  </a:ext>
                </a:extLst>
              </p:cNvPr>
              <p:cNvSpPr>
                <a:spLocks noChangeArrowheads="1"/>
              </p:cNvSpPr>
              <p:nvPr/>
            </p:nvSpPr>
            <p:spPr bwMode="auto">
              <a:xfrm>
                <a:off x="-166790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25">
                <a:extLst>
                  <a:ext uri="{FF2B5EF4-FFF2-40B4-BE49-F238E27FC236}">
                    <a16:creationId xmlns:a16="http://schemas.microsoft.com/office/drawing/2014/main" id="{19543AE8-EACA-614E-B0FF-46C56C4A9E49}"/>
                  </a:ext>
                </a:extLst>
              </p:cNvPr>
              <p:cNvSpPr>
                <a:spLocks noChangeArrowheads="1"/>
              </p:cNvSpPr>
              <p:nvPr/>
            </p:nvSpPr>
            <p:spPr bwMode="auto">
              <a:xfrm>
                <a:off x="-1367869"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26">
                <a:extLst>
                  <a:ext uri="{FF2B5EF4-FFF2-40B4-BE49-F238E27FC236}">
                    <a16:creationId xmlns:a16="http://schemas.microsoft.com/office/drawing/2014/main" id="{99D11196-FBAB-6147-B7A1-9889749C3893}"/>
                  </a:ext>
                </a:extLst>
              </p:cNvPr>
              <p:cNvSpPr>
                <a:spLocks noChangeArrowheads="1"/>
              </p:cNvSpPr>
              <p:nvPr/>
            </p:nvSpPr>
            <p:spPr bwMode="auto">
              <a:xfrm>
                <a:off x="-1094819" y="-136478"/>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27">
                <a:extLst>
                  <a:ext uri="{FF2B5EF4-FFF2-40B4-BE49-F238E27FC236}">
                    <a16:creationId xmlns:a16="http://schemas.microsoft.com/office/drawing/2014/main" id="{A999D7A7-1A06-DA41-8ADF-75006974BC45}"/>
                  </a:ext>
                </a:extLst>
              </p:cNvPr>
              <p:cNvSpPr>
                <a:spLocks noChangeArrowheads="1"/>
              </p:cNvSpPr>
              <p:nvPr/>
            </p:nvSpPr>
            <p:spPr bwMode="auto">
              <a:xfrm>
                <a:off x="-8360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28">
                <a:extLst>
                  <a:ext uri="{FF2B5EF4-FFF2-40B4-BE49-F238E27FC236}">
                    <a16:creationId xmlns:a16="http://schemas.microsoft.com/office/drawing/2014/main" id="{1D8E5ABF-38E5-C34D-AA5A-C13925C8C03E}"/>
                  </a:ext>
                </a:extLst>
              </p:cNvPr>
              <p:cNvSpPr>
                <a:spLocks noChangeArrowheads="1"/>
              </p:cNvSpPr>
              <p:nvPr/>
            </p:nvSpPr>
            <p:spPr bwMode="auto">
              <a:xfrm>
                <a:off x="-19409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29">
                <a:extLst>
                  <a:ext uri="{FF2B5EF4-FFF2-40B4-BE49-F238E27FC236}">
                    <a16:creationId xmlns:a16="http://schemas.microsoft.com/office/drawing/2014/main" id="{DD232475-BFF7-CC4F-8EBF-B15BDFFBCBCC}"/>
                  </a:ext>
                </a:extLst>
              </p:cNvPr>
              <p:cNvSpPr>
                <a:spLocks noChangeArrowheads="1"/>
              </p:cNvSpPr>
              <p:nvPr/>
            </p:nvSpPr>
            <p:spPr bwMode="auto">
              <a:xfrm>
                <a:off x="-166790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30">
                <a:extLst>
                  <a:ext uri="{FF2B5EF4-FFF2-40B4-BE49-F238E27FC236}">
                    <a16:creationId xmlns:a16="http://schemas.microsoft.com/office/drawing/2014/main" id="{FC939481-B639-7F4B-9C0A-5C7FAFAE9428}"/>
                  </a:ext>
                </a:extLst>
              </p:cNvPr>
              <p:cNvSpPr>
                <a:spLocks noChangeArrowheads="1"/>
              </p:cNvSpPr>
              <p:nvPr/>
            </p:nvSpPr>
            <p:spPr bwMode="auto">
              <a:xfrm>
                <a:off x="-1367869"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31">
                <a:extLst>
                  <a:ext uri="{FF2B5EF4-FFF2-40B4-BE49-F238E27FC236}">
                    <a16:creationId xmlns:a16="http://schemas.microsoft.com/office/drawing/2014/main" id="{4792B400-729F-EA48-B5D5-BCC60264E1A7}"/>
                  </a:ext>
                </a:extLst>
              </p:cNvPr>
              <p:cNvSpPr>
                <a:spLocks noChangeArrowheads="1"/>
              </p:cNvSpPr>
              <p:nvPr/>
            </p:nvSpPr>
            <p:spPr bwMode="auto">
              <a:xfrm>
                <a:off x="-1094819" y="131810"/>
                <a:ext cx="1301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32">
                <a:extLst>
                  <a:ext uri="{FF2B5EF4-FFF2-40B4-BE49-F238E27FC236}">
                    <a16:creationId xmlns:a16="http://schemas.microsoft.com/office/drawing/2014/main" id="{FD8655C7-8A8D-284E-8FFD-8F553E209C22}"/>
                  </a:ext>
                </a:extLst>
              </p:cNvPr>
              <p:cNvSpPr>
                <a:spLocks noChangeArrowheads="1"/>
              </p:cNvSpPr>
              <p:nvPr/>
            </p:nvSpPr>
            <p:spPr bwMode="auto">
              <a:xfrm>
                <a:off x="-8360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33">
                <a:extLst>
                  <a:ext uri="{FF2B5EF4-FFF2-40B4-BE49-F238E27FC236}">
                    <a16:creationId xmlns:a16="http://schemas.microsoft.com/office/drawing/2014/main" id="{22675A88-7B57-1D4C-B1F1-5E458F3197A3}"/>
                  </a:ext>
                </a:extLst>
              </p:cNvPr>
              <p:cNvSpPr>
                <a:spLocks noChangeArrowheads="1"/>
              </p:cNvSpPr>
              <p:nvPr/>
            </p:nvSpPr>
            <p:spPr bwMode="auto">
              <a:xfrm>
                <a:off x="-19409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34">
                <a:extLst>
                  <a:ext uri="{FF2B5EF4-FFF2-40B4-BE49-F238E27FC236}">
                    <a16:creationId xmlns:a16="http://schemas.microsoft.com/office/drawing/2014/main" id="{29B1CFF1-FAE5-0846-976F-B8497C17D4C5}"/>
                  </a:ext>
                </a:extLst>
              </p:cNvPr>
              <p:cNvSpPr>
                <a:spLocks noChangeArrowheads="1"/>
              </p:cNvSpPr>
              <p:nvPr/>
            </p:nvSpPr>
            <p:spPr bwMode="auto">
              <a:xfrm>
                <a:off x="-166790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35">
                <a:extLst>
                  <a:ext uri="{FF2B5EF4-FFF2-40B4-BE49-F238E27FC236}">
                    <a16:creationId xmlns:a16="http://schemas.microsoft.com/office/drawing/2014/main" id="{AB96FBBC-F94C-594C-832D-EFD36AF31112}"/>
                  </a:ext>
                </a:extLst>
              </p:cNvPr>
              <p:cNvSpPr>
                <a:spLocks noChangeArrowheads="1"/>
              </p:cNvSpPr>
              <p:nvPr/>
            </p:nvSpPr>
            <p:spPr bwMode="auto">
              <a:xfrm>
                <a:off x="-1367869"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36">
                <a:extLst>
                  <a:ext uri="{FF2B5EF4-FFF2-40B4-BE49-F238E27FC236}">
                    <a16:creationId xmlns:a16="http://schemas.microsoft.com/office/drawing/2014/main" id="{92E769E4-12FA-F449-9570-CC4575BD26CD}"/>
                  </a:ext>
                </a:extLst>
              </p:cNvPr>
              <p:cNvSpPr>
                <a:spLocks noChangeArrowheads="1"/>
              </p:cNvSpPr>
              <p:nvPr/>
            </p:nvSpPr>
            <p:spPr bwMode="auto">
              <a:xfrm>
                <a:off x="-1094819" y="401685"/>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37">
                <a:extLst>
                  <a:ext uri="{FF2B5EF4-FFF2-40B4-BE49-F238E27FC236}">
                    <a16:creationId xmlns:a16="http://schemas.microsoft.com/office/drawing/2014/main" id="{3CB77DD7-0BC3-7C40-9226-2DFA3DBBD35F}"/>
                  </a:ext>
                </a:extLst>
              </p:cNvPr>
              <p:cNvSpPr>
                <a:spLocks noChangeArrowheads="1"/>
              </p:cNvSpPr>
              <p:nvPr/>
            </p:nvSpPr>
            <p:spPr bwMode="auto">
              <a:xfrm>
                <a:off x="-8360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38">
                <a:extLst>
                  <a:ext uri="{FF2B5EF4-FFF2-40B4-BE49-F238E27FC236}">
                    <a16:creationId xmlns:a16="http://schemas.microsoft.com/office/drawing/2014/main" id="{8B7EA5F7-1B9E-0A41-BA9A-802BA7BB82AF}"/>
                  </a:ext>
                </a:extLst>
              </p:cNvPr>
              <p:cNvSpPr>
                <a:spLocks noChangeArrowheads="1"/>
              </p:cNvSpPr>
              <p:nvPr/>
            </p:nvSpPr>
            <p:spPr bwMode="auto">
              <a:xfrm>
                <a:off x="-19409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39">
                <a:extLst>
                  <a:ext uri="{FF2B5EF4-FFF2-40B4-BE49-F238E27FC236}">
                    <a16:creationId xmlns:a16="http://schemas.microsoft.com/office/drawing/2014/main" id="{B2C37E06-C7F0-0C40-963F-AB014E823619}"/>
                  </a:ext>
                </a:extLst>
              </p:cNvPr>
              <p:cNvSpPr>
                <a:spLocks noChangeArrowheads="1"/>
              </p:cNvSpPr>
              <p:nvPr/>
            </p:nvSpPr>
            <p:spPr bwMode="auto">
              <a:xfrm>
                <a:off x="-166790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40">
                <a:extLst>
                  <a:ext uri="{FF2B5EF4-FFF2-40B4-BE49-F238E27FC236}">
                    <a16:creationId xmlns:a16="http://schemas.microsoft.com/office/drawing/2014/main" id="{FB5E2275-949A-9B43-A975-501C576D1FC2}"/>
                  </a:ext>
                </a:extLst>
              </p:cNvPr>
              <p:cNvSpPr>
                <a:spLocks noChangeArrowheads="1"/>
              </p:cNvSpPr>
              <p:nvPr/>
            </p:nvSpPr>
            <p:spPr bwMode="auto">
              <a:xfrm>
                <a:off x="-1367869"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41">
                <a:extLst>
                  <a:ext uri="{FF2B5EF4-FFF2-40B4-BE49-F238E27FC236}">
                    <a16:creationId xmlns:a16="http://schemas.microsoft.com/office/drawing/2014/main" id="{75574F0B-A140-494C-AA4F-CF43AED18FDE}"/>
                  </a:ext>
                </a:extLst>
              </p:cNvPr>
              <p:cNvSpPr>
                <a:spLocks noChangeArrowheads="1"/>
              </p:cNvSpPr>
              <p:nvPr/>
            </p:nvSpPr>
            <p:spPr bwMode="auto">
              <a:xfrm>
                <a:off x="-1094819" y="671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42">
                <a:extLst>
                  <a:ext uri="{FF2B5EF4-FFF2-40B4-BE49-F238E27FC236}">
                    <a16:creationId xmlns:a16="http://schemas.microsoft.com/office/drawing/2014/main" id="{2819F15B-135C-654B-981C-539F3EFD6945}"/>
                  </a:ext>
                </a:extLst>
              </p:cNvPr>
              <p:cNvSpPr>
                <a:spLocks noChangeArrowheads="1"/>
              </p:cNvSpPr>
              <p:nvPr/>
            </p:nvSpPr>
            <p:spPr bwMode="auto">
              <a:xfrm>
                <a:off x="-8360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43">
                <a:extLst>
                  <a:ext uri="{FF2B5EF4-FFF2-40B4-BE49-F238E27FC236}">
                    <a16:creationId xmlns:a16="http://schemas.microsoft.com/office/drawing/2014/main" id="{68515F7F-B969-3F42-8DB3-2EA05F1D181D}"/>
                  </a:ext>
                </a:extLst>
              </p:cNvPr>
              <p:cNvSpPr>
                <a:spLocks noChangeArrowheads="1"/>
              </p:cNvSpPr>
              <p:nvPr/>
            </p:nvSpPr>
            <p:spPr bwMode="auto">
              <a:xfrm>
                <a:off x="-19409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44">
                <a:extLst>
                  <a:ext uri="{FF2B5EF4-FFF2-40B4-BE49-F238E27FC236}">
                    <a16:creationId xmlns:a16="http://schemas.microsoft.com/office/drawing/2014/main" id="{CB06EC48-45E7-314D-AE88-3EF46CDFA9DA}"/>
                  </a:ext>
                </a:extLst>
              </p:cNvPr>
              <p:cNvSpPr>
                <a:spLocks noChangeArrowheads="1"/>
              </p:cNvSpPr>
              <p:nvPr/>
            </p:nvSpPr>
            <p:spPr bwMode="auto">
              <a:xfrm>
                <a:off x="-166790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45">
                <a:extLst>
                  <a:ext uri="{FF2B5EF4-FFF2-40B4-BE49-F238E27FC236}">
                    <a16:creationId xmlns:a16="http://schemas.microsoft.com/office/drawing/2014/main" id="{35DAA733-AFD0-5842-962A-6A179550CC28}"/>
                  </a:ext>
                </a:extLst>
              </p:cNvPr>
              <p:cNvSpPr>
                <a:spLocks noChangeArrowheads="1"/>
              </p:cNvSpPr>
              <p:nvPr/>
            </p:nvSpPr>
            <p:spPr bwMode="auto">
              <a:xfrm>
                <a:off x="-1367869"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46">
                <a:extLst>
                  <a:ext uri="{FF2B5EF4-FFF2-40B4-BE49-F238E27FC236}">
                    <a16:creationId xmlns:a16="http://schemas.microsoft.com/office/drawing/2014/main" id="{93E31CE8-E290-DC4C-934F-52B85E8D07E1}"/>
                  </a:ext>
                </a:extLst>
              </p:cNvPr>
              <p:cNvSpPr>
                <a:spLocks noChangeArrowheads="1"/>
              </p:cNvSpPr>
              <p:nvPr/>
            </p:nvSpPr>
            <p:spPr bwMode="auto">
              <a:xfrm>
                <a:off x="-1094819" y="925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47">
                <a:extLst>
                  <a:ext uri="{FF2B5EF4-FFF2-40B4-BE49-F238E27FC236}">
                    <a16:creationId xmlns:a16="http://schemas.microsoft.com/office/drawing/2014/main" id="{E088D24E-FDFF-654E-BED1-45F58C60371C}"/>
                  </a:ext>
                </a:extLst>
              </p:cNvPr>
              <p:cNvSpPr>
                <a:spLocks noChangeArrowheads="1"/>
              </p:cNvSpPr>
              <p:nvPr/>
            </p:nvSpPr>
            <p:spPr bwMode="auto">
              <a:xfrm>
                <a:off x="-8360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72">
              <a:extLst>
                <a:ext uri="{FF2B5EF4-FFF2-40B4-BE49-F238E27FC236}">
                  <a16:creationId xmlns:a16="http://schemas.microsoft.com/office/drawing/2014/main" id="{1ABFC346-20DE-6143-8E88-56930F58971D}"/>
                </a:ext>
              </a:extLst>
            </p:cNvPr>
            <p:cNvGrpSpPr/>
            <p:nvPr/>
          </p:nvGrpSpPr>
          <p:grpSpPr>
            <a:xfrm>
              <a:off x="3067440" y="1223059"/>
              <a:ext cx="1171767" cy="1131051"/>
              <a:chOff x="-1940956" y="-136478"/>
              <a:chExt cx="1233487" cy="1190626"/>
            </a:xfrm>
            <a:solidFill>
              <a:schemeClr val="bg1">
                <a:lumMod val="65000"/>
              </a:schemeClr>
            </a:solidFill>
          </p:grpSpPr>
          <p:sp>
            <p:nvSpPr>
              <p:cNvPr id="100" name="Rectangle 23">
                <a:extLst>
                  <a:ext uri="{FF2B5EF4-FFF2-40B4-BE49-F238E27FC236}">
                    <a16:creationId xmlns:a16="http://schemas.microsoft.com/office/drawing/2014/main" id="{7AC13F56-F243-6F43-B082-C0A8FC079FC9}"/>
                  </a:ext>
                </a:extLst>
              </p:cNvPr>
              <p:cNvSpPr>
                <a:spLocks noChangeArrowheads="1"/>
              </p:cNvSpPr>
              <p:nvPr/>
            </p:nvSpPr>
            <p:spPr bwMode="auto">
              <a:xfrm>
                <a:off x="-19409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24">
                <a:extLst>
                  <a:ext uri="{FF2B5EF4-FFF2-40B4-BE49-F238E27FC236}">
                    <a16:creationId xmlns:a16="http://schemas.microsoft.com/office/drawing/2014/main" id="{91B90E6D-F247-294F-A4B5-1D2B27681D55}"/>
                  </a:ext>
                </a:extLst>
              </p:cNvPr>
              <p:cNvSpPr>
                <a:spLocks noChangeArrowheads="1"/>
              </p:cNvSpPr>
              <p:nvPr/>
            </p:nvSpPr>
            <p:spPr bwMode="auto">
              <a:xfrm>
                <a:off x="-166790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5">
                <a:extLst>
                  <a:ext uri="{FF2B5EF4-FFF2-40B4-BE49-F238E27FC236}">
                    <a16:creationId xmlns:a16="http://schemas.microsoft.com/office/drawing/2014/main" id="{6A1A00FF-F617-6A46-81EF-AE009EB03F0E}"/>
                  </a:ext>
                </a:extLst>
              </p:cNvPr>
              <p:cNvSpPr>
                <a:spLocks noChangeArrowheads="1"/>
              </p:cNvSpPr>
              <p:nvPr/>
            </p:nvSpPr>
            <p:spPr bwMode="auto">
              <a:xfrm>
                <a:off x="-1367869"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6">
                <a:extLst>
                  <a:ext uri="{FF2B5EF4-FFF2-40B4-BE49-F238E27FC236}">
                    <a16:creationId xmlns:a16="http://schemas.microsoft.com/office/drawing/2014/main" id="{478919A0-6D1F-714E-9037-3F97AB78965B}"/>
                  </a:ext>
                </a:extLst>
              </p:cNvPr>
              <p:cNvSpPr>
                <a:spLocks noChangeArrowheads="1"/>
              </p:cNvSpPr>
              <p:nvPr/>
            </p:nvSpPr>
            <p:spPr bwMode="auto">
              <a:xfrm>
                <a:off x="-1094819" y="-136478"/>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27">
                <a:extLst>
                  <a:ext uri="{FF2B5EF4-FFF2-40B4-BE49-F238E27FC236}">
                    <a16:creationId xmlns:a16="http://schemas.microsoft.com/office/drawing/2014/main" id="{EC123F72-AC88-CD47-BCE8-D78139FC04E5}"/>
                  </a:ext>
                </a:extLst>
              </p:cNvPr>
              <p:cNvSpPr>
                <a:spLocks noChangeArrowheads="1"/>
              </p:cNvSpPr>
              <p:nvPr/>
            </p:nvSpPr>
            <p:spPr bwMode="auto">
              <a:xfrm>
                <a:off x="-836056" y="-136478"/>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28">
                <a:extLst>
                  <a:ext uri="{FF2B5EF4-FFF2-40B4-BE49-F238E27FC236}">
                    <a16:creationId xmlns:a16="http://schemas.microsoft.com/office/drawing/2014/main" id="{F3B2E6F8-7CEF-414D-9C22-E077F2CB2C41}"/>
                  </a:ext>
                </a:extLst>
              </p:cNvPr>
              <p:cNvSpPr>
                <a:spLocks noChangeArrowheads="1"/>
              </p:cNvSpPr>
              <p:nvPr/>
            </p:nvSpPr>
            <p:spPr bwMode="auto">
              <a:xfrm>
                <a:off x="-19409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29">
                <a:extLst>
                  <a:ext uri="{FF2B5EF4-FFF2-40B4-BE49-F238E27FC236}">
                    <a16:creationId xmlns:a16="http://schemas.microsoft.com/office/drawing/2014/main" id="{3CC18688-44C3-6948-BC28-B4A011907619}"/>
                  </a:ext>
                </a:extLst>
              </p:cNvPr>
              <p:cNvSpPr>
                <a:spLocks noChangeArrowheads="1"/>
              </p:cNvSpPr>
              <p:nvPr/>
            </p:nvSpPr>
            <p:spPr bwMode="auto">
              <a:xfrm>
                <a:off x="-166790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30">
                <a:extLst>
                  <a:ext uri="{FF2B5EF4-FFF2-40B4-BE49-F238E27FC236}">
                    <a16:creationId xmlns:a16="http://schemas.microsoft.com/office/drawing/2014/main" id="{29AA67C2-57BC-AA49-A912-5F26C96FB689}"/>
                  </a:ext>
                </a:extLst>
              </p:cNvPr>
              <p:cNvSpPr>
                <a:spLocks noChangeArrowheads="1"/>
              </p:cNvSpPr>
              <p:nvPr/>
            </p:nvSpPr>
            <p:spPr bwMode="auto">
              <a:xfrm>
                <a:off x="-1367869"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31">
                <a:extLst>
                  <a:ext uri="{FF2B5EF4-FFF2-40B4-BE49-F238E27FC236}">
                    <a16:creationId xmlns:a16="http://schemas.microsoft.com/office/drawing/2014/main" id="{FBA68C03-A5B7-1E47-941A-8DF808F83A0A}"/>
                  </a:ext>
                </a:extLst>
              </p:cNvPr>
              <p:cNvSpPr>
                <a:spLocks noChangeArrowheads="1"/>
              </p:cNvSpPr>
              <p:nvPr/>
            </p:nvSpPr>
            <p:spPr bwMode="auto">
              <a:xfrm>
                <a:off x="-1094819" y="131810"/>
                <a:ext cx="1301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32">
                <a:extLst>
                  <a:ext uri="{FF2B5EF4-FFF2-40B4-BE49-F238E27FC236}">
                    <a16:creationId xmlns:a16="http://schemas.microsoft.com/office/drawing/2014/main" id="{A54C6EED-9569-7443-A545-F3FCE8CAACB1}"/>
                  </a:ext>
                </a:extLst>
              </p:cNvPr>
              <p:cNvSpPr>
                <a:spLocks noChangeArrowheads="1"/>
              </p:cNvSpPr>
              <p:nvPr/>
            </p:nvSpPr>
            <p:spPr bwMode="auto">
              <a:xfrm>
                <a:off x="-836056" y="131810"/>
                <a:ext cx="128587"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33">
                <a:extLst>
                  <a:ext uri="{FF2B5EF4-FFF2-40B4-BE49-F238E27FC236}">
                    <a16:creationId xmlns:a16="http://schemas.microsoft.com/office/drawing/2014/main" id="{71D7C813-DE41-5440-9541-D21F919B5A32}"/>
                  </a:ext>
                </a:extLst>
              </p:cNvPr>
              <p:cNvSpPr>
                <a:spLocks noChangeArrowheads="1"/>
              </p:cNvSpPr>
              <p:nvPr/>
            </p:nvSpPr>
            <p:spPr bwMode="auto">
              <a:xfrm>
                <a:off x="-19409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34">
                <a:extLst>
                  <a:ext uri="{FF2B5EF4-FFF2-40B4-BE49-F238E27FC236}">
                    <a16:creationId xmlns:a16="http://schemas.microsoft.com/office/drawing/2014/main" id="{CD497715-0D37-804E-84E3-5D2E6B0DF8EF}"/>
                  </a:ext>
                </a:extLst>
              </p:cNvPr>
              <p:cNvSpPr>
                <a:spLocks noChangeArrowheads="1"/>
              </p:cNvSpPr>
              <p:nvPr/>
            </p:nvSpPr>
            <p:spPr bwMode="auto">
              <a:xfrm>
                <a:off x="-166790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35">
                <a:extLst>
                  <a:ext uri="{FF2B5EF4-FFF2-40B4-BE49-F238E27FC236}">
                    <a16:creationId xmlns:a16="http://schemas.microsoft.com/office/drawing/2014/main" id="{E771C97F-1587-2A4D-9217-326F2823C7A3}"/>
                  </a:ext>
                </a:extLst>
              </p:cNvPr>
              <p:cNvSpPr>
                <a:spLocks noChangeArrowheads="1"/>
              </p:cNvSpPr>
              <p:nvPr/>
            </p:nvSpPr>
            <p:spPr bwMode="auto">
              <a:xfrm>
                <a:off x="-1367869"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36">
                <a:extLst>
                  <a:ext uri="{FF2B5EF4-FFF2-40B4-BE49-F238E27FC236}">
                    <a16:creationId xmlns:a16="http://schemas.microsoft.com/office/drawing/2014/main" id="{6B2167C5-461C-8447-B40F-D20AF2AF2295}"/>
                  </a:ext>
                </a:extLst>
              </p:cNvPr>
              <p:cNvSpPr>
                <a:spLocks noChangeArrowheads="1"/>
              </p:cNvSpPr>
              <p:nvPr/>
            </p:nvSpPr>
            <p:spPr bwMode="auto">
              <a:xfrm>
                <a:off x="-1094819" y="401685"/>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37">
                <a:extLst>
                  <a:ext uri="{FF2B5EF4-FFF2-40B4-BE49-F238E27FC236}">
                    <a16:creationId xmlns:a16="http://schemas.microsoft.com/office/drawing/2014/main" id="{C555B500-52A9-814F-B2C2-863EFA962C0F}"/>
                  </a:ext>
                </a:extLst>
              </p:cNvPr>
              <p:cNvSpPr>
                <a:spLocks noChangeArrowheads="1"/>
              </p:cNvSpPr>
              <p:nvPr/>
            </p:nvSpPr>
            <p:spPr bwMode="auto">
              <a:xfrm>
                <a:off x="-836056" y="401685"/>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38">
                <a:extLst>
                  <a:ext uri="{FF2B5EF4-FFF2-40B4-BE49-F238E27FC236}">
                    <a16:creationId xmlns:a16="http://schemas.microsoft.com/office/drawing/2014/main" id="{2D1CE791-749E-D147-A6A0-1B4AE5ABFB48}"/>
                  </a:ext>
                </a:extLst>
              </p:cNvPr>
              <p:cNvSpPr>
                <a:spLocks noChangeArrowheads="1"/>
              </p:cNvSpPr>
              <p:nvPr/>
            </p:nvSpPr>
            <p:spPr bwMode="auto">
              <a:xfrm>
                <a:off x="-19409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39">
                <a:extLst>
                  <a:ext uri="{FF2B5EF4-FFF2-40B4-BE49-F238E27FC236}">
                    <a16:creationId xmlns:a16="http://schemas.microsoft.com/office/drawing/2014/main" id="{6591E296-43E5-1549-BB69-66750205CDBD}"/>
                  </a:ext>
                </a:extLst>
              </p:cNvPr>
              <p:cNvSpPr>
                <a:spLocks noChangeArrowheads="1"/>
              </p:cNvSpPr>
              <p:nvPr/>
            </p:nvSpPr>
            <p:spPr bwMode="auto">
              <a:xfrm>
                <a:off x="-166790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40">
                <a:extLst>
                  <a:ext uri="{FF2B5EF4-FFF2-40B4-BE49-F238E27FC236}">
                    <a16:creationId xmlns:a16="http://schemas.microsoft.com/office/drawing/2014/main" id="{A98925D8-89AD-444D-BE4C-0E5458BB7BBA}"/>
                  </a:ext>
                </a:extLst>
              </p:cNvPr>
              <p:cNvSpPr>
                <a:spLocks noChangeArrowheads="1"/>
              </p:cNvSpPr>
              <p:nvPr/>
            </p:nvSpPr>
            <p:spPr bwMode="auto">
              <a:xfrm>
                <a:off x="-1367869"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41">
                <a:extLst>
                  <a:ext uri="{FF2B5EF4-FFF2-40B4-BE49-F238E27FC236}">
                    <a16:creationId xmlns:a16="http://schemas.microsoft.com/office/drawing/2014/main" id="{D12B8F8B-71DF-C741-B65A-801A4718F54E}"/>
                  </a:ext>
                </a:extLst>
              </p:cNvPr>
              <p:cNvSpPr>
                <a:spLocks noChangeArrowheads="1"/>
              </p:cNvSpPr>
              <p:nvPr/>
            </p:nvSpPr>
            <p:spPr bwMode="auto">
              <a:xfrm>
                <a:off x="-1094819" y="671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2">
                <a:extLst>
                  <a:ext uri="{FF2B5EF4-FFF2-40B4-BE49-F238E27FC236}">
                    <a16:creationId xmlns:a16="http://schemas.microsoft.com/office/drawing/2014/main" id="{9D294D71-017F-3B40-BCD3-F53EFD6D7AB2}"/>
                  </a:ext>
                </a:extLst>
              </p:cNvPr>
              <p:cNvSpPr>
                <a:spLocks noChangeArrowheads="1"/>
              </p:cNvSpPr>
              <p:nvPr/>
            </p:nvSpPr>
            <p:spPr bwMode="auto">
              <a:xfrm>
                <a:off x="-836056" y="671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3">
                <a:extLst>
                  <a:ext uri="{FF2B5EF4-FFF2-40B4-BE49-F238E27FC236}">
                    <a16:creationId xmlns:a16="http://schemas.microsoft.com/office/drawing/2014/main" id="{C7DC0A36-D793-854A-A218-5682DE27B65F}"/>
                  </a:ext>
                </a:extLst>
              </p:cNvPr>
              <p:cNvSpPr>
                <a:spLocks noChangeArrowheads="1"/>
              </p:cNvSpPr>
              <p:nvPr/>
            </p:nvSpPr>
            <p:spPr bwMode="auto">
              <a:xfrm>
                <a:off x="-19409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4">
                <a:extLst>
                  <a:ext uri="{FF2B5EF4-FFF2-40B4-BE49-F238E27FC236}">
                    <a16:creationId xmlns:a16="http://schemas.microsoft.com/office/drawing/2014/main" id="{0E7DBD3C-75FA-3D45-9F4E-FF496D6E1A77}"/>
                  </a:ext>
                </a:extLst>
              </p:cNvPr>
              <p:cNvSpPr>
                <a:spLocks noChangeArrowheads="1"/>
              </p:cNvSpPr>
              <p:nvPr/>
            </p:nvSpPr>
            <p:spPr bwMode="auto">
              <a:xfrm>
                <a:off x="-166790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45">
                <a:extLst>
                  <a:ext uri="{FF2B5EF4-FFF2-40B4-BE49-F238E27FC236}">
                    <a16:creationId xmlns:a16="http://schemas.microsoft.com/office/drawing/2014/main" id="{8B28C3E7-36F7-6D46-8B2E-9812E78BD5DA}"/>
                  </a:ext>
                </a:extLst>
              </p:cNvPr>
              <p:cNvSpPr>
                <a:spLocks noChangeArrowheads="1"/>
              </p:cNvSpPr>
              <p:nvPr/>
            </p:nvSpPr>
            <p:spPr bwMode="auto">
              <a:xfrm>
                <a:off x="-1367869"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46">
                <a:extLst>
                  <a:ext uri="{FF2B5EF4-FFF2-40B4-BE49-F238E27FC236}">
                    <a16:creationId xmlns:a16="http://schemas.microsoft.com/office/drawing/2014/main" id="{EF46E378-80B3-AE48-9BC2-B9F04342A547}"/>
                  </a:ext>
                </a:extLst>
              </p:cNvPr>
              <p:cNvSpPr>
                <a:spLocks noChangeArrowheads="1"/>
              </p:cNvSpPr>
              <p:nvPr/>
            </p:nvSpPr>
            <p:spPr bwMode="auto">
              <a:xfrm>
                <a:off x="-1094819" y="925560"/>
                <a:ext cx="1301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47">
                <a:extLst>
                  <a:ext uri="{FF2B5EF4-FFF2-40B4-BE49-F238E27FC236}">
                    <a16:creationId xmlns:a16="http://schemas.microsoft.com/office/drawing/2014/main" id="{E3A7E7D6-2511-6242-89A3-3F5F3993F21F}"/>
                  </a:ext>
                </a:extLst>
              </p:cNvPr>
              <p:cNvSpPr>
                <a:spLocks noChangeArrowheads="1"/>
              </p:cNvSpPr>
              <p:nvPr/>
            </p:nvSpPr>
            <p:spPr bwMode="auto">
              <a:xfrm>
                <a:off x="-836056" y="925560"/>
                <a:ext cx="128587"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50" name="Oval 149">
            <a:extLst>
              <a:ext uri="{FF2B5EF4-FFF2-40B4-BE49-F238E27FC236}">
                <a16:creationId xmlns:a16="http://schemas.microsoft.com/office/drawing/2014/main" id="{8E6E4B0E-24E9-4D4D-97DB-4F9894088E85}"/>
              </a:ext>
            </a:extLst>
          </p:cNvPr>
          <p:cNvSpPr/>
          <p:nvPr/>
        </p:nvSpPr>
        <p:spPr>
          <a:xfrm>
            <a:off x="5350479" y="3787735"/>
            <a:ext cx="8198718" cy="8198718"/>
          </a:xfrm>
          <a:prstGeom prst="ellipse">
            <a:avLst/>
          </a:prstGeom>
          <a:noFill/>
          <a:ln>
            <a:solidFill>
              <a:schemeClr val="accent3"/>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AF44494-0F4B-524B-B16F-1CE736549793}"/>
              </a:ext>
            </a:extLst>
          </p:cNvPr>
          <p:cNvSpPr/>
          <p:nvPr/>
        </p:nvSpPr>
        <p:spPr>
          <a:xfrm>
            <a:off x="9774279" y="2718815"/>
            <a:ext cx="8198718" cy="8198718"/>
          </a:xfrm>
          <a:prstGeom prst="ellipse">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F34DC4-0FF8-8745-8D83-165698CA8D24}"/>
              </a:ext>
            </a:extLst>
          </p:cNvPr>
          <p:cNvSpPr/>
          <p:nvPr/>
        </p:nvSpPr>
        <p:spPr>
          <a:xfrm>
            <a:off x="9919890" y="7703503"/>
            <a:ext cx="6012497" cy="601249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4016098-4168-A54C-A11C-D7BFF989963D}"/>
              </a:ext>
            </a:extLst>
          </p:cNvPr>
          <p:cNvSpPr/>
          <p:nvPr/>
        </p:nvSpPr>
        <p:spPr>
          <a:xfrm>
            <a:off x="5694757" y="8575387"/>
            <a:ext cx="4665434" cy="4665434"/>
          </a:xfrm>
          <a:prstGeom prst="ellipse">
            <a:avLst/>
          </a:prstGeom>
          <a:pattFill prst="wdDnDiag">
            <a:fgClr>
              <a:schemeClr val="accent3"/>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1D7ED7D5-E868-0E4B-A187-6CE5BEC09982}"/>
              </a:ext>
            </a:extLst>
          </p:cNvPr>
          <p:cNvSpPr txBox="1"/>
          <p:nvPr/>
        </p:nvSpPr>
        <p:spPr>
          <a:xfrm>
            <a:off x="11337296" y="12805047"/>
            <a:ext cx="12622518" cy="707886"/>
          </a:xfrm>
          <a:prstGeom prst="rect">
            <a:avLst/>
          </a:prstGeom>
          <a:noFill/>
        </p:spPr>
        <p:txBody>
          <a:bodyPr wrap="square" rtlCol="0">
            <a:spAutoFit/>
          </a:bodyPr>
          <a:lstStyle/>
          <a:p>
            <a:pPr algn="r"/>
            <a:r>
              <a:rPr lang="en-US" sz="4000" b="1" dirty="0">
                <a:solidFill>
                  <a:schemeClr val="accent3"/>
                </a:solidFill>
                <a:latin typeface="Montserrat Thin" pitchFamily="2" charset="77"/>
              </a:rPr>
              <a:t>609-789-9598</a:t>
            </a:r>
          </a:p>
        </p:txBody>
      </p:sp>
      <p:sp>
        <p:nvSpPr>
          <p:cNvPr id="9" name="TextBox 8">
            <a:extLst>
              <a:ext uri="{FF2B5EF4-FFF2-40B4-BE49-F238E27FC236}">
                <a16:creationId xmlns:a16="http://schemas.microsoft.com/office/drawing/2014/main" id="{E523CC54-FED6-D649-86A0-4B6BDF3B5A32}"/>
              </a:ext>
            </a:extLst>
          </p:cNvPr>
          <p:cNvSpPr txBox="1"/>
          <p:nvPr/>
        </p:nvSpPr>
        <p:spPr>
          <a:xfrm>
            <a:off x="3339398" y="10244344"/>
            <a:ext cx="17333238" cy="3041858"/>
          </a:xfrm>
          <a:prstGeom prst="rect">
            <a:avLst/>
          </a:prstGeom>
          <a:noFill/>
        </p:spPr>
        <p:txBody>
          <a:bodyPr wrap="square" rtlCol="0">
            <a:spAutoFit/>
          </a:bodyPr>
          <a:lstStyle/>
          <a:p>
            <a:pPr algn="ctr">
              <a:lnSpc>
                <a:spcPts val="11000"/>
              </a:lnSpc>
            </a:pPr>
            <a:r>
              <a:rPr lang="en-US" sz="11500" b="1" dirty="0">
                <a:solidFill>
                  <a:schemeClr val="bg1"/>
                </a:solidFill>
                <a:effectLst>
                  <a:outerShdw blurRad="50800" dist="50800" dir="5400000" algn="ctr" rotWithShape="0">
                    <a:srgbClr val="000000">
                      <a:alpha val="63000"/>
                    </a:srgbClr>
                  </a:outerShdw>
                </a:effectLst>
                <a:latin typeface="Montserrat" pitchFamily="2" charset="77"/>
              </a:rPr>
              <a:t>DEMOGRAPHIC</a:t>
            </a:r>
          </a:p>
          <a:p>
            <a:pPr algn="ctr">
              <a:lnSpc>
                <a:spcPts val="11000"/>
              </a:lnSpc>
            </a:pPr>
            <a:r>
              <a:rPr lang="en-US" sz="11500" b="1" dirty="0">
                <a:solidFill>
                  <a:schemeClr val="accent3"/>
                </a:solidFill>
                <a:effectLst>
                  <a:outerShdw blurRad="50800" dist="50800" dir="5400000" algn="ctr" rotWithShape="0">
                    <a:srgbClr val="000000">
                      <a:alpha val="63000"/>
                    </a:srgbClr>
                  </a:outerShdw>
                </a:effectLst>
                <a:latin typeface="Montserrat" pitchFamily="2" charset="77"/>
              </a:rPr>
              <a:t>INFOGRAPHICS</a:t>
            </a:r>
            <a:endParaRPr lang="en-US" sz="7200" b="1" dirty="0">
              <a:solidFill>
                <a:schemeClr val="accent3"/>
              </a:solidFill>
              <a:effectLst>
                <a:outerShdw blurRad="50800" dist="50800" dir="5400000" algn="ctr" rotWithShape="0">
                  <a:srgbClr val="000000">
                    <a:alpha val="63000"/>
                  </a:srgbClr>
                </a:outerShdw>
              </a:effectLst>
              <a:latin typeface="Montserrat SemiBold" pitchFamily="2" charset="77"/>
            </a:endParaRPr>
          </a:p>
        </p:txBody>
      </p:sp>
      <p:sp>
        <p:nvSpPr>
          <p:cNvPr id="152" name="TextBox 151">
            <a:extLst>
              <a:ext uri="{FF2B5EF4-FFF2-40B4-BE49-F238E27FC236}">
                <a16:creationId xmlns:a16="http://schemas.microsoft.com/office/drawing/2014/main" id="{21A72487-DA29-B147-80CC-2F0E5565FB3A}"/>
              </a:ext>
            </a:extLst>
          </p:cNvPr>
          <p:cNvSpPr txBox="1"/>
          <p:nvPr/>
        </p:nvSpPr>
        <p:spPr>
          <a:xfrm>
            <a:off x="5464498" y="9423208"/>
            <a:ext cx="12622518" cy="707886"/>
          </a:xfrm>
          <a:prstGeom prst="rect">
            <a:avLst/>
          </a:prstGeom>
          <a:noFill/>
        </p:spPr>
        <p:txBody>
          <a:bodyPr wrap="square" rtlCol="0">
            <a:spAutoFit/>
          </a:bodyPr>
          <a:lstStyle/>
          <a:p>
            <a:pPr algn="ctr"/>
            <a:r>
              <a:rPr lang="en-US" sz="4000" dirty="0">
                <a:solidFill>
                  <a:schemeClr val="bg1"/>
                </a:solidFill>
                <a:latin typeface="Montserrat Thin" pitchFamily="2" charset="77"/>
              </a:rPr>
              <a:t>we help you to grow your business</a:t>
            </a:r>
          </a:p>
        </p:txBody>
      </p:sp>
    </p:spTree>
    <p:extLst>
      <p:ext uri="{BB962C8B-B14F-4D97-AF65-F5344CB8AC3E}">
        <p14:creationId xmlns:p14="http://schemas.microsoft.com/office/powerpoint/2010/main" val="165607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D9906E85-8861-E545-B886-10BD6E2DDEBE}"/>
              </a:ext>
            </a:extLst>
          </p:cNvPr>
          <p:cNvSpPr>
            <a:spLocks noChangeArrowheads="1"/>
          </p:cNvSpPr>
          <p:nvPr/>
        </p:nvSpPr>
        <p:spPr bwMode="auto">
          <a:xfrm>
            <a:off x="3373907" y="4622336"/>
            <a:ext cx="1775916" cy="3118806"/>
          </a:xfrm>
          <a:custGeom>
            <a:avLst/>
            <a:gdLst>
              <a:gd name="connsiteX0" fmla="*/ 577202 w 1775916"/>
              <a:gd name="connsiteY0" fmla="*/ 711092 h 3118806"/>
              <a:gd name="connsiteX1" fmla="*/ 584672 w 1775916"/>
              <a:gd name="connsiteY1" fmla="*/ 711092 h 3118806"/>
              <a:gd name="connsiteX2" fmla="*/ 854835 w 1775916"/>
              <a:gd name="connsiteY2" fmla="*/ 711092 h 3118806"/>
              <a:gd name="connsiteX3" fmla="*/ 922065 w 1775916"/>
              <a:gd name="connsiteY3" fmla="*/ 711092 h 3118806"/>
              <a:gd name="connsiteX4" fmla="*/ 1200943 w 1775916"/>
              <a:gd name="connsiteY4" fmla="*/ 711092 h 3118806"/>
              <a:gd name="connsiteX5" fmla="*/ 1202188 w 1775916"/>
              <a:gd name="connsiteY5" fmla="*/ 711092 h 3118806"/>
              <a:gd name="connsiteX6" fmla="*/ 1314237 w 1775916"/>
              <a:gd name="connsiteY6" fmla="*/ 774617 h 3118806"/>
              <a:gd name="connsiteX7" fmla="*/ 1759943 w 1775916"/>
              <a:gd name="connsiteY7" fmla="*/ 1564317 h 3118806"/>
              <a:gd name="connsiteX8" fmla="*/ 1712634 w 1775916"/>
              <a:gd name="connsiteY8" fmla="*/ 1733717 h 3118806"/>
              <a:gd name="connsiteX9" fmla="*/ 1542070 w 1775916"/>
              <a:gd name="connsiteY9" fmla="*/ 1686384 h 3118806"/>
              <a:gd name="connsiteX10" fmla="*/ 1360302 w 1775916"/>
              <a:gd name="connsiteY10" fmla="*/ 1361287 h 3118806"/>
              <a:gd name="connsiteX11" fmla="*/ 1489781 w 1775916"/>
              <a:gd name="connsiteY11" fmla="*/ 2204547 h 3118806"/>
              <a:gd name="connsiteX12" fmla="*/ 1213393 w 1775916"/>
              <a:gd name="connsiteY12" fmla="*/ 2204547 h 3118806"/>
              <a:gd name="connsiteX13" fmla="*/ 1213393 w 1775916"/>
              <a:gd name="connsiteY13" fmla="*/ 3006703 h 3118806"/>
              <a:gd name="connsiteX14" fmla="*/ 1101344 w 1775916"/>
              <a:gd name="connsiteY14" fmla="*/ 3118806 h 3118806"/>
              <a:gd name="connsiteX15" fmla="*/ 1076444 w 1775916"/>
              <a:gd name="connsiteY15" fmla="*/ 3118806 h 3118806"/>
              <a:gd name="connsiteX16" fmla="*/ 964395 w 1775916"/>
              <a:gd name="connsiteY16" fmla="*/ 3006703 h 3118806"/>
              <a:gd name="connsiteX17" fmla="*/ 964395 w 1775916"/>
              <a:gd name="connsiteY17" fmla="*/ 2204547 h 3118806"/>
              <a:gd name="connsiteX18" fmla="*/ 922065 w 1775916"/>
              <a:gd name="connsiteY18" fmla="*/ 2204547 h 3118806"/>
              <a:gd name="connsiteX19" fmla="*/ 854835 w 1775916"/>
              <a:gd name="connsiteY19" fmla="*/ 2204547 h 3118806"/>
              <a:gd name="connsiteX20" fmla="*/ 811261 w 1775916"/>
              <a:gd name="connsiteY20" fmla="*/ 2204547 h 3118806"/>
              <a:gd name="connsiteX21" fmla="*/ 811261 w 1775916"/>
              <a:gd name="connsiteY21" fmla="*/ 3006703 h 3118806"/>
              <a:gd name="connsiteX22" fmla="*/ 699212 w 1775916"/>
              <a:gd name="connsiteY22" fmla="*/ 3118806 h 3118806"/>
              <a:gd name="connsiteX23" fmla="*/ 674312 w 1775916"/>
              <a:gd name="connsiteY23" fmla="*/ 3118806 h 3118806"/>
              <a:gd name="connsiteX24" fmla="*/ 562262 w 1775916"/>
              <a:gd name="connsiteY24" fmla="*/ 3006703 h 3118806"/>
              <a:gd name="connsiteX25" fmla="*/ 562262 w 1775916"/>
              <a:gd name="connsiteY25" fmla="*/ 2204547 h 3118806"/>
              <a:gd name="connsiteX26" fmla="*/ 285875 w 1775916"/>
              <a:gd name="connsiteY26" fmla="*/ 2204547 h 3118806"/>
              <a:gd name="connsiteX27" fmla="*/ 415354 w 1775916"/>
              <a:gd name="connsiteY27" fmla="*/ 1361287 h 3118806"/>
              <a:gd name="connsiteX28" fmla="*/ 233585 w 1775916"/>
              <a:gd name="connsiteY28" fmla="*/ 1686384 h 3118806"/>
              <a:gd name="connsiteX29" fmla="*/ 63021 w 1775916"/>
              <a:gd name="connsiteY29" fmla="*/ 1733717 h 3118806"/>
              <a:gd name="connsiteX30" fmla="*/ 15712 w 1775916"/>
              <a:gd name="connsiteY30" fmla="*/ 1564317 h 3118806"/>
              <a:gd name="connsiteX31" fmla="*/ 461418 w 1775916"/>
              <a:gd name="connsiteY31" fmla="*/ 774617 h 3118806"/>
              <a:gd name="connsiteX32" fmla="*/ 577202 w 1775916"/>
              <a:gd name="connsiteY32" fmla="*/ 711092 h 3118806"/>
              <a:gd name="connsiteX33" fmla="*/ 884455 w 1775916"/>
              <a:gd name="connsiteY33" fmla="*/ 0 h 3118806"/>
              <a:gd name="connsiteX34" fmla="*/ 1183827 w 1775916"/>
              <a:gd name="connsiteY34" fmla="*/ 299370 h 3118806"/>
              <a:gd name="connsiteX35" fmla="*/ 884455 w 1775916"/>
              <a:gd name="connsiteY35" fmla="*/ 597493 h 3118806"/>
              <a:gd name="connsiteX36" fmla="*/ 586330 w 1775916"/>
              <a:gd name="connsiteY36" fmla="*/ 299370 h 3118806"/>
              <a:gd name="connsiteX37" fmla="*/ 884455 w 1775916"/>
              <a:gd name="connsiteY37" fmla="*/ 0 h 311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75916" h="3118806">
                <a:moveTo>
                  <a:pt x="577202" y="711092"/>
                </a:moveTo>
                <a:cubicBezTo>
                  <a:pt x="579692" y="711092"/>
                  <a:pt x="582182" y="711092"/>
                  <a:pt x="584672" y="711092"/>
                </a:cubicBezTo>
                <a:lnTo>
                  <a:pt x="854835" y="711092"/>
                </a:lnTo>
                <a:lnTo>
                  <a:pt x="922065" y="711092"/>
                </a:lnTo>
                <a:lnTo>
                  <a:pt x="1200943" y="711092"/>
                </a:lnTo>
                <a:lnTo>
                  <a:pt x="1202188" y="711092"/>
                </a:lnTo>
                <a:cubicBezTo>
                  <a:pt x="1247007" y="711092"/>
                  <a:pt x="1291827" y="733513"/>
                  <a:pt x="1314237" y="774617"/>
                </a:cubicBezTo>
                <a:lnTo>
                  <a:pt x="1759943" y="1564317"/>
                </a:lnTo>
                <a:cubicBezTo>
                  <a:pt x="1793558" y="1624105"/>
                  <a:pt x="1772393" y="1700086"/>
                  <a:pt x="1712634" y="1733717"/>
                </a:cubicBezTo>
                <a:cubicBezTo>
                  <a:pt x="1652874" y="1767347"/>
                  <a:pt x="1576930" y="1746172"/>
                  <a:pt x="1542070" y="1686384"/>
                </a:cubicBezTo>
                <a:lnTo>
                  <a:pt x="1360302" y="1361287"/>
                </a:lnTo>
                <a:lnTo>
                  <a:pt x="1489781" y="2204547"/>
                </a:lnTo>
                <a:lnTo>
                  <a:pt x="1213393" y="2204547"/>
                </a:lnTo>
                <a:lnTo>
                  <a:pt x="1213393" y="3006703"/>
                </a:lnTo>
                <a:cubicBezTo>
                  <a:pt x="1213393" y="3068982"/>
                  <a:pt x="1162348" y="3118806"/>
                  <a:pt x="1101344" y="3118806"/>
                </a:cubicBezTo>
                <a:lnTo>
                  <a:pt x="1076444" y="3118806"/>
                </a:lnTo>
                <a:cubicBezTo>
                  <a:pt x="1015439" y="3118806"/>
                  <a:pt x="964395" y="3068982"/>
                  <a:pt x="964395" y="3006703"/>
                </a:cubicBezTo>
                <a:lnTo>
                  <a:pt x="964395" y="2204547"/>
                </a:lnTo>
                <a:lnTo>
                  <a:pt x="922065" y="2204547"/>
                </a:lnTo>
                <a:lnTo>
                  <a:pt x="854835" y="2204547"/>
                </a:lnTo>
                <a:lnTo>
                  <a:pt x="811261" y="2204547"/>
                </a:lnTo>
                <a:lnTo>
                  <a:pt x="811261" y="3006703"/>
                </a:lnTo>
                <a:cubicBezTo>
                  <a:pt x="811261" y="3068982"/>
                  <a:pt x="760216" y="3118806"/>
                  <a:pt x="699212" y="3118806"/>
                </a:cubicBezTo>
                <a:lnTo>
                  <a:pt x="674312" y="3118806"/>
                </a:lnTo>
                <a:cubicBezTo>
                  <a:pt x="613307" y="3118806"/>
                  <a:pt x="562262" y="3068982"/>
                  <a:pt x="562262" y="3006703"/>
                </a:cubicBezTo>
                <a:lnTo>
                  <a:pt x="562262" y="2204547"/>
                </a:lnTo>
                <a:lnTo>
                  <a:pt x="285875" y="2204547"/>
                </a:lnTo>
                <a:lnTo>
                  <a:pt x="415354" y="1361287"/>
                </a:lnTo>
                <a:lnTo>
                  <a:pt x="233585" y="1686384"/>
                </a:lnTo>
                <a:cubicBezTo>
                  <a:pt x="198725" y="1746172"/>
                  <a:pt x="122781" y="1767347"/>
                  <a:pt x="63021" y="1733717"/>
                </a:cubicBezTo>
                <a:cubicBezTo>
                  <a:pt x="4507" y="1700086"/>
                  <a:pt x="-17903" y="1624105"/>
                  <a:pt x="15712" y="1564317"/>
                </a:cubicBezTo>
                <a:lnTo>
                  <a:pt x="461418" y="774617"/>
                </a:lnTo>
                <a:cubicBezTo>
                  <a:pt x="486318" y="732267"/>
                  <a:pt x="531138" y="708601"/>
                  <a:pt x="577202" y="711092"/>
                </a:cubicBezTo>
                <a:close/>
                <a:moveTo>
                  <a:pt x="884455" y="0"/>
                </a:moveTo>
                <a:cubicBezTo>
                  <a:pt x="1050357" y="0"/>
                  <a:pt x="1183827" y="133469"/>
                  <a:pt x="1183827" y="299370"/>
                </a:cubicBezTo>
                <a:cubicBezTo>
                  <a:pt x="1183827" y="464024"/>
                  <a:pt x="1050357" y="597493"/>
                  <a:pt x="884455" y="597493"/>
                </a:cubicBezTo>
                <a:cubicBezTo>
                  <a:pt x="719800" y="597493"/>
                  <a:pt x="586330" y="464024"/>
                  <a:pt x="586330" y="299370"/>
                </a:cubicBezTo>
                <a:cubicBezTo>
                  <a:pt x="586330" y="133469"/>
                  <a:pt x="719800" y="0"/>
                  <a:pt x="884455"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5" name="Freeform 24">
            <a:extLst>
              <a:ext uri="{FF2B5EF4-FFF2-40B4-BE49-F238E27FC236}">
                <a16:creationId xmlns:a16="http://schemas.microsoft.com/office/drawing/2014/main" id="{3715ED11-E621-CF4E-95A7-61528974CB73}"/>
              </a:ext>
            </a:extLst>
          </p:cNvPr>
          <p:cNvSpPr>
            <a:spLocks noChangeArrowheads="1"/>
          </p:cNvSpPr>
          <p:nvPr/>
        </p:nvSpPr>
        <p:spPr bwMode="auto">
          <a:xfrm>
            <a:off x="8750349" y="4622336"/>
            <a:ext cx="1575659" cy="3124293"/>
          </a:xfrm>
          <a:custGeom>
            <a:avLst/>
            <a:gdLst>
              <a:gd name="connsiteX0" fmla="*/ 468804 w 1575659"/>
              <a:gd name="connsiteY0" fmla="*/ 714832 h 3124293"/>
              <a:gd name="connsiteX1" fmla="*/ 1117318 w 1575659"/>
              <a:gd name="connsiteY1" fmla="*/ 714832 h 3124293"/>
              <a:gd name="connsiteX2" fmla="*/ 1121053 w 1575659"/>
              <a:gd name="connsiteY2" fmla="*/ 714832 h 3124293"/>
              <a:gd name="connsiteX3" fmla="*/ 1248017 w 1575659"/>
              <a:gd name="connsiteY3" fmla="*/ 795853 h 3124293"/>
              <a:gd name="connsiteX4" fmla="*/ 1567918 w 1575659"/>
              <a:gd name="connsiteY4" fmla="*/ 1643465 h 3124293"/>
              <a:gd name="connsiteX5" fmla="*/ 1495722 w 1575659"/>
              <a:gd name="connsiteY5" fmla="*/ 1804262 h 3124293"/>
              <a:gd name="connsiteX6" fmla="*/ 1335150 w 1575659"/>
              <a:gd name="connsiteY6" fmla="*/ 1731966 h 3124293"/>
              <a:gd name="connsiteX7" fmla="*/ 1157150 w 1575659"/>
              <a:gd name="connsiteY7" fmla="*/ 1262040 h 3124293"/>
              <a:gd name="connsiteX8" fmla="*/ 1157150 w 1575659"/>
              <a:gd name="connsiteY8" fmla="*/ 2080982 h 3124293"/>
              <a:gd name="connsiteX9" fmla="*/ 1157150 w 1575659"/>
              <a:gd name="connsiteY9" fmla="*/ 2209371 h 3124293"/>
              <a:gd name="connsiteX10" fmla="*/ 1157150 w 1575659"/>
              <a:gd name="connsiteY10" fmla="*/ 3012109 h 3124293"/>
              <a:gd name="connsiteX11" fmla="*/ 1045123 w 1575659"/>
              <a:gd name="connsiteY11" fmla="*/ 3124293 h 3124293"/>
              <a:gd name="connsiteX12" fmla="*/ 1020228 w 1575659"/>
              <a:gd name="connsiteY12" fmla="*/ 3124293 h 3124293"/>
              <a:gd name="connsiteX13" fmla="*/ 908200 w 1575659"/>
              <a:gd name="connsiteY13" fmla="*/ 3012109 h 3124293"/>
              <a:gd name="connsiteX14" fmla="*/ 908200 w 1575659"/>
              <a:gd name="connsiteY14" fmla="*/ 2209371 h 3124293"/>
              <a:gd name="connsiteX15" fmla="*/ 677922 w 1575659"/>
              <a:gd name="connsiteY15" fmla="*/ 2209371 h 3124293"/>
              <a:gd name="connsiteX16" fmla="*/ 677922 w 1575659"/>
              <a:gd name="connsiteY16" fmla="*/ 3012109 h 3124293"/>
              <a:gd name="connsiteX17" fmla="*/ 565894 w 1575659"/>
              <a:gd name="connsiteY17" fmla="*/ 3124293 h 3124293"/>
              <a:gd name="connsiteX18" fmla="*/ 540999 w 1575659"/>
              <a:gd name="connsiteY18" fmla="*/ 3124293 h 3124293"/>
              <a:gd name="connsiteX19" fmla="*/ 428972 w 1575659"/>
              <a:gd name="connsiteY19" fmla="*/ 3012109 h 3124293"/>
              <a:gd name="connsiteX20" fmla="*/ 428972 w 1575659"/>
              <a:gd name="connsiteY20" fmla="*/ 2209371 h 3124293"/>
              <a:gd name="connsiteX21" fmla="*/ 428972 w 1575659"/>
              <a:gd name="connsiteY21" fmla="*/ 2080982 h 3124293"/>
              <a:gd name="connsiteX22" fmla="*/ 428972 w 1575659"/>
              <a:gd name="connsiteY22" fmla="*/ 1233371 h 3124293"/>
              <a:gd name="connsiteX23" fmla="*/ 239770 w 1575659"/>
              <a:gd name="connsiteY23" fmla="*/ 1731966 h 3124293"/>
              <a:gd name="connsiteX24" fmla="*/ 80442 w 1575659"/>
              <a:gd name="connsiteY24" fmla="*/ 1804262 h 3124293"/>
              <a:gd name="connsiteX25" fmla="*/ 8246 w 1575659"/>
              <a:gd name="connsiteY25" fmla="*/ 1643465 h 3124293"/>
              <a:gd name="connsiteX26" fmla="*/ 328147 w 1575659"/>
              <a:gd name="connsiteY26" fmla="*/ 795853 h 3124293"/>
              <a:gd name="connsiteX27" fmla="*/ 461335 w 1575659"/>
              <a:gd name="connsiteY27" fmla="*/ 716078 h 3124293"/>
              <a:gd name="connsiteX28" fmla="*/ 468804 w 1575659"/>
              <a:gd name="connsiteY28" fmla="*/ 714832 h 3124293"/>
              <a:gd name="connsiteX29" fmla="*/ 821662 w 1575659"/>
              <a:gd name="connsiteY29" fmla="*/ 0 h 3124293"/>
              <a:gd name="connsiteX30" fmla="*/ 1119165 w 1575659"/>
              <a:gd name="connsiteY30" fmla="*/ 299370 h 3124293"/>
              <a:gd name="connsiteX31" fmla="*/ 821662 w 1575659"/>
              <a:gd name="connsiteY31" fmla="*/ 597492 h 3124293"/>
              <a:gd name="connsiteX32" fmla="*/ 521670 w 1575659"/>
              <a:gd name="connsiteY32" fmla="*/ 299370 h 3124293"/>
              <a:gd name="connsiteX33" fmla="*/ 821662 w 1575659"/>
              <a:gd name="connsiteY33" fmla="*/ 0 h 312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75659" h="3124293">
                <a:moveTo>
                  <a:pt x="468804" y="714832"/>
                </a:moveTo>
                <a:lnTo>
                  <a:pt x="1117318" y="714832"/>
                </a:lnTo>
                <a:cubicBezTo>
                  <a:pt x="1118563" y="714832"/>
                  <a:pt x="1119808" y="714832"/>
                  <a:pt x="1121053" y="714832"/>
                </a:cubicBezTo>
                <a:cubicBezTo>
                  <a:pt x="1174577" y="711092"/>
                  <a:pt x="1228101" y="742254"/>
                  <a:pt x="1248017" y="795853"/>
                </a:cubicBezTo>
                <a:lnTo>
                  <a:pt x="1567918" y="1643465"/>
                </a:lnTo>
                <a:cubicBezTo>
                  <a:pt x="1591568" y="1708282"/>
                  <a:pt x="1559205" y="1780579"/>
                  <a:pt x="1495722" y="1804262"/>
                </a:cubicBezTo>
                <a:cubicBezTo>
                  <a:pt x="1432240" y="1829192"/>
                  <a:pt x="1360045" y="1795537"/>
                  <a:pt x="1335150" y="1731966"/>
                </a:cubicBezTo>
                <a:lnTo>
                  <a:pt x="1157150" y="1262040"/>
                </a:lnTo>
                <a:lnTo>
                  <a:pt x="1157150" y="2080982"/>
                </a:lnTo>
                <a:lnTo>
                  <a:pt x="1157150" y="2209371"/>
                </a:lnTo>
                <a:lnTo>
                  <a:pt x="1157150" y="3012109"/>
                </a:lnTo>
                <a:cubicBezTo>
                  <a:pt x="1157150" y="3074433"/>
                  <a:pt x="1107360" y="3124293"/>
                  <a:pt x="1045123" y="3124293"/>
                </a:cubicBezTo>
                <a:lnTo>
                  <a:pt x="1020228" y="3124293"/>
                </a:lnTo>
                <a:cubicBezTo>
                  <a:pt x="959235" y="3124293"/>
                  <a:pt x="908200" y="3074433"/>
                  <a:pt x="908200" y="3012109"/>
                </a:cubicBezTo>
                <a:lnTo>
                  <a:pt x="908200" y="2209371"/>
                </a:lnTo>
                <a:lnTo>
                  <a:pt x="677922" y="2209371"/>
                </a:lnTo>
                <a:lnTo>
                  <a:pt x="677922" y="3012109"/>
                </a:lnTo>
                <a:cubicBezTo>
                  <a:pt x="677922" y="3074433"/>
                  <a:pt x="628132" y="3124293"/>
                  <a:pt x="565894" y="3124293"/>
                </a:cubicBezTo>
                <a:lnTo>
                  <a:pt x="540999" y="3124293"/>
                </a:lnTo>
                <a:cubicBezTo>
                  <a:pt x="478762" y="3124293"/>
                  <a:pt x="428972" y="3074433"/>
                  <a:pt x="428972" y="3012109"/>
                </a:cubicBezTo>
                <a:lnTo>
                  <a:pt x="428972" y="2209371"/>
                </a:lnTo>
                <a:lnTo>
                  <a:pt x="428972" y="2080982"/>
                </a:lnTo>
                <a:lnTo>
                  <a:pt x="428972" y="1233371"/>
                </a:lnTo>
                <a:lnTo>
                  <a:pt x="239770" y="1731966"/>
                </a:lnTo>
                <a:cubicBezTo>
                  <a:pt x="216119" y="1795537"/>
                  <a:pt x="143924" y="1829192"/>
                  <a:pt x="80442" y="1804262"/>
                </a:cubicBezTo>
                <a:cubicBezTo>
                  <a:pt x="16959" y="1780579"/>
                  <a:pt x="-16649" y="1708282"/>
                  <a:pt x="8246" y="1643465"/>
                </a:cubicBezTo>
                <a:lnTo>
                  <a:pt x="328147" y="795853"/>
                </a:lnTo>
                <a:cubicBezTo>
                  <a:pt x="349308" y="741008"/>
                  <a:pt x="405321" y="708599"/>
                  <a:pt x="461335" y="716078"/>
                </a:cubicBezTo>
                <a:cubicBezTo>
                  <a:pt x="463825" y="714832"/>
                  <a:pt x="466314" y="714832"/>
                  <a:pt x="468804" y="714832"/>
                </a:cubicBezTo>
                <a:close/>
                <a:moveTo>
                  <a:pt x="821662" y="0"/>
                </a:moveTo>
                <a:cubicBezTo>
                  <a:pt x="985974" y="0"/>
                  <a:pt x="1119165" y="133469"/>
                  <a:pt x="1119165" y="299370"/>
                </a:cubicBezTo>
                <a:cubicBezTo>
                  <a:pt x="1119165" y="464023"/>
                  <a:pt x="985974" y="597492"/>
                  <a:pt x="821662" y="597492"/>
                </a:cubicBezTo>
                <a:cubicBezTo>
                  <a:pt x="656106" y="597492"/>
                  <a:pt x="521670" y="464023"/>
                  <a:pt x="521670" y="299370"/>
                </a:cubicBezTo>
                <a:cubicBezTo>
                  <a:pt x="521670" y="133469"/>
                  <a:pt x="656106" y="0"/>
                  <a:pt x="821662"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6" name="Freeform 25">
            <a:extLst>
              <a:ext uri="{FF2B5EF4-FFF2-40B4-BE49-F238E27FC236}">
                <a16:creationId xmlns:a16="http://schemas.microsoft.com/office/drawing/2014/main" id="{601789D2-8F0A-9C46-AE0F-AA8659A12485}"/>
              </a:ext>
            </a:extLst>
          </p:cNvPr>
          <p:cNvSpPr>
            <a:spLocks noChangeArrowheads="1"/>
          </p:cNvSpPr>
          <p:nvPr/>
        </p:nvSpPr>
        <p:spPr bwMode="auto">
          <a:xfrm>
            <a:off x="13656802" y="3672036"/>
            <a:ext cx="2320458" cy="4069101"/>
          </a:xfrm>
          <a:custGeom>
            <a:avLst/>
            <a:gdLst>
              <a:gd name="connsiteX0" fmla="*/ 754640 w 2320458"/>
              <a:gd name="connsiteY0" fmla="*/ 925322 h 4069101"/>
              <a:gd name="connsiteX1" fmla="*/ 763367 w 2320458"/>
              <a:gd name="connsiteY1" fmla="*/ 925322 h 4069101"/>
              <a:gd name="connsiteX2" fmla="*/ 1116185 w 2320458"/>
              <a:gd name="connsiteY2" fmla="*/ 925322 h 4069101"/>
              <a:gd name="connsiteX3" fmla="*/ 1204702 w 2320458"/>
              <a:gd name="connsiteY3" fmla="*/ 925322 h 4069101"/>
              <a:gd name="connsiteX4" fmla="*/ 1568741 w 2320458"/>
              <a:gd name="connsiteY4" fmla="*/ 925322 h 4069101"/>
              <a:gd name="connsiteX5" fmla="*/ 1571234 w 2320458"/>
              <a:gd name="connsiteY5" fmla="*/ 925322 h 4069101"/>
              <a:gd name="connsiteX6" fmla="*/ 1717099 w 2320458"/>
              <a:gd name="connsiteY6" fmla="*/ 1007562 h 4069101"/>
              <a:gd name="connsiteX7" fmla="*/ 2300559 w 2320458"/>
              <a:gd name="connsiteY7" fmla="*/ 2039289 h 4069101"/>
              <a:gd name="connsiteX8" fmla="*/ 2238224 w 2320458"/>
              <a:gd name="connsiteY8" fmla="*/ 2259840 h 4069101"/>
              <a:gd name="connsiteX9" fmla="*/ 2016310 w 2320458"/>
              <a:gd name="connsiteY9" fmla="*/ 2197537 h 4069101"/>
              <a:gd name="connsiteX10" fmla="*/ 1776941 w 2320458"/>
              <a:gd name="connsiteY10" fmla="*/ 1773881 h 4069101"/>
              <a:gd name="connsiteX11" fmla="*/ 1947740 w 2320458"/>
              <a:gd name="connsiteY11" fmla="*/ 2875387 h 4069101"/>
              <a:gd name="connsiteX12" fmla="*/ 1584948 w 2320458"/>
              <a:gd name="connsiteY12" fmla="*/ 2875387 h 4069101"/>
              <a:gd name="connsiteX13" fmla="*/ 1584948 w 2320458"/>
              <a:gd name="connsiteY13" fmla="*/ 3923313 h 4069101"/>
              <a:gd name="connsiteX14" fmla="*/ 1439083 w 2320458"/>
              <a:gd name="connsiteY14" fmla="*/ 4069101 h 4069101"/>
              <a:gd name="connsiteX15" fmla="*/ 1406669 w 2320458"/>
              <a:gd name="connsiteY15" fmla="*/ 4069101 h 4069101"/>
              <a:gd name="connsiteX16" fmla="*/ 1259557 w 2320458"/>
              <a:gd name="connsiteY16" fmla="*/ 3923313 h 4069101"/>
              <a:gd name="connsiteX17" fmla="*/ 1259557 w 2320458"/>
              <a:gd name="connsiteY17" fmla="*/ 2875387 h 4069101"/>
              <a:gd name="connsiteX18" fmla="*/ 1204702 w 2320458"/>
              <a:gd name="connsiteY18" fmla="*/ 2875387 h 4069101"/>
              <a:gd name="connsiteX19" fmla="*/ 1116185 w 2320458"/>
              <a:gd name="connsiteY19" fmla="*/ 2875387 h 4069101"/>
              <a:gd name="connsiteX20" fmla="*/ 1060083 w 2320458"/>
              <a:gd name="connsiteY20" fmla="*/ 2875387 h 4069101"/>
              <a:gd name="connsiteX21" fmla="*/ 1060083 w 2320458"/>
              <a:gd name="connsiteY21" fmla="*/ 3923313 h 4069101"/>
              <a:gd name="connsiteX22" fmla="*/ 914218 w 2320458"/>
              <a:gd name="connsiteY22" fmla="*/ 4069101 h 4069101"/>
              <a:gd name="connsiteX23" fmla="*/ 881804 w 2320458"/>
              <a:gd name="connsiteY23" fmla="*/ 4069101 h 4069101"/>
              <a:gd name="connsiteX24" fmla="*/ 734692 w 2320458"/>
              <a:gd name="connsiteY24" fmla="*/ 3923313 h 4069101"/>
              <a:gd name="connsiteX25" fmla="*/ 734692 w 2320458"/>
              <a:gd name="connsiteY25" fmla="*/ 2875387 h 4069101"/>
              <a:gd name="connsiteX26" fmla="*/ 373147 w 2320458"/>
              <a:gd name="connsiteY26" fmla="*/ 2875387 h 4069101"/>
              <a:gd name="connsiteX27" fmla="*/ 542699 w 2320458"/>
              <a:gd name="connsiteY27" fmla="*/ 1773881 h 4069101"/>
              <a:gd name="connsiteX28" fmla="*/ 303331 w 2320458"/>
              <a:gd name="connsiteY28" fmla="*/ 2197537 h 4069101"/>
              <a:gd name="connsiteX29" fmla="*/ 82663 w 2320458"/>
              <a:gd name="connsiteY29" fmla="*/ 2259840 h 4069101"/>
              <a:gd name="connsiteX30" fmla="*/ 21575 w 2320458"/>
              <a:gd name="connsiteY30" fmla="*/ 2039289 h 4069101"/>
              <a:gd name="connsiteX31" fmla="*/ 602541 w 2320458"/>
              <a:gd name="connsiteY31" fmla="*/ 1007562 h 4069101"/>
              <a:gd name="connsiteX32" fmla="*/ 754640 w 2320458"/>
              <a:gd name="connsiteY32" fmla="*/ 925322 h 4069101"/>
              <a:gd name="connsiteX33" fmla="*/ 1157076 w 2320458"/>
              <a:gd name="connsiteY33" fmla="*/ 0 h 4069101"/>
              <a:gd name="connsiteX34" fmla="*/ 1546461 w 2320458"/>
              <a:gd name="connsiteY34" fmla="*/ 389384 h 4069101"/>
              <a:gd name="connsiteX35" fmla="*/ 1157076 w 2320458"/>
              <a:gd name="connsiteY35" fmla="*/ 778769 h 4069101"/>
              <a:gd name="connsiteX36" fmla="*/ 767692 w 2320458"/>
              <a:gd name="connsiteY36" fmla="*/ 389384 h 4069101"/>
              <a:gd name="connsiteX37" fmla="*/ 1157076 w 2320458"/>
              <a:gd name="connsiteY37" fmla="*/ 0 h 406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20458" h="4069101">
                <a:moveTo>
                  <a:pt x="754640" y="925322"/>
                </a:moveTo>
                <a:cubicBezTo>
                  <a:pt x="757133" y="925322"/>
                  <a:pt x="760873" y="925322"/>
                  <a:pt x="763367" y="925322"/>
                </a:cubicBezTo>
                <a:lnTo>
                  <a:pt x="1116185" y="925322"/>
                </a:lnTo>
                <a:lnTo>
                  <a:pt x="1204702" y="925322"/>
                </a:lnTo>
                <a:lnTo>
                  <a:pt x="1568741" y="925322"/>
                </a:lnTo>
                <a:cubicBezTo>
                  <a:pt x="1569988" y="925322"/>
                  <a:pt x="1571234" y="925322"/>
                  <a:pt x="1571234" y="925322"/>
                </a:cubicBezTo>
                <a:cubicBezTo>
                  <a:pt x="1629830" y="924076"/>
                  <a:pt x="1687178" y="953981"/>
                  <a:pt x="1717099" y="1007562"/>
                </a:cubicBezTo>
                <a:lnTo>
                  <a:pt x="2300559" y="2039289"/>
                </a:lnTo>
                <a:cubicBezTo>
                  <a:pt x="2342947" y="2116544"/>
                  <a:pt x="2315520" y="2216228"/>
                  <a:pt x="2238224" y="2259840"/>
                </a:cubicBezTo>
                <a:cubicBezTo>
                  <a:pt x="2160928" y="2303451"/>
                  <a:pt x="2061191" y="2276038"/>
                  <a:pt x="2016310" y="2197537"/>
                </a:cubicBezTo>
                <a:lnTo>
                  <a:pt x="1776941" y="1773881"/>
                </a:lnTo>
                <a:lnTo>
                  <a:pt x="1947740" y="2875387"/>
                </a:lnTo>
                <a:lnTo>
                  <a:pt x="1584948" y="2875387"/>
                </a:lnTo>
                <a:lnTo>
                  <a:pt x="1584948" y="3923313"/>
                </a:lnTo>
                <a:cubicBezTo>
                  <a:pt x="1584948" y="4004307"/>
                  <a:pt x="1520119" y="4069101"/>
                  <a:pt x="1439083" y="4069101"/>
                </a:cubicBezTo>
                <a:lnTo>
                  <a:pt x="1406669" y="4069101"/>
                </a:lnTo>
                <a:cubicBezTo>
                  <a:pt x="1326879" y="4069101"/>
                  <a:pt x="1259557" y="4004307"/>
                  <a:pt x="1259557" y="3923313"/>
                </a:cubicBezTo>
                <a:lnTo>
                  <a:pt x="1259557" y="2875387"/>
                </a:lnTo>
                <a:lnTo>
                  <a:pt x="1204702" y="2875387"/>
                </a:lnTo>
                <a:lnTo>
                  <a:pt x="1116185" y="2875387"/>
                </a:lnTo>
                <a:lnTo>
                  <a:pt x="1060083" y="2875387"/>
                </a:lnTo>
                <a:lnTo>
                  <a:pt x="1060083" y="3923313"/>
                </a:lnTo>
                <a:cubicBezTo>
                  <a:pt x="1060083" y="4004307"/>
                  <a:pt x="995254" y="4069101"/>
                  <a:pt x="914218" y="4069101"/>
                </a:cubicBezTo>
                <a:lnTo>
                  <a:pt x="881804" y="4069101"/>
                </a:lnTo>
                <a:cubicBezTo>
                  <a:pt x="800768" y="4069101"/>
                  <a:pt x="734692" y="4004307"/>
                  <a:pt x="734692" y="3923313"/>
                </a:cubicBezTo>
                <a:lnTo>
                  <a:pt x="734692" y="2875387"/>
                </a:lnTo>
                <a:lnTo>
                  <a:pt x="373147" y="2875387"/>
                </a:lnTo>
                <a:lnTo>
                  <a:pt x="542699" y="1773881"/>
                </a:lnTo>
                <a:lnTo>
                  <a:pt x="303331" y="2197537"/>
                </a:lnTo>
                <a:cubicBezTo>
                  <a:pt x="259696" y="2276038"/>
                  <a:pt x="159959" y="2303451"/>
                  <a:pt x="82663" y="2259840"/>
                </a:cubicBezTo>
                <a:cubicBezTo>
                  <a:pt x="4121" y="2216228"/>
                  <a:pt x="-23307" y="2116544"/>
                  <a:pt x="21575" y="2039289"/>
                </a:cubicBezTo>
                <a:lnTo>
                  <a:pt x="602541" y="1007562"/>
                </a:lnTo>
                <a:cubicBezTo>
                  <a:pt x="633709" y="952735"/>
                  <a:pt x="694798" y="922830"/>
                  <a:pt x="754640" y="925322"/>
                </a:cubicBezTo>
                <a:close/>
                <a:moveTo>
                  <a:pt x="1157076" y="0"/>
                </a:moveTo>
                <a:cubicBezTo>
                  <a:pt x="1372295" y="0"/>
                  <a:pt x="1546461" y="174165"/>
                  <a:pt x="1546461" y="389384"/>
                </a:cubicBezTo>
                <a:cubicBezTo>
                  <a:pt x="1546461" y="604603"/>
                  <a:pt x="1372295" y="778769"/>
                  <a:pt x="1157076" y="778769"/>
                </a:cubicBezTo>
                <a:cubicBezTo>
                  <a:pt x="941858" y="778769"/>
                  <a:pt x="767692" y="604603"/>
                  <a:pt x="767692" y="389384"/>
                </a:cubicBezTo>
                <a:cubicBezTo>
                  <a:pt x="767692" y="174165"/>
                  <a:pt x="941858" y="0"/>
                  <a:pt x="1157076"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7" name="Freeform 26">
            <a:extLst>
              <a:ext uri="{FF2B5EF4-FFF2-40B4-BE49-F238E27FC236}">
                <a16:creationId xmlns:a16="http://schemas.microsoft.com/office/drawing/2014/main" id="{5DA97BD4-6BC7-984A-BD2D-5076F6BF5FEE}"/>
              </a:ext>
            </a:extLst>
          </p:cNvPr>
          <p:cNvSpPr>
            <a:spLocks noChangeArrowheads="1"/>
          </p:cNvSpPr>
          <p:nvPr/>
        </p:nvSpPr>
        <p:spPr bwMode="auto">
          <a:xfrm>
            <a:off x="19065070" y="3672036"/>
            <a:ext cx="2060150" cy="4074595"/>
          </a:xfrm>
          <a:custGeom>
            <a:avLst/>
            <a:gdLst>
              <a:gd name="connsiteX0" fmla="*/ 614714 w 2060150"/>
              <a:gd name="connsiteY0" fmla="*/ 930310 h 4074595"/>
              <a:gd name="connsiteX1" fmla="*/ 1459740 w 2060150"/>
              <a:gd name="connsiteY1" fmla="*/ 930310 h 4074595"/>
              <a:gd name="connsiteX2" fmla="*/ 1465972 w 2060150"/>
              <a:gd name="connsiteY2" fmla="*/ 930310 h 4074595"/>
              <a:gd name="connsiteX3" fmla="*/ 1630490 w 2060150"/>
              <a:gd name="connsiteY3" fmla="*/ 1034995 h 4074595"/>
              <a:gd name="connsiteX4" fmla="*/ 2049264 w 2060150"/>
              <a:gd name="connsiteY4" fmla="*/ 2142910 h 4074595"/>
              <a:gd name="connsiteX5" fmla="*/ 1954542 w 2060150"/>
              <a:gd name="connsiteY5" fmla="*/ 2352279 h 4074595"/>
              <a:gd name="connsiteX6" fmla="*/ 1745154 w 2060150"/>
              <a:gd name="connsiteY6" fmla="*/ 2257564 h 4074595"/>
              <a:gd name="connsiteX7" fmla="*/ 1512086 w 2060150"/>
              <a:gd name="connsiteY7" fmla="*/ 1643164 h 4074595"/>
              <a:gd name="connsiteX8" fmla="*/ 1512086 w 2060150"/>
              <a:gd name="connsiteY8" fmla="*/ 2713691 h 4074595"/>
              <a:gd name="connsiteX9" fmla="*/ 1512086 w 2060150"/>
              <a:gd name="connsiteY9" fmla="*/ 2880689 h 4074595"/>
              <a:gd name="connsiteX10" fmla="*/ 1512086 w 2060150"/>
              <a:gd name="connsiteY10" fmla="*/ 3928784 h 4074595"/>
              <a:gd name="connsiteX11" fmla="*/ 1367510 w 2060150"/>
              <a:gd name="connsiteY11" fmla="*/ 4074595 h 4074595"/>
              <a:gd name="connsiteX12" fmla="*/ 1333858 w 2060150"/>
              <a:gd name="connsiteY12" fmla="*/ 4074595 h 4074595"/>
              <a:gd name="connsiteX13" fmla="*/ 1188036 w 2060150"/>
              <a:gd name="connsiteY13" fmla="*/ 3928784 h 4074595"/>
              <a:gd name="connsiteX14" fmla="*/ 1188036 w 2060150"/>
              <a:gd name="connsiteY14" fmla="*/ 2880689 h 4074595"/>
              <a:gd name="connsiteX15" fmla="*/ 886418 w 2060150"/>
              <a:gd name="connsiteY15" fmla="*/ 2880689 h 4074595"/>
              <a:gd name="connsiteX16" fmla="*/ 886418 w 2060150"/>
              <a:gd name="connsiteY16" fmla="*/ 3928784 h 4074595"/>
              <a:gd name="connsiteX17" fmla="*/ 740596 w 2060150"/>
              <a:gd name="connsiteY17" fmla="*/ 4074595 h 4074595"/>
              <a:gd name="connsiteX18" fmla="*/ 706944 w 2060150"/>
              <a:gd name="connsiteY18" fmla="*/ 4074595 h 4074595"/>
              <a:gd name="connsiteX19" fmla="*/ 561122 w 2060150"/>
              <a:gd name="connsiteY19" fmla="*/ 3928784 h 4074595"/>
              <a:gd name="connsiteX20" fmla="*/ 561122 w 2060150"/>
              <a:gd name="connsiteY20" fmla="*/ 2880689 h 4074595"/>
              <a:gd name="connsiteX21" fmla="*/ 561122 w 2060150"/>
              <a:gd name="connsiteY21" fmla="*/ 2713691 h 4074595"/>
              <a:gd name="connsiteX22" fmla="*/ 561122 w 2060150"/>
              <a:gd name="connsiteY22" fmla="*/ 1607023 h 4074595"/>
              <a:gd name="connsiteX23" fmla="*/ 314344 w 2060150"/>
              <a:gd name="connsiteY23" fmla="*/ 2257564 h 4074595"/>
              <a:gd name="connsiteX24" fmla="*/ 104958 w 2060150"/>
              <a:gd name="connsiteY24" fmla="*/ 2352279 h 4074595"/>
              <a:gd name="connsiteX25" fmla="*/ 10234 w 2060150"/>
              <a:gd name="connsiteY25" fmla="*/ 2142910 h 4074595"/>
              <a:gd name="connsiteX26" fmla="*/ 430254 w 2060150"/>
              <a:gd name="connsiteY26" fmla="*/ 1034995 h 4074595"/>
              <a:gd name="connsiteX27" fmla="*/ 602252 w 2060150"/>
              <a:gd name="connsiteY27" fmla="*/ 931556 h 4074595"/>
              <a:gd name="connsiteX28" fmla="*/ 614714 w 2060150"/>
              <a:gd name="connsiteY28" fmla="*/ 930310 h 4074595"/>
              <a:gd name="connsiteX29" fmla="*/ 1071570 w 2060150"/>
              <a:gd name="connsiteY29" fmla="*/ 0 h 4074595"/>
              <a:gd name="connsiteX30" fmla="*/ 1460954 w 2060150"/>
              <a:gd name="connsiteY30" fmla="*/ 389384 h 4074595"/>
              <a:gd name="connsiteX31" fmla="*/ 1071570 w 2060150"/>
              <a:gd name="connsiteY31" fmla="*/ 778769 h 4074595"/>
              <a:gd name="connsiteX32" fmla="*/ 682186 w 2060150"/>
              <a:gd name="connsiteY32" fmla="*/ 389384 h 4074595"/>
              <a:gd name="connsiteX33" fmla="*/ 1071570 w 2060150"/>
              <a:gd name="connsiteY33" fmla="*/ 0 h 407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60150" h="4074595">
                <a:moveTo>
                  <a:pt x="614714" y="930310"/>
                </a:moveTo>
                <a:lnTo>
                  <a:pt x="1459740" y="930310"/>
                </a:lnTo>
                <a:cubicBezTo>
                  <a:pt x="1462232" y="930310"/>
                  <a:pt x="1463478" y="930310"/>
                  <a:pt x="1465972" y="930310"/>
                </a:cubicBezTo>
                <a:cubicBezTo>
                  <a:pt x="1535768" y="925325"/>
                  <a:pt x="1604316" y="966451"/>
                  <a:pt x="1630490" y="1034995"/>
                </a:cubicBezTo>
                <a:lnTo>
                  <a:pt x="2049264" y="2142910"/>
                </a:lnTo>
                <a:cubicBezTo>
                  <a:pt x="2081668" y="2226408"/>
                  <a:pt x="2039292" y="2321123"/>
                  <a:pt x="1954542" y="2352279"/>
                </a:cubicBezTo>
                <a:cubicBezTo>
                  <a:pt x="1872282" y="2384682"/>
                  <a:pt x="1777560" y="2341063"/>
                  <a:pt x="1745154" y="2257564"/>
                </a:cubicBezTo>
                <a:lnTo>
                  <a:pt x="1512086" y="1643164"/>
                </a:lnTo>
                <a:lnTo>
                  <a:pt x="1512086" y="2713691"/>
                </a:lnTo>
                <a:lnTo>
                  <a:pt x="1512086" y="2880689"/>
                </a:lnTo>
                <a:lnTo>
                  <a:pt x="1512086" y="3928784"/>
                </a:lnTo>
                <a:cubicBezTo>
                  <a:pt x="1512086" y="4009790"/>
                  <a:pt x="1447276" y="4074595"/>
                  <a:pt x="1367510" y="4074595"/>
                </a:cubicBezTo>
                <a:lnTo>
                  <a:pt x="1333858" y="4074595"/>
                </a:lnTo>
                <a:cubicBezTo>
                  <a:pt x="1254092" y="4074595"/>
                  <a:pt x="1188036" y="4009790"/>
                  <a:pt x="1188036" y="3928784"/>
                </a:cubicBezTo>
                <a:lnTo>
                  <a:pt x="1188036" y="2880689"/>
                </a:lnTo>
                <a:lnTo>
                  <a:pt x="886418" y="2880689"/>
                </a:lnTo>
                <a:lnTo>
                  <a:pt x="886418" y="3928784"/>
                </a:lnTo>
                <a:cubicBezTo>
                  <a:pt x="886418" y="4009790"/>
                  <a:pt x="820362" y="4074595"/>
                  <a:pt x="740596" y="4074595"/>
                </a:cubicBezTo>
                <a:lnTo>
                  <a:pt x="706944" y="4074595"/>
                </a:lnTo>
                <a:cubicBezTo>
                  <a:pt x="627178" y="4074595"/>
                  <a:pt x="561122" y="4009790"/>
                  <a:pt x="561122" y="3928784"/>
                </a:cubicBezTo>
                <a:lnTo>
                  <a:pt x="561122" y="2880689"/>
                </a:lnTo>
                <a:lnTo>
                  <a:pt x="561122" y="2713691"/>
                </a:lnTo>
                <a:lnTo>
                  <a:pt x="561122" y="1607023"/>
                </a:lnTo>
                <a:lnTo>
                  <a:pt x="314344" y="2257564"/>
                </a:lnTo>
                <a:cubicBezTo>
                  <a:pt x="283186" y="2341063"/>
                  <a:pt x="188462" y="2384682"/>
                  <a:pt x="104958" y="2352279"/>
                </a:cubicBezTo>
                <a:cubicBezTo>
                  <a:pt x="21452" y="2321123"/>
                  <a:pt x="-20924" y="2226408"/>
                  <a:pt x="10234" y="2142910"/>
                </a:cubicBezTo>
                <a:lnTo>
                  <a:pt x="430254" y="1034995"/>
                </a:lnTo>
                <a:cubicBezTo>
                  <a:pt x="457674" y="963958"/>
                  <a:pt x="529962" y="922832"/>
                  <a:pt x="602252" y="931556"/>
                </a:cubicBezTo>
                <a:cubicBezTo>
                  <a:pt x="605990" y="930310"/>
                  <a:pt x="609730" y="930310"/>
                  <a:pt x="614714" y="930310"/>
                </a:cubicBezTo>
                <a:close/>
                <a:moveTo>
                  <a:pt x="1071570" y="0"/>
                </a:moveTo>
                <a:cubicBezTo>
                  <a:pt x="1285544" y="0"/>
                  <a:pt x="1460954" y="174165"/>
                  <a:pt x="1460954" y="389384"/>
                </a:cubicBezTo>
                <a:cubicBezTo>
                  <a:pt x="1460954" y="604603"/>
                  <a:pt x="1285544" y="778769"/>
                  <a:pt x="1071570" y="778769"/>
                </a:cubicBezTo>
                <a:cubicBezTo>
                  <a:pt x="855106" y="778769"/>
                  <a:pt x="682186" y="604603"/>
                  <a:pt x="682186" y="389384"/>
                </a:cubicBezTo>
                <a:cubicBezTo>
                  <a:pt x="682186" y="174165"/>
                  <a:pt x="855106" y="0"/>
                  <a:pt x="1071570"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10" name="TextBox 9">
            <a:extLst>
              <a:ext uri="{FF2B5EF4-FFF2-40B4-BE49-F238E27FC236}">
                <a16:creationId xmlns:a16="http://schemas.microsoft.com/office/drawing/2014/main" id="{AACB1C30-0DC2-2746-8B97-FDE640687485}"/>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11" name="TextBox 10">
            <a:extLst>
              <a:ext uri="{FF2B5EF4-FFF2-40B4-BE49-F238E27FC236}">
                <a16:creationId xmlns:a16="http://schemas.microsoft.com/office/drawing/2014/main" id="{BDDEF898-A846-1244-9FDC-F0611B36F3BC}"/>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13" name="TextBox 12">
            <a:extLst>
              <a:ext uri="{FF2B5EF4-FFF2-40B4-BE49-F238E27FC236}">
                <a16:creationId xmlns:a16="http://schemas.microsoft.com/office/drawing/2014/main" id="{FF4E5D9B-43BE-2C4C-BA6B-CE25975E41EF}"/>
              </a:ext>
            </a:extLst>
          </p:cNvPr>
          <p:cNvSpPr txBox="1"/>
          <p:nvPr/>
        </p:nvSpPr>
        <p:spPr>
          <a:xfrm>
            <a:off x="2208628" y="10235730"/>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5" name="TextBox 14">
            <a:extLst>
              <a:ext uri="{FF2B5EF4-FFF2-40B4-BE49-F238E27FC236}">
                <a16:creationId xmlns:a16="http://schemas.microsoft.com/office/drawing/2014/main" id="{255496C2-CEED-394B-9AF5-93E35600591D}"/>
              </a:ext>
            </a:extLst>
          </p:cNvPr>
          <p:cNvSpPr txBox="1"/>
          <p:nvPr/>
        </p:nvSpPr>
        <p:spPr>
          <a:xfrm>
            <a:off x="7491115" y="10235730"/>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7" name="TextBox 16">
            <a:extLst>
              <a:ext uri="{FF2B5EF4-FFF2-40B4-BE49-F238E27FC236}">
                <a16:creationId xmlns:a16="http://schemas.microsoft.com/office/drawing/2014/main" id="{BDEB800C-19F2-8147-B645-604B2DB3D28B}"/>
              </a:ext>
            </a:extLst>
          </p:cNvPr>
          <p:cNvSpPr txBox="1"/>
          <p:nvPr/>
        </p:nvSpPr>
        <p:spPr>
          <a:xfrm>
            <a:off x="12772646" y="10235730"/>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9" name="TextBox 18">
            <a:extLst>
              <a:ext uri="{FF2B5EF4-FFF2-40B4-BE49-F238E27FC236}">
                <a16:creationId xmlns:a16="http://schemas.microsoft.com/office/drawing/2014/main" id="{D3010DFA-B4B0-6443-B833-009441EED853}"/>
              </a:ext>
            </a:extLst>
          </p:cNvPr>
          <p:cNvSpPr txBox="1"/>
          <p:nvPr/>
        </p:nvSpPr>
        <p:spPr>
          <a:xfrm>
            <a:off x="18055133" y="10235730"/>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20" name="TextBox 19">
            <a:extLst>
              <a:ext uri="{FF2B5EF4-FFF2-40B4-BE49-F238E27FC236}">
                <a16:creationId xmlns:a16="http://schemas.microsoft.com/office/drawing/2014/main" id="{C397E138-F831-8149-BF9C-9E19B1A3EA94}"/>
              </a:ext>
            </a:extLst>
          </p:cNvPr>
          <p:cNvSpPr txBox="1"/>
          <p:nvPr/>
        </p:nvSpPr>
        <p:spPr>
          <a:xfrm>
            <a:off x="2208627" y="8961847"/>
            <a:ext cx="4113889" cy="1231106"/>
          </a:xfrm>
          <a:prstGeom prst="rect">
            <a:avLst/>
          </a:prstGeom>
          <a:noFill/>
        </p:spPr>
        <p:txBody>
          <a:bodyPr wrap="square" rtlCol="0" anchor="b">
            <a:spAutoFit/>
          </a:bodyPr>
          <a:lstStyle/>
          <a:p>
            <a:pPr algn="ctr"/>
            <a:r>
              <a:rPr lang="en-US" sz="7400" b="1" spc="-290" dirty="0">
                <a:solidFill>
                  <a:schemeClr val="accent4"/>
                </a:solidFill>
                <a:latin typeface="Poppins" pitchFamily="2" charset="77"/>
                <a:cs typeface="Poppins" pitchFamily="2" charset="77"/>
              </a:rPr>
              <a:t>25%</a:t>
            </a:r>
          </a:p>
        </p:txBody>
      </p:sp>
      <p:sp>
        <p:nvSpPr>
          <p:cNvPr id="21" name="TextBox 20">
            <a:extLst>
              <a:ext uri="{FF2B5EF4-FFF2-40B4-BE49-F238E27FC236}">
                <a16:creationId xmlns:a16="http://schemas.microsoft.com/office/drawing/2014/main" id="{4B4E16EA-5909-4742-9BDE-7C23A674AE38}"/>
              </a:ext>
            </a:extLst>
          </p:cNvPr>
          <p:cNvSpPr txBox="1"/>
          <p:nvPr/>
        </p:nvSpPr>
        <p:spPr>
          <a:xfrm>
            <a:off x="7491114" y="8961847"/>
            <a:ext cx="4113889" cy="1231106"/>
          </a:xfrm>
          <a:prstGeom prst="rect">
            <a:avLst/>
          </a:prstGeom>
          <a:noFill/>
        </p:spPr>
        <p:txBody>
          <a:bodyPr wrap="square" rtlCol="0" anchor="b">
            <a:spAutoFit/>
          </a:bodyPr>
          <a:lstStyle/>
          <a:p>
            <a:pPr algn="ctr"/>
            <a:r>
              <a:rPr lang="en-US" sz="7400" b="1" spc="-290" dirty="0">
                <a:solidFill>
                  <a:schemeClr val="accent2"/>
                </a:solidFill>
                <a:latin typeface="Poppins" pitchFamily="2" charset="77"/>
                <a:cs typeface="Poppins" pitchFamily="2" charset="77"/>
              </a:rPr>
              <a:t>30%</a:t>
            </a:r>
          </a:p>
        </p:txBody>
      </p:sp>
      <p:sp>
        <p:nvSpPr>
          <p:cNvPr id="22" name="TextBox 21">
            <a:extLst>
              <a:ext uri="{FF2B5EF4-FFF2-40B4-BE49-F238E27FC236}">
                <a16:creationId xmlns:a16="http://schemas.microsoft.com/office/drawing/2014/main" id="{DD5C4420-BAE6-2C47-8692-74367DF805A3}"/>
              </a:ext>
            </a:extLst>
          </p:cNvPr>
          <p:cNvSpPr txBox="1"/>
          <p:nvPr/>
        </p:nvSpPr>
        <p:spPr>
          <a:xfrm>
            <a:off x="12772645" y="8961847"/>
            <a:ext cx="4113889" cy="1231106"/>
          </a:xfrm>
          <a:prstGeom prst="rect">
            <a:avLst/>
          </a:prstGeom>
          <a:noFill/>
        </p:spPr>
        <p:txBody>
          <a:bodyPr wrap="square" rtlCol="0" anchor="b">
            <a:spAutoFit/>
          </a:bodyPr>
          <a:lstStyle/>
          <a:p>
            <a:pPr algn="ctr"/>
            <a:r>
              <a:rPr lang="en-US" sz="7400" b="1" spc="-290" dirty="0">
                <a:solidFill>
                  <a:schemeClr val="accent4"/>
                </a:solidFill>
                <a:latin typeface="Poppins" pitchFamily="2" charset="77"/>
                <a:cs typeface="Poppins" pitchFamily="2" charset="77"/>
              </a:rPr>
              <a:t>33%</a:t>
            </a:r>
          </a:p>
        </p:txBody>
      </p:sp>
      <p:sp>
        <p:nvSpPr>
          <p:cNvPr id="23" name="TextBox 22">
            <a:extLst>
              <a:ext uri="{FF2B5EF4-FFF2-40B4-BE49-F238E27FC236}">
                <a16:creationId xmlns:a16="http://schemas.microsoft.com/office/drawing/2014/main" id="{180D65AA-E81F-7C43-8541-9FFEDDF0860E}"/>
              </a:ext>
            </a:extLst>
          </p:cNvPr>
          <p:cNvSpPr txBox="1"/>
          <p:nvPr/>
        </p:nvSpPr>
        <p:spPr>
          <a:xfrm>
            <a:off x="18055132" y="8961847"/>
            <a:ext cx="4113889" cy="1231106"/>
          </a:xfrm>
          <a:prstGeom prst="rect">
            <a:avLst/>
          </a:prstGeom>
          <a:noFill/>
        </p:spPr>
        <p:txBody>
          <a:bodyPr wrap="square" rtlCol="0" anchor="b">
            <a:spAutoFit/>
          </a:bodyPr>
          <a:lstStyle/>
          <a:p>
            <a:pPr algn="ctr"/>
            <a:r>
              <a:rPr lang="en-US" sz="7400" b="1" spc="-290" dirty="0">
                <a:solidFill>
                  <a:schemeClr val="accent2"/>
                </a:solidFill>
                <a:latin typeface="Poppins" pitchFamily="2" charset="77"/>
                <a:cs typeface="Poppins" pitchFamily="2" charset="77"/>
              </a:rPr>
              <a:t>35%</a:t>
            </a:r>
          </a:p>
        </p:txBody>
      </p:sp>
    </p:spTree>
    <p:extLst>
      <p:ext uri="{BB962C8B-B14F-4D97-AF65-F5344CB8AC3E}">
        <p14:creationId xmlns:p14="http://schemas.microsoft.com/office/powerpoint/2010/main" val="19777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561F832-B524-0C48-A7B5-254DE91B16BA}"/>
              </a:ext>
            </a:extLst>
          </p:cNvPr>
          <p:cNvGrpSpPr/>
          <p:nvPr/>
        </p:nvGrpSpPr>
        <p:grpSpPr>
          <a:xfrm>
            <a:off x="10284062" y="3582185"/>
            <a:ext cx="3809525" cy="9371815"/>
            <a:chOff x="10284062" y="3582185"/>
            <a:chExt cx="3809525" cy="9371815"/>
          </a:xfrm>
        </p:grpSpPr>
        <p:graphicFrame>
          <p:nvGraphicFramePr>
            <p:cNvPr id="4" name="Chart 3">
              <a:extLst>
                <a:ext uri="{FF2B5EF4-FFF2-40B4-BE49-F238E27FC236}">
                  <a16:creationId xmlns:a16="http://schemas.microsoft.com/office/drawing/2014/main" id="{25449988-A70D-9147-91DD-04A7894F3052}"/>
                </a:ext>
              </a:extLst>
            </p:cNvPr>
            <p:cNvGraphicFramePr/>
            <p:nvPr>
              <p:extLst>
                <p:ext uri="{D42A27DB-BD31-4B8C-83A1-F6EECF244321}">
                  <p14:modId xmlns:p14="http://schemas.microsoft.com/office/powerpoint/2010/main" val="3201866459"/>
                </p:ext>
              </p:extLst>
            </p:nvPr>
          </p:nvGraphicFramePr>
          <p:xfrm>
            <a:off x="10329667" y="3639221"/>
            <a:ext cx="3718316" cy="9244584"/>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14">
              <a:extLst>
                <a:ext uri="{FF2B5EF4-FFF2-40B4-BE49-F238E27FC236}">
                  <a16:creationId xmlns:a16="http://schemas.microsoft.com/office/drawing/2014/main" id="{4FF46369-704A-A54B-AB30-63B81472E45A}"/>
                </a:ext>
              </a:extLst>
            </p:cNvPr>
            <p:cNvSpPr>
              <a:spLocks noChangeArrowheads="1"/>
            </p:cNvSpPr>
            <p:nvPr/>
          </p:nvSpPr>
          <p:spPr bwMode="auto">
            <a:xfrm>
              <a:off x="10284062" y="3582185"/>
              <a:ext cx="3809525" cy="9371815"/>
            </a:xfrm>
            <a:custGeom>
              <a:avLst/>
              <a:gdLst>
                <a:gd name="connsiteX0" fmla="*/ 418766 w 3809525"/>
                <a:gd name="connsiteY0" fmla="*/ 1995938 h 9371815"/>
                <a:gd name="connsiteX1" fmla="*/ 108536 w 3809525"/>
                <a:gd name="connsiteY1" fmla="*/ 2362268 h 9371815"/>
                <a:gd name="connsiteX2" fmla="*/ 108536 w 3809525"/>
                <a:gd name="connsiteY2" fmla="*/ 2384697 h 9371815"/>
                <a:gd name="connsiteX3" fmla="*/ 108536 w 3809525"/>
                <a:gd name="connsiteY3" fmla="*/ 2385945 h 9371815"/>
                <a:gd name="connsiteX4" fmla="*/ 108538 w 3809525"/>
                <a:gd name="connsiteY4" fmla="*/ 5676060 h 9371815"/>
                <a:gd name="connsiteX5" fmla="*/ 418272 w 3809525"/>
                <a:gd name="connsiteY5" fmla="*/ 6043066 h 9371815"/>
                <a:gd name="connsiteX6" fmla="*/ 728006 w 3809525"/>
                <a:gd name="connsiteY6" fmla="*/ 5676060 h 9371815"/>
                <a:gd name="connsiteX7" fmla="*/ 728996 w 3809525"/>
                <a:gd name="connsiteY7" fmla="*/ 3535493 h 9371815"/>
                <a:gd name="connsiteX8" fmla="*/ 842374 w 3809525"/>
                <a:gd name="connsiteY8" fmla="*/ 3402085 h 9371815"/>
                <a:gd name="connsiteX9" fmla="*/ 844605 w 3809525"/>
                <a:gd name="connsiteY9" fmla="*/ 8810437 h 9371815"/>
                <a:gd name="connsiteX10" fmla="*/ 1244974 w 3809525"/>
                <a:gd name="connsiteY10" fmla="*/ 9283963 h 9371815"/>
                <a:gd name="connsiteX11" fmla="*/ 1645343 w 3809525"/>
                <a:gd name="connsiteY11" fmla="*/ 8810437 h 9371815"/>
                <a:gd name="connsiteX12" fmla="*/ 1649590 w 3809525"/>
                <a:gd name="connsiteY12" fmla="*/ 5846546 h 9371815"/>
                <a:gd name="connsiteX13" fmla="*/ 2153756 w 3809525"/>
                <a:gd name="connsiteY13" fmla="*/ 5846546 h 9371815"/>
                <a:gd name="connsiteX14" fmla="*/ 2151950 w 3809525"/>
                <a:gd name="connsiteY14" fmla="*/ 8810437 h 9371815"/>
                <a:gd name="connsiteX15" fmla="*/ 2552319 w 3809525"/>
                <a:gd name="connsiteY15" fmla="*/ 9283963 h 9371815"/>
                <a:gd name="connsiteX16" fmla="*/ 2952688 w 3809525"/>
                <a:gd name="connsiteY16" fmla="*/ 8810437 h 9371815"/>
                <a:gd name="connsiteX17" fmla="*/ 2952936 w 3809525"/>
                <a:gd name="connsiteY17" fmla="*/ 3402085 h 9371815"/>
                <a:gd name="connsiteX18" fmla="*/ 3073789 w 3809525"/>
                <a:gd name="connsiteY18" fmla="*/ 3545467 h 9371815"/>
                <a:gd name="connsiteX19" fmla="*/ 3074783 w 3809525"/>
                <a:gd name="connsiteY19" fmla="*/ 5676060 h 9371815"/>
                <a:gd name="connsiteX20" fmla="*/ 3384517 w 3809525"/>
                <a:gd name="connsiteY20" fmla="*/ 6043066 h 9371815"/>
                <a:gd name="connsiteX21" fmla="*/ 3694251 w 3809525"/>
                <a:gd name="connsiteY21" fmla="*/ 5676060 h 9371815"/>
                <a:gd name="connsiteX22" fmla="*/ 3694249 w 3809525"/>
                <a:gd name="connsiteY22" fmla="*/ 2385945 h 9371815"/>
                <a:gd name="connsiteX23" fmla="*/ 3694249 w 3809525"/>
                <a:gd name="connsiteY23" fmla="*/ 2384697 h 9371815"/>
                <a:gd name="connsiteX24" fmla="*/ 3694249 w 3809525"/>
                <a:gd name="connsiteY24" fmla="*/ 2362268 h 9371815"/>
                <a:gd name="connsiteX25" fmla="*/ 3384019 w 3809525"/>
                <a:gd name="connsiteY25" fmla="*/ 1995938 h 9371815"/>
                <a:gd name="connsiteX26" fmla="*/ 3336674 w 3809525"/>
                <a:gd name="connsiteY26" fmla="*/ 1995938 h 9371815"/>
                <a:gd name="connsiteX27" fmla="*/ 3073789 w 3809525"/>
                <a:gd name="connsiteY27" fmla="*/ 1995938 h 9371815"/>
                <a:gd name="connsiteX28" fmla="*/ 2802182 w 3809525"/>
                <a:gd name="connsiteY28" fmla="*/ 1995938 h 9371815"/>
                <a:gd name="connsiteX29" fmla="*/ 2569197 w 3809525"/>
                <a:gd name="connsiteY29" fmla="*/ 1995938 h 9371815"/>
                <a:gd name="connsiteX30" fmla="*/ 1359424 w 3809525"/>
                <a:gd name="connsiteY30" fmla="*/ 1995938 h 9371815"/>
                <a:gd name="connsiteX31" fmla="*/ 993128 w 3809525"/>
                <a:gd name="connsiteY31" fmla="*/ 1995938 h 9371815"/>
                <a:gd name="connsiteX32" fmla="*/ 728996 w 3809525"/>
                <a:gd name="connsiteY32" fmla="*/ 1995938 h 9371815"/>
                <a:gd name="connsiteX33" fmla="*/ 590701 w 3809525"/>
                <a:gd name="connsiteY33" fmla="*/ 1995938 h 9371815"/>
                <a:gd name="connsiteX34" fmla="*/ 1902016 w 3809525"/>
                <a:gd name="connsiteY34" fmla="*/ 89852 h 9371815"/>
                <a:gd name="connsiteX35" fmla="*/ 1053340 w 3809525"/>
                <a:gd name="connsiteY35" fmla="*/ 937904 h 9371815"/>
                <a:gd name="connsiteX36" fmla="*/ 1902016 w 3809525"/>
                <a:gd name="connsiteY36" fmla="*/ 1785958 h 9371815"/>
                <a:gd name="connsiteX37" fmla="*/ 2749445 w 3809525"/>
                <a:gd name="connsiteY37" fmla="*/ 937904 h 9371815"/>
                <a:gd name="connsiteX38" fmla="*/ 1902016 w 3809525"/>
                <a:gd name="connsiteY38" fmla="*/ 89852 h 9371815"/>
                <a:gd name="connsiteX39" fmla="*/ 0 w 3809525"/>
                <a:gd name="connsiteY39" fmla="*/ 0 h 9371815"/>
                <a:gd name="connsiteX40" fmla="*/ 3809525 w 3809525"/>
                <a:gd name="connsiteY40" fmla="*/ 0 h 9371815"/>
                <a:gd name="connsiteX41" fmla="*/ 3809525 w 3809525"/>
                <a:gd name="connsiteY41" fmla="*/ 9371815 h 9371815"/>
                <a:gd name="connsiteX42" fmla="*/ 0 w 3809525"/>
                <a:gd name="connsiteY42" fmla="*/ 9371815 h 937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09525" h="9371815">
                  <a:moveTo>
                    <a:pt x="418766" y="1995938"/>
                  </a:moveTo>
                  <a:cubicBezTo>
                    <a:pt x="249323" y="1995938"/>
                    <a:pt x="108536" y="2160413"/>
                    <a:pt x="108536" y="2362268"/>
                  </a:cubicBezTo>
                  <a:lnTo>
                    <a:pt x="108536" y="2384697"/>
                  </a:lnTo>
                  <a:lnTo>
                    <a:pt x="108536" y="2385945"/>
                  </a:lnTo>
                  <a:cubicBezTo>
                    <a:pt x="108537" y="3482650"/>
                    <a:pt x="108537" y="4579355"/>
                    <a:pt x="108538" y="5676060"/>
                  </a:cubicBezTo>
                  <a:cubicBezTo>
                    <a:pt x="108538" y="5877602"/>
                    <a:pt x="249100" y="6043066"/>
                    <a:pt x="418272" y="6043066"/>
                  </a:cubicBezTo>
                  <a:cubicBezTo>
                    <a:pt x="588688" y="6043066"/>
                    <a:pt x="728006" y="5877602"/>
                    <a:pt x="728006" y="5676060"/>
                  </a:cubicBezTo>
                  <a:lnTo>
                    <a:pt x="728996" y="3535493"/>
                  </a:lnTo>
                  <a:cubicBezTo>
                    <a:pt x="728996" y="3461931"/>
                    <a:pt x="780078" y="3402085"/>
                    <a:pt x="842374" y="3402085"/>
                  </a:cubicBezTo>
                  <a:cubicBezTo>
                    <a:pt x="843118" y="5204869"/>
                    <a:pt x="843861" y="7007653"/>
                    <a:pt x="844605" y="8810437"/>
                  </a:cubicBezTo>
                  <a:cubicBezTo>
                    <a:pt x="844605" y="9072122"/>
                    <a:pt x="1025457" y="9283963"/>
                    <a:pt x="1244974" y="9283963"/>
                  </a:cubicBezTo>
                  <a:cubicBezTo>
                    <a:pt x="1464491" y="9283963"/>
                    <a:pt x="1645343" y="9072122"/>
                    <a:pt x="1645343" y="8810437"/>
                  </a:cubicBezTo>
                  <a:cubicBezTo>
                    <a:pt x="1644740" y="7822473"/>
                    <a:pt x="1650193" y="6834510"/>
                    <a:pt x="1649590" y="5846546"/>
                  </a:cubicBezTo>
                  <a:lnTo>
                    <a:pt x="2153756" y="5846546"/>
                  </a:lnTo>
                  <a:lnTo>
                    <a:pt x="2151950" y="8810437"/>
                  </a:lnTo>
                  <a:cubicBezTo>
                    <a:pt x="2151950" y="9072122"/>
                    <a:pt x="2332802" y="9283963"/>
                    <a:pt x="2552319" y="9283963"/>
                  </a:cubicBezTo>
                  <a:cubicBezTo>
                    <a:pt x="2773083" y="9283963"/>
                    <a:pt x="2952688" y="9072122"/>
                    <a:pt x="2952688" y="8810437"/>
                  </a:cubicBezTo>
                  <a:cubicBezTo>
                    <a:pt x="2952845" y="7830124"/>
                    <a:pt x="2956975" y="4261413"/>
                    <a:pt x="2952936" y="3402085"/>
                  </a:cubicBezTo>
                  <a:cubicBezTo>
                    <a:pt x="3020215" y="3402085"/>
                    <a:pt x="3073789" y="3465672"/>
                    <a:pt x="3073789" y="3545467"/>
                  </a:cubicBezTo>
                  <a:cubicBezTo>
                    <a:pt x="3074120" y="4255665"/>
                    <a:pt x="3074452" y="4965862"/>
                    <a:pt x="3074783" y="5676060"/>
                  </a:cubicBezTo>
                  <a:cubicBezTo>
                    <a:pt x="3074783" y="5877602"/>
                    <a:pt x="3214101" y="6043066"/>
                    <a:pt x="3384517" y="6043066"/>
                  </a:cubicBezTo>
                  <a:cubicBezTo>
                    <a:pt x="3554933" y="6043066"/>
                    <a:pt x="3694251" y="5877602"/>
                    <a:pt x="3694251" y="5676060"/>
                  </a:cubicBezTo>
                  <a:cubicBezTo>
                    <a:pt x="3694250" y="4579355"/>
                    <a:pt x="3694250" y="3482650"/>
                    <a:pt x="3694249" y="2385945"/>
                  </a:cubicBezTo>
                  <a:lnTo>
                    <a:pt x="3694249" y="2384697"/>
                  </a:lnTo>
                  <a:lnTo>
                    <a:pt x="3694249" y="2362268"/>
                  </a:lnTo>
                  <a:cubicBezTo>
                    <a:pt x="3694249" y="2160413"/>
                    <a:pt x="3554708" y="1995938"/>
                    <a:pt x="3384019" y="1995938"/>
                  </a:cubicBezTo>
                  <a:lnTo>
                    <a:pt x="3336674" y="1995938"/>
                  </a:lnTo>
                  <a:lnTo>
                    <a:pt x="3073789" y="1995938"/>
                  </a:lnTo>
                  <a:lnTo>
                    <a:pt x="2802182" y="1995938"/>
                  </a:lnTo>
                  <a:lnTo>
                    <a:pt x="2569197" y="1995938"/>
                  </a:lnTo>
                  <a:lnTo>
                    <a:pt x="1359424" y="1995938"/>
                  </a:lnTo>
                  <a:lnTo>
                    <a:pt x="993128" y="1995938"/>
                  </a:lnTo>
                  <a:lnTo>
                    <a:pt x="728996" y="1995938"/>
                  </a:lnTo>
                  <a:lnTo>
                    <a:pt x="590701" y="1995938"/>
                  </a:lnTo>
                  <a:close/>
                  <a:moveTo>
                    <a:pt x="1902016" y="89852"/>
                  </a:moveTo>
                  <a:cubicBezTo>
                    <a:pt x="1432191" y="89852"/>
                    <a:pt x="1053340" y="468425"/>
                    <a:pt x="1053340" y="937904"/>
                  </a:cubicBezTo>
                  <a:cubicBezTo>
                    <a:pt x="1053340" y="1406139"/>
                    <a:pt x="1432191" y="1785958"/>
                    <a:pt x="1902016" y="1785958"/>
                  </a:cubicBezTo>
                  <a:cubicBezTo>
                    <a:pt x="2369348" y="1785958"/>
                    <a:pt x="2749445" y="1406139"/>
                    <a:pt x="2749445" y="937904"/>
                  </a:cubicBezTo>
                  <a:cubicBezTo>
                    <a:pt x="2749445" y="468425"/>
                    <a:pt x="2369348" y="89852"/>
                    <a:pt x="1902016" y="89852"/>
                  </a:cubicBezTo>
                  <a:close/>
                  <a:moveTo>
                    <a:pt x="0" y="0"/>
                  </a:moveTo>
                  <a:lnTo>
                    <a:pt x="3809525" y="0"/>
                  </a:lnTo>
                  <a:lnTo>
                    <a:pt x="3809525" y="9371815"/>
                  </a:lnTo>
                  <a:lnTo>
                    <a:pt x="0" y="9371815"/>
                  </a:lnTo>
                  <a:close/>
                </a:path>
              </a:pathLst>
            </a:custGeom>
            <a:solidFill>
              <a:schemeClr val="bg2"/>
            </a:solidFill>
            <a:ln>
              <a:noFill/>
            </a:ln>
            <a:effectLst/>
          </p:spPr>
          <p:txBody>
            <a:bodyPr wrap="square" anchor="ctr">
              <a:noAutofit/>
            </a:bodyPr>
            <a:lstStyle/>
            <a:p>
              <a:endParaRPr lang="en-US" sz="3599" dirty="0">
                <a:latin typeface="Poppins" panose="00000500000000000000" pitchFamily="2" charset="0"/>
              </a:endParaRPr>
            </a:p>
          </p:txBody>
        </p:sp>
      </p:grpSp>
      <p:sp>
        <p:nvSpPr>
          <p:cNvPr id="21" name="Freeform 92">
            <a:extLst>
              <a:ext uri="{FF2B5EF4-FFF2-40B4-BE49-F238E27FC236}">
                <a16:creationId xmlns:a16="http://schemas.microsoft.com/office/drawing/2014/main" id="{A6BAD847-A910-FA4E-80FF-05E110E6444A}"/>
              </a:ext>
            </a:extLst>
          </p:cNvPr>
          <p:cNvSpPr>
            <a:spLocks noChangeArrowheads="1"/>
          </p:cNvSpPr>
          <p:nvPr/>
        </p:nvSpPr>
        <p:spPr bwMode="auto">
          <a:xfrm>
            <a:off x="16209734" y="3699504"/>
            <a:ext cx="6207143" cy="3900063"/>
          </a:xfrm>
          <a:custGeom>
            <a:avLst/>
            <a:gdLst>
              <a:gd name="T0" fmla="*/ 4513 w 4982"/>
              <a:gd name="T1" fmla="*/ 0 h 3133"/>
              <a:gd name="T2" fmla="*/ 857 w 4982"/>
              <a:gd name="T3" fmla="*/ 0 h 3133"/>
              <a:gd name="T4" fmla="*/ 857 w 4982"/>
              <a:gd name="T5" fmla="*/ 0 h 3133"/>
              <a:gd name="T6" fmla="*/ 388 w 4982"/>
              <a:gd name="T7" fmla="*/ 469 h 3133"/>
              <a:gd name="T8" fmla="*/ 388 w 4982"/>
              <a:gd name="T9" fmla="*/ 1082 h 3133"/>
              <a:gd name="T10" fmla="*/ 0 w 4982"/>
              <a:gd name="T11" fmla="*/ 1569 h 3133"/>
              <a:gd name="T12" fmla="*/ 388 w 4982"/>
              <a:gd name="T13" fmla="*/ 2052 h 3133"/>
              <a:gd name="T14" fmla="*/ 388 w 4982"/>
              <a:gd name="T15" fmla="*/ 2664 h 3133"/>
              <a:gd name="T16" fmla="*/ 388 w 4982"/>
              <a:gd name="T17" fmla="*/ 2664 h 3133"/>
              <a:gd name="T18" fmla="*/ 857 w 4982"/>
              <a:gd name="T19" fmla="*/ 3132 h 3133"/>
              <a:gd name="T20" fmla="*/ 4513 w 4982"/>
              <a:gd name="T21" fmla="*/ 3132 h 3133"/>
              <a:gd name="T22" fmla="*/ 4513 w 4982"/>
              <a:gd name="T23" fmla="*/ 3132 h 3133"/>
              <a:gd name="T24" fmla="*/ 4981 w 4982"/>
              <a:gd name="T25" fmla="*/ 2664 h 3133"/>
              <a:gd name="T26" fmla="*/ 4981 w 4982"/>
              <a:gd name="T27" fmla="*/ 469 h 3133"/>
              <a:gd name="T28" fmla="*/ 4981 w 4982"/>
              <a:gd name="T29" fmla="*/ 469 h 3133"/>
              <a:gd name="T30" fmla="*/ 4513 w 4982"/>
              <a:gd name="T31" fmla="*/ 0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2" h="3133">
                <a:moveTo>
                  <a:pt x="4513" y="0"/>
                </a:moveTo>
                <a:lnTo>
                  <a:pt x="857" y="0"/>
                </a:lnTo>
                <a:lnTo>
                  <a:pt x="857" y="0"/>
                </a:lnTo>
                <a:cubicBezTo>
                  <a:pt x="599" y="0"/>
                  <a:pt x="388" y="211"/>
                  <a:pt x="388" y="469"/>
                </a:cubicBezTo>
                <a:lnTo>
                  <a:pt x="388" y="1082"/>
                </a:lnTo>
                <a:lnTo>
                  <a:pt x="0" y="1569"/>
                </a:lnTo>
                <a:lnTo>
                  <a:pt x="388" y="2052"/>
                </a:lnTo>
                <a:lnTo>
                  <a:pt x="388" y="2664"/>
                </a:lnTo>
                <a:lnTo>
                  <a:pt x="388" y="2664"/>
                </a:lnTo>
                <a:cubicBezTo>
                  <a:pt x="388" y="2922"/>
                  <a:pt x="599" y="3132"/>
                  <a:pt x="857" y="3132"/>
                </a:cubicBezTo>
                <a:lnTo>
                  <a:pt x="4513" y="3132"/>
                </a:lnTo>
                <a:lnTo>
                  <a:pt x="4513" y="3132"/>
                </a:lnTo>
                <a:cubicBezTo>
                  <a:pt x="4770" y="3132"/>
                  <a:pt x="4981" y="2922"/>
                  <a:pt x="4981" y="2664"/>
                </a:cubicBezTo>
                <a:lnTo>
                  <a:pt x="4981" y="469"/>
                </a:lnTo>
                <a:lnTo>
                  <a:pt x="4981" y="469"/>
                </a:lnTo>
                <a:cubicBezTo>
                  <a:pt x="4981" y="211"/>
                  <a:pt x="4770" y="0"/>
                  <a:pt x="4513" y="0"/>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22" name="Freeform 93">
            <a:extLst>
              <a:ext uri="{FF2B5EF4-FFF2-40B4-BE49-F238E27FC236}">
                <a16:creationId xmlns:a16="http://schemas.microsoft.com/office/drawing/2014/main" id="{47CE3F8D-EAF1-CB46-8E58-DD26678A04AB}"/>
              </a:ext>
            </a:extLst>
          </p:cNvPr>
          <p:cNvSpPr>
            <a:spLocks noChangeArrowheads="1"/>
          </p:cNvSpPr>
          <p:nvPr/>
        </p:nvSpPr>
        <p:spPr bwMode="auto">
          <a:xfrm>
            <a:off x="16209734" y="8643243"/>
            <a:ext cx="6207143" cy="3905554"/>
          </a:xfrm>
          <a:custGeom>
            <a:avLst/>
            <a:gdLst>
              <a:gd name="T0" fmla="*/ 4513 w 4982"/>
              <a:gd name="T1" fmla="*/ 0 h 3134"/>
              <a:gd name="T2" fmla="*/ 857 w 4982"/>
              <a:gd name="T3" fmla="*/ 0 h 3134"/>
              <a:gd name="T4" fmla="*/ 857 w 4982"/>
              <a:gd name="T5" fmla="*/ 0 h 3134"/>
              <a:gd name="T6" fmla="*/ 388 w 4982"/>
              <a:gd name="T7" fmla="*/ 468 h 3134"/>
              <a:gd name="T8" fmla="*/ 388 w 4982"/>
              <a:gd name="T9" fmla="*/ 1082 h 3134"/>
              <a:gd name="T10" fmla="*/ 0 w 4982"/>
              <a:gd name="T11" fmla="*/ 1568 h 3134"/>
              <a:gd name="T12" fmla="*/ 388 w 4982"/>
              <a:gd name="T13" fmla="*/ 2051 h 3134"/>
              <a:gd name="T14" fmla="*/ 388 w 4982"/>
              <a:gd name="T15" fmla="*/ 2664 h 3134"/>
              <a:gd name="T16" fmla="*/ 388 w 4982"/>
              <a:gd name="T17" fmla="*/ 2664 h 3134"/>
              <a:gd name="T18" fmla="*/ 857 w 4982"/>
              <a:gd name="T19" fmla="*/ 3133 h 3134"/>
              <a:gd name="T20" fmla="*/ 4513 w 4982"/>
              <a:gd name="T21" fmla="*/ 3133 h 3134"/>
              <a:gd name="T22" fmla="*/ 4513 w 4982"/>
              <a:gd name="T23" fmla="*/ 3133 h 3134"/>
              <a:gd name="T24" fmla="*/ 4981 w 4982"/>
              <a:gd name="T25" fmla="*/ 2664 h 3134"/>
              <a:gd name="T26" fmla="*/ 4981 w 4982"/>
              <a:gd name="T27" fmla="*/ 468 h 3134"/>
              <a:gd name="T28" fmla="*/ 4981 w 4982"/>
              <a:gd name="T29" fmla="*/ 468 h 3134"/>
              <a:gd name="T30" fmla="*/ 4513 w 4982"/>
              <a:gd name="T31" fmla="*/ 0 h 3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2" h="3134">
                <a:moveTo>
                  <a:pt x="4513" y="0"/>
                </a:moveTo>
                <a:lnTo>
                  <a:pt x="857" y="0"/>
                </a:lnTo>
                <a:lnTo>
                  <a:pt x="857" y="0"/>
                </a:lnTo>
                <a:cubicBezTo>
                  <a:pt x="599" y="0"/>
                  <a:pt x="388" y="211"/>
                  <a:pt x="388" y="468"/>
                </a:cubicBezTo>
                <a:lnTo>
                  <a:pt x="388" y="1082"/>
                </a:lnTo>
                <a:lnTo>
                  <a:pt x="0" y="1568"/>
                </a:lnTo>
                <a:lnTo>
                  <a:pt x="388" y="2051"/>
                </a:lnTo>
                <a:lnTo>
                  <a:pt x="388" y="2664"/>
                </a:lnTo>
                <a:lnTo>
                  <a:pt x="388" y="2664"/>
                </a:lnTo>
                <a:cubicBezTo>
                  <a:pt x="388" y="2923"/>
                  <a:pt x="599" y="3133"/>
                  <a:pt x="857" y="3133"/>
                </a:cubicBezTo>
                <a:lnTo>
                  <a:pt x="4513" y="3133"/>
                </a:lnTo>
                <a:lnTo>
                  <a:pt x="4513" y="3133"/>
                </a:lnTo>
                <a:cubicBezTo>
                  <a:pt x="4770" y="3133"/>
                  <a:pt x="4981" y="2923"/>
                  <a:pt x="4981" y="2664"/>
                </a:cubicBezTo>
                <a:lnTo>
                  <a:pt x="4981" y="468"/>
                </a:lnTo>
                <a:lnTo>
                  <a:pt x="4981" y="468"/>
                </a:lnTo>
                <a:cubicBezTo>
                  <a:pt x="4981" y="211"/>
                  <a:pt x="4770" y="0"/>
                  <a:pt x="4513" y="0"/>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23" name="Freeform 94">
            <a:extLst>
              <a:ext uri="{FF2B5EF4-FFF2-40B4-BE49-F238E27FC236}">
                <a16:creationId xmlns:a16="http://schemas.microsoft.com/office/drawing/2014/main" id="{F016C8F4-9AA0-0E48-9B5C-16E0862B4499}"/>
              </a:ext>
            </a:extLst>
          </p:cNvPr>
          <p:cNvSpPr>
            <a:spLocks noChangeArrowheads="1"/>
          </p:cNvSpPr>
          <p:nvPr/>
        </p:nvSpPr>
        <p:spPr bwMode="auto">
          <a:xfrm>
            <a:off x="1960770" y="3699504"/>
            <a:ext cx="6207143" cy="3900063"/>
          </a:xfrm>
          <a:custGeom>
            <a:avLst/>
            <a:gdLst>
              <a:gd name="T0" fmla="*/ 468 w 4983"/>
              <a:gd name="T1" fmla="*/ 0 h 3133"/>
              <a:gd name="T2" fmla="*/ 4124 w 4983"/>
              <a:gd name="T3" fmla="*/ 0 h 3133"/>
              <a:gd name="T4" fmla="*/ 4124 w 4983"/>
              <a:gd name="T5" fmla="*/ 0 h 3133"/>
              <a:gd name="T6" fmla="*/ 4593 w 4983"/>
              <a:gd name="T7" fmla="*/ 469 h 3133"/>
              <a:gd name="T8" fmla="*/ 4593 w 4983"/>
              <a:gd name="T9" fmla="*/ 1082 h 3133"/>
              <a:gd name="T10" fmla="*/ 4982 w 4983"/>
              <a:gd name="T11" fmla="*/ 1569 h 3133"/>
              <a:gd name="T12" fmla="*/ 4593 w 4983"/>
              <a:gd name="T13" fmla="*/ 2052 h 3133"/>
              <a:gd name="T14" fmla="*/ 4593 w 4983"/>
              <a:gd name="T15" fmla="*/ 2664 h 3133"/>
              <a:gd name="T16" fmla="*/ 4593 w 4983"/>
              <a:gd name="T17" fmla="*/ 2664 h 3133"/>
              <a:gd name="T18" fmla="*/ 4124 w 4983"/>
              <a:gd name="T19" fmla="*/ 3132 h 3133"/>
              <a:gd name="T20" fmla="*/ 468 w 4983"/>
              <a:gd name="T21" fmla="*/ 3132 h 3133"/>
              <a:gd name="T22" fmla="*/ 468 w 4983"/>
              <a:gd name="T23" fmla="*/ 3132 h 3133"/>
              <a:gd name="T24" fmla="*/ 0 w 4983"/>
              <a:gd name="T25" fmla="*/ 2664 h 3133"/>
              <a:gd name="T26" fmla="*/ 0 w 4983"/>
              <a:gd name="T27" fmla="*/ 469 h 3133"/>
              <a:gd name="T28" fmla="*/ 0 w 4983"/>
              <a:gd name="T29" fmla="*/ 469 h 3133"/>
              <a:gd name="T30" fmla="*/ 468 w 4983"/>
              <a:gd name="T31" fmla="*/ 0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3" h="3133">
                <a:moveTo>
                  <a:pt x="468" y="0"/>
                </a:moveTo>
                <a:lnTo>
                  <a:pt x="4124" y="0"/>
                </a:lnTo>
                <a:lnTo>
                  <a:pt x="4124" y="0"/>
                </a:lnTo>
                <a:cubicBezTo>
                  <a:pt x="4382" y="0"/>
                  <a:pt x="4593" y="211"/>
                  <a:pt x="4593" y="469"/>
                </a:cubicBezTo>
                <a:lnTo>
                  <a:pt x="4593" y="1082"/>
                </a:lnTo>
                <a:lnTo>
                  <a:pt x="4982" y="1569"/>
                </a:lnTo>
                <a:lnTo>
                  <a:pt x="4593" y="2052"/>
                </a:lnTo>
                <a:lnTo>
                  <a:pt x="4593" y="2664"/>
                </a:lnTo>
                <a:lnTo>
                  <a:pt x="4593" y="2664"/>
                </a:lnTo>
                <a:cubicBezTo>
                  <a:pt x="4593" y="2922"/>
                  <a:pt x="4382" y="3132"/>
                  <a:pt x="4124" y="3132"/>
                </a:cubicBezTo>
                <a:lnTo>
                  <a:pt x="468" y="3132"/>
                </a:lnTo>
                <a:lnTo>
                  <a:pt x="468" y="3132"/>
                </a:lnTo>
                <a:cubicBezTo>
                  <a:pt x="211" y="3132"/>
                  <a:pt x="0" y="2922"/>
                  <a:pt x="0" y="2664"/>
                </a:cubicBezTo>
                <a:lnTo>
                  <a:pt x="0" y="469"/>
                </a:lnTo>
                <a:lnTo>
                  <a:pt x="0" y="469"/>
                </a:lnTo>
                <a:cubicBezTo>
                  <a:pt x="0" y="211"/>
                  <a:pt x="211" y="0"/>
                  <a:pt x="468" y="0"/>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4" name="Freeform 95">
            <a:extLst>
              <a:ext uri="{FF2B5EF4-FFF2-40B4-BE49-F238E27FC236}">
                <a16:creationId xmlns:a16="http://schemas.microsoft.com/office/drawing/2014/main" id="{816E31E2-DB0F-3D4A-8242-E7CCA5AD7FCD}"/>
              </a:ext>
            </a:extLst>
          </p:cNvPr>
          <p:cNvSpPr>
            <a:spLocks noChangeArrowheads="1"/>
          </p:cNvSpPr>
          <p:nvPr/>
        </p:nvSpPr>
        <p:spPr bwMode="auto">
          <a:xfrm>
            <a:off x="1960770" y="8643243"/>
            <a:ext cx="6207143" cy="3905554"/>
          </a:xfrm>
          <a:custGeom>
            <a:avLst/>
            <a:gdLst>
              <a:gd name="T0" fmla="*/ 468 w 4983"/>
              <a:gd name="T1" fmla="*/ 0 h 3134"/>
              <a:gd name="T2" fmla="*/ 4124 w 4983"/>
              <a:gd name="T3" fmla="*/ 0 h 3134"/>
              <a:gd name="T4" fmla="*/ 4124 w 4983"/>
              <a:gd name="T5" fmla="*/ 0 h 3134"/>
              <a:gd name="T6" fmla="*/ 4593 w 4983"/>
              <a:gd name="T7" fmla="*/ 468 h 3134"/>
              <a:gd name="T8" fmla="*/ 4593 w 4983"/>
              <a:gd name="T9" fmla="*/ 1082 h 3134"/>
              <a:gd name="T10" fmla="*/ 4982 w 4983"/>
              <a:gd name="T11" fmla="*/ 1568 h 3134"/>
              <a:gd name="T12" fmla="*/ 4593 w 4983"/>
              <a:gd name="T13" fmla="*/ 2051 h 3134"/>
              <a:gd name="T14" fmla="*/ 4593 w 4983"/>
              <a:gd name="T15" fmla="*/ 2664 h 3134"/>
              <a:gd name="T16" fmla="*/ 4593 w 4983"/>
              <a:gd name="T17" fmla="*/ 2664 h 3134"/>
              <a:gd name="T18" fmla="*/ 4124 w 4983"/>
              <a:gd name="T19" fmla="*/ 3133 h 3134"/>
              <a:gd name="T20" fmla="*/ 468 w 4983"/>
              <a:gd name="T21" fmla="*/ 3133 h 3134"/>
              <a:gd name="T22" fmla="*/ 468 w 4983"/>
              <a:gd name="T23" fmla="*/ 3133 h 3134"/>
              <a:gd name="T24" fmla="*/ 0 w 4983"/>
              <a:gd name="T25" fmla="*/ 2664 h 3134"/>
              <a:gd name="T26" fmla="*/ 0 w 4983"/>
              <a:gd name="T27" fmla="*/ 468 h 3134"/>
              <a:gd name="T28" fmla="*/ 0 w 4983"/>
              <a:gd name="T29" fmla="*/ 468 h 3134"/>
              <a:gd name="T30" fmla="*/ 468 w 4983"/>
              <a:gd name="T31" fmla="*/ 0 h 3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3" h="3134">
                <a:moveTo>
                  <a:pt x="468" y="0"/>
                </a:moveTo>
                <a:lnTo>
                  <a:pt x="4124" y="0"/>
                </a:lnTo>
                <a:lnTo>
                  <a:pt x="4124" y="0"/>
                </a:lnTo>
                <a:cubicBezTo>
                  <a:pt x="4382" y="0"/>
                  <a:pt x="4593" y="211"/>
                  <a:pt x="4593" y="468"/>
                </a:cubicBezTo>
                <a:lnTo>
                  <a:pt x="4593" y="1082"/>
                </a:lnTo>
                <a:lnTo>
                  <a:pt x="4982" y="1568"/>
                </a:lnTo>
                <a:lnTo>
                  <a:pt x="4593" y="2051"/>
                </a:lnTo>
                <a:lnTo>
                  <a:pt x="4593" y="2664"/>
                </a:lnTo>
                <a:lnTo>
                  <a:pt x="4593" y="2664"/>
                </a:lnTo>
                <a:cubicBezTo>
                  <a:pt x="4593" y="2923"/>
                  <a:pt x="4382" y="3133"/>
                  <a:pt x="4124" y="3133"/>
                </a:cubicBezTo>
                <a:lnTo>
                  <a:pt x="468" y="3133"/>
                </a:lnTo>
                <a:lnTo>
                  <a:pt x="468" y="3133"/>
                </a:lnTo>
                <a:cubicBezTo>
                  <a:pt x="211" y="3133"/>
                  <a:pt x="0" y="2923"/>
                  <a:pt x="0" y="2664"/>
                </a:cubicBezTo>
                <a:lnTo>
                  <a:pt x="0" y="468"/>
                </a:lnTo>
                <a:lnTo>
                  <a:pt x="0" y="468"/>
                </a:lnTo>
                <a:cubicBezTo>
                  <a:pt x="0" y="211"/>
                  <a:pt x="211" y="0"/>
                  <a:pt x="468" y="0"/>
                </a:cubicBezTo>
              </a:path>
            </a:pathLst>
          </a:custGeom>
          <a:solidFill>
            <a:schemeClr val="accent3"/>
          </a:solidFill>
          <a:ln>
            <a:noFill/>
          </a:ln>
          <a:effectLst/>
        </p:spPr>
        <p:txBody>
          <a:bodyPr wrap="none" anchor="ctr"/>
          <a:lstStyle/>
          <a:p>
            <a:endParaRPr lang="en-US" sz="3599" dirty="0">
              <a:latin typeface="Poppins" panose="00000500000000000000" pitchFamily="2" charset="0"/>
            </a:endParaRPr>
          </a:p>
        </p:txBody>
      </p:sp>
      <p:sp>
        <p:nvSpPr>
          <p:cNvPr id="25" name="Freeform 380">
            <a:extLst>
              <a:ext uri="{FF2B5EF4-FFF2-40B4-BE49-F238E27FC236}">
                <a16:creationId xmlns:a16="http://schemas.microsoft.com/office/drawing/2014/main" id="{A134EA57-CD7D-7841-972C-E417E4EAC444}"/>
              </a:ext>
            </a:extLst>
          </p:cNvPr>
          <p:cNvSpPr>
            <a:spLocks noChangeArrowheads="1"/>
          </p:cNvSpPr>
          <p:nvPr/>
        </p:nvSpPr>
        <p:spPr bwMode="auto">
          <a:xfrm>
            <a:off x="12545873" y="4127960"/>
            <a:ext cx="1763266" cy="274652"/>
          </a:xfrm>
          <a:custGeom>
            <a:avLst/>
            <a:gdLst>
              <a:gd name="T0" fmla="*/ 0 w 1414"/>
              <a:gd name="T1" fmla="*/ 0 h 222"/>
              <a:gd name="T2" fmla="*/ 1245 w 1414"/>
              <a:gd name="T3" fmla="*/ 0 h 222"/>
              <a:gd name="T4" fmla="*/ 1413 w 1414"/>
              <a:gd name="T5" fmla="*/ 221 h 222"/>
            </a:gdLst>
            <a:ahLst/>
            <a:cxnLst>
              <a:cxn ang="0">
                <a:pos x="T0" y="T1"/>
              </a:cxn>
              <a:cxn ang="0">
                <a:pos x="T2" y="T3"/>
              </a:cxn>
              <a:cxn ang="0">
                <a:pos x="T4" y="T5"/>
              </a:cxn>
            </a:cxnLst>
            <a:rect l="0" t="0" r="r" b="b"/>
            <a:pathLst>
              <a:path w="1414" h="222">
                <a:moveTo>
                  <a:pt x="0" y="0"/>
                </a:moveTo>
                <a:lnTo>
                  <a:pt x="1245" y="0"/>
                </a:lnTo>
                <a:lnTo>
                  <a:pt x="1413" y="221"/>
                </a:lnTo>
              </a:path>
            </a:pathLst>
          </a:custGeom>
          <a:noFill/>
          <a:ln w="12700" cap="flat">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599" dirty="0">
              <a:latin typeface="Poppins" panose="00000500000000000000" pitchFamily="2" charset="0"/>
            </a:endParaRPr>
          </a:p>
        </p:txBody>
      </p:sp>
      <p:sp>
        <p:nvSpPr>
          <p:cNvPr id="26" name="Freeform 381">
            <a:extLst>
              <a:ext uri="{FF2B5EF4-FFF2-40B4-BE49-F238E27FC236}">
                <a16:creationId xmlns:a16="http://schemas.microsoft.com/office/drawing/2014/main" id="{40B0BB1C-11F5-F844-87AA-571FAB272DD7}"/>
              </a:ext>
            </a:extLst>
          </p:cNvPr>
          <p:cNvSpPr>
            <a:spLocks noChangeArrowheads="1"/>
          </p:cNvSpPr>
          <p:nvPr/>
        </p:nvSpPr>
        <p:spPr bwMode="auto">
          <a:xfrm>
            <a:off x="9112715" y="6759127"/>
            <a:ext cx="1763270" cy="274652"/>
          </a:xfrm>
          <a:custGeom>
            <a:avLst/>
            <a:gdLst>
              <a:gd name="T0" fmla="*/ 1414 w 1415"/>
              <a:gd name="T1" fmla="*/ 0 h 221"/>
              <a:gd name="T2" fmla="*/ 169 w 1415"/>
              <a:gd name="T3" fmla="*/ 0 h 221"/>
              <a:gd name="T4" fmla="*/ 0 w 1415"/>
              <a:gd name="T5" fmla="*/ 220 h 221"/>
            </a:gdLst>
            <a:ahLst/>
            <a:cxnLst>
              <a:cxn ang="0">
                <a:pos x="T0" y="T1"/>
              </a:cxn>
              <a:cxn ang="0">
                <a:pos x="T2" y="T3"/>
              </a:cxn>
              <a:cxn ang="0">
                <a:pos x="T4" y="T5"/>
              </a:cxn>
            </a:cxnLst>
            <a:rect l="0" t="0" r="r" b="b"/>
            <a:pathLst>
              <a:path w="1415" h="221">
                <a:moveTo>
                  <a:pt x="1414" y="0"/>
                </a:moveTo>
                <a:lnTo>
                  <a:pt x="169" y="0"/>
                </a:lnTo>
                <a:lnTo>
                  <a:pt x="0" y="220"/>
                </a:lnTo>
              </a:path>
            </a:pathLst>
          </a:custGeom>
          <a:noFill/>
          <a:ln w="12700" cap="flat">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599" dirty="0">
              <a:latin typeface="Poppins" panose="00000500000000000000" pitchFamily="2" charset="0"/>
            </a:endParaRPr>
          </a:p>
        </p:txBody>
      </p:sp>
      <p:sp>
        <p:nvSpPr>
          <p:cNvPr id="27" name="Freeform 382">
            <a:extLst>
              <a:ext uri="{FF2B5EF4-FFF2-40B4-BE49-F238E27FC236}">
                <a16:creationId xmlns:a16="http://schemas.microsoft.com/office/drawing/2014/main" id="{4A8E7412-DF0A-824A-A476-441526C031D2}"/>
              </a:ext>
            </a:extLst>
          </p:cNvPr>
          <p:cNvSpPr>
            <a:spLocks noChangeArrowheads="1"/>
          </p:cNvSpPr>
          <p:nvPr/>
        </p:nvSpPr>
        <p:spPr bwMode="auto">
          <a:xfrm>
            <a:off x="13496166" y="8720147"/>
            <a:ext cx="1763270" cy="274652"/>
          </a:xfrm>
          <a:custGeom>
            <a:avLst/>
            <a:gdLst>
              <a:gd name="T0" fmla="*/ 0 w 1416"/>
              <a:gd name="T1" fmla="*/ 0 h 222"/>
              <a:gd name="T2" fmla="*/ 1246 w 1416"/>
              <a:gd name="T3" fmla="*/ 0 h 222"/>
              <a:gd name="T4" fmla="*/ 1415 w 1416"/>
              <a:gd name="T5" fmla="*/ 221 h 222"/>
            </a:gdLst>
            <a:ahLst/>
            <a:cxnLst>
              <a:cxn ang="0">
                <a:pos x="T0" y="T1"/>
              </a:cxn>
              <a:cxn ang="0">
                <a:pos x="T2" y="T3"/>
              </a:cxn>
              <a:cxn ang="0">
                <a:pos x="T4" y="T5"/>
              </a:cxn>
            </a:cxnLst>
            <a:rect l="0" t="0" r="r" b="b"/>
            <a:pathLst>
              <a:path w="1416" h="222">
                <a:moveTo>
                  <a:pt x="0" y="0"/>
                </a:moveTo>
                <a:lnTo>
                  <a:pt x="1246" y="0"/>
                </a:lnTo>
                <a:lnTo>
                  <a:pt x="1415" y="221"/>
                </a:lnTo>
              </a:path>
            </a:pathLst>
          </a:custGeom>
          <a:noFill/>
          <a:ln w="12700" cap="flat">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599" dirty="0">
              <a:latin typeface="Poppins" panose="00000500000000000000" pitchFamily="2" charset="0"/>
            </a:endParaRPr>
          </a:p>
        </p:txBody>
      </p:sp>
      <p:sp>
        <p:nvSpPr>
          <p:cNvPr id="28" name="Freeform 383">
            <a:extLst>
              <a:ext uri="{FF2B5EF4-FFF2-40B4-BE49-F238E27FC236}">
                <a16:creationId xmlns:a16="http://schemas.microsoft.com/office/drawing/2014/main" id="{76D20AD8-80D7-6045-8AA4-19C414E48FD5}"/>
              </a:ext>
            </a:extLst>
          </p:cNvPr>
          <p:cNvSpPr>
            <a:spLocks noChangeArrowheads="1"/>
          </p:cNvSpPr>
          <p:nvPr/>
        </p:nvSpPr>
        <p:spPr bwMode="auto">
          <a:xfrm>
            <a:off x="9766392" y="11351314"/>
            <a:ext cx="1763266" cy="274652"/>
          </a:xfrm>
          <a:custGeom>
            <a:avLst/>
            <a:gdLst>
              <a:gd name="T0" fmla="*/ 1414 w 1415"/>
              <a:gd name="T1" fmla="*/ 0 h 222"/>
              <a:gd name="T2" fmla="*/ 168 w 1415"/>
              <a:gd name="T3" fmla="*/ 0 h 222"/>
              <a:gd name="T4" fmla="*/ 0 w 1415"/>
              <a:gd name="T5" fmla="*/ 221 h 222"/>
            </a:gdLst>
            <a:ahLst/>
            <a:cxnLst>
              <a:cxn ang="0">
                <a:pos x="T0" y="T1"/>
              </a:cxn>
              <a:cxn ang="0">
                <a:pos x="T2" y="T3"/>
              </a:cxn>
              <a:cxn ang="0">
                <a:pos x="T4" y="T5"/>
              </a:cxn>
            </a:cxnLst>
            <a:rect l="0" t="0" r="r" b="b"/>
            <a:pathLst>
              <a:path w="1415" h="222">
                <a:moveTo>
                  <a:pt x="1414" y="0"/>
                </a:moveTo>
                <a:lnTo>
                  <a:pt x="168" y="0"/>
                </a:lnTo>
                <a:lnTo>
                  <a:pt x="0" y="221"/>
                </a:lnTo>
              </a:path>
            </a:pathLst>
          </a:custGeom>
          <a:noFill/>
          <a:ln w="12700" cap="flat">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599" dirty="0">
              <a:latin typeface="Poppins" panose="00000500000000000000" pitchFamily="2" charset="0"/>
            </a:endParaRPr>
          </a:p>
        </p:txBody>
      </p:sp>
      <p:sp>
        <p:nvSpPr>
          <p:cNvPr id="5" name="TextBox 4">
            <a:extLst>
              <a:ext uri="{FF2B5EF4-FFF2-40B4-BE49-F238E27FC236}">
                <a16:creationId xmlns:a16="http://schemas.microsoft.com/office/drawing/2014/main" id="{99D20609-1498-CB48-950C-688228717662}"/>
              </a:ext>
            </a:extLst>
          </p:cNvPr>
          <p:cNvSpPr txBox="1"/>
          <p:nvPr/>
        </p:nvSpPr>
        <p:spPr>
          <a:xfrm>
            <a:off x="2736219" y="4581708"/>
            <a:ext cx="4116639" cy="615553"/>
          </a:xfrm>
          <a:prstGeom prst="rect">
            <a:avLst/>
          </a:prstGeom>
          <a:noFill/>
        </p:spPr>
        <p:txBody>
          <a:bodyPr wrap="square" rtlCol="0" anchor="b">
            <a:spAutoFit/>
          </a:bodyPr>
          <a:lstStyle/>
          <a:p>
            <a:pPr algn="r"/>
            <a:r>
              <a:rPr lang="en-US" sz="3400" b="1" spc="-30" dirty="0">
                <a:solidFill>
                  <a:schemeClr val="bg1"/>
                </a:solidFill>
                <a:latin typeface="Poppins" pitchFamily="2" charset="77"/>
                <a:cs typeface="Poppins" pitchFamily="2" charset="77"/>
              </a:rPr>
              <a:t>TITLE 01</a:t>
            </a:r>
          </a:p>
        </p:txBody>
      </p:sp>
      <p:sp>
        <p:nvSpPr>
          <p:cNvPr id="6" name="TextBox 5">
            <a:extLst>
              <a:ext uri="{FF2B5EF4-FFF2-40B4-BE49-F238E27FC236}">
                <a16:creationId xmlns:a16="http://schemas.microsoft.com/office/drawing/2014/main" id="{91483BBC-BDD0-A043-B901-7E4CD96E6AAC}"/>
              </a:ext>
            </a:extLst>
          </p:cNvPr>
          <p:cNvSpPr txBox="1"/>
          <p:nvPr/>
        </p:nvSpPr>
        <p:spPr>
          <a:xfrm>
            <a:off x="2736220" y="5345234"/>
            <a:ext cx="4116640" cy="1454244"/>
          </a:xfrm>
          <a:prstGeom prst="rect">
            <a:avLst/>
          </a:prstGeom>
          <a:noFill/>
        </p:spPr>
        <p:txBody>
          <a:bodyPr wrap="square" rtlCol="0">
            <a:spAutoFit/>
          </a:bodyPr>
          <a:lstStyle/>
          <a:p>
            <a:pPr algn="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7" name="TextBox 6">
            <a:extLst>
              <a:ext uri="{FF2B5EF4-FFF2-40B4-BE49-F238E27FC236}">
                <a16:creationId xmlns:a16="http://schemas.microsoft.com/office/drawing/2014/main" id="{99301C7C-E642-5446-8401-81CECC997E5E}"/>
              </a:ext>
            </a:extLst>
          </p:cNvPr>
          <p:cNvSpPr txBox="1"/>
          <p:nvPr/>
        </p:nvSpPr>
        <p:spPr>
          <a:xfrm>
            <a:off x="2736219" y="9436906"/>
            <a:ext cx="4116639" cy="615553"/>
          </a:xfrm>
          <a:prstGeom prst="rect">
            <a:avLst/>
          </a:prstGeom>
          <a:noFill/>
        </p:spPr>
        <p:txBody>
          <a:bodyPr wrap="square" rtlCol="0" anchor="b">
            <a:spAutoFit/>
          </a:bodyPr>
          <a:lstStyle/>
          <a:p>
            <a:pPr algn="r"/>
            <a:r>
              <a:rPr lang="en-US" sz="3400" b="1" spc="-30" dirty="0">
                <a:solidFill>
                  <a:schemeClr val="bg1"/>
                </a:solidFill>
                <a:latin typeface="Poppins" pitchFamily="2" charset="77"/>
                <a:cs typeface="Poppins" pitchFamily="2" charset="77"/>
              </a:rPr>
              <a:t>TITLE 03</a:t>
            </a:r>
          </a:p>
        </p:txBody>
      </p:sp>
      <p:sp>
        <p:nvSpPr>
          <p:cNvPr id="8" name="TextBox 7">
            <a:extLst>
              <a:ext uri="{FF2B5EF4-FFF2-40B4-BE49-F238E27FC236}">
                <a16:creationId xmlns:a16="http://schemas.microsoft.com/office/drawing/2014/main" id="{77B52477-5910-1549-BEFA-478F1EBAB30D}"/>
              </a:ext>
            </a:extLst>
          </p:cNvPr>
          <p:cNvSpPr txBox="1"/>
          <p:nvPr/>
        </p:nvSpPr>
        <p:spPr>
          <a:xfrm>
            <a:off x="2736220" y="10200432"/>
            <a:ext cx="4116640" cy="1454244"/>
          </a:xfrm>
          <a:prstGeom prst="rect">
            <a:avLst/>
          </a:prstGeom>
          <a:noFill/>
        </p:spPr>
        <p:txBody>
          <a:bodyPr wrap="square" rtlCol="0">
            <a:spAutoFit/>
          </a:bodyPr>
          <a:lstStyle/>
          <a:p>
            <a:pPr algn="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9" name="TextBox 8">
            <a:extLst>
              <a:ext uri="{FF2B5EF4-FFF2-40B4-BE49-F238E27FC236}">
                <a16:creationId xmlns:a16="http://schemas.microsoft.com/office/drawing/2014/main" id="{812145C6-F074-574A-9661-868618FDE1FF}"/>
              </a:ext>
            </a:extLst>
          </p:cNvPr>
          <p:cNvSpPr txBox="1"/>
          <p:nvPr/>
        </p:nvSpPr>
        <p:spPr>
          <a:xfrm>
            <a:off x="17510501" y="4581708"/>
            <a:ext cx="4116639" cy="615553"/>
          </a:xfrm>
          <a:prstGeom prst="rect">
            <a:avLst/>
          </a:prstGeom>
          <a:noFill/>
        </p:spPr>
        <p:txBody>
          <a:bodyPr wrap="square" rtlCol="0" anchor="b">
            <a:spAutoFit/>
          </a:bodyPr>
          <a:lstStyle/>
          <a:p>
            <a:r>
              <a:rPr lang="en-US" sz="3400" b="1" spc="-30" dirty="0">
                <a:solidFill>
                  <a:schemeClr val="bg1"/>
                </a:solidFill>
                <a:latin typeface="Poppins" pitchFamily="2" charset="77"/>
                <a:cs typeface="Poppins" pitchFamily="2" charset="77"/>
              </a:rPr>
              <a:t>TITLE 02</a:t>
            </a:r>
          </a:p>
        </p:txBody>
      </p:sp>
      <p:sp>
        <p:nvSpPr>
          <p:cNvPr id="10" name="TextBox 9">
            <a:extLst>
              <a:ext uri="{FF2B5EF4-FFF2-40B4-BE49-F238E27FC236}">
                <a16:creationId xmlns:a16="http://schemas.microsoft.com/office/drawing/2014/main" id="{D27AC615-A635-9744-9089-84A04C8CF660}"/>
              </a:ext>
            </a:extLst>
          </p:cNvPr>
          <p:cNvSpPr txBox="1"/>
          <p:nvPr/>
        </p:nvSpPr>
        <p:spPr>
          <a:xfrm>
            <a:off x="17510502" y="5345234"/>
            <a:ext cx="4116640" cy="1454244"/>
          </a:xfrm>
          <a:prstGeom prst="rect">
            <a:avLst/>
          </a:prstGeom>
          <a:noFill/>
        </p:spPr>
        <p:txBody>
          <a:bodyPr wrap="square" rtlCol="0">
            <a:spAutoFit/>
          </a:bodyPr>
          <a:lstStyle/>
          <a:p>
            <a:pP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11" name="TextBox 10">
            <a:extLst>
              <a:ext uri="{FF2B5EF4-FFF2-40B4-BE49-F238E27FC236}">
                <a16:creationId xmlns:a16="http://schemas.microsoft.com/office/drawing/2014/main" id="{ED8A84A2-FD53-EE49-A521-D5D93A3B2707}"/>
              </a:ext>
            </a:extLst>
          </p:cNvPr>
          <p:cNvSpPr txBox="1"/>
          <p:nvPr/>
        </p:nvSpPr>
        <p:spPr>
          <a:xfrm>
            <a:off x="17510501" y="9436906"/>
            <a:ext cx="4116639" cy="615553"/>
          </a:xfrm>
          <a:prstGeom prst="rect">
            <a:avLst/>
          </a:prstGeom>
          <a:noFill/>
        </p:spPr>
        <p:txBody>
          <a:bodyPr wrap="square" rtlCol="0" anchor="b">
            <a:spAutoFit/>
          </a:bodyPr>
          <a:lstStyle/>
          <a:p>
            <a:r>
              <a:rPr lang="en-US" sz="3400" b="1" spc="-30" dirty="0">
                <a:solidFill>
                  <a:schemeClr val="bg1"/>
                </a:solidFill>
                <a:latin typeface="Poppins" pitchFamily="2" charset="77"/>
                <a:cs typeface="Poppins" pitchFamily="2" charset="77"/>
              </a:rPr>
              <a:t>TITLE 04</a:t>
            </a:r>
          </a:p>
        </p:txBody>
      </p:sp>
      <p:sp>
        <p:nvSpPr>
          <p:cNvPr id="12" name="TextBox 11">
            <a:extLst>
              <a:ext uri="{FF2B5EF4-FFF2-40B4-BE49-F238E27FC236}">
                <a16:creationId xmlns:a16="http://schemas.microsoft.com/office/drawing/2014/main" id="{7C44BBC6-EA75-8D49-805D-82FFB553BFCF}"/>
              </a:ext>
            </a:extLst>
          </p:cNvPr>
          <p:cNvSpPr txBox="1"/>
          <p:nvPr/>
        </p:nvSpPr>
        <p:spPr>
          <a:xfrm>
            <a:off x="17510502" y="10200432"/>
            <a:ext cx="4116640" cy="1454244"/>
          </a:xfrm>
          <a:prstGeom prst="rect">
            <a:avLst/>
          </a:prstGeom>
          <a:noFill/>
        </p:spPr>
        <p:txBody>
          <a:bodyPr wrap="square" rtlCol="0">
            <a:spAutoFit/>
          </a:bodyPr>
          <a:lstStyle/>
          <a:p>
            <a:pP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13" name="TextBox 12">
            <a:extLst>
              <a:ext uri="{FF2B5EF4-FFF2-40B4-BE49-F238E27FC236}">
                <a16:creationId xmlns:a16="http://schemas.microsoft.com/office/drawing/2014/main" id="{C2E08D4A-2893-6D4B-9225-EC65DF9E37C8}"/>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14" name="TextBox 13">
            <a:extLst>
              <a:ext uri="{FF2B5EF4-FFF2-40B4-BE49-F238E27FC236}">
                <a16:creationId xmlns:a16="http://schemas.microsoft.com/office/drawing/2014/main" id="{702BABE4-D737-354F-ACC8-F201E6BB021C}"/>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17" name="TextBox 16">
            <a:extLst>
              <a:ext uri="{FF2B5EF4-FFF2-40B4-BE49-F238E27FC236}">
                <a16:creationId xmlns:a16="http://schemas.microsoft.com/office/drawing/2014/main" id="{F673C65E-D0F7-E34A-A708-D4D38202FCE7}"/>
              </a:ext>
            </a:extLst>
          </p:cNvPr>
          <p:cNvSpPr txBox="1"/>
          <p:nvPr/>
        </p:nvSpPr>
        <p:spPr>
          <a:xfrm>
            <a:off x="14270811" y="4407506"/>
            <a:ext cx="1294771" cy="615553"/>
          </a:xfrm>
          <a:prstGeom prst="rect">
            <a:avLst/>
          </a:prstGeom>
          <a:noFill/>
        </p:spPr>
        <p:txBody>
          <a:bodyPr wrap="square" rtlCol="0" anchor="ctr">
            <a:spAutoFit/>
          </a:bodyPr>
          <a:lstStyle/>
          <a:p>
            <a:r>
              <a:rPr lang="en-US" sz="3400" b="1" spc="-30" dirty="0">
                <a:solidFill>
                  <a:schemeClr val="accent1"/>
                </a:solidFill>
                <a:latin typeface="Poppins" pitchFamily="2" charset="77"/>
                <a:cs typeface="Poppins" pitchFamily="2" charset="77"/>
              </a:rPr>
              <a:t>10%</a:t>
            </a:r>
          </a:p>
        </p:txBody>
      </p:sp>
      <p:sp>
        <p:nvSpPr>
          <p:cNvPr id="18" name="TextBox 17">
            <a:extLst>
              <a:ext uri="{FF2B5EF4-FFF2-40B4-BE49-F238E27FC236}">
                <a16:creationId xmlns:a16="http://schemas.microsoft.com/office/drawing/2014/main" id="{9DF01449-70EE-7F4F-AA4D-B813351E7C2E}"/>
              </a:ext>
            </a:extLst>
          </p:cNvPr>
          <p:cNvSpPr txBox="1"/>
          <p:nvPr/>
        </p:nvSpPr>
        <p:spPr>
          <a:xfrm>
            <a:off x="14915048" y="9076487"/>
            <a:ext cx="1294771" cy="615553"/>
          </a:xfrm>
          <a:prstGeom prst="rect">
            <a:avLst/>
          </a:prstGeom>
          <a:noFill/>
        </p:spPr>
        <p:txBody>
          <a:bodyPr wrap="square" rtlCol="0" anchor="ctr">
            <a:spAutoFit/>
          </a:bodyPr>
          <a:lstStyle/>
          <a:p>
            <a:r>
              <a:rPr lang="en-US" sz="3400" b="1" spc="-30" dirty="0">
                <a:solidFill>
                  <a:schemeClr val="accent3"/>
                </a:solidFill>
                <a:latin typeface="Poppins" pitchFamily="2" charset="77"/>
                <a:cs typeface="Poppins" pitchFamily="2" charset="77"/>
              </a:rPr>
              <a:t>30%</a:t>
            </a:r>
          </a:p>
        </p:txBody>
      </p:sp>
      <p:sp>
        <p:nvSpPr>
          <p:cNvPr id="19" name="TextBox 18">
            <a:extLst>
              <a:ext uri="{FF2B5EF4-FFF2-40B4-BE49-F238E27FC236}">
                <a16:creationId xmlns:a16="http://schemas.microsoft.com/office/drawing/2014/main" id="{5E21AE3E-67F4-F944-B50E-028F3992F78E}"/>
              </a:ext>
            </a:extLst>
          </p:cNvPr>
          <p:cNvSpPr txBox="1"/>
          <p:nvPr/>
        </p:nvSpPr>
        <p:spPr>
          <a:xfrm>
            <a:off x="8196642" y="7043287"/>
            <a:ext cx="1294771" cy="615553"/>
          </a:xfrm>
          <a:prstGeom prst="rect">
            <a:avLst/>
          </a:prstGeom>
          <a:noFill/>
        </p:spPr>
        <p:txBody>
          <a:bodyPr wrap="square" rtlCol="0" anchor="ctr">
            <a:spAutoFit/>
          </a:bodyPr>
          <a:lstStyle/>
          <a:p>
            <a:pPr algn="r"/>
            <a:r>
              <a:rPr lang="en-US" sz="3400" b="1" spc="-30" dirty="0">
                <a:solidFill>
                  <a:schemeClr val="accent2"/>
                </a:solidFill>
                <a:latin typeface="Poppins" pitchFamily="2" charset="77"/>
                <a:cs typeface="Poppins" pitchFamily="2" charset="77"/>
              </a:rPr>
              <a:t>40%</a:t>
            </a:r>
          </a:p>
        </p:txBody>
      </p:sp>
      <p:sp>
        <p:nvSpPr>
          <p:cNvPr id="20" name="TextBox 19">
            <a:extLst>
              <a:ext uri="{FF2B5EF4-FFF2-40B4-BE49-F238E27FC236}">
                <a16:creationId xmlns:a16="http://schemas.microsoft.com/office/drawing/2014/main" id="{381324CD-105F-2749-88EF-6B02B26EE596}"/>
              </a:ext>
            </a:extLst>
          </p:cNvPr>
          <p:cNvSpPr txBox="1"/>
          <p:nvPr/>
        </p:nvSpPr>
        <p:spPr>
          <a:xfrm>
            <a:off x="9007133" y="11670705"/>
            <a:ext cx="1294771" cy="615553"/>
          </a:xfrm>
          <a:prstGeom prst="rect">
            <a:avLst/>
          </a:prstGeom>
          <a:noFill/>
        </p:spPr>
        <p:txBody>
          <a:bodyPr wrap="square" rtlCol="0" anchor="ctr">
            <a:spAutoFit/>
          </a:bodyPr>
          <a:lstStyle/>
          <a:p>
            <a:pPr algn="r"/>
            <a:r>
              <a:rPr lang="en-US" sz="3400" b="1" spc="-30" dirty="0">
                <a:solidFill>
                  <a:schemeClr val="accent4"/>
                </a:solidFill>
                <a:latin typeface="Poppins" pitchFamily="2" charset="77"/>
                <a:cs typeface="Poppins" pitchFamily="2" charset="77"/>
              </a:rPr>
              <a:t>20%</a:t>
            </a:r>
          </a:p>
        </p:txBody>
      </p:sp>
    </p:spTree>
    <p:extLst>
      <p:ext uri="{BB962C8B-B14F-4D97-AF65-F5344CB8AC3E}">
        <p14:creationId xmlns:p14="http://schemas.microsoft.com/office/powerpoint/2010/main" val="297241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A342AE-042B-5B47-96B1-6930D938FF40}"/>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BA27B685-26C8-5546-8A29-3DFED41DA123}"/>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8133B333-34E7-574E-B1FA-98ECE8500B3D}"/>
              </a:ext>
            </a:extLst>
          </p:cNvPr>
          <p:cNvSpPr txBox="1"/>
          <p:nvPr/>
        </p:nvSpPr>
        <p:spPr>
          <a:xfrm>
            <a:off x="15556939" y="3687144"/>
            <a:ext cx="6688064" cy="615553"/>
          </a:xfrm>
          <a:prstGeom prst="rect">
            <a:avLst/>
          </a:prstGeom>
          <a:noFill/>
        </p:spPr>
        <p:txBody>
          <a:bodyPr wrap="square" rtlCol="0" anchor="b">
            <a:spAutoFit/>
          </a:bodyPr>
          <a:lstStyle/>
          <a:p>
            <a:r>
              <a:rPr lang="en-US" sz="3400" b="1" spc="-30" dirty="0">
                <a:solidFill>
                  <a:schemeClr val="accent1"/>
                </a:solidFill>
                <a:latin typeface="Poppins" pitchFamily="2" charset="77"/>
                <a:cs typeface="Poppins" pitchFamily="2" charset="77"/>
              </a:rPr>
              <a:t>TITLE 01</a:t>
            </a:r>
          </a:p>
        </p:txBody>
      </p:sp>
      <p:sp>
        <p:nvSpPr>
          <p:cNvPr id="7" name="TextBox 6">
            <a:extLst>
              <a:ext uri="{FF2B5EF4-FFF2-40B4-BE49-F238E27FC236}">
                <a16:creationId xmlns:a16="http://schemas.microsoft.com/office/drawing/2014/main" id="{4185CBDB-16D8-974F-A08F-F49E2BF31672}"/>
              </a:ext>
            </a:extLst>
          </p:cNvPr>
          <p:cNvSpPr txBox="1"/>
          <p:nvPr/>
        </p:nvSpPr>
        <p:spPr>
          <a:xfrm>
            <a:off x="15556939" y="4450670"/>
            <a:ext cx="6688066" cy="992579"/>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1333420E-8D3D-8643-A344-4F62316A48D6}"/>
              </a:ext>
            </a:extLst>
          </p:cNvPr>
          <p:cNvSpPr txBox="1"/>
          <p:nvPr/>
        </p:nvSpPr>
        <p:spPr>
          <a:xfrm>
            <a:off x="15556939" y="6058110"/>
            <a:ext cx="6688064" cy="615553"/>
          </a:xfrm>
          <a:prstGeom prst="rect">
            <a:avLst/>
          </a:prstGeom>
          <a:noFill/>
        </p:spPr>
        <p:txBody>
          <a:bodyPr wrap="square" rtlCol="0" anchor="b">
            <a:spAutoFit/>
          </a:bodyPr>
          <a:lstStyle/>
          <a:p>
            <a:r>
              <a:rPr lang="en-US" sz="3400" b="1" spc="-30" dirty="0">
                <a:solidFill>
                  <a:schemeClr val="accent2"/>
                </a:solidFill>
                <a:latin typeface="Poppins" pitchFamily="2" charset="77"/>
                <a:cs typeface="Poppins" pitchFamily="2" charset="77"/>
              </a:rPr>
              <a:t>TITLE 02</a:t>
            </a:r>
          </a:p>
        </p:txBody>
      </p:sp>
      <p:sp>
        <p:nvSpPr>
          <p:cNvPr id="9" name="TextBox 8">
            <a:extLst>
              <a:ext uri="{FF2B5EF4-FFF2-40B4-BE49-F238E27FC236}">
                <a16:creationId xmlns:a16="http://schemas.microsoft.com/office/drawing/2014/main" id="{12339442-DEA8-9F4E-B44E-55A75D43B35F}"/>
              </a:ext>
            </a:extLst>
          </p:cNvPr>
          <p:cNvSpPr txBox="1"/>
          <p:nvPr/>
        </p:nvSpPr>
        <p:spPr>
          <a:xfrm>
            <a:off x="15556939" y="6821636"/>
            <a:ext cx="6688066" cy="992579"/>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0" name="TextBox 9">
            <a:extLst>
              <a:ext uri="{FF2B5EF4-FFF2-40B4-BE49-F238E27FC236}">
                <a16:creationId xmlns:a16="http://schemas.microsoft.com/office/drawing/2014/main" id="{EBD532C1-3961-3442-8AD9-356048F2DE7B}"/>
              </a:ext>
            </a:extLst>
          </p:cNvPr>
          <p:cNvSpPr txBox="1"/>
          <p:nvPr/>
        </p:nvSpPr>
        <p:spPr>
          <a:xfrm>
            <a:off x="15556939" y="8429077"/>
            <a:ext cx="6688064" cy="615553"/>
          </a:xfrm>
          <a:prstGeom prst="rect">
            <a:avLst/>
          </a:prstGeom>
          <a:noFill/>
        </p:spPr>
        <p:txBody>
          <a:bodyPr wrap="square" rtlCol="0" anchor="b">
            <a:spAutoFit/>
          </a:bodyPr>
          <a:lstStyle/>
          <a:p>
            <a:r>
              <a:rPr lang="en-US" sz="3400" b="1" spc="-30" dirty="0">
                <a:solidFill>
                  <a:schemeClr val="accent3"/>
                </a:solidFill>
                <a:latin typeface="Poppins" pitchFamily="2" charset="77"/>
                <a:cs typeface="Poppins" pitchFamily="2" charset="77"/>
              </a:rPr>
              <a:t>TITLE 03</a:t>
            </a:r>
          </a:p>
        </p:txBody>
      </p:sp>
      <p:sp>
        <p:nvSpPr>
          <p:cNvPr id="11" name="TextBox 10">
            <a:extLst>
              <a:ext uri="{FF2B5EF4-FFF2-40B4-BE49-F238E27FC236}">
                <a16:creationId xmlns:a16="http://schemas.microsoft.com/office/drawing/2014/main" id="{06B87309-C728-C14D-B4C8-E7643287F297}"/>
              </a:ext>
            </a:extLst>
          </p:cNvPr>
          <p:cNvSpPr txBox="1"/>
          <p:nvPr/>
        </p:nvSpPr>
        <p:spPr>
          <a:xfrm>
            <a:off x="15556939" y="9192603"/>
            <a:ext cx="6688066" cy="992579"/>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2" name="TextBox 11">
            <a:extLst>
              <a:ext uri="{FF2B5EF4-FFF2-40B4-BE49-F238E27FC236}">
                <a16:creationId xmlns:a16="http://schemas.microsoft.com/office/drawing/2014/main" id="{D3E079CB-17CE-3149-86A1-4E507B1ED9EC}"/>
              </a:ext>
            </a:extLst>
          </p:cNvPr>
          <p:cNvSpPr txBox="1"/>
          <p:nvPr/>
        </p:nvSpPr>
        <p:spPr>
          <a:xfrm>
            <a:off x="15556939" y="10790807"/>
            <a:ext cx="6688064" cy="615553"/>
          </a:xfrm>
          <a:prstGeom prst="rect">
            <a:avLst/>
          </a:prstGeom>
          <a:noFill/>
        </p:spPr>
        <p:txBody>
          <a:bodyPr wrap="square" rtlCol="0" anchor="b">
            <a:spAutoFit/>
          </a:bodyPr>
          <a:lstStyle/>
          <a:p>
            <a:r>
              <a:rPr lang="en-US" sz="3400" b="1" spc="-30" dirty="0">
                <a:solidFill>
                  <a:schemeClr val="accent4"/>
                </a:solidFill>
                <a:latin typeface="Poppins" pitchFamily="2" charset="77"/>
                <a:cs typeface="Poppins" pitchFamily="2" charset="77"/>
              </a:rPr>
              <a:t>TITLE 04</a:t>
            </a:r>
          </a:p>
        </p:txBody>
      </p:sp>
      <p:sp>
        <p:nvSpPr>
          <p:cNvPr id="13" name="TextBox 12">
            <a:extLst>
              <a:ext uri="{FF2B5EF4-FFF2-40B4-BE49-F238E27FC236}">
                <a16:creationId xmlns:a16="http://schemas.microsoft.com/office/drawing/2014/main" id="{4C715AE1-681F-E64B-9CF8-5B285677A401}"/>
              </a:ext>
            </a:extLst>
          </p:cNvPr>
          <p:cNvSpPr txBox="1"/>
          <p:nvPr/>
        </p:nvSpPr>
        <p:spPr>
          <a:xfrm>
            <a:off x="15556939" y="11554333"/>
            <a:ext cx="6688066" cy="992579"/>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grpSp>
        <p:nvGrpSpPr>
          <p:cNvPr id="22" name="Group 21">
            <a:extLst>
              <a:ext uri="{FF2B5EF4-FFF2-40B4-BE49-F238E27FC236}">
                <a16:creationId xmlns:a16="http://schemas.microsoft.com/office/drawing/2014/main" id="{02F873A0-3512-7F4F-86C0-F3A45809F871}"/>
              </a:ext>
            </a:extLst>
          </p:cNvPr>
          <p:cNvGrpSpPr/>
          <p:nvPr/>
        </p:nvGrpSpPr>
        <p:grpSpPr>
          <a:xfrm>
            <a:off x="2122717" y="4000500"/>
            <a:ext cx="12524014" cy="8229600"/>
            <a:chOff x="2090057" y="3984171"/>
            <a:chExt cx="12524014" cy="8229600"/>
          </a:xfrm>
        </p:grpSpPr>
        <p:graphicFrame>
          <p:nvGraphicFramePr>
            <p:cNvPr id="23" name="Chart 22">
              <a:extLst>
                <a:ext uri="{FF2B5EF4-FFF2-40B4-BE49-F238E27FC236}">
                  <a16:creationId xmlns:a16="http://schemas.microsoft.com/office/drawing/2014/main" id="{CF82470C-9F05-704F-9864-33A0927C0447}"/>
                </a:ext>
              </a:extLst>
            </p:cNvPr>
            <p:cNvGraphicFramePr/>
            <p:nvPr>
              <p:extLst>
                <p:ext uri="{D42A27DB-BD31-4B8C-83A1-F6EECF244321}">
                  <p14:modId xmlns:p14="http://schemas.microsoft.com/office/powerpoint/2010/main" val="4245613606"/>
                </p:ext>
              </p:extLst>
            </p:nvPr>
          </p:nvGraphicFramePr>
          <p:xfrm>
            <a:off x="2090057" y="4104093"/>
            <a:ext cx="12524014" cy="7989757"/>
          </p:xfrm>
          <a:graphic>
            <a:graphicData uri="http://schemas.openxmlformats.org/drawingml/2006/chart">
              <c:chart xmlns:c="http://schemas.openxmlformats.org/drawingml/2006/chart" xmlns:r="http://schemas.openxmlformats.org/officeDocument/2006/relationships" r:id="rId2"/>
            </a:graphicData>
          </a:graphic>
        </p:graphicFrame>
        <p:sp>
          <p:nvSpPr>
            <p:cNvPr id="24" name="Freeform 23">
              <a:extLst>
                <a:ext uri="{FF2B5EF4-FFF2-40B4-BE49-F238E27FC236}">
                  <a16:creationId xmlns:a16="http://schemas.microsoft.com/office/drawing/2014/main" id="{212BFD9C-21ED-174E-9F91-7C9A6AB043F2}"/>
                </a:ext>
              </a:extLst>
            </p:cNvPr>
            <p:cNvSpPr/>
            <p:nvPr/>
          </p:nvSpPr>
          <p:spPr>
            <a:xfrm>
              <a:off x="2090057" y="3984171"/>
              <a:ext cx="12524014" cy="8229600"/>
            </a:xfrm>
            <a:custGeom>
              <a:avLst/>
              <a:gdLst>
                <a:gd name="connsiteX0" fmla="*/ 2758039 w 12524014"/>
                <a:gd name="connsiteY0" fmla="*/ 157683 h 8229600"/>
                <a:gd name="connsiteX1" fmla="*/ 2476531 w 12524014"/>
                <a:gd name="connsiteY1" fmla="*/ 173861 h 8229600"/>
                <a:gd name="connsiteX2" fmla="*/ 1087683 w 12524014"/>
                <a:gd name="connsiteY2" fmla="*/ 824730 h 8229600"/>
                <a:gd name="connsiteX3" fmla="*/ 846035 w 12524014"/>
                <a:gd name="connsiteY3" fmla="*/ 1251591 h 8229600"/>
                <a:gd name="connsiteX4" fmla="*/ 696563 w 12524014"/>
                <a:gd name="connsiteY4" fmla="*/ 2133935 h 8229600"/>
                <a:gd name="connsiteX5" fmla="*/ 696724 w 12524014"/>
                <a:gd name="connsiteY5" fmla="*/ 2135180 h 8229600"/>
                <a:gd name="connsiteX6" fmla="*/ 247067 w 12524014"/>
                <a:gd name="connsiteY6" fmla="*/ 3617370 h 8229600"/>
                <a:gd name="connsiteX7" fmla="*/ 112543 w 12524014"/>
                <a:gd name="connsiteY7" fmla="*/ 3767953 h 8229600"/>
                <a:gd name="connsiteX8" fmla="*/ 182297 w 12524014"/>
                <a:gd name="connsiteY8" fmla="*/ 3923514 h 8229600"/>
                <a:gd name="connsiteX9" fmla="*/ 574657 w 12524014"/>
                <a:gd name="connsiteY9" fmla="*/ 4111433 h 8229600"/>
                <a:gd name="connsiteX10" fmla="*/ 578148 w 12524014"/>
                <a:gd name="connsiteY10" fmla="*/ 4112675 h 8229600"/>
                <a:gd name="connsiteX11" fmla="*/ 716431 w 12524014"/>
                <a:gd name="connsiteY11" fmla="*/ 4209954 h 8229600"/>
                <a:gd name="connsiteX12" fmla="*/ 616767 w 12524014"/>
                <a:gd name="connsiteY12" fmla="*/ 4607799 h 8229600"/>
                <a:gd name="connsiteX13" fmla="*/ 590605 w 12524014"/>
                <a:gd name="connsiteY13" fmla="*/ 4651450 h 8229600"/>
                <a:gd name="connsiteX14" fmla="*/ 556969 w 12524014"/>
                <a:gd name="connsiteY14" fmla="*/ 4726280 h 8229600"/>
                <a:gd name="connsiteX15" fmla="*/ 727643 w 12524014"/>
                <a:gd name="connsiteY15" fmla="*/ 4872198 h 8229600"/>
                <a:gd name="connsiteX16" fmla="*/ 743839 w 12524014"/>
                <a:gd name="connsiteY16" fmla="*/ 4961994 h 8229600"/>
                <a:gd name="connsiteX17" fmla="*/ 742593 w 12524014"/>
                <a:gd name="connsiteY17" fmla="*/ 4961994 h 8229600"/>
                <a:gd name="connsiteX18" fmla="*/ 768754 w 12524014"/>
                <a:gd name="connsiteY18" fmla="*/ 5221404 h 8229600"/>
                <a:gd name="connsiteX19" fmla="*/ 768754 w 12524014"/>
                <a:gd name="connsiteY19" fmla="*/ 5844986 h 8229600"/>
                <a:gd name="connsiteX20" fmla="*/ 833536 w 12524014"/>
                <a:gd name="connsiteY20" fmla="*/ 6094419 h 8229600"/>
                <a:gd name="connsiteX21" fmla="*/ 828397 w 12524014"/>
                <a:gd name="connsiteY21" fmla="*/ 6095668 h 8229600"/>
                <a:gd name="connsiteX22" fmla="*/ 2485861 w 12524014"/>
                <a:gd name="connsiteY22" fmla="*/ 6157003 h 8229600"/>
                <a:gd name="connsiteX23" fmla="*/ 2656335 w 12524014"/>
                <a:gd name="connsiteY23" fmla="*/ 6095668 h 8229600"/>
                <a:gd name="connsiteX24" fmla="*/ 2663613 w 12524014"/>
                <a:gd name="connsiteY24" fmla="*/ 6094419 h 8229600"/>
                <a:gd name="connsiteX25" fmla="*/ 3145737 w 12524014"/>
                <a:gd name="connsiteY25" fmla="*/ 6094419 h 8229600"/>
                <a:gd name="connsiteX26" fmla="*/ 3142496 w 12524014"/>
                <a:gd name="connsiteY26" fmla="*/ 6095666 h 8229600"/>
                <a:gd name="connsiteX27" fmla="*/ 2728991 w 12524014"/>
                <a:gd name="connsiteY27" fmla="*/ 8071918 h 8229600"/>
                <a:gd name="connsiteX28" fmla="*/ 11491055 w 12524014"/>
                <a:gd name="connsiteY28" fmla="*/ 8071918 h 8229600"/>
                <a:gd name="connsiteX29" fmla="*/ 12406495 w 12524014"/>
                <a:gd name="connsiteY29" fmla="*/ 7083792 h 8229600"/>
                <a:gd name="connsiteX30" fmla="*/ 11491055 w 12524014"/>
                <a:gd name="connsiteY30" fmla="*/ 6095666 h 8229600"/>
                <a:gd name="connsiteX31" fmla="*/ 11496321 w 12524014"/>
                <a:gd name="connsiteY31" fmla="*/ 6094419 h 8229600"/>
                <a:gd name="connsiteX32" fmla="*/ 12411982 w 12524014"/>
                <a:gd name="connsiteY32" fmla="*/ 5102923 h 8229600"/>
                <a:gd name="connsiteX33" fmla="*/ 11496321 w 12524014"/>
                <a:gd name="connsiteY33" fmla="*/ 4112675 h 8229600"/>
                <a:gd name="connsiteX34" fmla="*/ 11490986 w 12524014"/>
                <a:gd name="connsiteY34" fmla="*/ 4111433 h 8229600"/>
                <a:gd name="connsiteX35" fmla="*/ 12406493 w 12524014"/>
                <a:gd name="connsiteY35" fmla="*/ 3122062 h 8229600"/>
                <a:gd name="connsiteX36" fmla="*/ 11490986 w 12524014"/>
                <a:gd name="connsiteY36" fmla="*/ 2135180 h 8229600"/>
                <a:gd name="connsiteX37" fmla="*/ 11490973 w 12524014"/>
                <a:gd name="connsiteY37" fmla="*/ 2133935 h 8229600"/>
                <a:gd name="connsiteX38" fmla="*/ 12406492 w 12524014"/>
                <a:gd name="connsiteY38" fmla="*/ 1145809 h 8229600"/>
                <a:gd name="connsiteX39" fmla="*/ 11490973 w 12524014"/>
                <a:gd name="connsiteY39" fmla="*/ 157683 h 8229600"/>
                <a:gd name="connsiteX40" fmla="*/ 0 w 12524014"/>
                <a:gd name="connsiteY40" fmla="*/ 0 h 8229600"/>
                <a:gd name="connsiteX41" fmla="*/ 12524014 w 12524014"/>
                <a:gd name="connsiteY41" fmla="*/ 0 h 8229600"/>
                <a:gd name="connsiteX42" fmla="*/ 12524014 w 12524014"/>
                <a:gd name="connsiteY42" fmla="*/ 8229600 h 8229600"/>
                <a:gd name="connsiteX43" fmla="*/ 0 w 12524014"/>
                <a:gd name="connsiteY43"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524014" h="8229600">
                  <a:moveTo>
                    <a:pt x="2758039" y="157683"/>
                  </a:moveTo>
                  <a:cubicBezTo>
                    <a:pt x="2667110" y="157683"/>
                    <a:pt x="2572443" y="163906"/>
                    <a:pt x="2476531" y="173861"/>
                  </a:cubicBezTo>
                  <a:cubicBezTo>
                    <a:pt x="1503715" y="257242"/>
                    <a:pt x="1087683" y="824730"/>
                    <a:pt x="1087683" y="824730"/>
                  </a:cubicBezTo>
                  <a:cubicBezTo>
                    <a:pt x="988034" y="939223"/>
                    <a:pt x="904579" y="1079851"/>
                    <a:pt x="846035" y="1251591"/>
                  </a:cubicBezTo>
                  <a:cubicBezTo>
                    <a:pt x="736422" y="1563958"/>
                    <a:pt x="702791" y="1861392"/>
                    <a:pt x="696563" y="2133935"/>
                  </a:cubicBezTo>
                  <a:cubicBezTo>
                    <a:pt x="696617" y="2134350"/>
                    <a:pt x="696670" y="2134765"/>
                    <a:pt x="696724" y="2135180"/>
                  </a:cubicBezTo>
                  <a:cubicBezTo>
                    <a:pt x="679286" y="2903031"/>
                    <a:pt x="878580" y="3471764"/>
                    <a:pt x="247067" y="3617370"/>
                  </a:cubicBezTo>
                  <a:cubicBezTo>
                    <a:pt x="173577" y="3634792"/>
                    <a:pt x="117526" y="3694528"/>
                    <a:pt x="112543" y="3767953"/>
                  </a:cubicBezTo>
                  <a:cubicBezTo>
                    <a:pt x="108806" y="3813999"/>
                    <a:pt x="124999" y="3867512"/>
                    <a:pt x="182297" y="3923514"/>
                  </a:cubicBezTo>
                  <a:cubicBezTo>
                    <a:pt x="288171" y="4028052"/>
                    <a:pt x="452589" y="4061653"/>
                    <a:pt x="574657" y="4111433"/>
                  </a:cubicBezTo>
                  <a:lnTo>
                    <a:pt x="578148" y="4112675"/>
                  </a:lnTo>
                  <a:cubicBezTo>
                    <a:pt x="639192" y="4137619"/>
                    <a:pt x="689024" y="4166303"/>
                    <a:pt x="716431" y="4209954"/>
                  </a:cubicBezTo>
                  <a:cubicBezTo>
                    <a:pt x="756297" y="4347142"/>
                    <a:pt x="665353" y="4526734"/>
                    <a:pt x="616767" y="4607799"/>
                  </a:cubicBezTo>
                  <a:cubicBezTo>
                    <a:pt x="608047" y="4622765"/>
                    <a:pt x="599326" y="4637731"/>
                    <a:pt x="590605" y="4651450"/>
                  </a:cubicBezTo>
                  <a:cubicBezTo>
                    <a:pt x="573164" y="4680135"/>
                    <a:pt x="559460" y="4706325"/>
                    <a:pt x="556969" y="4726280"/>
                  </a:cubicBezTo>
                  <a:cubicBezTo>
                    <a:pt x="548248" y="4769930"/>
                    <a:pt x="620505" y="4853490"/>
                    <a:pt x="727643" y="4872198"/>
                  </a:cubicBezTo>
                  <a:cubicBezTo>
                    <a:pt x="772492" y="4880928"/>
                    <a:pt x="784950" y="4940792"/>
                    <a:pt x="743839" y="4961994"/>
                  </a:cubicBezTo>
                  <a:lnTo>
                    <a:pt x="742593" y="4961994"/>
                  </a:lnTo>
                  <a:cubicBezTo>
                    <a:pt x="636700" y="5014375"/>
                    <a:pt x="609292" y="5144080"/>
                    <a:pt x="768754" y="5221404"/>
                  </a:cubicBezTo>
                  <a:cubicBezTo>
                    <a:pt x="928217" y="5299975"/>
                    <a:pt x="716431" y="5610519"/>
                    <a:pt x="768754" y="5844986"/>
                  </a:cubicBezTo>
                  <a:cubicBezTo>
                    <a:pt x="782458" y="5903603"/>
                    <a:pt x="794916" y="5998387"/>
                    <a:pt x="833536" y="6094419"/>
                  </a:cubicBezTo>
                  <a:lnTo>
                    <a:pt x="828397" y="6095668"/>
                  </a:lnTo>
                  <a:cubicBezTo>
                    <a:pt x="937899" y="6372300"/>
                    <a:pt x="1266406" y="6660198"/>
                    <a:pt x="2485861" y="6157003"/>
                  </a:cubicBezTo>
                  <a:cubicBezTo>
                    <a:pt x="2546833" y="6131968"/>
                    <a:pt x="2604073" y="6111940"/>
                    <a:pt x="2656335" y="6095668"/>
                  </a:cubicBezTo>
                  <a:lnTo>
                    <a:pt x="2663613" y="6094419"/>
                  </a:lnTo>
                  <a:cubicBezTo>
                    <a:pt x="2892840" y="6023330"/>
                    <a:pt x="3047319" y="6032061"/>
                    <a:pt x="3145737" y="6094419"/>
                  </a:cubicBezTo>
                  <a:lnTo>
                    <a:pt x="3142496" y="6095666"/>
                  </a:lnTo>
                  <a:cubicBezTo>
                    <a:pt x="3633222" y="6406789"/>
                    <a:pt x="2728991" y="8071918"/>
                    <a:pt x="2728991" y="8071918"/>
                  </a:cubicBezTo>
                  <a:lnTo>
                    <a:pt x="11491055" y="8071918"/>
                  </a:lnTo>
                  <a:lnTo>
                    <a:pt x="12406495" y="7083792"/>
                  </a:lnTo>
                  <a:lnTo>
                    <a:pt x="11491055" y="6095666"/>
                  </a:lnTo>
                  <a:lnTo>
                    <a:pt x="11496321" y="6094419"/>
                  </a:lnTo>
                  <a:lnTo>
                    <a:pt x="12411982" y="5102923"/>
                  </a:lnTo>
                  <a:lnTo>
                    <a:pt x="11496321" y="4112675"/>
                  </a:lnTo>
                  <a:lnTo>
                    <a:pt x="11490986" y="4111433"/>
                  </a:lnTo>
                  <a:lnTo>
                    <a:pt x="12406493" y="3122062"/>
                  </a:lnTo>
                  <a:lnTo>
                    <a:pt x="11490986" y="2135180"/>
                  </a:lnTo>
                  <a:cubicBezTo>
                    <a:pt x="11490982" y="2134765"/>
                    <a:pt x="11490977" y="2134350"/>
                    <a:pt x="11490973" y="2133935"/>
                  </a:cubicBezTo>
                  <a:lnTo>
                    <a:pt x="12406492" y="1145809"/>
                  </a:lnTo>
                  <a:lnTo>
                    <a:pt x="11490973" y="157683"/>
                  </a:lnTo>
                  <a:close/>
                  <a:moveTo>
                    <a:pt x="0" y="0"/>
                  </a:moveTo>
                  <a:lnTo>
                    <a:pt x="12524014" y="0"/>
                  </a:lnTo>
                  <a:lnTo>
                    <a:pt x="12524014" y="8229600"/>
                  </a:lnTo>
                  <a:lnTo>
                    <a:pt x="0" y="82296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Poppins" panose="00000500000000000000" pitchFamily="2" charset="0"/>
              </a:endParaRPr>
            </a:p>
          </p:txBody>
        </p:sp>
      </p:grpSp>
    </p:spTree>
    <p:extLst>
      <p:ext uri="{BB962C8B-B14F-4D97-AF65-F5344CB8AC3E}">
        <p14:creationId xmlns:p14="http://schemas.microsoft.com/office/powerpoint/2010/main" val="349870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2">
            <a:extLst>
              <a:ext uri="{FF2B5EF4-FFF2-40B4-BE49-F238E27FC236}">
                <a16:creationId xmlns:a16="http://schemas.microsoft.com/office/drawing/2014/main" id="{E7A5E5EB-5FD7-F84C-8564-92063F2365E9}"/>
              </a:ext>
            </a:extLst>
          </p:cNvPr>
          <p:cNvSpPr>
            <a:spLocks noChangeArrowheads="1"/>
          </p:cNvSpPr>
          <p:nvPr/>
        </p:nvSpPr>
        <p:spPr bwMode="auto">
          <a:xfrm>
            <a:off x="2477115" y="4062045"/>
            <a:ext cx="3125545" cy="3153009"/>
          </a:xfrm>
          <a:custGeom>
            <a:avLst/>
            <a:gdLst>
              <a:gd name="T0" fmla="*/ 1254 w 2508"/>
              <a:gd name="T1" fmla="*/ 38 h 2529"/>
              <a:gd name="T2" fmla="*/ 1254 w 2508"/>
              <a:gd name="T3" fmla="*/ 38 h 2529"/>
              <a:gd name="T4" fmla="*/ 38 w 2508"/>
              <a:gd name="T5" fmla="*/ 1265 h 2529"/>
              <a:gd name="T6" fmla="*/ 38 w 2508"/>
              <a:gd name="T7" fmla="*/ 1265 h 2529"/>
              <a:gd name="T8" fmla="*/ 1254 w 2508"/>
              <a:gd name="T9" fmla="*/ 2490 h 2529"/>
              <a:gd name="T10" fmla="*/ 1254 w 2508"/>
              <a:gd name="T11" fmla="*/ 2490 h 2529"/>
              <a:gd name="T12" fmla="*/ 2469 w 2508"/>
              <a:gd name="T13" fmla="*/ 1265 h 2529"/>
              <a:gd name="T14" fmla="*/ 2469 w 2508"/>
              <a:gd name="T15" fmla="*/ 1265 h 2529"/>
              <a:gd name="T16" fmla="*/ 1254 w 2508"/>
              <a:gd name="T17" fmla="*/ 38 h 2529"/>
              <a:gd name="T18" fmla="*/ 1254 w 2508"/>
              <a:gd name="T19" fmla="*/ 2528 h 2529"/>
              <a:gd name="T20" fmla="*/ 1254 w 2508"/>
              <a:gd name="T21" fmla="*/ 2528 h 2529"/>
              <a:gd name="T22" fmla="*/ 0 w 2508"/>
              <a:gd name="T23" fmla="*/ 1265 h 2529"/>
              <a:gd name="T24" fmla="*/ 0 w 2508"/>
              <a:gd name="T25" fmla="*/ 1265 h 2529"/>
              <a:gd name="T26" fmla="*/ 1254 w 2508"/>
              <a:gd name="T27" fmla="*/ 0 h 2529"/>
              <a:gd name="T28" fmla="*/ 1254 w 2508"/>
              <a:gd name="T29" fmla="*/ 0 h 2529"/>
              <a:gd name="T30" fmla="*/ 2507 w 2508"/>
              <a:gd name="T31" fmla="*/ 1265 h 2529"/>
              <a:gd name="T32" fmla="*/ 2507 w 2508"/>
              <a:gd name="T33" fmla="*/ 1265 h 2529"/>
              <a:gd name="T34" fmla="*/ 1254 w 2508"/>
              <a:gd name="T35" fmla="*/ 2528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08" h="2529">
                <a:moveTo>
                  <a:pt x="1254" y="38"/>
                </a:moveTo>
                <a:lnTo>
                  <a:pt x="1254" y="38"/>
                </a:lnTo>
                <a:cubicBezTo>
                  <a:pt x="584" y="38"/>
                  <a:pt x="38" y="588"/>
                  <a:pt x="38" y="1265"/>
                </a:cubicBezTo>
                <a:lnTo>
                  <a:pt x="38" y="1265"/>
                </a:lnTo>
                <a:cubicBezTo>
                  <a:pt x="38" y="1941"/>
                  <a:pt x="584" y="2490"/>
                  <a:pt x="1254" y="2490"/>
                </a:cubicBezTo>
                <a:lnTo>
                  <a:pt x="1254" y="2490"/>
                </a:lnTo>
                <a:cubicBezTo>
                  <a:pt x="1924" y="2490"/>
                  <a:pt x="2469" y="1941"/>
                  <a:pt x="2469" y="1265"/>
                </a:cubicBezTo>
                <a:lnTo>
                  <a:pt x="2469" y="1265"/>
                </a:lnTo>
                <a:cubicBezTo>
                  <a:pt x="2469" y="588"/>
                  <a:pt x="1924" y="38"/>
                  <a:pt x="1254" y="38"/>
                </a:cubicBezTo>
                <a:close/>
                <a:moveTo>
                  <a:pt x="1254" y="2528"/>
                </a:moveTo>
                <a:lnTo>
                  <a:pt x="1254" y="2528"/>
                </a:lnTo>
                <a:cubicBezTo>
                  <a:pt x="563" y="2528"/>
                  <a:pt x="0" y="1962"/>
                  <a:pt x="0" y="1265"/>
                </a:cubicBezTo>
                <a:lnTo>
                  <a:pt x="0" y="1265"/>
                </a:lnTo>
                <a:cubicBezTo>
                  <a:pt x="0" y="567"/>
                  <a:pt x="563" y="0"/>
                  <a:pt x="1254" y="0"/>
                </a:cubicBezTo>
                <a:lnTo>
                  <a:pt x="1254" y="0"/>
                </a:lnTo>
                <a:cubicBezTo>
                  <a:pt x="1945" y="0"/>
                  <a:pt x="2507" y="567"/>
                  <a:pt x="2507" y="1265"/>
                </a:cubicBezTo>
                <a:lnTo>
                  <a:pt x="2507" y="1265"/>
                </a:lnTo>
                <a:cubicBezTo>
                  <a:pt x="2507" y="1962"/>
                  <a:pt x="1945" y="2528"/>
                  <a:pt x="1254" y="2528"/>
                </a:cubicBezTo>
                <a:close/>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11" name="Freeform 73">
            <a:extLst>
              <a:ext uri="{FF2B5EF4-FFF2-40B4-BE49-F238E27FC236}">
                <a16:creationId xmlns:a16="http://schemas.microsoft.com/office/drawing/2014/main" id="{D8F0EB2B-969D-1047-9EAD-6F5B275211ED}"/>
              </a:ext>
            </a:extLst>
          </p:cNvPr>
          <p:cNvSpPr>
            <a:spLocks noChangeArrowheads="1"/>
          </p:cNvSpPr>
          <p:nvPr/>
        </p:nvSpPr>
        <p:spPr bwMode="auto">
          <a:xfrm>
            <a:off x="2652892" y="4237823"/>
            <a:ext cx="2773991" cy="2801453"/>
          </a:xfrm>
          <a:custGeom>
            <a:avLst/>
            <a:gdLst>
              <a:gd name="T0" fmla="*/ 2227 w 2228"/>
              <a:gd name="T1" fmla="*/ 1125 h 2249"/>
              <a:gd name="T2" fmla="*/ 2227 w 2228"/>
              <a:gd name="T3" fmla="*/ 1125 h 2249"/>
              <a:gd name="T4" fmla="*/ 1114 w 2228"/>
              <a:gd name="T5" fmla="*/ 2248 h 2249"/>
              <a:gd name="T6" fmla="*/ 1114 w 2228"/>
              <a:gd name="T7" fmla="*/ 2248 h 2249"/>
              <a:gd name="T8" fmla="*/ 0 w 2228"/>
              <a:gd name="T9" fmla="*/ 1125 h 2249"/>
              <a:gd name="T10" fmla="*/ 0 w 2228"/>
              <a:gd name="T11" fmla="*/ 1125 h 2249"/>
              <a:gd name="T12" fmla="*/ 1114 w 2228"/>
              <a:gd name="T13" fmla="*/ 0 h 2249"/>
              <a:gd name="T14" fmla="*/ 1114 w 2228"/>
              <a:gd name="T15" fmla="*/ 0 h 2249"/>
              <a:gd name="T16" fmla="*/ 2227 w 2228"/>
              <a:gd name="T17" fmla="*/ 1125 h 2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8" h="2249">
                <a:moveTo>
                  <a:pt x="2227" y="1125"/>
                </a:moveTo>
                <a:lnTo>
                  <a:pt x="2227" y="1125"/>
                </a:lnTo>
                <a:cubicBezTo>
                  <a:pt x="2227" y="1746"/>
                  <a:pt x="1729" y="2248"/>
                  <a:pt x="1114" y="2248"/>
                </a:cubicBezTo>
                <a:lnTo>
                  <a:pt x="1114" y="2248"/>
                </a:lnTo>
                <a:cubicBezTo>
                  <a:pt x="498" y="2248"/>
                  <a:pt x="0" y="1746"/>
                  <a:pt x="0" y="1125"/>
                </a:cubicBezTo>
                <a:lnTo>
                  <a:pt x="0" y="1125"/>
                </a:lnTo>
                <a:cubicBezTo>
                  <a:pt x="0" y="503"/>
                  <a:pt x="498" y="0"/>
                  <a:pt x="1114" y="0"/>
                </a:cubicBezTo>
                <a:lnTo>
                  <a:pt x="1114" y="0"/>
                </a:lnTo>
                <a:cubicBezTo>
                  <a:pt x="1729" y="0"/>
                  <a:pt x="2227" y="503"/>
                  <a:pt x="2227" y="1125"/>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12" name="Freeform 11">
            <a:extLst>
              <a:ext uri="{FF2B5EF4-FFF2-40B4-BE49-F238E27FC236}">
                <a16:creationId xmlns:a16="http://schemas.microsoft.com/office/drawing/2014/main" id="{ACDC5743-1626-F747-B6E6-08068C2B7B72}"/>
              </a:ext>
            </a:extLst>
          </p:cNvPr>
          <p:cNvSpPr>
            <a:spLocks noChangeArrowheads="1"/>
          </p:cNvSpPr>
          <p:nvPr/>
        </p:nvSpPr>
        <p:spPr bwMode="auto">
          <a:xfrm>
            <a:off x="3548263" y="4559971"/>
            <a:ext cx="976519" cy="2022134"/>
          </a:xfrm>
          <a:custGeom>
            <a:avLst/>
            <a:gdLst>
              <a:gd name="connsiteX0" fmla="*/ 71470 w 976519"/>
              <a:gd name="connsiteY0" fmla="*/ 913978 h 2022134"/>
              <a:gd name="connsiteX1" fmla="*/ 71470 w 976519"/>
              <a:gd name="connsiteY1" fmla="*/ 1073533 h 2022134"/>
              <a:gd name="connsiteX2" fmla="*/ 242907 w 976519"/>
              <a:gd name="connsiteY2" fmla="*/ 1073533 h 2022134"/>
              <a:gd name="connsiteX3" fmla="*/ 242907 w 976519"/>
              <a:gd name="connsiteY3" fmla="*/ 1110928 h 2022134"/>
              <a:gd name="connsiteX4" fmla="*/ 71470 w 976519"/>
              <a:gd name="connsiteY4" fmla="*/ 1110928 h 2022134"/>
              <a:gd name="connsiteX5" fmla="*/ 71470 w 976519"/>
              <a:gd name="connsiteY5" fmla="*/ 1208157 h 2022134"/>
              <a:gd name="connsiteX6" fmla="*/ 343533 w 976519"/>
              <a:gd name="connsiteY6" fmla="*/ 1208157 h 2022134"/>
              <a:gd name="connsiteX7" fmla="*/ 343533 w 976519"/>
              <a:gd name="connsiteY7" fmla="*/ 1246799 h 2022134"/>
              <a:gd name="connsiteX8" fmla="*/ 71470 w 976519"/>
              <a:gd name="connsiteY8" fmla="*/ 1246799 h 2022134"/>
              <a:gd name="connsiteX9" fmla="*/ 71470 w 976519"/>
              <a:gd name="connsiteY9" fmla="*/ 1344027 h 2022134"/>
              <a:gd name="connsiteX10" fmla="*/ 242907 w 976519"/>
              <a:gd name="connsiteY10" fmla="*/ 1344027 h 2022134"/>
              <a:gd name="connsiteX11" fmla="*/ 242907 w 976519"/>
              <a:gd name="connsiteY11" fmla="*/ 1382669 h 2022134"/>
              <a:gd name="connsiteX12" fmla="*/ 71470 w 976519"/>
              <a:gd name="connsiteY12" fmla="*/ 1382669 h 2022134"/>
              <a:gd name="connsiteX13" fmla="*/ 71470 w 976519"/>
              <a:gd name="connsiteY13" fmla="*/ 1479898 h 2022134"/>
              <a:gd name="connsiteX14" fmla="*/ 343533 w 976519"/>
              <a:gd name="connsiteY14" fmla="*/ 1479898 h 2022134"/>
              <a:gd name="connsiteX15" fmla="*/ 343533 w 976519"/>
              <a:gd name="connsiteY15" fmla="*/ 1517294 h 2022134"/>
              <a:gd name="connsiteX16" fmla="*/ 71470 w 976519"/>
              <a:gd name="connsiteY16" fmla="*/ 1517294 h 2022134"/>
              <a:gd name="connsiteX17" fmla="*/ 71470 w 976519"/>
              <a:gd name="connsiteY17" fmla="*/ 1614522 h 2022134"/>
              <a:gd name="connsiteX18" fmla="*/ 242907 w 976519"/>
              <a:gd name="connsiteY18" fmla="*/ 1614522 h 2022134"/>
              <a:gd name="connsiteX19" fmla="*/ 242907 w 976519"/>
              <a:gd name="connsiteY19" fmla="*/ 1653164 h 2022134"/>
              <a:gd name="connsiteX20" fmla="*/ 71470 w 976519"/>
              <a:gd name="connsiteY20" fmla="*/ 1653164 h 2022134"/>
              <a:gd name="connsiteX21" fmla="*/ 71470 w 976519"/>
              <a:gd name="connsiteY21" fmla="*/ 1750393 h 2022134"/>
              <a:gd name="connsiteX22" fmla="*/ 343533 w 976519"/>
              <a:gd name="connsiteY22" fmla="*/ 1750393 h 2022134"/>
              <a:gd name="connsiteX23" fmla="*/ 343533 w 976519"/>
              <a:gd name="connsiteY23" fmla="*/ 1789035 h 2022134"/>
              <a:gd name="connsiteX24" fmla="*/ 71470 w 976519"/>
              <a:gd name="connsiteY24" fmla="*/ 1789035 h 2022134"/>
              <a:gd name="connsiteX25" fmla="*/ 71470 w 976519"/>
              <a:gd name="connsiteY25" fmla="*/ 1927398 h 2022134"/>
              <a:gd name="connsiteX26" fmla="*/ 123647 w 976519"/>
              <a:gd name="connsiteY26" fmla="*/ 1983492 h 2022134"/>
              <a:gd name="connsiteX27" fmla="*/ 852874 w 976519"/>
              <a:gd name="connsiteY27" fmla="*/ 1983492 h 2022134"/>
              <a:gd name="connsiteX28" fmla="*/ 906293 w 976519"/>
              <a:gd name="connsiteY28" fmla="*/ 1927398 h 2022134"/>
              <a:gd name="connsiteX29" fmla="*/ 906293 w 976519"/>
              <a:gd name="connsiteY29" fmla="*/ 913978 h 2022134"/>
              <a:gd name="connsiteX30" fmla="*/ 32959 w 976519"/>
              <a:gd name="connsiteY30" fmla="*/ 875336 h 2022134"/>
              <a:gd name="connsiteX31" fmla="*/ 943562 w 976519"/>
              <a:gd name="connsiteY31" fmla="*/ 875336 h 2022134"/>
              <a:gd name="connsiteX32" fmla="*/ 943562 w 976519"/>
              <a:gd name="connsiteY32" fmla="*/ 1927398 h 2022134"/>
              <a:gd name="connsiteX33" fmla="*/ 852874 w 976519"/>
              <a:gd name="connsiteY33" fmla="*/ 2022134 h 2022134"/>
              <a:gd name="connsiteX34" fmla="*/ 123647 w 976519"/>
              <a:gd name="connsiteY34" fmla="*/ 2022134 h 2022134"/>
              <a:gd name="connsiteX35" fmla="*/ 32959 w 976519"/>
              <a:gd name="connsiteY35" fmla="*/ 1927398 h 2022134"/>
              <a:gd name="connsiteX36" fmla="*/ 54735 w 976519"/>
              <a:gd name="connsiteY36" fmla="*/ 738005 h 2022134"/>
              <a:gd name="connsiteX37" fmla="*/ 921784 w 976519"/>
              <a:gd name="connsiteY37" fmla="*/ 738005 h 2022134"/>
              <a:gd name="connsiteX38" fmla="*/ 976519 w 976519"/>
              <a:gd name="connsiteY38" fmla="*/ 791687 h 2022134"/>
              <a:gd name="connsiteX39" fmla="*/ 976519 w 976519"/>
              <a:gd name="connsiteY39" fmla="*/ 809165 h 2022134"/>
              <a:gd name="connsiteX40" fmla="*/ 939200 w 976519"/>
              <a:gd name="connsiteY40" fmla="*/ 846617 h 2022134"/>
              <a:gd name="connsiteX41" fmla="*/ 36075 w 976519"/>
              <a:gd name="connsiteY41" fmla="*/ 846617 h 2022134"/>
              <a:gd name="connsiteX42" fmla="*/ 0 w 976519"/>
              <a:gd name="connsiteY42" fmla="*/ 810413 h 2022134"/>
              <a:gd name="connsiteX43" fmla="*/ 0 w 976519"/>
              <a:gd name="connsiteY43" fmla="*/ 791687 h 2022134"/>
              <a:gd name="connsiteX44" fmla="*/ 54735 w 976519"/>
              <a:gd name="connsiteY44" fmla="*/ 738005 h 2022134"/>
              <a:gd name="connsiteX45" fmla="*/ 495121 w 976519"/>
              <a:gd name="connsiteY45" fmla="*/ 172 h 2022134"/>
              <a:gd name="connsiteX46" fmla="*/ 622459 w 976519"/>
              <a:gd name="connsiteY46" fmla="*/ 120670 h 2022134"/>
              <a:gd name="connsiteX47" fmla="*/ 604982 w 976519"/>
              <a:gd name="connsiteY47" fmla="*/ 186509 h 2022134"/>
              <a:gd name="connsiteX48" fmla="*/ 597491 w 976519"/>
              <a:gd name="connsiteY48" fmla="*/ 196447 h 2022134"/>
              <a:gd name="connsiteX49" fmla="*/ 621211 w 976519"/>
              <a:gd name="connsiteY49" fmla="*/ 330609 h 2022134"/>
              <a:gd name="connsiteX50" fmla="*/ 673645 w 976519"/>
              <a:gd name="connsiteY50" fmla="*/ 350485 h 2022134"/>
              <a:gd name="connsiteX51" fmla="*/ 927074 w 976519"/>
              <a:gd name="connsiteY51" fmla="*/ 622537 h 2022134"/>
              <a:gd name="connsiteX52" fmla="*/ 927074 w 976519"/>
              <a:gd name="connsiteY52" fmla="*/ 698314 h 2022134"/>
              <a:gd name="connsiteX53" fmla="*/ 49435 w 976519"/>
              <a:gd name="connsiteY53" fmla="*/ 698314 h 2022134"/>
              <a:gd name="connsiteX54" fmla="*/ 49435 w 976519"/>
              <a:gd name="connsiteY54" fmla="*/ 622537 h 2022134"/>
              <a:gd name="connsiteX55" fmla="*/ 300367 w 976519"/>
              <a:gd name="connsiteY55" fmla="*/ 351727 h 2022134"/>
              <a:gd name="connsiteX56" fmla="*/ 371527 w 976519"/>
              <a:gd name="connsiteY56" fmla="*/ 315702 h 2022134"/>
              <a:gd name="connsiteX57" fmla="*/ 379018 w 976519"/>
              <a:gd name="connsiteY57" fmla="*/ 196447 h 2022134"/>
              <a:gd name="connsiteX58" fmla="*/ 371527 w 976519"/>
              <a:gd name="connsiteY58" fmla="*/ 186509 h 2022134"/>
              <a:gd name="connsiteX59" fmla="*/ 354049 w 976519"/>
              <a:gd name="connsiteY59" fmla="*/ 124397 h 2022134"/>
              <a:gd name="connsiteX60" fmla="*/ 495121 w 976519"/>
              <a:gd name="connsiteY60" fmla="*/ 172 h 202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76519" h="2022134">
                <a:moveTo>
                  <a:pt x="71470" y="913978"/>
                </a:moveTo>
                <a:lnTo>
                  <a:pt x="71470" y="1073533"/>
                </a:lnTo>
                <a:lnTo>
                  <a:pt x="242907" y="1073533"/>
                </a:lnTo>
                <a:lnTo>
                  <a:pt x="242907" y="1110928"/>
                </a:lnTo>
                <a:lnTo>
                  <a:pt x="71470" y="1110928"/>
                </a:lnTo>
                <a:lnTo>
                  <a:pt x="71470" y="1208157"/>
                </a:lnTo>
                <a:lnTo>
                  <a:pt x="343533" y="1208157"/>
                </a:lnTo>
                <a:lnTo>
                  <a:pt x="343533" y="1246799"/>
                </a:lnTo>
                <a:lnTo>
                  <a:pt x="71470" y="1246799"/>
                </a:lnTo>
                <a:lnTo>
                  <a:pt x="71470" y="1344027"/>
                </a:lnTo>
                <a:lnTo>
                  <a:pt x="242907" y="1344027"/>
                </a:lnTo>
                <a:lnTo>
                  <a:pt x="242907" y="1382669"/>
                </a:lnTo>
                <a:lnTo>
                  <a:pt x="71470" y="1382669"/>
                </a:lnTo>
                <a:lnTo>
                  <a:pt x="71470" y="1479898"/>
                </a:lnTo>
                <a:lnTo>
                  <a:pt x="343533" y="1479898"/>
                </a:lnTo>
                <a:lnTo>
                  <a:pt x="343533" y="1517294"/>
                </a:lnTo>
                <a:lnTo>
                  <a:pt x="71470" y="1517294"/>
                </a:lnTo>
                <a:lnTo>
                  <a:pt x="71470" y="1614522"/>
                </a:lnTo>
                <a:lnTo>
                  <a:pt x="242907" y="1614522"/>
                </a:lnTo>
                <a:lnTo>
                  <a:pt x="242907" y="1653164"/>
                </a:lnTo>
                <a:lnTo>
                  <a:pt x="71470" y="1653164"/>
                </a:lnTo>
                <a:lnTo>
                  <a:pt x="71470" y="1750393"/>
                </a:lnTo>
                <a:lnTo>
                  <a:pt x="343533" y="1750393"/>
                </a:lnTo>
                <a:lnTo>
                  <a:pt x="343533" y="1789035"/>
                </a:lnTo>
                <a:lnTo>
                  <a:pt x="71470" y="1789035"/>
                </a:lnTo>
                <a:lnTo>
                  <a:pt x="71470" y="1927398"/>
                </a:lnTo>
                <a:cubicBezTo>
                  <a:pt x="71470" y="1958561"/>
                  <a:pt x="95074" y="1983492"/>
                  <a:pt x="123647" y="1983492"/>
                </a:cubicBezTo>
                <a:lnTo>
                  <a:pt x="852874" y="1983492"/>
                </a:lnTo>
                <a:cubicBezTo>
                  <a:pt x="882689" y="1983492"/>
                  <a:pt x="906293" y="1958561"/>
                  <a:pt x="906293" y="1927398"/>
                </a:cubicBezTo>
                <a:lnTo>
                  <a:pt x="906293" y="913978"/>
                </a:lnTo>
                <a:close/>
                <a:moveTo>
                  <a:pt x="32959" y="875336"/>
                </a:moveTo>
                <a:lnTo>
                  <a:pt x="943562" y="875336"/>
                </a:lnTo>
                <a:lnTo>
                  <a:pt x="943562" y="1927398"/>
                </a:lnTo>
                <a:cubicBezTo>
                  <a:pt x="943562" y="1979752"/>
                  <a:pt x="903808" y="2022134"/>
                  <a:pt x="852874" y="2022134"/>
                </a:cubicBezTo>
                <a:lnTo>
                  <a:pt x="123647" y="2022134"/>
                </a:lnTo>
                <a:cubicBezTo>
                  <a:pt x="72713" y="2022134"/>
                  <a:pt x="32959" y="1979752"/>
                  <a:pt x="32959" y="1927398"/>
                </a:cubicBezTo>
                <a:close/>
                <a:moveTo>
                  <a:pt x="54735" y="738005"/>
                </a:moveTo>
                <a:lnTo>
                  <a:pt x="921784" y="738005"/>
                </a:lnTo>
                <a:cubicBezTo>
                  <a:pt x="951640" y="738005"/>
                  <a:pt x="976519" y="761725"/>
                  <a:pt x="976519" y="791687"/>
                </a:cubicBezTo>
                <a:lnTo>
                  <a:pt x="976519" y="809165"/>
                </a:lnTo>
                <a:cubicBezTo>
                  <a:pt x="976519" y="830388"/>
                  <a:pt x="959104" y="846617"/>
                  <a:pt x="939200" y="846617"/>
                </a:cubicBezTo>
                <a:lnTo>
                  <a:pt x="36075" y="846617"/>
                </a:lnTo>
                <a:cubicBezTo>
                  <a:pt x="16172" y="846617"/>
                  <a:pt x="0" y="830388"/>
                  <a:pt x="0" y="810413"/>
                </a:cubicBezTo>
                <a:lnTo>
                  <a:pt x="0" y="791687"/>
                </a:lnTo>
                <a:cubicBezTo>
                  <a:pt x="0" y="761725"/>
                  <a:pt x="24879" y="738005"/>
                  <a:pt x="54735" y="738005"/>
                </a:cubicBezTo>
                <a:close/>
                <a:moveTo>
                  <a:pt x="495121" y="172"/>
                </a:moveTo>
                <a:cubicBezTo>
                  <a:pt x="565032" y="3899"/>
                  <a:pt x="621211" y="56073"/>
                  <a:pt x="622459" y="120670"/>
                </a:cubicBezTo>
                <a:cubicBezTo>
                  <a:pt x="623708" y="145515"/>
                  <a:pt x="617466" y="166633"/>
                  <a:pt x="604982" y="186509"/>
                </a:cubicBezTo>
                <a:cubicBezTo>
                  <a:pt x="602485" y="190236"/>
                  <a:pt x="599988" y="193963"/>
                  <a:pt x="597491" y="196447"/>
                </a:cubicBezTo>
                <a:cubicBezTo>
                  <a:pt x="583759" y="220050"/>
                  <a:pt x="556293" y="280920"/>
                  <a:pt x="621211" y="330609"/>
                </a:cubicBezTo>
                <a:cubicBezTo>
                  <a:pt x="636192" y="341790"/>
                  <a:pt x="654918" y="348001"/>
                  <a:pt x="673645" y="350485"/>
                </a:cubicBezTo>
                <a:cubicBezTo>
                  <a:pt x="815965" y="369119"/>
                  <a:pt x="927074" y="484648"/>
                  <a:pt x="927074" y="622537"/>
                </a:cubicBezTo>
                <a:lnTo>
                  <a:pt x="927074" y="698314"/>
                </a:lnTo>
                <a:lnTo>
                  <a:pt x="49435" y="698314"/>
                </a:lnTo>
                <a:lnTo>
                  <a:pt x="49435" y="622537"/>
                </a:lnTo>
                <a:cubicBezTo>
                  <a:pt x="49435" y="485890"/>
                  <a:pt x="159296" y="371603"/>
                  <a:pt x="300367" y="351727"/>
                </a:cubicBezTo>
                <a:cubicBezTo>
                  <a:pt x="329081" y="348001"/>
                  <a:pt x="354049" y="334336"/>
                  <a:pt x="371527" y="315702"/>
                </a:cubicBezTo>
                <a:cubicBezTo>
                  <a:pt x="415222" y="269739"/>
                  <a:pt x="392750" y="218807"/>
                  <a:pt x="379018" y="196447"/>
                </a:cubicBezTo>
                <a:cubicBezTo>
                  <a:pt x="376521" y="193963"/>
                  <a:pt x="374024" y="190236"/>
                  <a:pt x="371527" y="186509"/>
                </a:cubicBezTo>
                <a:cubicBezTo>
                  <a:pt x="360291" y="167875"/>
                  <a:pt x="354049" y="146757"/>
                  <a:pt x="354049" y="124397"/>
                </a:cubicBezTo>
                <a:cubicBezTo>
                  <a:pt x="354049" y="53589"/>
                  <a:pt x="417719" y="-3554"/>
                  <a:pt x="495121" y="172"/>
                </a:cubicBezTo>
                <a:close/>
              </a:path>
            </a:pathLst>
          </a:custGeom>
          <a:solidFill>
            <a:schemeClr val="bg1"/>
          </a:solidFill>
          <a:ln>
            <a:noFill/>
          </a:ln>
          <a:effectLst/>
        </p:spPr>
        <p:txBody>
          <a:bodyPr wrap="square" anchor="ctr">
            <a:noAutofit/>
          </a:bodyPr>
          <a:lstStyle/>
          <a:p>
            <a:endParaRPr lang="en-US" sz="3599" dirty="0">
              <a:latin typeface="Poppins" panose="00000500000000000000" pitchFamily="2" charset="0"/>
            </a:endParaRPr>
          </a:p>
        </p:txBody>
      </p:sp>
      <p:sp>
        <p:nvSpPr>
          <p:cNvPr id="13" name="Freeform 77">
            <a:extLst>
              <a:ext uri="{FF2B5EF4-FFF2-40B4-BE49-F238E27FC236}">
                <a16:creationId xmlns:a16="http://schemas.microsoft.com/office/drawing/2014/main" id="{421CD164-31D7-EA4E-9245-85494DD48938}"/>
              </a:ext>
            </a:extLst>
          </p:cNvPr>
          <p:cNvSpPr>
            <a:spLocks noChangeArrowheads="1"/>
          </p:cNvSpPr>
          <p:nvPr/>
        </p:nvSpPr>
        <p:spPr bwMode="auto">
          <a:xfrm>
            <a:off x="2477115" y="9038744"/>
            <a:ext cx="3125545" cy="3153009"/>
          </a:xfrm>
          <a:custGeom>
            <a:avLst/>
            <a:gdLst>
              <a:gd name="T0" fmla="*/ 1254 w 2508"/>
              <a:gd name="T1" fmla="*/ 37 h 2529"/>
              <a:gd name="T2" fmla="*/ 1254 w 2508"/>
              <a:gd name="T3" fmla="*/ 37 h 2529"/>
              <a:gd name="T4" fmla="*/ 38 w 2508"/>
              <a:gd name="T5" fmla="*/ 1264 h 2529"/>
              <a:gd name="T6" fmla="*/ 38 w 2508"/>
              <a:gd name="T7" fmla="*/ 1264 h 2529"/>
              <a:gd name="T8" fmla="*/ 1254 w 2508"/>
              <a:gd name="T9" fmla="*/ 2490 h 2529"/>
              <a:gd name="T10" fmla="*/ 1254 w 2508"/>
              <a:gd name="T11" fmla="*/ 2490 h 2529"/>
              <a:gd name="T12" fmla="*/ 2469 w 2508"/>
              <a:gd name="T13" fmla="*/ 1264 h 2529"/>
              <a:gd name="T14" fmla="*/ 2469 w 2508"/>
              <a:gd name="T15" fmla="*/ 1264 h 2529"/>
              <a:gd name="T16" fmla="*/ 1254 w 2508"/>
              <a:gd name="T17" fmla="*/ 37 h 2529"/>
              <a:gd name="T18" fmla="*/ 1254 w 2508"/>
              <a:gd name="T19" fmla="*/ 2528 h 2529"/>
              <a:gd name="T20" fmla="*/ 1254 w 2508"/>
              <a:gd name="T21" fmla="*/ 2528 h 2529"/>
              <a:gd name="T22" fmla="*/ 0 w 2508"/>
              <a:gd name="T23" fmla="*/ 1264 h 2529"/>
              <a:gd name="T24" fmla="*/ 0 w 2508"/>
              <a:gd name="T25" fmla="*/ 1264 h 2529"/>
              <a:gd name="T26" fmla="*/ 1254 w 2508"/>
              <a:gd name="T27" fmla="*/ 0 h 2529"/>
              <a:gd name="T28" fmla="*/ 1254 w 2508"/>
              <a:gd name="T29" fmla="*/ 0 h 2529"/>
              <a:gd name="T30" fmla="*/ 2507 w 2508"/>
              <a:gd name="T31" fmla="*/ 1264 h 2529"/>
              <a:gd name="T32" fmla="*/ 2507 w 2508"/>
              <a:gd name="T33" fmla="*/ 1264 h 2529"/>
              <a:gd name="T34" fmla="*/ 1254 w 2508"/>
              <a:gd name="T35" fmla="*/ 2528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08" h="2529">
                <a:moveTo>
                  <a:pt x="1254" y="37"/>
                </a:moveTo>
                <a:lnTo>
                  <a:pt x="1254" y="37"/>
                </a:lnTo>
                <a:cubicBezTo>
                  <a:pt x="584" y="37"/>
                  <a:pt x="38" y="587"/>
                  <a:pt x="38" y="1264"/>
                </a:cubicBezTo>
                <a:lnTo>
                  <a:pt x="38" y="1264"/>
                </a:lnTo>
                <a:cubicBezTo>
                  <a:pt x="38" y="1940"/>
                  <a:pt x="584" y="2490"/>
                  <a:pt x="1254" y="2490"/>
                </a:cubicBezTo>
                <a:lnTo>
                  <a:pt x="1254" y="2490"/>
                </a:lnTo>
                <a:cubicBezTo>
                  <a:pt x="1924" y="2490"/>
                  <a:pt x="2469" y="1940"/>
                  <a:pt x="2469" y="1264"/>
                </a:cubicBezTo>
                <a:lnTo>
                  <a:pt x="2469" y="1264"/>
                </a:lnTo>
                <a:cubicBezTo>
                  <a:pt x="2469" y="587"/>
                  <a:pt x="1924" y="37"/>
                  <a:pt x="1254" y="37"/>
                </a:cubicBezTo>
                <a:close/>
                <a:moveTo>
                  <a:pt x="1254" y="2528"/>
                </a:moveTo>
                <a:lnTo>
                  <a:pt x="1254" y="2528"/>
                </a:lnTo>
                <a:cubicBezTo>
                  <a:pt x="563" y="2528"/>
                  <a:pt x="0" y="1961"/>
                  <a:pt x="0" y="1264"/>
                </a:cubicBezTo>
                <a:lnTo>
                  <a:pt x="0" y="1264"/>
                </a:lnTo>
                <a:cubicBezTo>
                  <a:pt x="0" y="566"/>
                  <a:pt x="563" y="0"/>
                  <a:pt x="1254" y="0"/>
                </a:cubicBezTo>
                <a:lnTo>
                  <a:pt x="1254" y="0"/>
                </a:lnTo>
                <a:cubicBezTo>
                  <a:pt x="1945" y="0"/>
                  <a:pt x="2507" y="566"/>
                  <a:pt x="2507" y="1264"/>
                </a:cubicBezTo>
                <a:lnTo>
                  <a:pt x="2507" y="1264"/>
                </a:lnTo>
                <a:cubicBezTo>
                  <a:pt x="2507" y="1961"/>
                  <a:pt x="1945" y="2528"/>
                  <a:pt x="1254" y="2528"/>
                </a:cubicBezTo>
                <a:close/>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14" name="Freeform 78">
            <a:extLst>
              <a:ext uri="{FF2B5EF4-FFF2-40B4-BE49-F238E27FC236}">
                <a16:creationId xmlns:a16="http://schemas.microsoft.com/office/drawing/2014/main" id="{357C35CE-068C-0447-9365-F610EABA3F76}"/>
              </a:ext>
            </a:extLst>
          </p:cNvPr>
          <p:cNvSpPr>
            <a:spLocks noChangeArrowheads="1"/>
          </p:cNvSpPr>
          <p:nvPr/>
        </p:nvSpPr>
        <p:spPr bwMode="auto">
          <a:xfrm>
            <a:off x="2652892" y="9209026"/>
            <a:ext cx="2773991" cy="2801453"/>
          </a:xfrm>
          <a:custGeom>
            <a:avLst/>
            <a:gdLst>
              <a:gd name="T0" fmla="*/ 2227 w 2228"/>
              <a:gd name="T1" fmla="*/ 1125 h 2250"/>
              <a:gd name="T2" fmla="*/ 2227 w 2228"/>
              <a:gd name="T3" fmla="*/ 1125 h 2250"/>
              <a:gd name="T4" fmla="*/ 1114 w 2228"/>
              <a:gd name="T5" fmla="*/ 2249 h 2250"/>
              <a:gd name="T6" fmla="*/ 1114 w 2228"/>
              <a:gd name="T7" fmla="*/ 2249 h 2250"/>
              <a:gd name="T8" fmla="*/ 0 w 2228"/>
              <a:gd name="T9" fmla="*/ 1125 h 2250"/>
              <a:gd name="T10" fmla="*/ 0 w 2228"/>
              <a:gd name="T11" fmla="*/ 1125 h 2250"/>
              <a:gd name="T12" fmla="*/ 1114 w 2228"/>
              <a:gd name="T13" fmla="*/ 0 h 2250"/>
              <a:gd name="T14" fmla="*/ 1114 w 2228"/>
              <a:gd name="T15" fmla="*/ 0 h 2250"/>
              <a:gd name="T16" fmla="*/ 2227 w 2228"/>
              <a:gd name="T17" fmla="*/ 1125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8" h="2250">
                <a:moveTo>
                  <a:pt x="2227" y="1125"/>
                </a:moveTo>
                <a:lnTo>
                  <a:pt x="2227" y="1125"/>
                </a:lnTo>
                <a:cubicBezTo>
                  <a:pt x="2227" y="1746"/>
                  <a:pt x="1729" y="2249"/>
                  <a:pt x="1114" y="2249"/>
                </a:cubicBezTo>
                <a:lnTo>
                  <a:pt x="1114" y="2249"/>
                </a:lnTo>
                <a:cubicBezTo>
                  <a:pt x="498" y="2249"/>
                  <a:pt x="0" y="1746"/>
                  <a:pt x="0" y="1125"/>
                </a:cubicBezTo>
                <a:lnTo>
                  <a:pt x="0" y="1125"/>
                </a:lnTo>
                <a:cubicBezTo>
                  <a:pt x="0" y="504"/>
                  <a:pt x="498" y="0"/>
                  <a:pt x="1114" y="0"/>
                </a:cubicBezTo>
                <a:lnTo>
                  <a:pt x="1114" y="0"/>
                </a:lnTo>
                <a:cubicBezTo>
                  <a:pt x="1729" y="0"/>
                  <a:pt x="2227" y="504"/>
                  <a:pt x="2227" y="1125"/>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15" name="Freeform 14">
            <a:extLst>
              <a:ext uri="{FF2B5EF4-FFF2-40B4-BE49-F238E27FC236}">
                <a16:creationId xmlns:a16="http://schemas.microsoft.com/office/drawing/2014/main" id="{4F650106-B818-3543-87CC-7FC9890BB603}"/>
              </a:ext>
            </a:extLst>
          </p:cNvPr>
          <p:cNvSpPr>
            <a:spLocks noChangeArrowheads="1"/>
          </p:cNvSpPr>
          <p:nvPr/>
        </p:nvSpPr>
        <p:spPr bwMode="auto">
          <a:xfrm>
            <a:off x="3548263" y="9535521"/>
            <a:ext cx="976519" cy="2023283"/>
          </a:xfrm>
          <a:custGeom>
            <a:avLst/>
            <a:gdLst>
              <a:gd name="connsiteX0" fmla="*/ 71470 w 976519"/>
              <a:gd name="connsiteY0" fmla="*/ 913882 h 2023283"/>
              <a:gd name="connsiteX1" fmla="*/ 71470 w 976519"/>
              <a:gd name="connsiteY1" fmla="*/ 1073436 h 2023283"/>
              <a:gd name="connsiteX2" fmla="*/ 242907 w 976519"/>
              <a:gd name="connsiteY2" fmla="*/ 1073436 h 2023283"/>
              <a:gd name="connsiteX3" fmla="*/ 242907 w 976519"/>
              <a:gd name="connsiteY3" fmla="*/ 1112078 h 2023283"/>
              <a:gd name="connsiteX4" fmla="*/ 71470 w 976519"/>
              <a:gd name="connsiteY4" fmla="*/ 1112078 h 2023283"/>
              <a:gd name="connsiteX5" fmla="*/ 71470 w 976519"/>
              <a:gd name="connsiteY5" fmla="*/ 1209307 h 2023283"/>
              <a:gd name="connsiteX6" fmla="*/ 343533 w 976519"/>
              <a:gd name="connsiteY6" fmla="*/ 1209307 h 2023283"/>
              <a:gd name="connsiteX7" fmla="*/ 343533 w 976519"/>
              <a:gd name="connsiteY7" fmla="*/ 1247949 h 2023283"/>
              <a:gd name="connsiteX8" fmla="*/ 71470 w 976519"/>
              <a:gd name="connsiteY8" fmla="*/ 1247949 h 2023283"/>
              <a:gd name="connsiteX9" fmla="*/ 71470 w 976519"/>
              <a:gd name="connsiteY9" fmla="*/ 1345177 h 2023283"/>
              <a:gd name="connsiteX10" fmla="*/ 242907 w 976519"/>
              <a:gd name="connsiteY10" fmla="*/ 1345177 h 2023283"/>
              <a:gd name="connsiteX11" fmla="*/ 242907 w 976519"/>
              <a:gd name="connsiteY11" fmla="*/ 1382573 h 2023283"/>
              <a:gd name="connsiteX12" fmla="*/ 71470 w 976519"/>
              <a:gd name="connsiteY12" fmla="*/ 1382573 h 2023283"/>
              <a:gd name="connsiteX13" fmla="*/ 71470 w 976519"/>
              <a:gd name="connsiteY13" fmla="*/ 1479801 h 2023283"/>
              <a:gd name="connsiteX14" fmla="*/ 343533 w 976519"/>
              <a:gd name="connsiteY14" fmla="*/ 1479801 h 2023283"/>
              <a:gd name="connsiteX15" fmla="*/ 343533 w 976519"/>
              <a:gd name="connsiteY15" fmla="*/ 1518443 h 2023283"/>
              <a:gd name="connsiteX16" fmla="*/ 71470 w 976519"/>
              <a:gd name="connsiteY16" fmla="*/ 1518443 h 2023283"/>
              <a:gd name="connsiteX17" fmla="*/ 71470 w 976519"/>
              <a:gd name="connsiteY17" fmla="*/ 1615672 h 2023283"/>
              <a:gd name="connsiteX18" fmla="*/ 242907 w 976519"/>
              <a:gd name="connsiteY18" fmla="*/ 1615672 h 2023283"/>
              <a:gd name="connsiteX19" fmla="*/ 242907 w 976519"/>
              <a:gd name="connsiteY19" fmla="*/ 1653067 h 2023283"/>
              <a:gd name="connsiteX20" fmla="*/ 71470 w 976519"/>
              <a:gd name="connsiteY20" fmla="*/ 1653067 h 2023283"/>
              <a:gd name="connsiteX21" fmla="*/ 71470 w 976519"/>
              <a:gd name="connsiteY21" fmla="*/ 1751542 h 2023283"/>
              <a:gd name="connsiteX22" fmla="*/ 343533 w 976519"/>
              <a:gd name="connsiteY22" fmla="*/ 1751542 h 2023283"/>
              <a:gd name="connsiteX23" fmla="*/ 343533 w 976519"/>
              <a:gd name="connsiteY23" fmla="*/ 1788938 h 2023283"/>
              <a:gd name="connsiteX24" fmla="*/ 71470 w 976519"/>
              <a:gd name="connsiteY24" fmla="*/ 1788938 h 2023283"/>
              <a:gd name="connsiteX25" fmla="*/ 71470 w 976519"/>
              <a:gd name="connsiteY25" fmla="*/ 1927301 h 2023283"/>
              <a:gd name="connsiteX26" fmla="*/ 123647 w 976519"/>
              <a:gd name="connsiteY26" fmla="*/ 1984641 h 2023283"/>
              <a:gd name="connsiteX27" fmla="*/ 852874 w 976519"/>
              <a:gd name="connsiteY27" fmla="*/ 1984641 h 2023283"/>
              <a:gd name="connsiteX28" fmla="*/ 906293 w 976519"/>
              <a:gd name="connsiteY28" fmla="*/ 1927301 h 2023283"/>
              <a:gd name="connsiteX29" fmla="*/ 906293 w 976519"/>
              <a:gd name="connsiteY29" fmla="*/ 913882 h 2023283"/>
              <a:gd name="connsiteX30" fmla="*/ 32959 w 976519"/>
              <a:gd name="connsiteY30" fmla="*/ 876486 h 2023283"/>
              <a:gd name="connsiteX31" fmla="*/ 943562 w 976519"/>
              <a:gd name="connsiteY31" fmla="*/ 876486 h 2023283"/>
              <a:gd name="connsiteX32" fmla="*/ 943562 w 976519"/>
              <a:gd name="connsiteY32" fmla="*/ 1927301 h 2023283"/>
              <a:gd name="connsiteX33" fmla="*/ 852874 w 976519"/>
              <a:gd name="connsiteY33" fmla="*/ 2023283 h 2023283"/>
              <a:gd name="connsiteX34" fmla="*/ 123647 w 976519"/>
              <a:gd name="connsiteY34" fmla="*/ 2023283 h 2023283"/>
              <a:gd name="connsiteX35" fmla="*/ 32959 w 976519"/>
              <a:gd name="connsiteY35" fmla="*/ 1927301 h 2023283"/>
              <a:gd name="connsiteX36" fmla="*/ 54735 w 976519"/>
              <a:gd name="connsiteY36" fmla="*/ 733664 h 2023283"/>
              <a:gd name="connsiteX37" fmla="*/ 921784 w 976519"/>
              <a:gd name="connsiteY37" fmla="*/ 733664 h 2023283"/>
              <a:gd name="connsiteX38" fmla="*/ 976519 w 976519"/>
              <a:gd name="connsiteY38" fmla="*/ 787977 h 2023283"/>
              <a:gd name="connsiteX39" fmla="*/ 976519 w 976519"/>
              <a:gd name="connsiteY39" fmla="*/ 805259 h 2023283"/>
              <a:gd name="connsiteX40" fmla="*/ 939200 w 976519"/>
              <a:gd name="connsiteY40" fmla="*/ 842291 h 2023283"/>
              <a:gd name="connsiteX41" fmla="*/ 36075 w 976519"/>
              <a:gd name="connsiteY41" fmla="*/ 842291 h 2023283"/>
              <a:gd name="connsiteX42" fmla="*/ 0 w 976519"/>
              <a:gd name="connsiteY42" fmla="*/ 806493 h 2023283"/>
              <a:gd name="connsiteX43" fmla="*/ 0 w 976519"/>
              <a:gd name="connsiteY43" fmla="*/ 787977 h 2023283"/>
              <a:gd name="connsiteX44" fmla="*/ 54735 w 976519"/>
              <a:gd name="connsiteY44" fmla="*/ 733664 h 2023283"/>
              <a:gd name="connsiteX45" fmla="*/ 495121 w 976519"/>
              <a:gd name="connsiteY45" fmla="*/ 79 h 2023283"/>
              <a:gd name="connsiteX46" fmla="*/ 622459 w 976519"/>
              <a:gd name="connsiteY46" fmla="*/ 120577 h 2023283"/>
              <a:gd name="connsiteX47" fmla="*/ 604982 w 976519"/>
              <a:gd name="connsiteY47" fmla="*/ 186416 h 2023283"/>
              <a:gd name="connsiteX48" fmla="*/ 604982 w 976519"/>
              <a:gd name="connsiteY48" fmla="*/ 187658 h 2023283"/>
              <a:gd name="connsiteX49" fmla="*/ 597491 w 976519"/>
              <a:gd name="connsiteY49" fmla="*/ 196354 h 2023283"/>
              <a:gd name="connsiteX50" fmla="*/ 621211 w 976519"/>
              <a:gd name="connsiteY50" fmla="*/ 330516 h 2023283"/>
              <a:gd name="connsiteX51" fmla="*/ 673645 w 976519"/>
              <a:gd name="connsiteY51" fmla="*/ 351635 h 2023283"/>
              <a:gd name="connsiteX52" fmla="*/ 927074 w 976519"/>
              <a:gd name="connsiteY52" fmla="*/ 623686 h 2023283"/>
              <a:gd name="connsiteX53" fmla="*/ 927074 w 976519"/>
              <a:gd name="connsiteY53" fmla="*/ 699463 h 2023283"/>
              <a:gd name="connsiteX54" fmla="*/ 49435 w 976519"/>
              <a:gd name="connsiteY54" fmla="*/ 699463 h 2023283"/>
              <a:gd name="connsiteX55" fmla="*/ 49435 w 976519"/>
              <a:gd name="connsiteY55" fmla="*/ 623686 h 2023283"/>
              <a:gd name="connsiteX56" fmla="*/ 300367 w 976519"/>
              <a:gd name="connsiteY56" fmla="*/ 351635 h 2023283"/>
              <a:gd name="connsiteX57" fmla="*/ 371527 w 976519"/>
              <a:gd name="connsiteY57" fmla="*/ 316852 h 2023283"/>
              <a:gd name="connsiteX58" fmla="*/ 379018 w 976519"/>
              <a:gd name="connsiteY58" fmla="*/ 196354 h 2023283"/>
              <a:gd name="connsiteX59" fmla="*/ 371527 w 976519"/>
              <a:gd name="connsiteY59" fmla="*/ 187658 h 2023283"/>
              <a:gd name="connsiteX60" fmla="*/ 371527 w 976519"/>
              <a:gd name="connsiteY60" fmla="*/ 186416 h 2023283"/>
              <a:gd name="connsiteX61" fmla="*/ 354049 w 976519"/>
              <a:gd name="connsiteY61" fmla="*/ 124304 h 2023283"/>
              <a:gd name="connsiteX62" fmla="*/ 495121 w 976519"/>
              <a:gd name="connsiteY62" fmla="*/ 79 h 202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76519" h="2023283">
                <a:moveTo>
                  <a:pt x="71470" y="913882"/>
                </a:moveTo>
                <a:lnTo>
                  <a:pt x="71470" y="1073436"/>
                </a:lnTo>
                <a:lnTo>
                  <a:pt x="242907" y="1073436"/>
                </a:lnTo>
                <a:lnTo>
                  <a:pt x="242907" y="1112078"/>
                </a:lnTo>
                <a:lnTo>
                  <a:pt x="71470" y="1112078"/>
                </a:lnTo>
                <a:lnTo>
                  <a:pt x="71470" y="1209307"/>
                </a:lnTo>
                <a:lnTo>
                  <a:pt x="343533" y="1209307"/>
                </a:lnTo>
                <a:lnTo>
                  <a:pt x="343533" y="1247949"/>
                </a:lnTo>
                <a:lnTo>
                  <a:pt x="71470" y="1247949"/>
                </a:lnTo>
                <a:lnTo>
                  <a:pt x="71470" y="1345177"/>
                </a:lnTo>
                <a:lnTo>
                  <a:pt x="242907" y="1345177"/>
                </a:lnTo>
                <a:lnTo>
                  <a:pt x="242907" y="1382573"/>
                </a:lnTo>
                <a:lnTo>
                  <a:pt x="71470" y="1382573"/>
                </a:lnTo>
                <a:lnTo>
                  <a:pt x="71470" y="1479801"/>
                </a:lnTo>
                <a:lnTo>
                  <a:pt x="343533" y="1479801"/>
                </a:lnTo>
                <a:lnTo>
                  <a:pt x="343533" y="1518443"/>
                </a:lnTo>
                <a:lnTo>
                  <a:pt x="71470" y="1518443"/>
                </a:lnTo>
                <a:lnTo>
                  <a:pt x="71470" y="1615672"/>
                </a:lnTo>
                <a:lnTo>
                  <a:pt x="242907" y="1615672"/>
                </a:lnTo>
                <a:lnTo>
                  <a:pt x="242907" y="1653067"/>
                </a:lnTo>
                <a:lnTo>
                  <a:pt x="71470" y="1653067"/>
                </a:lnTo>
                <a:lnTo>
                  <a:pt x="71470" y="1751542"/>
                </a:lnTo>
                <a:lnTo>
                  <a:pt x="343533" y="1751542"/>
                </a:lnTo>
                <a:lnTo>
                  <a:pt x="343533" y="1788938"/>
                </a:lnTo>
                <a:lnTo>
                  <a:pt x="71470" y="1788938"/>
                </a:lnTo>
                <a:lnTo>
                  <a:pt x="71470" y="1927301"/>
                </a:lnTo>
                <a:cubicBezTo>
                  <a:pt x="71470" y="1959711"/>
                  <a:pt x="95074" y="1984641"/>
                  <a:pt x="123647" y="1984641"/>
                </a:cubicBezTo>
                <a:lnTo>
                  <a:pt x="852874" y="1984641"/>
                </a:lnTo>
                <a:cubicBezTo>
                  <a:pt x="882689" y="1984641"/>
                  <a:pt x="906293" y="1959711"/>
                  <a:pt x="906293" y="1927301"/>
                </a:cubicBezTo>
                <a:lnTo>
                  <a:pt x="906293" y="913882"/>
                </a:lnTo>
                <a:close/>
                <a:moveTo>
                  <a:pt x="32959" y="876486"/>
                </a:moveTo>
                <a:lnTo>
                  <a:pt x="943562" y="876486"/>
                </a:lnTo>
                <a:lnTo>
                  <a:pt x="943562" y="1927301"/>
                </a:lnTo>
                <a:cubicBezTo>
                  <a:pt x="943562" y="1979655"/>
                  <a:pt x="903808" y="2023283"/>
                  <a:pt x="852874" y="2023283"/>
                </a:cubicBezTo>
                <a:lnTo>
                  <a:pt x="123647" y="2023283"/>
                </a:lnTo>
                <a:cubicBezTo>
                  <a:pt x="72713" y="2023283"/>
                  <a:pt x="32959" y="1979655"/>
                  <a:pt x="32959" y="1927301"/>
                </a:cubicBezTo>
                <a:close/>
                <a:moveTo>
                  <a:pt x="54735" y="733664"/>
                </a:moveTo>
                <a:lnTo>
                  <a:pt x="921784" y="733664"/>
                </a:lnTo>
                <a:cubicBezTo>
                  <a:pt x="951640" y="733664"/>
                  <a:pt x="976519" y="758352"/>
                  <a:pt x="976519" y="787977"/>
                </a:cubicBezTo>
                <a:lnTo>
                  <a:pt x="976519" y="805259"/>
                </a:lnTo>
                <a:cubicBezTo>
                  <a:pt x="976519" y="825009"/>
                  <a:pt x="959104" y="842291"/>
                  <a:pt x="939200" y="842291"/>
                </a:cubicBezTo>
                <a:lnTo>
                  <a:pt x="36075" y="842291"/>
                </a:lnTo>
                <a:cubicBezTo>
                  <a:pt x="16172" y="842291"/>
                  <a:pt x="0" y="826243"/>
                  <a:pt x="0" y="806493"/>
                </a:cubicBezTo>
                <a:lnTo>
                  <a:pt x="0" y="787977"/>
                </a:lnTo>
                <a:cubicBezTo>
                  <a:pt x="0" y="758352"/>
                  <a:pt x="24879" y="733664"/>
                  <a:pt x="54735" y="733664"/>
                </a:cubicBezTo>
                <a:close/>
                <a:moveTo>
                  <a:pt x="495121" y="79"/>
                </a:moveTo>
                <a:cubicBezTo>
                  <a:pt x="565032" y="3806"/>
                  <a:pt x="621211" y="57223"/>
                  <a:pt x="622459" y="120577"/>
                </a:cubicBezTo>
                <a:cubicBezTo>
                  <a:pt x="623708" y="145422"/>
                  <a:pt x="617466" y="167782"/>
                  <a:pt x="604982" y="186416"/>
                </a:cubicBezTo>
                <a:lnTo>
                  <a:pt x="604982" y="187658"/>
                </a:lnTo>
                <a:cubicBezTo>
                  <a:pt x="602485" y="190143"/>
                  <a:pt x="599988" y="193870"/>
                  <a:pt x="597491" y="196354"/>
                </a:cubicBezTo>
                <a:cubicBezTo>
                  <a:pt x="583759" y="221199"/>
                  <a:pt x="556293" y="280827"/>
                  <a:pt x="621211" y="330516"/>
                </a:cubicBezTo>
                <a:cubicBezTo>
                  <a:pt x="636192" y="341697"/>
                  <a:pt x="654918" y="349150"/>
                  <a:pt x="673645" y="351635"/>
                </a:cubicBezTo>
                <a:cubicBezTo>
                  <a:pt x="815965" y="370268"/>
                  <a:pt x="927074" y="485797"/>
                  <a:pt x="927074" y="623686"/>
                </a:cubicBezTo>
                <a:lnTo>
                  <a:pt x="927074" y="699463"/>
                </a:lnTo>
                <a:lnTo>
                  <a:pt x="49435" y="699463"/>
                </a:lnTo>
                <a:lnTo>
                  <a:pt x="49435" y="623686"/>
                </a:lnTo>
                <a:cubicBezTo>
                  <a:pt x="49435" y="487039"/>
                  <a:pt x="159296" y="371510"/>
                  <a:pt x="300367" y="351635"/>
                </a:cubicBezTo>
                <a:cubicBezTo>
                  <a:pt x="329081" y="347908"/>
                  <a:pt x="354049" y="335485"/>
                  <a:pt x="371527" y="316852"/>
                </a:cubicBezTo>
                <a:cubicBezTo>
                  <a:pt x="415222" y="269646"/>
                  <a:pt x="392750" y="218714"/>
                  <a:pt x="379018" y="196354"/>
                </a:cubicBezTo>
                <a:cubicBezTo>
                  <a:pt x="376521" y="193870"/>
                  <a:pt x="374024" y="190143"/>
                  <a:pt x="371527" y="187658"/>
                </a:cubicBezTo>
                <a:lnTo>
                  <a:pt x="371527" y="186416"/>
                </a:lnTo>
                <a:cubicBezTo>
                  <a:pt x="360291" y="169025"/>
                  <a:pt x="354049" y="147907"/>
                  <a:pt x="354049" y="124304"/>
                </a:cubicBezTo>
                <a:cubicBezTo>
                  <a:pt x="354049" y="53496"/>
                  <a:pt x="417719" y="-2405"/>
                  <a:pt x="495121" y="79"/>
                </a:cubicBezTo>
                <a:close/>
              </a:path>
            </a:pathLst>
          </a:custGeom>
          <a:solidFill>
            <a:schemeClr val="bg1"/>
          </a:solidFill>
          <a:ln>
            <a:noFill/>
          </a:ln>
          <a:effectLst/>
        </p:spPr>
        <p:txBody>
          <a:bodyPr wrap="square" anchor="ctr">
            <a:noAutofit/>
          </a:bodyPr>
          <a:lstStyle/>
          <a:p>
            <a:endParaRPr lang="en-US" sz="3599" dirty="0">
              <a:latin typeface="Poppins" panose="00000500000000000000" pitchFamily="2" charset="0"/>
            </a:endParaRPr>
          </a:p>
        </p:txBody>
      </p:sp>
      <p:sp>
        <p:nvSpPr>
          <p:cNvPr id="16" name="Freeform 82">
            <a:extLst>
              <a:ext uri="{FF2B5EF4-FFF2-40B4-BE49-F238E27FC236}">
                <a16:creationId xmlns:a16="http://schemas.microsoft.com/office/drawing/2014/main" id="{3EE074BC-B644-6747-9E35-36C82C905505}"/>
              </a:ext>
            </a:extLst>
          </p:cNvPr>
          <p:cNvSpPr>
            <a:spLocks noChangeArrowheads="1"/>
          </p:cNvSpPr>
          <p:nvPr/>
        </p:nvSpPr>
        <p:spPr bwMode="auto">
          <a:xfrm>
            <a:off x="6119006" y="4402614"/>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5"/>
                  <a:pt x="46" y="217"/>
                </a:cubicBezTo>
                <a:lnTo>
                  <a:pt x="46" y="217"/>
                </a:lnTo>
                <a:lnTo>
                  <a:pt x="230" y="383"/>
                </a:lnTo>
                <a:lnTo>
                  <a:pt x="244" y="396"/>
                </a:lnTo>
                <a:lnTo>
                  <a:pt x="257" y="383"/>
                </a:lnTo>
                <a:lnTo>
                  <a:pt x="441" y="217"/>
                </a:lnTo>
                <a:lnTo>
                  <a:pt x="441" y="217"/>
                </a:lnTo>
                <a:lnTo>
                  <a:pt x="441" y="217"/>
                </a:lnTo>
                <a:cubicBezTo>
                  <a:pt x="469" y="195"/>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17" name="Freeform 83">
            <a:extLst>
              <a:ext uri="{FF2B5EF4-FFF2-40B4-BE49-F238E27FC236}">
                <a16:creationId xmlns:a16="http://schemas.microsoft.com/office/drawing/2014/main" id="{710E3D7C-5F94-6546-B531-0A130011D9A7}"/>
              </a:ext>
            </a:extLst>
          </p:cNvPr>
          <p:cNvSpPr>
            <a:spLocks noChangeArrowheads="1"/>
          </p:cNvSpPr>
          <p:nvPr/>
        </p:nvSpPr>
        <p:spPr bwMode="auto">
          <a:xfrm>
            <a:off x="6904513" y="4402614"/>
            <a:ext cx="609729" cy="494374"/>
          </a:xfrm>
          <a:custGeom>
            <a:avLst/>
            <a:gdLst>
              <a:gd name="T0" fmla="*/ 487 w 488"/>
              <a:gd name="T1" fmla="*/ 122 h 397"/>
              <a:gd name="T2" fmla="*/ 487 w 488"/>
              <a:gd name="T3" fmla="*/ 122 h 397"/>
              <a:gd name="T4" fmla="*/ 364 w 488"/>
              <a:gd name="T5" fmla="*/ 0 h 397"/>
              <a:gd name="T6" fmla="*/ 364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29 w 488"/>
              <a:gd name="T29" fmla="*/ 383 h 397"/>
              <a:gd name="T30" fmla="*/ 243 w 488"/>
              <a:gd name="T31" fmla="*/ 396 h 397"/>
              <a:gd name="T32" fmla="*/ 257 w 488"/>
              <a:gd name="T33" fmla="*/ 383 h 397"/>
              <a:gd name="T34" fmla="*/ 440 w 488"/>
              <a:gd name="T35" fmla="*/ 217 h 397"/>
              <a:gd name="T36" fmla="*/ 440 w 488"/>
              <a:gd name="T37" fmla="*/ 217 h 397"/>
              <a:gd name="T38" fmla="*/ 440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4" y="0"/>
                </a:cubicBezTo>
                <a:lnTo>
                  <a:pt x="364"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1"/>
                  <a:pt x="17" y="195"/>
                  <a:pt x="46" y="217"/>
                </a:cubicBezTo>
                <a:lnTo>
                  <a:pt x="46" y="217"/>
                </a:lnTo>
                <a:lnTo>
                  <a:pt x="229" y="383"/>
                </a:lnTo>
                <a:lnTo>
                  <a:pt x="243" y="396"/>
                </a:lnTo>
                <a:lnTo>
                  <a:pt x="257" y="383"/>
                </a:lnTo>
                <a:lnTo>
                  <a:pt x="440" y="217"/>
                </a:lnTo>
                <a:lnTo>
                  <a:pt x="440" y="217"/>
                </a:lnTo>
                <a:lnTo>
                  <a:pt x="440" y="217"/>
                </a:lnTo>
                <a:cubicBezTo>
                  <a:pt x="468" y="195"/>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18" name="Freeform 84">
            <a:extLst>
              <a:ext uri="{FF2B5EF4-FFF2-40B4-BE49-F238E27FC236}">
                <a16:creationId xmlns:a16="http://schemas.microsoft.com/office/drawing/2014/main" id="{B6DE10CF-076C-BB45-9796-6CE75E867B18}"/>
              </a:ext>
            </a:extLst>
          </p:cNvPr>
          <p:cNvSpPr>
            <a:spLocks noChangeArrowheads="1"/>
          </p:cNvSpPr>
          <p:nvPr/>
        </p:nvSpPr>
        <p:spPr bwMode="auto">
          <a:xfrm>
            <a:off x="7684526" y="4402614"/>
            <a:ext cx="609729" cy="494374"/>
          </a:xfrm>
          <a:custGeom>
            <a:avLst/>
            <a:gdLst>
              <a:gd name="T0" fmla="*/ 488 w 489"/>
              <a:gd name="T1" fmla="*/ 122 h 397"/>
              <a:gd name="T2" fmla="*/ 488 w 489"/>
              <a:gd name="T3" fmla="*/ 122 h 397"/>
              <a:gd name="T4" fmla="*/ 366 w 489"/>
              <a:gd name="T5" fmla="*/ 0 h 397"/>
              <a:gd name="T6" fmla="*/ 366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7 h 397"/>
              <a:gd name="T26" fmla="*/ 47 w 489"/>
              <a:gd name="T27" fmla="*/ 217 h 397"/>
              <a:gd name="T28" fmla="*/ 230 w 489"/>
              <a:gd name="T29" fmla="*/ 383 h 397"/>
              <a:gd name="T30" fmla="*/ 244 w 489"/>
              <a:gd name="T31" fmla="*/ 396 h 397"/>
              <a:gd name="T32" fmla="*/ 258 w 489"/>
              <a:gd name="T33" fmla="*/ 383 h 397"/>
              <a:gd name="T34" fmla="*/ 441 w 489"/>
              <a:gd name="T35" fmla="*/ 217 h 397"/>
              <a:gd name="T36" fmla="*/ 441 w 489"/>
              <a:gd name="T37" fmla="*/ 217 h 397"/>
              <a:gd name="T38" fmla="*/ 441 w 489"/>
              <a:gd name="T39" fmla="*/ 217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4" y="0"/>
                  <a:pt x="366" y="0"/>
                </a:cubicBezTo>
                <a:lnTo>
                  <a:pt x="366" y="0"/>
                </a:lnTo>
                <a:cubicBezTo>
                  <a:pt x="299"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9" y="195"/>
                  <a:pt x="47" y="217"/>
                </a:cubicBezTo>
                <a:lnTo>
                  <a:pt x="47" y="217"/>
                </a:lnTo>
                <a:lnTo>
                  <a:pt x="230" y="383"/>
                </a:lnTo>
                <a:lnTo>
                  <a:pt x="244" y="396"/>
                </a:lnTo>
                <a:lnTo>
                  <a:pt x="258" y="383"/>
                </a:lnTo>
                <a:lnTo>
                  <a:pt x="441" y="217"/>
                </a:lnTo>
                <a:lnTo>
                  <a:pt x="441" y="217"/>
                </a:lnTo>
                <a:lnTo>
                  <a:pt x="441" y="217"/>
                </a:lnTo>
                <a:cubicBezTo>
                  <a:pt x="470" y="195"/>
                  <a:pt x="488" y="161"/>
                  <a:pt x="488"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19" name="Freeform 85">
            <a:extLst>
              <a:ext uri="{FF2B5EF4-FFF2-40B4-BE49-F238E27FC236}">
                <a16:creationId xmlns:a16="http://schemas.microsoft.com/office/drawing/2014/main" id="{E07F658C-F152-F04D-8186-7818562C1490}"/>
              </a:ext>
            </a:extLst>
          </p:cNvPr>
          <p:cNvSpPr>
            <a:spLocks noChangeArrowheads="1"/>
          </p:cNvSpPr>
          <p:nvPr/>
        </p:nvSpPr>
        <p:spPr bwMode="auto">
          <a:xfrm>
            <a:off x="8470029" y="4402614"/>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0 w 488"/>
              <a:gd name="T35" fmla="*/ 217 h 397"/>
              <a:gd name="T36" fmla="*/ 440 w 488"/>
              <a:gd name="T37" fmla="*/ 217 h 397"/>
              <a:gd name="T38" fmla="*/ 440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1" y="0"/>
                </a:cubicBezTo>
                <a:lnTo>
                  <a:pt x="121" y="0"/>
                </a:lnTo>
                <a:cubicBezTo>
                  <a:pt x="54" y="0"/>
                  <a:pt x="0" y="55"/>
                  <a:pt x="0" y="122"/>
                </a:cubicBezTo>
                <a:lnTo>
                  <a:pt x="0" y="122"/>
                </a:lnTo>
                <a:cubicBezTo>
                  <a:pt x="0" y="161"/>
                  <a:pt x="18" y="195"/>
                  <a:pt x="46" y="217"/>
                </a:cubicBezTo>
                <a:lnTo>
                  <a:pt x="46" y="217"/>
                </a:lnTo>
                <a:lnTo>
                  <a:pt x="230" y="383"/>
                </a:lnTo>
                <a:lnTo>
                  <a:pt x="244" y="396"/>
                </a:lnTo>
                <a:lnTo>
                  <a:pt x="257" y="383"/>
                </a:lnTo>
                <a:lnTo>
                  <a:pt x="440" y="217"/>
                </a:lnTo>
                <a:lnTo>
                  <a:pt x="440" y="217"/>
                </a:lnTo>
                <a:lnTo>
                  <a:pt x="440" y="217"/>
                </a:lnTo>
                <a:cubicBezTo>
                  <a:pt x="469" y="195"/>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0" name="Freeform 86">
            <a:extLst>
              <a:ext uri="{FF2B5EF4-FFF2-40B4-BE49-F238E27FC236}">
                <a16:creationId xmlns:a16="http://schemas.microsoft.com/office/drawing/2014/main" id="{0978647A-C670-6F40-B5A0-F4DA7E70FC1A}"/>
              </a:ext>
            </a:extLst>
          </p:cNvPr>
          <p:cNvSpPr>
            <a:spLocks noChangeArrowheads="1"/>
          </p:cNvSpPr>
          <p:nvPr/>
        </p:nvSpPr>
        <p:spPr bwMode="auto">
          <a:xfrm>
            <a:off x="9250042" y="4402614"/>
            <a:ext cx="609727" cy="494374"/>
          </a:xfrm>
          <a:custGeom>
            <a:avLst/>
            <a:gdLst>
              <a:gd name="T0" fmla="*/ 487 w 488"/>
              <a:gd name="T1" fmla="*/ 122 h 397"/>
              <a:gd name="T2" fmla="*/ 487 w 488"/>
              <a:gd name="T3" fmla="*/ 122 h 397"/>
              <a:gd name="T4" fmla="*/ 366 w 488"/>
              <a:gd name="T5" fmla="*/ 0 h 397"/>
              <a:gd name="T6" fmla="*/ 366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6" y="0"/>
                </a:cubicBezTo>
                <a:lnTo>
                  <a:pt x="366"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5"/>
                  <a:pt x="46" y="217"/>
                </a:cubicBezTo>
                <a:lnTo>
                  <a:pt x="46" y="217"/>
                </a:lnTo>
                <a:lnTo>
                  <a:pt x="230" y="383"/>
                </a:lnTo>
                <a:lnTo>
                  <a:pt x="244" y="396"/>
                </a:lnTo>
                <a:lnTo>
                  <a:pt x="257" y="383"/>
                </a:lnTo>
                <a:lnTo>
                  <a:pt x="441" y="217"/>
                </a:lnTo>
                <a:lnTo>
                  <a:pt x="441" y="217"/>
                </a:lnTo>
                <a:lnTo>
                  <a:pt x="441" y="217"/>
                </a:lnTo>
                <a:cubicBezTo>
                  <a:pt x="469" y="195"/>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1" name="Freeform 87">
            <a:extLst>
              <a:ext uri="{FF2B5EF4-FFF2-40B4-BE49-F238E27FC236}">
                <a16:creationId xmlns:a16="http://schemas.microsoft.com/office/drawing/2014/main" id="{6611416A-95EB-4641-ADA7-F0CDCE50A806}"/>
              </a:ext>
            </a:extLst>
          </p:cNvPr>
          <p:cNvSpPr>
            <a:spLocks noChangeArrowheads="1"/>
          </p:cNvSpPr>
          <p:nvPr/>
        </p:nvSpPr>
        <p:spPr bwMode="auto">
          <a:xfrm>
            <a:off x="10030055" y="4402614"/>
            <a:ext cx="609727" cy="494374"/>
          </a:xfrm>
          <a:custGeom>
            <a:avLst/>
            <a:gdLst>
              <a:gd name="T0" fmla="*/ 488 w 489"/>
              <a:gd name="T1" fmla="*/ 122 h 397"/>
              <a:gd name="T2" fmla="*/ 488 w 489"/>
              <a:gd name="T3" fmla="*/ 122 h 397"/>
              <a:gd name="T4" fmla="*/ 365 w 489"/>
              <a:gd name="T5" fmla="*/ 0 h 397"/>
              <a:gd name="T6" fmla="*/ 365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7 h 397"/>
              <a:gd name="T26" fmla="*/ 47 w 489"/>
              <a:gd name="T27" fmla="*/ 217 h 397"/>
              <a:gd name="T28" fmla="*/ 230 w 489"/>
              <a:gd name="T29" fmla="*/ 383 h 397"/>
              <a:gd name="T30" fmla="*/ 244 w 489"/>
              <a:gd name="T31" fmla="*/ 396 h 397"/>
              <a:gd name="T32" fmla="*/ 258 w 489"/>
              <a:gd name="T33" fmla="*/ 383 h 397"/>
              <a:gd name="T34" fmla="*/ 441 w 489"/>
              <a:gd name="T35" fmla="*/ 217 h 397"/>
              <a:gd name="T36" fmla="*/ 441 w 489"/>
              <a:gd name="T37" fmla="*/ 217 h 397"/>
              <a:gd name="T38" fmla="*/ 441 w 489"/>
              <a:gd name="T39" fmla="*/ 217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5"/>
                  <a:pt x="47" y="217"/>
                </a:cubicBezTo>
                <a:lnTo>
                  <a:pt x="47" y="217"/>
                </a:lnTo>
                <a:lnTo>
                  <a:pt x="230" y="383"/>
                </a:lnTo>
                <a:lnTo>
                  <a:pt x="244" y="396"/>
                </a:lnTo>
                <a:lnTo>
                  <a:pt x="258" y="383"/>
                </a:lnTo>
                <a:lnTo>
                  <a:pt x="441" y="217"/>
                </a:lnTo>
                <a:lnTo>
                  <a:pt x="441" y="217"/>
                </a:lnTo>
                <a:lnTo>
                  <a:pt x="441" y="217"/>
                </a:lnTo>
                <a:cubicBezTo>
                  <a:pt x="469" y="195"/>
                  <a:pt x="488" y="161"/>
                  <a:pt x="488"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2" name="Freeform 88">
            <a:extLst>
              <a:ext uri="{FF2B5EF4-FFF2-40B4-BE49-F238E27FC236}">
                <a16:creationId xmlns:a16="http://schemas.microsoft.com/office/drawing/2014/main" id="{DE6F8BEF-7019-1C4C-A44D-1BA19091C94B}"/>
              </a:ext>
            </a:extLst>
          </p:cNvPr>
          <p:cNvSpPr>
            <a:spLocks noChangeArrowheads="1"/>
          </p:cNvSpPr>
          <p:nvPr/>
        </p:nvSpPr>
        <p:spPr bwMode="auto">
          <a:xfrm>
            <a:off x="10793590" y="4402614"/>
            <a:ext cx="604235" cy="494374"/>
          </a:xfrm>
          <a:custGeom>
            <a:avLst/>
            <a:gdLst>
              <a:gd name="T0" fmla="*/ 486 w 487"/>
              <a:gd name="T1" fmla="*/ 122 h 397"/>
              <a:gd name="T2" fmla="*/ 486 w 487"/>
              <a:gd name="T3" fmla="*/ 122 h 397"/>
              <a:gd name="T4" fmla="*/ 365 w 487"/>
              <a:gd name="T5" fmla="*/ 0 h 397"/>
              <a:gd name="T6" fmla="*/ 365 w 487"/>
              <a:gd name="T7" fmla="*/ 0 h 397"/>
              <a:gd name="T8" fmla="*/ 243 w 487"/>
              <a:gd name="T9" fmla="*/ 122 h 397"/>
              <a:gd name="T10" fmla="*/ 243 w 487"/>
              <a:gd name="T11" fmla="*/ 122 h 397"/>
              <a:gd name="T12" fmla="*/ 243 w 487"/>
              <a:gd name="T13" fmla="*/ 122 h 397"/>
              <a:gd name="T14" fmla="*/ 243 w 487"/>
              <a:gd name="T15" fmla="*/ 122 h 397"/>
              <a:gd name="T16" fmla="*/ 121 w 487"/>
              <a:gd name="T17" fmla="*/ 0 h 397"/>
              <a:gd name="T18" fmla="*/ 121 w 487"/>
              <a:gd name="T19" fmla="*/ 0 h 397"/>
              <a:gd name="T20" fmla="*/ 0 w 487"/>
              <a:gd name="T21" fmla="*/ 122 h 397"/>
              <a:gd name="T22" fmla="*/ 0 w 487"/>
              <a:gd name="T23" fmla="*/ 122 h 397"/>
              <a:gd name="T24" fmla="*/ 45 w 487"/>
              <a:gd name="T25" fmla="*/ 217 h 397"/>
              <a:gd name="T26" fmla="*/ 45 w 487"/>
              <a:gd name="T27" fmla="*/ 217 h 397"/>
              <a:gd name="T28" fmla="*/ 230 w 487"/>
              <a:gd name="T29" fmla="*/ 383 h 397"/>
              <a:gd name="T30" fmla="*/ 243 w 487"/>
              <a:gd name="T31" fmla="*/ 396 h 397"/>
              <a:gd name="T32" fmla="*/ 257 w 487"/>
              <a:gd name="T33" fmla="*/ 383 h 397"/>
              <a:gd name="T34" fmla="*/ 440 w 487"/>
              <a:gd name="T35" fmla="*/ 217 h 397"/>
              <a:gd name="T36" fmla="*/ 440 w 487"/>
              <a:gd name="T37" fmla="*/ 217 h 397"/>
              <a:gd name="T38" fmla="*/ 440 w 487"/>
              <a:gd name="T39" fmla="*/ 217 h 397"/>
              <a:gd name="T40" fmla="*/ 486 w 487"/>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397">
                <a:moveTo>
                  <a:pt x="486" y="122"/>
                </a:moveTo>
                <a:lnTo>
                  <a:pt x="486" y="122"/>
                </a:lnTo>
                <a:cubicBezTo>
                  <a:pt x="486" y="55"/>
                  <a:pt x="432" y="0"/>
                  <a:pt x="365" y="0"/>
                </a:cubicBezTo>
                <a:lnTo>
                  <a:pt x="365" y="0"/>
                </a:lnTo>
                <a:cubicBezTo>
                  <a:pt x="297" y="0"/>
                  <a:pt x="243" y="55"/>
                  <a:pt x="243" y="122"/>
                </a:cubicBezTo>
                <a:lnTo>
                  <a:pt x="243" y="122"/>
                </a:lnTo>
                <a:cubicBezTo>
                  <a:pt x="243" y="125"/>
                  <a:pt x="243" y="125"/>
                  <a:pt x="243" y="122"/>
                </a:cubicBezTo>
                <a:lnTo>
                  <a:pt x="243" y="122"/>
                </a:lnTo>
                <a:cubicBezTo>
                  <a:pt x="243" y="55"/>
                  <a:pt x="188" y="0"/>
                  <a:pt x="121" y="0"/>
                </a:cubicBezTo>
                <a:lnTo>
                  <a:pt x="121" y="0"/>
                </a:lnTo>
                <a:cubicBezTo>
                  <a:pt x="54" y="0"/>
                  <a:pt x="0" y="55"/>
                  <a:pt x="0" y="122"/>
                </a:cubicBezTo>
                <a:lnTo>
                  <a:pt x="0" y="122"/>
                </a:lnTo>
                <a:cubicBezTo>
                  <a:pt x="0" y="161"/>
                  <a:pt x="17" y="195"/>
                  <a:pt x="45" y="217"/>
                </a:cubicBezTo>
                <a:lnTo>
                  <a:pt x="45" y="217"/>
                </a:lnTo>
                <a:lnTo>
                  <a:pt x="230" y="383"/>
                </a:lnTo>
                <a:lnTo>
                  <a:pt x="243" y="396"/>
                </a:lnTo>
                <a:lnTo>
                  <a:pt x="257" y="383"/>
                </a:lnTo>
                <a:lnTo>
                  <a:pt x="440" y="217"/>
                </a:lnTo>
                <a:lnTo>
                  <a:pt x="440" y="217"/>
                </a:lnTo>
                <a:lnTo>
                  <a:pt x="440" y="217"/>
                </a:lnTo>
                <a:cubicBezTo>
                  <a:pt x="468" y="195"/>
                  <a:pt x="486" y="161"/>
                  <a:pt x="486"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3" name="Freeform 89">
            <a:extLst>
              <a:ext uri="{FF2B5EF4-FFF2-40B4-BE49-F238E27FC236}">
                <a16:creationId xmlns:a16="http://schemas.microsoft.com/office/drawing/2014/main" id="{0D18B89A-7AD1-8941-8FDD-444661ABF5CE}"/>
              </a:ext>
            </a:extLst>
          </p:cNvPr>
          <p:cNvSpPr>
            <a:spLocks noChangeArrowheads="1"/>
          </p:cNvSpPr>
          <p:nvPr/>
        </p:nvSpPr>
        <p:spPr bwMode="auto">
          <a:xfrm>
            <a:off x="11573603" y="4402614"/>
            <a:ext cx="609729" cy="494374"/>
          </a:xfrm>
          <a:custGeom>
            <a:avLst/>
            <a:gdLst>
              <a:gd name="T0" fmla="*/ 487 w 488"/>
              <a:gd name="T1" fmla="*/ 122 h 397"/>
              <a:gd name="T2" fmla="*/ 487 w 488"/>
              <a:gd name="T3" fmla="*/ 122 h 397"/>
              <a:gd name="T4" fmla="*/ 365 w 488"/>
              <a:gd name="T5" fmla="*/ 0 h 397"/>
              <a:gd name="T6" fmla="*/ 365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29 w 488"/>
              <a:gd name="T29" fmla="*/ 383 h 397"/>
              <a:gd name="T30" fmla="*/ 243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5" y="0"/>
                </a:cubicBezTo>
                <a:lnTo>
                  <a:pt x="365"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1"/>
                  <a:pt x="18" y="195"/>
                  <a:pt x="46" y="217"/>
                </a:cubicBezTo>
                <a:lnTo>
                  <a:pt x="46" y="217"/>
                </a:lnTo>
                <a:lnTo>
                  <a:pt x="229" y="383"/>
                </a:lnTo>
                <a:lnTo>
                  <a:pt x="243" y="396"/>
                </a:lnTo>
                <a:lnTo>
                  <a:pt x="257" y="383"/>
                </a:lnTo>
                <a:lnTo>
                  <a:pt x="441" y="217"/>
                </a:lnTo>
                <a:lnTo>
                  <a:pt x="441" y="217"/>
                </a:lnTo>
                <a:lnTo>
                  <a:pt x="441" y="217"/>
                </a:lnTo>
                <a:cubicBezTo>
                  <a:pt x="469" y="195"/>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4" name="Freeform 90">
            <a:extLst>
              <a:ext uri="{FF2B5EF4-FFF2-40B4-BE49-F238E27FC236}">
                <a16:creationId xmlns:a16="http://schemas.microsoft.com/office/drawing/2014/main" id="{B7B00E30-A819-FD4E-B92F-C369B6AEC7E3}"/>
              </a:ext>
            </a:extLst>
          </p:cNvPr>
          <p:cNvSpPr>
            <a:spLocks noChangeArrowheads="1"/>
          </p:cNvSpPr>
          <p:nvPr/>
        </p:nvSpPr>
        <p:spPr bwMode="auto">
          <a:xfrm>
            <a:off x="6119006" y="5391362"/>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8 h 397"/>
              <a:gd name="T26" fmla="*/ 46 w 488"/>
              <a:gd name="T27" fmla="*/ 218 h 397"/>
              <a:gd name="T28" fmla="*/ 230 w 488"/>
              <a:gd name="T29" fmla="*/ 383 h 397"/>
              <a:gd name="T30" fmla="*/ 244 w 488"/>
              <a:gd name="T31" fmla="*/ 396 h 397"/>
              <a:gd name="T32" fmla="*/ 257 w 488"/>
              <a:gd name="T33" fmla="*/ 383 h 397"/>
              <a:gd name="T34" fmla="*/ 441 w 488"/>
              <a:gd name="T35" fmla="*/ 218 h 397"/>
              <a:gd name="T36" fmla="*/ 441 w 488"/>
              <a:gd name="T37" fmla="*/ 218 h 397"/>
              <a:gd name="T38" fmla="*/ 441 w 488"/>
              <a:gd name="T39" fmla="*/ 218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6"/>
                  <a:pt x="46" y="218"/>
                </a:cubicBezTo>
                <a:lnTo>
                  <a:pt x="46" y="218"/>
                </a:lnTo>
                <a:lnTo>
                  <a:pt x="230" y="383"/>
                </a:lnTo>
                <a:lnTo>
                  <a:pt x="244" y="396"/>
                </a:lnTo>
                <a:lnTo>
                  <a:pt x="257" y="383"/>
                </a:lnTo>
                <a:lnTo>
                  <a:pt x="441" y="218"/>
                </a:lnTo>
                <a:lnTo>
                  <a:pt x="441" y="218"/>
                </a:lnTo>
                <a:lnTo>
                  <a:pt x="441" y="218"/>
                </a:lnTo>
                <a:cubicBezTo>
                  <a:pt x="469" y="196"/>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5" name="Freeform 91">
            <a:extLst>
              <a:ext uri="{FF2B5EF4-FFF2-40B4-BE49-F238E27FC236}">
                <a16:creationId xmlns:a16="http://schemas.microsoft.com/office/drawing/2014/main" id="{0C4E0796-A27C-BF4F-8B46-457C567770C3}"/>
              </a:ext>
            </a:extLst>
          </p:cNvPr>
          <p:cNvSpPr>
            <a:spLocks noChangeArrowheads="1"/>
          </p:cNvSpPr>
          <p:nvPr/>
        </p:nvSpPr>
        <p:spPr bwMode="auto">
          <a:xfrm>
            <a:off x="6904513" y="5391362"/>
            <a:ext cx="609729" cy="494374"/>
          </a:xfrm>
          <a:custGeom>
            <a:avLst/>
            <a:gdLst>
              <a:gd name="T0" fmla="*/ 487 w 488"/>
              <a:gd name="T1" fmla="*/ 122 h 397"/>
              <a:gd name="T2" fmla="*/ 487 w 488"/>
              <a:gd name="T3" fmla="*/ 122 h 397"/>
              <a:gd name="T4" fmla="*/ 364 w 488"/>
              <a:gd name="T5" fmla="*/ 0 h 397"/>
              <a:gd name="T6" fmla="*/ 364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8 h 397"/>
              <a:gd name="T26" fmla="*/ 46 w 488"/>
              <a:gd name="T27" fmla="*/ 218 h 397"/>
              <a:gd name="T28" fmla="*/ 229 w 488"/>
              <a:gd name="T29" fmla="*/ 383 h 397"/>
              <a:gd name="T30" fmla="*/ 243 w 488"/>
              <a:gd name="T31" fmla="*/ 396 h 397"/>
              <a:gd name="T32" fmla="*/ 257 w 488"/>
              <a:gd name="T33" fmla="*/ 383 h 397"/>
              <a:gd name="T34" fmla="*/ 440 w 488"/>
              <a:gd name="T35" fmla="*/ 218 h 397"/>
              <a:gd name="T36" fmla="*/ 440 w 488"/>
              <a:gd name="T37" fmla="*/ 218 h 397"/>
              <a:gd name="T38" fmla="*/ 440 w 488"/>
              <a:gd name="T39" fmla="*/ 218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4" y="0"/>
                </a:cubicBezTo>
                <a:lnTo>
                  <a:pt x="364"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1"/>
                  <a:pt x="17" y="196"/>
                  <a:pt x="46" y="218"/>
                </a:cubicBezTo>
                <a:lnTo>
                  <a:pt x="46" y="218"/>
                </a:lnTo>
                <a:lnTo>
                  <a:pt x="229" y="383"/>
                </a:lnTo>
                <a:lnTo>
                  <a:pt x="243" y="396"/>
                </a:lnTo>
                <a:lnTo>
                  <a:pt x="257" y="383"/>
                </a:lnTo>
                <a:lnTo>
                  <a:pt x="440" y="218"/>
                </a:lnTo>
                <a:lnTo>
                  <a:pt x="440" y="218"/>
                </a:lnTo>
                <a:lnTo>
                  <a:pt x="440" y="218"/>
                </a:lnTo>
                <a:cubicBezTo>
                  <a:pt x="468" y="196"/>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6" name="Freeform 92">
            <a:extLst>
              <a:ext uri="{FF2B5EF4-FFF2-40B4-BE49-F238E27FC236}">
                <a16:creationId xmlns:a16="http://schemas.microsoft.com/office/drawing/2014/main" id="{D4E8690B-AB16-5844-BEE0-3BE2A7213D54}"/>
              </a:ext>
            </a:extLst>
          </p:cNvPr>
          <p:cNvSpPr>
            <a:spLocks noChangeArrowheads="1"/>
          </p:cNvSpPr>
          <p:nvPr/>
        </p:nvSpPr>
        <p:spPr bwMode="auto">
          <a:xfrm>
            <a:off x="7684526" y="5391362"/>
            <a:ext cx="609729" cy="494374"/>
          </a:xfrm>
          <a:custGeom>
            <a:avLst/>
            <a:gdLst>
              <a:gd name="T0" fmla="*/ 488 w 489"/>
              <a:gd name="T1" fmla="*/ 122 h 397"/>
              <a:gd name="T2" fmla="*/ 488 w 489"/>
              <a:gd name="T3" fmla="*/ 122 h 397"/>
              <a:gd name="T4" fmla="*/ 366 w 489"/>
              <a:gd name="T5" fmla="*/ 0 h 397"/>
              <a:gd name="T6" fmla="*/ 366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8 h 397"/>
              <a:gd name="T26" fmla="*/ 47 w 489"/>
              <a:gd name="T27" fmla="*/ 218 h 397"/>
              <a:gd name="T28" fmla="*/ 230 w 489"/>
              <a:gd name="T29" fmla="*/ 383 h 397"/>
              <a:gd name="T30" fmla="*/ 244 w 489"/>
              <a:gd name="T31" fmla="*/ 396 h 397"/>
              <a:gd name="T32" fmla="*/ 258 w 489"/>
              <a:gd name="T33" fmla="*/ 383 h 397"/>
              <a:gd name="T34" fmla="*/ 441 w 489"/>
              <a:gd name="T35" fmla="*/ 218 h 397"/>
              <a:gd name="T36" fmla="*/ 441 w 489"/>
              <a:gd name="T37" fmla="*/ 218 h 397"/>
              <a:gd name="T38" fmla="*/ 441 w 489"/>
              <a:gd name="T39" fmla="*/ 218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4" y="0"/>
                  <a:pt x="366" y="0"/>
                </a:cubicBezTo>
                <a:lnTo>
                  <a:pt x="366" y="0"/>
                </a:lnTo>
                <a:cubicBezTo>
                  <a:pt x="299"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9" y="196"/>
                  <a:pt x="47" y="218"/>
                </a:cubicBezTo>
                <a:lnTo>
                  <a:pt x="47" y="218"/>
                </a:lnTo>
                <a:lnTo>
                  <a:pt x="230" y="383"/>
                </a:lnTo>
                <a:lnTo>
                  <a:pt x="244" y="396"/>
                </a:lnTo>
                <a:lnTo>
                  <a:pt x="258" y="383"/>
                </a:lnTo>
                <a:lnTo>
                  <a:pt x="441" y="218"/>
                </a:lnTo>
                <a:lnTo>
                  <a:pt x="441" y="218"/>
                </a:lnTo>
                <a:lnTo>
                  <a:pt x="441" y="218"/>
                </a:lnTo>
                <a:cubicBezTo>
                  <a:pt x="470" y="196"/>
                  <a:pt x="488" y="161"/>
                  <a:pt x="488"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7" name="Freeform 93">
            <a:extLst>
              <a:ext uri="{FF2B5EF4-FFF2-40B4-BE49-F238E27FC236}">
                <a16:creationId xmlns:a16="http://schemas.microsoft.com/office/drawing/2014/main" id="{A28B4652-EA78-F147-B3B9-2A4E9E3BBD10}"/>
              </a:ext>
            </a:extLst>
          </p:cNvPr>
          <p:cNvSpPr>
            <a:spLocks noChangeArrowheads="1"/>
          </p:cNvSpPr>
          <p:nvPr/>
        </p:nvSpPr>
        <p:spPr bwMode="auto">
          <a:xfrm>
            <a:off x="8470029" y="5391362"/>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8 h 397"/>
              <a:gd name="T26" fmla="*/ 46 w 488"/>
              <a:gd name="T27" fmla="*/ 218 h 397"/>
              <a:gd name="T28" fmla="*/ 230 w 488"/>
              <a:gd name="T29" fmla="*/ 383 h 397"/>
              <a:gd name="T30" fmla="*/ 244 w 488"/>
              <a:gd name="T31" fmla="*/ 396 h 397"/>
              <a:gd name="T32" fmla="*/ 257 w 488"/>
              <a:gd name="T33" fmla="*/ 383 h 397"/>
              <a:gd name="T34" fmla="*/ 440 w 488"/>
              <a:gd name="T35" fmla="*/ 218 h 397"/>
              <a:gd name="T36" fmla="*/ 440 w 488"/>
              <a:gd name="T37" fmla="*/ 218 h 397"/>
              <a:gd name="T38" fmla="*/ 440 w 488"/>
              <a:gd name="T39" fmla="*/ 218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1" y="0"/>
                </a:cubicBezTo>
                <a:lnTo>
                  <a:pt x="121" y="0"/>
                </a:lnTo>
                <a:cubicBezTo>
                  <a:pt x="54" y="0"/>
                  <a:pt x="0" y="55"/>
                  <a:pt x="0" y="122"/>
                </a:cubicBezTo>
                <a:lnTo>
                  <a:pt x="0" y="122"/>
                </a:lnTo>
                <a:cubicBezTo>
                  <a:pt x="0" y="161"/>
                  <a:pt x="18" y="196"/>
                  <a:pt x="46" y="218"/>
                </a:cubicBezTo>
                <a:lnTo>
                  <a:pt x="46" y="218"/>
                </a:lnTo>
                <a:lnTo>
                  <a:pt x="230" y="383"/>
                </a:lnTo>
                <a:lnTo>
                  <a:pt x="244" y="396"/>
                </a:lnTo>
                <a:lnTo>
                  <a:pt x="257" y="383"/>
                </a:lnTo>
                <a:lnTo>
                  <a:pt x="440" y="218"/>
                </a:lnTo>
                <a:lnTo>
                  <a:pt x="440" y="218"/>
                </a:lnTo>
                <a:lnTo>
                  <a:pt x="440" y="218"/>
                </a:lnTo>
                <a:cubicBezTo>
                  <a:pt x="469" y="196"/>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8" name="Freeform 94">
            <a:extLst>
              <a:ext uri="{FF2B5EF4-FFF2-40B4-BE49-F238E27FC236}">
                <a16:creationId xmlns:a16="http://schemas.microsoft.com/office/drawing/2014/main" id="{B91309DA-2C24-4140-80B9-403D285DAC47}"/>
              </a:ext>
            </a:extLst>
          </p:cNvPr>
          <p:cNvSpPr>
            <a:spLocks noChangeArrowheads="1"/>
          </p:cNvSpPr>
          <p:nvPr/>
        </p:nvSpPr>
        <p:spPr bwMode="auto">
          <a:xfrm>
            <a:off x="9250042" y="5391362"/>
            <a:ext cx="609727" cy="494374"/>
          </a:xfrm>
          <a:custGeom>
            <a:avLst/>
            <a:gdLst>
              <a:gd name="T0" fmla="*/ 487 w 488"/>
              <a:gd name="T1" fmla="*/ 122 h 397"/>
              <a:gd name="T2" fmla="*/ 487 w 488"/>
              <a:gd name="T3" fmla="*/ 122 h 397"/>
              <a:gd name="T4" fmla="*/ 366 w 488"/>
              <a:gd name="T5" fmla="*/ 0 h 397"/>
              <a:gd name="T6" fmla="*/ 366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8 h 397"/>
              <a:gd name="T26" fmla="*/ 46 w 488"/>
              <a:gd name="T27" fmla="*/ 218 h 397"/>
              <a:gd name="T28" fmla="*/ 230 w 488"/>
              <a:gd name="T29" fmla="*/ 383 h 397"/>
              <a:gd name="T30" fmla="*/ 244 w 488"/>
              <a:gd name="T31" fmla="*/ 396 h 397"/>
              <a:gd name="T32" fmla="*/ 257 w 488"/>
              <a:gd name="T33" fmla="*/ 383 h 397"/>
              <a:gd name="T34" fmla="*/ 441 w 488"/>
              <a:gd name="T35" fmla="*/ 218 h 397"/>
              <a:gd name="T36" fmla="*/ 441 w 488"/>
              <a:gd name="T37" fmla="*/ 218 h 397"/>
              <a:gd name="T38" fmla="*/ 441 w 488"/>
              <a:gd name="T39" fmla="*/ 218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6" y="0"/>
                </a:cubicBezTo>
                <a:lnTo>
                  <a:pt x="366"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6"/>
                  <a:pt x="46" y="218"/>
                </a:cubicBezTo>
                <a:lnTo>
                  <a:pt x="46" y="218"/>
                </a:lnTo>
                <a:lnTo>
                  <a:pt x="230" y="383"/>
                </a:lnTo>
                <a:lnTo>
                  <a:pt x="244" y="396"/>
                </a:lnTo>
                <a:lnTo>
                  <a:pt x="257" y="383"/>
                </a:lnTo>
                <a:lnTo>
                  <a:pt x="441" y="218"/>
                </a:lnTo>
                <a:lnTo>
                  <a:pt x="441" y="218"/>
                </a:lnTo>
                <a:lnTo>
                  <a:pt x="441" y="218"/>
                </a:lnTo>
                <a:cubicBezTo>
                  <a:pt x="469" y="196"/>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29" name="Freeform 95">
            <a:extLst>
              <a:ext uri="{FF2B5EF4-FFF2-40B4-BE49-F238E27FC236}">
                <a16:creationId xmlns:a16="http://schemas.microsoft.com/office/drawing/2014/main" id="{434A36D2-520A-8B45-92BA-0B20D3CDF594}"/>
              </a:ext>
            </a:extLst>
          </p:cNvPr>
          <p:cNvSpPr>
            <a:spLocks noChangeArrowheads="1"/>
          </p:cNvSpPr>
          <p:nvPr/>
        </p:nvSpPr>
        <p:spPr bwMode="auto">
          <a:xfrm>
            <a:off x="10030055" y="5391362"/>
            <a:ext cx="609727" cy="494374"/>
          </a:xfrm>
          <a:custGeom>
            <a:avLst/>
            <a:gdLst>
              <a:gd name="T0" fmla="*/ 488 w 489"/>
              <a:gd name="T1" fmla="*/ 122 h 397"/>
              <a:gd name="T2" fmla="*/ 488 w 489"/>
              <a:gd name="T3" fmla="*/ 122 h 397"/>
              <a:gd name="T4" fmla="*/ 365 w 489"/>
              <a:gd name="T5" fmla="*/ 0 h 397"/>
              <a:gd name="T6" fmla="*/ 365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8 h 397"/>
              <a:gd name="T26" fmla="*/ 47 w 489"/>
              <a:gd name="T27" fmla="*/ 218 h 397"/>
              <a:gd name="T28" fmla="*/ 230 w 489"/>
              <a:gd name="T29" fmla="*/ 383 h 397"/>
              <a:gd name="T30" fmla="*/ 244 w 489"/>
              <a:gd name="T31" fmla="*/ 396 h 397"/>
              <a:gd name="T32" fmla="*/ 258 w 489"/>
              <a:gd name="T33" fmla="*/ 383 h 397"/>
              <a:gd name="T34" fmla="*/ 441 w 489"/>
              <a:gd name="T35" fmla="*/ 218 h 397"/>
              <a:gd name="T36" fmla="*/ 441 w 489"/>
              <a:gd name="T37" fmla="*/ 218 h 397"/>
              <a:gd name="T38" fmla="*/ 441 w 489"/>
              <a:gd name="T39" fmla="*/ 218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6"/>
                  <a:pt x="47" y="218"/>
                </a:cubicBezTo>
                <a:lnTo>
                  <a:pt x="47" y="218"/>
                </a:lnTo>
                <a:lnTo>
                  <a:pt x="230" y="383"/>
                </a:lnTo>
                <a:lnTo>
                  <a:pt x="244" y="396"/>
                </a:lnTo>
                <a:lnTo>
                  <a:pt x="258" y="383"/>
                </a:lnTo>
                <a:lnTo>
                  <a:pt x="441" y="218"/>
                </a:lnTo>
                <a:lnTo>
                  <a:pt x="441" y="218"/>
                </a:lnTo>
                <a:lnTo>
                  <a:pt x="441" y="218"/>
                </a:lnTo>
                <a:cubicBezTo>
                  <a:pt x="469" y="196"/>
                  <a:pt x="488" y="161"/>
                  <a:pt x="488"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30" name="Freeform 96">
            <a:extLst>
              <a:ext uri="{FF2B5EF4-FFF2-40B4-BE49-F238E27FC236}">
                <a16:creationId xmlns:a16="http://schemas.microsoft.com/office/drawing/2014/main" id="{CF6733F0-2DB7-B54F-8B00-27BEACF98E6B}"/>
              </a:ext>
            </a:extLst>
          </p:cNvPr>
          <p:cNvSpPr>
            <a:spLocks noChangeArrowheads="1"/>
          </p:cNvSpPr>
          <p:nvPr/>
        </p:nvSpPr>
        <p:spPr bwMode="auto">
          <a:xfrm>
            <a:off x="10793590" y="5391362"/>
            <a:ext cx="604235" cy="494374"/>
          </a:xfrm>
          <a:custGeom>
            <a:avLst/>
            <a:gdLst>
              <a:gd name="T0" fmla="*/ 486 w 487"/>
              <a:gd name="T1" fmla="*/ 122 h 397"/>
              <a:gd name="T2" fmla="*/ 486 w 487"/>
              <a:gd name="T3" fmla="*/ 122 h 397"/>
              <a:gd name="T4" fmla="*/ 365 w 487"/>
              <a:gd name="T5" fmla="*/ 0 h 397"/>
              <a:gd name="T6" fmla="*/ 365 w 487"/>
              <a:gd name="T7" fmla="*/ 0 h 397"/>
              <a:gd name="T8" fmla="*/ 243 w 487"/>
              <a:gd name="T9" fmla="*/ 122 h 397"/>
              <a:gd name="T10" fmla="*/ 243 w 487"/>
              <a:gd name="T11" fmla="*/ 122 h 397"/>
              <a:gd name="T12" fmla="*/ 243 w 487"/>
              <a:gd name="T13" fmla="*/ 122 h 397"/>
              <a:gd name="T14" fmla="*/ 243 w 487"/>
              <a:gd name="T15" fmla="*/ 122 h 397"/>
              <a:gd name="T16" fmla="*/ 121 w 487"/>
              <a:gd name="T17" fmla="*/ 0 h 397"/>
              <a:gd name="T18" fmla="*/ 121 w 487"/>
              <a:gd name="T19" fmla="*/ 0 h 397"/>
              <a:gd name="T20" fmla="*/ 0 w 487"/>
              <a:gd name="T21" fmla="*/ 122 h 397"/>
              <a:gd name="T22" fmla="*/ 0 w 487"/>
              <a:gd name="T23" fmla="*/ 122 h 397"/>
              <a:gd name="T24" fmla="*/ 45 w 487"/>
              <a:gd name="T25" fmla="*/ 218 h 397"/>
              <a:gd name="T26" fmla="*/ 45 w 487"/>
              <a:gd name="T27" fmla="*/ 218 h 397"/>
              <a:gd name="T28" fmla="*/ 230 w 487"/>
              <a:gd name="T29" fmla="*/ 383 h 397"/>
              <a:gd name="T30" fmla="*/ 243 w 487"/>
              <a:gd name="T31" fmla="*/ 396 h 397"/>
              <a:gd name="T32" fmla="*/ 257 w 487"/>
              <a:gd name="T33" fmla="*/ 383 h 397"/>
              <a:gd name="T34" fmla="*/ 440 w 487"/>
              <a:gd name="T35" fmla="*/ 218 h 397"/>
              <a:gd name="T36" fmla="*/ 440 w 487"/>
              <a:gd name="T37" fmla="*/ 218 h 397"/>
              <a:gd name="T38" fmla="*/ 440 w 487"/>
              <a:gd name="T39" fmla="*/ 218 h 397"/>
              <a:gd name="T40" fmla="*/ 486 w 487"/>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397">
                <a:moveTo>
                  <a:pt x="486" y="122"/>
                </a:moveTo>
                <a:lnTo>
                  <a:pt x="486" y="122"/>
                </a:lnTo>
                <a:cubicBezTo>
                  <a:pt x="486" y="55"/>
                  <a:pt x="432" y="0"/>
                  <a:pt x="365" y="0"/>
                </a:cubicBezTo>
                <a:lnTo>
                  <a:pt x="365" y="0"/>
                </a:lnTo>
                <a:cubicBezTo>
                  <a:pt x="297" y="0"/>
                  <a:pt x="243" y="55"/>
                  <a:pt x="243" y="122"/>
                </a:cubicBezTo>
                <a:lnTo>
                  <a:pt x="243" y="122"/>
                </a:lnTo>
                <a:cubicBezTo>
                  <a:pt x="243" y="125"/>
                  <a:pt x="243" y="125"/>
                  <a:pt x="243" y="122"/>
                </a:cubicBezTo>
                <a:lnTo>
                  <a:pt x="243" y="122"/>
                </a:lnTo>
                <a:cubicBezTo>
                  <a:pt x="243" y="55"/>
                  <a:pt x="188" y="0"/>
                  <a:pt x="121" y="0"/>
                </a:cubicBezTo>
                <a:lnTo>
                  <a:pt x="121" y="0"/>
                </a:lnTo>
                <a:cubicBezTo>
                  <a:pt x="54" y="0"/>
                  <a:pt x="0" y="55"/>
                  <a:pt x="0" y="122"/>
                </a:cubicBezTo>
                <a:lnTo>
                  <a:pt x="0" y="122"/>
                </a:lnTo>
                <a:cubicBezTo>
                  <a:pt x="0" y="161"/>
                  <a:pt x="17" y="196"/>
                  <a:pt x="45" y="218"/>
                </a:cubicBezTo>
                <a:lnTo>
                  <a:pt x="45" y="218"/>
                </a:lnTo>
                <a:lnTo>
                  <a:pt x="230" y="383"/>
                </a:lnTo>
                <a:lnTo>
                  <a:pt x="243" y="396"/>
                </a:lnTo>
                <a:lnTo>
                  <a:pt x="257" y="383"/>
                </a:lnTo>
                <a:lnTo>
                  <a:pt x="440" y="218"/>
                </a:lnTo>
                <a:lnTo>
                  <a:pt x="440" y="218"/>
                </a:lnTo>
                <a:lnTo>
                  <a:pt x="440" y="218"/>
                </a:lnTo>
                <a:cubicBezTo>
                  <a:pt x="468" y="196"/>
                  <a:pt x="486" y="161"/>
                  <a:pt x="486"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31" name="Freeform 97">
            <a:extLst>
              <a:ext uri="{FF2B5EF4-FFF2-40B4-BE49-F238E27FC236}">
                <a16:creationId xmlns:a16="http://schemas.microsoft.com/office/drawing/2014/main" id="{49202E44-8E8C-394A-B5F7-74C155F7039F}"/>
              </a:ext>
            </a:extLst>
          </p:cNvPr>
          <p:cNvSpPr>
            <a:spLocks noChangeArrowheads="1"/>
          </p:cNvSpPr>
          <p:nvPr/>
        </p:nvSpPr>
        <p:spPr bwMode="auto">
          <a:xfrm>
            <a:off x="11573603" y="5391362"/>
            <a:ext cx="609729" cy="494374"/>
          </a:xfrm>
          <a:custGeom>
            <a:avLst/>
            <a:gdLst>
              <a:gd name="T0" fmla="*/ 487 w 488"/>
              <a:gd name="T1" fmla="*/ 122 h 397"/>
              <a:gd name="T2" fmla="*/ 487 w 488"/>
              <a:gd name="T3" fmla="*/ 122 h 397"/>
              <a:gd name="T4" fmla="*/ 365 w 488"/>
              <a:gd name="T5" fmla="*/ 0 h 397"/>
              <a:gd name="T6" fmla="*/ 365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8 h 397"/>
              <a:gd name="T26" fmla="*/ 46 w 488"/>
              <a:gd name="T27" fmla="*/ 218 h 397"/>
              <a:gd name="T28" fmla="*/ 229 w 488"/>
              <a:gd name="T29" fmla="*/ 383 h 397"/>
              <a:gd name="T30" fmla="*/ 243 w 488"/>
              <a:gd name="T31" fmla="*/ 396 h 397"/>
              <a:gd name="T32" fmla="*/ 257 w 488"/>
              <a:gd name="T33" fmla="*/ 383 h 397"/>
              <a:gd name="T34" fmla="*/ 441 w 488"/>
              <a:gd name="T35" fmla="*/ 218 h 397"/>
              <a:gd name="T36" fmla="*/ 441 w 488"/>
              <a:gd name="T37" fmla="*/ 218 h 397"/>
              <a:gd name="T38" fmla="*/ 441 w 488"/>
              <a:gd name="T39" fmla="*/ 218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5" y="0"/>
                </a:cubicBezTo>
                <a:lnTo>
                  <a:pt x="365"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1"/>
                  <a:pt x="18" y="196"/>
                  <a:pt x="46" y="218"/>
                </a:cubicBezTo>
                <a:lnTo>
                  <a:pt x="46" y="218"/>
                </a:lnTo>
                <a:lnTo>
                  <a:pt x="229" y="383"/>
                </a:lnTo>
                <a:lnTo>
                  <a:pt x="243" y="396"/>
                </a:lnTo>
                <a:lnTo>
                  <a:pt x="257" y="383"/>
                </a:lnTo>
                <a:lnTo>
                  <a:pt x="441" y="218"/>
                </a:lnTo>
                <a:lnTo>
                  <a:pt x="441" y="218"/>
                </a:lnTo>
                <a:lnTo>
                  <a:pt x="441" y="218"/>
                </a:lnTo>
                <a:cubicBezTo>
                  <a:pt x="469" y="196"/>
                  <a:pt x="487" y="161"/>
                  <a:pt x="487" y="122"/>
                </a:cubicBezTo>
              </a:path>
            </a:pathLst>
          </a:custGeom>
          <a:solidFill>
            <a:schemeClr val="accent1"/>
          </a:solidFill>
          <a:ln>
            <a:noFill/>
          </a:ln>
          <a:effectLst/>
        </p:spPr>
        <p:txBody>
          <a:bodyPr wrap="none" anchor="ctr"/>
          <a:lstStyle/>
          <a:p>
            <a:endParaRPr lang="en-US" sz="3599" dirty="0">
              <a:latin typeface="Poppins" panose="00000500000000000000" pitchFamily="2" charset="0"/>
            </a:endParaRPr>
          </a:p>
        </p:txBody>
      </p:sp>
      <p:sp>
        <p:nvSpPr>
          <p:cNvPr id="32" name="Freeform 98">
            <a:extLst>
              <a:ext uri="{FF2B5EF4-FFF2-40B4-BE49-F238E27FC236}">
                <a16:creationId xmlns:a16="http://schemas.microsoft.com/office/drawing/2014/main" id="{7E8AC775-0B2D-F34A-899A-969F2F45418E}"/>
              </a:ext>
            </a:extLst>
          </p:cNvPr>
          <p:cNvSpPr>
            <a:spLocks noChangeArrowheads="1"/>
          </p:cNvSpPr>
          <p:nvPr/>
        </p:nvSpPr>
        <p:spPr bwMode="auto">
          <a:xfrm>
            <a:off x="6119006" y="6380111"/>
            <a:ext cx="609727" cy="494374"/>
          </a:xfrm>
          <a:custGeom>
            <a:avLst/>
            <a:gdLst>
              <a:gd name="T0" fmla="*/ 487 w 488"/>
              <a:gd name="T1" fmla="*/ 122 h 396"/>
              <a:gd name="T2" fmla="*/ 487 w 488"/>
              <a:gd name="T3" fmla="*/ 122 h 396"/>
              <a:gd name="T4" fmla="*/ 365 w 488"/>
              <a:gd name="T5" fmla="*/ 0 h 396"/>
              <a:gd name="T6" fmla="*/ 365 w 488"/>
              <a:gd name="T7" fmla="*/ 0 h 396"/>
              <a:gd name="T8" fmla="*/ 244 w 488"/>
              <a:gd name="T9" fmla="*/ 122 h 396"/>
              <a:gd name="T10" fmla="*/ 244 w 488"/>
              <a:gd name="T11" fmla="*/ 122 h 396"/>
              <a:gd name="T12" fmla="*/ 244 w 488"/>
              <a:gd name="T13" fmla="*/ 122 h 396"/>
              <a:gd name="T14" fmla="*/ 244 w 488"/>
              <a:gd name="T15" fmla="*/ 122 h 396"/>
              <a:gd name="T16" fmla="*/ 122 w 488"/>
              <a:gd name="T17" fmla="*/ 0 h 396"/>
              <a:gd name="T18" fmla="*/ 122 w 488"/>
              <a:gd name="T19" fmla="*/ 0 h 396"/>
              <a:gd name="T20" fmla="*/ 0 w 488"/>
              <a:gd name="T21" fmla="*/ 122 h 396"/>
              <a:gd name="T22" fmla="*/ 0 w 488"/>
              <a:gd name="T23" fmla="*/ 122 h 396"/>
              <a:gd name="T24" fmla="*/ 46 w 488"/>
              <a:gd name="T25" fmla="*/ 217 h 396"/>
              <a:gd name="T26" fmla="*/ 46 w 488"/>
              <a:gd name="T27" fmla="*/ 217 h 396"/>
              <a:gd name="T28" fmla="*/ 230 w 488"/>
              <a:gd name="T29" fmla="*/ 383 h 396"/>
              <a:gd name="T30" fmla="*/ 244 w 488"/>
              <a:gd name="T31" fmla="*/ 395 h 396"/>
              <a:gd name="T32" fmla="*/ 257 w 488"/>
              <a:gd name="T33" fmla="*/ 383 h 396"/>
              <a:gd name="T34" fmla="*/ 441 w 488"/>
              <a:gd name="T35" fmla="*/ 217 h 396"/>
              <a:gd name="T36" fmla="*/ 441 w 488"/>
              <a:gd name="T37" fmla="*/ 217 h 396"/>
              <a:gd name="T38" fmla="*/ 441 w 488"/>
              <a:gd name="T39" fmla="*/ 217 h 396"/>
              <a:gd name="T40" fmla="*/ 487 w 488"/>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6">
                <a:moveTo>
                  <a:pt x="487" y="122"/>
                </a:moveTo>
                <a:lnTo>
                  <a:pt x="487" y="122"/>
                </a:lnTo>
                <a:cubicBezTo>
                  <a:pt x="487" y="54"/>
                  <a:pt x="433" y="0"/>
                  <a:pt x="365" y="0"/>
                </a:cubicBezTo>
                <a:lnTo>
                  <a:pt x="365" y="0"/>
                </a:lnTo>
                <a:cubicBezTo>
                  <a:pt x="298" y="0"/>
                  <a:pt x="244" y="54"/>
                  <a:pt x="244" y="122"/>
                </a:cubicBezTo>
                <a:lnTo>
                  <a:pt x="244" y="122"/>
                </a:lnTo>
                <a:cubicBezTo>
                  <a:pt x="244" y="124"/>
                  <a:pt x="244" y="124"/>
                  <a:pt x="244" y="122"/>
                </a:cubicBezTo>
                <a:lnTo>
                  <a:pt x="244" y="122"/>
                </a:lnTo>
                <a:cubicBezTo>
                  <a:pt x="244" y="54"/>
                  <a:pt x="189" y="0"/>
                  <a:pt x="122" y="0"/>
                </a:cubicBezTo>
                <a:lnTo>
                  <a:pt x="122" y="0"/>
                </a:lnTo>
                <a:cubicBezTo>
                  <a:pt x="55" y="0"/>
                  <a:pt x="0" y="54"/>
                  <a:pt x="0" y="122"/>
                </a:cubicBezTo>
                <a:lnTo>
                  <a:pt x="0" y="122"/>
                </a:lnTo>
                <a:cubicBezTo>
                  <a:pt x="0" y="161"/>
                  <a:pt x="18" y="195"/>
                  <a:pt x="46" y="217"/>
                </a:cubicBezTo>
                <a:lnTo>
                  <a:pt x="46" y="217"/>
                </a:lnTo>
                <a:lnTo>
                  <a:pt x="230" y="383"/>
                </a:lnTo>
                <a:lnTo>
                  <a:pt x="244" y="395"/>
                </a:lnTo>
                <a:lnTo>
                  <a:pt x="257" y="383"/>
                </a:lnTo>
                <a:lnTo>
                  <a:pt x="441" y="217"/>
                </a:lnTo>
                <a:lnTo>
                  <a:pt x="441" y="217"/>
                </a:lnTo>
                <a:lnTo>
                  <a:pt x="441" y="217"/>
                </a:lnTo>
                <a:cubicBezTo>
                  <a:pt x="469" y="195"/>
                  <a:pt x="487" y="161"/>
                  <a:pt x="487"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3" name="Freeform 99">
            <a:extLst>
              <a:ext uri="{FF2B5EF4-FFF2-40B4-BE49-F238E27FC236}">
                <a16:creationId xmlns:a16="http://schemas.microsoft.com/office/drawing/2014/main" id="{FEB42A75-FECD-784D-8003-8A1930811E26}"/>
              </a:ext>
            </a:extLst>
          </p:cNvPr>
          <p:cNvSpPr>
            <a:spLocks noChangeArrowheads="1"/>
          </p:cNvSpPr>
          <p:nvPr/>
        </p:nvSpPr>
        <p:spPr bwMode="auto">
          <a:xfrm>
            <a:off x="6904513" y="6380111"/>
            <a:ext cx="609729" cy="494374"/>
          </a:xfrm>
          <a:custGeom>
            <a:avLst/>
            <a:gdLst>
              <a:gd name="T0" fmla="*/ 487 w 488"/>
              <a:gd name="T1" fmla="*/ 122 h 396"/>
              <a:gd name="T2" fmla="*/ 487 w 488"/>
              <a:gd name="T3" fmla="*/ 122 h 396"/>
              <a:gd name="T4" fmla="*/ 364 w 488"/>
              <a:gd name="T5" fmla="*/ 0 h 396"/>
              <a:gd name="T6" fmla="*/ 364 w 488"/>
              <a:gd name="T7" fmla="*/ 0 h 396"/>
              <a:gd name="T8" fmla="*/ 243 w 488"/>
              <a:gd name="T9" fmla="*/ 122 h 396"/>
              <a:gd name="T10" fmla="*/ 243 w 488"/>
              <a:gd name="T11" fmla="*/ 122 h 396"/>
              <a:gd name="T12" fmla="*/ 243 w 488"/>
              <a:gd name="T13" fmla="*/ 122 h 396"/>
              <a:gd name="T14" fmla="*/ 243 w 488"/>
              <a:gd name="T15" fmla="*/ 122 h 396"/>
              <a:gd name="T16" fmla="*/ 121 w 488"/>
              <a:gd name="T17" fmla="*/ 0 h 396"/>
              <a:gd name="T18" fmla="*/ 121 w 488"/>
              <a:gd name="T19" fmla="*/ 0 h 396"/>
              <a:gd name="T20" fmla="*/ 0 w 488"/>
              <a:gd name="T21" fmla="*/ 122 h 396"/>
              <a:gd name="T22" fmla="*/ 0 w 488"/>
              <a:gd name="T23" fmla="*/ 122 h 396"/>
              <a:gd name="T24" fmla="*/ 46 w 488"/>
              <a:gd name="T25" fmla="*/ 217 h 396"/>
              <a:gd name="T26" fmla="*/ 46 w 488"/>
              <a:gd name="T27" fmla="*/ 217 h 396"/>
              <a:gd name="T28" fmla="*/ 229 w 488"/>
              <a:gd name="T29" fmla="*/ 383 h 396"/>
              <a:gd name="T30" fmla="*/ 243 w 488"/>
              <a:gd name="T31" fmla="*/ 395 h 396"/>
              <a:gd name="T32" fmla="*/ 257 w 488"/>
              <a:gd name="T33" fmla="*/ 383 h 396"/>
              <a:gd name="T34" fmla="*/ 440 w 488"/>
              <a:gd name="T35" fmla="*/ 217 h 396"/>
              <a:gd name="T36" fmla="*/ 440 w 488"/>
              <a:gd name="T37" fmla="*/ 217 h 396"/>
              <a:gd name="T38" fmla="*/ 440 w 488"/>
              <a:gd name="T39" fmla="*/ 217 h 396"/>
              <a:gd name="T40" fmla="*/ 487 w 488"/>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6">
                <a:moveTo>
                  <a:pt x="487" y="122"/>
                </a:moveTo>
                <a:lnTo>
                  <a:pt x="487" y="122"/>
                </a:lnTo>
                <a:cubicBezTo>
                  <a:pt x="487" y="54"/>
                  <a:pt x="432" y="0"/>
                  <a:pt x="364" y="0"/>
                </a:cubicBezTo>
                <a:lnTo>
                  <a:pt x="364" y="0"/>
                </a:lnTo>
                <a:cubicBezTo>
                  <a:pt x="297" y="0"/>
                  <a:pt x="243" y="54"/>
                  <a:pt x="243" y="122"/>
                </a:cubicBezTo>
                <a:lnTo>
                  <a:pt x="243" y="122"/>
                </a:lnTo>
                <a:cubicBezTo>
                  <a:pt x="243" y="124"/>
                  <a:pt x="243" y="124"/>
                  <a:pt x="243" y="122"/>
                </a:cubicBezTo>
                <a:lnTo>
                  <a:pt x="243" y="122"/>
                </a:lnTo>
                <a:cubicBezTo>
                  <a:pt x="243" y="54"/>
                  <a:pt x="189" y="0"/>
                  <a:pt x="121" y="0"/>
                </a:cubicBezTo>
                <a:lnTo>
                  <a:pt x="121" y="0"/>
                </a:lnTo>
                <a:cubicBezTo>
                  <a:pt x="54" y="0"/>
                  <a:pt x="0" y="54"/>
                  <a:pt x="0" y="122"/>
                </a:cubicBezTo>
                <a:lnTo>
                  <a:pt x="0" y="122"/>
                </a:lnTo>
                <a:cubicBezTo>
                  <a:pt x="0" y="161"/>
                  <a:pt x="17" y="195"/>
                  <a:pt x="46" y="217"/>
                </a:cubicBezTo>
                <a:lnTo>
                  <a:pt x="46" y="217"/>
                </a:lnTo>
                <a:lnTo>
                  <a:pt x="229" y="383"/>
                </a:lnTo>
                <a:lnTo>
                  <a:pt x="243" y="395"/>
                </a:lnTo>
                <a:lnTo>
                  <a:pt x="257" y="383"/>
                </a:lnTo>
                <a:lnTo>
                  <a:pt x="440" y="217"/>
                </a:lnTo>
                <a:lnTo>
                  <a:pt x="440" y="217"/>
                </a:lnTo>
                <a:lnTo>
                  <a:pt x="440" y="217"/>
                </a:lnTo>
                <a:cubicBezTo>
                  <a:pt x="468" y="195"/>
                  <a:pt x="487" y="161"/>
                  <a:pt x="487"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4" name="Freeform 100">
            <a:extLst>
              <a:ext uri="{FF2B5EF4-FFF2-40B4-BE49-F238E27FC236}">
                <a16:creationId xmlns:a16="http://schemas.microsoft.com/office/drawing/2014/main" id="{43B3ACC4-A83E-534F-99C4-CFFC6BF4B80B}"/>
              </a:ext>
            </a:extLst>
          </p:cNvPr>
          <p:cNvSpPr>
            <a:spLocks noChangeArrowheads="1"/>
          </p:cNvSpPr>
          <p:nvPr/>
        </p:nvSpPr>
        <p:spPr bwMode="auto">
          <a:xfrm>
            <a:off x="7684526" y="6380111"/>
            <a:ext cx="609729" cy="494374"/>
          </a:xfrm>
          <a:custGeom>
            <a:avLst/>
            <a:gdLst>
              <a:gd name="T0" fmla="*/ 488 w 489"/>
              <a:gd name="T1" fmla="*/ 122 h 396"/>
              <a:gd name="T2" fmla="*/ 488 w 489"/>
              <a:gd name="T3" fmla="*/ 122 h 396"/>
              <a:gd name="T4" fmla="*/ 366 w 489"/>
              <a:gd name="T5" fmla="*/ 0 h 396"/>
              <a:gd name="T6" fmla="*/ 366 w 489"/>
              <a:gd name="T7" fmla="*/ 0 h 396"/>
              <a:gd name="T8" fmla="*/ 244 w 489"/>
              <a:gd name="T9" fmla="*/ 122 h 396"/>
              <a:gd name="T10" fmla="*/ 244 w 489"/>
              <a:gd name="T11" fmla="*/ 122 h 396"/>
              <a:gd name="T12" fmla="*/ 244 w 489"/>
              <a:gd name="T13" fmla="*/ 122 h 396"/>
              <a:gd name="T14" fmla="*/ 244 w 489"/>
              <a:gd name="T15" fmla="*/ 122 h 396"/>
              <a:gd name="T16" fmla="*/ 122 w 489"/>
              <a:gd name="T17" fmla="*/ 0 h 396"/>
              <a:gd name="T18" fmla="*/ 122 w 489"/>
              <a:gd name="T19" fmla="*/ 0 h 396"/>
              <a:gd name="T20" fmla="*/ 0 w 489"/>
              <a:gd name="T21" fmla="*/ 122 h 396"/>
              <a:gd name="T22" fmla="*/ 0 w 489"/>
              <a:gd name="T23" fmla="*/ 122 h 396"/>
              <a:gd name="T24" fmla="*/ 47 w 489"/>
              <a:gd name="T25" fmla="*/ 217 h 396"/>
              <a:gd name="T26" fmla="*/ 47 w 489"/>
              <a:gd name="T27" fmla="*/ 217 h 396"/>
              <a:gd name="T28" fmla="*/ 230 w 489"/>
              <a:gd name="T29" fmla="*/ 383 h 396"/>
              <a:gd name="T30" fmla="*/ 244 w 489"/>
              <a:gd name="T31" fmla="*/ 395 h 396"/>
              <a:gd name="T32" fmla="*/ 258 w 489"/>
              <a:gd name="T33" fmla="*/ 383 h 396"/>
              <a:gd name="T34" fmla="*/ 441 w 489"/>
              <a:gd name="T35" fmla="*/ 217 h 396"/>
              <a:gd name="T36" fmla="*/ 441 w 489"/>
              <a:gd name="T37" fmla="*/ 217 h 396"/>
              <a:gd name="T38" fmla="*/ 441 w 489"/>
              <a:gd name="T39" fmla="*/ 217 h 396"/>
              <a:gd name="T40" fmla="*/ 488 w 489"/>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6">
                <a:moveTo>
                  <a:pt x="488" y="122"/>
                </a:moveTo>
                <a:lnTo>
                  <a:pt x="488" y="122"/>
                </a:lnTo>
                <a:cubicBezTo>
                  <a:pt x="488" y="54"/>
                  <a:pt x="434" y="0"/>
                  <a:pt x="366" y="0"/>
                </a:cubicBezTo>
                <a:lnTo>
                  <a:pt x="366" y="0"/>
                </a:lnTo>
                <a:cubicBezTo>
                  <a:pt x="299" y="0"/>
                  <a:pt x="244" y="54"/>
                  <a:pt x="244" y="122"/>
                </a:cubicBezTo>
                <a:lnTo>
                  <a:pt x="244" y="122"/>
                </a:lnTo>
                <a:cubicBezTo>
                  <a:pt x="244" y="124"/>
                  <a:pt x="244" y="124"/>
                  <a:pt x="244" y="122"/>
                </a:cubicBezTo>
                <a:lnTo>
                  <a:pt x="244" y="122"/>
                </a:lnTo>
                <a:cubicBezTo>
                  <a:pt x="244" y="54"/>
                  <a:pt x="189" y="0"/>
                  <a:pt x="122" y="0"/>
                </a:cubicBezTo>
                <a:lnTo>
                  <a:pt x="122" y="0"/>
                </a:lnTo>
                <a:cubicBezTo>
                  <a:pt x="55" y="0"/>
                  <a:pt x="0" y="54"/>
                  <a:pt x="0" y="122"/>
                </a:cubicBezTo>
                <a:lnTo>
                  <a:pt x="0" y="122"/>
                </a:lnTo>
                <a:cubicBezTo>
                  <a:pt x="0" y="161"/>
                  <a:pt x="19" y="195"/>
                  <a:pt x="47" y="217"/>
                </a:cubicBezTo>
                <a:lnTo>
                  <a:pt x="47" y="217"/>
                </a:lnTo>
                <a:lnTo>
                  <a:pt x="230" y="383"/>
                </a:lnTo>
                <a:lnTo>
                  <a:pt x="244" y="395"/>
                </a:lnTo>
                <a:lnTo>
                  <a:pt x="258" y="383"/>
                </a:lnTo>
                <a:lnTo>
                  <a:pt x="441" y="217"/>
                </a:lnTo>
                <a:lnTo>
                  <a:pt x="441" y="217"/>
                </a:lnTo>
                <a:lnTo>
                  <a:pt x="441" y="217"/>
                </a:lnTo>
                <a:cubicBezTo>
                  <a:pt x="470" y="195"/>
                  <a:pt x="488" y="161"/>
                  <a:pt x="488"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5" name="Freeform 101">
            <a:extLst>
              <a:ext uri="{FF2B5EF4-FFF2-40B4-BE49-F238E27FC236}">
                <a16:creationId xmlns:a16="http://schemas.microsoft.com/office/drawing/2014/main" id="{BE0175BF-16EA-F842-81AD-44C96779E222}"/>
              </a:ext>
            </a:extLst>
          </p:cNvPr>
          <p:cNvSpPr>
            <a:spLocks noChangeArrowheads="1"/>
          </p:cNvSpPr>
          <p:nvPr/>
        </p:nvSpPr>
        <p:spPr bwMode="auto">
          <a:xfrm>
            <a:off x="8470029" y="6380111"/>
            <a:ext cx="609727" cy="494374"/>
          </a:xfrm>
          <a:custGeom>
            <a:avLst/>
            <a:gdLst>
              <a:gd name="T0" fmla="*/ 487 w 488"/>
              <a:gd name="T1" fmla="*/ 122 h 396"/>
              <a:gd name="T2" fmla="*/ 487 w 488"/>
              <a:gd name="T3" fmla="*/ 122 h 396"/>
              <a:gd name="T4" fmla="*/ 365 w 488"/>
              <a:gd name="T5" fmla="*/ 0 h 396"/>
              <a:gd name="T6" fmla="*/ 365 w 488"/>
              <a:gd name="T7" fmla="*/ 0 h 396"/>
              <a:gd name="T8" fmla="*/ 244 w 488"/>
              <a:gd name="T9" fmla="*/ 122 h 396"/>
              <a:gd name="T10" fmla="*/ 244 w 488"/>
              <a:gd name="T11" fmla="*/ 122 h 396"/>
              <a:gd name="T12" fmla="*/ 244 w 488"/>
              <a:gd name="T13" fmla="*/ 122 h 396"/>
              <a:gd name="T14" fmla="*/ 244 w 488"/>
              <a:gd name="T15" fmla="*/ 122 h 396"/>
              <a:gd name="T16" fmla="*/ 121 w 488"/>
              <a:gd name="T17" fmla="*/ 0 h 396"/>
              <a:gd name="T18" fmla="*/ 121 w 488"/>
              <a:gd name="T19" fmla="*/ 0 h 396"/>
              <a:gd name="T20" fmla="*/ 0 w 488"/>
              <a:gd name="T21" fmla="*/ 122 h 396"/>
              <a:gd name="T22" fmla="*/ 0 w 488"/>
              <a:gd name="T23" fmla="*/ 122 h 396"/>
              <a:gd name="T24" fmla="*/ 46 w 488"/>
              <a:gd name="T25" fmla="*/ 217 h 396"/>
              <a:gd name="T26" fmla="*/ 46 w 488"/>
              <a:gd name="T27" fmla="*/ 217 h 396"/>
              <a:gd name="T28" fmla="*/ 230 w 488"/>
              <a:gd name="T29" fmla="*/ 383 h 396"/>
              <a:gd name="T30" fmla="*/ 244 w 488"/>
              <a:gd name="T31" fmla="*/ 395 h 396"/>
              <a:gd name="T32" fmla="*/ 257 w 488"/>
              <a:gd name="T33" fmla="*/ 383 h 396"/>
              <a:gd name="T34" fmla="*/ 440 w 488"/>
              <a:gd name="T35" fmla="*/ 217 h 396"/>
              <a:gd name="T36" fmla="*/ 440 w 488"/>
              <a:gd name="T37" fmla="*/ 217 h 396"/>
              <a:gd name="T38" fmla="*/ 440 w 488"/>
              <a:gd name="T39" fmla="*/ 217 h 396"/>
              <a:gd name="T40" fmla="*/ 487 w 488"/>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6">
                <a:moveTo>
                  <a:pt x="487" y="122"/>
                </a:moveTo>
                <a:lnTo>
                  <a:pt x="487" y="122"/>
                </a:lnTo>
                <a:cubicBezTo>
                  <a:pt x="487" y="54"/>
                  <a:pt x="433" y="0"/>
                  <a:pt x="365" y="0"/>
                </a:cubicBezTo>
                <a:lnTo>
                  <a:pt x="365" y="0"/>
                </a:lnTo>
                <a:cubicBezTo>
                  <a:pt x="298" y="0"/>
                  <a:pt x="244" y="54"/>
                  <a:pt x="244" y="122"/>
                </a:cubicBezTo>
                <a:lnTo>
                  <a:pt x="244" y="122"/>
                </a:lnTo>
                <a:cubicBezTo>
                  <a:pt x="244" y="124"/>
                  <a:pt x="244" y="124"/>
                  <a:pt x="244" y="122"/>
                </a:cubicBezTo>
                <a:lnTo>
                  <a:pt x="244" y="122"/>
                </a:lnTo>
                <a:cubicBezTo>
                  <a:pt x="244" y="54"/>
                  <a:pt x="189" y="0"/>
                  <a:pt x="121" y="0"/>
                </a:cubicBezTo>
                <a:lnTo>
                  <a:pt x="121" y="0"/>
                </a:lnTo>
                <a:cubicBezTo>
                  <a:pt x="54" y="0"/>
                  <a:pt x="0" y="54"/>
                  <a:pt x="0" y="122"/>
                </a:cubicBezTo>
                <a:lnTo>
                  <a:pt x="0" y="122"/>
                </a:lnTo>
                <a:cubicBezTo>
                  <a:pt x="0" y="161"/>
                  <a:pt x="18" y="195"/>
                  <a:pt x="46" y="217"/>
                </a:cubicBezTo>
                <a:lnTo>
                  <a:pt x="46" y="217"/>
                </a:lnTo>
                <a:lnTo>
                  <a:pt x="230" y="383"/>
                </a:lnTo>
                <a:lnTo>
                  <a:pt x="244" y="395"/>
                </a:lnTo>
                <a:lnTo>
                  <a:pt x="257" y="383"/>
                </a:lnTo>
                <a:lnTo>
                  <a:pt x="440" y="217"/>
                </a:lnTo>
                <a:lnTo>
                  <a:pt x="440" y="217"/>
                </a:lnTo>
                <a:lnTo>
                  <a:pt x="440" y="217"/>
                </a:lnTo>
                <a:cubicBezTo>
                  <a:pt x="469" y="195"/>
                  <a:pt x="487" y="161"/>
                  <a:pt x="487"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6" name="Freeform 102">
            <a:extLst>
              <a:ext uri="{FF2B5EF4-FFF2-40B4-BE49-F238E27FC236}">
                <a16:creationId xmlns:a16="http://schemas.microsoft.com/office/drawing/2014/main" id="{23A96E7A-6C02-7441-B2DE-A24ECF09E125}"/>
              </a:ext>
            </a:extLst>
          </p:cNvPr>
          <p:cNvSpPr>
            <a:spLocks noChangeArrowheads="1"/>
          </p:cNvSpPr>
          <p:nvPr/>
        </p:nvSpPr>
        <p:spPr bwMode="auto">
          <a:xfrm>
            <a:off x="9250042" y="6380111"/>
            <a:ext cx="609727" cy="494374"/>
          </a:xfrm>
          <a:custGeom>
            <a:avLst/>
            <a:gdLst>
              <a:gd name="T0" fmla="*/ 487 w 488"/>
              <a:gd name="T1" fmla="*/ 122 h 396"/>
              <a:gd name="T2" fmla="*/ 487 w 488"/>
              <a:gd name="T3" fmla="*/ 122 h 396"/>
              <a:gd name="T4" fmla="*/ 366 w 488"/>
              <a:gd name="T5" fmla="*/ 0 h 396"/>
              <a:gd name="T6" fmla="*/ 366 w 488"/>
              <a:gd name="T7" fmla="*/ 0 h 396"/>
              <a:gd name="T8" fmla="*/ 244 w 488"/>
              <a:gd name="T9" fmla="*/ 122 h 396"/>
              <a:gd name="T10" fmla="*/ 244 w 488"/>
              <a:gd name="T11" fmla="*/ 122 h 396"/>
              <a:gd name="T12" fmla="*/ 244 w 488"/>
              <a:gd name="T13" fmla="*/ 122 h 396"/>
              <a:gd name="T14" fmla="*/ 244 w 488"/>
              <a:gd name="T15" fmla="*/ 122 h 396"/>
              <a:gd name="T16" fmla="*/ 122 w 488"/>
              <a:gd name="T17" fmla="*/ 0 h 396"/>
              <a:gd name="T18" fmla="*/ 122 w 488"/>
              <a:gd name="T19" fmla="*/ 0 h 396"/>
              <a:gd name="T20" fmla="*/ 0 w 488"/>
              <a:gd name="T21" fmla="*/ 122 h 396"/>
              <a:gd name="T22" fmla="*/ 0 w 488"/>
              <a:gd name="T23" fmla="*/ 122 h 396"/>
              <a:gd name="T24" fmla="*/ 46 w 488"/>
              <a:gd name="T25" fmla="*/ 217 h 396"/>
              <a:gd name="T26" fmla="*/ 46 w 488"/>
              <a:gd name="T27" fmla="*/ 217 h 396"/>
              <a:gd name="T28" fmla="*/ 230 w 488"/>
              <a:gd name="T29" fmla="*/ 383 h 396"/>
              <a:gd name="T30" fmla="*/ 244 w 488"/>
              <a:gd name="T31" fmla="*/ 395 h 396"/>
              <a:gd name="T32" fmla="*/ 257 w 488"/>
              <a:gd name="T33" fmla="*/ 383 h 396"/>
              <a:gd name="T34" fmla="*/ 441 w 488"/>
              <a:gd name="T35" fmla="*/ 217 h 396"/>
              <a:gd name="T36" fmla="*/ 441 w 488"/>
              <a:gd name="T37" fmla="*/ 217 h 396"/>
              <a:gd name="T38" fmla="*/ 441 w 488"/>
              <a:gd name="T39" fmla="*/ 217 h 396"/>
              <a:gd name="T40" fmla="*/ 487 w 488"/>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6">
                <a:moveTo>
                  <a:pt x="487" y="122"/>
                </a:moveTo>
                <a:lnTo>
                  <a:pt x="487" y="122"/>
                </a:lnTo>
                <a:cubicBezTo>
                  <a:pt x="487" y="54"/>
                  <a:pt x="433" y="0"/>
                  <a:pt x="366" y="0"/>
                </a:cubicBezTo>
                <a:lnTo>
                  <a:pt x="366" y="0"/>
                </a:lnTo>
                <a:cubicBezTo>
                  <a:pt x="298" y="0"/>
                  <a:pt x="244" y="54"/>
                  <a:pt x="244" y="122"/>
                </a:cubicBezTo>
                <a:lnTo>
                  <a:pt x="244" y="122"/>
                </a:lnTo>
                <a:cubicBezTo>
                  <a:pt x="244" y="124"/>
                  <a:pt x="244" y="124"/>
                  <a:pt x="244" y="122"/>
                </a:cubicBezTo>
                <a:lnTo>
                  <a:pt x="244" y="122"/>
                </a:lnTo>
                <a:cubicBezTo>
                  <a:pt x="244" y="54"/>
                  <a:pt x="189" y="0"/>
                  <a:pt x="122" y="0"/>
                </a:cubicBezTo>
                <a:lnTo>
                  <a:pt x="122" y="0"/>
                </a:lnTo>
                <a:cubicBezTo>
                  <a:pt x="55" y="0"/>
                  <a:pt x="0" y="54"/>
                  <a:pt x="0" y="122"/>
                </a:cubicBezTo>
                <a:lnTo>
                  <a:pt x="0" y="122"/>
                </a:lnTo>
                <a:cubicBezTo>
                  <a:pt x="0" y="161"/>
                  <a:pt x="18" y="195"/>
                  <a:pt x="46" y="217"/>
                </a:cubicBezTo>
                <a:lnTo>
                  <a:pt x="46" y="217"/>
                </a:lnTo>
                <a:lnTo>
                  <a:pt x="230" y="383"/>
                </a:lnTo>
                <a:lnTo>
                  <a:pt x="244" y="395"/>
                </a:lnTo>
                <a:lnTo>
                  <a:pt x="257" y="383"/>
                </a:lnTo>
                <a:lnTo>
                  <a:pt x="441" y="217"/>
                </a:lnTo>
                <a:lnTo>
                  <a:pt x="441" y="217"/>
                </a:lnTo>
                <a:lnTo>
                  <a:pt x="441" y="217"/>
                </a:lnTo>
                <a:cubicBezTo>
                  <a:pt x="469" y="195"/>
                  <a:pt x="487" y="161"/>
                  <a:pt x="487"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7" name="Freeform 103">
            <a:extLst>
              <a:ext uri="{FF2B5EF4-FFF2-40B4-BE49-F238E27FC236}">
                <a16:creationId xmlns:a16="http://schemas.microsoft.com/office/drawing/2014/main" id="{CAA13F7D-7325-C445-87E6-9990F6DB31DB}"/>
              </a:ext>
            </a:extLst>
          </p:cNvPr>
          <p:cNvSpPr>
            <a:spLocks noChangeArrowheads="1"/>
          </p:cNvSpPr>
          <p:nvPr/>
        </p:nvSpPr>
        <p:spPr bwMode="auto">
          <a:xfrm>
            <a:off x="10030055" y="6380111"/>
            <a:ext cx="609727" cy="494374"/>
          </a:xfrm>
          <a:custGeom>
            <a:avLst/>
            <a:gdLst>
              <a:gd name="T0" fmla="*/ 488 w 489"/>
              <a:gd name="T1" fmla="*/ 122 h 396"/>
              <a:gd name="T2" fmla="*/ 488 w 489"/>
              <a:gd name="T3" fmla="*/ 122 h 396"/>
              <a:gd name="T4" fmla="*/ 365 w 489"/>
              <a:gd name="T5" fmla="*/ 0 h 396"/>
              <a:gd name="T6" fmla="*/ 365 w 489"/>
              <a:gd name="T7" fmla="*/ 0 h 396"/>
              <a:gd name="T8" fmla="*/ 244 w 489"/>
              <a:gd name="T9" fmla="*/ 122 h 396"/>
              <a:gd name="T10" fmla="*/ 244 w 489"/>
              <a:gd name="T11" fmla="*/ 122 h 396"/>
              <a:gd name="T12" fmla="*/ 244 w 489"/>
              <a:gd name="T13" fmla="*/ 122 h 396"/>
              <a:gd name="T14" fmla="*/ 244 w 489"/>
              <a:gd name="T15" fmla="*/ 122 h 396"/>
              <a:gd name="T16" fmla="*/ 122 w 489"/>
              <a:gd name="T17" fmla="*/ 0 h 396"/>
              <a:gd name="T18" fmla="*/ 122 w 489"/>
              <a:gd name="T19" fmla="*/ 0 h 396"/>
              <a:gd name="T20" fmla="*/ 0 w 489"/>
              <a:gd name="T21" fmla="*/ 122 h 396"/>
              <a:gd name="T22" fmla="*/ 0 w 489"/>
              <a:gd name="T23" fmla="*/ 122 h 396"/>
              <a:gd name="T24" fmla="*/ 47 w 489"/>
              <a:gd name="T25" fmla="*/ 217 h 396"/>
              <a:gd name="T26" fmla="*/ 47 w 489"/>
              <a:gd name="T27" fmla="*/ 217 h 396"/>
              <a:gd name="T28" fmla="*/ 230 w 489"/>
              <a:gd name="T29" fmla="*/ 383 h 396"/>
              <a:gd name="T30" fmla="*/ 244 w 489"/>
              <a:gd name="T31" fmla="*/ 395 h 396"/>
              <a:gd name="T32" fmla="*/ 258 w 489"/>
              <a:gd name="T33" fmla="*/ 383 h 396"/>
              <a:gd name="T34" fmla="*/ 441 w 489"/>
              <a:gd name="T35" fmla="*/ 217 h 396"/>
              <a:gd name="T36" fmla="*/ 441 w 489"/>
              <a:gd name="T37" fmla="*/ 217 h 396"/>
              <a:gd name="T38" fmla="*/ 441 w 489"/>
              <a:gd name="T39" fmla="*/ 217 h 396"/>
              <a:gd name="T40" fmla="*/ 488 w 489"/>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6">
                <a:moveTo>
                  <a:pt x="488" y="122"/>
                </a:moveTo>
                <a:lnTo>
                  <a:pt x="488" y="122"/>
                </a:lnTo>
                <a:cubicBezTo>
                  <a:pt x="488" y="54"/>
                  <a:pt x="433" y="0"/>
                  <a:pt x="365" y="0"/>
                </a:cubicBezTo>
                <a:lnTo>
                  <a:pt x="365" y="0"/>
                </a:lnTo>
                <a:cubicBezTo>
                  <a:pt x="298" y="0"/>
                  <a:pt x="244" y="54"/>
                  <a:pt x="244" y="122"/>
                </a:cubicBezTo>
                <a:lnTo>
                  <a:pt x="244" y="122"/>
                </a:lnTo>
                <a:cubicBezTo>
                  <a:pt x="244" y="124"/>
                  <a:pt x="244" y="124"/>
                  <a:pt x="244" y="122"/>
                </a:cubicBezTo>
                <a:lnTo>
                  <a:pt x="244" y="122"/>
                </a:lnTo>
                <a:cubicBezTo>
                  <a:pt x="244" y="54"/>
                  <a:pt x="189" y="0"/>
                  <a:pt x="122" y="0"/>
                </a:cubicBezTo>
                <a:lnTo>
                  <a:pt x="122" y="0"/>
                </a:lnTo>
                <a:cubicBezTo>
                  <a:pt x="55" y="0"/>
                  <a:pt x="0" y="54"/>
                  <a:pt x="0" y="122"/>
                </a:cubicBezTo>
                <a:lnTo>
                  <a:pt x="0" y="122"/>
                </a:lnTo>
                <a:cubicBezTo>
                  <a:pt x="0" y="161"/>
                  <a:pt x="18" y="195"/>
                  <a:pt x="47" y="217"/>
                </a:cubicBezTo>
                <a:lnTo>
                  <a:pt x="47" y="217"/>
                </a:lnTo>
                <a:lnTo>
                  <a:pt x="230" y="383"/>
                </a:lnTo>
                <a:lnTo>
                  <a:pt x="244" y="395"/>
                </a:lnTo>
                <a:lnTo>
                  <a:pt x="258" y="383"/>
                </a:lnTo>
                <a:lnTo>
                  <a:pt x="441" y="217"/>
                </a:lnTo>
                <a:lnTo>
                  <a:pt x="441" y="217"/>
                </a:lnTo>
                <a:lnTo>
                  <a:pt x="441" y="217"/>
                </a:lnTo>
                <a:cubicBezTo>
                  <a:pt x="469" y="195"/>
                  <a:pt x="488" y="161"/>
                  <a:pt x="488"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8" name="Freeform 104">
            <a:extLst>
              <a:ext uri="{FF2B5EF4-FFF2-40B4-BE49-F238E27FC236}">
                <a16:creationId xmlns:a16="http://schemas.microsoft.com/office/drawing/2014/main" id="{4292233F-711C-E44D-A8D5-970DA9FC1662}"/>
              </a:ext>
            </a:extLst>
          </p:cNvPr>
          <p:cNvSpPr>
            <a:spLocks noChangeArrowheads="1"/>
          </p:cNvSpPr>
          <p:nvPr/>
        </p:nvSpPr>
        <p:spPr bwMode="auto">
          <a:xfrm>
            <a:off x="10793590" y="6380111"/>
            <a:ext cx="604235" cy="494374"/>
          </a:xfrm>
          <a:custGeom>
            <a:avLst/>
            <a:gdLst>
              <a:gd name="T0" fmla="*/ 486 w 487"/>
              <a:gd name="T1" fmla="*/ 122 h 396"/>
              <a:gd name="T2" fmla="*/ 486 w 487"/>
              <a:gd name="T3" fmla="*/ 122 h 396"/>
              <a:gd name="T4" fmla="*/ 365 w 487"/>
              <a:gd name="T5" fmla="*/ 0 h 396"/>
              <a:gd name="T6" fmla="*/ 365 w 487"/>
              <a:gd name="T7" fmla="*/ 0 h 396"/>
              <a:gd name="T8" fmla="*/ 243 w 487"/>
              <a:gd name="T9" fmla="*/ 122 h 396"/>
              <a:gd name="T10" fmla="*/ 243 w 487"/>
              <a:gd name="T11" fmla="*/ 122 h 396"/>
              <a:gd name="T12" fmla="*/ 243 w 487"/>
              <a:gd name="T13" fmla="*/ 122 h 396"/>
              <a:gd name="T14" fmla="*/ 243 w 487"/>
              <a:gd name="T15" fmla="*/ 122 h 396"/>
              <a:gd name="T16" fmla="*/ 121 w 487"/>
              <a:gd name="T17" fmla="*/ 0 h 396"/>
              <a:gd name="T18" fmla="*/ 121 w 487"/>
              <a:gd name="T19" fmla="*/ 0 h 396"/>
              <a:gd name="T20" fmla="*/ 0 w 487"/>
              <a:gd name="T21" fmla="*/ 122 h 396"/>
              <a:gd name="T22" fmla="*/ 0 w 487"/>
              <a:gd name="T23" fmla="*/ 122 h 396"/>
              <a:gd name="T24" fmla="*/ 45 w 487"/>
              <a:gd name="T25" fmla="*/ 217 h 396"/>
              <a:gd name="T26" fmla="*/ 45 w 487"/>
              <a:gd name="T27" fmla="*/ 217 h 396"/>
              <a:gd name="T28" fmla="*/ 230 w 487"/>
              <a:gd name="T29" fmla="*/ 383 h 396"/>
              <a:gd name="T30" fmla="*/ 243 w 487"/>
              <a:gd name="T31" fmla="*/ 395 h 396"/>
              <a:gd name="T32" fmla="*/ 257 w 487"/>
              <a:gd name="T33" fmla="*/ 383 h 396"/>
              <a:gd name="T34" fmla="*/ 440 w 487"/>
              <a:gd name="T35" fmla="*/ 217 h 396"/>
              <a:gd name="T36" fmla="*/ 440 w 487"/>
              <a:gd name="T37" fmla="*/ 217 h 396"/>
              <a:gd name="T38" fmla="*/ 440 w 487"/>
              <a:gd name="T39" fmla="*/ 217 h 396"/>
              <a:gd name="T40" fmla="*/ 486 w 487"/>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396">
                <a:moveTo>
                  <a:pt x="486" y="122"/>
                </a:moveTo>
                <a:lnTo>
                  <a:pt x="486" y="122"/>
                </a:lnTo>
                <a:cubicBezTo>
                  <a:pt x="486" y="54"/>
                  <a:pt x="432" y="0"/>
                  <a:pt x="365" y="0"/>
                </a:cubicBezTo>
                <a:lnTo>
                  <a:pt x="365" y="0"/>
                </a:lnTo>
                <a:cubicBezTo>
                  <a:pt x="297" y="0"/>
                  <a:pt x="243" y="54"/>
                  <a:pt x="243" y="122"/>
                </a:cubicBezTo>
                <a:lnTo>
                  <a:pt x="243" y="122"/>
                </a:lnTo>
                <a:cubicBezTo>
                  <a:pt x="243" y="124"/>
                  <a:pt x="243" y="124"/>
                  <a:pt x="243" y="122"/>
                </a:cubicBezTo>
                <a:lnTo>
                  <a:pt x="243" y="122"/>
                </a:lnTo>
                <a:cubicBezTo>
                  <a:pt x="243" y="54"/>
                  <a:pt x="188" y="0"/>
                  <a:pt x="121" y="0"/>
                </a:cubicBezTo>
                <a:lnTo>
                  <a:pt x="121" y="0"/>
                </a:lnTo>
                <a:cubicBezTo>
                  <a:pt x="54" y="0"/>
                  <a:pt x="0" y="54"/>
                  <a:pt x="0" y="122"/>
                </a:cubicBezTo>
                <a:lnTo>
                  <a:pt x="0" y="122"/>
                </a:lnTo>
                <a:cubicBezTo>
                  <a:pt x="0" y="161"/>
                  <a:pt x="17" y="195"/>
                  <a:pt x="45" y="217"/>
                </a:cubicBezTo>
                <a:lnTo>
                  <a:pt x="45" y="217"/>
                </a:lnTo>
                <a:lnTo>
                  <a:pt x="230" y="383"/>
                </a:lnTo>
                <a:lnTo>
                  <a:pt x="243" y="395"/>
                </a:lnTo>
                <a:lnTo>
                  <a:pt x="257" y="383"/>
                </a:lnTo>
                <a:lnTo>
                  <a:pt x="440" y="217"/>
                </a:lnTo>
                <a:lnTo>
                  <a:pt x="440" y="217"/>
                </a:lnTo>
                <a:lnTo>
                  <a:pt x="440" y="217"/>
                </a:lnTo>
                <a:cubicBezTo>
                  <a:pt x="468" y="195"/>
                  <a:pt x="486" y="161"/>
                  <a:pt x="486"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39" name="Freeform 105">
            <a:extLst>
              <a:ext uri="{FF2B5EF4-FFF2-40B4-BE49-F238E27FC236}">
                <a16:creationId xmlns:a16="http://schemas.microsoft.com/office/drawing/2014/main" id="{7D2934AD-37A8-1D40-BDC4-043501D4787C}"/>
              </a:ext>
            </a:extLst>
          </p:cNvPr>
          <p:cNvSpPr>
            <a:spLocks noChangeArrowheads="1"/>
          </p:cNvSpPr>
          <p:nvPr/>
        </p:nvSpPr>
        <p:spPr bwMode="auto">
          <a:xfrm>
            <a:off x="11573603" y="6380111"/>
            <a:ext cx="609729" cy="494374"/>
          </a:xfrm>
          <a:custGeom>
            <a:avLst/>
            <a:gdLst>
              <a:gd name="T0" fmla="*/ 487 w 488"/>
              <a:gd name="T1" fmla="*/ 122 h 396"/>
              <a:gd name="T2" fmla="*/ 487 w 488"/>
              <a:gd name="T3" fmla="*/ 122 h 396"/>
              <a:gd name="T4" fmla="*/ 365 w 488"/>
              <a:gd name="T5" fmla="*/ 0 h 396"/>
              <a:gd name="T6" fmla="*/ 365 w 488"/>
              <a:gd name="T7" fmla="*/ 0 h 396"/>
              <a:gd name="T8" fmla="*/ 243 w 488"/>
              <a:gd name="T9" fmla="*/ 122 h 396"/>
              <a:gd name="T10" fmla="*/ 243 w 488"/>
              <a:gd name="T11" fmla="*/ 122 h 396"/>
              <a:gd name="T12" fmla="*/ 243 w 488"/>
              <a:gd name="T13" fmla="*/ 122 h 396"/>
              <a:gd name="T14" fmla="*/ 243 w 488"/>
              <a:gd name="T15" fmla="*/ 122 h 396"/>
              <a:gd name="T16" fmla="*/ 121 w 488"/>
              <a:gd name="T17" fmla="*/ 0 h 396"/>
              <a:gd name="T18" fmla="*/ 121 w 488"/>
              <a:gd name="T19" fmla="*/ 0 h 396"/>
              <a:gd name="T20" fmla="*/ 0 w 488"/>
              <a:gd name="T21" fmla="*/ 122 h 396"/>
              <a:gd name="T22" fmla="*/ 0 w 488"/>
              <a:gd name="T23" fmla="*/ 122 h 396"/>
              <a:gd name="T24" fmla="*/ 46 w 488"/>
              <a:gd name="T25" fmla="*/ 217 h 396"/>
              <a:gd name="T26" fmla="*/ 46 w 488"/>
              <a:gd name="T27" fmla="*/ 217 h 396"/>
              <a:gd name="T28" fmla="*/ 229 w 488"/>
              <a:gd name="T29" fmla="*/ 383 h 396"/>
              <a:gd name="T30" fmla="*/ 243 w 488"/>
              <a:gd name="T31" fmla="*/ 395 h 396"/>
              <a:gd name="T32" fmla="*/ 257 w 488"/>
              <a:gd name="T33" fmla="*/ 383 h 396"/>
              <a:gd name="T34" fmla="*/ 441 w 488"/>
              <a:gd name="T35" fmla="*/ 217 h 396"/>
              <a:gd name="T36" fmla="*/ 441 w 488"/>
              <a:gd name="T37" fmla="*/ 217 h 396"/>
              <a:gd name="T38" fmla="*/ 441 w 488"/>
              <a:gd name="T39" fmla="*/ 217 h 396"/>
              <a:gd name="T40" fmla="*/ 487 w 488"/>
              <a:gd name="T41" fmla="*/ 1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6">
                <a:moveTo>
                  <a:pt x="487" y="122"/>
                </a:moveTo>
                <a:lnTo>
                  <a:pt x="487" y="122"/>
                </a:lnTo>
                <a:cubicBezTo>
                  <a:pt x="487" y="54"/>
                  <a:pt x="432" y="0"/>
                  <a:pt x="365" y="0"/>
                </a:cubicBezTo>
                <a:lnTo>
                  <a:pt x="365" y="0"/>
                </a:lnTo>
                <a:cubicBezTo>
                  <a:pt x="297" y="0"/>
                  <a:pt x="243" y="54"/>
                  <a:pt x="243" y="122"/>
                </a:cubicBezTo>
                <a:lnTo>
                  <a:pt x="243" y="122"/>
                </a:lnTo>
                <a:cubicBezTo>
                  <a:pt x="243" y="124"/>
                  <a:pt x="243" y="124"/>
                  <a:pt x="243" y="122"/>
                </a:cubicBezTo>
                <a:lnTo>
                  <a:pt x="243" y="122"/>
                </a:lnTo>
                <a:cubicBezTo>
                  <a:pt x="243" y="54"/>
                  <a:pt x="189" y="0"/>
                  <a:pt x="121" y="0"/>
                </a:cubicBezTo>
                <a:lnTo>
                  <a:pt x="121" y="0"/>
                </a:lnTo>
                <a:cubicBezTo>
                  <a:pt x="54" y="0"/>
                  <a:pt x="0" y="54"/>
                  <a:pt x="0" y="122"/>
                </a:cubicBezTo>
                <a:lnTo>
                  <a:pt x="0" y="122"/>
                </a:lnTo>
                <a:cubicBezTo>
                  <a:pt x="0" y="161"/>
                  <a:pt x="18" y="195"/>
                  <a:pt x="46" y="217"/>
                </a:cubicBezTo>
                <a:lnTo>
                  <a:pt x="46" y="217"/>
                </a:lnTo>
                <a:lnTo>
                  <a:pt x="229" y="383"/>
                </a:lnTo>
                <a:lnTo>
                  <a:pt x="243" y="395"/>
                </a:lnTo>
                <a:lnTo>
                  <a:pt x="257" y="383"/>
                </a:lnTo>
                <a:lnTo>
                  <a:pt x="441" y="217"/>
                </a:lnTo>
                <a:lnTo>
                  <a:pt x="441" y="217"/>
                </a:lnTo>
                <a:lnTo>
                  <a:pt x="441" y="217"/>
                </a:lnTo>
                <a:cubicBezTo>
                  <a:pt x="469" y="195"/>
                  <a:pt x="487" y="161"/>
                  <a:pt x="487" y="122"/>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40" name="Freeform 106">
            <a:extLst>
              <a:ext uri="{FF2B5EF4-FFF2-40B4-BE49-F238E27FC236}">
                <a16:creationId xmlns:a16="http://schemas.microsoft.com/office/drawing/2014/main" id="{73A52603-51EE-1644-A62D-2CC0DD1B7A3B}"/>
              </a:ext>
            </a:extLst>
          </p:cNvPr>
          <p:cNvSpPr>
            <a:spLocks noChangeArrowheads="1"/>
          </p:cNvSpPr>
          <p:nvPr/>
        </p:nvSpPr>
        <p:spPr bwMode="auto">
          <a:xfrm>
            <a:off x="6119006" y="9373817"/>
            <a:ext cx="609727" cy="494374"/>
          </a:xfrm>
          <a:custGeom>
            <a:avLst/>
            <a:gdLst>
              <a:gd name="T0" fmla="*/ 487 w 488"/>
              <a:gd name="T1" fmla="*/ 123 h 397"/>
              <a:gd name="T2" fmla="*/ 487 w 488"/>
              <a:gd name="T3" fmla="*/ 123 h 397"/>
              <a:gd name="T4" fmla="*/ 365 w 488"/>
              <a:gd name="T5" fmla="*/ 0 h 397"/>
              <a:gd name="T6" fmla="*/ 365 w 488"/>
              <a:gd name="T7" fmla="*/ 0 h 397"/>
              <a:gd name="T8" fmla="*/ 244 w 488"/>
              <a:gd name="T9" fmla="*/ 123 h 397"/>
              <a:gd name="T10" fmla="*/ 244 w 488"/>
              <a:gd name="T11" fmla="*/ 123 h 397"/>
              <a:gd name="T12" fmla="*/ 244 w 488"/>
              <a:gd name="T13" fmla="*/ 123 h 397"/>
              <a:gd name="T14" fmla="*/ 244 w 488"/>
              <a:gd name="T15" fmla="*/ 123 h 397"/>
              <a:gd name="T16" fmla="*/ 122 w 488"/>
              <a:gd name="T17" fmla="*/ 0 h 397"/>
              <a:gd name="T18" fmla="*/ 122 w 488"/>
              <a:gd name="T19" fmla="*/ 0 h 397"/>
              <a:gd name="T20" fmla="*/ 0 w 488"/>
              <a:gd name="T21" fmla="*/ 123 h 397"/>
              <a:gd name="T22" fmla="*/ 0 w 488"/>
              <a:gd name="T23" fmla="*/ 123 h 397"/>
              <a:gd name="T24" fmla="*/ 46 w 488"/>
              <a:gd name="T25" fmla="*/ 218 h 397"/>
              <a:gd name="T26" fmla="*/ 46 w 488"/>
              <a:gd name="T27" fmla="*/ 218 h 397"/>
              <a:gd name="T28" fmla="*/ 230 w 488"/>
              <a:gd name="T29" fmla="*/ 384 h 397"/>
              <a:gd name="T30" fmla="*/ 244 w 488"/>
              <a:gd name="T31" fmla="*/ 396 h 397"/>
              <a:gd name="T32" fmla="*/ 257 w 488"/>
              <a:gd name="T33" fmla="*/ 384 h 397"/>
              <a:gd name="T34" fmla="*/ 441 w 488"/>
              <a:gd name="T35" fmla="*/ 218 h 397"/>
              <a:gd name="T36" fmla="*/ 441 w 488"/>
              <a:gd name="T37" fmla="*/ 218 h 397"/>
              <a:gd name="T38" fmla="*/ 441 w 488"/>
              <a:gd name="T39" fmla="*/ 218 h 397"/>
              <a:gd name="T40" fmla="*/ 487 w 488"/>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3"/>
                </a:moveTo>
                <a:lnTo>
                  <a:pt x="487" y="123"/>
                </a:lnTo>
                <a:cubicBezTo>
                  <a:pt x="487" y="55"/>
                  <a:pt x="433" y="0"/>
                  <a:pt x="365" y="0"/>
                </a:cubicBezTo>
                <a:lnTo>
                  <a:pt x="365" y="0"/>
                </a:lnTo>
                <a:cubicBezTo>
                  <a:pt x="298" y="0"/>
                  <a:pt x="244" y="55"/>
                  <a:pt x="244" y="123"/>
                </a:cubicBezTo>
                <a:lnTo>
                  <a:pt x="244" y="123"/>
                </a:lnTo>
                <a:cubicBezTo>
                  <a:pt x="244" y="125"/>
                  <a:pt x="244" y="125"/>
                  <a:pt x="244" y="123"/>
                </a:cubicBezTo>
                <a:lnTo>
                  <a:pt x="244" y="123"/>
                </a:lnTo>
                <a:cubicBezTo>
                  <a:pt x="244" y="55"/>
                  <a:pt x="189" y="0"/>
                  <a:pt x="122" y="0"/>
                </a:cubicBezTo>
                <a:lnTo>
                  <a:pt x="122" y="0"/>
                </a:lnTo>
                <a:cubicBezTo>
                  <a:pt x="55" y="0"/>
                  <a:pt x="0" y="55"/>
                  <a:pt x="0" y="123"/>
                </a:cubicBezTo>
                <a:lnTo>
                  <a:pt x="0" y="123"/>
                </a:lnTo>
                <a:cubicBezTo>
                  <a:pt x="0" y="161"/>
                  <a:pt x="18" y="195"/>
                  <a:pt x="46" y="218"/>
                </a:cubicBezTo>
                <a:lnTo>
                  <a:pt x="46" y="218"/>
                </a:lnTo>
                <a:lnTo>
                  <a:pt x="230" y="384"/>
                </a:lnTo>
                <a:lnTo>
                  <a:pt x="244" y="396"/>
                </a:lnTo>
                <a:lnTo>
                  <a:pt x="257" y="384"/>
                </a:lnTo>
                <a:lnTo>
                  <a:pt x="441" y="218"/>
                </a:lnTo>
                <a:lnTo>
                  <a:pt x="441" y="218"/>
                </a:lnTo>
                <a:lnTo>
                  <a:pt x="441" y="218"/>
                </a:lnTo>
                <a:cubicBezTo>
                  <a:pt x="469" y="195"/>
                  <a:pt x="487" y="161"/>
                  <a:pt x="487"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1" name="Freeform 107">
            <a:extLst>
              <a:ext uri="{FF2B5EF4-FFF2-40B4-BE49-F238E27FC236}">
                <a16:creationId xmlns:a16="http://schemas.microsoft.com/office/drawing/2014/main" id="{839332ED-B3F1-B444-B4B8-74A13CBE10E4}"/>
              </a:ext>
            </a:extLst>
          </p:cNvPr>
          <p:cNvSpPr>
            <a:spLocks noChangeArrowheads="1"/>
          </p:cNvSpPr>
          <p:nvPr/>
        </p:nvSpPr>
        <p:spPr bwMode="auto">
          <a:xfrm>
            <a:off x="6904513" y="9373817"/>
            <a:ext cx="609729" cy="494374"/>
          </a:xfrm>
          <a:custGeom>
            <a:avLst/>
            <a:gdLst>
              <a:gd name="T0" fmla="*/ 487 w 488"/>
              <a:gd name="T1" fmla="*/ 123 h 397"/>
              <a:gd name="T2" fmla="*/ 487 w 488"/>
              <a:gd name="T3" fmla="*/ 123 h 397"/>
              <a:gd name="T4" fmla="*/ 364 w 488"/>
              <a:gd name="T5" fmla="*/ 0 h 397"/>
              <a:gd name="T6" fmla="*/ 364 w 488"/>
              <a:gd name="T7" fmla="*/ 0 h 397"/>
              <a:gd name="T8" fmla="*/ 243 w 488"/>
              <a:gd name="T9" fmla="*/ 123 h 397"/>
              <a:gd name="T10" fmla="*/ 243 w 488"/>
              <a:gd name="T11" fmla="*/ 123 h 397"/>
              <a:gd name="T12" fmla="*/ 243 w 488"/>
              <a:gd name="T13" fmla="*/ 123 h 397"/>
              <a:gd name="T14" fmla="*/ 243 w 488"/>
              <a:gd name="T15" fmla="*/ 123 h 397"/>
              <a:gd name="T16" fmla="*/ 121 w 488"/>
              <a:gd name="T17" fmla="*/ 0 h 397"/>
              <a:gd name="T18" fmla="*/ 121 w 488"/>
              <a:gd name="T19" fmla="*/ 0 h 397"/>
              <a:gd name="T20" fmla="*/ 0 w 488"/>
              <a:gd name="T21" fmla="*/ 123 h 397"/>
              <a:gd name="T22" fmla="*/ 0 w 488"/>
              <a:gd name="T23" fmla="*/ 123 h 397"/>
              <a:gd name="T24" fmla="*/ 46 w 488"/>
              <a:gd name="T25" fmla="*/ 218 h 397"/>
              <a:gd name="T26" fmla="*/ 46 w 488"/>
              <a:gd name="T27" fmla="*/ 218 h 397"/>
              <a:gd name="T28" fmla="*/ 229 w 488"/>
              <a:gd name="T29" fmla="*/ 384 h 397"/>
              <a:gd name="T30" fmla="*/ 243 w 488"/>
              <a:gd name="T31" fmla="*/ 396 h 397"/>
              <a:gd name="T32" fmla="*/ 257 w 488"/>
              <a:gd name="T33" fmla="*/ 384 h 397"/>
              <a:gd name="T34" fmla="*/ 440 w 488"/>
              <a:gd name="T35" fmla="*/ 218 h 397"/>
              <a:gd name="T36" fmla="*/ 440 w 488"/>
              <a:gd name="T37" fmla="*/ 218 h 397"/>
              <a:gd name="T38" fmla="*/ 440 w 488"/>
              <a:gd name="T39" fmla="*/ 218 h 397"/>
              <a:gd name="T40" fmla="*/ 487 w 488"/>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3"/>
                </a:moveTo>
                <a:lnTo>
                  <a:pt x="487" y="123"/>
                </a:lnTo>
                <a:cubicBezTo>
                  <a:pt x="487" y="55"/>
                  <a:pt x="432" y="0"/>
                  <a:pt x="364" y="0"/>
                </a:cubicBezTo>
                <a:lnTo>
                  <a:pt x="364" y="0"/>
                </a:lnTo>
                <a:cubicBezTo>
                  <a:pt x="297" y="0"/>
                  <a:pt x="243" y="55"/>
                  <a:pt x="243" y="123"/>
                </a:cubicBezTo>
                <a:lnTo>
                  <a:pt x="243" y="123"/>
                </a:lnTo>
                <a:cubicBezTo>
                  <a:pt x="243" y="125"/>
                  <a:pt x="243" y="125"/>
                  <a:pt x="243" y="123"/>
                </a:cubicBezTo>
                <a:lnTo>
                  <a:pt x="243" y="123"/>
                </a:lnTo>
                <a:cubicBezTo>
                  <a:pt x="243" y="55"/>
                  <a:pt x="189" y="0"/>
                  <a:pt x="121" y="0"/>
                </a:cubicBezTo>
                <a:lnTo>
                  <a:pt x="121" y="0"/>
                </a:lnTo>
                <a:cubicBezTo>
                  <a:pt x="54" y="0"/>
                  <a:pt x="0" y="55"/>
                  <a:pt x="0" y="123"/>
                </a:cubicBezTo>
                <a:lnTo>
                  <a:pt x="0" y="123"/>
                </a:lnTo>
                <a:cubicBezTo>
                  <a:pt x="0" y="161"/>
                  <a:pt x="17" y="195"/>
                  <a:pt x="46" y="218"/>
                </a:cubicBezTo>
                <a:lnTo>
                  <a:pt x="46" y="218"/>
                </a:lnTo>
                <a:lnTo>
                  <a:pt x="229" y="384"/>
                </a:lnTo>
                <a:lnTo>
                  <a:pt x="243" y="396"/>
                </a:lnTo>
                <a:lnTo>
                  <a:pt x="257" y="384"/>
                </a:lnTo>
                <a:lnTo>
                  <a:pt x="440" y="218"/>
                </a:lnTo>
                <a:lnTo>
                  <a:pt x="440" y="218"/>
                </a:lnTo>
                <a:lnTo>
                  <a:pt x="440" y="218"/>
                </a:lnTo>
                <a:cubicBezTo>
                  <a:pt x="468" y="195"/>
                  <a:pt x="487" y="161"/>
                  <a:pt x="487"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2" name="Freeform 108">
            <a:extLst>
              <a:ext uri="{FF2B5EF4-FFF2-40B4-BE49-F238E27FC236}">
                <a16:creationId xmlns:a16="http://schemas.microsoft.com/office/drawing/2014/main" id="{F2E4FBA9-3FD9-B447-8DBE-69EBE93E5F84}"/>
              </a:ext>
            </a:extLst>
          </p:cNvPr>
          <p:cNvSpPr>
            <a:spLocks noChangeArrowheads="1"/>
          </p:cNvSpPr>
          <p:nvPr/>
        </p:nvSpPr>
        <p:spPr bwMode="auto">
          <a:xfrm>
            <a:off x="7684526" y="9373817"/>
            <a:ext cx="609729" cy="494374"/>
          </a:xfrm>
          <a:custGeom>
            <a:avLst/>
            <a:gdLst>
              <a:gd name="T0" fmla="*/ 488 w 489"/>
              <a:gd name="T1" fmla="*/ 123 h 397"/>
              <a:gd name="T2" fmla="*/ 488 w 489"/>
              <a:gd name="T3" fmla="*/ 123 h 397"/>
              <a:gd name="T4" fmla="*/ 366 w 489"/>
              <a:gd name="T5" fmla="*/ 0 h 397"/>
              <a:gd name="T6" fmla="*/ 366 w 489"/>
              <a:gd name="T7" fmla="*/ 0 h 397"/>
              <a:gd name="T8" fmla="*/ 244 w 489"/>
              <a:gd name="T9" fmla="*/ 123 h 397"/>
              <a:gd name="T10" fmla="*/ 244 w 489"/>
              <a:gd name="T11" fmla="*/ 123 h 397"/>
              <a:gd name="T12" fmla="*/ 244 w 489"/>
              <a:gd name="T13" fmla="*/ 123 h 397"/>
              <a:gd name="T14" fmla="*/ 244 w 489"/>
              <a:gd name="T15" fmla="*/ 123 h 397"/>
              <a:gd name="T16" fmla="*/ 122 w 489"/>
              <a:gd name="T17" fmla="*/ 0 h 397"/>
              <a:gd name="T18" fmla="*/ 122 w 489"/>
              <a:gd name="T19" fmla="*/ 0 h 397"/>
              <a:gd name="T20" fmla="*/ 0 w 489"/>
              <a:gd name="T21" fmla="*/ 123 h 397"/>
              <a:gd name="T22" fmla="*/ 0 w 489"/>
              <a:gd name="T23" fmla="*/ 123 h 397"/>
              <a:gd name="T24" fmla="*/ 47 w 489"/>
              <a:gd name="T25" fmla="*/ 218 h 397"/>
              <a:gd name="T26" fmla="*/ 47 w 489"/>
              <a:gd name="T27" fmla="*/ 218 h 397"/>
              <a:gd name="T28" fmla="*/ 230 w 489"/>
              <a:gd name="T29" fmla="*/ 384 h 397"/>
              <a:gd name="T30" fmla="*/ 244 w 489"/>
              <a:gd name="T31" fmla="*/ 396 h 397"/>
              <a:gd name="T32" fmla="*/ 258 w 489"/>
              <a:gd name="T33" fmla="*/ 384 h 397"/>
              <a:gd name="T34" fmla="*/ 441 w 489"/>
              <a:gd name="T35" fmla="*/ 218 h 397"/>
              <a:gd name="T36" fmla="*/ 441 w 489"/>
              <a:gd name="T37" fmla="*/ 218 h 397"/>
              <a:gd name="T38" fmla="*/ 441 w 489"/>
              <a:gd name="T39" fmla="*/ 218 h 397"/>
              <a:gd name="T40" fmla="*/ 488 w 489"/>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3"/>
                </a:moveTo>
                <a:lnTo>
                  <a:pt x="488" y="123"/>
                </a:lnTo>
                <a:cubicBezTo>
                  <a:pt x="488" y="55"/>
                  <a:pt x="434" y="0"/>
                  <a:pt x="366" y="0"/>
                </a:cubicBezTo>
                <a:lnTo>
                  <a:pt x="366" y="0"/>
                </a:lnTo>
                <a:cubicBezTo>
                  <a:pt x="299" y="0"/>
                  <a:pt x="244" y="55"/>
                  <a:pt x="244" y="123"/>
                </a:cubicBezTo>
                <a:lnTo>
                  <a:pt x="244" y="123"/>
                </a:lnTo>
                <a:cubicBezTo>
                  <a:pt x="244" y="125"/>
                  <a:pt x="244" y="125"/>
                  <a:pt x="244" y="123"/>
                </a:cubicBezTo>
                <a:lnTo>
                  <a:pt x="244" y="123"/>
                </a:lnTo>
                <a:cubicBezTo>
                  <a:pt x="244" y="55"/>
                  <a:pt x="189" y="0"/>
                  <a:pt x="122" y="0"/>
                </a:cubicBezTo>
                <a:lnTo>
                  <a:pt x="122" y="0"/>
                </a:lnTo>
                <a:cubicBezTo>
                  <a:pt x="55" y="0"/>
                  <a:pt x="0" y="55"/>
                  <a:pt x="0" y="123"/>
                </a:cubicBezTo>
                <a:lnTo>
                  <a:pt x="0" y="123"/>
                </a:lnTo>
                <a:cubicBezTo>
                  <a:pt x="0" y="161"/>
                  <a:pt x="19" y="195"/>
                  <a:pt x="47" y="218"/>
                </a:cubicBezTo>
                <a:lnTo>
                  <a:pt x="47" y="218"/>
                </a:lnTo>
                <a:lnTo>
                  <a:pt x="230" y="384"/>
                </a:lnTo>
                <a:lnTo>
                  <a:pt x="244" y="396"/>
                </a:lnTo>
                <a:lnTo>
                  <a:pt x="258" y="384"/>
                </a:lnTo>
                <a:lnTo>
                  <a:pt x="441" y="218"/>
                </a:lnTo>
                <a:lnTo>
                  <a:pt x="441" y="218"/>
                </a:lnTo>
                <a:lnTo>
                  <a:pt x="441" y="218"/>
                </a:lnTo>
                <a:cubicBezTo>
                  <a:pt x="470" y="195"/>
                  <a:pt x="488" y="161"/>
                  <a:pt x="488"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3" name="Freeform 109">
            <a:extLst>
              <a:ext uri="{FF2B5EF4-FFF2-40B4-BE49-F238E27FC236}">
                <a16:creationId xmlns:a16="http://schemas.microsoft.com/office/drawing/2014/main" id="{725D61A5-73DF-FB41-B558-E8D68C1B1201}"/>
              </a:ext>
            </a:extLst>
          </p:cNvPr>
          <p:cNvSpPr>
            <a:spLocks noChangeArrowheads="1"/>
          </p:cNvSpPr>
          <p:nvPr/>
        </p:nvSpPr>
        <p:spPr bwMode="auto">
          <a:xfrm>
            <a:off x="8470029" y="9373817"/>
            <a:ext cx="609727" cy="494374"/>
          </a:xfrm>
          <a:custGeom>
            <a:avLst/>
            <a:gdLst>
              <a:gd name="T0" fmla="*/ 487 w 488"/>
              <a:gd name="T1" fmla="*/ 123 h 397"/>
              <a:gd name="T2" fmla="*/ 487 w 488"/>
              <a:gd name="T3" fmla="*/ 123 h 397"/>
              <a:gd name="T4" fmla="*/ 365 w 488"/>
              <a:gd name="T5" fmla="*/ 0 h 397"/>
              <a:gd name="T6" fmla="*/ 365 w 488"/>
              <a:gd name="T7" fmla="*/ 0 h 397"/>
              <a:gd name="T8" fmla="*/ 244 w 488"/>
              <a:gd name="T9" fmla="*/ 123 h 397"/>
              <a:gd name="T10" fmla="*/ 244 w 488"/>
              <a:gd name="T11" fmla="*/ 123 h 397"/>
              <a:gd name="T12" fmla="*/ 244 w 488"/>
              <a:gd name="T13" fmla="*/ 123 h 397"/>
              <a:gd name="T14" fmla="*/ 244 w 488"/>
              <a:gd name="T15" fmla="*/ 123 h 397"/>
              <a:gd name="T16" fmla="*/ 121 w 488"/>
              <a:gd name="T17" fmla="*/ 0 h 397"/>
              <a:gd name="T18" fmla="*/ 121 w 488"/>
              <a:gd name="T19" fmla="*/ 0 h 397"/>
              <a:gd name="T20" fmla="*/ 0 w 488"/>
              <a:gd name="T21" fmla="*/ 123 h 397"/>
              <a:gd name="T22" fmla="*/ 0 w 488"/>
              <a:gd name="T23" fmla="*/ 123 h 397"/>
              <a:gd name="T24" fmla="*/ 46 w 488"/>
              <a:gd name="T25" fmla="*/ 218 h 397"/>
              <a:gd name="T26" fmla="*/ 46 w 488"/>
              <a:gd name="T27" fmla="*/ 218 h 397"/>
              <a:gd name="T28" fmla="*/ 230 w 488"/>
              <a:gd name="T29" fmla="*/ 384 h 397"/>
              <a:gd name="T30" fmla="*/ 244 w 488"/>
              <a:gd name="T31" fmla="*/ 396 h 397"/>
              <a:gd name="T32" fmla="*/ 257 w 488"/>
              <a:gd name="T33" fmla="*/ 384 h 397"/>
              <a:gd name="T34" fmla="*/ 440 w 488"/>
              <a:gd name="T35" fmla="*/ 218 h 397"/>
              <a:gd name="T36" fmla="*/ 440 w 488"/>
              <a:gd name="T37" fmla="*/ 218 h 397"/>
              <a:gd name="T38" fmla="*/ 440 w 488"/>
              <a:gd name="T39" fmla="*/ 218 h 397"/>
              <a:gd name="T40" fmla="*/ 487 w 488"/>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3"/>
                </a:moveTo>
                <a:lnTo>
                  <a:pt x="487" y="123"/>
                </a:lnTo>
                <a:cubicBezTo>
                  <a:pt x="487" y="55"/>
                  <a:pt x="433" y="0"/>
                  <a:pt x="365" y="0"/>
                </a:cubicBezTo>
                <a:lnTo>
                  <a:pt x="365" y="0"/>
                </a:lnTo>
                <a:cubicBezTo>
                  <a:pt x="298" y="0"/>
                  <a:pt x="244" y="55"/>
                  <a:pt x="244" y="123"/>
                </a:cubicBezTo>
                <a:lnTo>
                  <a:pt x="244" y="123"/>
                </a:lnTo>
                <a:cubicBezTo>
                  <a:pt x="244" y="125"/>
                  <a:pt x="244" y="125"/>
                  <a:pt x="244" y="123"/>
                </a:cubicBezTo>
                <a:lnTo>
                  <a:pt x="244" y="123"/>
                </a:lnTo>
                <a:cubicBezTo>
                  <a:pt x="244" y="55"/>
                  <a:pt x="189" y="0"/>
                  <a:pt x="121" y="0"/>
                </a:cubicBezTo>
                <a:lnTo>
                  <a:pt x="121" y="0"/>
                </a:lnTo>
                <a:cubicBezTo>
                  <a:pt x="54" y="0"/>
                  <a:pt x="0" y="55"/>
                  <a:pt x="0" y="123"/>
                </a:cubicBezTo>
                <a:lnTo>
                  <a:pt x="0" y="123"/>
                </a:lnTo>
                <a:cubicBezTo>
                  <a:pt x="0" y="161"/>
                  <a:pt x="18" y="195"/>
                  <a:pt x="46" y="218"/>
                </a:cubicBezTo>
                <a:lnTo>
                  <a:pt x="46" y="218"/>
                </a:lnTo>
                <a:lnTo>
                  <a:pt x="230" y="384"/>
                </a:lnTo>
                <a:lnTo>
                  <a:pt x="244" y="396"/>
                </a:lnTo>
                <a:lnTo>
                  <a:pt x="257" y="384"/>
                </a:lnTo>
                <a:lnTo>
                  <a:pt x="440" y="218"/>
                </a:lnTo>
                <a:lnTo>
                  <a:pt x="440" y="218"/>
                </a:lnTo>
                <a:lnTo>
                  <a:pt x="440" y="218"/>
                </a:lnTo>
                <a:cubicBezTo>
                  <a:pt x="469" y="195"/>
                  <a:pt x="487" y="161"/>
                  <a:pt x="487"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4" name="Freeform 110">
            <a:extLst>
              <a:ext uri="{FF2B5EF4-FFF2-40B4-BE49-F238E27FC236}">
                <a16:creationId xmlns:a16="http://schemas.microsoft.com/office/drawing/2014/main" id="{E76DFA87-4075-0F4D-9589-E85866BB600D}"/>
              </a:ext>
            </a:extLst>
          </p:cNvPr>
          <p:cNvSpPr>
            <a:spLocks noChangeArrowheads="1"/>
          </p:cNvSpPr>
          <p:nvPr/>
        </p:nvSpPr>
        <p:spPr bwMode="auto">
          <a:xfrm>
            <a:off x="9250042" y="9373817"/>
            <a:ext cx="609727" cy="494374"/>
          </a:xfrm>
          <a:custGeom>
            <a:avLst/>
            <a:gdLst>
              <a:gd name="T0" fmla="*/ 487 w 488"/>
              <a:gd name="T1" fmla="*/ 123 h 397"/>
              <a:gd name="T2" fmla="*/ 487 w 488"/>
              <a:gd name="T3" fmla="*/ 123 h 397"/>
              <a:gd name="T4" fmla="*/ 366 w 488"/>
              <a:gd name="T5" fmla="*/ 0 h 397"/>
              <a:gd name="T6" fmla="*/ 366 w 488"/>
              <a:gd name="T7" fmla="*/ 0 h 397"/>
              <a:gd name="T8" fmla="*/ 244 w 488"/>
              <a:gd name="T9" fmla="*/ 123 h 397"/>
              <a:gd name="T10" fmla="*/ 244 w 488"/>
              <a:gd name="T11" fmla="*/ 123 h 397"/>
              <a:gd name="T12" fmla="*/ 244 w 488"/>
              <a:gd name="T13" fmla="*/ 123 h 397"/>
              <a:gd name="T14" fmla="*/ 244 w 488"/>
              <a:gd name="T15" fmla="*/ 123 h 397"/>
              <a:gd name="T16" fmla="*/ 122 w 488"/>
              <a:gd name="T17" fmla="*/ 0 h 397"/>
              <a:gd name="T18" fmla="*/ 122 w 488"/>
              <a:gd name="T19" fmla="*/ 0 h 397"/>
              <a:gd name="T20" fmla="*/ 0 w 488"/>
              <a:gd name="T21" fmla="*/ 123 h 397"/>
              <a:gd name="T22" fmla="*/ 0 w 488"/>
              <a:gd name="T23" fmla="*/ 123 h 397"/>
              <a:gd name="T24" fmla="*/ 46 w 488"/>
              <a:gd name="T25" fmla="*/ 218 h 397"/>
              <a:gd name="T26" fmla="*/ 46 w 488"/>
              <a:gd name="T27" fmla="*/ 218 h 397"/>
              <a:gd name="T28" fmla="*/ 230 w 488"/>
              <a:gd name="T29" fmla="*/ 384 h 397"/>
              <a:gd name="T30" fmla="*/ 244 w 488"/>
              <a:gd name="T31" fmla="*/ 396 h 397"/>
              <a:gd name="T32" fmla="*/ 257 w 488"/>
              <a:gd name="T33" fmla="*/ 384 h 397"/>
              <a:gd name="T34" fmla="*/ 441 w 488"/>
              <a:gd name="T35" fmla="*/ 218 h 397"/>
              <a:gd name="T36" fmla="*/ 441 w 488"/>
              <a:gd name="T37" fmla="*/ 218 h 397"/>
              <a:gd name="T38" fmla="*/ 441 w 488"/>
              <a:gd name="T39" fmla="*/ 218 h 397"/>
              <a:gd name="T40" fmla="*/ 487 w 488"/>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3"/>
                </a:moveTo>
                <a:lnTo>
                  <a:pt x="487" y="123"/>
                </a:lnTo>
                <a:cubicBezTo>
                  <a:pt x="487" y="55"/>
                  <a:pt x="433" y="0"/>
                  <a:pt x="366" y="0"/>
                </a:cubicBezTo>
                <a:lnTo>
                  <a:pt x="366" y="0"/>
                </a:lnTo>
                <a:cubicBezTo>
                  <a:pt x="298" y="0"/>
                  <a:pt x="244" y="55"/>
                  <a:pt x="244" y="123"/>
                </a:cubicBezTo>
                <a:lnTo>
                  <a:pt x="244" y="123"/>
                </a:lnTo>
                <a:cubicBezTo>
                  <a:pt x="244" y="125"/>
                  <a:pt x="244" y="125"/>
                  <a:pt x="244" y="123"/>
                </a:cubicBezTo>
                <a:lnTo>
                  <a:pt x="244" y="123"/>
                </a:lnTo>
                <a:cubicBezTo>
                  <a:pt x="244" y="55"/>
                  <a:pt x="189" y="0"/>
                  <a:pt x="122" y="0"/>
                </a:cubicBezTo>
                <a:lnTo>
                  <a:pt x="122" y="0"/>
                </a:lnTo>
                <a:cubicBezTo>
                  <a:pt x="55" y="0"/>
                  <a:pt x="0" y="55"/>
                  <a:pt x="0" y="123"/>
                </a:cubicBezTo>
                <a:lnTo>
                  <a:pt x="0" y="123"/>
                </a:lnTo>
                <a:cubicBezTo>
                  <a:pt x="0" y="161"/>
                  <a:pt x="18" y="195"/>
                  <a:pt x="46" y="218"/>
                </a:cubicBezTo>
                <a:lnTo>
                  <a:pt x="46" y="218"/>
                </a:lnTo>
                <a:lnTo>
                  <a:pt x="230" y="384"/>
                </a:lnTo>
                <a:lnTo>
                  <a:pt x="244" y="396"/>
                </a:lnTo>
                <a:lnTo>
                  <a:pt x="257" y="384"/>
                </a:lnTo>
                <a:lnTo>
                  <a:pt x="441" y="218"/>
                </a:lnTo>
                <a:lnTo>
                  <a:pt x="441" y="218"/>
                </a:lnTo>
                <a:lnTo>
                  <a:pt x="441" y="218"/>
                </a:lnTo>
                <a:cubicBezTo>
                  <a:pt x="469" y="195"/>
                  <a:pt x="487" y="161"/>
                  <a:pt x="487"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5" name="Freeform 111">
            <a:extLst>
              <a:ext uri="{FF2B5EF4-FFF2-40B4-BE49-F238E27FC236}">
                <a16:creationId xmlns:a16="http://schemas.microsoft.com/office/drawing/2014/main" id="{08357BC2-EFBD-404E-A3FC-6E2A8DDA21D9}"/>
              </a:ext>
            </a:extLst>
          </p:cNvPr>
          <p:cNvSpPr>
            <a:spLocks noChangeArrowheads="1"/>
          </p:cNvSpPr>
          <p:nvPr/>
        </p:nvSpPr>
        <p:spPr bwMode="auto">
          <a:xfrm>
            <a:off x="10030055" y="9373817"/>
            <a:ext cx="609727" cy="494374"/>
          </a:xfrm>
          <a:custGeom>
            <a:avLst/>
            <a:gdLst>
              <a:gd name="T0" fmla="*/ 488 w 489"/>
              <a:gd name="T1" fmla="*/ 123 h 397"/>
              <a:gd name="T2" fmla="*/ 488 w 489"/>
              <a:gd name="T3" fmla="*/ 123 h 397"/>
              <a:gd name="T4" fmla="*/ 365 w 489"/>
              <a:gd name="T5" fmla="*/ 0 h 397"/>
              <a:gd name="T6" fmla="*/ 365 w 489"/>
              <a:gd name="T7" fmla="*/ 0 h 397"/>
              <a:gd name="T8" fmla="*/ 244 w 489"/>
              <a:gd name="T9" fmla="*/ 123 h 397"/>
              <a:gd name="T10" fmla="*/ 244 w 489"/>
              <a:gd name="T11" fmla="*/ 123 h 397"/>
              <a:gd name="T12" fmla="*/ 244 w 489"/>
              <a:gd name="T13" fmla="*/ 123 h 397"/>
              <a:gd name="T14" fmla="*/ 244 w 489"/>
              <a:gd name="T15" fmla="*/ 123 h 397"/>
              <a:gd name="T16" fmla="*/ 122 w 489"/>
              <a:gd name="T17" fmla="*/ 0 h 397"/>
              <a:gd name="T18" fmla="*/ 122 w 489"/>
              <a:gd name="T19" fmla="*/ 0 h 397"/>
              <a:gd name="T20" fmla="*/ 0 w 489"/>
              <a:gd name="T21" fmla="*/ 123 h 397"/>
              <a:gd name="T22" fmla="*/ 0 w 489"/>
              <a:gd name="T23" fmla="*/ 123 h 397"/>
              <a:gd name="T24" fmla="*/ 47 w 489"/>
              <a:gd name="T25" fmla="*/ 218 h 397"/>
              <a:gd name="T26" fmla="*/ 47 w 489"/>
              <a:gd name="T27" fmla="*/ 218 h 397"/>
              <a:gd name="T28" fmla="*/ 230 w 489"/>
              <a:gd name="T29" fmla="*/ 384 h 397"/>
              <a:gd name="T30" fmla="*/ 244 w 489"/>
              <a:gd name="T31" fmla="*/ 396 h 397"/>
              <a:gd name="T32" fmla="*/ 258 w 489"/>
              <a:gd name="T33" fmla="*/ 384 h 397"/>
              <a:gd name="T34" fmla="*/ 441 w 489"/>
              <a:gd name="T35" fmla="*/ 218 h 397"/>
              <a:gd name="T36" fmla="*/ 441 w 489"/>
              <a:gd name="T37" fmla="*/ 218 h 397"/>
              <a:gd name="T38" fmla="*/ 441 w 489"/>
              <a:gd name="T39" fmla="*/ 218 h 397"/>
              <a:gd name="T40" fmla="*/ 488 w 489"/>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3"/>
                </a:moveTo>
                <a:lnTo>
                  <a:pt x="488" y="123"/>
                </a:lnTo>
                <a:cubicBezTo>
                  <a:pt x="488" y="55"/>
                  <a:pt x="433" y="0"/>
                  <a:pt x="365" y="0"/>
                </a:cubicBezTo>
                <a:lnTo>
                  <a:pt x="365" y="0"/>
                </a:lnTo>
                <a:cubicBezTo>
                  <a:pt x="298" y="0"/>
                  <a:pt x="244" y="55"/>
                  <a:pt x="244" y="123"/>
                </a:cubicBezTo>
                <a:lnTo>
                  <a:pt x="244" y="123"/>
                </a:lnTo>
                <a:cubicBezTo>
                  <a:pt x="244" y="125"/>
                  <a:pt x="244" y="125"/>
                  <a:pt x="244" y="123"/>
                </a:cubicBezTo>
                <a:lnTo>
                  <a:pt x="244" y="123"/>
                </a:lnTo>
                <a:cubicBezTo>
                  <a:pt x="244" y="55"/>
                  <a:pt x="189" y="0"/>
                  <a:pt x="122" y="0"/>
                </a:cubicBezTo>
                <a:lnTo>
                  <a:pt x="122" y="0"/>
                </a:lnTo>
                <a:cubicBezTo>
                  <a:pt x="55" y="0"/>
                  <a:pt x="0" y="55"/>
                  <a:pt x="0" y="123"/>
                </a:cubicBezTo>
                <a:lnTo>
                  <a:pt x="0" y="123"/>
                </a:lnTo>
                <a:cubicBezTo>
                  <a:pt x="0" y="161"/>
                  <a:pt x="18" y="195"/>
                  <a:pt x="47" y="218"/>
                </a:cubicBezTo>
                <a:lnTo>
                  <a:pt x="47" y="218"/>
                </a:lnTo>
                <a:lnTo>
                  <a:pt x="230" y="384"/>
                </a:lnTo>
                <a:lnTo>
                  <a:pt x="244" y="396"/>
                </a:lnTo>
                <a:lnTo>
                  <a:pt x="258" y="384"/>
                </a:lnTo>
                <a:lnTo>
                  <a:pt x="441" y="218"/>
                </a:lnTo>
                <a:lnTo>
                  <a:pt x="441" y="218"/>
                </a:lnTo>
                <a:lnTo>
                  <a:pt x="441" y="218"/>
                </a:lnTo>
                <a:cubicBezTo>
                  <a:pt x="469" y="195"/>
                  <a:pt x="488" y="161"/>
                  <a:pt x="488"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6" name="Freeform 112">
            <a:extLst>
              <a:ext uri="{FF2B5EF4-FFF2-40B4-BE49-F238E27FC236}">
                <a16:creationId xmlns:a16="http://schemas.microsoft.com/office/drawing/2014/main" id="{2BD153C4-7941-6741-94F2-87DC5C3DE61B}"/>
              </a:ext>
            </a:extLst>
          </p:cNvPr>
          <p:cNvSpPr>
            <a:spLocks noChangeArrowheads="1"/>
          </p:cNvSpPr>
          <p:nvPr/>
        </p:nvSpPr>
        <p:spPr bwMode="auto">
          <a:xfrm>
            <a:off x="10793590" y="9373817"/>
            <a:ext cx="604235" cy="494374"/>
          </a:xfrm>
          <a:custGeom>
            <a:avLst/>
            <a:gdLst>
              <a:gd name="T0" fmla="*/ 486 w 487"/>
              <a:gd name="T1" fmla="*/ 123 h 397"/>
              <a:gd name="T2" fmla="*/ 486 w 487"/>
              <a:gd name="T3" fmla="*/ 123 h 397"/>
              <a:gd name="T4" fmla="*/ 365 w 487"/>
              <a:gd name="T5" fmla="*/ 0 h 397"/>
              <a:gd name="T6" fmla="*/ 365 w 487"/>
              <a:gd name="T7" fmla="*/ 0 h 397"/>
              <a:gd name="T8" fmla="*/ 243 w 487"/>
              <a:gd name="T9" fmla="*/ 123 h 397"/>
              <a:gd name="T10" fmla="*/ 243 w 487"/>
              <a:gd name="T11" fmla="*/ 123 h 397"/>
              <a:gd name="T12" fmla="*/ 243 w 487"/>
              <a:gd name="T13" fmla="*/ 123 h 397"/>
              <a:gd name="T14" fmla="*/ 243 w 487"/>
              <a:gd name="T15" fmla="*/ 123 h 397"/>
              <a:gd name="T16" fmla="*/ 121 w 487"/>
              <a:gd name="T17" fmla="*/ 0 h 397"/>
              <a:gd name="T18" fmla="*/ 121 w 487"/>
              <a:gd name="T19" fmla="*/ 0 h 397"/>
              <a:gd name="T20" fmla="*/ 0 w 487"/>
              <a:gd name="T21" fmla="*/ 123 h 397"/>
              <a:gd name="T22" fmla="*/ 0 w 487"/>
              <a:gd name="T23" fmla="*/ 123 h 397"/>
              <a:gd name="T24" fmla="*/ 45 w 487"/>
              <a:gd name="T25" fmla="*/ 218 h 397"/>
              <a:gd name="T26" fmla="*/ 45 w 487"/>
              <a:gd name="T27" fmla="*/ 218 h 397"/>
              <a:gd name="T28" fmla="*/ 230 w 487"/>
              <a:gd name="T29" fmla="*/ 384 h 397"/>
              <a:gd name="T30" fmla="*/ 243 w 487"/>
              <a:gd name="T31" fmla="*/ 396 h 397"/>
              <a:gd name="T32" fmla="*/ 257 w 487"/>
              <a:gd name="T33" fmla="*/ 384 h 397"/>
              <a:gd name="T34" fmla="*/ 440 w 487"/>
              <a:gd name="T35" fmla="*/ 218 h 397"/>
              <a:gd name="T36" fmla="*/ 440 w 487"/>
              <a:gd name="T37" fmla="*/ 218 h 397"/>
              <a:gd name="T38" fmla="*/ 440 w 487"/>
              <a:gd name="T39" fmla="*/ 218 h 397"/>
              <a:gd name="T40" fmla="*/ 486 w 487"/>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397">
                <a:moveTo>
                  <a:pt x="486" y="123"/>
                </a:moveTo>
                <a:lnTo>
                  <a:pt x="486" y="123"/>
                </a:lnTo>
                <a:cubicBezTo>
                  <a:pt x="486" y="55"/>
                  <a:pt x="432" y="0"/>
                  <a:pt x="365" y="0"/>
                </a:cubicBezTo>
                <a:lnTo>
                  <a:pt x="365" y="0"/>
                </a:lnTo>
                <a:cubicBezTo>
                  <a:pt x="297" y="0"/>
                  <a:pt x="243" y="55"/>
                  <a:pt x="243" y="123"/>
                </a:cubicBezTo>
                <a:lnTo>
                  <a:pt x="243" y="123"/>
                </a:lnTo>
                <a:cubicBezTo>
                  <a:pt x="243" y="125"/>
                  <a:pt x="243" y="125"/>
                  <a:pt x="243" y="123"/>
                </a:cubicBezTo>
                <a:lnTo>
                  <a:pt x="243" y="123"/>
                </a:lnTo>
                <a:cubicBezTo>
                  <a:pt x="243" y="55"/>
                  <a:pt x="188" y="0"/>
                  <a:pt x="121" y="0"/>
                </a:cubicBezTo>
                <a:lnTo>
                  <a:pt x="121" y="0"/>
                </a:lnTo>
                <a:cubicBezTo>
                  <a:pt x="54" y="0"/>
                  <a:pt x="0" y="55"/>
                  <a:pt x="0" y="123"/>
                </a:cubicBezTo>
                <a:lnTo>
                  <a:pt x="0" y="123"/>
                </a:lnTo>
                <a:cubicBezTo>
                  <a:pt x="0" y="161"/>
                  <a:pt x="17" y="195"/>
                  <a:pt x="45" y="218"/>
                </a:cubicBezTo>
                <a:lnTo>
                  <a:pt x="45" y="218"/>
                </a:lnTo>
                <a:lnTo>
                  <a:pt x="230" y="384"/>
                </a:lnTo>
                <a:lnTo>
                  <a:pt x="243" y="396"/>
                </a:lnTo>
                <a:lnTo>
                  <a:pt x="257" y="384"/>
                </a:lnTo>
                <a:lnTo>
                  <a:pt x="440" y="218"/>
                </a:lnTo>
                <a:lnTo>
                  <a:pt x="440" y="218"/>
                </a:lnTo>
                <a:lnTo>
                  <a:pt x="440" y="218"/>
                </a:lnTo>
                <a:cubicBezTo>
                  <a:pt x="468" y="195"/>
                  <a:pt x="486" y="161"/>
                  <a:pt x="486"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7" name="Freeform 113">
            <a:extLst>
              <a:ext uri="{FF2B5EF4-FFF2-40B4-BE49-F238E27FC236}">
                <a16:creationId xmlns:a16="http://schemas.microsoft.com/office/drawing/2014/main" id="{366CE885-A534-DF43-9183-3D3EF45E50EE}"/>
              </a:ext>
            </a:extLst>
          </p:cNvPr>
          <p:cNvSpPr>
            <a:spLocks noChangeArrowheads="1"/>
          </p:cNvSpPr>
          <p:nvPr/>
        </p:nvSpPr>
        <p:spPr bwMode="auto">
          <a:xfrm>
            <a:off x="11573603" y="9373817"/>
            <a:ext cx="609729" cy="494374"/>
          </a:xfrm>
          <a:custGeom>
            <a:avLst/>
            <a:gdLst>
              <a:gd name="T0" fmla="*/ 487 w 488"/>
              <a:gd name="T1" fmla="*/ 123 h 397"/>
              <a:gd name="T2" fmla="*/ 487 w 488"/>
              <a:gd name="T3" fmla="*/ 123 h 397"/>
              <a:gd name="T4" fmla="*/ 365 w 488"/>
              <a:gd name="T5" fmla="*/ 0 h 397"/>
              <a:gd name="T6" fmla="*/ 365 w 488"/>
              <a:gd name="T7" fmla="*/ 0 h 397"/>
              <a:gd name="T8" fmla="*/ 243 w 488"/>
              <a:gd name="T9" fmla="*/ 123 h 397"/>
              <a:gd name="T10" fmla="*/ 243 w 488"/>
              <a:gd name="T11" fmla="*/ 123 h 397"/>
              <a:gd name="T12" fmla="*/ 243 w 488"/>
              <a:gd name="T13" fmla="*/ 123 h 397"/>
              <a:gd name="T14" fmla="*/ 243 w 488"/>
              <a:gd name="T15" fmla="*/ 123 h 397"/>
              <a:gd name="T16" fmla="*/ 121 w 488"/>
              <a:gd name="T17" fmla="*/ 0 h 397"/>
              <a:gd name="T18" fmla="*/ 121 w 488"/>
              <a:gd name="T19" fmla="*/ 0 h 397"/>
              <a:gd name="T20" fmla="*/ 0 w 488"/>
              <a:gd name="T21" fmla="*/ 123 h 397"/>
              <a:gd name="T22" fmla="*/ 0 w 488"/>
              <a:gd name="T23" fmla="*/ 123 h 397"/>
              <a:gd name="T24" fmla="*/ 46 w 488"/>
              <a:gd name="T25" fmla="*/ 218 h 397"/>
              <a:gd name="T26" fmla="*/ 46 w 488"/>
              <a:gd name="T27" fmla="*/ 218 h 397"/>
              <a:gd name="T28" fmla="*/ 229 w 488"/>
              <a:gd name="T29" fmla="*/ 384 h 397"/>
              <a:gd name="T30" fmla="*/ 243 w 488"/>
              <a:gd name="T31" fmla="*/ 396 h 397"/>
              <a:gd name="T32" fmla="*/ 257 w 488"/>
              <a:gd name="T33" fmla="*/ 384 h 397"/>
              <a:gd name="T34" fmla="*/ 441 w 488"/>
              <a:gd name="T35" fmla="*/ 218 h 397"/>
              <a:gd name="T36" fmla="*/ 441 w 488"/>
              <a:gd name="T37" fmla="*/ 218 h 397"/>
              <a:gd name="T38" fmla="*/ 441 w 488"/>
              <a:gd name="T39" fmla="*/ 218 h 397"/>
              <a:gd name="T40" fmla="*/ 487 w 488"/>
              <a:gd name="T41" fmla="*/ 12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3"/>
                </a:moveTo>
                <a:lnTo>
                  <a:pt x="487" y="123"/>
                </a:lnTo>
                <a:cubicBezTo>
                  <a:pt x="487" y="55"/>
                  <a:pt x="432" y="0"/>
                  <a:pt x="365" y="0"/>
                </a:cubicBezTo>
                <a:lnTo>
                  <a:pt x="365" y="0"/>
                </a:lnTo>
                <a:cubicBezTo>
                  <a:pt x="297" y="0"/>
                  <a:pt x="243" y="55"/>
                  <a:pt x="243" y="123"/>
                </a:cubicBezTo>
                <a:lnTo>
                  <a:pt x="243" y="123"/>
                </a:lnTo>
                <a:cubicBezTo>
                  <a:pt x="243" y="125"/>
                  <a:pt x="243" y="125"/>
                  <a:pt x="243" y="123"/>
                </a:cubicBezTo>
                <a:lnTo>
                  <a:pt x="243" y="123"/>
                </a:lnTo>
                <a:cubicBezTo>
                  <a:pt x="243" y="55"/>
                  <a:pt x="189" y="0"/>
                  <a:pt x="121" y="0"/>
                </a:cubicBezTo>
                <a:lnTo>
                  <a:pt x="121" y="0"/>
                </a:lnTo>
                <a:cubicBezTo>
                  <a:pt x="54" y="0"/>
                  <a:pt x="0" y="55"/>
                  <a:pt x="0" y="123"/>
                </a:cubicBezTo>
                <a:lnTo>
                  <a:pt x="0" y="123"/>
                </a:lnTo>
                <a:cubicBezTo>
                  <a:pt x="0" y="161"/>
                  <a:pt x="18" y="195"/>
                  <a:pt x="46" y="218"/>
                </a:cubicBezTo>
                <a:lnTo>
                  <a:pt x="46" y="218"/>
                </a:lnTo>
                <a:lnTo>
                  <a:pt x="229" y="384"/>
                </a:lnTo>
                <a:lnTo>
                  <a:pt x="243" y="396"/>
                </a:lnTo>
                <a:lnTo>
                  <a:pt x="257" y="384"/>
                </a:lnTo>
                <a:lnTo>
                  <a:pt x="441" y="218"/>
                </a:lnTo>
                <a:lnTo>
                  <a:pt x="441" y="218"/>
                </a:lnTo>
                <a:lnTo>
                  <a:pt x="441" y="218"/>
                </a:lnTo>
                <a:cubicBezTo>
                  <a:pt x="469" y="195"/>
                  <a:pt x="487" y="161"/>
                  <a:pt x="487" y="123"/>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8" name="Freeform 114">
            <a:extLst>
              <a:ext uri="{FF2B5EF4-FFF2-40B4-BE49-F238E27FC236}">
                <a16:creationId xmlns:a16="http://schemas.microsoft.com/office/drawing/2014/main" id="{4971D4BA-7603-374A-9BA5-093854B5B817}"/>
              </a:ext>
            </a:extLst>
          </p:cNvPr>
          <p:cNvSpPr>
            <a:spLocks noChangeArrowheads="1"/>
          </p:cNvSpPr>
          <p:nvPr/>
        </p:nvSpPr>
        <p:spPr bwMode="auto">
          <a:xfrm>
            <a:off x="6119006" y="10362567"/>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0"/>
                  <a:pt x="18" y="195"/>
                  <a:pt x="46" y="217"/>
                </a:cubicBezTo>
                <a:lnTo>
                  <a:pt x="46" y="217"/>
                </a:lnTo>
                <a:lnTo>
                  <a:pt x="230" y="383"/>
                </a:lnTo>
                <a:lnTo>
                  <a:pt x="244" y="396"/>
                </a:lnTo>
                <a:lnTo>
                  <a:pt x="257" y="383"/>
                </a:lnTo>
                <a:lnTo>
                  <a:pt x="441" y="217"/>
                </a:lnTo>
                <a:lnTo>
                  <a:pt x="441" y="217"/>
                </a:lnTo>
                <a:lnTo>
                  <a:pt x="441" y="217"/>
                </a:lnTo>
                <a:cubicBezTo>
                  <a:pt x="469" y="195"/>
                  <a:pt x="487" y="160"/>
                  <a:pt x="487" y="122"/>
                </a:cubicBezTo>
              </a:path>
            </a:pathLst>
          </a:custGeom>
          <a:solidFill>
            <a:schemeClr val="accent5"/>
          </a:solidFill>
          <a:ln>
            <a:noFill/>
          </a:ln>
          <a:effectLst/>
        </p:spPr>
        <p:txBody>
          <a:bodyPr wrap="none" anchor="ctr"/>
          <a:lstStyle/>
          <a:p>
            <a:endParaRPr lang="en-US" sz="3599" dirty="0">
              <a:latin typeface="Poppins" panose="00000500000000000000" pitchFamily="2" charset="0"/>
            </a:endParaRPr>
          </a:p>
        </p:txBody>
      </p:sp>
      <p:sp>
        <p:nvSpPr>
          <p:cNvPr id="49" name="Freeform 115">
            <a:extLst>
              <a:ext uri="{FF2B5EF4-FFF2-40B4-BE49-F238E27FC236}">
                <a16:creationId xmlns:a16="http://schemas.microsoft.com/office/drawing/2014/main" id="{1702920E-5D32-E243-AA13-83CFBDCB66DD}"/>
              </a:ext>
            </a:extLst>
          </p:cNvPr>
          <p:cNvSpPr>
            <a:spLocks noChangeArrowheads="1"/>
          </p:cNvSpPr>
          <p:nvPr/>
        </p:nvSpPr>
        <p:spPr bwMode="auto">
          <a:xfrm>
            <a:off x="6904513" y="10362567"/>
            <a:ext cx="609729" cy="494374"/>
          </a:xfrm>
          <a:custGeom>
            <a:avLst/>
            <a:gdLst>
              <a:gd name="T0" fmla="*/ 487 w 488"/>
              <a:gd name="T1" fmla="*/ 122 h 397"/>
              <a:gd name="T2" fmla="*/ 487 w 488"/>
              <a:gd name="T3" fmla="*/ 122 h 397"/>
              <a:gd name="T4" fmla="*/ 364 w 488"/>
              <a:gd name="T5" fmla="*/ 0 h 397"/>
              <a:gd name="T6" fmla="*/ 364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29 w 488"/>
              <a:gd name="T29" fmla="*/ 383 h 397"/>
              <a:gd name="T30" fmla="*/ 243 w 488"/>
              <a:gd name="T31" fmla="*/ 396 h 397"/>
              <a:gd name="T32" fmla="*/ 257 w 488"/>
              <a:gd name="T33" fmla="*/ 383 h 397"/>
              <a:gd name="T34" fmla="*/ 440 w 488"/>
              <a:gd name="T35" fmla="*/ 217 h 397"/>
              <a:gd name="T36" fmla="*/ 440 w 488"/>
              <a:gd name="T37" fmla="*/ 217 h 397"/>
              <a:gd name="T38" fmla="*/ 440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4" y="0"/>
                </a:cubicBezTo>
                <a:lnTo>
                  <a:pt x="364"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0"/>
                  <a:pt x="17" y="195"/>
                  <a:pt x="46" y="217"/>
                </a:cubicBezTo>
                <a:lnTo>
                  <a:pt x="46" y="217"/>
                </a:lnTo>
                <a:lnTo>
                  <a:pt x="229" y="383"/>
                </a:lnTo>
                <a:lnTo>
                  <a:pt x="243" y="396"/>
                </a:lnTo>
                <a:lnTo>
                  <a:pt x="257" y="383"/>
                </a:lnTo>
                <a:lnTo>
                  <a:pt x="440" y="217"/>
                </a:lnTo>
                <a:lnTo>
                  <a:pt x="440" y="217"/>
                </a:lnTo>
                <a:lnTo>
                  <a:pt x="440" y="217"/>
                </a:lnTo>
                <a:cubicBezTo>
                  <a:pt x="468" y="195"/>
                  <a:pt x="487" y="160"/>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0" name="Freeform 116">
            <a:extLst>
              <a:ext uri="{FF2B5EF4-FFF2-40B4-BE49-F238E27FC236}">
                <a16:creationId xmlns:a16="http://schemas.microsoft.com/office/drawing/2014/main" id="{B37FE64B-1764-084A-ABA6-EC7C5D8269EA}"/>
              </a:ext>
            </a:extLst>
          </p:cNvPr>
          <p:cNvSpPr>
            <a:spLocks noChangeArrowheads="1"/>
          </p:cNvSpPr>
          <p:nvPr/>
        </p:nvSpPr>
        <p:spPr bwMode="auto">
          <a:xfrm>
            <a:off x="7684526" y="10362567"/>
            <a:ext cx="609729" cy="494374"/>
          </a:xfrm>
          <a:custGeom>
            <a:avLst/>
            <a:gdLst>
              <a:gd name="T0" fmla="*/ 488 w 489"/>
              <a:gd name="T1" fmla="*/ 122 h 397"/>
              <a:gd name="T2" fmla="*/ 488 w 489"/>
              <a:gd name="T3" fmla="*/ 122 h 397"/>
              <a:gd name="T4" fmla="*/ 366 w 489"/>
              <a:gd name="T5" fmla="*/ 0 h 397"/>
              <a:gd name="T6" fmla="*/ 366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7 h 397"/>
              <a:gd name="T26" fmla="*/ 47 w 489"/>
              <a:gd name="T27" fmla="*/ 217 h 397"/>
              <a:gd name="T28" fmla="*/ 230 w 489"/>
              <a:gd name="T29" fmla="*/ 383 h 397"/>
              <a:gd name="T30" fmla="*/ 244 w 489"/>
              <a:gd name="T31" fmla="*/ 396 h 397"/>
              <a:gd name="T32" fmla="*/ 258 w 489"/>
              <a:gd name="T33" fmla="*/ 383 h 397"/>
              <a:gd name="T34" fmla="*/ 441 w 489"/>
              <a:gd name="T35" fmla="*/ 217 h 397"/>
              <a:gd name="T36" fmla="*/ 441 w 489"/>
              <a:gd name="T37" fmla="*/ 217 h 397"/>
              <a:gd name="T38" fmla="*/ 441 w 489"/>
              <a:gd name="T39" fmla="*/ 217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4" y="0"/>
                  <a:pt x="366" y="0"/>
                </a:cubicBezTo>
                <a:lnTo>
                  <a:pt x="366" y="0"/>
                </a:lnTo>
                <a:cubicBezTo>
                  <a:pt x="299"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0"/>
                  <a:pt x="19" y="195"/>
                  <a:pt x="47" y="217"/>
                </a:cubicBezTo>
                <a:lnTo>
                  <a:pt x="47" y="217"/>
                </a:lnTo>
                <a:lnTo>
                  <a:pt x="230" y="383"/>
                </a:lnTo>
                <a:lnTo>
                  <a:pt x="244" y="396"/>
                </a:lnTo>
                <a:lnTo>
                  <a:pt x="258" y="383"/>
                </a:lnTo>
                <a:lnTo>
                  <a:pt x="441" y="217"/>
                </a:lnTo>
                <a:lnTo>
                  <a:pt x="441" y="217"/>
                </a:lnTo>
                <a:lnTo>
                  <a:pt x="441" y="217"/>
                </a:lnTo>
                <a:cubicBezTo>
                  <a:pt x="470" y="195"/>
                  <a:pt x="488" y="160"/>
                  <a:pt x="488"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1" name="Freeform 117">
            <a:extLst>
              <a:ext uri="{FF2B5EF4-FFF2-40B4-BE49-F238E27FC236}">
                <a16:creationId xmlns:a16="http://schemas.microsoft.com/office/drawing/2014/main" id="{F6BEEF12-43B1-A345-B5FD-0FEEBA7B3064}"/>
              </a:ext>
            </a:extLst>
          </p:cNvPr>
          <p:cNvSpPr>
            <a:spLocks noChangeArrowheads="1"/>
          </p:cNvSpPr>
          <p:nvPr/>
        </p:nvSpPr>
        <p:spPr bwMode="auto">
          <a:xfrm>
            <a:off x="8470029" y="10362567"/>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0 w 488"/>
              <a:gd name="T35" fmla="*/ 217 h 397"/>
              <a:gd name="T36" fmla="*/ 440 w 488"/>
              <a:gd name="T37" fmla="*/ 217 h 397"/>
              <a:gd name="T38" fmla="*/ 440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1" y="0"/>
                </a:cubicBezTo>
                <a:lnTo>
                  <a:pt x="121" y="0"/>
                </a:lnTo>
                <a:cubicBezTo>
                  <a:pt x="54" y="0"/>
                  <a:pt x="0" y="55"/>
                  <a:pt x="0" y="122"/>
                </a:cubicBezTo>
                <a:lnTo>
                  <a:pt x="0" y="122"/>
                </a:lnTo>
                <a:cubicBezTo>
                  <a:pt x="0" y="160"/>
                  <a:pt x="18" y="195"/>
                  <a:pt x="46" y="217"/>
                </a:cubicBezTo>
                <a:lnTo>
                  <a:pt x="46" y="217"/>
                </a:lnTo>
                <a:lnTo>
                  <a:pt x="230" y="383"/>
                </a:lnTo>
                <a:lnTo>
                  <a:pt x="244" y="396"/>
                </a:lnTo>
                <a:lnTo>
                  <a:pt x="257" y="383"/>
                </a:lnTo>
                <a:lnTo>
                  <a:pt x="440" y="217"/>
                </a:lnTo>
                <a:lnTo>
                  <a:pt x="440" y="217"/>
                </a:lnTo>
                <a:lnTo>
                  <a:pt x="440" y="217"/>
                </a:lnTo>
                <a:cubicBezTo>
                  <a:pt x="469" y="195"/>
                  <a:pt x="487" y="160"/>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2" name="Freeform 118">
            <a:extLst>
              <a:ext uri="{FF2B5EF4-FFF2-40B4-BE49-F238E27FC236}">
                <a16:creationId xmlns:a16="http://schemas.microsoft.com/office/drawing/2014/main" id="{54E2F81B-6B3D-DC45-B656-762F3ED1D8DF}"/>
              </a:ext>
            </a:extLst>
          </p:cNvPr>
          <p:cNvSpPr>
            <a:spLocks noChangeArrowheads="1"/>
          </p:cNvSpPr>
          <p:nvPr/>
        </p:nvSpPr>
        <p:spPr bwMode="auto">
          <a:xfrm>
            <a:off x="9250042" y="10362567"/>
            <a:ext cx="609727" cy="494374"/>
          </a:xfrm>
          <a:custGeom>
            <a:avLst/>
            <a:gdLst>
              <a:gd name="T0" fmla="*/ 487 w 488"/>
              <a:gd name="T1" fmla="*/ 122 h 397"/>
              <a:gd name="T2" fmla="*/ 487 w 488"/>
              <a:gd name="T3" fmla="*/ 122 h 397"/>
              <a:gd name="T4" fmla="*/ 366 w 488"/>
              <a:gd name="T5" fmla="*/ 0 h 397"/>
              <a:gd name="T6" fmla="*/ 366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6" y="0"/>
                </a:cubicBezTo>
                <a:lnTo>
                  <a:pt x="366"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0"/>
                  <a:pt x="18" y="195"/>
                  <a:pt x="46" y="217"/>
                </a:cubicBezTo>
                <a:lnTo>
                  <a:pt x="46" y="217"/>
                </a:lnTo>
                <a:lnTo>
                  <a:pt x="230" y="383"/>
                </a:lnTo>
                <a:lnTo>
                  <a:pt x="244" y="396"/>
                </a:lnTo>
                <a:lnTo>
                  <a:pt x="257" y="383"/>
                </a:lnTo>
                <a:lnTo>
                  <a:pt x="441" y="217"/>
                </a:lnTo>
                <a:lnTo>
                  <a:pt x="441" y="217"/>
                </a:lnTo>
                <a:lnTo>
                  <a:pt x="441" y="217"/>
                </a:lnTo>
                <a:cubicBezTo>
                  <a:pt x="469" y="195"/>
                  <a:pt x="487" y="160"/>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3" name="Freeform 119">
            <a:extLst>
              <a:ext uri="{FF2B5EF4-FFF2-40B4-BE49-F238E27FC236}">
                <a16:creationId xmlns:a16="http://schemas.microsoft.com/office/drawing/2014/main" id="{88BBF370-1FD9-4643-B051-0288870C1E9F}"/>
              </a:ext>
            </a:extLst>
          </p:cNvPr>
          <p:cNvSpPr>
            <a:spLocks noChangeArrowheads="1"/>
          </p:cNvSpPr>
          <p:nvPr/>
        </p:nvSpPr>
        <p:spPr bwMode="auto">
          <a:xfrm>
            <a:off x="10030055" y="10362567"/>
            <a:ext cx="609727" cy="494374"/>
          </a:xfrm>
          <a:custGeom>
            <a:avLst/>
            <a:gdLst>
              <a:gd name="T0" fmla="*/ 488 w 489"/>
              <a:gd name="T1" fmla="*/ 122 h 397"/>
              <a:gd name="T2" fmla="*/ 488 w 489"/>
              <a:gd name="T3" fmla="*/ 122 h 397"/>
              <a:gd name="T4" fmla="*/ 365 w 489"/>
              <a:gd name="T5" fmla="*/ 0 h 397"/>
              <a:gd name="T6" fmla="*/ 365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7 h 397"/>
              <a:gd name="T26" fmla="*/ 47 w 489"/>
              <a:gd name="T27" fmla="*/ 217 h 397"/>
              <a:gd name="T28" fmla="*/ 230 w 489"/>
              <a:gd name="T29" fmla="*/ 383 h 397"/>
              <a:gd name="T30" fmla="*/ 244 w 489"/>
              <a:gd name="T31" fmla="*/ 396 h 397"/>
              <a:gd name="T32" fmla="*/ 258 w 489"/>
              <a:gd name="T33" fmla="*/ 383 h 397"/>
              <a:gd name="T34" fmla="*/ 441 w 489"/>
              <a:gd name="T35" fmla="*/ 217 h 397"/>
              <a:gd name="T36" fmla="*/ 441 w 489"/>
              <a:gd name="T37" fmla="*/ 217 h 397"/>
              <a:gd name="T38" fmla="*/ 441 w 489"/>
              <a:gd name="T39" fmla="*/ 217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0"/>
                  <a:pt x="18" y="195"/>
                  <a:pt x="47" y="217"/>
                </a:cubicBezTo>
                <a:lnTo>
                  <a:pt x="47" y="217"/>
                </a:lnTo>
                <a:lnTo>
                  <a:pt x="230" y="383"/>
                </a:lnTo>
                <a:lnTo>
                  <a:pt x="244" y="396"/>
                </a:lnTo>
                <a:lnTo>
                  <a:pt x="258" y="383"/>
                </a:lnTo>
                <a:lnTo>
                  <a:pt x="441" y="217"/>
                </a:lnTo>
                <a:lnTo>
                  <a:pt x="441" y="217"/>
                </a:lnTo>
                <a:lnTo>
                  <a:pt x="441" y="217"/>
                </a:lnTo>
                <a:cubicBezTo>
                  <a:pt x="469" y="195"/>
                  <a:pt x="488" y="160"/>
                  <a:pt x="488"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4" name="Freeform 120">
            <a:extLst>
              <a:ext uri="{FF2B5EF4-FFF2-40B4-BE49-F238E27FC236}">
                <a16:creationId xmlns:a16="http://schemas.microsoft.com/office/drawing/2014/main" id="{4144B1C2-FDC4-F140-821B-F8D9772C65C8}"/>
              </a:ext>
            </a:extLst>
          </p:cNvPr>
          <p:cNvSpPr>
            <a:spLocks noChangeArrowheads="1"/>
          </p:cNvSpPr>
          <p:nvPr/>
        </p:nvSpPr>
        <p:spPr bwMode="auto">
          <a:xfrm>
            <a:off x="10793590" y="10362567"/>
            <a:ext cx="604235" cy="494374"/>
          </a:xfrm>
          <a:custGeom>
            <a:avLst/>
            <a:gdLst>
              <a:gd name="T0" fmla="*/ 486 w 487"/>
              <a:gd name="T1" fmla="*/ 122 h 397"/>
              <a:gd name="T2" fmla="*/ 486 w 487"/>
              <a:gd name="T3" fmla="*/ 122 h 397"/>
              <a:gd name="T4" fmla="*/ 365 w 487"/>
              <a:gd name="T5" fmla="*/ 0 h 397"/>
              <a:gd name="T6" fmla="*/ 365 w 487"/>
              <a:gd name="T7" fmla="*/ 0 h 397"/>
              <a:gd name="T8" fmla="*/ 243 w 487"/>
              <a:gd name="T9" fmla="*/ 122 h 397"/>
              <a:gd name="T10" fmla="*/ 243 w 487"/>
              <a:gd name="T11" fmla="*/ 122 h 397"/>
              <a:gd name="T12" fmla="*/ 243 w 487"/>
              <a:gd name="T13" fmla="*/ 122 h 397"/>
              <a:gd name="T14" fmla="*/ 243 w 487"/>
              <a:gd name="T15" fmla="*/ 122 h 397"/>
              <a:gd name="T16" fmla="*/ 121 w 487"/>
              <a:gd name="T17" fmla="*/ 0 h 397"/>
              <a:gd name="T18" fmla="*/ 121 w 487"/>
              <a:gd name="T19" fmla="*/ 0 h 397"/>
              <a:gd name="T20" fmla="*/ 0 w 487"/>
              <a:gd name="T21" fmla="*/ 122 h 397"/>
              <a:gd name="T22" fmla="*/ 0 w 487"/>
              <a:gd name="T23" fmla="*/ 122 h 397"/>
              <a:gd name="T24" fmla="*/ 45 w 487"/>
              <a:gd name="T25" fmla="*/ 217 h 397"/>
              <a:gd name="T26" fmla="*/ 45 w 487"/>
              <a:gd name="T27" fmla="*/ 217 h 397"/>
              <a:gd name="T28" fmla="*/ 230 w 487"/>
              <a:gd name="T29" fmla="*/ 383 h 397"/>
              <a:gd name="T30" fmla="*/ 243 w 487"/>
              <a:gd name="T31" fmla="*/ 396 h 397"/>
              <a:gd name="T32" fmla="*/ 257 w 487"/>
              <a:gd name="T33" fmla="*/ 383 h 397"/>
              <a:gd name="T34" fmla="*/ 440 w 487"/>
              <a:gd name="T35" fmla="*/ 217 h 397"/>
              <a:gd name="T36" fmla="*/ 440 w 487"/>
              <a:gd name="T37" fmla="*/ 217 h 397"/>
              <a:gd name="T38" fmla="*/ 440 w 487"/>
              <a:gd name="T39" fmla="*/ 217 h 397"/>
              <a:gd name="T40" fmla="*/ 486 w 487"/>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397">
                <a:moveTo>
                  <a:pt x="486" y="122"/>
                </a:moveTo>
                <a:lnTo>
                  <a:pt x="486" y="122"/>
                </a:lnTo>
                <a:cubicBezTo>
                  <a:pt x="486" y="55"/>
                  <a:pt x="432" y="0"/>
                  <a:pt x="365" y="0"/>
                </a:cubicBezTo>
                <a:lnTo>
                  <a:pt x="365" y="0"/>
                </a:lnTo>
                <a:cubicBezTo>
                  <a:pt x="297" y="0"/>
                  <a:pt x="243" y="55"/>
                  <a:pt x="243" y="122"/>
                </a:cubicBezTo>
                <a:lnTo>
                  <a:pt x="243" y="122"/>
                </a:lnTo>
                <a:cubicBezTo>
                  <a:pt x="243" y="125"/>
                  <a:pt x="243" y="125"/>
                  <a:pt x="243" y="122"/>
                </a:cubicBezTo>
                <a:lnTo>
                  <a:pt x="243" y="122"/>
                </a:lnTo>
                <a:cubicBezTo>
                  <a:pt x="243" y="55"/>
                  <a:pt x="188" y="0"/>
                  <a:pt x="121" y="0"/>
                </a:cubicBezTo>
                <a:lnTo>
                  <a:pt x="121" y="0"/>
                </a:lnTo>
                <a:cubicBezTo>
                  <a:pt x="54" y="0"/>
                  <a:pt x="0" y="55"/>
                  <a:pt x="0" y="122"/>
                </a:cubicBezTo>
                <a:lnTo>
                  <a:pt x="0" y="122"/>
                </a:lnTo>
                <a:cubicBezTo>
                  <a:pt x="0" y="160"/>
                  <a:pt x="17" y="195"/>
                  <a:pt x="45" y="217"/>
                </a:cubicBezTo>
                <a:lnTo>
                  <a:pt x="45" y="217"/>
                </a:lnTo>
                <a:lnTo>
                  <a:pt x="230" y="383"/>
                </a:lnTo>
                <a:lnTo>
                  <a:pt x="243" y="396"/>
                </a:lnTo>
                <a:lnTo>
                  <a:pt x="257" y="383"/>
                </a:lnTo>
                <a:lnTo>
                  <a:pt x="440" y="217"/>
                </a:lnTo>
                <a:lnTo>
                  <a:pt x="440" y="217"/>
                </a:lnTo>
                <a:lnTo>
                  <a:pt x="440" y="217"/>
                </a:lnTo>
                <a:cubicBezTo>
                  <a:pt x="468" y="195"/>
                  <a:pt x="486" y="160"/>
                  <a:pt x="486"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5" name="Freeform 121">
            <a:extLst>
              <a:ext uri="{FF2B5EF4-FFF2-40B4-BE49-F238E27FC236}">
                <a16:creationId xmlns:a16="http://schemas.microsoft.com/office/drawing/2014/main" id="{11990262-91C8-FB44-8135-F6CB312788CE}"/>
              </a:ext>
            </a:extLst>
          </p:cNvPr>
          <p:cNvSpPr>
            <a:spLocks noChangeArrowheads="1"/>
          </p:cNvSpPr>
          <p:nvPr/>
        </p:nvSpPr>
        <p:spPr bwMode="auto">
          <a:xfrm>
            <a:off x="11573603" y="10362567"/>
            <a:ext cx="609729" cy="494374"/>
          </a:xfrm>
          <a:custGeom>
            <a:avLst/>
            <a:gdLst>
              <a:gd name="T0" fmla="*/ 487 w 488"/>
              <a:gd name="T1" fmla="*/ 122 h 397"/>
              <a:gd name="T2" fmla="*/ 487 w 488"/>
              <a:gd name="T3" fmla="*/ 122 h 397"/>
              <a:gd name="T4" fmla="*/ 365 w 488"/>
              <a:gd name="T5" fmla="*/ 0 h 397"/>
              <a:gd name="T6" fmla="*/ 365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29 w 488"/>
              <a:gd name="T29" fmla="*/ 383 h 397"/>
              <a:gd name="T30" fmla="*/ 243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5" y="0"/>
                </a:cubicBezTo>
                <a:lnTo>
                  <a:pt x="365"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0"/>
                  <a:pt x="18" y="195"/>
                  <a:pt x="46" y="217"/>
                </a:cubicBezTo>
                <a:lnTo>
                  <a:pt x="46" y="217"/>
                </a:lnTo>
                <a:lnTo>
                  <a:pt x="229" y="383"/>
                </a:lnTo>
                <a:lnTo>
                  <a:pt x="243" y="396"/>
                </a:lnTo>
                <a:lnTo>
                  <a:pt x="257" y="383"/>
                </a:lnTo>
                <a:lnTo>
                  <a:pt x="441" y="217"/>
                </a:lnTo>
                <a:lnTo>
                  <a:pt x="441" y="217"/>
                </a:lnTo>
                <a:lnTo>
                  <a:pt x="441" y="217"/>
                </a:lnTo>
                <a:cubicBezTo>
                  <a:pt x="469" y="195"/>
                  <a:pt x="487" y="160"/>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6" name="Freeform 122">
            <a:extLst>
              <a:ext uri="{FF2B5EF4-FFF2-40B4-BE49-F238E27FC236}">
                <a16:creationId xmlns:a16="http://schemas.microsoft.com/office/drawing/2014/main" id="{F288E8F8-FD24-DD4A-938A-A16460489AF8}"/>
              </a:ext>
            </a:extLst>
          </p:cNvPr>
          <p:cNvSpPr>
            <a:spLocks noChangeArrowheads="1"/>
          </p:cNvSpPr>
          <p:nvPr/>
        </p:nvSpPr>
        <p:spPr bwMode="auto">
          <a:xfrm>
            <a:off x="6119006" y="11351314"/>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5"/>
                  <a:pt x="46" y="217"/>
                </a:cubicBezTo>
                <a:lnTo>
                  <a:pt x="46" y="217"/>
                </a:lnTo>
                <a:lnTo>
                  <a:pt x="230" y="383"/>
                </a:lnTo>
                <a:lnTo>
                  <a:pt x="244" y="396"/>
                </a:lnTo>
                <a:lnTo>
                  <a:pt x="257" y="383"/>
                </a:lnTo>
                <a:lnTo>
                  <a:pt x="441" y="217"/>
                </a:lnTo>
                <a:lnTo>
                  <a:pt x="441" y="217"/>
                </a:lnTo>
                <a:lnTo>
                  <a:pt x="441" y="217"/>
                </a:lnTo>
                <a:cubicBezTo>
                  <a:pt x="469" y="195"/>
                  <a:pt x="487" y="161"/>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7" name="Freeform 123">
            <a:extLst>
              <a:ext uri="{FF2B5EF4-FFF2-40B4-BE49-F238E27FC236}">
                <a16:creationId xmlns:a16="http://schemas.microsoft.com/office/drawing/2014/main" id="{57FAA3DB-B10F-C74D-B774-2D0D10B18501}"/>
              </a:ext>
            </a:extLst>
          </p:cNvPr>
          <p:cNvSpPr>
            <a:spLocks noChangeArrowheads="1"/>
          </p:cNvSpPr>
          <p:nvPr/>
        </p:nvSpPr>
        <p:spPr bwMode="auto">
          <a:xfrm>
            <a:off x="6904513" y="11351314"/>
            <a:ext cx="609729" cy="494374"/>
          </a:xfrm>
          <a:custGeom>
            <a:avLst/>
            <a:gdLst>
              <a:gd name="T0" fmla="*/ 487 w 488"/>
              <a:gd name="T1" fmla="*/ 122 h 397"/>
              <a:gd name="T2" fmla="*/ 487 w 488"/>
              <a:gd name="T3" fmla="*/ 122 h 397"/>
              <a:gd name="T4" fmla="*/ 364 w 488"/>
              <a:gd name="T5" fmla="*/ 0 h 397"/>
              <a:gd name="T6" fmla="*/ 364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29 w 488"/>
              <a:gd name="T29" fmla="*/ 383 h 397"/>
              <a:gd name="T30" fmla="*/ 243 w 488"/>
              <a:gd name="T31" fmla="*/ 396 h 397"/>
              <a:gd name="T32" fmla="*/ 257 w 488"/>
              <a:gd name="T33" fmla="*/ 383 h 397"/>
              <a:gd name="T34" fmla="*/ 440 w 488"/>
              <a:gd name="T35" fmla="*/ 217 h 397"/>
              <a:gd name="T36" fmla="*/ 440 w 488"/>
              <a:gd name="T37" fmla="*/ 217 h 397"/>
              <a:gd name="T38" fmla="*/ 440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4" y="0"/>
                </a:cubicBezTo>
                <a:lnTo>
                  <a:pt x="364"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1"/>
                  <a:pt x="17" y="195"/>
                  <a:pt x="46" y="217"/>
                </a:cubicBezTo>
                <a:lnTo>
                  <a:pt x="46" y="217"/>
                </a:lnTo>
                <a:lnTo>
                  <a:pt x="229" y="383"/>
                </a:lnTo>
                <a:lnTo>
                  <a:pt x="243" y="396"/>
                </a:lnTo>
                <a:lnTo>
                  <a:pt x="257" y="383"/>
                </a:lnTo>
                <a:lnTo>
                  <a:pt x="440" y="217"/>
                </a:lnTo>
                <a:lnTo>
                  <a:pt x="440" y="217"/>
                </a:lnTo>
                <a:lnTo>
                  <a:pt x="440" y="217"/>
                </a:lnTo>
                <a:cubicBezTo>
                  <a:pt x="468" y="195"/>
                  <a:pt x="487" y="161"/>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8" name="Freeform 124">
            <a:extLst>
              <a:ext uri="{FF2B5EF4-FFF2-40B4-BE49-F238E27FC236}">
                <a16:creationId xmlns:a16="http://schemas.microsoft.com/office/drawing/2014/main" id="{5553DE09-DC4F-9341-9A6B-1F2A24795D8F}"/>
              </a:ext>
            </a:extLst>
          </p:cNvPr>
          <p:cNvSpPr>
            <a:spLocks noChangeArrowheads="1"/>
          </p:cNvSpPr>
          <p:nvPr/>
        </p:nvSpPr>
        <p:spPr bwMode="auto">
          <a:xfrm>
            <a:off x="7684526" y="11351314"/>
            <a:ext cx="609729" cy="494374"/>
          </a:xfrm>
          <a:custGeom>
            <a:avLst/>
            <a:gdLst>
              <a:gd name="T0" fmla="*/ 488 w 489"/>
              <a:gd name="T1" fmla="*/ 122 h 397"/>
              <a:gd name="T2" fmla="*/ 488 w 489"/>
              <a:gd name="T3" fmla="*/ 122 h 397"/>
              <a:gd name="T4" fmla="*/ 366 w 489"/>
              <a:gd name="T5" fmla="*/ 0 h 397"/>
              <a:gd name="T6" fmla="*/ 366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7 h 397"/>
              <a:gd name="T26" fmla="*/ 47 w 489"/>
              <a:gd name="T27" fmla="*/ 217 h 397"/>
              <a:gd name="T28" fmla="*/ 230 w 489"/>
              <a:gd name="T29" fmla="*/ 383 h 397"/>
              <a:gd name="T30" fmla="*/ 244 w 489"/>
              <a:gd name="T31" fmla="*/ 396 h 397"/>
              <a:gd name="T32" fmla="*/ 258 w 489"/>
              <a:gd name="T33" fmla="*/ 383 h 397"/>
              <a:gd name="T34" fmla="*/ 441 w 489"/>
              <a:gd name="T35" fmla="*/ 217 h 397"/>
              <a:gd name="T36" fmla="*/ 441 w 489"/>
              <a:gd name="T37" fmla="*/ 217 h 397"/>
              <a:gd name="T38" fmla="*/ 441 w 489"/>
              <a:gd name="T39" fmla="*/ 217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4" y="0"/>
                  <a:pt x="366" y="0"/>
                </a:cubicBezTo>
                <a:lnTo>
                  <a:pt x="366" y="0"/>
                </a:lnTo>
                <a:cubicBezTo>
                  <a:pt x="299"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9" y="195"/>
                  <a:pt x="47" y="217"/>
                </a:cubicBezTo>
                <a:lnTo>
                  <a:pt x="47" y="217"/>
                </a:lnTo>
                <a:lnTo>
                  <a:pt x="230" y="383"/>
                </a:lnTo>
                <a:lnTo>
                  <a:pt x="244" y="396"/>
                </a:lnTo>
                <a:lnTo>
                  <a:pt x="258" y="383"/>
                </a:lnTo>
                <a:lnTo>
                  <a:pt x="441" y="217"/>
                </a:lnTo>
                <a:lnTo>
                  <a:pt x="441" y="217"/>
                </a:lnTo>
                <a:lnTo>
                  <a:pt x="441" y="217"/>
                </a:lnTo>
                <a:cubicBezTo>
                  <a:pt x="470" y="195"/>
                  <a:pt x="488" y="161"/>
                  <a:pt x="488"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59" name="Freeform 125">
            <a:extLst>
              <a:ext uri="{FF2B5EF4-FFF2-40B4-BE49-F238E27FC236}">
                <a16:creationId xmlns:a16="http://schemas.microsoft.com/office/drawing/2014/main" id="{37D09841-B7B5-1146-BBA7-7BDD764FA4A0}"/>
              </a:ext>
            </a:extLst>
          </p:cNvPr>
          <p:cNvSpPr>
            <a:spLocks noChangeArrowheads="1"/>
          </p:cNvSpPr>
          <p:nvPr/>
        </p:nvSpPr>
        <p:spPr bwMode="auto">
          <a:xfrm>
            <a:off x="8470029" y="11351314"/>
            <a:ext cx="609727" cy="494374"/>
          </a:xfrm>
          <a:custGeom>
            <a:avLst/>
            <a:gdLst>
              <a:gd name="T0" fmla="*/ 487 w 488"/>
              <a:gd name="T1" fmla="*/ 122 h 397"/>
              <a:gd name="T2" fmla="*/ 487 w 488"/>
              <a:gd name="T3" fmla="*/ 122 h 397"/>
              <a:gd name="T4" fmla="*/ 365 w 488"/>
              <a:gd name="T5" fmla="*/ 0 h 397"/>
              <a:gd name="T6" fmla="*/ 365 w 488"/>
              <a:gd name="T7" fmla="*/ 0 h 397"/>
              <a:gd name="T8" fmla="*/ 244 w 488"/>
              <a:gd name="T9" fmla="*/ 122 h 397"/>
              <a:gd name="T10" fmla="*/ 244 w 488"/>
              <a:gd name="T11" fmla="*/ 122 h 397"/>
              <a:gd name="T12" fmla="*/ 244 w 488"/>
              <a:gd name="T13" fmla="*/ 122 h 397"/>
              <a:gd name="T14" fmla="*/ 244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0 w 488"/>
              <a:gd name="T35" fmla="*/ 217 h 397"/>
              <a:gd name="T36" fmla="*/ 440 w 488"/>
              <a:gd name="T37" fmla="*/ 217 h 397"/>
              <a:gd name="T38" fmla="*/ 440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1" y="0"/>
                </a:cubicBezTo>
                <a:lnTo>
                  <a:pt x="121" y="0"/>
                </a:lnTo>
                <a:cubicBezTo>
                  <a:pt x="54" y="0"/>
                  <a:pt x="0" y="55"/>
                  <a:pt x="0" y="122"/>
                </a:cubicBezTo>
                <a:lnTo>
                  <a:pt x="0" y="122"/>
                </a:lnTo>
                <a:cubicBezTo>
                  <a:pt x="0" y="161"/>
                  <a:pt x="18" y="195"/>
                  <a:pt x="46" y="217"/>
                </a:cubicBezTo>
                <a:lnTo>
                  <a:pt x="46" y="217"/>
                </a:lnTo>
                <a:lnTo>
                  <a:pt x="230" y="383"/>
                </a:lnTo>
                <a:lnTo>
                  <a:pt x="244" y="396"/>
                </a:lnTo>
                <a:lnTo>
                  <a:pt x="257" y="383"/>
                </a:lnTo>
                <a:lnTo>
                  <a:pt x="440" y="217"/>
                </a:lnTo>
                <a:lnTo>
                  <a:pt x="440" y="217"/>
                </a:lnTo>
                <a:lnTo>
                  <a:pt x="440" y="217"/>
                </a:lnTo>
                <a:cubicBezTo>
                  <a:pt x="469" y="195"/>
                  <a:pt x="487" y="161"/>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60" name="Freeform 126">
            <a:extLst>
              <a:ext uri="{FF2B5EF4-FFF2-40B4-BE49-F238E27FC236}">
                <a16:creationId xmlns:a16="http://schemas.microsoft.com/office/drawing/2014/main" id="{FDA417CE-F0FC-AA46-AFA9-058F53DF0C89}"/>
              </a:ext>
            </a:extLst>
          </p:cNvPr>
          <p:cNvSpPr>
            <a:spLocks noChangeArrowheads="1"/>
          </p:cNvSpPr>
          <p:nvPr/>
        </p:nvSpPr>
        <p:spPr bwMode="auto">
          <a:xfrm>
            <a:off x="9250042" y="11351314"/>
            <a:ext cx="609727" cy="494374"/>
          </a:xfrm>
          <a:custGeom>
            <a:avLst/>
            <a:gdLst>
              <a:gd name="T0" fmla="*/ 487 w 488"/>
              <a:gd name="T1" fmla="*/ 122 h 397"/>
              <a:gd name="T2" fmla="*/ 487 w 488"/>
              <a:gd name="T3" fmla="*/ 122 h 397"/>
              <a:gd name="T4" fmla="*/ 366 w 488"/>
              <a:gd name="T5" fmla="*/ 0 h 397"/>
              <a:gd name="T6" fmla="*/ 366 w 488"/>
              <a:gd name="T7" fmla="*/ 0 h 397"/>
              <a:gd name="T8" fmla="*/ 244 w 488"/>
              <a:gd name="T9" fmla="*/ 122 h 397"/>
              <a:gd name="T10" fmla="*/ 244 w 488"/>
              <a:gd name="T11" fmla="*/ 122 h 397"/>
              <a:gd name="T12" fmla="*/ 244 w 488"/>
              <a:gd name="T13" fmla="*/ 122 h 397"/>
              <a:gd name="T14" fmla="*/ 244 w 488"/>
              <a:gd name="T15" fmla="*/ 122 h 397"/>
              <a:gd name="T16" fmla="*/ 122 w 488"/>
              <a:gd name="T17" fmla="*/ 0 h 397"/>
              <a:gd name="T18" fmla="*/ 122 w 488"/>
              <a:gd name="T19" fmla="*/ 0 h 397"/>
              <a:gd name="T20" fmla="*/ 0 w 488"/>
              <a:gd name="T21" fmla="*/ 122 h 397"/>
              <a:gd name="T22" fmla="*/ 0 w 488"/>
              <a:gd name="T23" fmla="*/ 122 h 397"/>
              <a:gd name="T24" fmla="*/ 46 w 488"/>
              <a:gd name="T25" fmla="*/ 217 h 397"/>
              <a:gd name="T26" fmla="*/ 46 w 488"/>
              <a:gd name="T27" fmla="*/ 217 h 397"/>
              <a:gd name="T28" fmla="*/ 230 w 488"/>
              <a:gd name="T29" fmla="*/ 383 h 397"/>
              <a:gd name="T30" fmla="*/ 244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3" y="0"/>
                  <a:pt x="366" y="0"/>
                </a:cubicBezTo>
                <a:lnTo>
                  <a:pt x="366"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5"/>
                  <a:pt x="46" y="217"/>
                </a:cubicBezTo>
                <a:lnTo>
                  <a:pt x="46" y="217"/>
                </a:lnTo>
                <a:lnTo>
                  <a:pt x="230" y="383"/>
                </a:lnTo>
                <a:lnTo>
                  <a:pt x="244" y="396"/>
                </a:lnTo>
                <a:lnTo>
                  <a:pt x="257" y="383"/>
                </a:lnTo>
                <a:lnTo>
                  <a:pt x="441" y="217"/>
                </a:lnTo>
                <a:lnTo>
                  <a:pt x="441" y="217"/>
                </a:lnTo>
                <a:lnTo>
                  <a:pt x="441" y="217"/>
                </a:lnTo>
                <a:cubicBezTo>
                  <a:pt x="469" y="195"/>
                  <a:pt x="487" y="161"/>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61" name="Freeform 127">
            <a:extLst>
              <a:ext uri="{FF2B5EF4-FFF2-40B4-BE49-F238E27FC236}">
                <a16:creationId xmlns:a16="http://schemas.microsoft.com/office/drawing/2014/main" id="{97B59AD9-2FB5-634A-8770-AC15122483A4}"/>
              </a:ext>
            </a:extLst>
          </p:cNvPr>
          <p:cNvSpPr>
            <a:spLocks noChangeArrowheads="1"/>
          </p:cNvSpPr>
          <p:nvPr/>
        </p:nvSpPr>
        <p:spPr bwMode="auto">
          <a:xfrm>
            <a:off x="10030055" y="11351314"/>
            <a:ext cx="609727" cy="494374"/>
          </a:xfrm>
          <a:custGeom>
            <a:avLst/>
            <a:gdLst>
              <a:gd name="T0" fmla="*/ 488 w 489"/>
              <a:gd name="T1" fmla="*/ 122 h 397"/>
              <a:gd name="T2" fmla="*/ 488 w 489"/>
              <a:gd name="T3" fmla="*/ 122 h 397"/>
              <a:gd name="T4" fmla="*/ 365 w 489"/>
              <a:gd name="T5" fmla="*/ 0 h 397"/>
              <a:gd name="T6" fmla="*/ 365 w 489"/>
              <a:gd name="T7" fmla="*/ 0 h 397"/>
              <a:gd name="T8" fmla="*/ 244 w 489"/>
              <a:gd name="T9" fmla="*/ 122 h 397"/>
              <a:gd name="T10" fmla="*/ 244 w 489"/>
              <a:gd name="T11" fmla="*/ 122 h 397"/>
              <a:gd name="T12" fmla="*/ 244 w 489"/>
              <a:gd name="T13" fmla="*/ 122 h 397"/>
              <a:gd name="T14" fmla="*/ 244 w 489"/>
              <a:gd name="T15" fmla="*/ 122 h 397"/>
              <a:gd name="T16" fmla="*/ 122 w 489"/>
              <a:gd name="T17" fmla="*/ 0 h 397"/>
              <a:gd name="T18" fmla="*/ 122 w 489"/>
              <a:gd name="T19" fmla="*/ 0 h 397"/>
              <a:gd name="T20" fmla="*/ 0 w 489"/>
              <a:gd name="T21" fmla="*/ 122 h 397"/>
              <a:gd name="T22" fmla="*/ 0 w 489"/>
              <a:gd name="T23" fmla="*/ 122 h 397"/>
              <a:gd name="T24" fmla="*/ 47 w 489"/>
              <a:gd name="T25" fmla="*/ 217 h 397"/>
              <a:gd name="T26" fmla="*/ 47 w 489"/>
              <a:gd name="T27" fmla="*/ 217 h 397"/>
              <a:gd name="T28" fmla="*/ 230 w 489"/>
              <a:gd name="T29" fmla="*/ 383 h 397"/>
              <a:gd name="T30" fmla="*/ 244 w 489"/>
              <a:gd name="T31" fmla="*/ 396 h 397"/>
              <a:gd name="T32" fmla="*/ 258 w 489"/>
              <a:gd name="T33" fmla="*/ 383 h 397"/>
              <a:gd name="T34" fmla="*/ 441 w 489"/>
              <a:gd name="T35" fmla="*/ 217 h 397"/>
              <a:gd name="T36" fmla="*/ 441 w 489"/>
              <a:gd name="T37" fmla="*/ 217 h 397"/>
              <a:gd name="T38" fmla="*/ 441 w 489"/>
              <a:gd name="T39" fmla="*/ 217 h 397"/>
              <a:gd name="T40" fmla="*/ 488 w 489"/>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397">
                <a:moveTo>
                  <a:pt x="488" y="122"/>
                </a:moveTo>
                <a:lnTo>
                  <a:pt x="488" y="122"/>
                </a:lnTo>
                <a:cubicBezTo>
                  <a:pt x="488" y="55"/>
                  <a:pt x="433" y="0"/>
                  <a:pt x="365" y="0"/>
                </a:cubicBezTo>
                <a:lnTo>
                  <a:pt x="365" y="0"/>
                </a:lnTo>
                <a:cubicBezTo>
                  <a:pt x="298" y="0"/>
                  <a:pt x="244" y="55"/>
                  <a:pt x="244" y="122"/>
                </a:cubicBezTo>
                <a:lnTo>
                  <a:pt x="244" y="122"/>
                </a:lnTo>
                <a:cubicBezTo>
                  <a:pt x="244" y="125"/>
                  <a:pt x="244" y="125"/>
                  <a:pt x="244" y="122"/>
                </a:cubicBezTo>
                <a:lnTo>
                  <a:pt x="244" y="122"/>
                </a:lnTo>
                <a:cubicBezTo>
                  <a:pt x="244" y="55"/>
                  <a:pt x="189" y="0"/>
                  <a:pt x="122" y="0"/>
                </a:cubicBezTo>
                <a:lnTo>
                  <a:pt x="122" y="0"/>
                </a:lnTo>
                <a:cubicBezTo>
                  <a:pt x="55" y="0"/>
                  <a:pt x="0" y="55"/>
                  <a:pt x="0" y="122"/>
                </a:cubicBezTo>
                <a:lnTo>
                  <a:pt x="0" y="122"/>
                </a:lnTo>
                <a:cubicBezTo>
                  <a:pt x="0" y="161"/>
                  <a:pt x="18" y="195"/>
                  <a:pt x="47" y="217"/>
                </a:cubicBezTo>
                <a:lnTo>
                  <a:pt x="47" y="217"/>
                </a:lnTo>
                <a:lnTo>
                  <a:pt x="230" y="383"/>
                </a:lnTo>
                <a:lnTo>
                  <a:pt x="244" y="396"/>
                </a:lnTo>
                <a:lnTo>
                  <a:pt x="258" y="383"/>
                </a:lnTo>
                <a:lnTo>
                  <a:pt x="441" y="217"/>
                </a:lnTo>
                <a:lnTo>
                  <a:pt x="441" y="217"/>
                </a:lnTo>
                <a:lnTo>
                  <a:pt x="441" y="217"/>
                </a:lnTo>
                <a:cubicBezTo>
                  <a:pt x="469" y="195"/>
                  <a:pt x="488" y="161"/>
                  <a:pt x="488"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62" name="Freeform 128">
            <a:extLst>
              <a:ext uri="{FF2B5EF4-FFF2-40B4-BE49-F238E27FC236}">
                <a16:creationId xmlns:a16="http://schemas.microsoft.com/office/drawing/2014/main" id="{CB5FB047-ED10-E34F-9352-1C5E6D30F1CE}"/>
              </a:ext>
            </a:extLst>
          </p:cNvPr>
          <p:cNvSpPr>
            <a:spLocks noChangeArrowheads="1"/>
          </p:cNvSpPr>
          <p:nvPr/>
        </p:nvSpPr>
        <p:spPr bwMode="auto">
          <a:xfrm>
            <a:off x="10793590" y="11351314"/>
            <a:ext cx="604235" cy="494374"/>
          </a:xfrm>
          <a:custGeom>
            <a:avLst/>
            <a:gdLst>
              <a:gd name="T0" fmla="*/ 486 w 487"/>
              <a:gd name="T1" fmla="*/ 122 h 397"/>
              <a:gd name="T2" fmla="*/ 486 w 487"/>
              <a:gd name="T3" fmla="*/ 122 h 397"/>
              <a:gd name="T4" fmla="*/ 365 w 487"/>
              <a:gd name="T5" fmla="*/ 0 h 397"/>
              <a:gd name="T6" fmla="*/ 365 w 487"/>
              <a:gd name="T7" fmla="*/ 0 h 397"/>
              <a:gd name="T8" fmla="*/ 243 w 487"/>
              <a:gd name="T9" fmla="*/ 122 h 397"/>
              <a:gd name="T10" fmla="*/ 243 w 487"/>
              <a:gd name="T11" fmla="*/ 122 h 397"/>
              <a:gd name="T12" fmla="*/ 243 w 487"/>
              <a:gd name="T13" fmla="*/ 122 h 397"/>
              <a:gd name="T14" fmla="*/ 243 w 487"/>
              <a:gd name="T15" fmla="*/ 122 h 397"/>
              <a:gd name="T16" fmla="*/ 121 w 487"/>
              <a:gd name="T17" fmla="*/ 0 h 397"/>
              <a:gd name="T18" fmla="*/ 121 w 487"/>
              <a:gd name="T19" fmla="*/ 0 h 397"/>
              <a:gd name="T20" fmla="*/ 0 w 487"/>
              <a:gd name="T21" fmla="*/ 122 h 397"/>
              <a:gd name="T22" fmla="*/ 0 w 487"/>
              <a:gd name="T23" fmla="*/ 122 h 397"/>
              <a:gd name="T24" fmla="*/ 45 w 487"/>
              <a:gd name="T25" fmla="*/ 217 h 397"/>
              <a:gd name="T26" fmla="*/ 45 w 487"/>
              <a:gd name="T27" fmla="*/ 217 h 397"/>
              <a:gd name="T28" fmla="*/ 230 w 487"/>
              <a:gd name="T29" fmla="*/ 383 h 397"/>
              <a:gd name="T30" fmla="*/ 243 w 487"/>
              <a:gd name="T31" fmla="*/ 396 h 397"/>
              <a:gd name="T32" fmla="*/ 257 w 487"/>
              <a:gd name="T33" fmla="*/ 383 h 397"/>
              <a:gd name="T34" fmla="*/ 440 w 487"/>
              <a:gd name="T35" fmla="*/ 217 h 397"/>
              <a:gd name="T36" fmla="*/ 440 w 487"/>
              <a:gd name="T37" fmla="*/ 217 h 397"/>
              <a:gd name="T38" fmla="*/ 440 w 487"/>
              <a:gd name="T39" fmla="*/ 217 h 397"/>
              <a:gd name="T40" fmla="*/ 486 w 487"/>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397">
                <a:moveTo>
                  <a:pt x="486" y="122"/>
                </a:moveTo>
                <a:lnTo>
                  <a:pt x="486" y="122"/>
                </a:lnTo>
                <a:cubicBezTo>
                  <a:pt x="486" y="55"/>
                  <a:pt x="432" y="0"/>
                  <a:pt x="365" y="0"/>
                </a:cubicBezTo>
                <a:lnTo>
                  <a:pt x="365" y="0"/>
                </a:lnTo>
                <a:cubicBezTo>
                  <a:pt x="297" y="0"/>
                  <a:pt x="243" y="55"/>
                  <a:pt x="243" y="122"/>
                </a:cubicBezTo>
                <a:lnTo>
                  <a:pt x="243" y="122"/>
                </a:lnTo>
                <a:cubicBezTo>
                  <a:pt x="243" y="125"/>
                  <a:pt x="243" y="125"/>
                  <a:pt x="243" y="122"/>
                </a:cubicBezTo>
                <a:lnTo>
                  <a:pt x="243" y="122"/>
                </a:lnTo>
                <a:cubicBezTo>
                  <a:pt x="243" y="55"/>
                  <a:pt x="188" y="0"/>
                  <a:pt x="121" y="0"/>
                </a:cubicBezTo>
                <a:lnTo>
                  <a:pt x="121" y="0"/>
                </a:lnTo>
                <a:cubicBezTo>
                  <a:pt x="54" y="0"/>
                  <a:pt x="0" y="55"/>
                  <a:pt x="0" y="122"/>
                </a:cubicBezTo>
                <a:lnTo>
                  <a:pt x="0" y="122"/>
                </a:lnTo>
                <a:cubicBezTo>
                  <a:pt x="0" y="161"/>
                  <a:pt x="17" y="195"/>
                  <a:pt x="45" y="217"/>
                </a:cubicBezTo>
                <a:lnTo>
                  <a:pt x="45" y="217"/>
                </a:lnTo>
                <a:lnTo>
                  <a:pt x="230" y="383"/>
                </a:lnTo>
                <a:lnTo>
                  <a:pt x="243" y="396"/>
                </a:lnTo>
                <a:lnTo>
                  <a:pt x="257" y="383"/>
                </a:lnTo>
                <a:lnTo>
                  <a:pt x="440" y="217"/>
                </a:lnTo>
                <a:lnTo>
                  <a:pt x="440" y="217"/>
                </a:lnTo>
                <a:lnTo>
                  <a:pt x="440" y="217"/>
                </a:lnTo>
                <a:cubicBezTo>
                  <a:pt x="468" y="195"/>
                  <a:pt x="486" y="161"/>
                  <a:pt x="486"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63" name="Freeform 129">
            <a:extLst>
              <a:ext uri="{FF2B5EF4-FFF2-40B4-BE49-F238E27FC236}">
                <a16:creationId xmlns:a16="http://schemas.microsoft.com/office/drawing/2014/main" id="{C4057F26-20A6-214E-9ECA-1909D4842205}"/>
              </a:ext>
            </a:extLst>
          </p:cNvPr>
          <p:cNvSpPr>
            <a:spLocks noChangeArrowheads="1"/>
          </p:cNvSpPr>
          <p:nvPr/>
        </p:nvSpPr>
        <p:spPr bwMode="auto">
          <a:xfrm>
            <a:off x="11573603" y="11351314"/>
            <a:ext cx="609729" cy="494374"/>
          </a:xfrm>
          <a:custGeom>
            <a:avLst/>
            <a:gdLst>
              <a:gd name="T0" fmla="*/ 487 w 488"/>
              <a:gd name="T1" fmla="*/ 122 h 397"/>
              <a:gd name="T2" fmla="*/ 487 w 488"/>
              <a:gd name="T3" fmla="*/ 122 h 397"/>
              <a:gd name="T4" fmla="*/ 365 w 488"/>
              <a:gd name="T5" fmla="*/ 0 h 397"/>
              <a:gd name="T6" fmla="*/ 365 w 488"/>
              <a:gd name="T7" fmla="*/ 0 h 397"/>
              <a:gd name="T8" fmla="*/ 243 w 488"/>
              <a:gd name="T9" fmla="*/ 122 h 397"/>
              <a:gd name="T10" fmla="*/ 243 w 488"/>
              <a:gd name="T11" fmla="*/ 122 h 397"/>
              <a:gd name="T12" fmla="*/ 243 w 488"/>
              <a:gd name="T13" fmla="*/ 122 h 397"/>
              <a:gd name="T14" fmla="*/ 243 w 488"/>
              <a:gd name="T15" fmla="*/ 122 h 397"/>
              <a:gd name="T16" fmla="*/ 121 w 488"/>
              <a:gd name="T17" fmla="*/ 0 h 397"/>
              <a:gd name="T18" fmla="*/ 121 w 488"/>
              <a:gd name="T19" fmla="*/ 0 h 397"/>
              <a:gd name="T20" fmla="*/ 0 w 488"/>
              <a:gd name="T21" fmla="*/ 122 h 397"/>
              <a:gd name="T22" fmla="*/ 0 w 488"/>
              <a:gd name="T23" fmla="*/ 122 h 397"/>
              <a:gd name="T24" fmla="*/ 46 w 488"/>
              <a:gd name="T25" fmla="*/ 217 h 397"/>
              <a:gd name="T26" fmla="*/ 46 w 488"/>
              <a:gd name="T27" fmla="*/ 217 h 397"/>
              <a:gd name="T28" fmla="*/ 229 w 488"/>
              <a:gd name="T29" fmla="*/ 383 h 397"/>
              <a:gd name="T30" fmla="*/ 243 w 488"/>
              <a:gd name="T31" fmla="*/ 396 h 397"/>
              <a:gd name="T32" fmla="*/ 257 w 488"/>
              <a:gd name="T33" fmla="*/ 383 h 397"/>
              <a:gd name="T34" fmla="*/ 441 w 488"/>
              <a:gd name="T35" fmla="*/ 217 h 397"/>
              <a:gd name="T36" fmla="*/ 441 w 488"/>
              <a:gd name="T37" fmla="*/ 217 h 397"/>
              <a:gd name="T38" fmla="*/ 441 w 488"/>
              <a:gd name="T39" fmla="*/ 217 h 397"/>
              <a:gd name="T40" fmla="*/ 487 w 488"/>
              <a:gd name="T41" fmla="*/ 12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7">
                <a:moveTo>
                  <a:pt x="487" y="122"/>
                </a:moveTo>
                <a:lnTo>
                  <a:pt x="487" y="122"/>
                </a:lnTo>
                <a:cubicBezTo>
                  <a:pt x="487" y="55"/>
                  <a:pt x="432" y="0"/>
                  <a:pt x="365" y="0"/>
                </a:cubicBezTo>
                <a:lnTo>
                  <a:pt x="365" y="0"/>
                </a:lnTo>
                <a:cubicBezTo>
                  <a:pt x="297" y="0"/>
                  <a:pt x="243" y="55"/>
                  <a:pt x="243" y="122"/>
                </a:cubicBezTo>
                <a:lnTo>
                  <a:pt x="243" y="122"/>
                </a:lnTo>
                <a:cubicBezTo>
                  <a:pt x="243" y="125"/>
                  <a:pt x="243" y="125"/>
                  <a:pt x="243" y="122"/>
                </a:cubicBezTo>
                <a:lnTo>
                  <a:pt x="243" y="122"/>
                </a:lnTo>
                <a:cubicBezTo>
                  <a:pt x="243" y="55"/>
                  <a:pt x="189" y="0"/>
                  <a:pt x="121" y="0"/>
                </a:cubicBezTo>
                <a:lnTo>
                  <a:pt x="121" y="0"/>
                </a:lnTo>
                <a:cubicBezTo>
                  <a:pt x="54" y="0"/>
                  <a:pt x="0" y="55"/>
                  <a:pt x="0" y="122"/>
                </a:cubicBezTo>
                <a:lnTo>
                  <a:pt x="0" y="122"/>
                </a:lnTo>
                <a:cubicBezTo>
                  <a:pt x="0" y="161"/>
                  <a:pt x="18" y="195"/>
                  <a:pt x="46" y="217"/>
                </a:cubicBezTo>
                <a:lnTo>
                  <a:pt x="46" y="217"/>
                </a:lnTo>
                <a:lnTo>
                  <a:pt x="229" y="383"/>
                </a:lnTo>
                <a:lnTo>
                  <a:pt x="243" y="396"/>
                </a:lnTo>
                <a:lnTo>
                  <a:pt x="257" y="383"/>
                </a:lnTo>
                <a:lnTo>
                  <a:pt x="441" y="217"/>
                </a:lnTo>
                <a:lnTo>
                  <a:pt x="441" y="217"/>
                </a:lnTo>
                <a:lnTo>
                  <a:pt x="441" y="217"/>
                </a:lnTo>
                <a:cubicBezTo>
                  <a:pt x="469" y="195"/>
                  <a:pt x="487" y="161"/>
                  <a:pt x="487" y="122"/>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DDA9BC04-9A6D-AF45-94D1-CEE25C52E74F}"/>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55D26C63-D0BE-2146-83DC-C7E3FF9C6DDE}"/>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187AA71C-886C-0644-B85A-1F8323D9F845}"/>
              </a:ext>
            </a:extLst>
          </p:cNvPr>
          <p:cNvSpPr txBox="1"/>
          <p:nvPr/>
        </p:nvSpPr>
        <p:spPr>
          <a:xfrm>
            <a:off x="13342511" y="4448798"/>
            <a:ext cx="4459960" cy="2400657"/>
          </a:xfrm>
          <a:prstGeom prst="rect">
            <a:avLst/>
          </a:prstGeom>
          <a:noFill/>
        </p:spPr>
        <p:txBody>
          <a:bodyPr wrap="square" rtlCol="0" anchor="ctr">
            <a:spAutoFit/>
          </a:bodyPr>
          <a:lstStyle/>
          <a:p>
            <a:r>
              <a:rPr lang="en-US" sz="15000" b="1" spc="-500" dirty="0">
                <a:solidFill>
                  <a:schemeClr val="accent2"/>
                </a:solidFill>
                <a:latin typeface="Poppins" pitchFamily="2" charset="77"/>
                <a:cs typeface="Poppins" pitchFamily="2" charset="77"/>
              </a:rPr>
              <a:t>65%</a:t>
            </a:r>
          </a:p>
        </p:txBody>
      </p:sp>
      <p:sp>
        <p:nvSpPr>
          <p:cNvPr id="7" name="TextBox 6">
            <a:extLst>
              <a:ext uri="{FF2B5EF4-FFF2-40B4-BE49-F238E27FC236}">
                <a16:creationId xmlns:a16="http://schemas.microsoft.com/office/drawing/2014/main" id="{3D351CCB-164C-5040-93D2-DEB77511ADC0}"/>
              </a:ext>
            </a:extLst>
          </p:cNvPr>
          <p:cNvSpPr txBox="1"/>
          <p:nvPr/>
        </p:nvSpPr>
        <p:spPr>
          <a:xfrm>
            <a:off x="17869846" y="4801736"/>
            <a:ext cx="4355947" cy="1454244"/>
          </a:xfrm>
          <a:prstGeom prst="rect">
            <a:avLst/>
          </a:prstGeom>
          <a:noFill/>
        </p:spPr>
        <p:txBody>
          <a:bodyPr wrap="square" rtlCol="0" anchor="ctr">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96BE42B7-5809-2847-A54A-34495203E3E1}"/>
              </a:ext>
            </a:extLst>
          </p:cNvPr>
          <p:cNvSpPr txBox="1"/>
          <p:nvPr/>
        </p:nvSpPr>
        <p:spPr>
          <a:xfrm>
            <a:off x="13342511" y="9352621"/>
            <a:ext cx="4459960" cy="2400657"/>
          </a:xfrm>
          <a:prstGeom prst="rect">
            <a:avLst/>
          </a:prstGeom>
          <a:noFill/>
        </p:spPr>
        <p:txBody>
          <a:bodyPr wrap="square" rtlCol="0" anchor="ctr">
            <a:spAutoFit/>
          </a:bodyPr>
          <a:lstStyle/>
          <a:p>
            <a:r>
              <a:rPr lang="en-US" sz="15000" b="1" spc="-500" dirty="0">
                <a:solidFill>
                  <a:schemeClr val="accent4"/>
                </a:solidFill>
                <a:latin typeface="Poppins" pitchFamily="2" charset="77"/>
                <a:cs typeface="Poppins" pitchFamily="2" charset="77"/>
              </a:rPr>
              <a:t>35%</a:t>
            </a:r>
          </a:p>
        </p:txBody>
      </p:sp>
      <p:sp>
        <p:nvSpPr>
          <p:cNvPr id="9" name="TextBox 8">
            <a:extLst>
              <a:ext uri="{FF2B5EF4-FFF2-40B4-BE49-F238E27FC236}">
                <a16:creationId xmlns:a16="http://schemas.microsoft.com/office/drawing/2014/main" id="{E5FD831F-999B-9846-8153-A73CCED64245}"/>
              </a:ext>
            </a:extLst>
          </p:cNvPr>
          <p:cNvSpPr txBox="1"/>
          <p:nvPr/>
        </p:nvSpPr>
        <p:spPr>
          <a:xfrm>
            <a:off x="17869846" y="9705559"/>
            <a:ext cx="4355947" cy="1454244"/>
          </a:xfrm>
          <a:prstGeom prst="rect">
            <a:avLst/>
          </a:prstGeom>
          <a:noFill/>
        </p:spPr>
        <p:txBody>
          <a:bodyPr wrap="square" rtlCol="0" anchor="ctr">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Tree>
    <p:extLst>
      <p:ext uri="{BB962C8B-B14F-4D97-AF65-F5344CB8AC3E}">
        <p14:creationId xmlns:p14="http://schemas.microsoft.com/office/powerpoint/2010/main" val="255637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3DDABBC2-9B8F-2D44-AD84-51722C3148D6}"/>
              </a:ext>
            </a:extLst>
          </p:cNvPr>
          <p:cNvSpPr>
            <a:spLocks noChangeArrowheads="1"/>
          </p:cNvSpPr>
          <p:nvPr/>
        </p:nvSpPr>
        <p:spPr bwMode="auto">
          <a:xfrm>
            <a:off x="2933040" y="3644572"/>
            <a:ext cx="2058645" cy="5283062"/>
          </a:xfrm>
          <a:custGeom>
            <a:avLst/>
            <a:gdLst>
              <a:gd name="connsiteX0" fmla="*/ 176847 w 2058645"/>
              <a:gd name="connsiteY0" fmla="*/ 1098608 h 5283062"/>
              <a:gd name="connsiteX1" fmla="*/ 276478 w 2058645"/>
              <a:gd name="connsiteY1" fmla="*/ 1098608 h 5283062"/>
              <a:gd name="connsiteX2" fmla="*/ 354939 w 2058645"/>
              <a:gd name="connsiteY2" fmla="*/ 1098608 h 5283062"/>
              <a:gd name="connsiteX3" fmla="*/ 506877 w 2058645"/>
              <a:gd name="connsiteY3" fmla="*/ 1098608 h 5283062"/>
              <a:gd name="connsiteX4" fmla="*/ 718595 w 2058645"/>
              <a:gd name="connsiteY4" fmla="*/ 1098608 h 5283062"/>
              <a:gd name="connsiteX5" fmla="*/ 1412283 w 2058645"/>
              <a:gd name="connsiteY5" fmla="*/ 1098608 h 5283062"/>
              <a:gd name="connsiteX6" fmla="*/ 1546786 w 2058645"/>
              <a:gd name="connsiteY6" fmla="*/ 1098608 h 5283062"/>
              <a:gd name="connsiteX7" fmla="*/ 1702461 w 2058645"/>
              <a:gd name="connsiteY7" fmla="*/ 1098608 h 5283062"/>
              <a:gd name="connsiteX8" fmla="*/ 1854399 w 2058645"/>
              <a:gd name="connsiteY8" fmla="*/ 1098608 h 5283062"/>
              <a:gd name="connsiteX9" fmla="*/ 1880553 w 2058645"/>
              <a:gd name="connsiteY9" fmla="*/ 1098608 h 5283062"/>
              <a:gd name="connsiteX10" fmla="*/ 2058645 w 2058645"/>
              <a:gd name="connsiteY10" fmla="*/ 1309139 h 5283062"/>
              <a:gd name="connsiteX11" fmla="*/ 2058645 w 2058645"/>
              <a:gd name="connsiteY11" fmla="*/ 1321596 h 5283062"/>
              <a:gd name="connsiteX12" fmla="*/ 2058645 w 2058645"/>
              <a:gd name="connsiteY12" fmla="*/ 2643331 h 5283062"/>
              <a:gd name="connsiteX13" fmla="*/ 2058645 w 2058645"/>
              <a:gd name="connsiteY13" fmla="*/ 3215127 h 5283062"/>
              <a:gd name="connsiteX14" fmla="*/ 1880553 w 2058645"/>
              <a:gd name="connsiteY14" fmla="*/ 3424412 h 5283062"/>
              <a:gd name="connsiteX15" fmla="*/ 1702461 w 2058645"/>
              <a:gd name="connsiteY15" fmla="*/ 3215127 h 5283062"/>
              <a:gd name="connsiteX16" fmla="*/ 1702461 w 2058645"/>
              <a:gd name="connsiteY16" fmla="*/ 2643331 h 5283062"/>
              <a:gd name="connsiteX17" fmla="*/ 1702461 w 2058645"/>
              <a:gd name="connsiteY17" fmla="*/ 1988069 h 5283062"/>
              <a:gd name="connsiteX18" fmla="*/ 1632718 w 2058645"/>
              <a:gd name="connsiteY18" fmla="*/ 1905850 h 5283062"/>
              <a:gd name="connsiteX19" fmla="*/ 1632718 w 2058645"/>
              <a:gd name="connsiteY19" fmla="*/ 2643331 h 5283062"/>
              <a:gd name="connsiteX20" fmla="*/ 1632718 w 2058645"/>
              <a:gd name="connsiteY20" fmla="*/ 3208899 h 5283062"/>
              <a:gd name="connsiteX21" fmla="*/ 1632718 w 2058645"/>
              <a:gd name="connsiteY21" fmla="*/ 3215127 h 5283062"/>
              <a:gd name="connsiteX22" fmla="*/ 1632718 w 2058645"/>
              <a:gd name="connsiteY22" fmla="*/ 3227585 h 5283062"/>
              <a:gd name="connsiteX23" fmla="*/ 1632718 w 2058645"/>
              <a:gd name="connsiteY23" fmla="*/ 3962574 h 5283062"/>
              <a:gd name="connsiteX24" fmla="*/ 1632718 w 2058645"/>
              <a:gd name="connsiteY24" fmla="*/ 5011490 h 5283062"/>
              <a:gd name="connsiteX25" fmla="*/ 1403565 w 2058645"/>
              <a:gd name="connsiteY25" fmla="*/ 5283062 h 5283062"/>
              <a:gd name="connsiteX26" fmla="*/ 1173166 w 2058645"/>
              <a:gd name="connsiteY26" fmla="*/ 5011490 h 5283062"/>
              <a:gd name="connsiteX27" fmla="*/ 1173166 w 2058645"/>
              <a:gd name="connsiteY27" fmla="*/ 3962574 h 5283062"/>
              <a:gd name="connsiteX28" fmla="*/ 1173166 w 2058645"/>
              <a:gd name="connsiteY28" fmla="*/ 3311050 h 5283062"/>
              <a:gd name="connsiteX29" fmla="*/ 879252 w 2058645"/>
              <a:gd name="connsiteY29" fmla="*/ 3311050 h 5283062"/>
              <a:gd name="connsiteX30" fmla="*/ 879252 w 2058645"/>
              <a:gd name="connsiteY30" fmla="*/ 3962574 h 5283062"/>
              <a:gd name="connsiteX31" fmla="*/ 879252 w 2058645"/>
              <a:gd name="connsiteY31" fmla="*/ 5011490 h 5283062"/>
              <a:gd name="connsiteX32" fmla="*/ 650098 w 2058645"/>
              <a:gd name="connsiteY32" fmla="*/ 5283062 h 5283062"/>
              <a:gd name="connsiteX33" fmla="*/ 419699 w 2058645"/>
              <a:gd name="connsiteY33" fmla="*/ 5011490 h 5283062"/>
              <a:gd name="connsiteX34" fmla="*/ 419699 w 2058645"/>
              <a:gd name="connsiteY34" fmla="*/ 3962574 h 5283062"/>
              <a:gd name="connsiteX35" fmla="*/ 419699 w 2058645"/>
              <a:gd name="connsiteY35" fmla="*/ 3227585 h 5283062"/>
              <a:gd name="connsiteX36" fmla="*/ 420945 w 2058645"/>
              <a:gd name="connsiteY36" fmla="*/ 3215127 h 5283062"/>
              <a:gd name="connsiteX37" fmla="*/ 419699 w 2058645"/>
              <a:gd name="connsiteY37" fmla="*/ 3208899 h 5283062"/>
              <a:gd name="connsiteX38" fmla="*/ 419699 w 2058645"/>
              <a:gd name="connsiteY38" fmla="*/ 2643331 h 5283062"/>
              <a:gd name="connsiteX39" fmla="*/ 419699 w 2058645"/>
              <a:gd name="connsiteY39" fmla="*/ 1905850 h 5283062"/>
              <a:gd name="connsiteX40" fmla="*/ 354939 w 2058645"/>
              <a:gd name="connsiteY40" fmla="*/ 1981841 h 5283062"/>
              <a:gd name="connsiteX41" fmla="*/ 354939 w 2058645"/>
              <a:gd name="connsiteY41" fmla="*/ 2643331 h 5283062"/>
              <a:gd name="connsiteX42" fmla="*/ 354939 w 2058645"/>
              <a:gd name="connsiteY42" fmla="*/ 3215127 h 5283062"/>
              <a:gd name="connsiteX43" fmla="*/ 176847 w 2058645"/>
              <a:gd name="connsiteY43" fmla="*/ 3424412 h 5283062"/>
              <a:gd name="connsiteX44" fmla="*/ 0 w 2058645"/>
              <a:gd name="connsiteY44" fmla="*/ 3215127 h 5283062"/>
              <a:gd name="connsiteX45" fmla="*/ 0 w 2058645"/>
              <a:gd name="connsiteY45" fmla="*/ 2643331 h 5283062"/>
              <a:gd name="connsiteX46" fmla="*/ 0 w 2058645"/>
              <a:gd name="connsiteY46" fmla="*/ 1321596 h 5283062"/>
              <a:gd name="connsiteX47" fmla="*/ 0 w 2058645"/>
              <a:gd name="connsiteY47" fmla="*/ 1309139 h 5283062"/>
              <a:gd name="connsiteX48" fmla="*/ 176847 w 2058645"/>
              <a:gd name="connsiteY48" fmla="*/ 1098608 h 5283062"/>
              <a:gd name="connsiteX49" fmla="*/ 1025953 w 2058645"/>
              <a:gd name="connsiteY49" fmla="*/ 0 h 5283062"/>
              <a:gd name="connsiteX50" fmla="*/ 1514835 w 2058645"/>
              <a:gd name="connsiteY50" fmla="*/ 488882 h 5283062"/>
              <a:gd name="connsiteX51" fmla="*/ 1025953 w 2058645"/>
              <a:gd name="connsiteY51" fmla="*/ 976516 h 5283062"/>
              <a:gd name="connsiteX52" fmla="*/ 538319 w 2058645"/>
              <a:gd name="connsiteY52" fmla="*/ 488882 h 5283062"/>
              <a:gd name="connsiteX53" fmla="*/ 1025953 w 2058645"/>
              <a:gd name="connsiteY53" fmla="*/ 0 h 528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58645" h="5283062">
                <a:moveTo>
                  <a:pt x="176847" y="1098608"/>
                </a:moveTo>
                <a:lnTo>
                  <a:pt x="276478" y="1098608"/>
                </a:lnTo>
                <a:lnTo>
                  <a:pt x="354939" y="1098608"/>
                </a:lnTo>
                <a:lnTo>
                  <a:pt x="506877" y="1098608"/>
                </a:lnTo>
                <a:lnTo>
                  <a:pt x="718595" y="1098608"/>
                </a:lnTo>
                <a:lnTo>
                  <a:pt x="1412283" y="1098608"/>
                </a:lnTo>
                <a:lnTo>
                  <a:pt x="1546786" y="1098608"/>
                </a:lnTo>
                <a:lnTo>
                  <a:pt x="1702461" y="1098608"/>
                </a:lnTo>
                <a:lnTo>
                  <a:pt x="1854399" y="1098608"/>
                </a:lnTo>
                <a:lnTo>
                  <a:pt x="1880553" y="1098608"/>
                </a:lnTo>
                <a:cubicBezTo>
                  <a:pt x="1977694" y="1098608"/>
                  <a:pt x="2058645" y="1194531"/>
                  <a:pt x="2058645" y="1309139"/>
                </a:cubicBezTo>
                <a:lnTo>
                  <a:pt x="2058645" y="1321596"/>
                </a:lnTo>
                <a:lnTo>
                  <a:pt x="2058645" y="2643331"/>
                </a:lnTo>
                <a:lnTo>
                  <a:pt x="2058645" y="3215127"/>
                </a:lnTo>
                <a:cubicBezTo>
                  <a:pt x="2058645" y="3329736"/>
                  <a:pt x="1977694" y="3424412"/>
                  <a:pt x="1880553" y="3424412"/>
                </a:cubicBezTo>
                <a:cubicBezTo>
                  <a:pt x="1782166" y="3424412"/>
                  <a:pt x="1702461" y="3329736"/>
                  <a:pt x="1702461" y="3215127"/>
                </a:cubicBezTo>
                <a:lnTo>
                  <a:pt x="1702461" y="2643331"/>
                </a:lnTo>
                <a:lnTo>
                  <a:pt x="1702461" y="1988069"/>
                </a:lnTo>
                <a:cubicBezTo>
                  <a:pt x="1702461" y="1943223"/>
                  <a:pt x="1671326" y="1905850"/>
                  <a:pt x="1632718" y="1905850"/>
                </a:cubicBezTo>
                <a:lnTo>
                  <a:pt x="1632718" y="2643331"/>
                </a:lnTo>
                <a:lnTo>
                  <a:pt x="1632718" y="3208899"/>
                </a:lnTo>
                <a:cubicBezTo>
                  <a:pt x="1632718" y="3211390"/>
                  <a:pt x="1632718" y="3213882"/>
                  <a:pt x="1632718" y="3215127"/>
                </a:cubicBezTo>
                <a:cubicBezTo>
                  <a:pt x="1632718" y="3218864"/>
                  <a:pt x="1632718" y="3223847"/>
                  <a:pt x="1632718" y="3227585"/>
                </a:cubicBezTo>
                <a:lnTo>
                  <a:pt x="1632718" y="3962574"/>
                </a:lnTo>
                <a:lnTo>
                  <a:pt x="1632718" y="5011490"/>
                </a:lnTo>
                <a:cubicBezTo>
                  <a:pt x="1632718" y="5160979"/>
                  <a:pt x="1529350" y="5283062"/>
                  <a:pt x="1403565" y="5283062"/>
                </a:cubicBezTo>
                <a:cubicBezTo>
                  <a:pt x="1276534" y="5283062"/>
                  <a:pt x="1173166" y="5160979"/>
                  <a:pt x="1173166" y="5011490"/>
                </a:cubicBezTo>
                <a:lnTo>
                  <a:pt x="1173166" y="3962574"/>
                </a:lnTo>
                <a:lnTo>
                  <a:pt x="1173166" y="3311050"/>
                </a:lnTo>
                <a:lnTo>
                  <a:pt x="879252" y="3311050"/>
                </a:lnTo>
                <a:lnTo>
                  <a:pt x="879252" y="3962574"/>
                </a:lnTo>
                <a:lnTo>
                  <a:pt x="879252" y="5011490"/>
                </a:lnTo>
                <a:cubicBezTo>
                  <a:pt x="879252" y="5160979"/>
                  <a:pt x="775884" y="5283062"/>
                  <a:pt x="650098" y="5283062"/>
                </a:cubicBezTo>
                <a:cubicBezTo>
                  <a:pt x="524313" y="5283062"/>
                  <a:pt x="419699" y="5160979"/>
                  <a:pt x="419699" y="5011490"/>
                </a:cubicBezTo>
                <a:lnTo>
                  <a:pt x="419699" y="3962574"/>
                </a:lnTo>
                <a:lnTo>
                  <a:pt x="419699" y="3227585"/>
                </a:lnTo>
                <a:cubicBezTo>
                  <a:pt x="419699" y="3223847"/>
                  <a:pt x="419699" y="3218864"/>
                  <a:pt x="420945" y="3215127"/>
                </a:cubicBezTo>
                <a:cubicBezTo>
                  <a:pt x="419699" y="3213882"/>
                  <a:pt x="419699" y="3211390"/>
                  <a:pt x="419699" y="3208899"/>
                </a:cubicBezTo>
                <a:lnTo>
                  <a:pt x="419699" y="2643331"/>
                </a:lnTo>
                <a:lnTo>
                  <a:pt x="419699" y="1905850"/>
                </a:lnTo>
                <a:cubicBezTo>
                  <a:pt x="384828" y="1905850"/>
                  <a:pt x="354939" y="1940731"/>
                  <a:pt x="354939" y="1981841"/>
                </a:cubicBezTo>
                <a:lnTo>
                  <a:pt x="354939" y="2643331"/>
                </a:lnTo>
                <a:lnTo>
                  <a:pt x="354939" y="3215127"/>
                </a:lnTo>
                <a:cubicBezTo>
                  <a:pt x="354939" y="3329736"/>
                  <a:pt x="275233" y="3424412"/>
                  <a:pt x="176847" y="3424412"/>
                </a:cubicBezTo>
                <a:cubicBezTo>
                  <a:pt x="79705" y="3424412"/>
                  <a:pt x="0" y="3329736"/>
                  <a:pt x="0" y="3215127"/>
                </a:cubicBezTo>
                <a:lnTo>
                  <a:pt x="0" y="2643331"/>
                </a:lnTo>
                <a:lnTo>
                  <a:pt x="0" y="1321596"/>
                </a:lnTo>
                <a:lnTo>
                  <a:pt x="0" y="1309139"/>
                </a:lnTo>
                <a:cubicBezTo>
                  <a:pt x="0" y="1194531"/>
                  <a:pt x="79705" y="1098608"/>
                  <a:pt x="176847" y="1098608"/>
                </a:cubicBezTo>
                <a:close/>
                <a:moveTo>
                  <a:pt x="1025953" y="0"/>
                </a:moveTo>
                <a:cubicBezTo>
                  <a:pt x="1296584" y="0"/>
                  <a:pt x="1514835" y="219498"/>
                  <a:pt x="1514835" y="488882"/>
                </a:cubicBezTo>
                <a:cubicBezTo>
                  <a:pt x="1514835" y="758265"/>
                  <a:pt x="1296584" y="976516"/>
                  <a:pt x="1025953" y="976516"/>
                </a:cubicBezTo>
                <a:cubicBezTo>
                  <a:pt x="756570" y="976516"/>
                  <a:pt x="538319" y="758265"/>
                  <a:pt x="538319" y="488882"/>
                </a:cubicBezTo>
                <a:cubicBezTo>
                  <a:pt x="538319" y="219498"/>
                  <a:pt x="756570" y="0"/>
                  <a:pt x="1025953"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995AD0FE-C764-A44F-9687-ED746D0D7402}"/>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26F06ADE-1212-8C47-8E87-585A5762E598}"/>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3F511D53-FFB6-6B44-B21F-65BD75269782}"/>
              </a:ext>
            </a:extLst>
          </p:cNvPr>
          <p:cNvSpPr txBox="1"/>
          <p:nvPr/>
        </p:nvSpPr>
        <p:spPr>
          <a:xfrm>
            <a:off x="1991810" y="11168984"/>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7" name="TextBox 6">
            <a:extLst>
              <a:ext uri="{FF2B5EF4-FFF2-40B4-BE49-F238E27FC236}">
                <a16:creationId xmlns:a16="http://schemas.microsoft.com/office/drawing/2014/main" id="{429C16B2-77A3-1B43-B2B3-8844E72251E8}"/>
              </a:ext>
            </a:extLst>
          </p:cNvPr>
          <p:cNvSpPr txBox="1"/>
          <p:nvPr/>
        </p:nvSpPr>
        <p:spPr>
          <a:xfrm>
            <a:off x="7425126" y="11168984"/>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17F0EB95-0EA2-3247-9C55-D11F47D93DA0}"/>
              </a:ext>
            </a:extLst>
          </p:cNvPr>
          <p:cNvSpPr txBox="1"/>
          <p:nvPr/>
        </p:nvSpPr>
        <p:spPr>
          <a:xfrm>
            <a:off x="12858442" y="11168984"/>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9" name="TextBox 8">
            <a:extLst>
              <a:ext uri="{FF2B5EF4-FFF2-40B4-BE49-F238E27FC236}">
                <a16:creationId xmlns:a16="http://schemas.microsoft.com/office/drawing/2014/main" id="{A8A9C052-9758-AD4D-A27B-98BB5A373FBC}"/>
              </a:ext>
            </a:extLst>
          </p:cNvPr>
          <p:cNvSpPr txBox="1"/>
          <p:nvPr/>
        </p:nvSpPr>
        <p:spPr>
          <a:xfrm>
            <a:off x="18291758" y="11168984"/>
            <a:ext cx="4113889" cy="1454244"/>
          </a:xfrm>
          <a:prstGeom prst="rect">
            <a:avLst/>
          </a:prstGeom>
          <a:noFill/>
        </p:spPr>
        <p:txBody>
          <a:bodyPr wrap="square" rtlCol="0">
            <a:spAutoFit/>
          </a:bodyPr>
          <a:lstStyle/>
          <a:p>
            <a:pPr algn="ct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4" name="TextBox 13">
            <a:extLst>
              <a:ext uri="{FF2B5EF4-FFF2-40B4-BE49-F238E27FC236}">
                <a16:creationId xmlns:a16="http://schemas.microsoft.com/office/drawing/2014/main" id="{F45023F1-1CEC-294F-9932-5CC82B5C3307}"/>
              </a:ext>
            </a:extLst>
          </p:cNvPr>
          <p:cNvSpPr txBox="1"/>
          <p:nvPr/>
        </p:nvSpPr>
        <p:spPr>
          <a:xfrm>
            <a:off x="1991810" y="10403746"/>
            <a:ext cx="4113889" cy="615553"/>
          </a:xfrm>
          <a:prstGeom prst="rect">
            <a:avLst/>
          </a:prstGeom>
          <a:noFill/>
        </p:spPr>
        <p:txBody>
          <a:bodyPr wrap="square" rtlCol="0" anchor="b">
            <a:spAutoFit/>
          </a:bodyPr>
          <a:lstStyle/>
          <a:p>
            <a:pPr algn="ctr"/>
            <a:r>
              <a:rPr lang="en-US" sz="3400" b="1" spc="-30" dirty="0">
                <a:solidFill>
                  <a:schemeClr val="accent1"/>
                </a:solidFill>
                <a:latin typeface="Poppins" pitchFamily="2" charset="77"/>
                <a:cs typeface="Poppins" pitchFamily="2" charset="77"/>
              </a:rPr>
              <a:t>TITLE 01</a:t>
            </a:r>
          </a:p>
        </p:txBody>
      </p:sp>
      <p:sp>
        <p:nvSpPr>
          <p:cNvPr id="15" name="TextBox 14">
            <a:extLst>
              <a:ext uri="{FF2B5EF4-FFF2-40B4-BE49-F238E27FC236}">
                <a16:creationId xmlns:a16="http://schemas.microsoft.com/office/drawing/2014/main" id="{374E147D-F89C-EA44-BB53-0D57A6F950BE}"/>
              </a:ext>
            </a:extLst>
          </p:cNvPr>
          <p:cNvSpPr txBox="1"/>
          <p:nvPr/>
        </p:nvSpPr>
        <p:spPr>
          <a:xfrm>
            <a:off x="7425125" y="10403746"/>
            <a:ext cx="4113889" cy="615553"/>
          </a:xfrm>
          <a:prstGeom prst="rect">
            <a:avLst/>
          </a:prstGeom>
          <a:noFill/>
        </p:spPr>
        <p:txBody>
          <a:bodyPr wrap="square" rtlCol="0" anchor="b">
            <a:spAutoFit/>
          </a:bodyPr>
          <a:lstStyle/>
          <a:p>
            <a:pPr algn="ctr"/>
            <a:r>
              <a:rPr lang="en-US" sz="3400" b="1" spc="-30" dirty="0">
                <a:solidFill>
                  <a:schemeClr val="accent2"/>
                </a:solidFill>
                <a:latin typeface="Poppins" pitchFamily="2" charset="77"/>
                <a:cs typeface="Poppins" pitchFamily="2" charset="77"/>
              </a:rPr>
              <a:t>TITLE 02</a:t>
            </a:r>
          </a:p>
        </p:txBody>
      </p:sp>
      <p:sp>
        <p:nvSpPr>
          <p:cNvPr id="16" name="TextBox 15">
            <a:extLst>
              <a:ext uri="{FF2B5EF4-FFF2-40B4-BE49-F238E27FC236}">
                <a16:creationId xmlns:a16="http://schemas.microsoft.com/office/drawing/2014/main" id="{4FB0BB82-D937-F842-A5F5-8329A78838D0}"/>
              </a:ext>
            </a:extLst>
          </p:cNvPr>
          <p:cNvSpPr txBox="1"/>
          <p:nvPr/>
        </p:nvSpPr>
        <p:spPr>
          <a:xfrm>
            <a:off x="12858441" y="10403746"/>
            <a:ext cx="4113889" cy="615553"/>
          </a:xfrm>
          <a:prstGeom prst="rect">
            <a:avLst/>
          </a:prstGeom>
          <a:noFill/>
        </p:spPr>
        <p:txBody>
          <a:bodyPr wrap="square" rtlCol="0" anchor="b">
            <a:spAutoFit/>
          </a:bodyPr>
          <a:lstStyle/>
          <a:p>
            <a:pPr algn="ctr"/>
            <a:r>
              <a:rPr lang="en-US" sz="3400" b="1" spc="-30" dirty="0">
                <a:solidFill>
                  <a:schemeClr val="accent3"/>
                </a:solidFill>
                <a:latin typeface="Poppins" pitchFamily="2" charset="77"/>
                <a:cs typeface="Poppins" pitchFamily="2" charset="77"/>
              </a:rPr>
              <a:t>TITLE 03</a:t>
            </a:r>
          </a:p>
        </p:txBody>
      </p:sp>
      <p:sp>
        <p:nvSpPr>
          <p:cNvPr id="17" name="TextBox 16">
            <a:extLst>
              <a:ext uri="{FF2B5EF4-FFF2-40B4-BE49-F238E27FC236}">
                <a16:creationId xmlns:a16="http://schemas.microsoft.com/office/drawing/2014/main" id="{8909AFB9-FE7B-C349-BB73-162285BB1C88}"/>
              </a:ext>
            </a:extLst>
          </p:cNvPr>
          <p:cNvSpPr txBox="1"/>
          <p:nvPr/>
        </p:nvSpPr>
        <p:spPr>
          <a:xfrm>
            <a:off x="18291758" y="10403746"/>
            <a:ext cx="4113889" cy="615553"/>
          </a:xfrm>
          <a:prstGeom prst="rect">
            <a:avLst/>
          </a:prstGeom>
          <a:noFill/>
        </p:spPr>
        <p:txBody>
          <a:bodyPr wrap="square" rtlCol="0" anchor="b">
            <a:spAutoFit/>
          </a:bodyPr>
          <a:lstStyle/>
          <a:p>
            <a:pPr algn="ctr"/>
            <a:r>
              <a:rPr lang="en-US" sz="3400" b="1" spc="-30" dirty="0">
                <a:solidFill>
                  <a:schemeClr val="accent4"/>
                </a:solidFill>
                <a:latin typeface="Poppins" pitchFamily="2" charset="77"/>
                <a:cs typeface="Poppins" pitchFamily="2" charset="77"/>
              </a:rPr>
              <a:t>TITLE 04</a:t>
            </a:r>
          </a:p>
        </p:txBody>
      </p:sp>
      <p:graphicFrame>
        <p:nvGraphicFramePr>
          <p:cNvPr id="18" name="Chart 17">
            <a:extLst>
              <a:ext uri="{FF2B5EF4-FFF2-40B4-BE49-F238E27FC236}">
                <a16:creationId xmlns:a16="http://schemas.microsoft.com/office/drawing/2014/main" id="{C2C132D4-8BFA-A346-96B9-AD759E39C68B}"/>
              </a:ext>
            </a:extLst>
          </p:cNvPr>
          <p:cNvGraphicFramePr/>
          <p:nvPr>
            <p:extLst>
              <p:ext uri="{D42A27DB-BD31-4B8C-83A1-F6EECF244321}">
                <p14:modId xmlns:p14="http://schemas.microsoft.com/office/powerpoint/2010/main" val="2715798285"/>
              </p:ext>
            </p:extLst>
          </p:nvPr>
        </p:nvGraphicFramePr>
        <p:xfrm>
          <a:off x="5933872" y="3597448"/>
          <a:ext cx="17117857" cy="61536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245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1234F56B-7B36-0E4C-B2C6-3CE4BAAAA95E}"/>
              </a:ext>
            </a:extLst>
          </p:cNvPr>
          <p:cNvSpPr>
            <a:spLocks noChangeArrowheads="1"/>
          </p:cNvSpPr>
          <p:nvPr/>
        </p:nvSpPr>
        <p:spPr bwMode="auto">
          <a:xfrm>
            <a:off x="18120946" y="5426490"/>
            <a:ext cx="630714" cy="921954"/>
          </a:xfrm>
          <a:custGeom>
            <a:avLst/>
            <a:gdLst>
              <a:gd name="connsiteX0" fmla="*/ 315358 w 630714"/>
              <a:gd name="connsiteY0" fmla="*/ 373676 h 921954"/>
              <a:gd name="connsiteX1" fmla="*/ 630714 w 630714"/>
              <a:gd name="connsiteY1" fmla="*/ 921954 h 921954"/>
              <a:gd name="connsiteX2" fmla="*/ 0 w 630714"/>
              <a:gd name="connsiteY2" fmla="*/ 921954 h 921954"/>
              <a:gd name="connsiteX3" fmla="*/ 318726 w 630714"/>
              <a:gd name="connsiteY3" fmla="*/ 0 h 921954"/>
              <a:gd name="connsiteX4" fmla="*/ 465840 w 630714"/>
              <a:gd name="connsiteY4" fmla="*/ 147745 h 921954"/>
              <a:gd name="connsiteX5" fmla="*/ 318726 w 630714"/>
              <a:gd name="connsiteY5" fmla="*/ 295491 h 921954"/>
              <a:gd name="connsiteX6" fmla="*/ 170354 w 630714"/>
              <a:gd name="connsiteY6" fmla="*/ 147745 h 921954"/>
              <a:gd name="connsiteX7" fmla="*/ 318726 w 630714"/>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4">
                <a:moveTo>
                  <a:pt x="315358" y="373676"/>
                </a:moveTo>
                <a:lnTo>
                  <a:pt x="630714" y="921954"/>
                </a:lnTo>
                <a:lnTo>
                  <a:pt x="0" y="921954"/>
                </a:lnTo>
                <a:close/>
                <a:moveTo>
                  <a:pt x="318726" y="0"/>
                </a:moveTo>
                <a:cubicBezTo>
                  <a:pt x="400456" y="0"/>
                  <a:pt x="465840" y="66360"/>
                  <a:pt x="465840" y="147745"/>
                </a:cubicBezTo>
                <a:cubicBezTo>
                  <a:pt x="465840" y="229130"/>
                  <a:pt x="400456" y="295491"/>
                  <a:pt x="318726" y="295491"/>
                </a:cubicBezTo>
                <a:cubicBezTo>
                  <a:pt x="236996" y="295491"/>
                  <a:pt x="170354" y="229130"/>
                  <a:pt x="170354" y="147745"/>
                </a:cubicBezTo>
                <a:cubicBezTo>
                  <a:pt x="170354" y="66360"/>
                  <a:pt x="236996" y="0"/>
                  <a:pt x="318726"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13" name="Freeform 12">
            <a:extLst>
              <a:ext uri="{FF2B5EF4-FFF2-40B4-BE49-F238E27FC236}">
                <a16:creationId xmlns:a16="http://schemas.microsoft.com/office/drawing/2014/main" id="{992E7262-2DF7-D042-8B58-13EC28E27758}"/>
              </a:ext>
            </a:extLst>
          </p:cNvPr>
          <p:cNvSpPr>
            <a:spLocks noChangeArrowheads="1"/>
          </p:cNvSpPr>
          <p:nvPr/>
        </p:nvSpPr>
        <p:spPr bwMode="auto">
          <a:xfrm>
            <a:off x="18120946" y="6602473"/>
            <a:ext cx="630714" cy="921957"/>
          </a:xfrm>
          <a:custGeom>
            <a:avLst/>
            <a:gdLst>
              <a:gd name="connsiteX0" fmla="*/ 315358 w 630714"/>
              <a:gd name="connsiteY0" fmla="*/ 373676 h 921957"/>
              <a:gd name="connsiteX1" fmla="*/ 630714 w 630714"/>
              <a:gd name="connsiteY1" fmla="*/ 921957 h 921957"/>
              <a:gd name="connsiteX2" fmla="*/ 0 w 630714"/>
              <a:gd name="connsiteY2" fmla="*/ 921957 h 921957"/>
              <a:gd name="connsiteX3" fmla="*/ 318726 w 630714"/>
              <a:gd name="connsiteY3" fmla="*/ 0 h 921957"/>
              <a:gd name="connsiteX4" fmla="*/ 465840 w 630714"/>
              <a:gd name="connsiteY4" fmla="*/ 148371 h 921957"/>
              <a:gd name="connsiteX5" fmla="*/ 318726 w 630714"/>
              <a:gd name="connsiteY5" fmla="*/ 295485 h 921957"/>
              <a:gd name="connsiteX6" fmla="*/ 170354 w 630714"/>
              <a:gd name="connsiteY6" fmla="*/ 148371 h 921957"/>
              <a:gd name="connsiteX7" fmla="*/ 318726 w 630714"/>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7">
                <a:moveTo>
                  <a:pt x="315358" y="373676"/>
                </a:moveTo>
                <a:lnTo>
                  <a:pt x="630714" y="921957"/>
                </a:lnTo>
                <a:lnTo>
                  <a:pt x="0" y="921957"/>
                </a:lnTo>
                <a:close/>
                <a:moveTo>
                  <a:pt x="318726" y="0"/>
                </a:moveTo>
                <a:cubicBezTo>
                  <a:pt x="400456" y="0"/>
                  <a:pt x="465840" y="66641"/>
                  <a:pt x="465840" y="148371"/>
                </a:cubicBezTo>
                <a:cubicBezTo>
                  <a:pt x="465840" y="230101"/>
                  <a:pt x="400456" y="295485"/>
                  <a:pt x="318726" y="295485"/>
                </a:cubicBezTo>
                <a:cubicBezTo>
                  <a:pt x="236996" y="295485"/>
                  <a:pt x="170354" y="230101"/>
                  <a:pt x="170354" y="148371"/>
                </a:cubicBezTo>
                <a:cubicBezTo>
                  <a:pt x="170354" y="66641"/>
                  <a:pt x="236996" y="0"/>
                  <a:pt x="318726"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14" name="Freeform 13">
            <a:extLst>
              <a:ext uri="{FF2B5EF4-FFF2-40B4-BE49-F238E27FC236}">
                <a16:creationId xmlns:a16="http://schemas.microsoft.com/office/drawing/2014/main" id="{434DA2DB-B129-234C-8F65-2C197E2945CA}"/>
              </a:ext>
            </a:extLst>
          </p:cNvPr>
          <p:cNvSpPr>
            <a:spLocks noChangeArrowheads="1"/>
          </p:cNvSpPr>
          <p:nvPr/>
        </p:nvSpPr>
        <p:spPr bwMode="auto">
          <a:xfrm>
            <a:off x="18120946" y="10603014"/>
            <a:ext cx="630714" cy="921960"/>
          </a:xfrm>
          <a:custGeom>
            <a:avLst/>
            <a:gdLst>
              <a:gd name="connsiteX0" fmla="*/ 0 w 630714"/>
              <a:gd name="connsiteY0" fmla="*/ 373676 h 921960"/>
              <a:gd name="connsiteX1" fmla="*/ 630714 w 630714"/>
              <a:gd name="connsiteY1" fmla="*/ 373676 h 921960"/>
              <a:gd name="connsiteX2" fmla="*/ 315358 w 630714"/>
              <a:gd name="connsiteY2" fmla="*/ 921960 h 921960"/>
              <a:gd name="connsiteX3" fmla="*/ 318726 w 630714"/>
              <a:gd name="connsiteY3" fmla="*/ 0 h 921960"/>
              <a:gd name="connsiteX4" fmla="*/ 465840 w 630714"/>
              <a:gd name="connsiteY4" fmla="*/ 147114 h 921960"/>
              <a:gd name="connsiteX5" fmla="*/ 318726 w 630714"/>
              <a:gd name="connsiteY5" fmla="*/ 295486 h 921960"/>
              <a:gd name="connsiteX6" fmla="*/ 170354 w 630714"/>
              <a:gd name="connsiteY6" fmla="*/ 147114 h 921960"/>
              <a:gd name="connsiteX7" fmla="*/ 318726 w 630714"/>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60">
                <a:moveTo>
                  <a:pt x="0" y="373676"/>
                </a:moveTo>
                <a:lnTo>
                  <a:pt x="630714" y="373676"/>
                </a:lnTo>
                <a:lnTo>
                  <a:pt x="315358" y="921960"/>
                </a:lnTo>
                <a:close/>
                <a:moveTo>
                  <a:pt x="318726" y="0"/>
                </a:moveTo>
                <a:cubicBezTo>
                  <a:pt x="400456" y="0"/>
                  <a:pt x="465840" y="65384"/>
                  <a:pt x="465840" y="147114"/>
                </a:cubicBezTo>
                <a:cubicBezTo>
                  <a:pt x="465840" y="228844"/>
                  <a:pt x="400456" y="295486"/>
                  <a:pt x="318726" y="295486"/>
                </a:cubicBezTo>
                <a:cubicBezTo>
                  <a:pt x="236996" y="295486"/>
                  <a:pt x="170354" y="228844"/>
                  <a:pt x="170354" y="147114"/>
                </a:cubicBezTo>
                <a:cubicBezTo>
                  <a:pt x="170354" y="65384"/>
                  <a:pt x="236996" y="0"/>
                  <a:pt x="318726"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15" name="Freeform 14">
            <a:extLst>
              <a:ext uri="{FF2B5EF4-FFF2-40B4-BE49-F238E27FC236}">
                <a16:creationId xmlns:a16="http://schemas.microsoft.com/office/drawing/2014/main" id="{E2D06F9F-F2F4-0048-9CC5-858B60C50972}"/>
              </a:ext>
            </a:extLst>
          </p:cNvPr>
          <p:cNvSpPr>
            <a:spLocks noChangeArrowheads="1"/>
          </p:cNvSpPr>
          <p:nvPr/>
        </p:nvSpPr>
        <p:spPr bwMode="auto">
          <a:xfrm>
            <a:off x="18120945" y="11778996"/>
            <a:ext cx="630714" cy="921954"/>
          </a:xfrm>
          <a:custGeom>
            <a:avLst/>
            <a:gdLst>
              <a:gd name="connsiteX0" fmla="*/ 0 w 630714"/>
              <a:gd name="connsiteY0" fmla="*/ 373676 h 921954"/>
              <a:gd name="connsiteX1" fmla="*/ 630714 w 630714"/>
              <a:gd name="connsiteY1" fmla="*/ 373676 h 921954"/>
              <a:gd name="connsiteX2" fmla="*/ 315358 w 630714"/>
              <a:gd name="connsiteY2" fmla="*/ 921954 h 921954"/>
              <a:gd name="connsiteX3" fmla="*/ 318726 w 630714"/>
              <a:gd name="connsiteY3" fmla="*/ 0 h 921954"/>
              <a:gd name="connsiteX4" fmla="*/ 465840 w 630714"/>
              <a:gd name="connsiteY4" fmla="*/ 147745 h 921954"/>
              <a:gd name="connsiteX5" fmla="*/ 318726 w 630714"/>
              <a:gd name="connsiteY5" fmla="*/ 295491 h 921954"/>
              <a:gd name="connsiteX6" fmla="*/ 170354 w 630714"/>
              <a:gd name="connsiteY6" fmla="*/ 147745 h 921954"/>
              <a:gd name="connsiteX7" fmla="*/ 318726 w 630714"/>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4">
                <a:moveTo>
                  <a:pt x="0" y="373676"/>
                </a:moveTo>
                <a:lnTo>
                  <a:pt x="630714" y="373676"/>
                </a:lnTo>
                <a:lnTo>
                  <a:pt x="315358" y="921954"/>
                </a:lnTo>
                <a:close/>
                <a:moveTo>
                  <a:pt x="318726" y="0"/>
                </a:moveTo>
                <a:cubicBezTo>
                  <a:pt x="400456" y="0"/>
                  <a:pt x="465840" y="66360"/>
                  <a:pt x="465840" y="147745"/>
                </a:cubicBezTo>
                <a:cubicBezTo>
                  <a:pt x="465840" y="229131"/>
                  <a:pt x="400456" y="295491"/>
                  <a:pt x="318726" y="295491"/>
                </a:cubicBezTo>
                <a:cubicBezTo>
                  <a:pt x="236996" y="295491"/>
                  <a:pt x="170354" y="229131"/>
                  <a:pt x="170354" y="147745"/>
                </a:cubicBezTo>
                <a:cubicBezTo>
                  <a:pt x="170354" y="66360"/>
                  <a:pt x="236996" y="0"/>
                  <a:pt x="318726"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16" name="Freeform 15">
            <a:extLst>
              <a:ext uri="{FF2B5EF4-FFF2-40B4-BE49-F238E27FC236}">
                <a16:creationId xmlns:a16="http://schemas.microsoft.com/office/drawing/2014/main" id="{78724CC0-0CE9-2D49-9F07-26138DC57DC2}"/>
              </a:ext>
            </a:extLst>
          </p:cNvPr>
          <p:cNvSpPr>
            <a:spLocks noChangeArrowheads="1"/>
          </p:cNvSpPr>
          <p:nvPr/>
        </p:nvSpPr>
        <p:spPr bwMode="auto">
          <a:xfrm>
            <a:off x="17126306" y="5426490"/>
            <a:ext cx="636200" cy="921954"/>
          </a:xfrm>
          <a:custGeom>
            <a:avLst/>
            <a:gdLst>
              <a:gd name="connsiteX0" fmla="*/ 317474 w 636200"/>
              <a:gd name="connsiteY0" fmla="*/ 373676 h 921954"/>
              <a:gd name="connsiteX1" fmla="*/ 636200 w 636200"/>
              <a:gd name="connsiteY1" fmla="*/ 921954 h 921954"/>
              <a:gd name="connsiteX2" fmla="*/ 0 w 636200"/>
              <a:gd name="connsiteY2" fmla="*/ 921954 h 921954"/>
              <a:gd name="connsiteX3" fmla="*/ 317468 w 636200"/>
              <a:gd name="connsiteY3" fmla="*/ 0 h 921954"/>
              <a:gd name="connsiteX4" fmla="*/ 465840 w 636200"/>
              <a:gd name="connsiteY4" fmla="*/ 147745 h 921954"/>
              <a:gd name="connsiteX5" fmla="*/ 317468 w 636200"/>
              <a:gd name="connsiteY5" fmla="*/ 295491 h 921954"/>
              <a:gd name="connsiteX6" fmla="*/ 170354 w 636200"/>
              <a:gd name="connsiteY6" fmla="*/ 147745 h 921954"/>
              <a:gd name="connsiteX7" fmla="*/ 317468 w 63620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54">
                <a:moveTo>
                  <a:pt x="317474" y="373676"/>
                </a:moveTo>
                <a:lnTo>
                  <a:pt x="636200" y="921954"/>
                </a:lnTo>
                <a:lnTo>
                  <a:pt x="0" y="921954"/>
                </a:lnTo>
                <a:close/>
                <a:moveTo>
                  <a:pt x="317468" y="0"/>
                </a:moveTo>
                <a:cubicBezTo>
                  <a:pt x="400456" y="0"/>
                  <a:pt x="465840" y="66360"/>
                  <a:pt x="465840" y="147745"/>
                </a:cubicBezTo>
                <a:cubicBezTo>
                  <a:pt x="465840" y="229130"/>
                  <a:pt x="400456" y="295491"/>
                  <a:pt x="317468" y="295491"/>
                </a:cubicBezTo>
                <a:cubicBezTo>
                  <a:pt x="236996" y="295491"/>
                  <a:pt x="170354" y="229130"/>
                  <a:pt x="170354" y="147745"/>
                </a:cubicBezTo>
                <a:cubicBezTo>
                  <a:pt x="170354" y="66360"/>
                  <a:pt x="236996" y="0"/>
                  <a:pt x="317468"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17" name="Freeform 16">
            <a:extLst>
              <a:ext uri="{FF2B5EF4-FFF2-40B4-BE49-F238E27FC236}">
                <a16:creationId xmlns:a16="http://schemas.microsoft.com/office/drawing/2014/main" id="{29171BB1-3630-B54B-8742-708C4330090E}"/>
              </a:ext>
            </a:extLst>
          </p:cNvPr>
          <p:cNvSpPr>
            <a:spLocks noChangeArrowheads="1"/>
          </p:cNvSpPr>
          <p:nvPr/>
        </p:nvSpPr>
        <p:spPr bwMode="auto">
          <a:xfrm>
            <a:off x="17126306" y="6602473"/>
            <a:ext cx="636200" cy="921957"/>
          </a:xfrm>
          <a:custGeom>
            <a:avLst/>
            <a:gdLst>
              <a:gd name="connsiteX0" fmla="*/ 317474 w 636200"/>
              <a:gd name="connsiteY0" fmla="*/ 373676 h 921957"/>
              <a:gd name="connsiteX1" fmla="*/ 636200 w 636200"/>
              <a:gd name="connsiteY1" fmla="*/ 921957 h 921957"/>
              <a:gd name="connsiteX2" fmla="*/ 0 w 636200"/>
              <a:gd name="connsiteY2" fmla="*/ 921957 h 921957"/>
              <a:gd name="connsiteX3" fmla="*/ 317468 w 636200"/>
              <a:gd name="connsiteY3" fmla="*/ 0 h 921957"/>
              <a:gd name="connsiteX4" fmla="*/ 465840 w 636200"/>
              <a:gd name="connsiteY4" fmla="*/ 148371 h 921957"/>
              <a:gd name="connsiteX5" fmla="*/ 317468 w 636200"/>
              <a:gd name="connsiteY5" fmla="*/ 295485 h 921957"/>
              <a:gd name="connsiteX6" fmla="*/ 170354 w 636200"/>
              <a:gd name="connsiteY6" fmla="*/ 148371 h 921957"/>
              <a:gd name="connsiteX7" fmla="*/ 317468 w 636200"/>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57">
                <a:moveTo>
                  <a:pt x="317474" y="373676"/>
                </a:moveTo>
                <a:lnTo>
                  <a:pt x="636200" y="921957"/>
                </a:lnTo>
                <a:lnTo>
                  <a:pt x="0" y="921957"/>
                </a:lnTo>
                <a:close/>
                <a:moveTo>
                  <a:pt x="317468" y="0"/>
                </a:moveTo>
                <a:cubicBezTo>
                  <a:pt x="400456" y="0"/>
                  <a:pt x="465840" y="66641"/>
                  <a:pt x="465840" y="148371"/>
                </a:cubicBezTo>
                <a:cubicBezTo>
                  <a:pt x="465840" y="230101"/>
                  <a:pt x="400456" y="295485"/>
                  <a:pt x="317468" y="295485"/>
                </a:cubicBezTo>
                <a:cubicBezTo>
                  <a:pt x="236996" y="295485"/>
                  <a:pt x="170354" y="230101"/>
                  <a:pt x="170354" y="148371"/>
                </a:cubicBezTo>
                <a:cubicBezTo>
                  <a:pt x="170354" y="66641"/>
                  <a:pt x="236996" y="0"/>
                  <a:pt x="317468"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18" name="Freeform 17">
            <a:extLst>
              <a:ext uri="{FF2B5EF4-FFF2-40B4-BE49-F238E27FC236}">
                <a16:creationId xmlns:a16="http://schemas.microsoft.com/office/drawing/2014/main" id="{F27C60A4-071D-2047-83CD-0F966B6E64B9}"/>
              </a:ext>
            </a:extLst>
          </p:cNvPr>
          <p:cNvSpPr>
            <a:spLocks noChangeArrowheads="1"/>
          </p:cNvSpPr>
          <p:nvPr/>
        </p:nvSpPr>
        <p:spPr bwMode="auto">
          <a:xfrm>
            <a:off x="17126305" y="11778996"/>
            <a:ext cx="636200" cy="921954"/>
          </a:xfrm>
          <a:custGeom>
            <a:avLst/>
            <a:gdLst>
              <a:gd name="connsiteX0" fmla="*/ 0 w 636200"/>
              <a:gd name="connsiteY0" fmla="*/ 373676 h 921954"/>
              <a:gd name="connsiteX1" fmla="*/ 636200 w 636200"/>
              <a:gd name="connsiteY1" fmla="*/ 373676 h 921954"/>
              <a:gd name="connsiteX2" fmla="*/ 317474 w 636200"/>
              <a:gd name="connsiteY2" fmla="*/ 921954 h 921954"/>
              <a:gd name="connsiteX3" fmla="*/ 317468 w 636200"/>
              <a:gd name="connsiteY3" fmla="*/ 0 h 921954"/>
              <a:gd name="connsiteX4" fmla="*/ 465840 w 636200"/>
              <a:gd name="connsiteY4" fmla="*/ 147745 h 921954"/>
              <a:gd name="connsiteX5" fmla="*/ 317468 w 636200"/>
              <a:gd name="connsiteY5" fmla="*/ 295491 h 921954"/>
              <a:gd name="connsiteX6" fmla="*/ 170354 w 636200"/>
              <a:gd name="connsiteY6" fmla="*/ 147745 h 921954"/>
              <a:gd name="connsiteX7" fmla="*/ 317468 w 63620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54">
                <a:moveTo>
                  <a:pt x="0" y="373676"/>
                </a:moveTo>
                <a:lnTo>
                  <a:pt x="636200" y="373676"/>
                </a:lnTo>
                <a:lnTo>
                  <a:pt x="317474" y="921954"/>
                </a:lnTo>
                <a:close/>
                <a:moveTo>
                  <a:pt x="317468" y="0"/>
                </a:moveTo>
                <a:cubicBezTo>
                  <a:pt x="400456" y="0"/>
                  <a:pt x="465840" y="66360"/>
                  <a:pt x="465840" y="147745"/>
                </a:cubicBezTo>
                <a:cubicBezTo>
                  <a:pt x="465840" y="229131"/>
                  <a:pt x="400456" y="295491"/>
                  <a:pt x="317468" y="295491"/>
                </a:cubicBezTo>
                <a:cubicBezTo>
                  <a:pt x="236996" y="295491"/>
                  <a:pt x="170354" y="229131"/>
                  <a:pt x="170354" y="147745"/>
                </a:cubicBezTo>
                <a:cubicBezTo>
                  <a:pt x="170354" y="66360"/>
                  <a:pt x="236996" y="0"/>
                  <a:pt x="317468"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19" name="Freeform 18">
            <a:extLst>
              <a:ext uri="{FF2B5EF4-FFF2-40B4-BE49-F238E27FC236}">
                <a16:creationId xmlns:a16="http://schemas.microsoft.com/office/drawing/2014/main" id="{C77AF28A-F2EC-7840-A0BC-3E81026E36D3}"/>
              </a:ext>
            </a:extLst>
          </p:cNvPr>
          <p:cNvSpPr>
            <a:spLocks noChangeArrowheads="1"/>
          </p:cNvSpPr>
          <p:nvPr/>
        </p:nvSpPr>
        <p:spPr bwMode="auto">
          <a:xfrm>
            <a:off x="17126306" y="10603014"/>
            <a:ext cx="636200" cy="921960"/>
          </a:xfrm>
          <a:custGeom>
            <a:avLst/>
            <a:gdLst>
              <a:gd name="connsiteX0" fmla="*/ 0 w 636200"/>
              <a:gd name="connsiteY0" fmla="*/ 373676 h 921960"/>
              <a:gd name="connsiteX1" fmla="*/ 636200 w 636200"/>
              <a:gd name="connsiteY1" fmla="*/ 373676 h 921960"/>
              <a:gd name="connsiteX2" fmla="*/ 317474 w 636200"/>
              <a:gd name="connsiteY2" fmla="*/ 921960 h 921960"/>
              <a:gd name="connsiteX3" fmla="*/ 317468 w 636200"/>
              <a:gd name="connsiteY3" fmla="*/ 0 h 921960"/>
              <a:gd name="connsiteX4" fmla="*/ 465840 w 636200"/>
              <a:gd name="connsiteY4" fmla="*/ 147114 h 921960"/>
              <a:gd name="connsiteX5" fmla="*/ 317468 w 636200"/>
              <a:gd name="connsiteY5" fmla="*/ 295486 h 921960"/>
              <a:gd name="connsiteX6" fmla="*/ 170354 w 636200"/>
              <a:gd name="connsiteY6" fmla="*/ 147114 h 921960"/>
              <a:gd name="connsiteX7" fmla="*/ 317468 w 636200"/>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60">
                <a:moveTo>
                  <a:pt x="0" y="373676"/>
                </a:moveTo>
                <a:lnTo>
                  <a:pt x="636200" y="373676"/>
                </a:lnTo>
                <a:lnTo>
                  <a:pt x="317474" y="921960"/>
                </a:lnTo>
                <a:close/>
                <a:moveTo>
                  <a:pt x="317468" y="0"/>
                </a:moveTo>
                <a:cubicBezTo>
                  <a:pt x="400456" y="0"/>
                  <a:pt x="465840" y="65384"/>
                  <a:pt x="465840" y="147114"/>
                </a:cubicBezTo>
                <a:cubicBezTo>
                  <a:pt x="465840" y="228844"/>
                  <a:pt x="400456" y="295486"/>
                  <a:pt x="317468" y="295486"/>
                </a:cubicBezTo>
                <a:cubicBezTo>
                  <a:pt x="236996" y="295486"/>
                  <a:pt x="170354" y="228844"/>
                  <a:pt x="170354" y="147114"/>
                </a:cubicBezTo>
                <a:cubicBezTo>
                  <a:pt x="170354" y="65384"/>
                  <a:pt x="236996" y="0"/>
                  <a:pt x="317468"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0" name="Freeform 19">
            <a:extLst>
              <a:ext uri="{FF2B5EF4-FFF2-40B4-BE49-F238E27FC236}">
                <a16:creationId xmlns:a16="http://schemas.microsoft.com/office/drawing/2014/main" id="{0A190D55-49BF-0347-8312-B5F9F9AE656E}"/>
              </a:ext>
            </a:extLst>
          </p:cNvPr>
          <p:cNvSpPr>
            <a:spLocks noChangeArrowheads="1"/>
          </p:cNvSpPr>
          <p:nvPr/>
        </p:nvSpPr>
        <p:spPr bwMode="auto">
          <a:xfrm>
            <a:off x="19115588" y="5426490"/>
            <a:ext cx="630710" cy="921954"/>
          </a:xfrm>
          <a:custGeom>
            <a:avLst/>
            <a:gdLst>
              <a:gd name="connsiteX0" fmla="*/ 315354 w 630710"/>
              <a:gd name="connsiteY0" fmla="*/ 373676 h 921954"/>
              <a:gd name="connsiteX1" fmla="*/ 630710 w 630710"/>
              <a:gd name="connsiteY1" fmla="*/ 921954 h 921954"/>
              <a:gd name="connsiteX2" fmla="*/ 0 w 630710"/>
              <a:gd name="connsiteY2" fmla="*/ 921954 h 921954"/>
              <a:gd name="connsiteX3" fmla="*/ 317466 w 630710"/>
              <a:gd name="connsiteY3" fmla="*/ 0 h 921954"/>
              <a:gd name="connsiteX4" fmla="*/ 465836 w 630710"/>
              <a:gd name="connsiteY4" fmla="*/ 147745 h 921954"/>
              <a:gd name="connsiteX5" fmla="*/ 317466 w 630710"/>
              <a:gd name="connsiteY5" fmla="*/ 295491 h 921954"/>
              <a:gd name="connsiteX6" fmla="*/ 170352 w 630710"/>
              <a:gd name="connsiteY6" fmla="*/ 147745 h 921954"/>
              <a:gd name="connsiteX7" fmla="*/ 317466 w 63071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54">
                <a:moveTo>
                  <a:pt x="315354" y="373676"/>
                </a:moveTo>
                <a:lnTo>
                  <a:pt x="630710" y="921954"/>
                </a:lnTo>
                <a:lnTo>
                  <a:pt x="0" y="921954"/>
                </a:lnTo>
                <a:close/>
                <a:moveTo>
                  <a:pt x="317466" y="0"/>
                </a:moveTo>
                <a:cubicBezTo>
                  <a:pt x="400452" y="0"/>
                  <a:pt x="465836" y="66360"/>
                  <a:pt x="465836" y="147745"/>
                </a:cubicBezTo>
                <a:cubicBezTo>
                  <a:pt x="465836" y="229130"/>
                  <a:pt x="400452" y="295491"/>
                  <a:pt x="317466" y="295491"/>
                </a:cubicBezTo>
                <a:cubicBezTo>
                  <a:pt x="235736" y="295491"/>
                  <a:pt x="170352" y="229130"/>
                  <a:pt x="170352" y="147745"/>
                </a:cubicBezTo>
                <a:cubicBezTo>
                  <a:pt x="170352" y="66360"/>
                  <a:pt x="235736" y="0"/>
                  <a:pt x="317466"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1" name="Freeform 20">
            <a:extLst>
              <a:ext uri="{FF2B5EF4-FFF2-40B4-BE49-F238E27FC236}">
                <a16:creationId xmlns:a16="http://schemas.microsoft.com/office/drawing/2014/main" id="{33670D7B-26A8-F548-96FB-45B069709E4C}"/>
              </a:ext>
            </a:extLst>
          </p:cNvPr>
          <p:cNvSpPr>
            <a:spLocks noChangeArrowheads="1"/>
          </p:cNvSpPr>
          <p:nvPr/>
        </p:nvSpPr>
        <p:spPr bwMode="auto">
          <a:xfrm>
            <a:off x="19115588" y="6602473"/>
            <a:ext cx="630710" cy="921957"/>
          </a:xfrm>
          <a:custGeom>
            <a:avLst/>
            <a:gdLst>
              <a:gd name="connsiteX0" fmla="*/ 315354 w 630710"/>
              <a:gd name="connsiteY0" fmla="*/ 373676 h 921957"/>
              <a:gd name="connsiteX1" fmla="*/ 630710 w 630710"/>
              <a:gd name="connsiteY1" fmla="*/ 921957 h 921957"/>
              <a:gd name="connsiteX2" fmla="*/ 0 w 630710"/>
              <a:gd name="connsiteY2" fmla="*/ 921957 h 921957"/>
              <a:gd name="connsiteX3" fmla="*/ 317466 w 630710"/>
              <a:gd name="connsiteY3" fmla="*/ 0 h 921957"/>
              <a:gd name="connsiteX4" fmla="*/ 465836 w 630710"/>
              <a:gd name="connsiteY4" fmla="*/ 148371 h 921957"/>
              <a:gd name="connsiteX5" fmla="*/ 317466 w 630710"/>
              <a:gd name="connsiteY5" fmla="*/ 295485 h 921957"/>
              <a:gd name="connsiteX6" fmla="*/ 170352 w 630710"/>
              <a:gd name="connsiteY6" fmla="*/ 148371 h 921957"/>
              <a:gd name="connsiteX7" fmla="*/ 317466 w 630710"/>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57">
                <a:moveTo>
                  <a:pt x="315354" y="373676"/>
                </a:moveTo>
                <a:lnTo>
                  <a:pt x="630710" y="921957"/>
                </a:lnTo>
                <a:lnTo>
                  <a:pt x="0" y="921957"/>
                </a:lnTo>
                <a:close/>
                <a:moveTo>
                  <a:pt x="317466" y="0"/>
                </a:moveTo>
                <a:cubicBezTo>
                  <a:pt x="400452" y="0"/>
                  <a:pt x="465836" y="66641"/>
                  <a:pt x="465836" y="148371"/>
                </a:cubicBezTo>
                <a:cubicBezTo>
                  <a:pt x="465836" y="230101"/>
                  <a:pt x="400452" y="295485"/>
                  <a:pt x="317466" y="295485"/>
                </a:cubicBezTo>
                <a:cubicBezTo>
                  <a:pt x="235736" y="295485"/>
                  <a:pt x="170352" y="230101"/>
                  <a:pt x="170352" y="148371"/>
                </a:cubicBezTo>
                <a:cubicBezTo>
                  <a:pt x="170352" y="66641"/>
                  <a:pt x="235736" y="0"/>
                  <a:pt x="317466"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22" name="Freeform 21">
            <a:extLst>
              <a:ext uri="{FF2B5EF4-FFF2-40B4-BE49-F238E27FC236}">
                <a16:creationId xmlns:a16="http://schemas.microsoft.com/office/drawing/2014/main" id="{20BA9295-EDE2-5A42-AB5D-0D0C19E19A84}"/>
              </a:ext>
            </a:extLst>
          </p:cNvPr>
          <p:cNvSpPr>
            <a:spLocks noChangeArrowheads="1"/>
          </p:cNvSpPr>
          <p:nvPr/>
        </p:nvSpPr>
        <p:spPr bwMode="auto">
          <a:xfrm>
            <a:off x="19115588" y="10603014"/>
            <a:ext cx="630710" cy="921960"/>
          </a:xfrm>
          <a:custGeom>
            <a:avLst/>
            <a:gdLst>
              <a:gd name="connsiteX0" fmla="*/ 0 w 630710"/>
              <a:gd name="connsiteY0" fmla="*/ 373676 h 921960"/>
              <a:gd name="connsiteX1" fmla="*/ 630710 w 630710"/>
              <a:gd name="connsiteY1" fmla="*/ 373676 h 921960"/>
              <a:gd name="connsiteX2" fmla="*/ 315354 w 630710"/>
              <a:gd name="connsiteY2" fmla="*/ 921960 h 921960"/>
              <a:gd name="connsiteX3" fmla="*/ 317466 w 630710"/>
              <a:gd name="connsiteY3" fmla="*/ 0 h 921960"/>
              <a:gd name="connsiteX4" fmla="*/ 465836 w 630710"/>
              <a:gd name="connsiteY4" fmla="*/ 147114 h 921960"/>
              <a:gd name="connsiteX5" fmla="*/ 317466 w 630710"/>
              <a:gd name="connsiteY5" fmla="*/ 295486 h 921960"/>
              <a:gd name="connsiteX6" fmla="*/ 170352 w 630710"/>
              <a:gd name="connsiteY6" fmla="*/ 147114 h 921960"/>
              <a:gd name="connsiteX7" fmla="*/ 317466 w 630710"/>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60">
                <a:moveTo>
                  <a:pt x="0" y="373676"/>
                </a:moveTo>
                <a:lnTo>
                  <a:pt x="630710" y="373676"/>
                </a:lnTo>
                <a:lnTo>
                  <a:pt x="315354" y="921960"/>
                </a:lnTo>
                <a:close/>
                <a:moveTo>
                  <a:pt x="317466" y="0"/>
                </a:moveTo>
                <a:cubicBezTo>
                  <a:pt x="400452" y="0"/>
                  <a:pt x="465836" y="65384"/>
                  <a:pt x="465836" y="147114"/>
                </a:cubicBezTo>
                <a:cubicBezTo>
                  <a:pt x="465836" y="228844"/>
                  <a:pt x="400452" y="295486"/>
                  <a:pt x="317466" y="295486"/>
                </a:cubicBezTo>
                <a:cubicBezTo>
                  <a:pt x="235736" y="295486"/>
                  <a:pt x="170352" y="228844"/>
                  <a:pt x="170352" y="147114"/>
                </a:cubicBezTo>
                <a:cubicBezTo>
                  <a:pt x="170352" y="65384"/>
                  <a:pt x="235736" y="0"/>
                  <a:pt x="317466"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3" name="Freeform 22">
            <a:extLst>
              <a:ext uri="{FF2B5EF4-FFF2-40B4-BE49-F238E27FC236}">
                <a16:creationId xmlns:a16="http://schemas.microsoft.com/office/drawing/2014/main" id="{D9F4A593-7B15-3842-A32D-8F2A68E42CB1}"/>
              </a:ext>
            </a:extLst>
          </p:cNvPr>
          <p:cNvSpPr>
            <a:spLocks noChangeArrowheads="1"/>
          </p:cNvSpPr>
          <p:nvPr/>
        </p:nvSpPr>
        <p:spPr bwMode="auto">
          <a:xfrm>
            <a:off x="19115587" y="11778996"/>
            <a:ext cx="630710" cy="921954"/>
          </a:xfrm>
          <a:custGeom>
            <a:avLst/>
            <a:gdLst>
              <a:gd name="connsiteX0" fmla="*/ 0 w 630710"/>
              <a:gd name="connsiteY0" fmla="*/ 373676 h 921954"/>
              <a:gd name="connsiteX1" fmla="*/ 630710 w 630710"/>
              <a:gd name="connsiteY1" fmla="*/ 373676 h 921954"/>
              <a:gd name="connsiteX2" fmla="*/ 315354 w 630710"/>
              <a:gd name="connsiteY2" fmla="*/ 921954 h 921954"/>
              <a:gd name="connsiteX3" fmla="*/ 317466 w 630710"/>
              <a:gd name="connsiteY3" fmla="*/ 0 h 921954"/>
              <a:gd name="connsiteX4" fmla="*/ 465836 w 630710"/>
              <a:gd name="connsiteY4" fmla="*/ 147745 h 921954"/>
              <a:gd name="connsiteX5" fmla="*/ 317466 w 630710"/>
              <a:gd name="connsiteY5" fmla="*/ 295491 h 921954"/>
              <a:gd name="connsiteX6" fmla="*/ 170352 w 630710"/>
              <a:gd name="connsiteY6" fmla="*/ 147745 h 921954"/>
              <a:gd name="connsiteX7" fmla="*/ 317466 w 63071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54">
                <a:moveTo>
                  <a:pt x="0" y="373676"/>
                </a:moveTo>
                <a:lnTo>
                  <a:pt x="630710" y="373676"/>
                </a:lnTo>
                <a:lnTo>
                  <a:pt x="315354" y="921954"/>
                </a:lnTo>
                <a:close/>
                <a:moveTo>
                  <a:pt x="317466" y="0"/>
                </a:moveTo>
                <a:cubicBezTo>
                  <a:pt x="400452" y="0"/>
                  <a:pt x="465836" y="66360"/>
                  <a:pt x="465836" y="147745"/>
                </a:cubicBezTo>
                <a:cubicBezTo>
                  <a:pt x="465836" y="229131"/>
                  <a:pt x="400452" y="295491"/>
                  <a:pt x="317466" y="295491"/>
                </a:cubicBezTo>
                <a:cubicBezTo>
                  <a:pt x="235736" y="295491"/>
                  <a:pt x="170352" y="229131"/>
                  <a:pt x="170352" y="147745"/>
                </a:cubicBezTo>
                <a:cubicBezTo>
                  <a:pt x="170352" y="66360"/>
                  <a:pt x="235736" y="0"/>
                  <a:pt x="317466"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24" name="Freeform 23">
            <a:extLst>
              <a:ext uri="{FF2B5EF4-FFF2-40B4-BE49-F238E27FC236}">
                <a16:creationId xmlns:a16="http://schemas.microsoft.com/office/drawing/2014/main" id="{74C75433-F2DC-844D-8386-F6BFBAE5205B}"/>
              </a:ext>
            </a:extLst>
          </p:cNvPr>
          <p:cNvSpPr>
            <a:spLocks noChangeArrowheads="1"/>
          </p:cNvSpPr>
          <p:nvPr/>
        </p:nvSpPr>
        <p:spPr bwMode="auto">
          <a:xfrm>
            <a:off x="16131665" y="5426490"/>
            <a:ext cx="630714" cy="921954"/>
          </a:xfrm>
          <a:custGeom>
            <a:avLst/>
            <a:gdLst>
              <a:gd name="connsiteX0" fmla="*/ 315357 w 630714"/>
              <a:gd name="connsiteY0" fmla="*/ 373676 h 921954"/>
              <a:gd name="connsiteX1" fmla="*/ 630714 w 630714"/>
              <a:gd name="connsiteY1" fmla="*/ 921954 h 921954"/>
              <a:gd name="connsiteX2" fmla="*/ 0 w 630714"/>
              <a:gd name="connsiteY2" fmla="*/ 921954 h 921954"/>
              <a:gd name="connsiteX3" fmla="*/ 318101 w 630714"/>
              <a:gd name="connsiteY3" fmla="*/ 0 h 921954"/>
              <a:gd name="connsiteX4" fmla="*/ 465847 w 630714"/>
              <a:gd name="connsiteY4" fmla="*/ 147745 h 921954"/>
              <a:gd name="connsiteX5" fmla="*/ 318101 w 630714"/>
              <a:gd name="connsiteY5" fmla="*/ 295491 h 921954"/>
              <a:gd name="connsiteX6" fmla="*/ 170356 w 630714"/>
              <a:gd name="connsiteY6" fmla="*/ 147745 h 921954"/>
              <a:gd name="connsiteX7" fmla="*/ 318101 w 630714"/>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4">
                <a:moveTo>
                  <a:pt x="315357" y="373676"/>
                </a:moveTo>
                <a:lnTo>
                  <a:pt x="630714" y="921954"/>
                </a:lnTo>
                <a:lnTo>
                  <a:pt x="0" y="921954"/>
                </a:lnTo>
                <a:close/>
                <a:moveTo>
                  <a:pt x="318101" y="0"/>
                </a:moveTo>
                <a:cubicBezTo>
                  <a:pt x="399487" y="0"/>
                  <a:pt x="465847" y="66360"/>
                  <a:pt x="465847" y="147745"/>
                </a:cubicBezTo>
                <a:cubicBezTo>
                  <a:pt x="465847" y="229130"/>
                  <a:pt x="399487" y="295491"/>
                  <a:pt x="318101" y="295491"/>
                </a:cubicBezTo>
                <a:cubicBezTo>
                  <a:pt x="236716" y="295491"/>
                  <a:pt x="170356" y="229130"/>
                  <a:pt x="170356" y="147745"/>
                </a:cubicBezTo>
                <a:cubicBezTo>
                  <a:pt x="170356" y="66360"/>
                  <a:pt x="236716" y="0"/>
                  <a:pt x="318101"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5" name="Freeform 24">
            <a:extLst>
              <a:ext uri="{FF2B5EF4-FFF2-40B4-BE49-F238E27FC236}">
                <a16:creationId xmlns:a16="http://schemas.microsoft.com/office/drawing/2014/main" id="{FE007199-C252-8E46-A3E9-549CE4B01C65}"/>
              </a:ext>
            </a:extLst>
          </p:cNvPr>
          <p:cNvSpPr>
            <a:spLocks noChangeArrowheads="1"/>
          </p:cNvSpPr>
          <p:nvPr/>
        </p:nvSpPr>
        <p:spPr bwMode="auto">
          <a:xfrm>
            <a:off x="16131665" y="6602473"/>
            <a:ext cx="630714" cy="921957"/>
          </a:xfrm>
          <a:custGeom>
            <a:avLst/>
            <a:gdLst>
              <a:gd name="connsiteX0" fmla="*/ 315357 w 630714"/>
              <a:gd name="connsiteY0" fmla="*/ 373676 h 921957"/>
              <a:gd name="connsiteX1" fmla="*/ 630714 w 630714"/>
              <a:gd name="connsiteY1" fmla="*/ 921957 h 921957"/>
              <a:gd name="connsiteX2" fmla="*/ 0 w 630714"/>
              <a:gd name="connsiteY2" fmla="*/ 921957 h 921957"/>
              <a:gd name="connsiteX3" fmla="*/ 318101 w 630714"/>
              <a:gd name="connsiteY3" fmla="*/ 0 h 921957"/>
              <a:gd name="connsiteX4" fmla="*/ 465847 w 630714"/>
              <a:gd name="connsiteY4" fmla="*/ 148371 h 921957"/>
              <a:gd name="connsiteX5" fmla="*/ 318101 w 630714"/>
              <a:gd name="connsiteY5" fmla="*/ 295485 h 921957"/>
              <a:gd name="connsiteX6" fmla="*/ 170356 w 630714"/>
              <a:gd name="connsiteY6" fmla="*/ 148371 h 921957"/>
              <a:gd name="connsiteX7" fmla="*/ 318101 w 630714"/>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7">
                <a:moveTo>
                  <a:pt x="315357" y="373676"/>
                </a:moveTo>
                <a:lnTo>
                  <a:pt x="630714" y="921957"/>
                </a:lnTo>
                <a:lnTo>
                  <a:pt x="0" y="921957"/>
                </a:lnTo>
                <a:close/>
                <a:moveTo>
                  <a:pt x="318101" y="0"/>
                </a:moveTo>
                <a:cubicBezTo>
                  <a:pt x="399487" y="0"/>
                  <a:pt x="465847" y="66641"/>
                  <a:pt x="465847" y="148371"/>
                </a:cubicBezTo>
                <a:cubicBezTo>
                  <a:pt x="465847" y="230101"/>
                  <a:pt x="399487" y="295485"/>
                  <a:pt x="318101" y="295485"/>
                </a:cubicBezTo>
                <a:cubicBezTo>
                  <a:pt x="236716" y="295485"/>
                  <a:pt x="170356" y="230101"/>
                  <a:pt x="170356" y="148371"/>
                </a:cubicBezTo>
                <a:cubicBezTo>
                  <a:pt x="170356" y="66641"/>
                  <a:pt x="236716" y="0"/>
                  <a:pt x="318101"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6" name="Freeform 25">
            <a:extLst>
              <a:ext uri="{FF2B5EF4-FFF2-40B4-BE49-F238E27FC236}">
                <a16:creationId xmlns:a16="http://schemas.microsoft.com/office/drawing/2014/main" id="{5ACA5C65-CD07-B649-9685-1E3DC3F3CE46}"/>
              </a:ext>
            </a:extLst>
          </p:cNvPr>
          <p:cNvSpPr>
            <a:spLocks noChangeArrowheads="1"/>
          </p:cNvSpPr>
          <p:nvPr/>
        </p:nvSpPr>
        <p:spPr bwMode="auto">
          <a:xfrm>
            <a:off x="16131664" y="11778996"/>
            <a:ext cx="630714" cy="921954"/>
          </a:xfrm>
          <a:custGeom>
            <a:avLst/>
            <a:gdLst>
              <a:gd name="connsiteX0" fmla="*/ 0 w 630714"/>
              <a:gd name="connsiteY0" fmla="*/ 373676 h 921954"/>
              <a:gd name="connsiteX1" fmla="*/ 630714 w 630714"/>
              <a:gd name="connsiteY1" fmla="*/ 373676 h 921954"/>
              <a:gd name="connsiteX2" fmla="*/ 315357 w 630714"/>
              <a:gd name="connsiteY2" fmla="*/ 921954 h 921954"/>
              <a:gd name="connsiteX3" fmla="*/ 318101 w 630714"/>
              <a:gd name="connsiteY3" fmla="*/ 0 h 921954"/>
              <a:gd name="connsiteX4" fmla="*/ 465847 w 630714"/>
              <a:gd name="connsiteY4" fmla="*/ 147745 h 921954"/>
              <a:gd name="connsiteX5" fmla="*/ 318101 w 630714"/>
              <a:gd name="connsiteY5" fmla="*/ 295491 h 921954"/>
              <a:gd name="connsiteX6" fmla="*/ 170356 w 630714"/>
              <a:gd name="connsiteY6" fmla="*/ 147745 h 921954"/>
              <a:gd name="connsiteX7" fmla="*/ 318101 w 630714"/>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4">
                <a:moveTo>
                  <a:pt x="0" y="373676"/>
                </a:moveTo>
                <a:lnTo>
                  <a:pt x="630714" y="373676"/>
                </a:lnTo>
                <a:lnTo>
                  <a:pt x="315357" y="921954"/>
                </a:lnTo>
                <a:close/>
                <a:moveTo>
                  <a:pt x="318101" y="0"/>
                </a:moveTo>
                <a:cubicBezTo>
                  <a:pt x="399487" y="0"/>
                  <a:pt x="465847" y="66360"/>
                  <a:pt x="465847" y="147745"/>
                </a:cubicBezTo>
                <a:cubicBezTo>
                  <a:pt x="465847" y="229131"/>
                  <a:pt x="399487" y="295491"/>
                  <a:pt x="318101" y="295491"/>
                </a:cubicBezTo>
                <a:cubicBezTo>
                  <a:pt x="236716" y="295491"/>
                  <a:pt x="170356" y="229131"/>
                  <a:pt x="170356" y="147745"/>
                </a:cubicBezTo>
                <a:cubicBezTo>
                  <a:pt x="170356" y="66360"/>
                  <a:pt x="236716" y="0"/>
                  <a:pt x="318101"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27" name="Freeform 26">
            <a:extLst>
              <a:ext uri="{FF2B5EF4-FFF2-40B4-BE49-F238E27FC236}">
                <a16:creationId xmlns:a16="http://schemas.microsoft.com/office/drawing/2014/main" id="{C2FD3815-8458-F747-A1CE-CEE8190D7544}"/>
              </a:ext>
            </a:extLst>
          </p:cNvPr>
          <p:cNvSpPr>
            <a:spLocks noChangeArrowheads="1"/>
          </p:cNvSpPr>
          <p:nvPr/>
        </p:nvSpPr>
        <p:spPr bwMode="auto">
          <a:xfrm>
            <a:off x="16131665" y="10603014"/>
            <a:ext cx="630714" cy="921960"/>
          </a:xfrm>
          <a:custGeom>
            <a:avLst/>
            <a:gdLst>
              <a:gd name="connsiteX0" fmla="*/ 0 w 630714"/>
              <a:gd name="connsiteY0" fmla="*/ 373676 h 921960"/>
              <a:gd name="connsiteX1" fmla="*/ 630714 w 630714"/>
              <a:gd name="connsiteY1" fmla="*/ 373676 h 921960"/>
              <a:gd name="connsiteX2" fmla="*/ 315357 w 630714"/>
              <a:gd name="connsiteY2" fmla="*/ 921960 h 921960"/>
              <a:gd name="connsiteX3" fmla="*/ 318101 w 630714"/>
              <a:gd name="connsiteY3" fmla="*/ 0 h 921960"/>
              <a:gd name="connsiteX4" fmla="*/ 465847 w 630714"/>
              <a:gd name="connsiteY4" fmla="*/ 147114 h 921960"/>
              <a:gd name="connsiteX5" fmla="*/ 318101 w 630714"/>
              <a:gd name="connsiteY5" fmla="*/ 295486 h 921960"/>
              <a:gd name="connsiteX6" fmla="*/ 170356 w 630714"/>
              <a:gd name="connsiteY6" fmla="*/ 147114 h 921960"/>
              <a:gd name="connsiteX7" fmla="*/ 318101 w 630714"/>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60">
                <a:moveTo>
                  <a:pt x="0" y="373676"/>
                </a:moveTo>
                <a:lnTo>
                  <a:pt x="630714" y="373676"/>
                </a:lnTo>
                <a:lnTo>
                  <a:pt x="315357" y="921960"/>
                </a:lnTo>
                <a:close/>
                <a:moveTo>
                  <a:pt x="318101" y="0"/>
                </a:moveTo>
                <a:cubicBezTo>
                  <a:pt x="399487" y="0"/>
                  <a:pt x="465847" y="65384"/>
                  <a:pt x="465847" y="147114"/>
                </a:cubicBezTo>
                <a:cubicBezTo>
                  <a:pt x="465847" y="228844"/>
                  <a:pt x="399487" y="295486"/>
                  <a:pt x="318101" y="295486"/>
                </a:cubicBezTo>
                <a:cubicBezTo>
                  <a:pt x="236716" y="295486"/>
                  <a:pt x="170356" y="228844"/>
                  <a:pt x="170356" y="147114"/>
                </a:cubicBezTo>
                <a:cubicBezTo>
                  <a:pt x="170356" y="65384"/>
                  <a:pt x="236716" y="0"/>
                  <a:pt x="318101"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28" name="Freeform 27">
            <a:extLst>
              <a:ext uri="{FF2B5EF4-FFF2-40B4-BE49-F238E27FC236}">
                <a16:creationId xmlns:a16="http://schemas.microsoft.com/office/drawing/2014/main" id="{2687B74B-F612-BA44-82D0-620C68861251}"/>
              </a:ext>
            </a:extLst>
          </p:cNvPr>
          <p:cNvSpPr>
            <a:spLocks noChangeArrowheads="1"/>
          </p:cNvSpPr>
          <p:nvPr/>
        </p:nvSpPr>
        <p:spPr bwMode="auto">
          <a:xfrm>
            <a:off x="20110224" y="5426490"/>
            <a:ext cx="636200" cy="921954"/>
          </a:xfrm>
          <a:custGeom>
            <a:avLst/>
            <a:gdLst>
              <a:gd name="connsiteX0" fmla="*/ 318726 w 636200"/>
              <a:gd name="connsiteY0" fmla="*/ 373676 h 921954"/>
              <a:gd name="connsiteX1" fmla="*/ 636200 w 636200"/>
              <a:gd name="connsiteY1" fmla="*/ 921954 h 921954"/>
              <a:gd name="connsiteX2" fmla="*/ 0 w 636200"/>
              <a:gd name="connsiteY2" fmla="*/ 921954 h 921954"/>
              <a:gd name="connsiteX3" fmla="*/ 317472 w 636200"/>
              <a:gd name="connsiteY3" fmla="*/ 0 h 921954"/>
              <a:gd name="connsiteX4" fmla="*/ 465842 w 636200"/>
              <a:gd name="connsiteY4" fmla="*/ 147745 h 921954"/>
              <a:gd name="connsiteX5" fmla="*/ 317472 w 636200"/>
              <a:gd name="connsiteY5" fmla="*/ 295491 h 921954"/>
              <a:gd name="connsiteX6" fmla="*/ 170356 w 636200"/>
              <a:gd name="connsiteY6" fmla="*/ 147745 h 921954"/>
              <a:gd name="connsiteX7" fmla="*/ 317472 w 63620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54">
                <a:moveTo>
                  <a:pt x="318726" y="373676"/>
                </a:moveTo>
                <a:lnTo>
                  <a:pt x="636200" y="921954"/>
                </a:lnTo>
                <a:lnTo>
                  <a:pt x="0" y="921954"/>
                </a:lnTo>
                <a:close/>
                <a:moveTo>
                  <a:pt x="317472" y="0"/>
                </a:moveTo>
                <a:cubicBezTo>
                  <a:pt x="399202" y="0"/>
                  <a:pt x="465842" y="66360"/>
                  <a:pt x="465842" y="147745"/>
                </a:cubicBezTo>
                <a:cubicBezTo>
                  <a:pt x="465842" y="229130"/>
                  <a:pt x="399202" y="295491"/>
                  <a:pt x="317472" y="295491"/>
                </a:cubicBezTo>
                <a:cubicBezTo>
                  <a:pt x="235742" y="295491"/>
                  <a:pt x="170356" y="229130"/>
                  <a:pt x="170356" y="147745"/>
                </a:cubicBezTo>
                <a:cubicBezTo>
                  <a:pt x="170356" y="66360"/>
                  <a:pt x="235742" y="0"/>
                  <a:pt x="317472"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9" name="Freeform 28">
            <a:extLst>
              <a:ext uri="{FF2B5EF4-FFF2-40B4-BE49-F238E27FC236}">
                <a16:creationId xmlns:a16="http://schemas.microsoft.com/office/drawing/2014/main" id="{46D7492F-F547-E64A-A6DB-03CF9C9C5611}"/>
              </a:ext>
            </a:extLst>
          </p:cNvPr>
          <p:cNvSpPr>
            <a:spLocks noChangeArrowheads="1"/>
          </p:cNvSpPr>
          <p:nvPr/>
        </p:nvSpPr>
        <p:spPr bwMode="auto">
          <a:xfrm>
            <a:off x="20110224" y="6602473"/>
            <a:ext cx="636200" cy="921957"/>
          </a:xfrm>
          <a:custGeom>
            <a:avLst/>
            <a:gdLst>
              <a:gd name="connsiteX0" fmla="*/ 318726 w 636200"/>
              <a:gd name="connsiteY0" fmla="*/ 373676 h 921957"/>
              <a:gd name="connsiteX1" fmla="*/ 636200 w 636200"/>
              <a:gd name="connsiteY1" fmla="*/ 921957 h 921957"/>
              <a:gd name="connsiteX2" fmla="*/ 0 w 636200"/>
              <a:gd name="connsiteY2" fmla="*/ 921957 h 921957"/>
              <a:gd name="connsiteX3" fmla="*/ 317472 w 636200"/>
              <a:gd name="connsiteY3" fmla="*/ 0 h 921957"/>
              <a:gd name="connsiteX4" fmla="*/ 465842 w 636200"/>
              <a:gd name="connsiteY4" fmla="*/ 148371 h 921957"/>
              <a:gd name="connsiteX5" fmla="*/ 317472 w 636200"/>
              <a:gd name="connsiteY5" fmla="*/ 295485 h 921957"/>
              <a:gd name="connsiteX6" fmla="*/ 170356 w 636200"/>
              <a:gd name="connsiteY6" fmla="*/ 148371 h 921957"/>
              <a:gd name="connsiteX7" fmla="*/ 317472 w 636200"/>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57">
                <a:moveTo>
                  <a:pt x="318726" y="373676"/>
                </a:moveTo>
                <a:lnTo>
                  <a:pt x="636200" y="921957"/>
                </a:lnTo>
                <a:lnTo>
                  <a:pt x="0" y="921957"/>
                </a:lnTo>
                <a:close/>
                <a:moveTo>
                  <a:pt x="317472" y="0"/>
                </a:moveTo>
                <a:cubicBezTo>
                  <a:pt x="399202" y="0"/>
                  <a:pt x="465842" y="66641"/>
                  <a:pt x="465842" y="148371"/>
                </a:cubicBezTo>
                <a:cubicBezTo>
                  <a:pt x="465842" y="230101"/>
                  <a:pt x="399202" y="295485"/>
                  <a:pt x="317472" y="295485"/>
                </a:cubicBezTo>
                <a:cubicBezTo>
                  <a:pt x="235742" y="295485"/>
                  <a:pt x="170356" y="230101"/>
                  <a:pt x="170356" y="148371"/>
                </a:cubicBezTo>
                <a:cubicBezTo>
                  <a:pt x="170356" y="66641"/>
                  <a:pt x="235742" y="0"/>
                  <a:pt x="317472"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30" name="Freeform 29">
            <a:extLst>
              <a:ext uri="{FF2B5EF4-FFF2-40B4-BE49-F238E27FC236}">
                <a16:creationId xmlns:a16="http://schemas.microsoft.com/office/drawing/2014/main" id="{BA85D903-1B08-3E4F-87E3-176C53EDFD3E}"/>
              </a:ext>
            </a:extLst>
          </p:cNvPr>
          <p:cNvSpPr>
            <a:spLocks noChangeArrowheads="1"/>
          </p:cNvSpPr>
          <p:nvPr/>
        </p:nvSpPr>
        <p:spPr bwMode="auto">
          <a:xfrm>
            <a:off x="20110224" y="10603014"/>
            <a:ext cx="636200" cy="921960"/>
          </a:xfrm>
          <a:custGeom>
            <a:avLst/>
            <a:gdLst>
              <a:gd name="connsiteX0" fmla="*/ 0 w 636200"/>
              <a:gd name="connsiteY0" fmla="*/ 373676 h 921960"/>
              <a:gd name="connsiteX1" fmla="*/ 636200 w 636200"/>
              <a:gd name="connsiteY1" fmla="*/ 373676 h 921960"/>
              <a:gd name="connsiteX2" fmla="*/ 318726 w 636200"/>
              <a:gd name="connsiteY2" fmla="*/ 921960 h 921960"/>
              <a:gd name="connsiteX3" fmla="*/ 317472 w 636200"/>
              <a:gd name="connsiteY3" fmla="*/ 0 h 921960"/>
              <a:gd name="connsiteX4" fmla="*/ 465842 w 636200"/>
              <a:gd name="connsiteY4" fmla="*/ 147114 h 921960"/>
              <a:gd name="connsiteX5" fmla="*/ 317472 w 636200"/>
              <a:gd name="connsiteY5" fmla="*/ 295486 h 921960"/>
              <a:gd name="connsiteX6" fmla="*/ 170356 w 636200"/>
              <a:gd name="connsiteY6" fmla="*/ 147114 h 921960"/>
              <a:gd name="connsiteX7" fmla="*/ 317472 w 636200"/>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60">
                <a:moveTo>
                  <a:pt x="0" y="373676"/>
                </a:moveTo>
                <a:lnTo>
                  <a:pt x="636200" y="373676"/>
                </a:lnTo>
                <a:lnTo>
                  <a:pt x="318726" y="921960"/>
                </a:lnTo>
                <a:close/>
                <a:moveTo>
                  <a:pt x="317472" y="0"/>
                </a:moveTo>
                <a:cubicBezTo>
                  <a:pt x="399202" y="0"/>
                  <a:pt x="465842" y="65384"/>
                  <a:pt x="465842" y="147114"/>
                </a:cubicBezTo>
                <a:cubicBezTo>
                  <a:pt x="465842" y="228844"/>
                  <a:pt x="399202" y="295486"/>
                  <a:pt x="317472" y="295486"/>
                </a:cubicBezTo>
                <a:cubicBezTo>
                  <a:pt x="235742" y="295486"/>
                  <a:pt x="170356" y="228844"/>
                  <a:pt x="170356" y="147114"/>
                </a:cubicBezTo>
                <a:cubicBezTo>
                  <a:pt x="170356" y="65384"/>
                  <a:pt x="235742" y="0"/>
                  <a:pt x="317472"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31" name="Freeform 30">
            <a:extLst>
              <a:ext uri="{FF2B5EF4-FFF2-40B4-BE49-F238E27FC236}">
                <a16:creationId xmlns:a16="http://schemas.microsoft.com/office/drawing/2014/main" id="{C007C021-B6E6-7A4D-BDB8-6C44C9AFB09E}"/>
              </a:ext>
            </a:extLst>
          </p:cNvPr>
          <p:cNvSpPr>
            <a:spLocks noChangeArrowheads="1"/>
          </p:cNvSpPr>
          <p:nvPr/>
        </p:nvSpPr>
        <p:spPr bwMode="auto">
          <a:xfrm>
            <a:off x="20110223" y="11778996"/>
            <a:ext cx="636200" cy="921954"/>
          </a:xfrm>
          <a:custGeom>
            <a:avLst/>
            <a:gdLst>
              <a:gd name="connsiteX0" fmla="*/ 0 w 636200"/>
              <a:gd name="connsiteY0" fmla="*/ 373676 h 921954"/>
              <a:gd name="connsiteX1" fmla="*/ 636200 w 636200"/>
              <a:gd name="connsiteY1" fmla="*/ 373676 h 921954"/>
              <a:gd name="connsiteX2" fmla="*/ 318726 w 636200"/>
              <a:gd name="connsiteY2" fmla="*/ 921954 h 921954"/>
              <a:gd name="connsiteX3" fmla="*/ 317472 w 636200"/>
              <a:gd name="connsiteY3" fmla="*/ 0 h 921954"/>
              <a:gd name="connsiteX4" fmla="*/ 465842 w 636200"/>
              <a:gd name="connsiteY4" fmla="*/ 147745 h 921954"/>
              <a:gd name="connsiteX5" fmla="*/ 317472 w 636200"/>
              <a:gd name="connsiteY5" fmla="*/ 295491 h 921954"/>
              <a:gd name="connsiteX6" fmla="*/ 170356 w 636200"/>
              <a:gd name="connsiteY6" fmla="*/ 147745 h 921954"/>
              <a:gd name="connsiteX7" fmla="*/ 317472 w 63620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00" h="921954">
                <a:moveTo>
                  <a:pt x="0" y="373676"/>
                </a:moveTo>
                <a:lnTo>
                  <a:pt x="636200" y="373676"/>
                </a:lnTo>
                <a:lnTo>
                  <a:pt x="318726" y="921954"/>
                </a:lnTo>
                <a:close/>
                <a:moveTo>
                  <a:pt x="317472" y="0"/>
                </a:moveTo>
                <a:cubicBezTo>
                  <a:pt x="399202" y="0"/>
                  <a:pt x="465842" y="66360"/>
                  <a:pt x="465842" y="147745"/>
                </a:cubicBezTo>
                <a:cubicBezTo>
                  <a:pt x="465842" y="229131"/>
                  <a:pt x="399202" y="295491"/>
                  <a:pt x="317472" y="295491"/>
                </a:cubicBezTo>
                <a:cubicBezTo>
                  <a:pt x="235742" y="295491"/>
                  <a:pt x="170356" y="229131"/>
                  <a:pt x="170356" y="147745"/>
                </a:cubicBezTo>
                <a:cubicBezTo>
                  <a:pt x="170356" y="66360"/>
                  <a:pt x="235742" y="0"/>
                  <a:pt x="317472"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32" name="Freeform 31">
            <a:extLst>
              <a:ext uri="{FF2B5EF4-FFF2-40B4-BE49-F238E27FC236}">
                <a16:creationId xmlns:a16="http://schemas.microsoft.com/office/drawing/2014/main" id="{05796D8F-6D22-D64C-8EF9-E07F2084E777}"/>
              </a:ext>
            </a:extLst>
          </p:cNvPr>
          <p:cNvSpPr>
            <a:spLocks noChangeArrowheads="1"/>
          </p:cNvSpPr>
          <p:nvPr/>
        </p:nvSpPr>
        <p:spPr bwMode="auto">
          <a:xfrm>
            <a:off x="15137027" y="5426490"/>
            <a:ext cx="636199" cy="921954"/>
          </a:xfrm>
          <a:custGeom>
            <a:avLst/>
            <a:gdLst>
              <a:gd name="connsiteX0" fmla="*/ 318725 w 636199"/>
              <a:gd name="connsiteY0" fmla="*/ 373676 h 921954"/>
              <a:gd name="connsiteX1" fmla="*/ 636199 w 636199"/>
              <a:gd name="connsiteY1" fmla="*/ 921954 h 921954"/>
              <a:gd name="connsiteX2" fmla="*/ 0 w 636199"/>
              <a:gd name="connsiteY2" fmla="*/ 921954 h 921954"/>
              <a:gd name="connsiteX3" fmla="*/ 318723 w 636199"/>
              <a:gd name="connsiteY3" fmla="*/ 0 h 921954"/>
              <a:gd name="connsiteX4" fmla="*/ 465838 w 636199"/>
              <a:gd name="connsiteY4" fmla="*/ 147745 h 921954"/>
              <a:gd name="connsiteX5" fmla="*/ 318723 w 636199"/>
              <a:gd name="connsiteY5" fmla="*/ 295491 h 921954"/>
              <a:gd name="connsiteX6" fmla="*/ 170352 w 636199"/>
              <a:gd name="connsiteY6" fmla="*/ 147745 h 921954"/>
              <a:gd name="connsiteX7" fmla="*/ 318723 w 636199"/>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99" h="921954">
                <a:moveTo>
                  <a:pt x="318725" y="373676"/>
                </a:moveTo>
                <a:lnTo>
                  <a:pt x="636199" y="921954"/>
                </a:lnTo>
                <a:lnTo>
                  <a:pt x="0" y="921954"/>
                </a:lnTo>
                <a:close/>
                <a:moveTo>
                  <a:pt x="318723" y="0"/>
                </a:moveTo>
                <a:cubicBezTo>
                  <a:pt x="399196" y="0"/>
                  <a:pt x="465838" y="66360"/>
                  <a:pt x="465838" y="147745"/>
                </a:cubicBezTo>
                <a:cubicBezTo>
                  <a:pt x="465838" y="229130"/>
                  <a:pt x="399196" y="295491"/>
                  <a:pt x="318723" y="295491"/>
                </a:cubicBezTo>
                <a:cubicBezTo>
                  <a:pt x="236993" y="295491"/>
                  <a:pt x="170352" y="229130"/>
                  <a:pt x="170352" y="147745"/>
                </a:cubicBezTo>
                <a:cubicBezTo>
                  <a:pt x="170352" y="66360"/>
                  <a:pt x="236993" y="0"/>
                  <a:pt x="31872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3" name="Freeform 32">
            <a:extLst>
              <a:ext uri="{FF2B5EF4-FFF2-40B4-BE49-F238E27FC236}">
                <a16:creationId xmlns:a16="http://schemas.microsoft.com/office/drawing/2014/main" id="{A7B92EF0-0E72-6F43-8824-E6F465FC2D3E}"/>
              </a:ext>
            </a:extLst>
          </p:cNvPr>
          <p:cNvSpPr>
            <a:spLocks noChangeArrowheads="1"/>
          </p:cNvSpPr>
          <p:nvPr/>
        </p:nvSpPr>
        <p:spPr bwMode="auto">
          <a:xfrm>
            <a:off x="15137027" y="6602473"/>
            <a:ext cx="636199" cy="921957"/>
          </a:xfrm>
          <a:custGeom>
            <a:avLst/>
            <a:gdLst>
              <a:gd name="connsiteX0" fmla="*/ 318725 w 636199"/>
              <a:gd name="connsiteY0" fmla="*/ 373676 h 921957"/>
              <a:gd name="connsiteX1" fmla="*/ 636199 w 636199"/>
              <a:gd name="connsiteY1" fmla="*/ 921957 h 921957"/>
              <a:gd name="connsiteX2" fmla="*/ 0 w 636199"/>
              <a:gd name="connsiteY2" fmla="*/ 921957 h 921957"/>
              <a:gd name="connsiteX3" fmla="*/ 318723 w 636199"/>
              <a:gd name="connsiteY3" fmla="*/ 0 h 921957"/>
              <a:gd name="connsiteX4" fmla="*/ 465838 w 636199"/>
              <a:gd name="connsiteY4" fmla="*/ 148371 h 921957"/>
              <a:gd name="connsiteX5" fmla="*/ 318723 w 636199"/>
              <a:gd name="connsiteY5" fmla="*/ 295485 h 921957"/>
              <a:gd name="connsiteX6" fmla="*/ 170352 w 636199"/>
              <a:gd name="connsiteY6" fmla="*/ 148371 h 921957"/>
              <a:gd name="connsiteX7" fmla="*/ 318723 w 636199"/>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99" h="921957">
                <a:moveTo>
                  <a:pt x="318725" y="373676"/>
                </a:moveTo>
                <a:lnTo>
                  <a:pt x="636199" y="921957"/>
                </a:lnTo>
                <a:lnTo>
                  <a:pt x="0" y="921957"/>
                </a:lnTo>
                <a:close/>
                <a:moveTo>
                  <a:pt x="318723" y="0"/>
                </a:moveTo>
                <a:cubicBezTo>
                  <a:pt x="399196" y="0"/>
                  <a:pt x="465838" y="66641"/>
                  <a:pt x="465838" y="148371"/>
                </a:cubicBezTo>
                <a:cubicBezTo>
                  <a:pt x="465838" y="230101"/>
                  <a:pt x="399196" y="295485"/>
                  <a:pt x="318723" y="295485"/>
                </a:cubicBezTo>
                <a:cubicBezTo>
                  <a:pt x="236993" y="295485"/>
                  <a:pt x="170352" y="230101"/>
                  <a:pt x="170352" y="148371"/>
                </a:cubicBezTo>
                <a:cubicBezTo>
                  <a:pt x="170352" y="66641"/>
                  <a:pt x="236993" y="0"/>
                  <a:pt x="31872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4" name="Freeform 33">
            <a:extLst>
              <a:ext uri="{FF2B5EF4-FFF2-40B4-BE49-F238E27FC236}">
                <a16:creationId xmlns:a16="http://schemas.microsoft.com/office/drawing/2014/main" id="{52E58862-EDE7-9B4D-A7C0-282AF9ECBFD4}"/>
              </a:ext>
            </a:extLst>
          </p:cNvPr>
          <p:cNvSpPr>
            <a:spLocks noChangeArrowheads="1"/>
          </p:cNvSpPr>
          <p:nvPr/>
        </p:nvSpPr>
        <p:spPr bwMode="auto">
          <a:xfrm>
            <a:off x="15137027" y="11778996"/>
            <a:ext cx="636199" cy="921954"/>
          </a:xfrm>
          <a:custGeom>
            <a:avLst/>
            <a:gdLst>
              <a:gd name="connsiteX0" fmla="*/ 0 w 636199"/>
              <a:gd name="connsiteY0" fmla="*/ 373676 h 921954"/>
              <a:gd name="connsiteX1" fmla="*/ 636199 w 636199"/>
              <a:gd name="connsiteY1" fmla="*/ 373676 h 921954"/>
              <a:gd name="connsiteX2" fmla="*/ 318725 w 636199"/>
              <a:gd name="connsiteY2" fmla="*/ 921954 h 921954"/>
              <a:gd name="connsiteX3" fmla="*/ 318723 w 636199"/>
              <a:gd name="connsiteY3" fmla="*/ 0 h 921954"/>
              <a:gd name="connsiteX4" fmla="*/ 465838 w 636199"/>
              <a:gd name="connsiteY4" fmla="*/ 147745 h 921954"/>
              <a:gd name="connsiteX5" fmla="*/ 318723 w 636199"/>
              <a:gd name="connsiteY5" fmla="*/ 295491 h 921954"/>
              <a:gd name="connsiteX6" fmla="*/ 170352 w 636199"/>
              <a:gd name="connsiteY6" fmla="*/ 147745 h 921954"/>
              <a:gd name="connsiteX7" fmla="*/ 318723 w 636199"/>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99" h="921954">
                <a:moveTo>
                  <a:pt x="0" y="373676"/>
                </a:moveTo>
                <a:lnTo>
                  <a:pt x="636199" y="373676"/>
                </a:lnTo>
                <a:lnTo>
                  <a:pt x="318725" y="921954"/>
                </a:lnTo>
                <a:close/>
                <a:moveTo>
                  <a:pt x="318723" y="0"/>
                </a:moveTo>
                <a:cubicBezTo>
                  <a:pt x="399196" y="0"/>
                  <a:pt x="465838" y="66360"/>
                  <a:pt x="465838" y="147745"/>
                </a:cubicBezTo>
                <a:cubicBezTo>
                  <a:pt x="465838" y="229131"/>
                  <a:pt x="399196" y="295491"/>
                  <a:pt x="318723" y="295491"/>
                </a:cubicBezTo>
                <a:cubicBezTo>
                  <a:pt x="236993" y="295491"/>
                  <a:pt x="170352" y="229131"/>
                  <a:pt x="170352" y="147745"/>
                </a:cubicBezTo>
                <a:cubicBezTo>
                  <a:pt x="170352" y="66360"/>
                  <a:pt x="236993" y="0"/>
                  <a:pt x="318723"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35" name="Freeform 34">
            <a:extLst>
              <a:ext uri="{FF2B5EF4-FFF2-40B4-BE49-F238E27FC236}">
                <a16:creationId xmlns:a16="http://schemas.microsoft.com/office/drawing/2014/main" id="{1E254C5C-DE57-CD47-BFE6-C5B1C83BBCCD}"/>
              </a:ext>
            </a:extLst>
          </p:cNvPr>
          <p:cNvSpPr>
            <a:spLocks noChangeArrowheads="1"/>
          </p:cNvSpPr>
          <p:nvPr/>
        </p:nvSpPr>
        <p:spPr bwMode="auto">
          <a:xfrm>
            <a:off x="15137027" y="10603014"/>
            <a:ext cx="636199" cy="921960"/>
          </a:xfrm>
          <a:custGeom>
            <a:avLst/>
            <a:gdLst>
              <a:gd name="connsiteX0" fmla="*/ 0 w 636199"/>
              <a:gd name="connsiteY0" fmla="*/ 373676 h 921960"/>
              <a:gd name="connsiteX1" fmla="*/ 636199 w 636199"/>
              <a:gd name="connsiteY1" fmla="*/ 373676 h 921960"/>
              <a:gd name="connsiteX2" fmla="*/ 318725 w 636199"/>
              <a:gd name="connsiteY2" fmla="*/ 921960 h 921960"/>
              <a:gd name="connsiteX3" fmla="*/ 318723 w 636199"/>
              <a:gd name="connsiteY3" fmla="*/ 0 h 921960"/>
              <a:gd name="connsiteX4" fmla="*/ 465838 w 636199"/>
              <a:gd name="connsiteY4" fmla="*/ 147114 h 921960"/>
              <a:gd name="connsiteX5" fmla="*/ 318723 w 636199"/>
              <a:gd name="connsiteY5" fmla="*/ 295486 h 921960"/>
              <a:gd name="connsiteX6" fmla="*/ 170352 w 636199"/>
              <a:gd name="connsiteY6" fmla="*/ 147114 h 921960"/>
              <a:gd name="connsiteX7" fmla="*/ 318723 w 636199"/>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99" h="921960">
                <a:moveTo>
                  <a:pt x="0" y="373676"/>
                </a:moveTo>
                <a:lnTo>
                  <a:pt x="636199" y="373676"/>
                </a:lnTo>
                <a:lnTo>
                  <a:pt x="318725" y="921960"/>
                </a:lnTo>
                <a:close/>
                <a:moveTo>
                  <a:pt x="318723" y="0"/>
                </a:moveTo>
                <a:cubicBezTo>
                  <a:pt x="399196" y="0"/>
                  <a:pt x="465838" y="65384"/>
                  <a:pt x="465838" y="147114"/>
                </a:cubicBezTo>
                <a:cubicBezTo>
                  <a:pt x="465838" y="228844"/>
                  <a:pt x="399196" y="295486"/>
                  <a:pt x="318723" y="295486"/>
                </a:cubicBezTo>
                <a:cubicBezTo>
                  <a:pt x="236993" y="295486"/>
                  <a:pt x="170352" y="228844"/>
                  <a:pt x="170352" y="147114"/>
                </a:cubicBezTo>
                <a:cubicBezTo>
                  <a:pt x="170352" y="65384"/>
                  <a:pt x="236993" y="0"/>
                  <a:pt x="318723"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36" name="Freeform 35">
            <a:extLst>
              <a:ext uri="{FF2B5EF4-FFF2-40B4-BE49-F238E27FC236}">
                <a16:creationId xmlns:a16="http://schemas.microsoft.com/office/drawing/2014/main" id="{C7F79A6A-6150-BF4A-A0E0-AF438368E0D2}"/>
              </a:ext>
            </a:extLst>
          </p:cNvPr>
          <p:cNvSpPr>
            <a:spLocks noChangeArrowheads="1"/>
          </p:cNvSpPr>
          <p:nvPr/>
        </p:nvSpPr>
        <p:spPr bwMode="auto">
          <a:xfrm>
            <a:off x="21104866" y="5426490"/>
            <a:ext cx="630710" cy="921954"/>
          </a:xfrm>
          <a:custGeom>
            <a:avLst/>
            <a:gdLst>
              <a:gd name="connsiteX0" fmla="*/ 315356 w 630710"/>
              <a:gd name="connsiteY0" fmla="*/ 373676 h 921954"/>
              <a:gd name="connsiteX1" fmla="*/ 630710 w 630710"/>
              <a:gd name="connsiteY1" fmla="*/ 921954 h 921954"/>
              <a:gd name="connsiteX2" fmla="*/ 0 w 630710"/>
              <a:gd name="connsiteY2" fmla="*/ 921954 h 921954"/>
              <a:gd name="connsiteX3" fmla="*/ 317468 w 630710"/>
              <a:gd name="connsiteY3" fmla="*/ 0 h 921954"/>
              <a:gd name="connsiteX4" fmla="*/ 465838 w 630710"/>
              <a:gd name="connsiteY4" fmla="*/ 147745 h 921954"/>
              <a:gd name="connsiteX5" fmla="*/ 317468 w 630710"/>
              <a:gd name="connsiteY5" fmla="*/ 295491 h 921954"/>
              <a:gd name="connsiteX6" fmla="*/ 170354 w 630710"/>
              <a:gd name="connsiteY6" fmla="*/ 147745 h 921954"/>
              <a:gd name="connsiteX7" fmla="*/ 317468 w 63071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54">
                <a:moveTo>
                  <a:pt x="315356" y="373676"/>
                </a:moveTo>
                <a:lnTo>
                  <a:pt x="630710" y="921954"/>
                </a:lnTo>
                <a:lnTo>
                  <a:pt x="0" y="921954"/>
                </a:lnTo>
                <a:close/>
                <a:moveTo>
                  <a:pt x="317468" y="0"/>
                </a:moveTo>
                <a:cubicBezTo>
                  <a:pt x="399198" y="0"/>
                  <a:pt x="465838" y="66360"/>
                  <a:pt x="465838" y="147745"/>
                </a:cubicBezTo>
                <a:cubicBezTo>
                  <a:pt x="465838" y="229130"/>
                  <a:pt x="399198" y="295491"/>
                  <a:pt x="317468" y="295491"/>
                </a:cubicBezTo>
                <a:cubicBezTo>
                  <a:pt x="235738" y="295491"/>
                  <a:pt x="170354" y="229130"/>
                  <a:pt x="170354" y="147745"/>
                </a:cubicBezTo>
                <a:cubicBezTo>
                  <a:pt x="170354" y="66360"/>
                  <a:pt x="235738" y="0"/>
                  <a:pt x="317468"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7" name="Freeform 36">
            <a:extLst>
              <a:ext uri="{FF2B5EF4-FFF2-40B4-BE49-F238E27FC236}">
                <a16:creationId xmlns:a16="http://schemas.microsoft.com/office/drawing/2014/main" id="{9B08C551-E7CD-6A43-9E17-4B662B3ACE14}"/>
              </a:ext>
            </a:extLst>
          </p:cNvPr>
          <p:cNvSpPr>
            <a:spLocks noChangeArrowheads="1"/>
          </p:cNvSpPr>
          <p:nvPr/>
        </p:nvSpPr>
        <p:spPr bwMode="auto">
          <a:xfrm>
            <a:off x="21104866" y="6602473"/>
            <a:ext cx="630710" cy="921957"/>
          </a:xfrm>
          <a:custGeom>
            <a:avLst/>
            <a:gdLst>
              <a:gd name="connsiteX0" fmla="*/ 315356 w 630710"/>
              <a:gd name="connsiteY0" fmla="*/ 373676 h 921957"/>
              <a:gd name="connsiteX1" fmla="*/ 630710 w 630710"/>
              <a:gd name="connsiteY1" fmla="*/ 921957 h 921957"/>
              <a:gd name="connsiteX2" fmla="*/ 0 w 630710"/>
              <a:gd name="connsiteY2" fmla="*/ 921957 h 921957"/>
              <a:gd name="connsiteX3" fmla="*/ 317468 w 630710"/>
              <a:gd name="connsiteY3" fmla="*/ 0 h 921957"/>
              <a:gd name="connsiteX4" fmla="*/ 465838 w 630710"/>
              <a:gd name="connsiteY4" fmla="*/ 148371 h 921957"/>
              <a:gd name="connsiteX5" fmla="*/ 317468 w 630710"/>
              <a:gd name="connsiteY5" fmla="*/ 295485 h 921957"/>
              <a:gd name="connsiteX6" fmla="*/ 170354 w 630710"/>
              <a:gd name="connsiteY6" fmla="*/ 148371 h 921957"/>
              <a:gd name="connsiteX7" fmla="*/ 317468 w 630710"/>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57">
                <a:moveTo>
                  <a:pt x="315356" y="373676"/>
                </a:moveTo>
                <a:lnTo>
                  <a:pt x="630710" y="921957"/>
                </a:lnTo>
                <a:lnTo>
                  <a:pt x="0" y="921957"/>
                </a:lnTo>
                <a:close/>
                <a:moveTo>
                  <a:pt x="317468" y="0"/>
                </a:moveTo>
                <a:cubicBezTo>
                  <a:pt x="399198" y="0"/>
                  <a:pt x="465838" y="66641"/>
                  <a:pt x="465838" y="148371"/>
                </a:cubicBezTo>
                <a:cubicBezTo>
                  <a:pt x="465838" y="230101"/>
                  <a:pt x="399198" y="295485"/>
                  <a:pt x="317468" y="295485"/>
                </a:cubicBezTo>
                <a:cubicBezTo>
                  <a:pt x="235738" y="295485"/>
                  <a:pt x="170354" y="230101"/>
                  <a:pt x="170354" y="148371"/>
                </a:cubicBezTo>
                <a:cubicBezTo>
                  <a:pt x="170354" y="66641"/>
                  <a:pt x="235738" y="0"/>
                  <a:pt x="317468"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38" name="Freeform 37">
            <a:extLst>
              <a:ext uri="{FF2B5EF4-FFF2-40B4-BE49-F238E27FC236}">
                <a16:creationId xmlns:a16="http://schemas.microsoft.com/office/drawing/2014/main" id="{BAF54075-4EEC-8740-A55E-D31A3DF63D41}"/>
              </a:ext>
            </a:extLst>
          </p:cNvPr>
          <p:cNvSpPr>
            <a:spLocks noChangeArrowheads="1"/>
          </p:cNvSpPr>
          <p:nvPr/>
        </p:nvSpPr>
        <p:spPr bwMode="auto">
          <a:xfrm>
            <a:off x="21104866" y="10603014"/>
            <a:ext cx="630710" cy="921960"/>
          </a:xfrm>
          <a:custGeom>
            <a:avLst/>
            <a:gdLst>
              <a:gd name="connsiteX0" fmla="*/ 0 w 630710"/>
              <a:gd name="connsiteY0" fmla="*/ 373676 h 921960"/>
              <a:gd name="connsiteX1" fmla="*/ 630710 w 630710"/>
              <a:gd name="connsiteY1" fmla="*/ 373676 h 921960"/>
              <a:gd name="connsiteX2" fmla="*/ 315356 w 630710"/>
              <a:gd name="connsiteY2" fmla="*/ 921960 h 921960"/>
              <a:gd name="connsiteX3" fmla="*/ 317468 w 630710"/>
              <a:gd name="connsiteY3" fmla="*/ 0 h 921960"/>
              <a:gd name="connsiteX4" fmla="*/ 465838 w 630710"/>
              <a:gd name="connsiteY4" fmla="*/ 147114 h 921960"/>
              <a:gd name="connsiteX5" fmla="*/ 317468 w 630710"/>
              <a:gd name="connsiteY5" fmla="*/ 295486 h 921960"/>
              <a:gd name="connsiteX6" fmla="*/ 170354 w 630710"/>
              <a:gd name="connsiteY6" fmla="*/ 147114 h 921960"/>
              <a:gd name="connsiteX7" fmla="*/ 317468 w 630710"/>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60">
                <a:moveTo>
                  <a:pt x="0" y="373676"/>
                </a:moveTo>
                <a:lnTo>
                  <a:pt x="630710" y="373676"/>
                </a:lnTo>
                <a:lnTo>
                  <a:pt x="315356" y="921960"/>
                </a:lnTo>
                <a:close/>
                <a:moveTo>
                  <a:pt x="317468" y="0"/>
                </a:moveTo>
                <a:cubicBezTo>
                  <a:pt x="399198" y="0"/>
                  <a:pt x="465838" y="65384"/>
                  <a:pt x="465838" y="147114"/>
                </a:cubicBezTo>
                <a:cubicBezTo>
                  <a:pt x="465838" y="228844"/>
                  <a:pt x="399198" y="295486"/>
                  <a:pt x="317468" y="295486"/>
                </a:cubicBezTo>
                <a:cubicBezTo>
                  <a:pt x="235738" y="295486"/>
                  <a:pt x="170354" y="228844"/>
                  <a:pt x="170354" y="147114"/>
                </a:cubicBezTo>
                <a:cubicBezTo>
                  <a:pt x="170354" y="65384"/>
                  <a:pt x="235738" y="0"/>
                  <a:pt x="317468"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39" name="Freeform 38">
            <a:extLst>
              <a:ext uri="{FF2B5EF4-FFF2-40B4-BE49-F238E27FC236}">
                <a16:creationId xmlns:a16="http://schemas.microsoft.com/office/drawing/2014/main" id="{C09AF5EA-DA8C-904E-BC0E-A00CC656903A}"/>
              </a:ext>
            </a:extLst>
          </p:cNvPr>
          <p:cNvSpPr>
            <a:spLocks noChangeArrowheads="1"/>
          </p:cNvSpPr>
          <p:nvPr/>
        </p:nvSpPr>
        <p:spPr bwMode="auto">
          <a:xfrm>
            <a:off x="21104865" y="11778996"/>
            <a:ext cx="630710" cy="921954"/>
          </a:xfrm>
          <a:custGeom>
            <a:avLst/>
            <a:gdLst>
              <a:gd name="connsiteX0" fmla="*/ 0 w 630710"/>
              <a:gd name="connsiteY0" fmla="*/ 373676 h 921954"/>
              <a:gd name="connsiteX1" fmla="*/ 630710 w 630710"/>
              <a:gd name="connsiteY1" fmla="*/ 373676 h 921954"/>
              <a:gd name="connsiteX2" fmla="*/ 315356 w 630710"/>
              <a:gd name="connsiteY2" fmla="*/ 921954 h 921954"/>
              <a:gd name="connsiteX3" fmla="*/ 317468 w 630710"/>
              <a:gd name="connsiteY3" fmla="*/ 0 h 921954"/>
              <a:gd name="connsiteX4" fmla="*/ 465838 w 630710"/>
              <a:gd name="connsiteY4" fmla="*/ 147745 h 921954"/>
              <a:gd name="connsiteX5" fmla="*/ 317468 w 630710"/>
              <a:gd name="connsiteY5" fmla="*/ 295491 h 921954"/>
              <a:gd name="connsiteX6" fmla="*/ 170354 w 630710"/>
              <a:gd name="connsiteY6" fmla="*/ 147745 h 921954"/>
              <a:gd name="connsiteX7" fmla="*/ 317468 w 630710"/>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0" h="921954">
                <a:moveTo>
                  <a:pt x="0" y="373676"/>
                </a:moveTo>
                <a:lnTo>
                  <a:pt x="630710" y="373676"/>
                </a:lnTo>
                <a:lnTo>
                  <a:pt x="315356" y="921954"/>
                </a:lnTo>
                <a:close/>
                <a:moveTo>
                  <a:pt x="317468" y="0"/>
                </a:moveTo>
                <a:cubicBezTo>
                  <a:pt x="399198" y="0"/>
                  <a:pt x="465838" y="66360"/>
                  <a:pt x="465838" y="147745"/>
                </a:cubicBezTo>
                <a:cubicBezTo>
                  <a:pt x="465838" y="229131"/>
                  <a:pt x="399198" y="295491"/>
                  <a:pt x="317468" y="295491"/>
                </a:cubicBezTo>
                <a:cubicBezTo>
                  <a:pt x="235738" y="295491"/>
                  <a:pt x="170354" y="229131"/>
                  <a:pt x="170354" y="147745"/>
                </a:cubicBezTo>
                <a:cubicBezTo>
                  <a:pt x="170354" y="66360"/>
                  <a:pt x="235738" y="0"/>
                  <a:pt x="317468" y="0"/>
                </a:cubicBezTo>
                <a:close/>
              </a:path>
            </a:pathLst>
          </a:custGeom>
          <a:solidFill>
            <a:schemeClr val="accent6"/>
          </a:solidFill>
          <a:ln>
            <a:noFill/>
          </a:ln>
          <a:effectLst/>
        </p:spPr>
        <p:txBody>
          <a:bodyPr wrap="square" anchor="ctr">
            <a:noAutofit/>
          </a:bodyPr>
          <a:lstStyle/>
          <a:p>
            <a:endParaRPr lang="en-US" sz="3599" dirty="0">
              <a:latin typeface="Poppins" panose="00000500000000000000" pitchFamily="2" charset="0"/>
            </a:endParaRPr>
          </a:p>
        </p:txBody>
      </p:sp>
      <p:sp>
        <p:nvSpPr>
          <p:cNvPr id="40" name="Freeform 39">
            <a:extLst>
              <a:ext uri="{FF2B5EF4-FFF2-40B4-BE49-F238E27FC236}">
                <a16:creationId xmlns:a16="http://schemas.microsoft.com/office/drawing/2014/main" id="{07313C7F-7EB6-894C-BFC6-7DE75C178D60}"/>
              </a:ext>
            </a:extLst>
          </p:cNvPr>
          <p:cNvSpPr>
            <a:spLocks noChangeArrowheads="1"/>
          </p:cNvSpPr>
          <p:nvPr/>
        </p:nvSpPr>
        <p:spPr bwMode="auto">
          <a:xfrm>
            <a:off x="14142386" y="5426490"/>
            <a:ext cx="630714" cy="921954"/>
          </a:xfrm>
          <a:custGeom>
            <a:avLst/>
            <a:gdLst>
              <a:gd name="connsiteX0" fmla="*/ 315357 w 630714"/>
              <a:gd name="connsiteY0" fmla="*/ 373676 h 921954"/>
              <a:gd name="connsiteX1" fmla="*/ 630714 w 630714"/>
              <a:gd name="connsiteY1" fmla="*/ 921954 h 921954"/>
              <a:gd name="connsiteX2" fmla="*/ 0 w 630714"/>
              <a:gd name="connsiteY2" fmla="*/ 921954 h 921954"/>
              <a:gd name="connsiteX3" fmla="*/ 312603 w 630714"/>
              <a:gd name="connsiteY3" fmla="*/ 0 h 921954"/>
              <a:gd name="connsiteX4" fmla="*/ 460349 w 630714"/>
              <a:gd name="connsiteY4" fmla="*/ 147745 h 921954"/>
              <a:gd name="connsiteX5" fmla="*/ 312603 w 630714"/>
              <a:gd name="connsiteY5" fmla="*/ 295491 h 921954"/>
              <a:gd name="connsiteX6" fmla="*/ 164858 w 630714"/>
              <a:gd name="connsiteY6" fmla="*/ 147745 h 921954"/>
              <a:gd name="connsiteX7" fmla="*/ 312603 w 630714"/>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4">
                <a:moveTo>
                  <a:pt x="315357" y="373676"/>
                </a:moveTo>
                <a:lnTo>
                  <a:pt x="630714" y="921954"/>
                </a:lnTo>
                <a:lnTo>
                  <a:pt x="0" y="921954"/>
                </a:lnTo>
                <a:close/>
                <a:moveTo>
                  <a:pt x="312603" y="0"/>
                </a:moveTo>
                <a:cubicBezTo>
                  <a:pt x="393989" y="0"/>
                  <a:pt x="460349" y="66360"/>
                  <a:pt x="460349" y="147745"/>
                </a:cubicBezTo>
                <a:cubicBezTo>
                  <a:pt x="460349" y="229130"/>
                  <a:pt x="393989" y="295491"/>
                  <a:pt x="312603" y="295491"/>
                </a:cubicBezTo>
                <a:cubicBezTo>
                  <a:pt x="231218" y="295491"/>
                  <a:pt x="164858" y="229130"/>
                  <a:pt x="164858" y="147745"/>
                </a:cubicBezTo>
                <a:cubicBezTo>
                  <a:pt x="164858" y="66360"/>
                  <a:pt x="231218" y="0"/>
                  <a:pt x="31260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41" name="Freeform 40">
            <a:extLst>
              <a:ext uri="{FF2B5EF4-FFF2-40B4-BE49-F238E27FC236}">
                <a16:creationId xmlns:a16="http://schemas.microsoft.com/office/drawing/2014/main" id="{6396256D-12E4-0143-9419-82A916278C21}"/>
              </a:ext>
            </a:extLst>
          </p:cNvPr>
          <p:cNvSpPr>
            <a:spLocks noChangeArrowheads="1"/>
          </p:cNvSpPr>
          <p:nvPr/>
        </p:nvSpPr>
        <p:spPr bwMode="auto">
          <a:xfrm>
            <a:off x="14142386" y="6602473"/>
            <a:ext cx="630714" cy="921957"/>
          </a:xfrm>
          <a:custGeom>
            <a:avLst/>
            <a:gdLst>
              <a:gd name="connsiteX0" fmla="*/ 315357 w 630714"/>
              <a:gd name="connsiteY0" fmla="*/ 373676 h 921957"/>
              <a:gd name="connsiteX1" fmla="*/ 630714 w 630714"/>
              <a:gd name="connsiteY1" fmla="*/ 921957 h 921957"/>
              <a:gd name="connsiteX2" fmla="*/ 0 w 630714"/>
              <a:gd name="connsiteY2" fmla="*/ 921957 h 921957"/>
              <a:gd name="connsiteX3" fmla="*/ 312603 w 630714"/>
              <a:gd name="connsiteY3" fmla="*/ 0 h 921957"/>
              <a:gd name="connsiteX4" fmla="*/ 460349 w 630714"/>
              <a:gd name="connsiteY4" fmla="*/ 148371 h 921957"/>
              <a:gd name="connsiteX5" fmla="*/ 312603 w 630714"/>
              <a:gd name="connsiteY5" fmla="*/ 295485 h 921957"/>
              <a:gd name="connsiteX6" fmla="*/ 164858 w 630714"/>
              <a:gd name="connsiteY6" fmla="*/ 148371 h 921957"/>
              <a:gd name="connsiteX7" fmla="*/ 312603 w 630714"/>
              <a:gd name="connsiteY7" fmla="*/ 0 h 9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7">
                <a:moveTo>
                  <a:pt x="315357" y="373676"/>
                </a:moveTo>
                <a:lnTo>
                  <a:pt x="630714" y="921957"/>
                </a:lnTo>
                <a:lnTo>
                  <a:pt x="0" y="921957"/>
                </a:lnTo>
                <a:close/>
                <a:moveTo>
                  <a:pt x="312603" y="0"/>
                </a:moveTo>
                <a:cubicBezTo>
                  <a:pt x="393989" y="0"/>
                  <a:pt x="460349" y="66641"/>
                  <a:pt x="460349" y="148371"/>
                </a:cubicBezTo>
                <a:cubicBezTo>
                  <a:pt x="460349" y="230101"/>
                  <a:pt x="393989" y="295485"/>
                  <a:pt x="312603" y="295485"/>
                </a:cubicBezTo>
                <a:cubicBezTo>
                  <a:pt x="231218" y="295485"/>
                  <a:pt x="164858" y="230101"/>
                  <a:pt x="164858" y="148371"/>
                </a:cubicBezTo>
                <a:cubicBezTo>
                  <a:pt x="164858" y="66641"/>
                  <a:pt x="231218" y="0"/>
                  <a:pt x="31260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42" name="Freeform 41">
            <a:extLst>
              <a:ext uri="{FF2B5EF4-FFF2-40B4-BE49-F238E27FC236}">
                <a16:creationId xmlns:a16="http://schemas.microsoft.com/office/drawing/2014/main" id="{0D76FF84-829F-9042-862A-26A1FA6AB9BC}"/>
              </a:ext>
            </a:extLst>
          </p:cNvPr>
          <p:cNvSpPr>
            <a:spLocks noChangeArrowheads="1"/>
          </p:cNvSpPr>
          <p:nvPr/>
        </p:nvSpPr>
        <p:spPr bwMode="auto">
          <a:xfrm>
            <a:off x="14142385" y="11778996"/>
            <a:ext cx="630714" cy="921954"/>
          </a:xfrm>
          <a:custGeom>
            <a:avLst/>
            <a:gdLst>
              <a:gd name="connsiteX0" fmla="*/ 0 w 630714"/>
              <a:gd name="connsiteY0" fmla="*/ 373676 h 921954"/>
              <a:gd name="connsiteX1" fmla="*/ 630714 w 630714"/>
              <a:gd name="connsiteY1" fmla="*/ 373676 h 921954"/>
              <a:gd name="connsiteX2" fmla="*/ 315357 w 630714"/>
              <a:gd name="connsiteY2" fmla="*/ 921954 h 921954"/>
              <a:gd name="connsiteX3" fmla="*/ 312603 w 630714"/>
              <a:gd name="connsiteY3" fmla="*/ 0 h 921954"/>
              <a:gd name="connsiteX4" fmla="*/ 460349 w 630714"/>
              <a:gd name="connsiteY4" fmla="*/ 147745 h 921954"/>
              <a:gd name="connsiteX5" fmla="*/ 312603 w 630714"/>
              <a:gd name="connsiteY5" fmla="*/ 295491 h 921954"/>
              <a:gd name="connsiteX6" fmla="*/ 164858 w 630714"/>
              <a:gd name="connsiteY6" fmla="*/ 147745 h 921954"/>
              <a:gd name="connsiteX7" fmla="*/ 312603 w 630714"/>
              <a:gd name="connsiteY7" fmla="*/ 0 h 92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54">
                <a:moveTo>
                  <a:pt x="0" y="373676"/>
                </a:moveTo>
                <a:lnTo>
                  <a:pt x="630714" y="373676"/>
                </a:lnTo>
                <a:lnTo>
                  <a:pt x="315357" y="921954"/>
                </a:lnTo>
                <a:close/>
                <a:moveTo>
                  <a:pt x="312603" y="0"/>
                </a:moveTo>
                <a:cubicBezTo>
                  <a:pt x="393989" y="0"/>
                  <a:pt x="460349" y="66360"/>
                  <a:pt x="460349" y="147745"/>
                </a:cubicBezTo>
                <a:cubicBezTo>
                  <a:pt x="460349" y="229131"/>
                  <a:pt x="393989" y="295491"/>
                  <a:pt x="312603" y="295491"/>
                </a:cubicBezTo>
                <a:cubicBezTo>
                  <a:pt x="231218" y="295491"/>
                  <a:pt x="164858" y="229131"/>
                  <a:pt x="164858" y="147745"/>
                </a:cubicBezTo>
                <a:cubicBezTo>
                  <a:pt x="164858" y="66360"/>
                  <a:pt x="231218" y="0"/>
                  <a:pt x="312603"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43" name="Freeform 42">
            <a:extLst>
              <a:ext uri="{FF2B5EF4-FFF2-40B4-BE49-F238E27FC236}">
                <a16:creationId xmlns:a16="http://schemas.microsoft.com/office/drawing/2014/main" id="{0778D663-5E81-9F45-AD8F-5D85D8C8C656}"/>
              </a:ext>
            </a:extLst>
          </p:cNvPr>
          <p:cNvSpPr>
            <a:spLocks noChangeArrowheads="1"/>
          </p:cNvSpPr>
          <p:nvPr/>
        </p:nvSpPr>
        <p:spPr bwMode="auto">
          <a:xfrm>
            <a:off x="14142386" y="10603014"/>
            <a:ext cx="630714" cy="921960"/>
          </a:xfrm>
          <a:custGeom>
            <a:avLst/>
            <a:gdLst>
              <a:gd name="connsiteX0" fmla="*/ 0 w 630714"/>
              <a:gd name="connsiteY0" fmla="*/ 373676 h 921960"/>
              <a:gd name="connsiteX1" fmla="*/ 630714 w 630714"/>
              <a:gd name="connsiteY1" fmla="*/ 373676 h 921960"/>
              <a:gd name="connsiteX2" fmla="*/ 315357 w 630714"/>
              <a:gd name="connsiteY2" fmla="*/ 921960 h 921960"/>
              <a:gd name="connsiteX3" fmla="*/ 312603 w 630714"/>
              <a:gd name="connsiteY3" fmla="*/ 0 h 921960"/>
              <a:gd name="connsiteX4" fmla="*/ 460349 w 630714"/>
              <a:gd name="connsiteY4" fmla="*/ 147114 h 921960"/>
              <a:gd name="connsiteX5" fmla="*/ 312603 w 630714"/>
              <a:gd name="connsiteY5" fmla="*/ 295486 h 921960"/>
              <a:gd name="connsiteX6" fmla="*/ 164858 w 630714"/>
              <a:gd name="connsiteY6" fmla="*/ 147114 h 921960"/>
              <a:gd name="connsiteX7" fmla="*/ 312603 w 630714"/>
              <a:gd name="connsiteY7" fmla="*/ 0 h 92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14" h="921960">
                <a:moveTo>
                  <a:pt x="0" y="373676"/>
                </a:moveTo>
                <a:lnTo>
                  <a:pt x="630714" y="373676"/>
                </a:lnTo>
                <a:lnTo>
                  <a:pt x="315357" y="921960"/>
                </a:lnTo>
                <a:close/>
                <a:moveTo>
                  <a:pt x="312603" y="0"/>
                </a:moveTo>
                <a:cubicBezTo>
                  <a:pt x="393989" y="0"/>
                  <a:pt x="460349" y="65384"/>
                  <a:pt x="460349" y="147114"/>
                </a:cubicBezTo>
                <a:cubicBezTo>
                  <a:pt x="460349" y="228844"/>
                  <a:pt x="393989" y="295486"/>
                  <a:pt x="312603" y="295486"/>
                </a:cubicBezTo>
                <a:cubicBezTo>
                  <a:pt x="231218" y="295486"/>
                  <a:pt x="164858" y="228844"/>
                  <a:pt x="164858" y="147114"/>
                </a:cubicBezTo>
                <a:cubicBezTo>
                  <a:pt x="164858" y="65384"/>
                  <a:pt x="231218" y="0"/>
                  <a:pt x="312603" y="0"/>
                </a:cubicBezTo>
                <a:close/>
              </a:path>
            </a:pathLst>
          </a:custGeom>
          <a:solidFill>
            <a:schemeClr val="accent2"/>
          </a:solidFill>
          <a:ln>
            <a:noFill/>
          </a:ln>
          <a:effectLst/>
        </p:spPr>
        <p:txBody>
          <a:bodyPr wrap="square" anchor="ctr">
            <a:noAutofit/>
          </a:bodyPr>
          <a:lstStyle/>
          <a:p>
            <a:endParaRPr lang="en-US" sz="3599" dirty="0">
              <a:latin typeface="Poppins" panose="00000500000000000000" pitchFamily="2" charset="0"/>
            </a:endParaRPr>
          </a:p>
        </p:txBody>
      </p:sp>
      <p:sp>
        <p:nvSpPr>
          <p:cNvPr id="44" name="Freeform 278">
            <a:extLst>
              <a:ext uri="{FF2B5EF4-FFF2-40B4-BE49-F238E27FC236}">
                <a16:creationId xmlns:a16="http://schemas.microsoft.com/office/drawing/2014/main" id="{1B4B729D-F416-3543-8E71-5CEC3BC5D48B}"/>
              </a:ext>
            </a:extLst>
          </p:cNvPr>
          <p:cNvSpPr>
            <a:spLocks noChangeArrowheads="1"/>
          </p:cNvSpPr>
          <p:nvPr/>
        </p:nvSpPr>
        <p:spPr bwMode="auto">
          <a:xfrm>
            <a:off x="2613354" y="5239650"/>
            <a:ext cx="4379715" cy="4374218"/>
          </a:xfrm>
          <a:custGeom>
            <a:avLst/>
            <a:gdLst>
              <a:gd name="T0" fmla="*/ 3512 w 3513"/>
              <a:gd name="T1" fmla="*/ 1755 h 3512"/>
              <a:gd name="T2" fmla="*/ 3512 w 3513"/>
              <a:gd name="T3" fmla="*/ 1755 h 3512"/>
              <a:gd name="T4" fmla="*/ 1756 w 3513"/>
              <a:gd name="T5" fmla="*/ 3511 h 3512"/>
              <a:gd name="T6" fmla="*/ 1756 w 3513"/>
              <a:gd name="T7" fmla="*/ 3511 h 3512"/>
              <a:gd name="T8" fmla="*/ 0 w 3513"/>
              <a:gd name="T9" fmla="*/ 1755 h 3512"/>
              <a:gd name="T10" fmla="*/ 0 w 3513"/>
              <a:gd name="T11" fmla="*/ 1755 h 3512"/>
              <a:gd name="T12" fmla="*/ 1756 w 3513"/>
              <a:gd name="T13" fmla="*/ 0 h 3512"/>
              <a:gd name="T14" fmla="*/ 1756 w 3513"/>
              <a:gd name="T15" fmla="*/ 0 h 3512"/>
              <a:gd name="T16" fmla="*/ 3512 w 3513"/>
              <a:gd name="T17" fmla="*/ 1755 h 3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3" h="3512">
                <a:moveTo>
                  <a:pt x="3512" y="1755"/>
                </a:moveTo>
                <a:lnTo>
                  <a:pt x="3512" y="1755"/>
                </a:lnTo>
                <a:cubicBezTo>
                  <a:pt x="3512" y="2725"/>
                  <a:pt x="2726" y="3511"/>
                  <a:pt x="1756" y="3511"/>
                </a:cubicBezTo>
                <a:lnTo>
                  <a:pt x="1756" y="3511"/>
                </a:lnTo>
                <a:cubicBezTo>
                  <a:pt x="786" y="3511"/>
                  <a:pt x="0" y="2725"/>
                  <a:pt x="0" y="1755"/>
                </a:cubicBezTo>
                <a:lnTo>
                  <a:pt x="0" y="1755"/>
                </a:lnTo>
                <a:cubicBezTo>
                  <a:pt x="0" y="786"/>
                  <a:pt x="786" y="0"/>
                  <a:pt x="1756" y="0"/>
                </a:cubicBezTo>
                <a:lnTo>
                  <a:pt x="1756" y="0"/>
                </a:lnTo>
                <a:cubicBezTo>
                  <a:pt x="2726" y="0"/>
                  <a:pt x="3512" y="786"/>
                  <a:pt x="3512" y="1755"/>
                </a:cubicBezTo>
              </a:path>
            </a:pathLst>
          </a:cu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45" name="Freeform 44">
            <a:extLst>
              <a:ext uri="{FF2B5EF4-FFF2-40B4-BE49-F238E27FC236}">
                <a16:creationId xmlns:a16="http://schemas.microsoft.com/office/drawing/2014/main" id="{2D254E9B-2C7B-0F47-AF6D-9E146308555E}"/>
              </a:ext>
            </a:extLst>
          </p:cNvPr>
          <p:cNvSpPr>
            <a:spLocks noChangeArrowheads="1"/>
          </p:cNvSpPr>
          <p:nvPr/>
        </p:nvSpPr>
        <p:spPr bwMode="auto">
          <a:xfrm>
            <a:off x="4020137" y="6206813"/>
            <a:ext cx="1559405" cy="2273789"/>
          </a:xfrm>
          <a:custGeom>
            <a:avLst/>
            <a:gdLst>
              <a:gd name="connsiteX0" fmla="*/ 780326 w 1559405"/>
              <a:gd name="connsiteY0" fmla="*/ 923204 h 2273789"/>
              <a:gd name="connsiteX1" fmla="*/ 1559405 w 1559405"/>
              <a:gd name="connsiteY1" fmla="*/ 2273789 h 2273789"/>
              <a:gd name="connsiteX2" fmla="*/ 0 w 1559405"/>
              <a:gd name="connsiteY2" fmla="*/ 2273789 h 2273789"/>
              <a:gd name="connsiteX3" fmla="*/ 780326 w 1559405"/>
              <a:gd name="connsiteY3" fmla="*/ 0 h 2273789"/>
              <a:gd name="connsiteX4" fmla="*/ 1141762 w 1559405"/>
              <a:gd name="connsiteY4" fmla="*/ 362687 h 2273789"/>
              <a:gd name="connsiteX5" fmla="*/ 780326 w 1559405"/>
              <a:gd name="connsiteY5" fmla="*/ 724123 h 2273789"/>
              <a:gd name="connsiteX6" fmla="*/ 417639 w 1559405"/>
              <a:gd name="connsiteY6" fmla="*/ 362687 h 2273789"/>
              <a:gd name="connsiteX7" fmla="*/ 780326 w 1559405"/>
              <a:gd name="connsiteY7" fmla="*/ 0 h 227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9405" h="2273789">
                <a:moveTo>
                  <a:pt x="780326" y="923204"/>
                </a:moveTo>
                <a:lnTo>
                  <a:pt x="1559405" y="2273789"/>
                </a:lnTo>
                <a:lnTo>
                  <a:pt x="0" y="2273789"/>
                </a:lnTo>
                <a:close/>
                <a:moveTo>
                  <a:pt x="780326" y="0"/>
                </a:moveTo>
                <a:cubicBezTo>
                  <a:pt x="979178" y="0"/>
                  <a:pt x="1141762" y="162584"/>
                  <a:pt x="1141762" y="362687"/>
                </a:cubicBezTo>
                <a:cubicBezTo>
                  <a:pt x="1141762" y="564040"/>
                  <a:pt x="979178" y="724123"/>
                  <a:pt x="780326" y="724123"/>
                </a:cubicBezTo>
                <a:cubicBezTo>
                  <a:pt x="578972" y="724123"/>
                  <a:pt x="417639" y="564040"/>
                  <a:pt x="417639" y="362687"/>
                </a:cubicBezTo>
                <a:cubicBezTo>
                  <a:pt x="417639" y="162584"/>
                  <a:pt x="578972" y="0"/>
                  <a:pt x="780326" y="0"/>
                </a:cubicBezTo>
                <a:close/>
              </a:path>
            </a:pathLst>
          </a:custGeom>
          <a:solidFill>
            <a:schemeClr val="bg1"/>
          </a:solidFill>
          <a:ln>
            <a:noFill/>
          </a:ln>
          <a:effectLst/>
        </p:spPr>
        <p:txBody>
          <a:bodyPr wrap="square" anchor="ctr">
            <a:noAutofit/>
          </a:bodyPr>
          <a:lstStyle/>
          <a:p>
            <a:endParaRPr lang="en-US" sz="3599" dirty="0">
              <a:latin typeface="Poppins" panose="00000500000000000000" pitchFamily="2" charset="0"/>
            </a:endParaRPr>
          </a:p>
        </p:txBody>
      </p:sp>
      <p:sp>
        <p:nvSpPr>
          <p:cNvPr id="46" name="Freeform 284">
            <a:extLst>
              <a:ext uri="{FF2B5EF4-FFF2-40B4-BE49-F238E27FC236}">
                <a16:creationId xmlns:a16="http://schemas.microsoft.com/office/drawing/2014/main" id="{0128F238-488C-7F49-8B04-7E36F0C8E9B4}"/>
              </a:ext>
            </a:extLst>
          </p:cNvPr>
          <p:cNvSpPr>
            <a:spLocks noChangeArrowheads="1"/>
          </p:cNvSpPr>
          <p:nvPr/>
        </p:nvSpPr>
        <p:spPr bwMode="auto">
          <a:xfrm>
            <a:off x="8267966" y="5239650"/>
            <a:ext cx="4374218" cy="4374218"/>
          </a:xfrm>
          <a:custGeom>
            <a:avLst/>
            <a:gdLst>
              <a:gd name="T0" fmla="*/ 3511 w 3512"/>
              <a:gd name="T1" fmla="*/ 1755 h 3512"/>
              <a:gd name="T2" fmla="*/ 3511 w 3512"/>
              <a:gd name="T3" fmla="*/ 1755 h 3512"/>
              <a:gd name="T4" fmla="*/ 1756 w 3512"/>
              <a:gd name="T5" fmla="*/ 3511 h 3512"/>
              <a:gd name="T6" fmla="*/ 1756 w 3512"/>
              <a:gd name="T7" fmla="*/ 3511 h 3512"/>
              <a:gd name="T8" fmla="*/ 0 w 3512"/>
              <a:gd name="T9" fmla="*/ 1755 h 3512"/>
              <a:gd name="T10" fmla="*/ 0 w 3512"/>
              <a:gd name="T11" fmla="*/ 1755 h 3512"/>
              <a:gd name="T12" fmla="*/ 1756 w 3512"/>
              <a:gd name="T13" fmla="*/ 0 h 3512"/>
              <a:gd name="T14" fmla="*/ 1756 w 3512"/>
              <a:gd name="T15" fmla="*/ 0 h 3512"/>
              <a:gd name="T16" fmla="*/ 3511 w 3512"/>
              <a:gd name="T17" fmla="*/ 1755 h 3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2" h="3512">
                <a:moveTo>
                  <a:pt x="3511" y="1755"/>
                </a:moveTo>
                <a:lnTo>
                  <a:pt x="3511" y="1755"/>
                </a:lnTo>
                <a:cubicBezTo>
                  <a:pt x="3511" y="2725"/>
                  <a:pt x="2726" y="3511"/>
                  <a:pt x="1756" y="3511"/>
                </a:cubicBezTo>
                <a:lnTo>
                  <a:pt x="1756" y="3511"/>
                </a:lnTo>
                <a:cubicBezTo>
                  <a:pt x="786" y="3511"/>
                  <a:pt x="0" y="2725"/>
                  <a:pt x="0" y="1755"/>
                </a:cubicBezTo>
                <a:lnTo>
                  <a:pt x="0" y="1755"/>
                </a:lnTo>
                <a:cubicBezTo>
                  <a:pt x="0" y="786"/>
                  <a:pt x="786" y="0"/>
                  <a:pt x="1756" y="0"/>
                </a:cubicBezTo>
                <a:lnTo>
                  <a:pt x="1756" y="0"/>
                </a:lnTo>
                <a:cubicBezTo>
                  <a:pt x="2726" y="0"/>
                  <a:pt x="3511" y="786"/>
                  <a:pt x="3511" y="1755"/>
                </a:cubicBezTo>
              </a:path>
            </a:pathLst>
          </a:custGeom>
          <a:solidFill>
            <a:schemeClr val="accent2"/>
          </a:solidFill>
          <a:ln>
            <a:noFill/>
          </a:ln>
          <a:effectLst/>
        </p:spPr>
        <p:txBody>
          <a:bodyPr wrap="none" anchor="ctr"/>
          <a:lstStyle/>
          <a:p>
            <a:endParaRPr lang="en-US" sz="3599" dirty="0">
              <a:latin typeface="Poppins" panose="00000500000000000000" pitchFamily="2" charset="0"/>
            </a:endParaRPr>
          </a:p>
        </p:txBody>
      </p:sp>
      <p:sp>
        <p:nvSpPr>
          <p:cNvPr id="47" name="Freeform 46">
            <a:extLst>
              <a:ext uri="{FF2B5EF4-FFF2-40B4-BE49-F238E27FC236}">
                <a16:creationId xmlns:a16="http://schemas.microsoft.com/office/drawing/2014/main" id="{DF57C075-2294-6F4B-88D7-26D6D562CDFA}"/>
              </a:ext>
            </a:extLst>
          </p:cNvPr>
          <p:cNvSpPr>
            <a:spLocks noChangeArrowheads="1"/>
          </p:cNvSpPr>
          <p:nvPr/>
        </p:nvSpPr>
        <p:spPr bwMode="auto">
          <a:xfrm>
            <a:off x="9674749" y="6135377"/>
            <a:ext cx="1559405" cy="2422156"/>
          </a:xfrm>
          <a:custGeom>
            <a:avLst/>
            <a:gdLst>
              <a:gd name="connsiteX0" fmla="*/ 0 w 1559405"/>
              <a:gd name="connsiteY0" fmla="*/ 1071573 h 2422156"/>
              <a:gd name="connsiteX1" fmla="*/ 1559405 w 1559405"/>
              <a:gd name="connsiteY1" fmla="*/ 1071573 h 2422156"/>
              <a:gd name="connsiteX2" fmla="*/ 779703 w 1559405"/>
              <a:gd name="connsiteY2" fmla="*/ 2422156 h 2422156"/>
              <a:gd name="connsiteX3" fmla="*/ 779701 w 1559405"/>
              <a:gd name="connsiteY3" fmla="*/ 0 h 2422156"/>
              <a:gd name="connsiteX4" fmla="*/ 1141763 w 1559405"/>
              <a:gd name="connsiteY4" fmla="*/ 359316 h 2422156"/>
              <a:gd name="connsiteX5" fmla="*/ 779701 w 1559405"/>
              <a:gd name="connsiteY5" fmla="*/ 718632 h 2422156"/>
              <a:gd name="connsiteX6" fmla="*/ 417639 w 1559405"/>
              <a:gd name="connsiteY6" fmla="*/ 359316 h 2422156"/>
              <a:gd name="connsiteX7" fmla="*/ 779701 w 1559405"/>
              <a:gd name="connsiteY7" fmla="*/ 0 h 2422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9405" h="2422156">
                <a:moveTo>
                  <a:pt x="0" y="1071573"/>
                </a:moveTo>
                <a:lnTo>
                  <a:pt x="1559405" y="1071573"/>
                </a:lnTo>
                <a:lnTo>
                  <a:pt x="779703" y="2422156"/>
                </a:lnTo>
                <a:close/>
                <a:moveTo>
                  <a:pt x="779701" y="0"/>
                </a:moveTo>
                <a:cubicBezTo>
                  <a:pt x="979460" y="0"/>
                  <a:pt x="1141763" y="160387"/>
                  <a:pt x="1141763" y="359316"/>
                </a:cubicBezTo>
                <a:cubicBezTo>
                  <a:pt x="1141763" y="558246"/>
                  <a:pt x="979460" y="718632"/>
                  <a:pt x="779701" y="718632"/>
                </a:cubicBezTo>
                <a:cubicBezTo>
                  <a:pt x="579943" y="718632"/>
                  <a:pt x="417639" y="558246"/>
                  <a:pt x="417639" y="359316"/>
                </a:cubicBezTo>
                <a:cubicBezTo>
                  <a:pt x="417639" y="160387"/>
                  <a:pt x="579943" y="0"/>
                  <a:pt x="779701" y="0"/>
                </a:cubicBezTo>
                <a:close/>
              </a:path>
            </a:pathLst>
          </a:custGeom>
          <a:solidFill>
            <a:schemeClr val="bg1"/>
          </a:solidFill>
          <a:ln>
            <a:noFill/>
          </a:ln>
          <a:effectLst/>
        </p:spPr>
        <p:txBody>
          <a:bodyPr wrap="square" anchor="ctr">
            <a:noAutofit/>
          </a:bodyP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26BEA85B-ACBE-464C-A58C-8881618E148A}"/>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40273660-DEE5-AD43-9C9B-B3F0FA80F85B}"/>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C249D046-AEC1-8943-A3E0-14BD23D53885}"/>
              </a:ext>
            </a:extLst>
          </p:cNvPr>
          <p:cNvSpPr txBox="1"/>
          <p:nvPr/>
        </p:nvSpPr>
        <p:spPr>
          <a:xfrm>
            <a:off x="14052341" y="3417675"/>
            <a:ext cx="7802945" cy="615553"/>
          </a:xfrm>
          <a:prstGeom prst="rect">
            <a:avLst/>
          </a:prstGeom>
          <a:noFill/>
        </p:spPr>
        <p:txBody>
          <a:bodyPr wrap="square" rtlCol="0" anchor="b">
            <a:spAutoFit/>
          </a:bodyPr>
          <a:lstStyle/>
          <a:p>
            <a:r>
              <a:rPr lang="en-US" sz="3400" b="1" spc="-30" dirty="0">
                <a:solidFill>
                  <a:schemeClr val="accent4"/>
                </a:solidFill>
                <a:latin typeface="Poppins" pitchFamily="2" charset="77"/>
                <a:cs typeface="Poppins" pitchFamily="2" charset="77"/>
              </a:rPr>
              <a:t>TITLE 01</a:t>
            </a:r>
          </a:p>
        </p:txBody>
      </p:sp>
      <p:sp>
        <p:nvSpPr>
          <p:cNvPr id="7" name="TextBox 6">
            <a:extLst>
              <a:ext uri="{FF2B5EF4-FFF2-40B4-BE49-F238E27FC236}">
                <a16:creationId xmlns:a16="http://schemas.microsoft.com/office/drawing/2014/main" id="{CE22B63C-A51D-8F4F-9CC1-E835274B5058}"/>
              </a:ext>
            </a:extLst>
          </p:cNvPr>
          <p:cNvSpPr txBox="1"/>
          <p:nvPr/>
        </p:nvSpPr>
        <p:spPr>
          <a:xfrm>
            <a:off x="14052341" y="4181201"/>
            <a:ext cx="7802947" cy="992579"/>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7B3D336B-F871-D849-884E-73E75C277398}"/>
              </a:ext>
            </a:extLst>
          </p:cNvPr>
          <p:cNvSpPr txBox="1"/>
          <p:nvPr/>
        </p:nvSpPr>
        <p:spPr>
          <a:xfrm>
            <a:off x="14052341" y="8587083"/>
            <a:ext cx="7802945" cy="615553"/>
          </a:xfrm>
          <a:prstGeom prst="rect">
            <a:avLst/>
          </a:prstGeom>
          <a:noFill/>
        </p:spPr>
        <p:txBody>
          <a:bodyPr wrap="square" rtlCol="0" anchor="b">
            <a:spAutoFit/>
          </a:bodyPr>
          <a:lstStyle/>
          <a:p>
            <a:r>
              <a:rPr lang="en-US" sz="3400" b="1" spc="-30" dirty="0">
                <a:solidFill>
                  <a:schemeClr val="accent2"/>
                </a:solidFill>
                <a:latin typeface="Poppins" pitchFamily="2" charset="77"/>
                <a:cs typeface="Poppins" pitchFamily="2" charset="77"/>
              </a:rPr>
              <a:t>TITLE 02</a:t>
            </a:r>
          </a:p>
        </p:txBody>
      </p:sp>
      <p:sp>
        <p:nvSpPr>
          <p:cNvPr id="9" name="TextBox 8">
            <a:extLst>
              <a:ext uri="{FF2B5EF4-FFF2-40B4-BE49-F238E27FC236}">
                <a16:creationId xmlns:a16="http://schemas.microsoft.com/office/drawing/2014/main" id="{1AD7BC32-90DD-D343-9719-F739FAC9324B}"/>
              </a:ext>
            </a:extLst>
          </p:cNvPr>
          <p:cNvSpPr txBox="1"/>
          <p:nvPr/>
        </p:nvSpPr>
        <p:spPr>
          <a:xfrm>
            <a:off x="14052341" y="9350609"/>
            <a:ext cx="7802947" cy="992579"/>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
        <p:nvSpPr>
          <p:cNvPr id="10" name="TextBox 9">
            <a:extLst>
              <a:ext uri="{FF2B5EF4-FFF2-40B4-BE49-F238E27FC236}">
                <a16:creationId xmlns:a16="http://schemas.microsoft.com/office/drawing/2014/main" id="{3181B853-E0D4-504B-B89D-0498EEDCF659}"/>
              </a:ext>
            </a:extLst>
          </p:cNvPr>
          <p:cNvSpPr txBox="1"/>
          <p:nvPr/>
        </p:nvSpPr>
        <p:spPr>
          <a:xfrm>
            <a:off x="2613355" y="9973015"/>
            <a:ext cx="4348790" cy="1231106"/>
          </a:xfrm>
          <a:prstGeom prst="rect">
            <a:avLst/>
          </a:prstGeom>
          <a:noFill/>
        </p:spPr>
        <p:txBody>
          <a:bodyPr wrap="square" rtlCol="0" anchor="b">
            <a:spAutoFit/>
          </a:bodyPr>
          <a:lstStyle/>
          <a:p>
            <a:pPr algn="ctr"/>
            <a:r>
              <a:rPr lang="en-US" sz="7400" b="1" spc="-290" dirty="0">
                <a:solidFill>
                  <a:schemeClr val="accent4"/>
                </a:solidFill>
                <a:latin typeface="Poppins" pitchFamily="2" charset="77"/>
                <a:cs typeface="Poppins" pitchFamily="2" charset="77"/>
              </a:rPr>
              <a:t>75%</a:t>
            </a:r>
          </a:p>
        </p:txBody>
      </p:sp>
      <p:sp>
        <p:nvSpPr>
          <p:cNvPr id="11" name="TextBox 10">
            <a:extLst>
              <a:ext uri="{FF2B5EF4-FFF2-40B4-BE49-F238E27FC236}">
                <a16:creationId xmlns:a16="http://schemas.microsoft.com/office/drawing/2014/main" id="{BE7B5225-45B5-6348-9BBC-FD4B1C59E29B}"/>
              </a:ext>
            </a:extLst>
          </p:cNvPr>
          <p:cNvSpPr txBox="1"/>
          <p:nvPr/>
        </p:nvSpPr>
        <p:spPr>
          <a:xfrm>
            <a:off x="8267967" y="9973015"/>
            <a:ext cx="4323730" cy="1231106"/>
          </a:xfrm>
          <a:prstGeom prst="rect">
            <a:avLst/>
          </a:prstGeom>
          <a:noFill/>
        </p:spPr>
        <p:txBody>
          <a:bodyPr wrap="square" rtlCol="0" anchor="b">
            <a:spAutoFit/>
          </a:bodyPr>
          <a:lstStyle/>
          <a:p>
            <a:pPr algn="ctr"/>
            <a:r>
              <a:rPr lang="en-US" sz="7400" b="1" spc="-290" dirty="0">
                <a:solidFill>
                  <a:schemeClr val="accent2"/>
                </a:solidFill>
                <a:latin typeface="Poppins" pitchFamily="2" charset="77"/>
                <a:cs typeface="Poppins" pitchFamily="2" charset="77"/>
              </a:rPr>
              <a:t>55%</a:t>
            </a:r>
          </a:p>
        </p:txBody>
      </p:sp>
    </p:spTree>
    <p:extLst>
      <p:ext uri="{BB962C8B-B14F-4D97-AF65-F5344CB8AC3E}">
        <p14:creationId xmlns:p14="http://schemas.microsoft.com/office/powerpoint/2010/main" val="380517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8">
            <a:extLst>
              <a:ext uri="{FF2B5EF4-FFF2-40B4-BE49-F238E27FC236}">
                <a16:creationId xmlns:a16="http://schemas.microsoft.com/office/drawing/2014/main" id="{2DB295DD-842A-4948-9DE9-62257DD9E40B}"/>
              </a:ext>
            </a:extLst>
          </p:cNvPr>
          <p:cNvSpPr>
            <a:spLocks noChangeArrowheads="1"/>
          </p:cNvSpPr>
          <p:nvPr/>
        </p:nvSpPr>
        <p:spPr bwMode="auto">
          <a:xfrm>
            <a:off x="12100934" y="3666545"/>
            <a:ext cx="10068756" cy="2581731"/>
          </a:xfrm>
          <a:prstGeom prst="round1Rect">
            <a:avLst>
              <a:gd name="adj" fmla="val 32940"/>
            </a:avLst>
          </a:prstGeom>
          <a:solidFill>
            <a:schemeClr val="accent3"/>
          </a:solidFill>
          <a:ln>
            <a:noFill/>
          </a:ln>
          <a:effectLst/>
        </p:spPr>
        <p:txBody>
          <a:bodyPr wrap="none" anchor="ctr"/>
          <a:lstStyle/>
          <a:p>
            <a:endParaRPr lang="en-US" sz="3599" dirty="0">
              <a:latin typeface="Poppins" panose="00000500000000000000" pitchFamily="2" charset="0"/>
            </a:endParaRPr>
          </a:p>
        </p:txBody>
      </p:sp>
      <p:sp>
        <p:nvSpPr>
          <p:cNvPr id="15" name="Freeform 250">
            <a:extLst>
              <a:ext uri="{FF2B5EF4-FFF2-40B4-BE49-F238E27FC236}">
                <a16:creationId xmlns:a16="http://schemas.microsoft.com/office/drawing/2014/main" id="{169561A4-0491-B147-B8D0-45343872513D}"/>
              </a:ext>
            </a:extLst>
          </p:cNvPr>
          <p:cNvSpPr>
            <a:spLocks noChangeArrowheads="1"/>
          </p:cNvSpPr>
          <p:nvPr/>
        </p:nvSpPr>
        <p:spPr bwMode="auto">
          <a:xfrm>
            <a:off x="12100934" y="6830539"/>
            <a:ext cx="10068756" cy="2581731"/>
          </a:xfrm>
          <a:prstGeom prst="round1Rect">
            <a:avLst>
              <a:gd name="adj" fmla="val 32701"/>
            </a:avLst>
          </a:prstGeom>
          <a:solidFill>
            <a:schemeClr val="accent4"/>
          </a:solidFill>
          <a:ln>
            <a:noFill/>
          </a:ln>
          <a:effectLst/>
        </p:spPr>
        <p:txBody>
          <a:bodyPr wrap="none" anchor="ctr"/>
          <a:lstStyle/>
          <a:p>
            <a:endParaRPr lang="en-US" sz="3599" dirty="0">
              <a:latin typeface="Poppins" panose="00000500000000000000" pitchFamily="2" charset="0"/>
            </a:endParaRPr>
          </a:p>
        </p:txBody>
      </p:sp>
      <p:sp>
        <p:nvSpPr>
          <p:cNvPr id="16" name="Freeform 322">
            <a:extLst>
              <a:ext uri="{FF2B5EF4-FFF2-40B4-BE49-F238E27FC236}">
                <a16:creationId xmlns:a16="http://schemas.microsoft.com/office/drawing/2014/main" id="{D2DD6073-12B1-E746-BB8F-8F543435C652}"/>
              </a:ext>
            </a:extLst>
          </p:cNvPr>
          <p:cNvSpPr>
            <a:spLocks noChangeArrowheads="1"/>
          </p:cNvSpPr>
          <p:nvPr/>
        </p:nvSpPr>
        <p:spPr bwMode="auto">
          <a:xfrm>
            <a:off x="12100934" y="9994533"/>
            <a:ext cx="10068756" cy="2581731"/>
          </a:xfrm>
          <a:prstGeom prst="round1Rect">
            <a:avLst>
              <a:gd name="adj" fmla="val 33419"/>
            </a:avLst>
          </a:prstGeom>
          <a:solidFill>
            <a:schemeClr val="accent5"/>
          </a:solidFill>
          <a:ln>
            <a:noFill/>
          </a:ln>
          <a:effectLst/>
        </p:spPr>
        <p:txBody>
          <a:bodyPr wrap="none" anchor="ctr"/>
          <a:lstStyle/>
          <a:p>
            <a:endParaRPr lang="en-US" sz="3599" dirty="0">
              <a:latin typeface="Poppins" panose="00000500000000000000" pitchFamily="2" charset="0"/>
            </a:endParaRPr>
          </a:p>
        </p:txBody>
      </p:sp>
      <p:grpSp>
        <p:nvGrpSpPr>
          <p:cNvPr id="17" name="Group 16">
            <a:extLst>
              <a:ext uri="{FF2B5EF4-FFF2-40B4-BE49-F238E27FC236}">
                <a16:creationId xmlns:a16="http://schemas.microsoft.com/office/drawing/2014/main" id="{EC9508CE-9A96-B842-BA4D-2C20CC091E3D}"/>
              </a:ext>
            </a:extLst>
          </p:cNvPr>
          <p:cNvGrpSpPr/>
          <p:nvPr/>
        </p:nvGrpSpPr>
        <p:grpSpPr>
          <a:xfrm>
            <a:off x="2166078" y="3666545"/>
            <a:ext cx="2793495" cy="4878644"/>
            <a:chOff x="2166078" y="3666545"/>
            <a:chExt cx="2793495" cy="4878644"/>
          </a:xfrm>
        </p:grpSpPr>
        <p:graphicFrame>
          <p:nvGraphicFramePr>
            <p:cNvPr id="18" name="Chart 17">
              <a:extLst>
                <a:ext uri="{FF2B5EF4-FFF2-40B4-BE49-F238E27FC236}">
                  <a16:creationId xmlns:a16="http://schemas.microsoft.com/office/drawing/2014/main" id="{C8BFCE72-EC56-D14A-AD69-65F112E4B11D}"/>
                </a:ext>
              </a:extLst>
            </p:cNvPr>
            <p:cNvGraphicFramePr/>
            <p:nvPr>
              <p:extLst>
                <p:ext uri="{D42A27DB-BD31-4B8C-83A1-F6EECF244321}">
                  <p14:modId xmlns:p14="http://schemas.microsoft.com/office/powerpoint/2010/main" val="4193875104"/>
                </p:ext>
              </p:extLst>
            </p:nvPr>
          </p:nvGraphicFramePr>
          <p:xfrm>
            <a:off x="2195167" y="3698875"/>
            <a:ext cx="2733652" cy="4797425"/>
          </p:xfrm>
          <a:graphic>
            <a:graphicData uri="http://schemas.openxmlformats.org/drawingml/2006/chart">
              <c:chart xmlns:c="http://schemas.openxmlformats.org/drawingml/2006/chart" xmlns:r="http://schemas.openxmlformats.org/officeDocument/2006/relationships" r:id="rId2"/>
            </a:graphicData>
          </a:graphic>
        </p:graphicFrame>
        <p:sp>
          <p:nvSpPr>
            <p:cNvPr id="19" name="Freeform 18">
              <a:extLst>
                <a:ext uri="{FF2B5EF4-FFF2-40B4-BE49-F238E27FC236}">
                  <a16:creationId xmlns:a16="http://schemas.microsoft.com/office/drawing/2014/main" id="{F45F62C3-C827-034C-894C-267E88954E0E}"/>
                </a:ext>
              </a:extLst>
            </p:cNvPr>
            <p:cNvSpPr/>
            <p:nvPr/>
          </p:nvSpPr>
          <p:spPr>
            <a:xfrm>
              <a:off x="2166078" y="3666545"/>
              <a:ext cx="2793495" cy="4878644"/>
            </a:xfrm>
            <a:custGeom>
              <a:avLst/>
              <a:gdLst>
                <a:gd name="connsiteX0" fmla="*/ 923056 w 2793495"/>
                <a:gd name="connsiteY0" fmla="*/ 1141264 h 4878644"/>
                <a:gd name="connsiteX1" fmla="*/ 747113 w 2793495"/>
                <a:gd name="connsiteY1" fmla="*/ 1235911 h 4878644"/>
                <a:gd name="connsiteX2" fmla="*/ 70405 w 2793495"/>
                <a:gd name="connsiteY2" fmla="*/ 2434765 h 4878644"/>
                <a:gd name="connsiteX3" fmla="*/ 142586 w 2793495"/>
                <a:gd name="connsiteY3" fmla="*/ 2691662 h 4878644"/>
                <a:gd name="connsiteX4" fmla="*/ 399736 w 2793495"/>
                <a:gd name="connsiteY4" fmla="*/ 2619549 h 4878644"/>
                <a:gd name="connsiteX5" fmla="*/ 679441 w 2793495"/>
                <a:gd name="connsiteY5" fmla="*/ 2128291 h 4878644"/>
                <a:gd name="connsiteX6" fmla="*/ 480942 w 2793495"/>
                <a:gd name="connsiteY6" fmla="*/ 3408268 h 4878644"/>
                <a:gd name="connsiteX7" fmla="*/ 900500 w 2793495"/>
                <a:gd name="connsiteY7" fmla="*/ 3408268 h 4878644"/>
                <a:gd name="connsiteX8" fmla="*/ 900500 w 2793495"/>
                <a:gd name="connsiteY8" fmla="*/ 4629657 h 4878644"/>
                <a:gd name="connsiteX9" fmla="*/ 1071930 w 2793495"/>
                <a:gd name="connsiteY9" fmla="*/ 4800921 h 4878644"/>
                <a:gd name="connsiteX10" fmla="*/ 1112533 w 2793495"/>
                <a:gd name="connsiteY10" fmla="*/ 4800921 h 4878644"/>
                <a:gd name="connsiteX11" fmla="*/ 1279455 w 2793495"/>
                <a:gd name="connsiteY11" fmla="*/ 4629657 h 4878644"/>
                <a:gd name="connsiteX12" fmla="*/ 1279455 w 2793495"/>
                <a:gd name="connsiteY12" fmla="*/ 3408268 h 4878644"/>
                <a:gd name="connsiteX13" fmla="*/ 1347123 w 2793495"/>
                <a:gd name="connsiteY13" fmla="*/ 3408268 h 4878644"/>
                <a:gd name="connsiteX14" fmla="*/ 1446372 w 2793495"/>
                <a:gd name="connsiteY14" fmla="*/ 3408268 h 4878644"/>
                <a:gd name="connsiteX15" fmla="*/ 1514044 w 2793495"/>
                <a:gd name="connsiteY15" fmla="*/ 3408268 h 4878644"/>
                <a:gd name="connsiteX16" fmla="*/ 1514044 w 2793495"/>
                <a:gd name="connsiteY16" fmla="*/ 4629657 h 4878644"/>
                <a:gd name="connsiteX17" fmla="*/ 1680966 w 2793495"/>
                <a:gd name="connsiteY17" fmla="*/ 4800921 h 4878644"/>
                <a:gd name="connsiteX18" fmla="*/ 1721569 w 2793495"/>
                <a:gd name="connsiteY18" fmla="*/ 4800921 h 4878644"/>
                <a:gd name="connsiteX19" fmla="*/ 1892999 w 2793495"/>
                <a:gd name="connsiteY19" fmla="*/ 4629657 h 4878644"/>
                <a:gd name="connsiteX20" fmla="*/ 1892999 w 2793495"/>
                <a:gd name="connsiteY20" fmla="*/ 3408268 h 4878644"/>
                <a:gd name="connsiteX21" fmla="*/ 2312557 w 2793495"/>
                <a:gd name="connsiteY21" fmla="*/ 3408268 h 4878644"/>
                <a:gd name="connsiteX22" fmla="*/ 2114058 w 2793495"/>
                <a:gd name="connsiteY22" fmla="*/ 2128291 h 4878644"/>
                <a:gd name="connsiteX23" fmla="*/ 2393763 w 2793495"/>
                <a:gd name="connsiteY23" fmla="*/ 2619549 h 4878644"/>
                <a:gd name="connsiteX24" fmla="*/ 2650909 w 2793495"/>
                <a:gd name="connsiteY24" fmla="*/ 2691662 h 4878644"/>
                <a:gd name="connsiteX25" fmla="*/ 2723093 w 2793495"/>
                <a:gd name="connsiteY25" fmla="*/ 2434765 h 4878644"/>
                <a:gd name="connsiteX26" fmla="*/ 2046386 w 2793495"/>
                <a:gd name="connsiteY26" fmla="*/ 1235911 h 4878644"/>
                <a:gd name="connsiteX27" fmla="*/ 1874956 w 2793495"/>
                <a:gd name="connsiteY27" fmla="*/ 1141264 h 4878644"/>
                <a:gd name="connsiteX28" fmla="*/ 1446372 w 2793495"/>
                <a:gd name="connsiteY28" fmla="*/ 1141264 h 4878644"/>
                <a:gd name="connsiteX29" fmla="*/ 1347123 w 2793495"/>
                <a:gd name="connsiteY29" fmla="*/ 1141264 h 4878644"/>
                <a:gd name="connsiteX30" fmla="*/ 932078 w 2793495"/>
                <a:gd name="connsiteY30" fmla="*/ 1141264 h 4878644"/>
                <a:gd name="connsiteX31" fmla="*/ 923056 w 2793495"/>
                <a:gd name="connsiteY31" fmla="*/ 1141264 h 4878644"/>
                <a:gd name="connsiteX32" fmla="*/ 1384574 w 2793495"/>
                <a:gd name="connsiteY32" fmla="*/ 65916 h 4878644"/>
                <a:gd name="connsiteX33" fmla="*/ 932987 w 2793495"/>
                <a:gd name="connsiteY33" fmla="*/ 522019 h 4878644"/>
                <a:gd name="connsiteX34" fmla="*/ 1384574 w 2793495"/>
                <a:gd name="connsiteY34" fmla="*/ 973607 h 4878644"/>
                <a:gd name="connsiteX35" fmla="*/ 1840678 w 2793495"/>
                <a:gd name="connsiteY35" fmla="*/ 522019 h 4878644"/>
                <a:gd name="connsiteX36" fmla="*/ 1384574 w 2793495"/>
                <a:gd name="connsiteY36" fmla="*/ 65916 h 4878644"/>
                <a:gd name="connsiteX37" fmla="*/ 0 w 2793495"/>
                <a:gd name="connsiteY37" fmla="*/ 0 h 4878644"/>
                <a:gd name="connsiteX38" fmla="*/ 2793495 w 2793495"/>
                <a:gd name="connsiteY38" fmla="*/ 0 h 4878644"/>
                <a:gd name="connsiteX39" fmla="*/ 2793495 w 2793495"/>
                <a:gd name="connsiteY39" fmla="*/ 4878644 h 4878644"/>
                <a:gd name="connsiteX40" fmla="*/ 0 w 2793495"/>
                <a:gd name="connsiteY40" fmla="*/ 4878644 h 48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93495" h="4878644">
                  <a:moveTo>
                    <a:pt x="923056" y="1141264"/>
                  </a:moveTo>
                  <a:cubicBezTo>
                    <a:pt x="855384" y="1136759"/>
                    <a:pt x="783203" y="1172813"/>
                    <a:pt x="747113" y="1235911"/>
                  </a:cubicBezTo>
                  <a:lnTo>
                    <a:pt x="70405" y="2434765"/>
                  </a:lnTo>
                  <a:cubicBezTo>
                    <a:pt x="20781" y="2529412"/>
                    <a:pt x="52362" y="2642084"/>
                    <a:pt x="142586" y="2691662"/>
                  </a:cubicBezTo>
                  <a:cubicBezTo>
                    <a:pt x="232814" y="2745745"/>
                    <a:pt x="350111" y="2714196"/>
                    <a:pt x="399736" y="2619549"/>
                  </a:cubicBezTo>
                  <a:lnTo>
                    <a:pt x="679441" y="2128291"/>
                  </a:lnTo>
                  <a:lnTo>
                    <a:pt x="480942" y="3408268"/>
                  </a:lnTo>
                  <a:lnTo>
                    <a:pt x="900500" y="3408268"/>
                  </a:lnTo>
                  <a:lnTo>
                    <a:pt x="900500" y="4629657"/>
                  </a:lnTo>
                  <a:cubicBezTo>
                    <a:pt x="900500" y="4724299"/>
                    <a:pt x="977193" y="4800921"/>
                    <a:pt x="1071930" y="4800921"/>
                  </a:cubicBezTo>
                  <a:lnTo>
                    <a:pt x="1112533" y="4800921"/>
                  </a:lnTo>
                  <a:cubicBezTo>
                    <a:pt x="1202761" y="4800921"/>
                    <a:pt x="1279455" y="4724299"/>
                    <a:pt x="1279455" y="4629657"/>
                  </a:cubicBezTo>
                  <a:lnTo>
                    <a:pt x="1279455" y="3408268"/>
                  </a:lnTo>
                  <a:lnTo>
                    <a:pt x="1347123" y="3408268"/>
                  </a:lnTo>
                  <a:lnTo>
                    <a:pt x="1446372" y="3408268"/>
                  </a:lnTo>
                  <a:lnTo>
                    <a:pt x="1514044" y="3408268"/>
                  </a:lnTo>
                  <a:lnTo>
                    <a:pt x="1514044" y="4629657"/>
                  </a:lnTo>
                  <a:cubicBezTo>
                    <a:pt x="1514044" y="4724299"/>
                    <a:pt x="1590738" y="4800921"/>
                    <a:pt x="1680966" y="4800921"/>
                  </a:cubicBezTo>
                  <a:lnTo>
                    <a:pt x="1721569" y="4800921"/>
                  </a:lnTo>
                  <a:cubicBezTo>
                    <a:pt x="1816306" y="4800921"/>
                    <a:pt x="1892999" y="4724299"/>
                    <a:pt x="1892999" y="4629657"/>
                  </a:cubicBezTo>
                  <a:lnTo>
                    <a:pt x="1892999" y="3408268"/>
                  </a:lnTo>
                  <a:lnTo>
                    <a:pt x="2312557" y="3408268"/>
                  </a:lnTo>
                  <a:lnTo>
                    <a:pt x="2114058" y="2128291"/>
                  </a:lnTo>
                  <a:lnTo>
                    <a:pt x="2393763" y="2619549"/>
                  </a:lnTo>
                  <a:cubicBezTo>
                    <a:pt x="2443388" y="2714196"/>
                    <a:pt x="2560681" y="2745745"/>
                    <a:pt x="2650909" y="2691662"/>
                  </a:cubicBezTo>
                  <a:cubicBezTo>
                    <a:pt x="2741137" y="2642084"/>
                    <a:pt x="2772718" y="2529412"/>
                    <a:pt x="2723093" y="2434765"/>
                  </a:cubicBezTo>
                  <a:lnTo>
                    <a:pt x="2046386" y="1235911"/>
                  </a:lnTo>
                  <a:cubicBezTo>
                    <a:pt x="2010296" y="1172813"/>
                    <a:pt x="1942624" y="1136759"/>
                    <a:pt x="1874956" y="1141264"/>
                  </a:cubicBezTo>
                  <a:lnTo>
                    <a:pt x="1446372" y="1141264"/>
                  </a:lnTo>
                  <a:lnTo>
                    <a:pt x="1347123" y="1141264"/>
                  </a:lnTo>
                  <a:lnTo>
                    <a:pt x="932078" y="1141264"/>
                  </a:lnTo>
                  <a:cubicBezTo>
                    <a:pt x="932078" y="1141264"/>
                    <a:pt x="927568" y="1141264"/>
                    <a:pt x="923056" y="1141264"/>
                  </a:cubicBezTo>
                  <a:close/>
                  <a:moveTo>
                    <a:pt x="1384574" y="65916"/>
                  </a:moveTo>
                  <a:cubicBezTo>
                    <a:pt x="1131685" y="65916"/>
                    <a:pt x="932987" y="269130"/>
                    <a:pt x="932987" y="522019"/>
                  </a:cubicBezTo>
                  <a:cubicBezTo>
                    <a:pt x="932987" y="770393"/>
                    <a:pt x="1131685" y="973607"/>
                    <a:pt x="1384574" y="973607"/>
                  </a:cubicBezTo>
                  <a:cubicBezTo>
                    <a:pt x="1637464" y="973607"/>
                    <a:pt x="1840678" y="770393"/>
                    <a:pt x="1840678" y="522019"/>
                  </a:cubicBezTo>
                  <a:cubicBezTo>
                    <a:pt x="1840678" y="269130"/>
                    <a:pt x="1637464" y="65916"/>
                    <a:pt x="1384574" y="65916"/>
                  </a:cubicBezTo>
                  <a:close/>
                  <a:moveTo>
                    <a:pt x="0" y="0"/>
                  </a:moveTo>
                  <a:lnTo>
                    <a:pt x="2793495" y="0"/>
                  </a:lnTo>
                  <a:lnTo>
                    <a:pt x="2793495" y="4878644"/>
                  </a:lnTo>
                  <a:lnTo>
                    <a:pt x="0" y="48786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Poppins" panose="00000500000000000000" pitchFamily="2" charset="0"/>
              </a:endParaRPr>
            </a:p>
          </p:txBody>
        </p:sp>
      </p:grpSp>
      <p:sp>
        <p:nvSpPr>
          <p:cNvPr id="20" name="Freeform 19">
            <a:extLst>
              <a:ext uri="{FF2B5EF4-FFF2-40B4-BE49-F238E27FC236}">
                <a16:creationId xmlns:a16="http://schemas.microsoft.com/office/drawing/2014/main" id="{41FA1D1B-EC7C-9841-9DC4-3CFC5C927C8E}"/>
              </a:ext>
            </a:extLst>
          </p:cNvPr>
          <p:cNvSpPr>
            <a:spLocks noChangeArrowheads="1"/>
          </p:cNvSpPr>
          <p:nvPr/>
        </p:nvSpPr>
        <p:spPr bwMode="auto">
          <a:xfrm>
            <a:off x="2210402" y="9258466"/>
            <a:ext cx="747107" cy="1311591"/>
          </a:xfrm>
          <a:custGeom>
            <a:avLst/>
            <a:gdLst>
              <a:gd name="connsiteX0" fmla="*/ 242832 w 747107"/>
              <a:gd name="connsiteY0" fmla="*/ 302113 h 1311591"/>
              <a:gd name="connsiteX1" fmla="*/ 246575 w 747107"/>
              <a:gd name="connsiteY1" fmla="*/ 302113 h 1311591"/>
              <a:gd name="connsiteX2" fmla="*/ 360107 w 747107"/>
              <a:gd name="connsiteY2" fmla="*/ 302113 h 1311591"/>
              <a:gd name="connsiteX3" fmla="*/ 387554 w 747107"/>
              <a:gd name="connsiteY3" fmla="*/ 302113 h 1311591"/>
              <a:gd name="connsiteX4" fmla="*/ 504829 w 747107"/>
              <a:gd name="connsiteY4" fmla="*/ 302113 h 1311591"/>
              <a:gd name="connsiteX5" fmla="*/ 506077 w 747107"/>
              <a:gd name="connsiteY5" fmla="*/ 302113 h 1311591"/>
              <a:gd name="connsiteX6" fmla="*/ 553486 w 747107"/>
              <a:gd name="connsiteY6" fmla="*/ 328220 h 1311591"/>
              <a:gd name="connsiteX7" fmla="*/ 740627 w 747107"/>
              <a:gd name="connsiteY7" fmla="*/ 660154 h 1311591"/>
              <a:gd name="connsiteX8" fmla="*/ 720665 w 747107"/>
              <a:gd name="connsiteY8" fmla="*/ 731017 h 1311591"/>
              <a:gd name="connsiteX9" fmla="*/ 649552 w 747107"/>
              <a:gd name="connsiteY9" fmla="*/ 711126 h 1311591"/>
              <a:gd name="connsiteX10" fmla="*/ 572200 w 747107"/>
              <a:gd name="connsiteY10" fmla="*/ 575617 h 1311591"/>
              <a:gd name="connsiteX11" fmla="*/ 627095 w 747107"/>
              <a:gd name="connsiteY11" fmla="*/ 927442 h 1311591"/>
              <a:gd name="connsiteX12" fmla="*/ 511067 w 747107"/>
              <a:gd name="connsiteY12" fmla="*/ 927442 h 1311591"/>
              <a:gd name="connsiteX13" fmla="*/ 511067 w 747107"/>
              <a:gd name="connsiteY13" fmla="*/ 1264349 h 1311591"/>
              <a:gd name="connsiteX14" fmla="*/ 463658 w 747107"/>
              <a:gd name="connsiteY14" fmla="*/ 1311591 h 1311591"/>
              <a:gd name="connsiteX15" fmla="*/ 453677 w 747107"/>
              <a:gd name="connsiteY15" fmla="*/ 1311591 h 1311591"/>
              <a:gd name="connsiteX16" fmla="*/ 406268 w 747107"/>
              <a:gd name="connsiteY16" fmla="*/ 1264349 h 1311591"/>
              <a:gd name="connsiteX17" fmla="*/ 406268 w 747107"/>
              <a:gd name="connsiteY17" fmla="*/ 927442 h 1311591"/>
              <a:gd name="connsiteX18" fmla="*/ 387554 w 747107"/>
              <a:gd name="connsiteY18" fmla="*/ 927442 h 1311591"/>
              <a:gd name="connsiteX19" fmla="*/ 360107 w 747107"/>
              <a:gd name="connsiteY19" fmla="*/ 927442 h 1311591"/>
              <a:gd name="connsiteX20" fmla="*/ 341393 w 747107"/>
              <a:gd name="connsiteY20" fmla="*/ 927442 h 1311591"/>
              <a:gd name="connsiteX21" fmla="*/ 341393 w 747107"/>
              <a:gd name="connsiteY21" fmla="*/ 1265592 h 1311591"/>
              <a:gd name="connsiteX22" fmla="*/ 295231 w 747107"/>
              <a:gd name="connsiteY22" fmla="*/ 1311591 h 1311591"/>
              <a:gd name="connsiteX23" fmla="*/ 284003 w 747107"/>
              <a:gd name="connsiteY23" fmla="*/ 1311591 h 1311591"/>
              <a:gd name="connsiteX24" fmla="*/ 236594 w 747107"/>
              <a:gd name="connsiteY24" fmla="*/ 1265592 h 1311591"/>
              <a:gd name="connsiteX25" fmla="*/ 236594 w 747107"/>
              <a:gd name="connsiteY25" fmla="*/ 927442 h 1311591"/>
              <a:gd name="connsiteX26" fmla="*/ 119319 w 747107"/>
              <a:gd name="connsiteY26" fmla="*/ 927442 h 1311591"/>
              <a:gd name="connsiteX27" fmla="*/ 175461 w 747107"/>
              <a:gd name="connsiteY27" fmla="*/ 575617 h 1311591"/>
              <a:gd name="connsiteX28" fmla="*/ 98110 w 747107"/>
              <a:gd name="connsiteY28" fmla="*/ 711126 h 1311591"/>
              <a:gd name="connsiteX29" fmla="*/ 26996 w 747107"/>
              <a:gd name="connsiteY29" fmla="*/ 731017 h 1311591"/>
              <a:gd name="connsiteX30" fmla="*/ 7034 w 747107"/>
              <a:gd name="connsiteY30" fmla="*/ 660154 h 1311591"/>
              <a:gd name="connsiteX31" fmla="*/ 194175 w 747107"/>
              <a:gd name="connsiteY31" fmla="*/ 328220 h 1311591"/>
              <a:gd name="connsiteX32" fmla="*/ 242832 w 747107"/>
              <a:gd name="connsiteY32" fmla="*/ 302113 h 1311591"/>
              <a:gd name="connsiteX33" fmla="*/ 371082 w 747107"/>
              <a:gd name="connsiteY33" fmla="*/ 0 h 1311591"/>
              <a:gd name="connsiteX34" fmla="*/ 496171 w 747107"/>
              <a:gd name="connsiteY34" fmla="*/ 125718 h 1311591"/>
              <a:gd name="connsiteX35" fmla="*/ 371082 w 747107"/>
              <a:gd name="connsiteY35" fmla="*/ 251435 h 1311591"/>
              <a:gd name="connsiteX36" fmla="*/ 244742 w 747107"/>
              <a:gd name="connsiteY36" fmla="*/ 125718 h 1311591"/>
              <a:gd name="connsiteX37" fmla="*/ 371082 w 747107"/>
              <a:gd name="connsiteY37"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7" h="1311591">
                <a:moveTo>
                  <a:pt x="242832" y="302113"/>
                </a:moveTo>
                <a:cubicBezTo>
                  <a:pt x="244080" y="302113"/>
                  <a:pt x="245327" y="302113"/>
                  <a:pt x="246575" y="302113"/>
                </a:cubicBezTo>
                <a:lnTo>
                  <a:pt x="360107" y="302113"/>
                </a:lnTo>
                <a:lnTo>
                  <a:pt x="387554" y="302113"/>
                </a:lnTo>
                <a:lnTo>
                  <a:pt x="504829" y="302113"/>
                </a:lnTo>
                <a:cubicBezTo>
                  <a:pt x="506077" y="302113"/>
                  <a:pt x="506077" y="302113"/>
                  <a:pt x="506077" y="302113"/>
                </a:cubicBezTo>
                <a:cubicBezTo>
                  <a:pt x="524791" y="302113"/>
                  <a:pt x="543505" y="310815"/>
                  <a:pt x="553486" y="328220"/>
                </a:cubicBezTo>
                <a:lnTo>
                  <a:pt x="740627" y="660154"/>
                </a:lnTo>
                <a:cubicBezTo>
                  <a:pt x="754351" y="683775"/>
                  <a:pt x="745617" y="716098"/>
                  <a:pt x="720665" y="731017"/>
                </a:cubicBezTo>
                <a:cubicBezTo>
                  <a:pt x="695713" y="744692"/>
                  <a:pt x="664523" y="735990"/>
                  <a:pt x="649552" y="711126"/>
                </a:cubicBezTo>
                <a:lnTo>
                  <a:pt x="572200" y="575617"/>
                </a:lnTo>
                <a:lnTo>
                  <a:pt x="627095" y="927442"/>
                </a:lnTo>
                <a:lnTo>
                  <a:pt x="511067" y="927442"/>
                </a:lnTo>
                <a:lnTo>
                  <a:pt x="511067" y="1264349"/>
                </a:lnTo>
                <a:cubicBezTo>
                  <a:pt x="511067" y="1290456"/>
                  <a:pt x="489858" y="1311591"/>
                  <a:pt x="463658" y="1311591"/>
                </a:cubicBezTo>
                <a:lnTo>
                  <a:pt x="453677" y="1311591"/>
                </a:lnTo>
                <a:cubicBezTo>
                  <a:pt x="427478" y="1311591"/>
                  <a:pt x="406268" y="1290456"/>
                  <a:pt x="406268" y="1264349"/>
                </a:cubicBezTo>
                <a:lnTo>
                  <a:pt x="406268" y="927442"/>
                </a:lnTo>
                <a:lnTo>
                  <a:pt x="387554" y="927442"/>
                </a:lnTo>
                <a:lnTo>
                  <a:pt x="360107" y="927442"/>
                </a:lnTo>
                <a:lnTo>
                  <a:pt x="341393" y="927442"/>
                </a:lnTo>
                <a:lnTo>
                  <a:pt x="341393" y="1265592"/>
                </a:lnTo>
                <a:cubicBezTo>
                  <a:pt x="341393" y="1290456"/>
                  <a:pt x="320184" y="1311591"/>
                  <a:pt x="295231" y="1311591"/>
                </a:cubicBezTo>
                <a:lnTo>
                  <a:pt x="284003" y="1311591"/>
                </a:lnTo>
                <a:cubicBezTo>
                  <a:pt x="257803" y="1311591"/>
                  <a:pt x="236594" y="1290456"/>
                  <a:pt x="236594" y="1265592"/>
                </a:cubicBezTo>
                <a:lnTo>
                  <a:pt x="236594" y="927442"/>
                </a:lnTo>
                <a:lnTo>
                  <a:pt x="119319" y="927442"/>
                </a:lnTo>
                <a:lnTo>
                  <a:pt x="175461" y="575617"/>
                </a:lnTo>
                <a:lnTo>
                  <a:pt x="98110" y="711126"/>
                </a:lnTo>
                <a:cubicBezTo>
                  <a:pt x="84386" y="735990"/>
                  <a:pt x="51948" y="744692"/>
                  <a:pt x="26996" y="731017"/>
                </a:cubicBezTo>
                <a:cubicBezTo>
                  <a:pt x="2044" y="716098"/>
                  <a:pt x="-7937" y="683775"/>
                  <a:pt x="7034" y="660154"/>
                </a:cubicBezTo>
                <a:lnTo>
                  <a:pt x="194175" y="328220"/>
                </a:lnTo>
                <a:cubicBezTo>
                  <a:pt x="204156" y="310815"/>
                  <a:pt x="224118" y="302113"/>
                  <a:pt x="242832" y="302113"/>
                </a:cubicBezTo>
                <a:close/>
                <a:moveTo>
                  <a:pt x="371082" y="0"/>
                </a:moveTo>
                <a:cubicBezTo>
                  <a:pt x="441132" y="0"/>
                  <a:pt x="496171" y="57258"/>
                  <a:pt x="496171" y="125718"/>
                </a:cubicBezTo>
                <a:cubicBezTo>
                  <a:pt x="496171" y="195422"/>
                  <a:pt x="441132" y="251435"/>
                  <a:pt x="371082" y="251435"/>
                </a:cubicBezTo>
                <a:cubicBezTo>
                  <a:pt x="302283" y="251435"/>
                  <a:pt x="244742" y="195422"/>
                  <a:pt x="244742" y="125718"/>
                </a:cubicBezTo>
                <a:cubicBezTo>
                  <a:pt x="244742" y="57258"/>
                  <a:pt x="302283" y="0"/>
                  <a:pt x="371082"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1" name="Freeform 20">
            <a:extLst>
              <a:ext uri="{FF2B5EF4-FFF2-40B4-BE49-F238E27FC236}">
                <a16:creationId xmlns:a16="http://schemas.microsoft.com/office/drawing/2014/main" id="{36653703-F291-9D49-AE89-BE79E296C4DD}"/>
              </a:ext>
            </a:extLst>
          </p:cNvPr>
          <p:cNvSpPr>
            <a:spLocks noChangeArrowheads="1"/>
          </p:cNvSpPr>
          <p:nvPr/>
        </p:nvSpPr>
        <p:spPr bwMode="auto">
          <a:xfrm>
            <a:off x="3160017" y="9258466"/>
            <a:ext cx="747772" cy="1311591"/>
          </a:xfrm>
          <a:custGeom>
            <a:avLst/>
            <a:gdLst>
              <a:gd name="connsiteX0" fmla="*/ 242674 w 747772"/>
              <a:gd name="connsiteY0" fmla="*/ 302113 h 1311591"/>
              <a:gd name="connsiteX1" fmla="*/ 246423 w 747772"/>
              <a:gd name="connsiteY1" fmla="*/ 302113 h 1311591"/>
              <a:gd name="connsiteX2" fmla="*/ 360140 w 747772"/>
              <a:gd name="connsiteY2" fmla="*/ 302113 h 1311591"/>
              <a:gd name="connsiteX3" fmla="*/ 387632 w 747772"/>
              <a:gd name="connsiteY3" fmla="*/ 302113 h 1311591"/>
              <a:gd name="connsiteX4" fmla="*/ 505099 w 747772"/>
              <a:gd name="connsiteY4" fmla="*/ 302113 h 1311591"/>
              <a:gd name="connsiteX5" fmla="*/ 506348 w 747772"/>
              <a:gd name="connsiteY5" fmla="*/ 302113 h 1311591"/>
              <a:gd name="connsiteX6" fmla="*/ 553835 w 747772"/>
              <a:gd name="connsiteY6" fmla="*/ 328220 h 1311591"/>
              <a:gd name="connsiteX7" fmla="*/ 741281 w 747772"/>
              <a:gd name="connsiteY7" fmla="*/ 660154 h 1311591"/>
              <a:gd name="connsiteX8" fmla="*/ 721287 w 747772"/>
              <a:gd name="connsiteY8" fmla="*/ 731017 h 1311591"/>
              <a:gd name="connsiteX9" fmla="*/ 650057 w 747772"/>
              <a:gd name="connsiteY9" fmla="*/ 711126 h 1311591"/>
              <a:gd name="connsiteX10" fmla="*/ 572580 w 747772"/>
              <a:gd name="connsiteY10" fmla="*/ 575617 h 1311591"/>
              <a:gd name="connsiteX11" fmla="*/ 627564 w 747772"/>
              <a:gd name="connsiteY11" fmla="*/ 927442 h 1311591"/>
              <a:gd name="connsiteX12" fmla="*/ 511347 w 747772"/>
              <a:gd name="connsiteY12" fmla="*/ 927442 h 1311591"/>
              <a:gd name="connsiteX13" fmla="*/ 511347 w 747772"/>
              <a:gd name="connsiteY13" fmla="*/ 1264349 h 1311591"/>
              <a:gd name="connsiteX14" fmla="*/ 463861 w 747772"/>
              <a:gd name="connsiteY14" fmla="*/ 1311591 h 1311591"/>
              <a:gd name="connsiteX15" fmla="*/ 452614 w 747772"/>
              <a:gd name="connsiteY15" fmla="*/ 1311591 h 1311591"/>
              <a:gd name="connsiteX16" fmla="*/ 406377 w 747772"/>
              <a:gd name="connsiteY16" fmla="*/ 1264349 h 1311591"/>
              <a:gd name="connsiteX17" fmla="*/ 406377 w 747772"/>
              <a:gd name="connsiteY17" fmla="*/ 927442 h 1311591"/>
              <a:gd name="connsiteX18" fmla="*/ 387632 w 747772"/>
              <a:gd name="connsiteY18" fmla="*/ 927442 h 1311591"/>
              <a:gd name="connsiteX19" fmla="*/ 360140 w 747772"/>
              <a:gd name="connsiteY19" fmla="*/ 927442 h 1311591"/>
              <a:gd name="connsiteX20" fmla="*/ 341396 w 747772"/>
              <a:gd name="connsiteY20" fmla="*/ 927442 h 1311591"/>
              <a:gd name="connsiteX21" fmla="*/ 341396 w 747772"/>
              <a:gd name="connsiteY21" fmla="*/ 1265592 h 1311591"/>
              <a:gd name="connsiteX22" fmla="*/ 295159 w 747772"/>
              <a:gd name="connsiteY22" fmla="*/ 1311591 h 1311591"/>
              <a:gd name="connsiteX23" fmla="*/ 283912 w 747772"/>
              <a:gd name="connsiteY23" fmla="*/ 1311591 h 1311591"/>
              <a:gd name="connsiteX24" fmla="*/ 236426 w 747772"/>
              <a:gd name="connsiteY24" fmla="*/ 1265592 h 1311591"/>
              <a:gd name="connsiteX25" fmla="*/ 236426 w 747772"/>
              <a:gd name="connsiteY25" fmla="*/ 927442 h 1311591"/>
              <a:gd name="connsiteX26" fmla="*/ 120209 w 747772"/>
              <a:gd name="connsiteY26" fmla="*/ 927442 h 1311591"/>
              <a:gd name="connsiteX27" fmla="*/ 175193 w 747772"/>
              <a:gd name="connsiteY27" fmla="*/ 575617 h 1311591"/>
              <a:gd name="connsiteX28" fmla="*/ 97715 w 747772"/>
              <a:gd name="connsiteY28" fmla="*/ 711126 h 1311591"/>
              <a:gd name="connsiteX29" fmla="*/ 26485 w 747772"/>
              <a:gd name="connsiteY29" fmla="*/ 731017 h 1311591"/>
              <a:gd name="connsiteX30" fmla="*/ 6491 w 747772"/>
              <a:gd name="connsiteY30" fmla="*/ 660154 h 1311591"/>
              <a:gd name="connsiteX31" fmla="*/ 193938 w 747772"/>
              <a:gd name="connsiteY31" fmla="*/ 328220 h 1311591"/>
              <a:gd name="connsiteX32" fmla="*/ 242674 w 747772"/>
              <a:gd name="connsiteY32" fmla="*/ 302113 h 1311591"/>
              <a:gd name="connsiteX33" fmla="*/ 376635 w 747772"/>
              <a:gd name="connsiteY33" fmla="*/ 0 h 1311591"/>
              <a:gd name="connsiteX34" fmla="*/ 502352 w 747772"/>
              <a:gd name="connsiteY34" fmla="*/ 125718 h 1311591"/>
              <a:gd name="connsiteX35" fmla="*/ 376635 w 747772"/>
              <a:gd name="connsiteY35" fmla="*/ 251435 h 1311591"/>
              <a:gd name="connsiteX36" fmla="*/ 250917 w 747772"/>
              <a:gd name="connsiteY36" fmla="*/ 125718 h 1311591"/>
              <a:gd name="connsiteX37" fmla="*/ 376635 w 747772"/>
              <a:gd name="connsiteY37"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772" h="1311591">
                <a:moveTo>
                  <a:pt x="242674" y="302113"/>
                </a:moveTo>
                <a:cubicBezTo>
                  <a:pt x="243923" y="302113"/>
                  <a:pt x="245173" y="302113"/>
                  <a:pt x="246423" y="302113"/>
                </a:cubicBezTo>
                <a:lnTo>
                  <a:pt x="360140" y="302113"/>
                </a:lnTo>
                <a:lnTo>
                  <a:pt x="387632" y="302113"/>
                </a:lnTo>
                <a:lnTo>
                  <a:pt x="505099" y="302113"/>
                </a:lnTo>
                <a:lnTo>
                  <a:pt x="506348" y="302113"/>
                </a:lnTo>
                <a:cubicBezTo>
                  <a:pt x="525093" y="302113"/>
                  <a:pt x="543838" y="310815"/>
                  <a:pt x="553835" y="328220"/>
                </a:cubicBezTo>
                <a:lnTo>
                  <a:pt x="741281" y="660154"/>
                </a:lnTo>
                <a:cubicBezTo>
                  <a:pt x="755028" y="683775"/>
                  <a:pt x="746280" y="716098"/>
                  <a:pt x="721287" y="731017"/>
                </a:cubicBezTo>
                <a:cubicBezTo>
                  <a:pt x="696294" y="744692"/>
                  <a:pt x="663804" y="735990"/>
                  <a:pt x="650057" y="711126"/>
                </a:cubicBezTo>
                <a:lnTo>
                  <a:pt x="572580" y="575617"/>
                </a:lnTo>
                <a:lnTo>
                  <a:pt x="627564" y="927442"/>
                </a:lnTo>
                <a:lnTo>
                  <a:pt x="511347" y="927442"/>
                </a:lnTo>
                <a:lnTo>
                  <a:pt x="511347" y="1264349"/>
                </a:lnTo>
                <a:cubicBezTo>
                  <a:pt x="511347" y="1290456"/>
                  <a:pt x="490103" y="1311591"/>
                  <a:pt x="463861" y="1311591"/>
                </a:cubicBezTo>
                <a:lnTo>
                  <a:pt x="452614" y="1311591"/>
                </a:lnTo>
                <a:cubicBezTo>
                  <a:pt x="427621" y="1311591"/>
                  <a:pt x="406377" y="1290456"/>
                  <a:pt x="406377" y="1264349"/>
                </a:cubicBezTo>
                <a:lnTo>
                  <a:pt x="406377" y="927442"/>
                </a:lnTo>
                <a:lnTo>
                  <a:pt x="387632" y="927442"/>
                </a:lnTo>
                <a:lnTo>
                  <a:pt x="360140" y="927442"/>
                </a:lnTo>
                <a:lnTo>
                  <a:pt x="341396" y="927442"/>
                </a:lnTo>
                <a:lnTo>
                  <a:pt x="341396" y="1265592"/>
                </a:lnTo>
                <a:cubicBezTo>
                  <a:pt x="341396" y="1290456"/>
                  <a:pt x="320152" y="1311591"/>
                  <a:pt x="295159" y="1311591"/>
                </a:cubicBezTo>
                <a:lnTo>
                  <a:pt x="283912" y="1311591"/>
                </a:lnTo>
                <a:cubicBezTo>
                  <a:pt x="257670" y="1311591"/>
                  <a:pt x="236426" y="1290456"/>
                  <a:pt x="236426" y="1265592"/>
                </a:cubicBezTo>
                <a:lnTo>
                  <a:pt x="236426" y="927442"/>
                </a:lnTo>
                <a:lnTo>
                  <a:pt x="120209" y="927442"/>
                </a:lnTo>
                <a:lnTo>
                  <a:pt x="175193" y="575617"/>
                </a:lnTo>
                <a:lnTo>
                  <a:pt x="97715" y="711126"/>
                </a:lnTo>
                <a:cubicBezTo>
                  <a:pt x="83969" y="735990"/>
                  <a:pt x="51478" y="744692"/>
                  <a:pt x="26485" y="731017"/>
                </a:cubicBezTo>
                <a:cubicBezTo>
                  <a:pt x="1493" y="716098"/>
                  <a:pt x="-7255" y="683775"/>
                  <a:pt x="6491" y="660154"/>
                </a:cubicBezTo>
                <a:lnTo>
                  <a:pt x="193938" y="328220"/>
                </a:lnTo>
                <a:cubicBezTo>
                  <a:pt x="203935" y="310815"/>
                  <a:pt x="223929" y="302113"/>
                  <a:pt x="242674" y="302113"/>
                </a:cubicBezTo>
                <a:close/>
                <a:moveTo>
                  <a:pt x="376635" y="0"/>
                </a:moveTo>
                <a:cubicBezTo>
                  <a:pt x="446340" y="0"/>
                  <a:pt x="502352" y="57258"/>
                  <a:pt x="502352" y="125718"/>
                </a:cubicBezTo>
                <a:cubicBezTo>
                  <a:pt x="502352" y="195422"/>
                  <a:pt x="446340" y="251435"/>
                  <a:pt x="376635" y="251435"/>
                </a:cubicBezTo>
                <a:cubicBezTo>
                  <a:pt x="308175" y="251435"/>
                  <a:pt x="250917" y="195422"/>
                  <a:pt x="250917" y="125718"/>
                </a:cubicBezTo>
                <a:cubicBezTo>
                  <a:pt x="250917" y="57258"/>
                  <a:pt x="308175" y="0"/>
                  <a:pt x="376635"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2" name="Freeform 21">
            <a:extLst>
              <a:ext uri="{FF2B5EF4-FFF2-40B4-BE49-F238E27FC236}">
                <a16:creationId xmlns:a16="http://schemas.microsoft.com/office/drawing/2014/main" id="{9BCBE53F-FE16-F141-A4EB-04E851704FEB}"/>
              </a:ext>
            </a:extLst>
          </p:cNvPr>
          <p:cNvSpPr>
            <a:spLocks noChangeArrowheads="1"/>
          </p:cNvSpPr>
          <p:nvPr/>
        </p:nvSpPr>
        <p:spPr bwMode="auto">
          <a:xfrm>
            <a:off x="4115808" y="9258466"/>
            <a:ext cx="747772" cy="1311591"/>
          </a:xfrm>
          <a:custGeom>
            <a:avLst/>
            <a:gdLst>
              <a:gd name="connsiteX0" fmla="*/ 242674 w 747772"/>
              <a:gd name="connsiteY0" fmla="*/ 302113 h 1311591"/>
              <a:gd name="connsiteX1" fmla="*/ 245173 w 747772"/>
              <a:gd name="connsiteY1" fmla="*/ 302113 h 1311591"/>
              <a:gd name="connsiteX2" fmla="*/ 360140 w 747772"/>
              <a:gd name="connsiteY2" fmla="*/ 302113 h 1311591"/>
              <a:gd name="connsiteX3" fmla="*/ 387632 w 747772"/>
              <a:gd name="connsiteY3" fmla="*/ 302113 h 1311591"/>
              <a:gd name="connsiteX4" fmla="*/ 506349 w 747772"/>
              <a:gd name="connsiteY4" fmla="*/ 302113 h 1311591"/>
              <a:gd name="connsiteX5" fmla="*/ 553835 w 747772"/>
              <a:gd name="connsiteY5" fmla="*/ 328220 h 1311591"/>
              <a:gd name="connsiteX6" fmla="*/ 741282 w 747772"/>
              <a:gd name="connsiteY6" fmla="*/ 660154 h 1311591"/>
              <a:gd name="connsiteX7" fmla="*/ 721287 w 747772"/>
              <a:gd name="connsiteY7" fmla="*/ 731017 h 1311591"/>
              <a:gd name="connsiteX8" fmla="*/ 650058 w 747772"/>
              <a:gd name="connsiteY8" fmla="*/ 711126 h 1311591"/>
              <a:gd name="connsiteX9" fmla="*/ 572580 w 747772"/>
              <a:gd name="connsiteY9" fmla="*/ 575617 h 1311591"/>
              <a:gd name="connsiteX10" fmla="*/ 627564 w 747772"/>
              <a:gd name="connsiteY10" fmla="*/ 927442 h 1311591"/>
              <a:gd name="connsiteX11" fmla="*/ 511347 w 747772"/>
              <a:gd name="connsiteY11" fmla="*/ 927442 h 1311591"/>
              <a:gd name="connsiteX12" fmla="*/ 511347 w 747772"/>
              <a:gd name="connsiteY12" fmla="*/ 1264349 h 1311591"/>
              <a:gd name="connsiteX13" fmla="*/ 463861 w 747772"/>
              <a:gd name="connsiteY13" fmla="*/ 1311591 h 1311591"/>
              <a:gd name="connsiteX14" fmla="*/ 452614 w 747772"/>
              <a:gd name="connsiteY14" fmla="*/ 1311591 h 1311591"/>
              <a:gd name="connsiteX15" fmla="*/ 406377 w 747772"/>
              <a:gd name="connsiteY15" fmla="*/ 1264349 h 1311591"/>
              <a:gd name="connsiteX16" fmla="*/ 406377 w 747772"/>
              <a:gd name="connsiteY16" fmla="*/ 927442 h 1311591"/>
              <a:gd name="connsiteX17" fmla="*/ 387632 w 747772"/>
              <a:gd name="connsiteY17" fmla="*/ 927442 h 1311591"/>
              <a:gd name="connsiteX18" fmla="*/ 360140 w 747772"/>
              <a:gd name="connsiteY18" fmla="*/ 927442 h 1311591"/>
              <a:gd name="connsiteX19" fmla="*/ 341396 w 747772"/>
              <a:gd name="connsiteY19" fmla="*/ 927442 h 1311591"/>
              <a:gd name="connsiteX20" fmla="*/ 341396 w 747772"/>
              <a:gd name="connsiteY20" fmla="*/ 1265592 h 1311591"/>
              <a:gd name="connsiteX21" fmla="*/ 295159 w 747772"/>
              <a:gd name="connsiteY21" fmla="*/ 1311591 h 1311591"/>
              <a:gd name="connsiteX22" fmla="*/ 283912 w 747772"/>
              <a:gd name="connsiteY22" fmla="*/ 1311591 h 1311591"/>
              <a:gd name="connsiteX23" fmla="*/ 236426 w 747772"/>
              <a:gd name="connsiteY23" fmla="*/ 1265592 h 1311591"/>
              <a:gd name="connsiteX24" fmla="*/ 236426 w 747772"/>
              <a:gd name="connsiteY24" fmla="*/ 927442 h 1311591"/>
              <a:gd name="connsiteX25" fmla="*/ 120209 w 747772"/>
              <a:gd name="connsiteY25" fmla="*/ 927442 h 1311591"/>
              <a:gd name="connsiteX26" fmla="*/ 175193 w 747772"/>
              <a:gd name="connsiteY26" fmla="*/ 575617 h 1311591"/>
              <a:gd name="connsiteX27" fmla="*/ 97715 w 747772"/>
              <a:gd name="connsiteY27" fmla="*/ 711126 h 1311591"/>
              <a:gd name="connsiteX28" fmla="*/ 26485 w 747772"/>
              <a:gd name="connsiteY28" fmla="*/ 731017 h 1311591"/>
              <a:gd name="connsiteX29" fmla="*/ 6491 w 747772"/>
              <a:gd name="connsiteY29" fmla="*/ 660154 h 1311591"/>
              <a:gd name="connsiteX30" fmla="*/ 193938 w 747772"/>
              <a:gd name="connsiteY30" fmla="*/ 328220 h 1311591"/>
              <a:gd name="connsiteX31" fmla="*/ 242674 w 747772"/>
              <a:gd name="connsiteY31" fmla="*/ 302113 h 1311591"/>
              <a:gd name="connsiteX32" fmla="*/ 370514 w 747772"/>
              <a:gd name="connsiteY32" fmla="*/ 0 h 1311591"/>
              <a:gd name="connsiteX33" fmla="*/ 496854 w 747772"/>
              <a:gd name="connsiteY33" fmla="*/ 125718 h 1311591"/>
              <a:gd name="connsiteX34" fmla="*/ 370514 w 747772"/>
              <a:gd name="connsiteY34" fmla="*/ 251435 h 1311591"/>
              <a:gd name="connsiteX35" fmla="*/ 245425 w 747772"/>
              <a:gd name="connsiteY35" fmla="*/ 125718 h 1311591"/>
              <a:gd name="connsiteX36" fmla="*/ 370514 w 747772"/>
              <a:gd name="connsiteY36"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47772" h="1311591">
                <a:moveTo>
                  <a:pt x="242674" y="302113"/>
                </a:moveTo>
                <a:cubicBezTo>
                  <a:pt x="243924" y="302113"/>
                  <a:pt x="245173" y="302113"/>
                  <a:pt x="245173" y="302113"/>
                </a:cubicBezTo>
                <a:lnTo>
                  <a:pt x="360140" y="302113"/>
                </a:lnTo>
                <a:lnTo>
                  <a:pt x="387632" y="302113"/>
                </a:lnTo>
                <a:lnTo>
                  <a:pt x="506349" y="302113"/>
                </a:lnTo>
                <a:cubicBezTo>
                  <a:pt x="525093" y="302113"/>
                  <a:pt x="543838" y="310815"/>
                  <a:pt x="553835" y="328220"/>
                </a:cubicBezTo>
                <a:lnTo>
                  <a:pt x="741282" y="660154"/>
                </a:lnTo>
                <a:cubicBezTo>
                  <a:pt x="755028" y="683775"/>
                  <a:pt x="746280" y="716098"/>
                  <a:pt x="721287" y="731017"/>
                </a:cubicBezTo>
                <a:cubicBezTo>
                  <a:pt x="696294" y="744692"/>
                  <a:pt x="663804" y="735990"/>
                  <a:pt x="650058" y="711126"/>
                </a:cubicBezTo>
                <a:lnTo>
                  <a:pt x="572580" y="575617"/>
                </a:lnTo>
                <a:lnTo>
                  <a:pt x="627564" y="927442"/>
                </a:lnTo>
                <a:lnTo>
                  <a:pt x="511347" y="927442"/>
                </a:lnTo>
                <a:lnTo>
                  <a:pt x="511347" y="1264349"/>
                </a:lnTo>
                <a:cubicBezTo>
                  <a:pt x="511347" y="1290456"/>
                  <a:pt x="490103" y="1311591"/>
                  <a:pt x="463861" y="1311591"/>
                </a:cubicBezTo>
                <a:lnTo>
                  <a:pt x="452614" y="1311591"/>
                </a:lnTo>
                <a:cubicBezTo>
                  <a:pt x="427621" y="1311591"/>
                  <a:pt x="406377" y="1290456"/>
                  <a:pt x="406377" y="1264349"/>
                </a:cubicBezTo>
                <a:lnTo>
                  <a:pt x="406377" y="927442"/>
                </a:lnTo>
                <a:lnTo>
                  <a:pt x="387632" y="927442"/>
                </a:lnTo>
                <a:lnTo>
                  <a:pt x="360140" y="927442"/>
                </a:lnTo>
                <a:lnTo>
                  <a:pt x="341396" y="927442"/>
                </a:lnTo>
                <a:lnTo>
                  <a:pt x="341396" y="1265592"/>
                </a:lnTo>
                <a:cubicBezTo>
                  <a:pt x="341396" y="1290456"/>
                  <a:pt x="320152" y="1311591"/>
                  <a:pt x="295159" y="1311591"/>
                </a:cubicBezTo>
                <a:lnTo>
                  <a:pt x="283912" y="1311591"/>
                </a:lnTo>
                <a:cubicBezTo>
                  <a:pt x="257670" y="1311591"/>
                  <a:pt x="236426" y="1290456"/>
                  <a:pt x="236426" y="1265592"/>
                </a:cubicBezTo>
                <a:lnTo>
                  <a:pt x="236426" y="927442"/>
                </a:lnTo>
                <a:lnTo>
                  <a:pt x="120209" y="927442"/>
                </a:lnTo>
                <a:lnTo>
                  <a:pt x="175193" y="575617"/>
                </a:lnTo>
                <a:lnTo>
                  <a:pt x="97715" y="711126"/>
                </a:lnTo>
                <a:cubicBezTo>
                  <a:pt x="83969" y="735990"/>
                  <a:pt x="51478" y="744692"/>
                  <a:pt x="26485" y="731017"/>
                </a:cubicBezTo>
                <a:cubicBezTo>
                  <a:pt x="1493" y="716098"/>
                  <a:pt x="-7255" y="683775"/>
                  <a:pt x="6491" y="660154"/>
                </a:cubicBezTo>
                <a:lnTo>
                  <a:pt x="193938" y="328220"/>
                </a:lnTo>
                <a:cubicBezTo>
                  <a:pt x="203935" y="310815"/>
                  <a:pt x="223929" y="302113"/>
                  <a:pt x="242674" y="302113"/>
                </a:cubicBezTo>
                <a:close/>
                <a:moveTo>
                  <a:pt x="370514" y="0"/>
                </a:moveTo>
                <a:cubicBezTo>
                  <a:pt x="440564" y="0"/>
                  <a:pt x="496854" y="57258"/>
                  <a:pt x="496854" y="125718"/>
                </a:cubicBezTo>
                <a:cubicBezTo>
                  <a:pt x="496854" y="195422"/>
                  <a:pt x="440564" y="251435"/>
                  <a:pt x="370514" y="251435"/>
                </a:cubicBezTo>
                <a:cubicBezTo>
                  <a:pt x="300464" y="251435"/>
                  <a:pt x="245425" y="195422"/>
                  <a:pt x="245425" y="125718"/>
                </a:cubicBezTo>
                <a:cubicBezTo>
                  <a:pt x="245425" y="57258"/>
                  <a:pt x="300464" y="0"/>
                  <a:pt x="370514"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3" name="Freeform 22">
            <a:extLst>
              <a:ext uri="{FF2B5EF4-FFF2-40B4-BE49-F238E27FC236}">
                <a16:creationId xmlns:a16="http://schemas.microsoft.com/office/drawing/2014/main" id="{20C9EA42-7255-FC42-97FC-242F554E3BF3}"/>
              </a:ext>
            </a:extLst>
          </p:cNvPr>
          <p:cNvSpPr>
            <a:spLocks noChangeArrowheads="1"/>
          </p:cNvSpPr>
          <p:nvPr/>
        </p:nvSpPr>
        <p:spPr bwMode="auto">
          <a:xfrm>
            <a:off x="5066092" y="9258466"/>
            <a:ext cx="747107" cy="1311591"/>
          </a:xfrm>
          <a:custGeom>
            <a:avLst/>
            <a:gdLst>
              <a:gd name="connsiteX0" fmla="*/ 242278 w 747107"/>
              <a:gd name="connsiteY0" fmla="*/ 302113 h 1311591"/>
              <a:gd name="connsiteX1" fmla="*/ 246021 w 747107"/>
              <a:gd name="connsiteY1" fmla="*/ 302113 h 1311591"/>
              <a:gd name="connsiteX2" fmla="*/ 359553 w 747107"/>
              <a:gd name="connsiteY2" fmla="*/ 302113 h 1311591"/>
              <a:gd name="connsiteX3" fmla="*/ 387001 w 747107"/>
              <a:gd name="connsiteY3" fmla="*/ 302113 h 1311591"/>
              <a:gd name="connsiteX4" fmla="*/ 505523 w 747107"/>
              <a:gd name="connsiteY4" fmla="*/ 302113 h 1311591"/>
              <a:gd name="connsiteX5" fmla="*/ 551685 w 747107"/>
              <a:gd name="connsiteY5" fmla="*/ 328220 h 1311591"/>
              <a:gd name="connsiteX6" fmla="*/ 740073 w 747107"/>
              <a:gd name="connsiteY6" fmla="*/ 660154 h 1311591"/>
              <a:gd name="connsiteX7" fmla="*/ 720112 w 747107"/>
              <a:gd name="connsiteY7" fmla="*/ 731017 h 1311591"/>
              <a:gd name="connsiteX8" fmla="*/ 648998 w 747107"/>
              <a:gd name="connsiteY8" fmla="*/ 711126 h 1311591"/>
              <a:gd name="connsiteX9" fmla="*/ 571646 w 747107"/>
              <a:gd name="connsiteY9" fmla="*/ 575617 h 1311591"/>
              <a:gd name="connsiteX10" fmla="*/ 627789 w 747107"/>
              <a:gd name="connsiteY10" fmla="*/ 927442 h 1311591"/>
              <a:gd name="connsiteX11" fmla="*/ 510514 w 747107"/>
              <a:gd name="connsiteY11" fmla="*/ 927442 h 1311591"/>
              <a:gd name="connsiteX12" fmla="*/ 510514 w 747107"/>
              <a:gd name="connsiteY12" fmla="*/ 1264349 h 1311591"/>
              <a:gd name="connsiteX13" fmla="*/ 463105 w 747107"/>
              <a:gd name="connsiteY13" fmla="*/ 1311591 h 1311591"/>
              <a:gd name="connsiteX14" fmla="*/ 451876 w 747107"/>
              <a:gd name="connsiteY14" fmla="*/ 1311591 h 1311591"/>
              <a:gd name="connsiteX15" fmla="*/ 405715 w 747107"/>
              <a:gd name="connsiteY15" fmla="*/ 1264349 h 1311591"/>
              <a:gd name="connsiteX16" fmla="*/ 405715 w 747107"/>
              <a:gd name="connsiteY16" fmla="*/ 927442 h 1311591"/>
              <a:gd name="connsiteX17" fmla="*/ 387001 w 747107"/>
              <a:gd name="connsiteY17" fmla="*/ 927442 h 1311591"/>
              <a:gd name="connsiteX18" fmla="*/ 359553 w 747107"/>
              <a:gd name="connsiteY18" fmla="*/ 927442 h 1311591"/>
              <a:gd name="connsiteX19" fmla="*/ 340839 w 747107"/>
              <a:gd name="connsiteY19" fmla="*/ 927442 h 1311591"/>
              <a:gd name="connsiteX20" fmla="*/ 340839 w 747107"/>
              <a:gd name="connsiteY20" fmla="*/ 1265592 h 1311591"/>
              <a:gd name="connsiteX21" fmla="*/ 293430 w 747107"/>
              <a:gd name="connsiteY21" fmla="*/ 1311591 h 1311591"/>
              <a:gd name="connsiteX22" fmla="*/ 283449 w 747107"/>
              <a:gd name="connsiteY22" fmla="*/ 1311591 h 1311591"/>
              <a:gd name="connsiteX23" fmla="*/ 236040 w 747107"/>
              <a:gd name="connsiteY23" fmla="*/ 1265592 h 1311591"/>
              <a:gd name="connsiteX24" fmla="*/ 236040 w 747107"/>
              <a:gd name="connsiteY24" fmla="*/ 927442 h 1311591"/>
              <a:gd name="connsiteX25" fmla="*/ 120013 w 747107"/>
              <a:gd name="connsiteY25" fmla="*/ 927442 h 1311591"/>
              <a:gd name="connsiteX26" fmla="*/ 174908 w 747107"/>
              <a:gd name="connsiteY26" fmla="*/ 575617 h 1311591"/>
              <a:gd name="connsiteX27" fmla="*/ 97556 w 747107"/>
              <a:gd name="connsiteY27" fmla="*/ 711126 h 1311591"/>
              <a:gd name="connsiteX28" fmla="*/ 26443 w 747107"/>
              <a:gd name="connsiteY28" fmla="*/ 731017 h 1311591"/>
              <a:gd name="connsiteX29" fmla="*/ 6481 w 747107"/>
              <a:gd name="connsiteY29" fmla="*/ 660154 h 1311591"/>
              <a:gd name="connsiteX30" fmla="*/ 193622 w 747107"/>
              <a:gd name="connsiteY30" fmla="*/ 328220 h 1311591"/>
              <a:gd name="connsiteX31" fmla="*/ 242278 w 747107"/>
              <a:gd name="connsiteY31" fmla="*/ 302113 h 1311591"/>
              <a:gd name="connsiteX32" fmla="*/ 376021 w 747107"/>
              <a:gd name="connsiteY32" fmla="*/ 0 h 1311591"/>
              <a:gd name="connsiteX33" fmla="*/ 502361 w 747107"/>
              <a:gd name="connsiteY33" fmla="*/ 125718 h 1311591"/>
              <a:gd name="connsiteX34" fmla="*/ 376021 w 747107"/>
              <a:gd name="connsiteY34" fmla="*/ 251435 h 1311591"/>
              <a:gd name="connsiteX35" fmla="*/ 250932 w 747107"/>
              <a:gd name="connsiteY35" fmla="*/ 125718 h 1311591"/>
              <a:gd name="connsiteX36" fmla="*/ 376021 w 747107"/>
              <a:gd name="connsiteY36"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47107" h="1311591">
                <a:moveTo>
                  <a:pt x="242278" y="302113"/>
                </a:moveTo>
                <a:cubicBezTo>
                  <a:pt x="243526" y="302113"/>
                  <a:pt x="244774" y="302113"/>
                  <a:pt x="246021" y="302113"/>
                </a:cubicBezTo>
                <a:lnTo>
                  <a:pt x="359553" y="302113"/>
                </a:lnTo>
                <a:lnTo>
                  <a:pt x="387001" y="302113"/>
                </a:lnTo>
                <a:lnTo>
                  <a:pt x="505523" y="302113"/>
                </a:lnTo>
                <a:cubicBezTo>
                  <a:pt x="524237" y="302113"/>
                  <a:pt x="542952" y="310815"/>
                  <a:pt x="551685" y="328220"/>
                </a:cubicBezTo>
                <a:lnTo>
                  <a:pt x="740073" y="660154"/>
                </a:lnTo>
                <a:cubicBezTo>
                  <a:pt x="755045" y="683775"/>
                  <a:pt x="745064" y="716098"/>
                  <a:pt x="720112" y="731017"/>
                </a:cubicBezTo>
                <a:cubicBezTo>
                  <a:pt x="695160" y="744692"/>
                  <a:pt x="662722" y="735990"/>
                  <a:pt x="648998" y="711126"/>
                </a:cubicBezTo>
                <a:lnTo>
                  <a:pt x="571646" y="575617"/>
                </a:lnTo>
                <a:lnTo>
                  <a:pt x="627789" y="927442"/>
                </a:lnTo>
                <a:lnTo>
                  <a:pt x="510514" y="927442"/>
                </a:lnTo>
                <a:lnTo>
                  <a:pt x="510514" y="1264349"/>
                </a:lnTo>
                <a:cubicBezTo>
                  <a:pt x="510514" y="1290456"/>
                  <a:pt x="489305" y="1311591"/>
                  <a:pt x="463105" y="1311591"/>
                </a:cubicBezTo>
                <a:lnTo>
                  <a:pt x="451876" y="1311591"/>
                </a:lnTo>
                <a:cubicBezTo>
                  <a:pt x="426924" y="1311591"/>
                  <a:pt x="405715" y="1290456"/>
                  <a:pt x="405715" y="1264349"/>
                </a:cubicBezTo>
                <a:lnTo>
                  <a:pt x="405715" y="927442"/>
                </a:lnTo>
                <a:lnTo>
                  <a:pt x="387001" y="927442"/>
                </a:lnTo>
                <a:lnTo>
                  <a:pt x="359553" y="927442"/>
                </a:lnTo>
                <a:lnTo>
                  <a:pt x="340839" y="927442"/>
                </a:lnTo>
                <a:lnTo>
                  <a:pt x="340839" y="1265592"/>
                </a:lnTo>
                <a:cubicBezTo>
                  <a:pt x="340839" y="1290456"/>
                  <a:pt x="319630" y="1311591"/>
                  <a:pt x="293430" y="1311591"/>
                </a:cubicBezTo>
                <a:lnTo>
                  <a:pt x="283449" y="1311591"/>
                </a:lnTo>
                <a:cubicBezTo>
                  <a:pt x="257250" y="1311591"/>
                  <a:pt x="236040" y="1290456"/>
                  <a:pt x="236040" y="1265592"/>
                </a:cubicBezTo>
                <a:lnTo>
                  <a:pt x="236040" y="927442"/>
                </a:lnTo>
                <a:lnTo>
                  <a:pt x="120013" y="927442"/>
                </a:lnTo>
                <a:lnTo>
                  <a:pt x="174908" y="575617"/>
                </a:lnTo>
                <a:lnTo>
                  <a:pt x="97556" y="711126"/>
                </a:lnTo>
                <a:cubicBezTo>
                  <a:pt x="83832" y="735990"/>
                  <a:pt x="51395" y="744692"/>
                  <a:pt x="26443" y="731017"/>
                </a:cubicBezTo>
                <a:cubicBezTo>
                  <a:pt x="1490" y="716098"/>
                  <a:pt x="-7243" y="683775"/>
                  <a:pt x="6481" y="660154"/>
                </a:cubicBezTo>
                <a:lnTo>
                  <a:pt x="193622" y="328220"/>
                </a:lnTo>
                <a:cubicBezTo>
                  <a:pt x="203603" y="310815"/>
                  <a:pt x="223564" y="302113"/>
                  <a:pt x="242278" y="302113"/>
                </a:cubicBezTo>
                <a:close/>
                <a:moveTo>
                  <a:pt x="376021" y="0"/>
                </a:moveTo>
                <a:cubicBezTo>
                  <a:pt x="444820" y="0"/>
                  <a:pt x="502361" y="57258"/>
                  <a:pt x="502361" y="125718"/>
                </a:cubicBezTo>
                <a:cubicBezTo>
                  <a:pt x="502361" y="195422"/>
                  <a:pt x="444820" y="251435"/>
                  <a:pt x="376021" y="251435"/>
                </a:cubicBezTo>
                <a:cubicBezTo>
                  <a:pt x="305971" y="251435"/>
                  <a:pt x="250932" y="195422"/>
                  <a:pt x="250932" y="125718"/>
                </a:cubicBezTo>
                <a:cubicBezTo>
                  <a:pt x="250932" y="57258"/>
                  <a:pt x="305971" y="0"/>
                  <a:pt x="376021"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4" name="Freeform 23">
            <a:extLst>
              <a:ext uri="{FF2B5EF4-FFF2-40B4-BE49-F238E27FC236}">
                <a16:creationId xmlns:a16="http://schemas.microsoft.com/office/drawing/2014/main" id="{B3786DA1-1571-3B4C-B01D-42015D819433}"/>
              </a:ext>
            </a:extLst>
          </p:cNvPr>
          <p:cNvSpPr>
            <a:spLocks noChangeArrowheads="1"/>
          </p:cNvSpPr>
          <p:nvPr/>
        </p:nvSpPr>
        <p:spPr bwMode="auto">
          <a:xfrm>
            <a:off x="6021893" y="9258466"/>
            <a:ext cx="747775" cy="1311591"/>
          </a:xfrm>
          <a:custGeom>
            <a:avLst/>
            <a:gdLst>
              <a:gd name="connsiteX0" fmla="*/ 242675 w 747775"/>
              <a:gd name="connsiteY0" fmla="*/ 302113 h 1311591"/>
              <a:gd name="connsiteX1" fmla="*/ 246424 w 747775"/>
              <a:gd name="connsiteY1" fmla="*/ 302113 h 1311591"/>
              <a:gd name="connsiteX2" fmla="*/ 358892 w 747775"/>
              <a:gd name="connsiteY2" fmla="*/ 302113 h 1311591"/>
              <a:gd name="connsiteX3" fmla="*/ 388884 w 747775"/>
              <a:gd name="connsiteY3" fmla="*/ 302113 h 1311591"/>
              <a:gd name="connsiteX4" fmla="*/ 506351 w 747775"/>
              <a:gd name="connsiteY4" fmla="*/ 302113 h 1311591"/>
              <a:gd name="connsiteX5" fmla="*/ 553837 w 747775"/>
              <a:gd name="connsiteY5" fmla="*/ 328220 h 1311591"/>
              <a:gd name="connsiteX6" fmla="*/ 741284 w 747775"/>
              <a:gd name="connsiteY6" fmla="*/ 660154 h 1311591"/>
              <a:gd name="connsiteX7" fmla="*/ 721290 w 747775"/>
              <a:gd name="connsiteY7" fmla="*/ 731017 h 1311591"/>
              <a:gd name="connsiteX8" fmla="*/ 650060 w 747775"/>
              <a:gd name="connsiteY8" fmla="*/ 711126 h 1311591"/>
              <a:gd name="connsiteX9" fmla="*/ 572582 w 747775"/>
              <a:gd name="connsiteY9" fmla="*/ 575617 h 1311591"/>
              <a:gd name="connsiteX10" fmla="*/ 627566 w 747775"/>
              <a:gd name="connsiteY10" fmla="*/ 927442 h 1311591"/>
              <a:gd name="connsiteX11" fmla="*/ 511349 w 747775"/>
              <a:gd name="connsiteY11" fmla="*/ 927442 h 1311591"/>
              <a:gd name="connsiteX12" fmla="*/ 511349 w 747775"/>
              <a:gd name="connsiteY12" fmla="*/ 1264349 h 1311591"/>
              <a:gd name="connsiteX13" fmla="*/ 463863 w 747775"/>
              <a:gd name="connsiteY13" fmla="*/ 1311591 h 1311591"/>
              <a:gd name="connsiteX14" fmla="*/ 453865 w 747775"/>
              <a:gd name="connsiteY14" fmla="*/ 1311591 h 1311591"/>
              <a:gd name="connsiteX15" fmla="*/ 406379 w 747775"/>
              <a:gd name="connsiteY15" fmla="*/ 1264349 h 1311591"/>
              <a:gd name="connsiteX16" fmla="*/ 406379 w 747775"/>
              <a:gd name="connsiteY16" fmla="*/ 927442 h 1311591"/>
              <a:gd name="connsiteX17" fmla="*/ 388884 w 747775"/>
              <a:gd name="connsiteY17" fmla="*/ 927442 h 1311591"/>
              <a:gd name="connsiteX18" fmla="*/ 358892 w 747775"/>
              <a:gd name="connsiteY18" fmla="*/ 927442 h 1311591"/>
              <a:gd name="connsiteX19" fmla="*/ 341397 w 747775"/>
              <a:gd name="connsiteY19" fmla="*/ 927442 h 1311591"/>
              <a:gd name="connsiteX20" fmla="*/ 341397 w 747775"/>
              <a:gd name="connsiteY20" fmla="*/ 1265592 h 1311591"/>
              <a:gd name="connsiteX21" fmla="*/ 293910 w 747775"/>
              <a:gd name="connsiteY21" fmla="*/ 1311591 h 1311591"/>
              <a:gd name="connsiteX22" fmla="*/ 283913 w 747775"/>
              <a:gd name="connsiteY22" fmla="*/ 1311591 h 1311591"/>
              <a:gd name="connsiteX23" fmla="*/ 236427 w 747775"/>
              <a:gd name="connsiteY23" fmla="*/ 1265592 h 1311591"/>
              <a:gd name="connsiteX24" fmla="*/ 236427 w 747775"/>
              <a:gd name="connsiteY24" fmla="*/ 927442 h 1311591"/>
              <a:gd name="connsiteX25" fmla="*/ 120209 w 747775"/>
              <a:gd name="connsiteY25" fmla="*/ 927442 h 1311591"/>
              <a:gd name="connsiteX26" fmla="*/ 175194 w 747775"/>
              <a:gd name="connsiteY26" fmla="*/ 575617 h 1311591"/>
              <a:gd name="connsiteX27" fmla="*/ 97716 w 747775"/>
              <a:gd name="connsiteY27" fmla="*/ 711126 h 1311591"/>
              <a:gd name="connsiteX28" fmla="*/ 26486 w 747775"/>
              <a:gd name="connsiteY28" fmla="*/ 731017 h 1311591"/>
              <a:gd name="connsiteX29" fmla="*/ 6491 w 747775"/>
              <a:gd name="connsiteY29" fmla="*/ 660154 h 1311591"/>
              <a:gd name="connsiteX30" fmla="*/ 193939 w 747775"/>
              <a:gd name="connsiteY30" fmla="*/ 328220 h 1311591"/>
              <a:gd name="connsiteX31" fmla="*/ 242675 w 747775"/>
              <a:gd name="connsiteY31" fmla="*/ 302113 h 1311591"/>
              <a:gd name="connsiteX32" fmla="*/ 371143 w 747775"/>
              <a:gd name="connsiteY32" fmla="*/ 0 h 1311591"/>
              <a:gd name="connsiteX33" fmla="*/ 496861 w 747775"/>
              <a:gd name="connsiteY33" fmla="*/ 125718 h 1311591"/>
              <a:gd name="connsiteX34" fmla="*/ 371143 w 747775"/>
              <a:gd name="connsiteY34" fmla="*/ 251435 h 1311591"/>
              <a:gd name="connsiteX35" fmla="*/ 245425 w 747775"/>
              <a:gd name="connsiteY35" fmla="*/ 125718 h 1311591"/>
              <a:gd name="connsiteX36" fmla="*/ 371143 w 747775"/>
              <a:gd name="connsiteY36"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47775" h="1311591">
                <a:moveTo>
                  <a:pt x="242675" y="302113"/>
                </a:moveTo>
                <a:cubicBezTo>
                  <a:pt x="243925" y="302113"/>
                  <a:pt x="245174" y="302113"/>
                  <a:pt x="246424" y="302113"/>
                </a:cubicBezTo>
                <a:lnTo>
                  <a:pt x="358892" y="302113"/>
                </a:lnTo>
                <a:lnTo>
                  <a:pt x="388884" y="302113"/>
                </a:lnTo>
                <a:lnTo>
                  <a:pt x="506351" y="302113"/>
                </a:lnTo>
                <a:cubicBezTo>
                  <a:pt x="525095" y="302113"/>
                  <a:pt x="543840" y="310815"/>
                  <a:pt x="553837" y="328220"/>
                </a:cubicBezTo>
                <a:lnTo>
                  <a:pt x="741284" y="660154"/>
                </a:lnTo>
                <a:cubicBezTo>
                  <a:pt x="755031" y="683775"/>
                  <a:pt x="746283" y="716098"/>
                  <a:pt x="721290" y="731017"/>
                </a:cubicBezTo>
                <a:cubicBezTo>
                  <a:pt x="696297" y="744692"/>
                  <a:pt x="663806" y="735990"/>
                  <a:pt x="650060" y="711126"/>
                </a:cubicBezTo>
                <a:lnTo>
                  <a:pt x="572582" y="575617"/>
                </a:lnTo>
                <a:lnTo>
                  <a:pt x="627566" y="927442"/>
                </a:lnTo>
                <a:lnTo>
                  <a:pt x="511349" y="927442"/>
                </a:lnTo>
                <a:lnTo>
                  <a:pt x="511349" y="1264349"/>
                </a:lnTo>
                <a:cubicBezTo>
                  <a:pt x="511349" y="1290456"/>
                  <a:pt x="490105" y="1311591"/>
                  <a:pt x="463863" y="1311591"/>
                </a:cubicBezTo>
                <a:lnTo>
                  <a:pt x="453865" y="1311591"/>
                </a:lnTo>
                <a:cubicBezTo>
                  <a:pt x="427623" y="1311591"/>
                  <a:pt x="406379" y="1290456"/>
                  <a:pt x="406379" y="1264349"/>
                </a:cubicBezTo>
                <a:lnTo>
                  <a:pt x="406379" y="927442"/>
                </a:lnTo>
                <a:lnTo>
                  <a:pt x="388884" y="927442"/>
                </a:lnTo>
                <a:lnTo>
                  <a:pt x="358892" y="927442"/>
                </a:lnTo>
                <a:lnTo>
                  <a:pt x="341397" y="927442"/>
                </a:lnTo>
                <a:lnTo>
                  <a:pt x="341397" y="1265592"/>
                </a:lnTo>
                <a:cubicBezTo>
                  <a:pt x="341397" y="1290456"/>
                  <a:pt x="320153" y="1311591"/>
                  <a:pt x="293910" y="1311591"/>
                </a:cubicBezTo>
                <a:lnTo>
                  <a:pt x="283913" y="1311591"/>
                </a:lnTo>
                <a:cubicBezTo>
                  <a:pt x="257671" y="1311591"/>
                  <a:pt x="236427" y="1290456"/>
                  <a:pt x="236427" y="1265592"/>
                </a:cubicBezTo>
                <a:lnTo>
                  <a:pt x="236427" y="927442"/>
                </a:lnTo>
                <a:lnTo>
                  <a:pt x="120209" y="927442"/>
                </a:lnTo>
                <a:lnTo>
                  <a:pt x="175194" y="575617"/>
                </a:lnTo>
                <a:lnTo>
                  <a:pt x="97716" y="711126"/>
                </a:lnTo>
                <a:cubicBezTo>
                  <a:pt x="82720" y="735990"/>
                  <a:pt x="51479" y="744692"/>
                  <a:pt x="26486" y="731017"/>
                </a:cubicBezTo>
                <a:cubicBezTo>
                  <a:pt x="1493" y="716098"/>
                  <a:pt x="-7255" y="683775"/>
                  <a:pt x="6491" y="660154"/>
                </a:cubicBezTo>
                <a:lnTo>
                  <a:pt x="193939" y="328220"/>
                </a:lnTo>
                <a:cubicBezTo>
                  <a:pt x="203936" y="310815"/>
                  <a:pt x="222680" y="302113"/>
                  <a:pt x="242675" y="302113"/>
                </a:cubicBezTo>
                <a:close/>
                <a:moveTo>
                  <a:pt x="371143" y="0"/>
                </a:moveTo>
                <a:cubicBezTo>
                  <a:pt x="439603" y="0"/>
                  <a:pt x="496861" y="57258"/>
                  <a:pt x="496861" y="125718"/>
                </a:cubicBezTo>
                <a:cubicBezTo>
                  <a:pt x="496861" y="195422"/>
                  <a:pt x="439603" y="251435"/>
                  <a:pt x="371143" y="251435"/>
                </a:cubicBezTo>
                <a:cubicBezTo>
                  <a:pt x="301438" y="251435"/>
                  <a:pt x="245425" y="195422"/>
                  <a:pt x="245425" y="125718"/>
                </a:cubicBezTo>
                <a:cubicBezTo>
                  <a:pt x="245425" y="57258"/>
                  <a:pt x="301438" y="0"/>
                  <a:pt x="371143"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5" name="Freeform 24">
            <a:extLst>
              <a:ext uri="{FF2B5EF4-FFF2-40B4-BE49-F238E27FC236}">
                <a16:creationId xmlns:a16="http://schemas.microsoft.com/office/drawing/2014/main" id="{ED35A5D6-AA2C-0340-A742-FD7B73874D96}"/>
              </a:ext>
            </a:extLst>
          </p:cNvPr>
          <p:cNvSpPr>
            <a:spLocks noChangeArrowheads="1"/>
          </p:cNvSpPr>
          <p:nvPr/>
        </p:nvSpPr>
        <p:spPr bwMode="auto">
          <a:xfrm>
            <a:off x="2210402" y="11197510"/>
            <a:ext cx="747107" cy="1311590"/>
          </a:xfrm>
          <a:custGeom>
            <a:avLst/>
            <a:gdLst>
              <a:gd name="connsiteX0" fmla="*/ 242832 w 747107"/>
              <a:gd name="connsiteY0" fmla="*/ 297870 h 1311590"/>
              <a:gd name="connsiteX1" fmla="*/ 246575 w 747107"/>
              <a:gd name="connsiteY1" fmla="*/ 297870 h 1311590"/>
              <a:gd name="connsiteX2" fmla="*/ 360107 w 747107"/>
              <a:gd name="connsiteY2" fmla="*/ 297870 h 1311590"/>
              <a:gd name="connsiteX3" fmla="*/ 387554 w 747107"/>
              <a:gd name="connsiteY3" fmla="*/ 297870 h 1311590"/>
              <a:gd name="connsiteX4" fmla="*/ 504829 w 747107"/>
              <a:gd name="connsiteY4" fmla="*/ 297870 h 1311590"/>
              <a:gd name="connsiteX5" fmla="*/ 506077 w 747107"/>
              <a:gd name="connsiteY5" fmla="*/ 297870 h 1311590"/>
              <a:gd name="connsiteX6" fmla="*/ 553486 w 747107"/>
              <a:gd name="connsiteY6" fmla="*/ 324087 h 1311590"/>
              <a:gd name="connsiteX7" fmla="*/ 740627 w 747107"/>
              <a:gd name="connsiteY7" fmla="*/ 656168 h 1311590"/>
              <a:gd name="connsiteX8" fmla="*/ 720665 w 747107"/>
              <a:gd name="connsiteY8" fmla="*/ 727328 h 1311590"/>
              <a:gd name="connsiteX9" fmla="*/ 649552 w 747107"/>
              <a:gd name="connsiteY9" fmla="*/ 707353 h 1311590"/>
              <a:gd name="connsiteX10" fmla="*/ 572200 w 747107"/>
              <a:gd name="connsiteY10" fmla="*/ 571275 h 1311590"/>
              <a:gd name="connsiteX11" fmla="*/ 627095 w 747107"/>
              <a:gd name="connsiteY11" fmla="*/ 925827 h 1311590"/>
              <a:gd name="connsiteX12" fmla="*/ 511067 w 747107"/>
              <a:gd name="connsiteY12" fmla="*/ 925827 h 1311590"/>
              <a:gd name="connsiteX13" fmla="*/ 511067 w 747107"/>
              <a:gd name="connsiteY13" fmla="*/ 1264150 h 1311590"/>
              <a:gd name="connsiteX14" fmla="*/ 463658 w 747107"/>
              <a:gd name="connsiteY14" fmla="*/ 1311590 h 1311590"/>
              <a:gd name="connsiteX15" fmla="*/ 453677 w 747107"/>
              <a:gd name="connsiteY15" fmla="*/ 1311590 h 1311590"/>
              <a:gd name="connsiteX16" fmla="*/ 406268 w 747107"/>
              <a:gd name="connsiteY16" fmla="*/ 1264150 h 1311590"/>
              <a:gd name="connsiteX17" fmla="*/ 406268 w 747107"/>
              <a:gd name="connsiteY17" fmla="*/ 925827 h 1311590"/>
              <a:gd name="connsiteX18" fmla="*/ 387554 w 747107"/>
              <a:gd name="connsiteY18" fmla="*/ 925827 h 1311590"/>
              <a:gd name="connsiteX19" fmla="*/ 360107 w 747107"/>
              <a:gd name="connsiteY19" fmla="*/ 925827 h 1311590"/>
              <a:gd name="connsiteX20" fmla="*/ 341393 w 747107"/>
              <a:gd name="connsiteY20" fmla="*/ 925827 h 1311590"/>
              <a:gd name="connsiteX21" fmla="*/ 341393 w 747107"/>
              <a:gd name="connsiteY21" fmla="*/ 1264150 h 1311590"/>
              <a:gd name="connsiteX22" fmla="*/ 295231 w 747107"/>
              <a:gd name="connsiteY22" fmla="*/ 1311590 h 1311590"/>
              <a:gd name="connsiteX23" fmla="*/ 284003 w 747107"/>
              <a:gd name="connsiteY23" fmla="*/ 1311590 h 1311590"/>
              <a:gd name="connsiteX24" fmla="*/ 236594 w 747107"/>
              <a:gd name="connsiteY24" fmla="*/ 1264150 h 1311590"/>
              <a:gd name="connsiteX25" fmla="*/ 236594 w 747107"/>
              <a:gd name="connsiteY25" fmla="*/ 925827 h 1311590"/>
              <a:gd name="connsiteX26" fmla="*/ 119319 w 747107"/>
              <a:gd name="connsiteY26" fmla="*/ 925827 h 1311590"/>
              <a:gd name="connsiteX27" fmla="*/ 175461 w 747107"/>
              <a:gd name="connsiteY27" fmla="*/ 571275 h 1311590"/>
              <a:gd name="connsiteX28" fmla="*/ 98110 w 747107"/>
              <a:gd name="connsiteY28" fmla="*/ 707353 h 1311590"/>
              <a:gd name="connsiteX29" fmla="*/ 26996 w 747107"/>
              <a:gd name="connsiteY29" fmla="*/ 727328 h 1311590"/>
              <a:gd name="connsiteX30" fmla="*/ 7034 w 747107"/>
              <a:gd name="connsiteY30" fmla="*/ 656168 h 1311590"/>
              <a:gd name="connsiteX31" fmla="*/ 194175 w 747107"/>
              <a:gd name="connsiteY31" fmla="*/ 324087 h 1311590"/>
              <a:gd name="connsiteX32" fmla="*/ 242832 w 747107"/>
              <a:gd name="connsiteY32" fmla="*/ 297870 h 1311590"/>
              <a:gd name="connsiteX33" fmla="*/ 371082 w 747107"/>
              <a:gd name="connsiteY33" fmla="*/ 0 h 1311590"/>
              <a:gd name="connsiteX34" fmla="*/ 496171 w 747107"/>
              <a:gd name="connsiteY34" fmla="*/ 126340 h 1311590"/>
              <a:gd name="connsiteX35" fmla="*/ 371082 w 747107"/>
              <a:gd name="connsiteY35" fmla="*/ 251429 h 1311590"/>
              <a:gd name="connsiteX36" fmla="*/ 244742 w 747107"/>
              <a:gd name="connsiteY36" fmla="*/ 126340 h 1311590"/>
              <a:gd name="connsiteX37" fmla="*/ 371082 w 747107"/>
              <a:gd name="connsiteY37"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7" h="1311590">
                <a:moveTo>
                  <a:pt x="242832" y="297870"/>
                </a:moveTo>
                <a:cubicBezTo>
                  <a:pt x="244080" y="297870"/>
                  <a:pt x="245327" y="297870"/>
                  <a:pt x="246575" y="297870"/>
                </a:cubicBezTo>
                <a:lnTo>
                  <a:pt x="360107" y="297870"/>
                </a:lnTo>
                <a:lnTo>
                  <a:pt x="387554" y="297870"/>
                </a:lnTo>
                <a:lnTo>
                  <a:pt x="504829" y="297870"/>
                </a:lnTo>
                <a:cubicBezTo>
                  <a:pt x="506077" y="297870"/>
                  <a:pt x="506077" y="297870"/>
                  <a:pt x="506077" y="297870"/>
                </a:cubicBezTo>
                <a:cubicBezTo>
                  <a:pt x="524791" y="296622"/>
                  <a:pt x="543505" y="306609"/>
                  <a:pt x="553486" y="324087"/>
                </a:cubicBezTo>
                <a:lnTo>
                  <a:pt x="740627" y="656168"/>
                </a:lnTo>
                <a:cubicBezTo>
                  <a:pt x="754351" y="682385"/>
                  <a:pt x="745617" y="713595"/>
                  <a:pt x="720665" y="727328"/>
                </a:cubicBezTo>
                <a:cubicBezTo>
                  <a:pt x="695713" y="742309"/>
                  <a:pt x="664523" y="733570"/>
                  <a:pt x="649552" y="707353"/>
                </a:cubicBezTo>
                <a:lnTo>
                  <a:pt x="572200" y="571275"/>
                </a:lnTo>
                <a:lnTo>
                  <a:pt x="627095" y="925827"/>
                </a:lnTo>
                <a:lnTo>
                  <a:pt x="511067" y="925827"/>
                </a:lnTo>
                <a:lnTo>
                  <a:pt x="511067" y="1264150"/>
                </a:lnTo>
                <a:cubicBezTo>
                  <a:pt x="511067" y="1290366"/>
                  <a:pt x="489858" y="1311590"/>
                  <a:pt x="463658" y="1311590"/>
                </a:cubicBezTo>
                <a:lnTo>
                  <a:pt x="453677" y="1311590"/>
                </a:lnTo>
                <a:cubicBezTo>
                  <a:pt x="427478" y="1311590"/>
                  <a:pt x="406268" y="1290366"/>
                  <a:pt x="406268" y="1264150"/>
                </a:cubicBezTo>
                <a:lnTo>
                  <a:pt x="406268" y="925827"/>
                </a:lnTo>
                <a:lnTo>
                  <a:pt x="387554" y="925827"/>
                </a:lnTo>
                <a:lnTo>
                  <a:pt x="360107" y="925827"/>
                </a:lnTo>
                <a:lnTo>
                  <a:pt x="341393" y="925827"/>
                </a:lnTo>
                <a:lnTo>
                  <a:pt x="341393" y="1264150"/>
                </a:lnTo>
                <a:cubicBezTo>
                  <a:pt x="341393" y="1290366"/>
                  <a:pt x="320184" y="1311590"/>
                  <a:pt x="295231" y="1311590"/>
                </a:cubicBezTo>
                <a:lnTo>
                  <a:pt x="284003" y="1311590"/>
                </a:lnTo>
                <a:cubicBezTo>
                  <a:pt x="257803" y="1311590"/>
                  <a:pt x="236594" y="1290366"/>
                  <a:pt x="236594" y="1264150"/>
                </a:cubicBezTo>
                <a:lnTo>
                  <a:pt x="236594" y="925827"/>
                </a:lnTo>
                <a:lnTo>
                  <a:pt x="119319" y="925827"/>
                </a:lnTo>
                <a:lnTo>
                  <a:pt x="175461" y="571275"/>
                </a:lnTo>
                <a:lnTo>
                  <a:pt x="98110" y="707353"/>
                </a:lnTo>
                <a:cubicBezTo>
                  <a:pt x="84386" y="733570"/>
                  <a:pt x="51948" y="742309"/>
                  <a:pt x="26996" y="727328"/>
                </a:cubicBezTo>
                <a:cubicBezTo>
                  <a:pt x="2044" y="713595"/>
                  <a:pt x="-7937" y="682385"/>
                  <a:pt x="7034" y="656168"/>
                </a:cubicBezTo>
                <a:lnTo>
                  <a:pt x="194175" y="324087"/>
                </a:lnTo>
                <a:cubicBezTo>
                  <a:pt x="204156" y="306609"/>
                  <a:pt x="224118" y="296622"/>
                  <a:pt x="242832" y="297870"/>
                </a:cubicBezTo>
                <a:close/>
                <a:moveTo>
                  <a:pt x="371082" y="0"/>
                </a:moveTo>
                <a:cubicBezTo>
                  <a:pt x="441132" y="0"/>
                  <a:pt x="496171" y="56290"/>
                  <a:pt x="496171" y="126340"/>
                </a:cubicBezTo>
                <a:cubicBezTo>
                  <a:pt x="496171" y="195139"/>
                  <a:pt x="441132" y="251429"/>
                  <a:pt x="371082" y="251429"/>
                </a:cubicBezTo>
                <a:cubicBezTo>
                  <a:pt x="302283" y="251429"/>
                  <a:pt x="244742" y="195139"/>
                  <a:pt x="244742" y="126340"/>
                </a:cubicBezTo>
                <a:cubicBezTo>
                  <a:pt x="244742" y="56290"/>
                  <a:pt x="302283" y="0"/>
                  <a:pt x="371082"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6" name="Freeform 25">
            <a:extLst>
              <a:ext uri="{FF2B5EF4-FFF2-40B4-BE49-F238E27FC236}">
                <a16:creationId xmlns:a16="http://schemas.microsoft.com/office/drawing/2014/main" id="{BFF284EA-8F78-7D4B-A193-F7228F2525F8}"/>
              </a:ext>
            </a:extLst>
          </p:cNvPr>
          <p:cNvSpPr>
            <a:spLocks noChangeArrowheads="1"/>
          </p:cNvSpPr>
          <p:nvPr/>
        </p:nvSpPr>
        <p:spPr bwMode="auto">
          <a:xfrm>
            <a:off x="3160017" y="11197510"/>
            <a:ext cx="747772" cy="1311590"/>
          </a:xfrm>
          <a:custGeom>
            <a:avLst/>
            <a:gdLst>
              <a:gd name="connsiteX0" fmla="*/ 242674 w 747772"/>
              <a:gd name="connsiteY0" fmla="*/ 297870 h 1311590"/>
              <a:gd name="connsiteX1" fmla="*/ 246423 w 747772"/>
              <a:gd name="connsiteY1" fmla="*/ 297870 h 1311590"/>
              <a:gd name="connsiteX2" fmla="*/ 360140 w 747772"/>
              <a:gd name="connsiteY2" fmla="*/ 297870 h 1311590"/>
              <a:gd name="connsiteX3" fmla="*/ 387632 w 747772"/>
              <a:gd name="connsiteY3" fmla="*/ 297870 h 1311590"/>
              <a:gd name="connsiteX4" fmla="*/ 505099 w 747772"/>
              <a:gd name="connsiteY4" fmla="*/ 297870 h 1311590"/>
              <a:gd name="connsiteX5" fmla="*/ 506348 w 747772"/>
              <a:gd name="connsiteY5" fmla="*/ 297870 h 1311590"/>
              <a:gd name="connsiteX6" fmla="*/ 553835 w 747772"/>
              <a:gd name="connsiteY6" fmla="*/ 324087 h 1311590"/>
              <a:gd name="connsiteX7" fmla="*/ 741281 w 747772"/>
              <a:gd name="connsiteY7" fmla="*/ 656168 h 1311590"/>
              <a:gd name="connsiteX8" fmla="*/ 721287 w 747772"/>
              <a:gd name="connsiteY8" fmla="*/ 727328 h 1311590"/>
              <a:gd name="connsiteX9" fmla="*/ 650057 w 747772"/>
              <a:gd name="connsiteY9" fmla="*/ 707353 h 1311590"/>
              <a:gd name="connsiteX10" fmla="*/ 572580 w 747772"/>
              <a:gd name="connsiteY10" fmla="*/ 571275 h 1311590"/>
              <a:gd name="connsiteX11" fmla="*/ 627564 w 747772"/>
              <a:gd name="connsiteY11" fmla="*/ 925827 h 1311590"/>
              <a:gd name="connsiteX12" fmla="*/ 511347 w 747772"/>
              <a:gd name="connsiteY12" fmla="*/ 925827 h 1311590"/>
              <a:gd name="connsiteX13" fmla="*/ 511347 w 747772"/>
              <a:gd name="connsiteY13" fmla="*/ 1264150 h 1311590"/>
              <a:gd name="connsiteX14" fmla="*/ 463861 w 747772"/>
              <a:gd name="connsiteY14" fmla="*/ 1311590 h 1311590"/>
              <a:gd name="connsiteX15" fmla="*/ 452614 w 747772"/>
              <a:gd name="connsiteY15" fmla="*/ 1311590 h 1311590"/>
              <a:gd name="connsiteX16" fmla="*/ 406377 w 747772"/>
              <a:gd name="connsiteY16" fmla="*/ 1264150 h 1311590"/>
              <a:gd name="connsiteX17" fmla="*/ 406377 w 747772"/>
              <a:gd name="connsiteY17" fmla="*/ 925827 h 1311590"/>
              <a:gd name="connsiteX18" fmla="*/ 387632 w 747772"/>
              <a:gd name="connsiteY18" fmla="*/ 925827 h 1311590"/>
              <a:gd name="connsiteX19" fmla="*/ 360140 w 747772"/>
              <a:gd name="connsiteY19" fmla="*/ 925827 h 1311590"/>
              <a:gd name="connsiteX20" fmla="*/ 341396 w 747772"/>
              <a:gd name="connsiteY20" fmla="*/ 925827 h 1311590"/>
              <a:gd name="connsiteX21" fmla="*/ 341396 w 747772"/>
              <a:gd name="connsiteY21" fmla="*/ 1264150 h 1311590"/>
              <a:gd name="connsiteX22" fmla="*/ 295159 w 747772"/>
              <a:gd name="connsiteY22" fmla="*/ 1311590 h 1311590"/>
              <a:gd name="connsiteX23" fmla="*/ 283912 w 747772"/>
              <a:gd name="connsiteY23" fmla="*/ 1311590 h 1311590"/>
              <a:gd name="connsiteX24" fmla="*/ 236426 w 747772"/>
              <a:gd name="connsiteY24" fmla="*/ 1264150 h 1311590"/>
              <a:gd name="connsiteX25" fmla="*/ 236426 w 747772"/>
              <a:gd name="connsiteY25" fmla="*/ 925827 h 1311590"/>
              <a:gd name="connsiteX26" fmla="*/ 120209 w 747772"/>
              <a:gd name="connsiteY26" fmla="*/ 925827 h 1311590"/>
              <a:gd name="connsiteX27" fmla="*/ 175193 w 747772"/>
              <a:gd name="connsiteY27" fmla="*/ 571275 h 1311590"/>
              <a:gd name="connsiteX28" fmla="*/ 97715 w 747772"/>
              <a:gd name="connsiteY28" fmla="*/ 707353 h 1311590"/>
              <a:gd name="connsiteX29" fmla="*/ 26485 w 747772"/>
              <a:gd name="connsiteY29" fmla="*/ 727328 h 1311590"/>
              <a:gd name="connsiteX30" fmla="*/ 6491 w 747772"/>
              <a:gd name="connsiteY30" fmla="*/ 656168 h 1311590"/>
              <a:gd name="connsiteX31" fmla="*/ 193938 w 747772"/>
              <a:gd name="connsiteY31" fmla="*/ 324087 h 1311590"/>
              <a:gd name="connsiteX32" fmla="*/ 242674 w 747772"/>
              <a:gd name="connsiteY32" fmla="*/ 297870 h 1311590"/>
              <a:gd name="connsiteX33" fmla="*/ 376635 w 747772"/>
              <a:gd name="connsiteY33" fmla="*/ 0 h 1311590"/>
              <a:gd name="connsiteX34" fmla="*/ 502352 w 747772"/>
              <a:gd name="connsiteY34" fmla="*/ 126340 h 1311590"/>
              <a:gd name="connsiteX35" fmla="*/ 376635 w 747772"/>
              <a:gd name="connsiteY35" fmla="*/ 251429 h 1311590"/>
              <a:gd name="connsiteX36" fmla="*/ 250917 w 747772"/>
              <a:gd name="connsiteY36" fmla="*/ 126340 h 1311590"/>
              <a:gd name="connsiteX37" fmla="*/ 376635 w 747772"/>
              <a:gd name="connsiteY37"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772" h="1311590">
                <a:moveTo>
                  <a:pt x="242674" y="297870"/>
                </a:moveTo>
                <a:cubicBezTo>
                  <a:pt x="243923" y="297870"/>
                  <a:pt x="245173" y="297870"/>
                  <a:pt x="246423" y="297870"/>
                </a:cubicBezTo>
                <a:lnTo>
                  <a:pt x="360140" y="297870"/>
                </a:lnTo>
                <a:lnTo>
                  <a:pt x="387632" y="297870"/>
                </a:lnTo>
                <a:lnTo>
                  <a:pt x="505099" y="297870"/>
                </a:lnTo>
                <a:lnTo>
                  <a:pt x="506348" y="297870"/>
                </a:lnTo>
                <a:cubicBezTo>
                  <a:pt x="525093" y="296622"/>
                  <a:pt x="543838" y="306609"/>
                  <a:pt x="553835" y="324087"/>
                </a:cubicBezTo>
                <a:lnTo>
                  <a:pt x="741281" y="656168"/>
                </a:lnTo>
                <a:cubicBezTo>
                  <a:pt x="755028" y="682385"/>
                  <a:pt x="746280" y="713595"/>
                  <a:pt x="721287" y="727328"/>
                </a:cubicBezTo>
                <a:cubicBezTo>
                  <a:pt x="696294" y="742309"/>
                  <a:pt x="663804" y="733570"/>
                  <a:pt x="650057" y="707353"/>
                </a:cubicBezTo>
                <a:lnTo>
                  <a:pt x="572580" y="571275"/>
                </a:lnTo>
                <a:lnTo>
                  <a:pt x="627564" y="925827"/>
                </a:lnTo>
                <a:lnTo>
                  <a:pt x="511347" y="925827"/>
                </a:lnTo>
                <a:lnTo>
                  <a:pt x="511347" y="1264150"/>
                </a:lnTo>
                <a:cubicBezTo>
                  <a:pt x="511347" y="1290366"/>
                  <a:pt x="490103" y="1311590"/>
                  <a:pt x="463861" y="1311590"/>
                </a:cubicBezTo>
                <a:lnTo>
                  <a:pt x="452614" y="1311590"/>
                </a:lnTo>
                <a:cubicBezTo>
                  <a:pt x="427621" y="1311590"/>
                  <a:pt x="406377" y="1290366"/>
                  <a:pt x="406377" y="1264150"/>
                </a:cubicBezTo>
                <a:lnTo>
                  <a:pt x="406377" y="925827"/>
                </a:lnTo>
                <a:lnTo>
                  <a:pt x="387632" y="925827"/>
                </a:lnTo>
                <a:lnTo>
                  <a:pt x="360140" y="925827"/>
                </a:lnTo>
                <a:lnTo>
                  <a:pt x="341396" y="925827"/>
                </a:lnTo>
                <a:lnTo>
                  <a:pt x="341396" y="1264150"/>
                </a:lnTo>
                <a:cubicBezTo>
                  <a:pt x="341396" y="1290366"/>
                  <a:pt x="320152" y="1311590"/>
                  <a:pt x="295159" y="1311590"/>
                </a:cubicBezTo>
                <a:lnTo>
                  <a:pt x="283912" y="1311590"/>
                </a:lnTo>
                <a:cubicBezTo>
                  <a:pt x="257670" y="1311590"/>
                  <a:pt x="236426" y="1290366"/>
                  <a:pt x="236426" y="1264150"/>
                </a:cubicBezTo>
                <a:lnTo>
                  <a:pt x="236426" y="925827"/>
                </a:lnTo>
                <a:lnTo>
                  <a:pt x="120209" y="925827"/>
                </a:lnTo>
                <a:lnTo>
                  <a:pt x="175193" y="571275"/>
                </a:lnTo>
                <a:lnTo>
                  <a:pt x="97715" y="707353"/>
                </a:lnTo>
                <a:cubicBezTo>
                  <a:pt x="83969" y="733570"/>
                  <a:pt x="51478" y="742309"/>
                  <a:pt x="26485" y="727328"/>
                </a:cubicBezTo>
                <a:cubicBezTo>
                  <a:pt x="1493" y="713595"/>
                  <a:pt x="-7255" y="682385"/>
                  <a:pt x="6491" y="656168"/>
                </a:cubicBezTo>
                <a:lnTo>
                  <a:pt x="193938" y="324087"/>
                </a:lnTo>
                <a:cubicBezTo>
                  <a:pt x="203935" y="306609"/>
                  <a:pt x="223929" y="296622"/>
                  <a:pt x="242674" y="297870"/>
                </a:cubicBezTo>
                <a:close/>
                <a:moveTo>
                  <a:pt x="376635" y="0"/>
                </a:moveTo>
                <a:cubicBezTo>
                  <a:pt x="446340" y="0"/>
                  <a:pt x="502352" y="56290"/>
                  <a:pt x="502352" y="126340"/>
                </a:cubicBezTo>
                <a:cubicBezTo>
                  <a:pt x="502352" y="195139"/>
                  <a:pt x="446340" y="251429"/>
                  <a:pt x="376635" y="251429"/>
                </a:cubicBezTo>
                <a:cubicBezTo>
                  <a:pt x="308175" y="251429"/>
                  <a:pt x="250917" y="195139"/>
                  <a:pt x="250917" y="126340"/>
                </a:cubicBezTo>
                <a:cubicBezTo>
                  <a:pt x="250917" y="56290"/>
                  <a:pt x="308175" y="0"/>
                  <a:pt x="376635"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27" name="Freeform 26">
            <a:extLst>
              <a:ext uri="{FF2B5EF4-FFF2-40B4-BE49-F238E27FC236}">
                <a16:creationId xmlns:a16="http://schemas.microsoft.com/office/drawing/2014/main" id="{F6510AAF-2496-BE46-B0A7-80D68A7E20F5}"/>
              </a:ext>
            </a:extLst>
          </p:cNvPr>
          <p:cNvSpPr>
            <a:spLocks noChangeArrowheads="1"/>
          </p:cNvSpPr>
          <p:nvPr/>
        </p:nvSpPr>
        <p:spPr bwMode="auto">
          <a:xfrm>
            <a:off x="4115808" y="11197510"/>
            <a:ext cx="747772" cy="1311590"/>
          </a:xfrm>
          <a:custGeom>
            <a:avLst/>
            <a:gdLst>
              <a:gd name="connsiteX0" fmla="*/ 242674 w 747772"/>
              <a:gd name="connsiteY0" fmla="*/ 297870 h 1311590"/>
              <a:gd name="connsiteX1" fmla="*/ 245173 w 747772"/>
              <a:gd name="connsiteY1" fmla="*/ 297870 h 1311590"/>
              <a:gd name="connsiteX2" fmla="*/ 360140 w 747772"/>
              <a:gd name="connsiteY2" fmla="*/ 297870 h 1311590"/>
              <a:gd name="connsiteX3" fmla="*/ 387632 w 747772"/>
              <a:gd name="connsiteY3" fmla="*/ 297870 h 1311590"/>
              <a:gd name="connsiteX4" fmla="*/ 506349 w 747772"/>
              <a:gd name="connsiteY4" fmla="*/ 297870 h 1311590"/>
              <a:gd name="connsiteX5" fmla="*/ 553835 w 747772"/>
              <a:gd name="connsiteY5" fmla="*/ 324087 h 1311590"/>
              <a:gd name="connsiteX6" fmla="*/ 741282 w 747772"/>
              <a:gd name="connsiteY6" fmla="*/ 656168 h 1311590"/>
              <a:gd name="connsiteX7" fmla="*/ 721287 w 747772"/>
              <a:gd name="connsiteY7" fmla="*/ 727328 h 1311590"/>
              <a:gd name="connsiteX8" fmla="*/ 650058 w 747772"/>
              <a:gd name="connsiteY8" fmla="*/ 707353 h 1311590"/>
              <a:gd name="connsiteX9" fmla="*/ 572580 w 747772"/>
              <a:gd name="connsiteY9" fmla="*/ 571275 h 1311590"/>
              <a:gd name="connsiteX10" fmla="*/ 627564 w 747772"/>
              <a:gd name="connsiteY10" fmla="*/ 925827 h 1311590"/>
              <a:gd name="connsiteX11" fmla="*/ 511347 w 747772"/>
              <a:gd name="connsiteY11" fmla="*/ 925827 h 1311590"/>
              <a:gd name="connsiteX12" fmla="*/ 511347 w 747772"/>
              <a:gd name="connsiteY12" fmla="*/ 1264150 h 1311590"/>
              <a:gd name="connsiteX13" fmla="*/ 463861 w 747772"/>
              <a:gd name="connsiteY13" fmla="*/ 1311590 h 1311590"/>
              <a:gd name="connsiteX14" fmla="*/ 452614 w 747772"/>
              <a:gd name="connsiteY14" fmla="*/ 1311590 h 1311590"/>
              <a:gd name="connsiteX15" fmla="*/ 406377 w 747772"/>
              <a:gd name="connsiteY15" fmla="*/ 1264150 h 1311590"/>
              <a:gd name="connsiteX16" fmla="*/ 406377 w 747772"/>
              <a:gd name="connsiteY16" fmla="*/ 925827 h 1311590"/>
              <a:gd name="connsiteX17" fmla="*/ 387632 w 747772"/>
              <a:gd name="connsiteY17" fmla="*/ 925827 h 1311590"/>
              <a:gd name="connsiteX18" fmla="*/ 360140 w 747772"/>
              <a:gd name="connsiteY18" fmla="*/ 925827 h 1311590"/>
              <a:gd name="connsiteX19" fmla="*/ 341396 w 747772"/>
              <a:gd name="connsiteY19" fmla="*/ 925827 h 1311590"/>
              <a:gd name="connsiteX20" fmla="*/ 341396 w 747772"/>
              <a:gd name="connsiteY20" fmla="*/ 1264150 h 1311590"/>
              <a:gd name="connsiteX21" fmla="*/ 295159 w 747772"/>
              <a:gd name="connsiteY21" fmla="*/ 1311590 h 1311590"/>
              <a:gd name="connsiteX22" fmla="*/ 283912 w 747772"/>
              <a:gd name="connsiteY22" fmla="*/ 1311590 h 1311590"/>
              <a:gd name="connsiteX23" fmla="*/ 236426 w 747772"/>
              <a:gd name="connsiteY23" fmla="*/ 1264150 h 1311590"/>
              <a:gd name="connsiteX24" fmla="*/ 236426 w 747772"/>
              <a:gd name="connsiteY24" fmla="*/ 925827 h 1311590"/>
              <a:gd name="connsiteX25" fmla="*/ 120209 w 747772"/>
              <a:gd name="connsiteY25" fmla="*/ 925827 h 1311590"/>
              <a:gd name="connsiteX26" fmla="*/ 175193 w 747772"/>
              <a:gd name="connsiteY26" fmla="*/ 571275 h 1311590"/>
              <a:gd name="connsiteX27" fmla="*/ 97715 w 747772"/>
              <a:gd name="connsiteY27" fmla="*/ 707353 h 1311590"/>
              <a:gd name="connsiteX28" fmla="*/ 26485 w 747772"/>
              <a:gd name="connsiteY28" fmla="*/ 727328 h 1311590"/>
              <a:gd name="connsiteX29" fmla="*/ 6491 w 747772"/>
              <a:gd name="connsiteY29" fmla="*/ 656168 h 1311590"/>
              <a:gd name="connsiteX30" fmla="*/ 193938 w 747772"/>
              <a:gd name="connsiteY30" fmla="*/ 324087 h 1311590"/>
              <a:gd name="connsiteX31" fmla="*/ 242674 w 747772"/>
              <a:gd name="connsiteY31" fmla="*/ 297870 h 1311590"/>
              <a:gd name="connsiteX32" fmla="*/ 370514 w 747772"/>
              <a:gd name="connsiteY32" fmla="*/ 0 h 1311590"/>
              <a:gd name="connsiteX33" fmla="*/ 496854 w 747772"/>
              <a:gd name="connsiteY33" fmla="*/ 126340 h 1311590"/>
              <a:gd name="connsiteX34" fmla="*/ 370514 w 747772"/>
              <a:gd name="connsiteY34" fmla="*/ 251429 h 1311590"/>
              <a:gd name="connsiteX35" fmla="*/ 245425 w 747772"/>
              <a:gd name="connsiteY35" fmla="*/ 126340 h 1311590"/>
              <a:gd name="connsiteX36" fmla="*/ 370514 w 747772"/>
              <a:gd name="connsiteY36"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47772" h="1311590">
                <a:moveTo>
                  <a:pt x="242674" y="297870"/>
                </a:moveTo>
                <a:cubicBezTo>
                  <a:pt x="243924" y="297870"/>
                  <a:pt x="245173" y="297870"/>
                  <a:pt x="245173" y="297870"/>
                </a:cubicBezTo>
                <a:lnTo>
                  <a:pt x="360140" y="297870"/>
                </a:lnTo>
                <a:lnTo>
                  <a:pt x="387632" y="297870"/>
                </a:lnTo>
                <a:lnTo>
                  <a:pt x="506349" y="297870"/>
                </a:lnTo>
                <a:cubicBezTo>
                  <a:pt x="525093" y="296622"/>
                  <a:pt x="543838" y="306609"/>
                  <a:pt x="553835" y="324087"/>
                </a:cubicBezTo>
                <a:lnTo>
                  <a:pt x="741282" y="656168"/>
                </a:lnTo>
                <a:cubicBezTo>
                  <a:pt x="755028" y="682385"/>
                  <a:pt x="746280" y="713595"/>
                  <a:pt x="721287" y="727328"/>
                </a:cubicBezTo>
                <a:cubicBezTo>
                  <a:pt x="696294" y="742309"/>
                  <a:pt x="663804" y="733570"/>
                  <a:pt x="650058" y="707353"/>
                </a:cubicBezTo>
                <a:lnTo>
                  <a:pt x="572580" y="571275"/>
                </a:lnTo>
                <a:lnTo>
                  <a:pt x="627564" y="925827"/>
                </a:lnTo>
                <a:lnTo>
                  <a:pt x="511347" y="925827"/>
                </a:lnTo>
                <a:lnTo>
                  <a:pt x="511347" y="1264150"/>
                </a:lnTo>
                <a:cubicBezTo>
                  <a:pt x="511347" y="1290366"/>
                  <a:pt x="490103" y="1311590"/>
                  <a:pt x="463861" y="1311590"/>
                </a:cubicBezTo>
                <a:lnTo>
                  <a:pt x="452614" y="1311590"/>
                </a:lnTo>
                <a:cubicBezTo>
                  <a:pt x="427621" y="1311590"/>
                  <a:pt x="406377" y="1290366"/>
                  <a:pt x="406377" y="1264150"/>
                </a:cubicBezTo>
                <a:lnTo>
                  <a:pt x="406377" y="925827"/>
                </a:lnTo>
                <a:lnTo>
                  <a:pt x="387632" y="925827"/>
                </a:lnTo>
                <a:lnTo>
                  <a:pt x="360140" y="925827"/>
                </a:lnTo>
                <a:lnTo>
                  <a:pt x="341396" y="925827"/>
                </a:lnTo>
                <a:lnTo>
                  <a:pt x="341396" y="1264150"/>
                </a:lnTo>
                <a:cubicBezTo>
                  <a:pt x="341396" y="1290366"/>
                  <a:pt x="320152" y="1311590"/>
                  <a:pt x="295159" y="1311590"/>
                </a:cubicBezTo>
                <a:lnTo>
                  <a:pt x="283912" y="1311590"/>
                </a:lnTo>
                <a:cubicBezTo>
                  <a:pt x="257670" y="1311590"/>
                  <a:pt x="236426" y="1290366"/>
                  <a:pt x="236426" y="1264150"/>
                </a:cubicBezTo>
                <a:lnTo>
                  <a:pt x="236426" y="925827"/>
                </a:lnTo>
                <a:lnTo>
                  <a:pt x="120209" y="925827"/>
                </a:lnTo>
                <a:lnTo>
                  <a:pt x="175193" y="571275"/>
                </a:lnTo>
                <a:lnTo>
                  <a:pt x="97715" y="707353"/>
                </a:lnTo>
                <a:cubicBezTo>
                  <a:pt x="83969" y="733570"/>
                  <a:pt x="51478" y="742309"/>
                  <a:pt x="26485" y="727328"/>
                </a:cubicBezTo>
                <a:cubicBezTo>
                  <a:pt x="1493" y="713595"/>
                  <a:pt x="-7255" y="682385"/>
                  <a:pt x="6491" y="656168"/>
                </a:cubicBezTo>
                <a:lnTo>
                  <a:pt x="193938" y="324087"/>
                </a:lnTo>
                <a:cubicBezTo>
                  <a:pt x="203935" y="306609"/>
                  <a:pt x="223929" y="296622"/>
                  <a:pt x="242674" y="297870"/>
                </a:cubicBezTo>
                <a:close/>
                <a:moveTo>
                  <a:pt x="370514" y="0"/>
                </a:moveTo>
                <a:cubicBezTo>
                  <a:pt x="440564" y="0"/>
                  <a:pt x="496854" y="56290"/>
                  <a:pt x="496854" y="126340"/>
                </a:cubicBezTo>
                <a:cubicBezTo>
                  <a:pt x="496854" y="195139"/>
                  <a:pt x="440564" y="251429"/>
                  <a:pt x="370514" y="251429"/>
                </a:cubicBezTo>
                <a:cubicBezTo>
                  <a:pt x="300464" y="251429"/>
                  <a:pt x="245425" y="195139"/>
                  <a:pt x="245425" y="126340"/>
                </a:cubicBezTo>
                <a:cubicBezTo>
                  <a:pt x="245425" y="56290"/>
                  <a:pt x="300464" y="0"/>
                  <a:pt x="370514"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8" name="Freeform 27">
            <a:extLst>
              <a:ext uri="{FF2B5EF4-FFF2-40B4-BE49-F238E27FC236}">
                <a16:creationId xmlns:a16="http://schemas.microsoft.com/office/drawing/2014/main" id="{862DD027-7CF9-344D-98B2-8AA6B1B6133E}"/>
              </a:ext>
            </a:extLst>
          </p:cNvPr>
          <p:cNvSpPr>
            <a:spLocks noChangeArrowheads="1"/>
          </p:cNvSpPr>
          <p:nvPr/>
        </p:nvSpPr>
        <p:spPr bwMode="auto">
          <a:xfrm>
            <a:off x="5066092" y="11197510"/>
            <a:ext cx="747107" cy="1311590"/>
          </a:xfrm>
          <a:custGeom>
            <a:avLst/>
            <a:gdLst>
              <a:gd name="connsiteX0" fmla="*/ 242278 w 747107"/>
              <a:gd name="connsiteY0" fmla="*/ 297870 h 1311590"/>
              <a:gd name="connsiteX1" fmla="*/ 246021 w 747107"/>
              <a:gd name="connsiteY1" fmla="*/ 297870 h 1311590"/>
              <a:gd name="connsiteX2" fmla="*/ 359553 w 747107"/>
              <a:gd name="connsiteY2" fmla="*/ 297870 h 1311590"/>
              <a:gd name="connsiteX3" fmla="*/ 387001 w 747107"/>
              <a:gd name="connsiteY3" fmla="*/ 297870 h 1311590"/>
              <a:gd name="connsiteX4" fmla="*/ 505523 w 747107"/>
              <a:gd name="connsiteY4" fmla="*/ 297870 h 1311590"/>
              <a:gd name="connsiteX5" fmla="*/ 551685 w 747107"/>
              <a:gd name="connsiteY5" fmla="*/ 324087 h 1311590"/>
              <a:gd name="connsiteX6" fmla="*/ 740073 w 747107"/>
              <a:gd name="connsiteY6" fmla="*/ 656168 h 1311590"/>
              <a:gd name="connsiteX7" fmla="*/ 720112 w 747107"/>
              <a:gd name="connsiteY7" fmla="*/ 727328 h 1311590"/>
              <a:gd name="connsiteX8" fmla="*/ 648998 w 747107"/>
              <a:gd name="connsiteY8" fmla="*/ 707353 h 1311590"/>
              <a:gd name="connsiteX9" fmla="*/ 571646 w 747107"/>
              <a:gd name="connsiteY9" fmla="*/ 571275 h 1311590"/>
              <a:gd name="connsiteX10" fmla="*/ 627789 w 747107"/>
              <a:gd name="connsiteY10" fmla="*/ 925827 h 1311590"/>
              <a:gd name="connsiteX11" fmla="*/ 510514 w 747107"/>
              <a:gd name="connsiteY11" fmla="*/ 925827 h 1311590"/>
              <a:gd name="connsiteX12" fmla="*/ 510514 w 747107"/>
              <a:gd name="connsiteY12" fmla="*/ 1264150 h 1311590"/>
              <a:gd name="connsiteX13" fmla="*/ 463105 w 747107"/>
              <a:gd name="connsiteY13" fmla="*/ 1311590 h 1311590"/>
              <a:gd name="connsiteX14" fmla="*/ 451876 w 747107"/>
              <a:gd name="connsiteY14" fmla="*/ 1311590 h 1311590"/>
              <a:gd name="connsiteX15" fmla="*/ 405715 w 747107"/>
              <a:gd name="connsiteY15" fmla="*/ 1264150 h 1311590"/>
              <a:gd name="connsiteX16" fmla="*/ 405715 w 747107"/>
              <a:gd name="connsiteY16" fmla="*/ 925827 h 1311590"/>
              <a:gd name="connsiteX17" fmla="*/ 387001 w 747107"/>
              <a:gd name="connsiteY17" fmla="*/ 925827 h 1311590"/>
              <a:gd name="connsiteX18" fmla="*/ 359553 w 747107"/>
              <a:gd name="connsiteY18" fmla="*/ 925827 h 1311590"/>
              <a:gd name="connsiteX19" fmla="*/ 340839 w 747107"/>
              <a:gd name="connsiteY19" fmla="*/ 925827 h 1311590"/>
              <a:gd name="connsiteX20" fmla="*/ 340839 w 747107"/>
              <a:gd name="connsiteY20" fmla="*/ 1264150 h 1311590"/>
              <a:gd name="connsiteX21" fmla="*/ 293430 w 747107"/>
              <a:gd name="connsiteY21" fmla="*/ 1311590 h 1311590"/>
              <a:gd name="connsiteX22" fmla="*/ 283449 w 747107"/>
              <a:gd name="connsiteY22" fmla="*/ 1311590 h 1311590"/>
              <a:gd name="connsiteX23" fmla="*/ 236040 w 747107"/>
              <a:gd name="connsiteY23" fmla="*/ 1264150 h 1311590"/>
              <a:gd name="connsiteX24" fmla="*/ 236040 w 747107"/>
              <a:gd name="connsiteY24" fmla="*/ 925827 h 1311590"/>
              <a:gd name="connsiteX25" fmla="*/ 120013 w 747107"/>
              <a:gd name="connsiteY25" fmla="*/ 925827 h 1311590"/>
              <a:gd name="connsiteX26" fmla="*/ 174908 w 747107"/>
              <a:gd name="connsiteY26" fmla="*/ 571275 h 1311590"/>
              <a:gd name="connsiteX27" fmla="*/ 97556 w 747107"/>
              <a:gd name="connsiteY27" fmla="*/ 707353 h 1311590"/>
              <a:gd name="connsiteX28" fmla="*/ 26443 w 747107"/>
              <a:gd name="connsiteY28" fmla="*/ 727328 h 1311590"/>
              <a:gd name="connsiteX29" fmla="*/ 6481 w 747107"/>
              <a:gd name="connsiteY29" fmla="*/ 656168 h 1311590"/>
              <a:gd name="connsiteX30" fmla="*/ 193622 w 747107"/>
              <a:gd name="connsiteY30" fmla="*/ 324087 h 1311590"/>
              <a:gd name="connsiteX31" fmla="*/ 242278 w 747107"/>
              <a:gd name="connsiteY31" fmla="*/ 297870 h 1311590"/>
              <a:gd name="connsiteX32" fmla="*/ 376021 w 747107"/>
              <a:gd name="connsiteY32" fmla="*/ 0 h 1311590"/>
              <a:gd name="connsiteX33" fmla="*/ 502361 w 747107"/>
              <a:gd name="connsiteY33" fmla="*/ 126340 h 1311590"/>
              <a:gd name="connsiteX34" fmla="*/ 376021 w 747107"/>
              <a:gd name="connsiteY34" fmla="*/ 251429 h 1311590"/>
              <a:gd name="connsiteX35" fmla="*/ 250932 w 747107"/>
              <a:gd name="connsiteY35" fmla="*/ 126340 h 1311590"/>
              <a:gd name="connsiteX36" fmla="*/ 376021 w 747107"/>
              <a:gd name="connsiteY36"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47107" h="1311590">
                <a:moveTo>
                  <a:pt x="242278" y="297870"/>
                </a:moveTo>
                <a:cubicBezTo>
                  <a:pt x="243526" y="297870"/>
                  <a:pt x="244774" y="297870"/>
                  <a:pt x="246021" y="297870"/>
                </a:cubicBezTo>
                <a:lnTo>
                  <a:pt x="359553" y="297870"/>
                </a:lnTo>
                <a:lnTo>
                  <a:pt x="387001" y="297870"/>
                </a:lnTo>
                <a:lnTo>
                  <a:pt x="505523" y="297870"/>
                </a:lnTo>
                <a:cubicBezTo>
                  <a:pt x="524237" y="296622"/>
                  <a:pt x="542952" y="306609"/>
                  <a:pt x="551685" y="324087"/>
                </a:cubicBezTo>
                <a:lnTo>
                  <a:pt x="740073" y="656168"/>
                </a:lnTo>
                <a:cubicBezTo>
                  <a:pt x="755045" y="682385"/>
                  <a:pt x="745064" y="713595"/>
                  <a:pt x="720112" y="727328"/>
                </a:cubicBezTo>
                <a:cubicBezTo>
                  <a:pt x="695160" y="742309"/>
                  <a:pt x="662722" y="733570"/>
                  <a:pt x="648998" y="707353"/>
                </a:cubicBezTo>
                <a:lnTo>
                  <a:pt x="571646" y="571275"/>
                </a:lnTo>
                <a:lnTo>
                  <a:pt x="627789" y="925827"/>
                </a:lnTo>
                <a:lnTo>
                  <a:pt x="510514" y="925827"/>
                </a:lnTo>
                <a:lnTo>
                  <a:pt x="510514" y="1264150"/>
                </a:lnTo>
                <a:cubicBezTo>
                  <a:pt x="510514" y="1290366"/>
                  <a:pt x="489305" y="1311590"/>
                  <a:pt x="463105" y="1311590"/>
                </a:cubicBezTo>
                <a:lnTo>
                  <a:pt x="451876" y="1311590"/>
                </a:lnTo>
                <a:cubicBezTo>
                  <a:pt x="426924" y="1311590"/>
                  <a:pt x="405715" y="1290366"/>
                  <a:pt x="405715" y="1264150"/>
                </a:cubicBezTo>
                <a:lnTo>
                  <a:pt x="405715" y="925827"/>
                </a:lnTo>
                <a:lnTo>
                  <a:pt x="387001" y="925827"/>
                </a:lnTo>
                <a:lnTo>
                  <a:pt x="359553" y="925827"/>
                </a:lnTo>
                <a:lnTo>
                  <a:pt x="340839" y="925827"/>
                </a:lnTo>
                <a:lnTo>
                  <a:pt x="340839" y="1264150"/>
                </a:lnTo>
                <a:cubicBezTo>
                  <a:pt x="340839" y="1290366"/>
                  <a:pt x="319630" y="1311590"/>
                  <a:pt x="293430" y="1311590"/>
                </a:cubicBezTo>
                <a:lnTo>
                  <a:pt x="283449" y="1311590"/>
                </a:lnTo>
                <a:cubicBezTo>
                  <a:pt x="257250" y="1311590"/>
                  <a:pt x="236040" y="1290366"/>
                  <a:pt x="236040" y="1264150"/>
                </a:cubicBezTo>
                <a:lnTo>
                  <a:pt x="236040" y="925827"/>
                </a:lnTo>
                <a:lnTo>
                  <a:pt x="120013" y="925827"/>
                </a:lnTo>
                <a:lnTo>
                  <a:pt x="174908" y="571275"/>
                </a:lnTo>
                <a:lnTo>
                  <a:pt x="97556" y="707353"/>
                </a:lnTo>
                <a:cubicBezTo>
                  <a:pt x="83832" y="733570"/>
                  <a:pt x="51395" y="742309"/>
                  <a:pt x="26443" y="727328"/>
                </a:cubicBezTo>
                <a:cubicBezTo>
                  <a:pt x="1490" y="713595"/>
                  <a:pt x="-7243" y="682385"/>
                  <a:pt x="6481" y="656168"/>
                </a:cubicBezTo>
                <a:lnTo>
                  <a:pt x="193622" y="324087"/>
                </a:lnTo>
                <a:cubicBezTo>
                  <a:pt x="203603" y="306609"/>
                  <a:pt x="223564" y="296622"/>
                  <a:pt x="242278" y="297870"/>
                </a:cubicBezTo>
                <a:close/>
                <a:moveTo>
                  <a:pt x="376021" y="0"/>
                </a:moveTo>
                <a:cubicBezTo>
                  <a:pt x="444820" y="0"/>
                  <a:pt x="502361" y="56290"/>
                  <a:pt x="502361" y="126340"/>
                </a:cubicBezTo>
                <a:cubicBezTo>
                  <a:pt x="502361" y="195139"/>
                  <a:pt x="444820" y="251429"/>
                  <a:pt x="376021" y="251429"/>
                </a:cubicBezTo>
                <a:cubicBezTo>
                  <a:pt x="305971" y="251429"/>
                  <a:pt x="250932" y="195139"/>
                  <a:pt x="250932" y="126340"/>
                </a:cubicBezTo>
                <a:cubicBezTo>
                  <a:pt x="250932" y="56290"/>
                  <a:pt x="305971" y="0"/>
                  <a:pt x="376021"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29" name="Freeform 28">
            <a:extLst>
              <a:ext uri="{FF2B5EF4-FFF2-40B4-BE49-F238E27FC236}">
                <a16:creationId xmlns:a16="http://schemas.microsoft.com/office/drawing/2014/main" id="{EE0D15E9-987F-1C43-AA10-C51DB2949A97}"/>
              </a:ext>
            </a:extLst>
          </p:cNvPr>
          <p:cNvSpPr>
            <a:spLocks noChangeArrowheads="1"/>
          </p:cNvSpPr>
          <p:nvPr/>
        </p:nvSpPr>
        <p:spPr bwMode="auto">
          <a:xfrm>
            <a:off x="6021893" y="11197510"/>
            <a:ext cx="747775" cy="1311590"/>
          </a:xfrm>
          <a:custGeom>
            <a:avLst/>
            <a:gdLst>
              <a:gd name="connsiteX0" fmla="*/ 242675 w 747775"/>
              <a:gd name="connsiteY0" fmla="*/ 297870 h 1311590"/>
              <a:gd name="connsiteX1" fmla="*/ 246424 w 747775"/>
              <a:gd name="connsiteY1" fmla="*/ 297870 h 1311590"/>
              <a:gd name="connsiteX2" fmla="*/ 358892 w 747775"/>
              <a:gd name="connsiteY2" fmla="*/ 297870 h 1311590"/>
              <a:gd name="connsiteX3" fmla="*/ 388884 w 747775"/>
              <a:gd name="connsiteY3" fmla="*/ 297870 h 1311590"/>
              <a:gd name="connsiteX4" fmla="*/ 506351 w 747775"/>
              <a:gd name="connsiteY4" fmla="*/ 297870 h 1311590"/>
              <a:gd name="connsiteX5" fmla="*/ 553837 w 747775"/>
              <a:gd name="connsiteY5" fmla="*/ 324087 h 1311590"/>
              <a:gd name="connsiteX6" fmla="*/ 741284 w 747775"/>
              <a:gd name="connsiteY6" fmla="*/ 656168 h 1311590"/>
              <a:gd name="connsiteX7" fmla="*/ 721290 w 747775"/>
              <a:gd name="connsiteY7" fmla="*/ 727328 h 1311590"/>
              <a:gd name="connsiteX8" fmla="*/ 650060 w 747775"/>
              <a:gd name="connsiteY8" fmla="*/ 707353 h 1311590"/>
              <a:gd name="connsiteX9" fmla="*/ 572582 w 747775"/>
              <a:gd name="connsiteY9" fmla="*/ 571275 h 1311590"/>
              <a:gd name="connsiteX10" fmla="*/ 627566 w 747775"/>
              <a:gd name="connsiteY10" fmla="*/ 925827 h 1311590"/>
              <a:gd name="connsiteX11" fmla="*/ 511349 w 747775"/>
              <a:gd name="connsiteY11" fmla="*/ 925827 h 1311590"/>
              <a:gd name="connsiteX12" fmla="*/ 511349 w 747775"/>
              <a:gd name="connsiteY12" fmla="*/ 1264150 h 1311590"/>
              <a:gd name="connsiteX13" fmla="*/ 463863 w 747775"/>
              <a:gd name="connsiteY13" fmla="*/ 1311590 h 1311590"/>
              <a:gd name="connsiteX14" fmla="*/ 453865 w 747775"/>
              <a:gd name="connsiteY14" fmla="*/ 1311590 h 1311590"/>
              <a:gd name="connsiteX15" fmla="*/ 406379 w 747775"/>
              <a:gd name="connsiteY15" fmla="*/ 1264150 h 1311590"/>
              <a:gd name="connsiteX16" fmla="*/ 406379 w 747775"/>
              <a:gd name="connsiteY16" fmla="*/ 925827 h 1311590"/>
              <a:gd name="connsiteX17" fmla="*/ 388884 w 747775"/>
              <a:gd name="connsiteY17" fmla="*/ 925827 h 1311590"/>
              <a:gd name="connsiteX18" fmla="*/ 358892 w 747775"/>
              <a:gd name="connsiteY18" fmla="*/ 925827 h 1311590"/>
              <a:gd name="connsiteX19" fmla="*/ 341397 w 747775"/>
              <a:gd name="connsiteY19" fmla="*/ 925827 h 1311590"/>
              <a:gd name="connsiteX20" fmla="*/ 341397 w 747775"/>
              <a:gd name="connsiteY20" fmla="*/ 1264150 h 1311590"/>
              <a:gd name="connsiteX21" fmla="*/ 293910 w 747775"/>
              <a:gd name="connsiteY21" fmla="*/ 1311590 h 1311590"/>
              <a:gd name="connsiteX22" fmla="*/ 283913 w 747775"/>
              <a:gd name="connsiteY22" fmla="*/ 1311590 h 1311590"/>
              <a:gd name="connsiteX23" fmla="*/ 236427 w 747775"/>
              <a:gd name="connsiteY23" fmla="*/ 1264150 h 1311590"/>
              <a:gd name="connsiteX24" fmla="*/ 236427 w 747775"/>
              <a:gd name="connsiteY24" fmla="*/ 925827 h 1311590"/>
              <a:gd name="connsiteX25" fmla="*/ 120209 w 747775"/>
              <a:gd name="connsiteY25" fmla="*/ 925827 h 1311590"/>
              <a:gd name="connsiteX26" fmla="*/ 175194 w 747775"/>
              <a:gd name="connsiteY26" fmla="*/ 571275 h 1311590"/>
              <a:gd name="connsiteX27" fmla="*/ 97716 w 747775"/>
              <a:gd name="connsiteY27" fmla="*/ 707353 h 1311590"/>
              <a:gd name="connsiteX28" fmla="*/ 26486 w 747775"/>
              <a:gd name="connsiteY28" fmla="*/ 727328 h 1311590"/>
              <a:gd name="connsiteX29" fmla="*/ 6491 w 747775"/>
              <a:gd name="connsiteY29" fmla="*/ 656168 h 1311590"/>
              <a:gd name="connsiteX30" fmla="*/ 193939 w 747775"/>
              <a:gd name="connsiteY30" fmla="*/ 324087 h 1311590"/>
              <a:gd name="connsiteX31" fmla="*/ 242675 w 747775"/>
              <a:gd name="connsiteY31" fmla="*/ 297870 h 1311590"/>
              <a:gd name="connsiteX32" fmla="*/ 371143 w 747775"/>
              <a:gd name="connsiteY32" fmla="*/ 0 h 1311590"/>
              <a:gd name="connsiteX33" fmla="*/ 496861 w 747775"/>
              <a:gd name="connsiteY33" fmla="*/ 126340 h 1311590"/>
              <a:gd name="connsiteX34" fmla="*/ 371143 w 747775"/>
              <a:gd name="connsiteY34" fmla="*/ 251429 h 1311590"/>
              <a:gd name="connsiteX35" fmla="*/ 245425 w 747775"/>
              <a:gd name="connsiteY35" fmla="*/ 126340 h 1311590"/>
              <a:gd name="connsiteX36" fmla="*/ 371143 w 747775"/>
              <a:gd name="connsiteY36"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47775" h="1311590">
                <a:moveTo>
                  <a:pt x="242675" y="297870"/>
                </a:moveTo>
                <a:cubicBezTo>
                  <a:pt x="243925" y="297870"/>
                  <a:pt x="245174" y="297870"/>
                  <a:pt x="246424" y="297870"/>
                </a:cubicBezTo>
                <a:lnTo>
                  <a:pt x="358892" y="297870"/>
                </a:lnTo>
                <a:lnTo>
                  <a:pt x="388884" y="297870"/>
                </a:lnTo>
                <a:lnTo>
                  <a:pt x="506351" y="297870"/>
                </a:lnTo>
                <a:cubicBezTo>
                  <a:pt x="525095" y="296622"/>
                  <a:pt x="543840" y="306609"/>
                  <a:pt x="553837" y="324087"/>
                </a:cubicBezTo>
                <a:lnTo>
                  <a:pt x="741284" y="656168"/>
                </a:lnTo>
                <a:cubicBezTo>
                  <a:pt x="755031" y="682385"/>
                  <a:pt x="746283" y="713595"/>
                  <a:pt x="721290" y="727328"/>
                </a:cubicBezTo>
                <a:cubicBezTo>
                  <a:pt x="696297" y="742309"/>
                  <a:pt x="663806" y="733570"/>
                  <a:pt x="650060" y="707353"/>
                </a:cubicBezTo>
                <a:lnTo>
                  <a:pt x="572582" y="571275"/>
                </a:lnTo>
                <a:lnTo>
                  <a:pt x="627566" y="925827"/>
                </a:lnTo>
                <a:lnTo>
                  <a:pt x="511349" y="925827"/>
                </a:lnTo>
                <a:lnTo>
                  <a:pt x="511349" y="1264150"/>
                </a:lnTo>
                <a:cubicBezTo>
                  <a:pt x="511349" y="1290366"/>
                  <a:pt x="490105" y="1311590"/>
                  <a:pt x="463863" y="1311590"/>
                </a:cubicBezTo>
                <a:lnTo>
                  <a:pt x="453865" y="1311590"/>
                </a:lnTo>
                <a:cubicBezTo>
                  <a:pt x="427623" y="1311590"/>
                  <a:pt x="406379" y="1290366"/>
                  <a:pt x="406379" y="1264150"/>
                </a:cubicBezTo>
                <a:lnTo>
                  <a:pt x="406379" y="925827"/>
                </a:lnTo>
                <a:lnTo>
                  <a:pt x="388884" y="925827"/>
                </a:lnTo>
                <a:lnTo>
                  <a:pt x="358892" y="925827"/>
                </a:lnTo>
                <a:lnTo>
                  <a:pt x="341397" y="925827"/>
                </a:lnTo>
                <a:lnTo>
                  <a:pt x="341397" y="1264150"/>
                </a:lnTo>
                <a:cubicBezTo>
                  <a:pt x="341397" y="1290366"/>
                  <a:pt x="320153" y="1311590"/>
                  <a:pt x="293910" y="1311590"/>
                </a:cubicBezTo>
                <a:lnTo>
                  <a:pt x="283913" y="1311590"/>
                </a:lnTo>
                <a:cubicBezTo>
                  <a:pt x="257671" y="1311590"/>
                  <a:pt x="236427" y="1290366"/>
                  <a:pt x="236427" y="1264150"/>
                </a:cubicBezTo>
                <a:lnTo>
                  <a:pt x="236427" y="925827"/>
                </a:lnTo>
                <a:lnTo>
                  <a:pt x="120209" y="925827"/>
                </a:lnTo>
                <a:lnTo>
                  <a:pt x="175194" y="571275"/>
                </a:lnTo>
                <a:lnTo>
                  <a:pt x="97716" y="707353"/>
                </a:lnTo>
                <a:cubicBezTo>
                  <a:pt x="82720" y="733570"/>
                  <a:pt x="51479" y="742309"/>
                  <a:pt x="26486" y="727328"/>
                </a:cubicBezTo>
                <a:cubicBezTo>
                  <a:pt x="1493" y="713595"/>
                  <a:pt x="-7255" y="682385"/>
                  <a:pt x="6491" y="656168"/>
                </a:cubicBezTo>
                <a:lnTo>
                  <a:pt x="193939" y="324087"/>
                </a:lnTo>
                <a:cubicBezTo>
                  <a:pt x="203936" y="306609"/>
                  <a:pt x="222680" y="296622"/>
                  <a:pt x="242675" y="297870"/>
                </a:cubicBezTo>
                <a:close/>
                <a:moveTo>
                  <a:pt x="371143" y="0"/>
                </a:moveTo>
                <a:cubicBezTo>
                  <a:pt x="439603" y="0"/>
                  <a:pt x="496861" y="56290"/>
                  <a:pt x="496861" y="126340"/>
                </a:cubicBezTo>
                <a:cubicBezTo>
                  <a:pt x="496861" y="195139"/>
                  <a:pt x="439603" y="251429"/>
                  <a:pt x="371143" y="251429"/>
                </a:cubicBezTo>
                <a:cubicBezTo>
                  <a:pt x="301438" y="251429"/>
                  <a:pt x="245425" y="195139"/>
                  <a:pt x="245425" y="126340"/>
                </a:cubicBezTo>
                <a:cubicBezTo>
                  <a:pt x="245425" y="56290"/>
                  <a:pt x="301438" y="0"/>
                  <a:pt x="37114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0" name="Freeform 29">
            <a:extLst>
              <a:ext uri="{FF2B5EF4-FFF2-40B4-BE49-F238E27FC236}">
                <a16:creationId xmlns:a16="http://schemas.microsoft.com/office/drawing/2014/main" id="{4EC62AD1-0049-5D4F-ACD7-9581973FAC8C}"/>
              </a:ext>
            </a:extLst>
          </p:cNvPr>
          <p:cNvSpPr>
            <a:spLocks noChangeArrowheads="1"/>
          </p:cNvSpPr>
          <p:nvPr/>
        </p:nvSpPr>
        <p:spPr bwMode="auto">
          <a:xfrm>
            <a:off x="6972191" y="9258466"/>
            <a:ext cx="747772" cy="1311591"/>
          </a:xfrm>
          <a:custGeom>
            <a:avLst/>
            <a:gdLst>
              <a:gd name="connsiteX0" fmla="*/ 242674 w 747772"/>
              <a:gd name="connsiteY0" fmla="*/ 302113 h 1311591"/>
              <a:gd name="connsiteX1" fmla="*/ 246423 w 747772"/>
              <a:gd name="connsiteY1" fmla="*/ 302113 h 1311591"/>
              <a:gd name="connsiteX2" fmla="*/ 358891 w 747772"/>
              <a:gd name="connsiteY2" fmla="*/ 302113 h 1311591"/>
              <a:gd name="connsiteX3" fmla="*/ 388882 w 747772"/>
              <a:gd name="connsiteY3" fmla="*/ 302113 h 1311591"/>
              <a:gd name="connsiteX4" fmla="*/ 505099 w 747772"/>
              <a:gd name="connsiteY4" fmla="*/ 302113 h 1311591"/>
              <a:gd name="connsiteX5" fmla="*/ 506349 w 747772"/>
              <a:gd name="connsiteY5" fmla="*/ 302113 h 1311591"/>
              <a:gd name="connsiteX6" fmla="*/ 553835 w 747772"/>
              <a:gd name="connsiteY6" fmla="*/ 328220 h 1311591"/>
              <a:gd name="connsiteX7" fmla="*/ 741282 w 747772"/>
              <a:gd name="connsiteY7" fmla="*/ 660154 h 1311591"/>
              <a:gd name="connsiteX8" fmla="*/ 721287 w 747772"/>
              <a:gd name="connsiteY8" fmla="*/ 731017 h 1311591"/>
              <a:gd name="connsiteX9" fmla="*/ 650058 w 747772"/>
              <a:gd name="connsiteY9" fmla="*/ 711126 h 1311591"/>
              <a:gd name="connsiteX10" fmla="*/ 572580 w 747772"/>
              <a:gd name="connsiteY10" fmla="*/ 575617 h 1311591"/>
              <a:gd name="connsiteX11" fmla="*/ 627564 w 747772"/>
              <a:gd name="connsiteY11" fmla="*/ 927442 h 1311591"/>
              <a:gd name="connsiteX12" fmla="*/ 510098 w 747772"/>
              <a:gd name="connsiteY12" fmla="*/ 927442 h 1311591"/>
              <a:gd name="connsiteX13" fmla="*/ 510098 w 747772"/>
              <a:gd name="connsiteY13" fmla="*/ 1264349 h 1311591"/>
              <a:gd name="connsiteX14" fmla="*/ 463861 w 747772"/>
              <a:gd name="connsiteY14" fmla="*/ 1311591 h 1311591"/>
              <a:gd name="connsiteX15" fmla="*/ 453864 w 747772"/>
              <a:gd name="connsiteY15" fmla="*/ 1311591 h 1311591"/>
              <a:gd name="connsiteX16" fmla="*/ 406377 w 747772"/>
              <a:gd name="connsiteY16" fmla="*/ 1264349 h 1311591"/>
              <a:gd name="connsiteX17" fmla="*/ 406377 w 747772"/>
              <a:gd name="connsiteY17" fmla="*/ 927442 h 1311591"/>
              <a:gd name="connsiteX18" fmla="*/ 388882 w 747772"/>
              <a:gd name="connsiteY18" fmla="*/ 927442 h 1311591"/>
              <a:gd name="connsiteX19" fmla="*/ 358891 w 747772"/>
              <a:gd name="connsiteY19" fmla="*/ 927442 h 1311591"/>
              <a:gd name="connsiteX20" fmla="*/ 341396 w 747772"/>
              <a:gd name="connsiteY20" fmla="*/ 927442 h 1311591"/>
              <a:gd name="connsiteX21" fmla="*/ 341396 w 747772"/>
              <a:gd name="connsiteY21" fmla="*/ 1265592 h 1311591"/>
              <a:gd name="connsiteX22" fmla="*/ 293909 w 747772"/>
              <a:gd name="connsiteY22" fmla="*/ 1311591 h 1311591"/>
              <a:gd name="connsiteX23" fmla="*/ 283912 w 747772"/>
              <a:gd name="connsiteY23" fmla="*/ 1311591 h 1311591"/>
              <a:gd name="connsiteX24" fmla="*/ 236426 w 747772"/>
              <a:gd name="connsiteY24" fmla="*/ 1265592 h 1311591"/>
              <a:gd name="connsiteX25" fmla="*/ 236426 w 747772"/>
              <a:gd name="connsiteY25" fmla="*/ 927442 h 1311591"/>
              <a:gd name="connsiteX26" fmla="*/ 120209 w 747772"/>
              <a:gd name="connsiteY26" fmla="*/ 927442 h 1311591"/>
              <a:gd name="connsiteX27" fmla="*/ 175193 w 747772"/>
              <a:gd name="connsiteY27" fmla="*/ 575617 h 1311591"/>
              <a:gd name="connsiteX28" fmla="*/ 97715 w 747772"/>
              <a:gd name="connsiteY28" fmla="*/ 711126 h 1311591"/>
              <a:gd name="connsiteX29" fmla="*/ 26486 w 747772"/>
              <a:gd name="connsiteY29" fmla="*/ 731017 h 1311591"/>
              <a:gd name="connsiteX30" fmla="*/ 6491 w 747772"/>
              <a:gd name="connsiteY30" fmla="*/ 660154 h 1311591"/>
              <a:gd name="connsiteX31" fmla="*/ 193938 w 747772"/>
              <a:gd name="connsiteY31" fmla="*/ 328220 h 1311591"/>
              <a:gd name="connsiteX32" fmla="*/ 242674 w 747772"/>
              <a:gd name="connsiteY32" fmla="*/ 302113 h 1311591"/>
              <a:gd name="connsiteX33" fmla="*/ 376636 w 747772"/>
              <a:gd name="connsiteY33" fmla="*/ 0 h 1311591"/>
              <a:gd name="connsiteX34" fmla="*/ 502354 w 747772"/>
              <a:gd name="connsiteY34" fmla="*/ 125718 h 1311591"/>
              <a:gd name="connsiteX35" fmla="*/ 376636 w 747772"/>
              <a:gd name="connsiteY35" fmla="*/ 251435 h 1311591"/>
              <a:gd name="connsiteX36" fmla="*/ 250918 w 747772"/>
              <a:gd name="connsiteY36" fmla="*/ 125718 h 1311591"/>
              <a:gd name="connsiteX37" fmla="*/ 376636 w 747772"/>
              <a:gd name="connsiteY37"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772" h="1311591">
                <a:moveTo>
                  <a:pt x="242674" y="302113"/>
                </a:moveTo>
                <a:cubicBezTo>
                  <a:pt x="243924" y="302113"/>
                  <a:pt x="245173" y="302113"/>
                  <a:pt x="246423" y="302113"/>
                </a:cubicBezTo>
                <a:lnTo>
                  <a:pt x="358891" y="302113"/>
                </a:lnTo>
                <a:lnTo>
                  <a:pt x="388882" y="302113"/>
                </a:lnTo>
                <a:lnTo>
                  <a:pt x="505099" y="302113"/>
                </a:lnTo>
                <a:cubicBezTo>
                  <a:pt x="506349" y="302113"/>
                  <a:pt x="506349" y="302113"/>
                  <a:pt x="506349" y="302113"/>
                </a:cubicBezTo>
                <a:cubicBezTo>
                  <a:pt x="525093" y="302113"/>
                  <a:pt x="543838" y="310815"/>
                  <a:pt x="553835" y="328220"/>
                </a:cubicBezTo>
                <a:lnTo>
                  <a:pt x="741282" y="660154"/>
                </a:lnTo>
                <a:cubicBezTo>
                  <a:pt x="755028" y="683775"/>
                  <a:pt x="746280" y="716098"/>
                  <a:pt x="721287" y="731017"/>
                </a:cubicBezTo>
                <a:cubicBezTo>
                  <a:pt x="696294" y="744692"/>
                  <a:pt x="663804" y="735990"/>
                  <a:pt x="650058" y="711126"/>
                </a:cubicBezTo>
                <a:lnTo>
                  <a:pt x="572580" y="575617"/>
                </a:lnTo>
                <a:lnTo>
                  <a:pt x="627564" y="927442"/>
                </a:lnTo>
                <a:lnTo>
                  <a:pt x="510098" y="927442"/>
                </a:lnTo>
                <a:lnTo>
                  <a:pt x="510098" y="1264349"/>
                </a:lnTo>
                <a:cubicBezTo>
                  <a:pt x="510098" y="1290456"/>
                  <a:pt x="490103" y="1311591"/>
                  <a:pt x="463861" y="1311591"/>
                </a:cubicBezTo>
                <a:lnTo>
                  <a:pt x="453864" y="1311591"/>
                </a:lnTo>
                <a:cubicBezTo>
                  <a:pt x="427621" y="1311591"/>
                  <a:pt x="406377" y="1290456"/>
                  <a:pt x="406377" y="1264349"/>
                </a:cubicBezTo>
                <a:lnTo>
                  <a:pt x="406377" y="927442"/>
                </a:lnTo>
                <a:lnTo>
                  <a:pt x="388882" y="927442"/>
                </a:lnTo>
                <a:lnTo>
                  <a:pt x="358891" y="927442"/>
                </a:lnTo>
                <a:lnTo>
                  <a:pt x="341396" y="927442"/>
                </a:lnTo>
                <a:lnTo>
                  <a:pt x="341396" y="1265592"/>
                </a:lnTo>
                <a:cubicBezTo>
                  <a:pt x="341396" y="1290456"/>
                  <a:pt x="320152" y="1311591"/>
                  <a:pt x="293909" y="1311591"/>
                </a:cubicBezTo>
                <a:lnTo>
                  <a:pt x="283912" y="1311591"/>
                </a:lnTo>
                <a:cubicBezTo>
                  <a:pt x="257670" y="1311591"/>
                  <a:pt x="236426" y="1290456"/>
                  <a:pt x="236426" y="1265592"/>
                </a:cubicBezTo>
                <a:lnTo>
                  <a:pt x="236426" y="927442"/>
                </a:lnTo>
                <a:lnTo>
                  <a:pt x="120209" y="927442"/>
                </a:lnTo>
                <a:lnTo>
                  <a:pt x="175193" y="575617"/>
                </a:lnTo>
                <a:lnTo>
                  <a:pt x="97715" y="711126"/>
                </a:lnTo>
                <a:cubicBezTo>
                  <a:pt x="82720" y="735990"/>
                  <a:pt x="51478" y="744692"/>
                  <a:pt x="26486" y="731017"/>
                </a:cubicBezTo>
                <a:cubicBezTo>
                  <a:pt x="1493" y="716098"/>
                  <a:pt x="-7255" y="683775"/>
                  <a:pt x="6491" y="660154"/>
                </a:cubicBezTo>
                <a:lnTo>
                  <a:pt x="193938" y="328220"/>
                </a:lnTo>
                <a:cubicBezTo>
                  <a:pt x="203935" y="310815"/>
                  <a:pt x="223929" y="302113"/>
                  <a:pt x="242674" y="302113"/>
                </a:cubicBezTo>
                <a:close/>
                <a:moveTo>
                  <a:pt x="376636" y="0"/>
                </a:moveTo>
                <a:cubicBezTo>
                  <a:pt x="446341" y="0"/>
                  <a:pt x="502354" y="57258"/>
                  <a:pt x="502354" y="125718"/>
                </a:cubicBezTo>
                <a:cubicBezTo>
                  <a:pt x="502354" y="195422"/>
                  <a:pt x="446341" y="251435"/>
                  <a:pt x="376636" y="251435"/>
                </a:cubicBezTo>
                <a:cubicBezTo>
                  <a:pt x="306931" y="251435"/>
                  <a:pt x="250918" y="195422"/>
                  <a:pt x="250918" y="125718"/>
                </a:cubicBezTo>
                <a:cubicBezTo>
                  <a:pt x="250918" y="57258"/>
                  <a:pt x="306931" y="0"/>
                  <a:pt x="376636"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31" name="Freeform 30">
            <a:extLst>
              <a:ext uri="{FF2B5EF4-FFF2-40B4-BE49-F238E27FC236}">
                <a16:creationId xmlns:a16="http://schemas.microsoft.com/office/drawing/2014/main" id="{147993A9-7423-EF4F-A9F3-F4559A96522E}"/>
              </a:ext>
            </a:extLst>
          </p:cNvPr>
          <p:cNvSpPr>
            <a:spLocks noChangeArrowheads="1"/>
          </p:cNvSpPr>
          <p:nvPr/>
        </p:nvSpPr>
        <p:spPr bwMode="auto">
          <a:xfrm>
            <a:off x="7928663" y="9258466"/>
            <a:ext cx="747103" cy="1311591"/>
          </a:xfrm>
          <a:custGeom>
            <a:avLst/>
            <a:gdLst>
              <a:gd name="connsiteX0" fmla="*/ 242831 w 747103"/>
              <a:gd name="connsiteY0" fmla="*/ 302113 h 1311591"/>
              <a:gd name="connsiteX1" fmla="*/ 246574 w 747103"/>
              <a:gd name="connsiteY1" fmla="*/ 302113 h 1311591"/>
              <a:gd name="connsiteX2" fmla="*/ 358858 w 747103"/>
              <a:gd name="connsiteY2" fmla="*/ 302113 h 1311591"/>
              <a:gd name="connsiteX3" fmla="*/ 387553 w 747103"/>
              <a:gd name="connsiteY3" fmla="*/ 302113 h 1311591"/>
              <a:gd name="connsiteX4" fmla="*/ 504827 w 747103"/>
              <a:gd name="connsiteY4" fmla="*/ 302113 h 1311591"/>
              <a:gd name="connsiteX5" fmla="*/ 506075 w 747103"/>
              <a:gd name="connsiteY5" fmla="*/ 302113 h 1311591"/>
              <a:gd name="connsiteX6" fmla="*/ 553484 w 747103"/>
              <a:gd name="connsiteY6" fmla="*/ 328220 h 1311591"/>
              <a:gd name="connsiteX7" fmla="*/ 740624 w 747103"/>
              <a:gd name="connsiteY7" fmla="*/ 660154 h 1311591"/>
              <a:gd name="connsiteX8" fmla="*/ 720662 w 747103"/>
              <a:gd name="connsiteY8" fmla="*/ 731017 h 1311591"/>
              <a:gd name="connsiteX9" fmla="*/ 649549 w 747103"/>
              <a:gd name="connsiteY9" fmla="*/ 711126 h 1311591"/>
              <a:gd name="connsiteX10" fmla="*/ 572198 w 747103"/>
              <a:gd name="connsiteY10" fmla="*/ 575617 h 1311591"/>
              <a:gd name="connsiteX11" fmla="*/ 627092 w 747103"/>
              <a:gd name="connsiteY11" fmla="*/ 927442 h 1311591"/>
              <a:gd name="connsiteX12" fmla="*/ 509818 w 747103"/>
              <a:gd name="connsiteY12" fmla="*/ 927442 h 1311591"/>
              <a:gd name="connsiteX13" fmla="*/ 509818 w 747103"/>
              <a:gd name="connsiteY13" fmla="*/ 1264349 h 1311591"/>
              <a:gd name="connsiteX14" fmla="*/ 463656 w 747103"/>
              <a:gd name="connsiteY14" fmla="*/ 1311591 h 1311591"/>
              <a:gd name="connsiteX15" fmla="*/ 453676 w 747103"/>
              <a:gd name="connsiteY15" fmla="*/ 1311591 h 1311591"/>
              <a:gd name="connsiteX16" fmla="*/ 406267 w 747103"/>
              <a:gd name="connsiteY16" fmla="*/ 1264349 h 1311591"/>
              <a:gd name="connsiteX17" fmla="*/ 406267 w 747103"/>
              <a:gd name="connsiteY17" fmla="*/ 927442 h 1311591"/>
              <a:gd name="connsiteX18" fmla="*/ 387553 w 747103"/>
              <a:gd name="connsiteY18" fmla="*/ 927442 h 1311591"/>
              <a:gd name="connsiteX19" fmla="*/ 358858 w 747103"/>
              <a:gd name="connsiteY19" fmla="*/ 927442 h 1311591"/>
              <a:gd name="connsiteX20" fmla="*/ 341392 w 747103"/>
              <a:gd name="connsiteY20" fmla="*/ 927442 h 1311591"/>
              <a:gd name="connsiteX21" fmla="*/ 341392 w 747103"/>
              <a:gd name="connsiteY21" fmla="*/ 1265592 h 1311591"/>
              <a:gd name="connsiteX22" fmla="*/ 293983 w 747103"/>
              <a:gd name="connsiteY22" fmla="*/ 1311591 h 1311591"/>
              <a:gd name="connsiteX23" fmla="*/ 284002 w 747103"/>
              <a:gd name="connsiteY23" fmla="*/ 1311591 h 1311591"/>
              <a:gd name="connsiteX24" fmla="*/ 236593 w 747103"/>
              <a:gd name="connsiteY24" fmla="*/ 1265592 h 1311591"/>
              <a:gd name="connsiteX25" fmla="*/ 236593 w 747103"/>
              <a:gd name="connsiteY25" fmla="*/ 927442 h 1311591"/>
              <a:gd name="connsiteX26" fmla="*/ 120566 w 747103"/>
              <a:gd name="connsiteY26" fmla="*/ 927442 h 1311591"/>
              <a:gd name="connsiteX27" fmla="*/ 174213 w 747103"/>
              <a:gd name="connsiteY27" fmla="*/ 575617 h 1311591"/>
              <a:gd name="connsiteX28" fmla="*/ 98109 w 747103"/>
              <a:gd name="connsiteY28" fmla="*/ 711126 h 1311591"/>
              <a:gd name="connsiteX29" fmla="*/ 26996 w 747103"/>
              <a:gd name="connsiteY29" fmla="*/ 731017 h 1311591"/>
              <a:gd name="connsiteX30" fmla="*/ 7034 w 747103"/>
              <a:gd name="connsiteY30" fmla="*/ 660154 h 1311591"/>
              <a:gd name="connsiteX31" fmla="*/ 194175 w 747103"/>
              <a:gd name="connsiteY31" fmla="*/ 328220 h 1311591"/>
              <a:gd name="connsiteX32" fmla="*/ 242831 w 747103"/>
              <a:gd name="connsiteY32" fmla="*/ 302113 h 1311591"/>
              <a:gd name="connsiteX33" fmla="*/ 370463 w 747103"/>
              <a:gd name="connsiteY33" fmla="*/ 0 h 1311591"/>
              <a:gd name="connsiteX34" fmla="*/ 496180 w 747103"/>
              <a:gd name="connsiteY34" fmla="*/ 125718 h 1311591"/>
              <a:gd name="connsiteX35" fmla="*/ 370463 w 747103"/>
              <a:gd name="connsiteY35" fmla="*/ 251435 h 1311591"/>
              <a:gd name="connsiteX36" fmla="*/ 244745 w 747103"/>
              <a:gd name="connsiteY36" fmla="*/ 125718 h 1311591"/>
              <a:gd name="connsiteX37" fmla="*/ 370463 w 747103"/>
              <a:gd name="connsiteY37"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3" h="1311591">
                <a:moveTo>
                  <a:pt x="242831" y="302113"/>
                </a:moveTo>
                <a:cubicBezTo>
                  <a:pt x="244079" y="302113"/>
                  <a:pt x="245326" y="302113"/>
                  <a:pt x="246574" y="302113"/>
                </a:cubicBezTo>
                <a:lnTo>
                  <a:pt x="358858" y="302113"/>
                </a:lnTo>
                <a:lnTo>
                  <a:pt x="387553" y="302113"/>
                </a:lnTo>
                <a:lnTo>
                  <a:pt x="504827" y="302113"/>
                </a:lnTo>
                <a:cubicBezTo>
                  <a:pt x="506075" y="302113"/>
                  <a:pt x="506075" y="302113"/>
                  <a:pt x="506075" y="302113"/>
                </a:cubicBezTo>
                <a:cubicBezTo>
                  <a:pt x="524789" y="302113"/>
                  <a:pt x="543503" y="310815"/>
                  <a:pt x="553484" y="328220"/>
                </a:cubicBezTo>
                <a:lnTo>
                  <a:pt x="740624" y="660154"/>
                </a:lnTo>
                <a:cubicBezTo>
                  <a:pt x="754347" y="683775"/>
                  <a:pt x="745614" y="716098"/>
                  <a:pt x="720662" y="731017"/>
                </a:cubicBezTo>
                <a:cubicBezTo>
                  <a:pt x="695710" y="744692"/>
                  <a:pt x="664520" y="735990"/>
                  <a:pt x="649549" y="711126"/>
                </a:cubicBezTo>
                <a:lnTo>
                  <a:pt x="572198" y="575617"/>
                </a:lnTo>
                <a:lnTo>
                  <a:pt x="627092" y="927442"/>
                </a:lnTo>
                <a:lnTo>
                  <a:pt x="509818" y="927442"/>
                </a:lnTo>
                <a:lnTo>
                  <a:pt x="509818" y="1264349"/>
                </a:lnTo>
                <a:cubicBezTo>
                  <a:pt x="509818" y="1290456"/>
                  <a:pt x="489856" y="1311591"/>
                  <a:pt x="463656" y="1311591"/>
                </a:cubicBezTo>
                <a:lnTo>
                  <a:pt x="453676" y="1311591"/>
                </a:lnTo>
                <a:cubicBezTo>
                  <a:pt x="427476" y="1311591"/>
                  <a:pt x="406267" y="1290456"/>
                  <a:pt x="406267" y="1264349"/>
                </a:cubicBezTo>
                <a:lnTo>
                  <a:pt x="406267" y="927442"/>
                </a:lnTo>
                <a:lnTo>
                  <a:pt x="387553" y="927442"/>
                </a:lnTo>
                <a:lnTo>
                  <a:pt x="358858" y="927442"/>
                </a:lnTo>
                <a:lnTo>
                  <a:pt x="341392" y="927442"/>
                </a:lnTo>
                <a:lnTo>
                  <a:pt x="341392" y="1265592"/>
                </a:lnTo>
                <a:cubicBezTo>
                  <a:pt x="341392" y="1290456"/>
                  <a:pt x="320182" y="1311591"/>
                  <a:pt x="293983" y="1311591"/>
                </a:cubicBezTo>
                <a:lnTo>
                  <a:pt x="284002" y="1311591"/>
                </a:lnTo>
                <a:cubicBezTo>
                  <a:pt x="257802" y="1311591"/>
                  <a:pt x="236593" y="1290456"/>
                  <a:pt x="236593" y="1265592"/>
                </a:cubicBezTo>
                <a:lnTo>
                  <a:pt x="236593" y="927442"/>
                </a:lnTo>
                <a:lnTo>
                  <a:pt x="120566" y="927442"/>
                </a:lnTo>
                <a:lnTo>
                  <a:pt x="174213" y="575617"/>
                </a:lnTo>
                <a:lnTo>
                  <a:pt x="98109" y="711126"/>
                </a:lnTo>
                <a:cubicBezTo>
                  <a:pt x="84386" y="735990"/>
                  <a:pt x="51948" y="744692"/>
                  <a:pt x="26996" y="731017"/>
                </a:cubicBezTo>
                <a:cubicBezTo>
                  <a:pt x="2044" y="716098"/>
                  <a:pt x="-7937" y="683775"/>
                  <a:pt x="7034" y="660154"/>
                </a:cubicBezTo>
                <a:lnTo>
                  <a:pt x="194175" y="328220"/>
                </a:lnTo>
                <a:cubicBezTo>
                  <a:pt x="204155" y="310815"/>
                  <a:pt x="222869" y="302113"/>
                  <a:pt x="242831" y="302113"/>
                </a:cubicBezTo>
                <a:close/>
                <a:moveTo>
                  <a:pt x="370463" y="0"/>
                </a:moveTo>
                <a:cubicBezTo>
                  <a:pt x="440168" y="0"/>
                  <a:pt x="496180" y="57258"/>
                  <a:pt x="496180" y="125718"/>
                </a:cubicBezTo>
                <a:cubicBezTo>
                  <a:pt x="496180" y="195422"/>
                  <a:pt x="440168" y="251435"/>
                  <a:pt x="370463" y="251435"/>
                </a:cubicBezTo>
                <a:cubicBezTo>
                  <a:pt x="300758" y="251435"/>
                  <a:pt x="244745" y="195422"/>
                  <a:pt x="244745" y="125718"/>
                </a:cubicBezTo>
                <a:cubicBezTo>
                  <a:pt x="244745" y="57258"/>
                  <a:pt x="300758" y="0"/>
                  <a:pt x="370463"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32" name="Freeform 31">
            <a:extLst>
              <a:ext uri="{FF2B5EF4-FFF2-40B4-BE49-F238E27FC236}">
                <a16:creationId xmlns:a16="http://schemas.microsoft.com/office/drawing/2014/main" id="{734D08FC-E5E7-D346-BEE9-B2D1CB2F912D}"/>
              </a:ext>
            </a:extLst>
          </p:cNvPr>
          <p:cNvSpPr>
            <a:spLocks noChangeArrowheads="1"/>
          </p:cNvSpPr>
          <p:nvPr/>
        </p:nvSpPr>
        <p:spPr bwMode="auto">
          <a:xfrm>
            <a:off x="8878961" y="9258466"/>
            <a:ext cx="747106" cy="1311591"/>
          </a:xfrm>
          <a:custGeom>
            <a:avLst/>
            <a:gdLst>
              <a:gd name="connsiteX0" fmla="*/ 242832 w 747106"/>
              <a:gd name="connsiteY0" fmla="*/ 302113 h 1311591"/>
              <a:gd name="connsiteX1" fmla="*/ 245327 w 747106"/>
              <a:gd name="connsiteY1" fmla="*/ 302113 h 1311591"/>
              <a:gd name="connsiteX2" fmla="*/ 358859 w 747106"/>
              <a:gd name="connsiteY2" fmla="*/ 302113 h 1311591"/>
              <a:gd name="connsiteX3" fmla="*/ 387554 w 747106"/>
              <a:gd name="connsiteY3" fmla="*/ 302113 h 1311591"/>
              <a:gd name="connsiteX4" fmla="*/ 504829 w 747106"/>
              <a:gd name="connsiteY4" fmla="*/ 302113 h 1311591"/>
              <a:gd name="connsiteX5" fmla="*/ 506077 w 747106"/>
              <a:gd name="connsiteY5" fmla="*/ 302113 h 1311591"/>
              <a:gd name="connsiteX6" fmla="*/ 553486 w 747106"/>
              <a:gd name="connsiteY6" fmla="*/ 328220 h 1311591"/>
              <a:gd name="connsiteX7" fmla="*/ 740627 w 747106"/>
              <a:gd name="connsiteY7" fmla="*/ 660154 h 1311591"/>
              <a:gd name="connsiteX8" fmla="*/ 720665 w 747106"/>
              <a:gd name="connsiteY8" fmla="*/ 731017 h 1311591"/>
              <a:gd name="connsiteX9" fmla="*/ 649551 w 747106"/>
              <a:gd name="connsiteY9" fmla="*/ 711126 h 1311591"/>
              <a:gd name="connsiteX10" fmla="*/ 572200 w 747106"/>
              <a:gd name="connsiteY10" fmla="*/ 575617 h 1311591"/>
              <a:gd name="connsiteX11" fmla="*/ 627095 w 747106"/>
              <a:gd name="connsiteY11" fmla="*/ 927442 h 1311591"/>
              <a:gd name="connsiteX12" fmla="*/ 511067 w 747106"/>
              <a:gd name="connsiteY12" fmla="*/ 927442 h 1311591"/>
              <a:gd name="connsiteX13" fmla="*/ 511067 w 747106"/>
              <a:gd name="connsiteY13" fmla="*/ 1264349 h 1311591"/>
              <a:gd name="connsiteX14" fmla="*/ 463658 w 747106"/>
              <a:gd name="connsiteY14" fmla="*/ 1311591 h 1311591"/>
              <a:gd name="connsiteX15" fmla="*/ 452430 w 747106"/>
              <a:gd name="connsiteY15" fmla="*/ 1311591 h 1311591"/>
              <a:gd name="connsiteX16" fmla="*/ 406268 w 747106"/>
              <a:gd name="connsiteY16" fmla="*/ 1264349 h 1311591"/>
              <a:gd name="connsiteX17" fmla="*/ 406268 w 747106"/>
              <a:gd name="connsiteY17" fmla="*/ 927442 h 1311591"/>
              <a:gd name="connsiteX18" fmla="*/ 387554 w 747106"/>
              <a:gd name="connsiteY18" fmla="*/ 927442 h 1311591"/>
              <a:gd name="connsiteX19" fmla="*/ 358859 w 747106"/>
              <a:gd name="connsiteY19" fmla="*/ 927442 h 1311591"/>
              <a:gd name="connsiteX20" fmla="*/ 341393 w 747106"/>
              <a:gd name="connsiteY20" fmla="*/ 927442 h 1311591"/>
              <a:gd name="connsiteX21" fmla="*/ 341393 w 747106"/>
              <a:gd name="connsiteY21" fmla="*/ 1265592 h 1311591"/>
              <a:gd name="connsiteX22" fmla="*/ 293984 w 747106"/>
              <a:gd name="connsiteY22" fmla="*/ 1311591 h 1311591"/>
              <a:gd name="connsiteX23" fmla="*/ 284003 w 747106"/>
              <a:gd name="connsiteY23" fmla="*/ 1311591 h 1311591"/>
              <a:gd name="connsiteX24" fmla="*/ 236594 w 747106"/>
              <a:gd name="connsiteY24" fmla="*/ 1265592 h 1311591"/>
              <a:gd name="connsiteX25" fmla="*/ 236594 w 747106"/>
              <a:gd name="connsiteY25" fmla="*/ 927442 h 1311591"/>
              <a:gd name="connsiteX26" fmla="*/ 120566 w 747106"/>
              <a:gd name="connsiteY26" fmla="*/ 927442 h 1311591"/>
              <a:gd name="connsiteX27" fmla="*/ 175461 w 747106"/>
              <a:gd name="connsiteY27" fmla="*/ 575617 h 1311591"/>
              <a:gd name="connsiteX28" fmla="*/ 98110 w 747106"/>
              <a:gd name="connsiteY28" fmla="*/ 711126 h 1311591"/>
              <a:gd name="connsiteX29" fmla="*/ 26996 w 747106"/>
              <a:gd name="connsiteY29" fmla="*/ 731017 h 1311591"/>
              <a:gd name="connsiteX30" fmla="*/ 7034 w 747106"/>
              <a:gd name="connsiteY30" fmla="*/ 660154 h 1311591"/>
              <a:gd name="connsiteX31" fmla="*/ 194175 w 747106"/>
              <a:gd name="connsiteY31" fmla="*/ 328220 h 1311591"/>
              <a:gd name="connsiteX32" fmla="*/ 242832 w 747106"/>
              <a:gd name="connsiteY32" fmla="*/ 302113 h 1311591"/>
              <a:gd name="connsiteX33" fmla="*/ 376577 w 747106"/>
              <a:gd name="connsiteY33" fmla="*/ 0 h 1311591"/>
              <a:gd name="connsiteX34" fmla="*/ 501666 w 747106"/>
              <a:gd name="connsiteY34" fmla="*/ 125718 h 1311591"/>
              <a:gd name="connsiteX35" fmla="*/ 376577 w 747106"/>
              <a:gd name="connsiteY35" fmla="*/ 251435 h 1311591"/>
              <a:gd name="connsiteX36" fmla="*/ 250237 w 747106"/>
              <a:gd name="connsiteY36" fmla="*/ 125718 h 1311591"/>
              <a:gd name="connsiteX37" fmla="*/ 376577 w 747106"/>
              <a:gd name="connsiteY37"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6" h="1311591">
                <a:moveTo>
                  <a:pt x="242832" y="302113"/>
                </a:moveTo>
                <a:cubicBezTo>
                  <a:pt x="244079" y="302113"/>
                  <a:pt x="245327" y="302113"/>
                  <a:pt x="245327" y="302113"/>
                </a:cubicBezTo>
                <a:lnTo>
                  <a:pt x="358859" y="302113"/>
                </a:lnTo>
                <a:lnTo>
                  <a:pt x="387554" y="302113"/>
                </a:lnTo>
                <a:lnTo>
                  <a:pt x="504829" y="302113"/>
                </a:lnTo>
                <a:cubicBezTo>
                  <a:pt x="506077" y="302113"/>
                  <a:pt x="506077" y="302113"/>
                  <a:pt x="506077" y="302113"/>
                </a:cubicBezTo>
                <a:cubicBezTo>
                  <a:pt x="524791" y="302113"/>
                  <a:pt x="543505" y="310815"/>
                  <a:pt x="553486" y="328220"/>
                </a:cubicBezTo>
                <a:lnTo>
                  <a:pt x="740627" y="660154"/>
                </a:lnTo>
                <a:cubicBezTo>
                  <a:pt x="754350" y="683775"/>
                  <a:pt x="745617" y="716098"/>
                  <a:pt x="720665" y="731017"/>
                </a:cubicBezTo>
                <a:cubicBezTo>
                  <a:pt x="695713" y="744692"/>
                  <a:pt x="664523" y="735990"/>
                  <a:pt x="649551" y="711126"/>
                </a:cubicBezTo>
                <a:lnTo>
                  <a:pt x="572200" y="575617"/>
                </a:lnTo>
                <a:lnTo>
                  <a:pt x="627095" y="927442"/>
                </a:lnTo>
                <a:lnTo>
                  <a:pt x="511067" y="927442"/>
                </a:lnTo>
                <a:lnTo>
                  <a:pt x="511067" y="1264349"/>
                </a:lnTo>
                <a:cubicBezTo>
                  <a:pt x="511067" y="1290456"/>
                  <a:pt x="488610" y="1311591"/>
                  <a:pt x="463658" y="1311591"/>
                </a:cubicBezTo>
                <a:lnTo>
                  <a:pt x="452430" y="1311591"/>
                </a:lnTo>
                <a:cubicBezTo>
                  <a:pt x="427478" y="1311591"/>
                  <a:pt x="406268" y="1290456"/>
                  <a:pt x="406268" y="1264349"/>
                </a:cubicBezTo>
                <a:lnTo>
                  <a:pt x="406268" y="927442"/>
                </a:lnTo>
                <a:lnTo>
                  <a:pt x="387554" y="927442"/>
                </a:lnTo>
                <a:lnTo>
                  <a:pt x="358859" y="927442"/>
                </a:lnTo>
                <a:lnTo>
                  <a:pt x="341393" y="927442"/>
                </a:lnTo>
                <a:lnTo>
                  <a:pt x="341393" y="1265592"/>
                </a:lnTo>
                <a:cubicBezTo>
                  <a:pt x="341393" y="1290456"/>
                  <a:pt x="320183" y="1311591"/>
                  <a:pt x="293984" y="1311591"/>
                </a:cubicBezTo>
                <a:lnTo>
                  <a:pt x="284003" y="1311591"/>
                </a:lnTo>
                <a:cubicBezTo>
                  <a:pt x="257803" y="1311591"/>
                  <a:pt x="236594" y="1290456"/>
                  <a:pt x="236594" y="1265592"/>
                </a:cubicBezTo>
                <a:lnTo>
                  <a:pt x="236594" y="927442"/>
                </a:lnTo>
                <a:lnTo>
                  <a:pt x="120566" y="927442"/>
                </a:lnTo>
                <a:lnTo>
                  <a:pt x="175461" y="575617"/>
                </a:lnTo>
                <a:lnTo>
                  <a:pt x="98110" y="711126"/>
                </a:lnTo>
                <a:cubicBezTo>
                  <a:pt x="84386" y="735990"/>
                  <a:pt x="51948" y="744692"/>
                  <a:pt x="26996" y="731017"/>
                </a:cubicBezTo>
                <a:cubicBezTo>
                  <a:pt x="2044" y="716098"/>
                  <a:pt x="-7937" y="683775"/>
                  <a:pt x="7034" y="660154"/>
                </a:cubicBezTo>
                <a:lnTo>
                  <a:pt x="194175" y="328220"/>
                </a:lnTo>
                <a:cubicBezTo>
                  <a:pt x="204156" y="310815"/>
                  <a:pt x="224118" y="302113"/>
                  <a:pt x="242832" y="302113"/>
                </a:cubicBezTo>
                <a:close/>
                <a:moveTo>
                  <a:pt x="376577" y="0"/>
                </a:moveTo>
                <a:cubicBezTo>
                  <a:pt x="446627" y="0"/>
                  <a:pt x="501666" y="57258"/>
                  <a:pt x="501666" y="125718"/>
                </a:cubicBezTo>
                <a:cubicBezTo>
                  <a:pt x="501666" y="195422"/>
                  <a:pt x="446627" y="251435"/>
                  <a:pt x="376577" y="251435"/>
                </a:cubicBezTo>
                <a:cubicBezTo>
                  <a:pt x="307778" y="251435"/>
                  <a:pt x="250237" y="195422"/>
                  <a:pt x="250237" y="125718"/>
                </a:cubicBezTo>
                <a:cubicBezTo>
                  <a:pt x="250237" y="57258"/>
                  <a:pt x="307778" y="0"/>
                  <a:pt x="376577"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33" name="Freeform 32">
            <a:extLst>
              <a:ext uri="{FF2B5EF4-FFF2-40B4-BE49-F238E27FC236}">
                <a16:creationId xmlns:a16="http://schemas.microsoft.com/office/drawing/2014/main" id="{B1965F48-E0F8-6B44-89CD-6643A4A65AFF}"/>
              </a:ext>
            </a:extLst>
          </p:cNvPr>
          <p:cNvSpPr>
            <a:spLocks noChangeArrowheads="1"/>
          </p:cNvSpPr>
          <p:nvPr/>
        </p:nvSpPr>
        <p:spPr bwMode="auto">
          <a:xfrm>
            <a:off x="9834750" y="9258466"/>
            <a:ext cx="747106" cy="1311591"/>
          </a:xfrm>
          <a:custGeom>
            <a:avLst/>
            <a:gdLst>
              <a:gd name="connsiteX0" fmla="*/ 242832 w 747106"/>
              <a:gd name="connsiteY0" fmla="*/ 302113 h 1311591"/>
              <a:gd name="connsiteX1" fmla="*/ 246575 w 747106"/>
              <a:gd name="connsiteY1" fmla="*/ 302113 h 1311591"/>
              <a:gd name="connsiteX2" fmla="*/ 360107 w 747106"/>
              <a:gd name="connsiteY2" fmla="*/ 302113 h 1311591"/>
              <a:gd name="connsiteX3" fmla="*/ 387554 w 747106"/>
              <a:gd name="connsiteY3" fmla="*/ 302113 h 1311591"/>
              <a:gd name="connsiteX4" fmla="*/ 504829 w 747106"/>
              <a:gd name="connsiteY4" fmla="*/ 302113 h 1311591"/>
              <a:gd name="connsiteX5" fmla="*/ 506077 w 747106"/>
              <a:gd name="connsiteY5" fmla="*/ 302113 h 1311591"/>
              <a:gd name="connsiteX6" fmla="*/ 553486 w 747106"/>
              <a:gd name="connsiteY6" fmla="*/ 328220 h 1311591"/>
              <a:gd name="connsiteX7" fmla="*/ 740627 w 747106"/>
              <a:gd name="connsiteY7" fmla="*/ 660154 h 1311591"/>
              <a:gd name="connsiteX8" fmla="*/ 720665 w 747106"/>
              <a:gd name="connsiteY8" fmla="*/ 731017 h 1311591"/>
              <a:gd name="connsiteX9" fmla="*/ 649552 w 747106"/>
              <a:gd name="connsiteY9" fmla="*/ 711126 h 1311591"/>
              <a:gd name="connsiteX10" fmla="*/ 572200 w 747106"/>
              <a:gd name="connsiteY10" fmla="*/ 575617 h 1311591"/>
              <a:gd name="connsiteX11" fmla="*/ 627095 w 747106"/>
              <a:gd name="connsiteY11" fmla="*/ 927442 h 1311591"/>
              <a:gd name="connsiteX12" fmla="*/ 511067 w 747106"/>
              <a:gd name="connsiteY12" fmla="*/ 927442 h 1311591"/>
              <a:gd name="connsiteX13" fmla="*/ 511067 w 747106"/>
              <a:gd name="connsiteY13" fmla="*/ 1264349 h 1311591"/>
              <a:gd name="connsiteX14" fmla="*/ 463658 w 747106"/>
              <a:gd name="connsiteY14" fmla="*/ 1311591 h 1311591"/>
              <a:gd name="connsiteX15" fmla="*/ 452430 w 747106"/>
              <a:gd name="connsiteY15" fmla="*/ 1311591 h 1311591"/>
              <a:gd name="connsiteX16" fmla="*/ 406268 w 747106"/>
              <a:gd name="connsiteY16" fmla="*/ 1264349 h 1311591"/>
              <a:gd name="connsiteX17" fmla="*/ 406268 w 747106"/>
              <a:gd name="connsiteY17" fmla="*/ 927442 h 1311591"/>
              <a:gd name="connsiteX18" fmla="*/ 387554 w 747106"/>
              <a:gd name="connsiteY18" fmla="*/ 927442 h 1311591"/>
              <a:gd name="connsiteX19" fmla="*/ 360107 w 747106"/>
              <a:gd name="connsiteY19" fmla="*/ 927442 h 1311591"/>
              <a:gd name="connsiteX20" fmla="*/ 341393 w 747106"/>
              <a:gd name="connsiteY20" fmla="*/ 927442 h 1311591"/>
              <a:gd name="connsiteX21" fmla="*/ 341393 w 747106"/>
              <a:gd name="connsiteY21" fmla="*/ 1265592 h 1311591"/>
              <a:gd name="connsiteX22" fmla="*/ 295231 w 747106"/>
              <a:gd name="connsiteY22" fmla="*/ 1311591 h 1311591"/>
              <a:gd name="connsiteX23" fmla="*/ 284003 w 747106"/>
              <a:gd name="connsiteY23" fmla="*/ 1311591 h 1311591"/>
              <a:gd name="connsiteX24" fmla="*/ 236594 w 747106"/>
              <a:gd name="connsiteY24" fmla="*/ 1265592 h 1311591"/>
              <a:gd name="connsiteX25" fmla="*/ 236594 w 747106"/>
              <a:gd name="connsiteY25" fmla="*/ 927442 h 1311591"/>
              <a:gd name="connsiteX26" fmla="*/ 119319 w 747106"/>
              <a:gd name="connsiteY26" fmla="*/ 927442 h 1311591"/>
              <a:gd name="connsiteX27" fmla="*/ 175461 w 747106"/>
              <a:gd name="connsiteY27" fmla="*/ 575617 h 1311591"/>
              <a:gd name="connsiteX28" fmla="*/ 98110 w 747106"/>
              <a:gd name="connsiteY28" fmla="*/ 711126 h 1311591"/>
              <a:gd name="connsiteX29" fmla="*/ 26996 w 747106"/>
              <a:gd name="connsiteY29" fmla="*/ 731017 h 1311591"/>
              <a:gd name="connsiteX30" fmla="*/ 7034 w 747106"/>
              <a:gd name="connsiteY30" fmla="*/ 660154 h 1311591"/>
              <a:gd name="connsiteX31" fmla="*/ 194175 w 747106"/>
              <a:gd name="connsiteY31" fmla="*/ 328220 h 1311591"/>
              <a:gd name="connsiteX32" fmla="*/ 242832 w 747106"/>
              <a:gd name="connsiteY32" fmla="*/ 302113 h 1311591"/>
              <a:gd name="connsiteX33" fmla="*/ 371083 w 747106"/>
              <a:gd name="connsiteY33" fmla="*/ 0 h 1311591"/>
              <a:gd name="connsiteX34" fmla="*/ 496172 w 747106"/>
              <a:gd name="connsiteY34" fmla="*/ 125718 h 1311591"/>
              <a:gd name="connsiteX35" fmla="*/ 371083 w 747106"/>
              <a:gd name="connsiteY35" fmla="*/ 251435 h 1311591"/>
              <a:gd name="connsiteX36" fmla="*/ 244743 w 747106"/>
              <a:gd name="connsiteY36" fmla="*/ 125718 h 1311591"/>
              <a:gd name="connsiteX37" fmla="*/ 371083 w 747106"/>
              <a:gd name="connsiteY37" fmla="*/ 0 h 131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6" h="1311591">
                <a:moveTo>
                  <a:pt x="242832" y="302113"/>
                </a:moveTo>
                <a:cubicBezTo>
                  <a:pt x="244079" y="302113"/>
                  <a:pt x="245327" y="302113"/>
                  <a:pt x="246575" y="302113"/>
                </a:cubicBezTo>
                <a:lnTo>
                  <a:pt x="360107" y="302113"/>
                </a:lnTo>
                <a:lnTo>
                  <a:pt x="387554" y="302113"/>
                </a:lnTo>
                <a:lnTo>
                  <a:pt x="504829" y="302113"/>
                </a:lnTo>
                <a:lnTo>
                  <a:pt x="506077" y="302113"/>
                </a:lnTo>
                <a:cubicBezTo>
                  <a:pt x="524791" y="302113"/>
                  <a:pt x="543505" y="310815"/>
                  <a:pt x="553486" y="328220"/>
                </a:cubicBezTo>
                <a:lnTo>
                  <a:pt x="740627" y="660154"/>
                </a:lnTo>
                <a:cubicBezTo>
                  <a:pt x="754350" y="683775"/>
                  <a:pt x="745617" y="716098"/>
                  <a:pt x="720665" y="731017"/>
                </a:cubicBezTo>
                <a:cubicBezTo>
                  <a:pt x="695713" y="744692"/>
                  <a:pt x="663275" y="735990"/>
                  <a:pt x="649552" y="711126"/>
                </a:cubicBezTo>
                <a:lnTo>
                  <a:pt x="572200" y="575617"/>
                </a:lnTo>
                <a:lnTo>
                  <a:pt x="627095" y="927442"/>
                </a:lnTo>
                <a:lnTo>
                  <a:pt x="511067" y="927442"/>
                </a:lnTo>
                <a:lnTo>
                  <a:pt x="511067" y="1264349"/>
                </a:lnTo>
                <a:cubicBezTo>
                  <a:pt x="511067" y="1290456"/>
                  <a:pt x="489858" y="1311591"/>
                  <a:pt x="463658" y="1311591"/>
                </a:cubicBezTo>
                <a:lnTo>
                  <a:pt x="452430" y="1311591"/>
                </a:lnTo>
                <a:cubicBezTo>
                  <a:pt x="426230" y="1311591"/>
                  <a:pt x="406268" y="1290456"/>
                  <a:pt x="406268" y="1264349"/>
                </a:cubicBezTo>
                <a:lnTo>
                  <a:pt x="406268" y="927442"/>
                </a:lnTo>
                <a:lnTo>
                  <a:pt x="387554" y="927442"/>
                </a:lnTo>
                <a:lnTo>
                  <a:pt x="360107" y="927442"/>
                </a:lnTo>
                <a:lnTo>
                  <a:pt x="341393" y="927442"/>
                </a:lnTo>
                <a:lnTo>
                  <a:pt x="341393" y="1265592"/>
                </a:lnTo>
                <a:cubicBezTo>
                  <a:pt x="341393" y="1290456"/>
                  <a:pt x="320183" y="1311591"/>
                  <a:pt x="295231" y="1311591"/>
                </a:cubicBezTo>
                <a:lnTo>
                  <a:pt x="284003" y="1311591"/>
                </a:lnTo>
                <a:cubicBezTo>
                  <a:pt x="257803" y="1311591"/>
                  <a:pt x="236594" y="1290456"/>
                  <a:pt x="236594" y="1265592"/>
                </a:cubicBezTo>
                <a:lnTo>
                  <a:pt x="236594" y="927442"/>
                </a:lnTo>
                <a:lnTo>
                  <a:pt x="119319" y="927442"/>
                </a:lnTo>
                <a:lnTo>
                  <a:pt x="175461" y="575617"/>
                </a:lnTo>
                <a:lnTo>
                  <a:pt x="98110" y="711126"/>
                </a:lnTo>
                <a:cubicBezTo>
                  <a:pt x="84386" y="735990"/>
                  <a:pt x="51948" y="744692"/>
                  <a:pt x="26996" y="731017"/>
                </a:cubicBezTo>
                <a:cubicBezTo>
                  <a:pt x="2044" y="716098"/>
                  <a:pt x="-7937" y="683775"/>
                  <a:pt x="7034" y="660154"/>
                </a:cubicBezTo>
                <a:lnTo>
                  <a:pt x="194175" y="328220"/>
                </a:lnTo>
                <a:cubicBezTo>
                  <a:pt x="204156" y="310815"/>
                  <a:pt x="224118" y="302113"/>
                  <a:pt x="242832" y="302113"/>
                </a:cubicBezTo>
                <a:close/>
                <a:moveTo>
                  <a:pt x="371083" y="0"/>
                </a:moveTo>
                <a:cubicBezTo>
                  <a:pt x="439882" y="0"/>
                  <a:pt x="496172" y="57258"/>
                  <a:pt x="496172" y="125718"/>
                </a:cubicBezTo>
                <a:cubicBezTo>
                  <a:pt x="496172" y="195422"/>
                  <a:pt x="439882" y="251435"/>
                  <a:pt x="371083" y="251435"/>
                </a:cubicBezTo>
                <a:cubicBezTo>
                  <a:pt x="301033" y="251435"/>
                  <a:pt x="244743" y="195422"/>
                  <a:pt x="244743" y="125718"/>
                </a:cubicBezTo>
                <a:cubicBezTo>
                  <a:pt x="244743" y="57258"/>
                  <a:pt x="301033" y="0"/>
                  <a:pt x="371083" y="0"/>
                </a:cubicBezTo>
                <a:close/>
              </a:path>
            </a:pathLst>
          </a:custGeom>
          <a:solidFill>
            <a:schemeClr val="accent4">
              <a:alpha val="49738"/>
            </a:schemeClr>
          </a:solidFill>
          <a:ln>
            <a:noFill/>
          </a:ln>
          <a:effectLst/>
        </p:spPr>
        <p:txBody>
          <a:bodyPr wrap="square" anchor="ctr">
            <a:noAutofit/>
          </a:bodyPr>
          <a:lstStyle/>
          <a:p>
            <a:endParaRPr lang="en-US" sz="3599" dirty="0">
              <a:latin typeface="Poppins" panose="00000500000000000000" pitchFamily="2" charset="0"/>
            </a:endParaRPr>
          </a:p>
        </p:txBody>
      </p:sp>
      <p:sp>
        <p:nvSpPr>
          <p:cNvPr id="34" name="Freeform 33">
            <a:extLst>
              <a:ext uri="{FF2B5EF4-FFF2-40B4-BE49-F238E27FC236}">
                <a16:creationId xmlns:a16="http://schemas.microsoft.com/office/drawing/2014/main" id="{E812C482-150D-E74A-9AF7-BB27264E6335}"/>
              </a:ext>
            </a:extLst>
          </p:cNvPr>
          <p:cNvSpPr>
            <a:spLocks noChangeArrowheads="1"/>
          </p:cNvSpPr>
          <p:nvPr/>
        </p:nvSpPr>
        <p:spPr bwMode="auto">
          <a:xfrm>
            <a:off x="6972191" y="11197510"/>
            <a:ext cx="747772" cy="1311590"/>
          </a:xfrm>
          <a:custGeom>
            <a:avLst/>
            <a:gdLst>
              <a:gd name="connsiteX0" fmla="*/ 242674 w 747772"/>
              <a:gd name="connsiteY0" fmla="*/ 297870 h 1311590"/>
              <a:gd name="connsiteX1" fmla="*/ 246423 w 747772"/>
              <a:gd name="connsiteY1" fmla="*/ 297870 h 1311590"/>
              <a:gd name="connsiteX2" fmla="*/ 358891 w 747772"/>
              <a:gd name="connsiteY2" fmla="*/ 297870 h 1311590"/>
              <a:gd name="connsiteX3" fmla="*/ 388882 w 747772"/>
              <a:gd name="connsiteY3" fmla="*/ 297870 h 1311590"/>
              <a:gd name="connsiteX4" fmla="*/ 505099 w 747772"/>
              <a:gd name="connsiteY4" fmla="*/ 297870 h 1311590"/>
              <a:gd name="connsiteX5" fmla="*/ 506349 w 747772"/>
              <a:gd name="connsiteY5" fmla="*/ 297870 h 1311590"/>
              <a:gd name="connsiteX6" fmla="*/ 553835 w 747772"/>
              <a:gd name="connsiteY6" fmla="*/ 324087 h 1311590"/>
              <a:gd name="connsiteX7" fmla="*/ 741282 w 747772"/>
              <a:gd name="connsiteY7" fmla="*/ 656168 h 1311590"/>
              <a:gd name="connsiteX8" fmla="*/ 721287 w 747772"/>
              <a:gd name="connsiteY8" fmla="*/ 727328 h 1311590"/>
              <a:gd name="connsiteX9" fmla="*/ 650058 w 747772"/>
              <a:gd name="connsiteY9" fmla="*/ 707353 h 1311590"/>
              <a:gd name="connsiteX10" fmla="*/ 572580 w 747772"/>
              <a:gd name="connsiteY10" fmla="*/ 571275 h 1311590"/>
              <a:gd name="connsiteX11" fmla="*/ 627564 w 747772"/>
              <a:gd name="connsiteY11" fmla="*/ 925827 h 1311590"/>
              <a:gd name="connsiteX12" fmla="*/ 510098 w 747772"/>
              <a:gd name="connsiteY12" fmla="*/ 925827 h 1311590"/>
              <a:gd name="connsiteX13" fmla="*/ 510098 w 747772"/>
              <a:gd name="connsiteY13" fmla="*/ 1264150 h 1311590"/>
              <a:gd name="connsiteX14" fmla="*/ 463861 w 747772"/>
              <a:gd name="connsiteY14" fmla="*/ 1311590 h 1311590"/>
              <a:gd name="connsiteX15" fmla="*/ 453864 w 747772"/>
              <a:gd name="connsiteY15" fmla="*/ 1311590 h 1311590"/>
              <a:gd name="connsiteX16" fmla="*/ 406377 w 747772"/>
              <a:gd name="connsiteY16" fmla="*/ 1264150 h 1311590"/>
              <a:gd name="connsiteX17" fmla="*/ 406377 w 747772"/>
              <a:gd name="connsiteY17" fmla="*/ 925827 h 1311590"/>
              <a:gd name="connsiteX18" fmla="*/ 388882 w 747772"/>
              <a:gd name="connsiteY18" fmla="*/ 925827 h 1311590"/>
              <a:gd name="connsiteX19" fmla="*/ 358891 w 747772"/>
              <a:gd name="connsiteY19" fmla="*/ 925827 h 1311590"/>
              <a:gd name="connsiteX20" fmla="*/ 341396 w 747772"/>
              <a:gd name="connsiteY20" fmla="*/ 925827 h 1311590"/>
              <a:gd name="connsiteX21" fmla="*/ 341396 w 747772"/>
              <a:gd name="connsiteY21" fmla="*/ 1264150 h 1311590"/>
              <a:gd name="connsiteX22" fmla="*/ 293909 w 747772"/>
              <a:gd name="connsiteY22" fmla="*/ 1311590 h 1311590"/>
              <a:gd name="connsiteX23" fmla="*/ 283912 w 747772"/>
              <a:gd name="connsiteY23" fmla="*/ 1311590 h 1311590"/>
              <a:gd name="connsiteX24" fmla="*/ 236426 w 747772"/>
              <a:gd name="connsiteY24" fmla="*/ 1264150 h 1311590"/>
              <a:gd name="connsiteX25" fmla="*/ 236426 w 747772"/>
              <a:gd name="connsiteY25" fmla="*/ 925827 h 1311590"/>
              <a:gd name="connsiteX26" fmla="*/ 120209 w 747772"/>
              <a:gd name="connsiteY26" fmla="*/ 925827 h 1311590"/>
              <a:gd name="connsiteX27" fmla="*/ 175193 w 747772"/>
              <a:gd name="connsiteY27" fmla="*/ 571275 h 1311590"/>
              <a:gd name="connsiteX28" fmla="*/ 97715 w 747772"/>
              <a:gd name="connsiteY28" fmla="*/ 707353 h 1311590"/>
              <a:gd name="connsiteX29" fmla="*/ 26486 w 747772"/>
              <a:gd name="connsiteY29" fmla="*/ 727328 h 1311590"/>
              <a:gd name="connsiteX30" fmla="*/ 6491 w 747772"/>
              <a:gd name="connsiteY30" fmla="*/ 656168 h 1311590"/>
              <a:gd name="connsiteX31" fmla="*/ 193938 w 747772"/>
              <a:gd name="connsiteY31" fmla="*/ 324087 h 1311590"/>
              <a:gd name="connsiteX32" fmla="*/ 242674 w 747772"/>
              <a:gd name="connsiteY32" fmla="*/ 297870 h 1311590"/>
              <a:gd name="connsiteX33" fmla="*/ 376636 w 747772"/>
              <a:gd name="connsiteY33" fmla="*/ 0 h 1311590"/>
              <a:gd name="connsiteX34" fmla="*/ 502354 w 747772"/>
              <a:gd name="connsiteY34" fmla="*/ 126340 h 1311590"/>
              <a:gd name="connsiteX35" fmla="*/ 376636 w 747772"/>
              <a:gd name="connsiteY35" fmla="*/ 251429 h 1311590"/>
              <a:gd name="connsiteX36" fmla="*/ 250918 w 747772"/>
              <a:gd name="connsiteY36" fmla="*/ 126340 h 1311590"/>
              <a:gd name="connsiteX37" fmla="*/ 376636 w 747772"/>
              <a:gd name="connsiteY37"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772" h="1311590">
                <a:moveTo>
                  <a:pt x="242674" y="297870"/>
                </a:moveTo>
                <a:cubicBezTo>
                  <a:pt x="243924" y="297870"/>
                  <a:pt x="245173" y="297870"/>
                  <a:pt x="246423" y="297870"/>
                </a:cubicBezTo>
                <a:lnTo>
                  <a:pt x="358891" y="297870"/>
                </a:lnTo>
                <a:lnTo>
                  <a:pt x="388882" y="297870"/>
                </a:lnTo>
                <a:lnTo>
                  <a:pt x="505099" y="297870"/>
                </a:lnTo>
                <a:cubicBezTo>
                  <a:pt x="506349" y="297870"/>
                  <a:pt x="506349" y="297870"/>
                  <a:pt x="506349" y="297870"/>
                </a:cubicBezTo>
                <a:cubicBezTo>
                  <a:pt x="525093" y="296622"/>
                  <a:pt x="543838" y="306609"/>
                  <a:pt x="553835" y="324087"/>
                </a:cubicBezTo>
                <a:lnTo>
                  <a:pt x="741282" y="656168"/>
                </a:lnTo>
                <a:cubicBezTo>
                  <a:pt x="755028" y="682385"/>
                  <a:pt x="746280" y="713595"/>
                  <a:pt x="721287" y="727328"/>
                </a:cubicBezTo>
                <a:cubicBezTo>
                  <a:pt x="696294" y="742309"/>
                  <a:pt x="663804" y="733570"/>
                  <a:pt x="650058" y="707353"/>
                </a:cubicBezTo>
                <a:lnTo>
                  <a:pt x="572580" y="571275"/>
                </a:lnTo>
                <a:lnTo>
                  <a:pt x="627564" y="925827"/>
                </a:lnTo>
                <a:lnTo>
                  <a:pt x="510098" y="925827"/>
                </a:lnTo>
                <a:lnTo>
                  <a:pt x="510098" y="1264150"/>
                </a:lnTo>
                <a:cubicBezTo>
                  <a:pt x="510098" y="1290366"/>
                  <a:pt x="490103" y="1311590"/>
                  <a:pt x="463861" y="1311590"/>
                </a:cubicBezTo>
                <a:lnTo>
                  <a:pt x="453864" y="1311590"/>
                </a:lnTo>
                <a:cubicBezTo>
                  <a:pt x="427621" y="1311590"/>
                  <a:pt x="406377" y="1290366"/>
                  <a:pt x="406377" y="1264150"/>
                </a:cubicBezTo>
                <a:lnTo>
                  <a:pt x="406377" y="925827"/>
                </a:lnTo>
                <a:lnTo>
                  <a:pt x="388882" y="925827"/>
                </a:lnTo>
                <a:lnTo>
                  <a:pt x="358891" y="925827"/>
                </a:lnTo>
                <a:lnTo>
                  <a:pt x="341396" y="925827"/>
                </a:lnTo>
                <a:lnTo>
                  <a:pt x="341396" y="1264150"/>
                </a:lnTo>
                <a:cubicBezTo>
                  <a:pt x="341396" y="1290366"/>
                  <a:pt x="320152" y="1311590"/>
                  <a:pt x="293909" y="1311590"/>
                </a:cubicBezTo>
                <a:lnTo>
                  <a:pt x="283912" y="1311590"/>
                </a:lnTo>
                <a:cubicBezTo>
                  <a:pt x="257670" y="1311590"/>
                  <a:pt x="236426" y="1290366"/>
                  <a:pt x="236426" y="1264150"/>
                </a:cubicBezTo>
                <a:lnTo>
                  <a:pt x="236426" y="925827"/>
                </a:lnTo>
                <a:lnTo>
                  <a:pt x="120209" y="925827"/>
                </a:lnTo>
                <a:lnTo>
                  <a:pt x="175193" y="571275"/>
                </a:lnTo>
                <a:lnTo>
                  <a:pt x="97715" y="707353"/>
                </a:lnTo>
                <a:cubicBezTo>
                  <a:pt x="82720" y="733570"/>
                  <a:pt x="51478" y="742309"/>
                  <a:pt x="26486" y="727328"/>
                </a:cubicBezTo>
                <a:cubicBezTo>
                  <a:pt x="1493" y="713595"/>
                  <a:pt x="-7255" y="682385"/>
                  <a:pt x="6491" y="656168"/>
                </a:cubicBezTo>
                <a:lnTo>
                  <a:pt x="193938" y="324087"/>
                </a:lnTo>
                <a:cubicBezTo>
                  <a:pt x="203935" y="306609"/>
                  <a:pt x="223929" y="296622"/>
                  <a:pt x="242674" y="297870"/>
                </a:cubicBezTo>
                <a:close/>
                <a:moveTo>
                  <a:pt x="376636" y="0"/>
                </a:moveTo>
                <a:cubicBezTo>
                  <a:pt x="446341" y="0"/>
                  <a:pt x="502354" y="56290"/>
                  <a:pt x="502354" y="126340"/>
                </a:cubicBezTo>
                <a:cubicBezTo>
                  <a:pt x="502354" y="195139"/>
                  <a:pt x="446341" y="251429"/>
                  <a:pt x="376636" y="251429"/>
                </a:cubicBezTo>
                <a:cubicBezTo>
                  <a:pt x="306931" y="251429"/>
                  <a:pt x="250918" y="195139"/>
                  <a:pt x="250918" y="126340"/>
                </a:cubicBezTo>
                <a:cubicBezTo>
                  <a:pt x="250918" y="56290"/>
                  <a:pt x="306931" y="0"/>
                  <a:pt x="376636"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5" name="Freeform 34">
            <a:extLst>
              <a:ext uri="{FF2B5EF4-FFF2-40B4-BE49-F238E27FC236}">
                <a16:creationId xmlns:a16="http://schemas.microsoft.com/office/drawing/2014/main" id="{6BBE36D9-D192-3048-A097-9F23B48672C9}"/>
              </a:ext>
            </a:extLst>
          </p:cNvPr>
          <p:cNvSpPr>
            <a:spLocks noChangeArrowheads="1"/>
          </p:cNvSpPr>
          <p:nvPr/>
        </p:nvSpPr>
        <p:spPr bwMode="auto">
          <a:xfrm>
            <a:off x="7928663" y="11197510"/>
            <a:ext cx="747103" cy="1311590"/>
          </a:xfrm>
          <a:custGeom>
            <a:avLst/>
            <a:gdLst>
              <a:gd name="connsiteX0" fmla="*/ 242831 w 747103"/>
              <a:gd name="connsiteY0" fmla="*/ 297870 h 1311590"/>
              <a:gd name="connsiteX1" fmla="*/ 246574 w 747103"/>
              <a:gd name="connsiteY1" fmla="*/ 297870 h 1311590"/>
              <a:gd name="connsiteX2" fmla="*/ 358858 w 747103"/>
              <a:gd name="connsiteY2" fmla="*/ 297870 h 1311590"/>
              <a:gd name="connsiteX3" fmla="*/ 387553 w 747103"/>
              <a:gd name="connsiteY3" fmla="*/ 297870 h 1311590"/>
              <a:gd name="connsiteX4" fmla="*/ 504827 w 747103"/>
              <a:gd name="connsiteY4" fmla="*/ 297870 h 1311590"/>
              <a:gd name="connsiteX5" fmla="*/ 506075 w 747103"/>
              <a:gd name="connsiteY5" fmla="*/ 297870 h 1311590"/>
              <a:gd name="connsiteX6" fmla="*/ 553484 w 747103"/>
              <a:gd name="connsiteY6" fmla="*/ 324087 h 1311590"/>
              <a:gd name="connsiteX7" fmla="*/ 740624 w 747103"/>
              <a:gd name="connsiteY7" fmla="*/ 656168 h 1311590"/>
              <a:gd name="connsiteX8" fmla="*/ 720662 w 747103"/>
              <a:gd name="connsiteY8" fmla="*/ 727328 h 1311590"/>
              <a:gd name="connsiteX9" fmla="*/ 649549 w 747103"/>
              <a:gd name="connsiteY9" fmla="*/ 707353 h 1311590"/>
              <a:gd name="connsiteX10" fmla="*/ 572198 w 747103"/>
              <a:gd name="connsiteY10" fmla="*/ 571275 h 1311590"/>
              <a:gd name="connsiteX11" fmla="*/ 627092 w 747103"/>
              <a:gd name="connsiteY11" fmla="*/ 925827 h 1311590"/>
              <a:gd name="connsiteX12" fmla="*/ 509818 w 747103"/>
              <a:gd name="connsiteY12" fmla="*/ 925827 h 1311590"/>
              <a:gd name="connsiteX13" fmla="*/ 509818 w 747103"/>
              <a:gd name="connsiteY13" fmla="*/ 1264150 h 1311590"/>
              <a:gd name="connsiteX14" fmla="*/ 463656 w 747103"/>
              <a:gd name="connsiteY14" fmla="*/ 1311590 h 1311590"/>
              <a:gd name="connsiteX15" fmla="*/ 453676 w 747103"/>
              <a:gd name="connsiteY15" fmla="*/ 1311590 h 1311590"/>
              <a:gd name="connsiteX16" fmla="*/ 406267 w 747103"/>
              <a:gd name="connsiteY16" fmla="*/ 1264150 h 1311590"/>
              <a:gd name="connsiteX17" fmla="*/ 406267 w 747103"/>
              <a:gd name="connsiteY17" fmla="*/ 925827 h 1311590"/>
              <a:gd name="connsiteX18" fmla="*/ 387553 w 747103"/>
              <a:gd name="connsiteY18" fmla="*/ 925827 h 1311590"/>
              <a:gd name="connsiteX19" fmla="*/ 358858 w 747103"/>
              <a:gd name="connsiteY19" fmla="*/ 925827 h 1311590"/>
              <a:gd name="connsiteX20" fmla="*/ 341392 w 747103"/>
              <a:gd name="connsiteY20" fmla="*/ 925827 h 1311590"/>
              <a:gd name="connsiteX21" fmla="*/ 341392 w 747103"/>
              <a:gd name="connsiteY21" fmla="*/ 1264150 h 1311590"/>
              <a:gd name="connsiteX22" fmla="*/ 293983 w 747103"/>
              <a:gd name="connsiteY22" fmla="*/ 1311590 h 1311590"/>
              <a:gd name="connsiteX23" fmla="*/ 284002 w 747103"/>
              <a:gd name="connsiteY23" fmla="*/ 1311590 h 1311590"/>
              <a:gd name="connsiteX24" fmla="*/ 236593 w 747103"/>
              <a:gd name="connsiteY24" fmla="*/ 1264150 h 1311590"/>
              <a:gd name="connsiteX25" fmla="*/ 236593 w 747103"/>
              <a:gd name="connsiteY25" fmla="*/ 925827 h 1311590"/>
              <a:gd name="connsiteX26" fmla="*/ 120566 w 747103"/>
              <a:gd name="connsiteY26" fmla="*/ 925827 h 1311590"/>
              <a:gd name="connsiteX27" fmla="*/ 174213 w 747103"/>
              <a:gd name="connsiteY27" fmla="*/ 571275 h 1311590"/>
              <a:gd name="connsiteX28" fmla="*/ 98109 w 747103"/>
              <a:gd name="connsiteY28" fmla="*/ 707353 h 1311590"/>
              <a:gd name="connsiteX29" fmla="*/ 26996 w 747103"/>
              <a:gd name="connsiteY29" fmla="*/ 727328 h 1311590"/>
              <a:gd name="connsiteX30" fmla="*/ 7034 w 747103"/>
              <a:gd name="connsiteY30" fmla="*/ 656168 h 1311590"/>
              <a:gd name="connsiteX31" fmla="*/ 194175 w 747103"/>
              <a:gd name="connsiteY31" fmla="*/ 324087 h 1311590"/>
              <a:gd name="connsiteX32" fmla="*/ 242831 w 747103"/>
              <a:gd name="connsiteY32" fmla="*/ 297870 h 1311590"/>
              <a:gd name="connsiteX33" fmla="*/ 370463 w 747103"/>
              <a:gd name="connsiteY33" fmla="*/ 0 h 1311590"/>
              <a:gd name="connsiteX34" fmla="*/ 496180 w 747103"/>
              <a:gd name="connsiteY34" fmla="*/ 126340 h 1311590"/>
              <a:gd name="connsiteX35" fmla="*/ 370463 w 747103"/>
              <a:gd name="connsiteY35" fmla="*/ 251429 h 1311590"/>
              <a:gd name="connsiteX36" fmla="*/ 244745 w 747103"/>
              <a:gd name="connsiteY36" fmla="*/ 126340 h 1311590"/>
              <a:gd name="connsiteX37" fmla="*/ 370463 w 747103"/>
              <a:gd name="connsiteY37"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3" h="1311590">
                <a:moveTo>
                  <a:pt x="242831" y="297870"/>
                </a:moveTo>
                <a:cubicBezTo>
                  <a:pt x="244079" y="297870"/>
                  <a:pt x="245326" y="297870"/>
                  <a:pt x="246574" y="297870"/>
                </a:cubicBezTo>
                <a:lnTo>
                  <a:pt x="358858" y="297870"/>
                </a:lnTo>
                <a:lnTo>
                  <a:pt x="387553" y="297870"/>
                </a:lnTo>
                <a:lnTo>
                  <a:pt x="504827" y="297870"/>
                </a:lnTo>
                <a:cubicBezTo>
                  <a:pt x="506075" y="297870"/>
                  <a:pt x="506075" y="297870"/>
                  <a:pt x="506075" y="297870"/>
                </a:cubicBezTo>
                <a:cubicBezTo>
                  <a:pt x="524789" y="296622"/>
                  <a:pt x="543503" y="306609"/>
                  <a:pt x="553484" y="324087"/>
                </a:cubicBezTo>
                <a:lnTo>
                  <a:pt x="740624" y="656168"/>
                </a:lnTo>
                <a:cubicBezTo>
                  <a:pt x="754347" y="682385"/>
                  <a:pt x="745614" y="713595"/>
                  <a:pt x="720662" y="727328"/>
                </a:cubicBezTo>
                <a:cubicBezTo>
                  <a:pt x="695710" y="742309"/>
                  <a:pt x="664520" y="733570"/>
                  <a:pt x="649549" y="707353"/>
                </a:cubicBezTo>
                <a:lnTo>
                  <a:pt x="572198" y="571275"/>
                </a:lnTo>
                <a:lnTo>
                  <a:pt x="627092" y="925827"/>
                </a:lnTo>
                <a:lnTo>
                  <a:pt x="509818" y="925827"/>
                </a:lnTo>
                <a:lnTo>
                  <a:pt x="509818" y="1264150"/>
                </a:lnTo>
                <a:cubicBezTo>
                  <a:pt x="509818" y="1290366"/>
                  <a:pt x="489856" y="1311590"/>
                  <a:pt x="463656" y="1311590"/>
                </a:cubicBezTo>
                <a:lnTo>
                  <a:pt x="453676" y="1311590"/>
                </a:lnTo>
                <a:cubicBezTo>
                  <a:pt x="427476" y="1311590"/>
                  <a:pt x="406267" y="1290366"/>
                  <a:pt x="406267" y="1264150"/>
                </a:cubicBezTo>
                <a:lnTo>
                  <a:pt x="406267" y="925827"/>
                </a:lnTo>
                <a:lnTo>
                  <a:pt x="387553" y="925827"/>
                </a:lnTo>
                <a:lnTo>
                  <a:pt x="358858" y="925827"/>
                </a:lnTo>
                <a:lnTo>
                  <a:pt x="341392" y="925827"/>
                </a:lnTo>
                <a:lnTo>
                  <a:pt x="341392" y="1264150"/>
                </a:lnTo>
                <a:cubicBezTo>
                  <a:pt x="341392" y="1290366"/>
                  <a:pt x="320182" y="1311590"/>
                  <a:pt x="293983" y="1311590"/>
                </a:cubicBezTo>
                <a:lnTo>
                  <a:pt x="284002" y="1311590"/>
                </a:lnTo>
                <a:cubicBezTo>
                  <a:pt x="257802" y="1311590"/>
                  <a:pt x="236593" y="1290366"/>
                  <a:pt x="236593" y="1264150"/>
                </a:cubicBezTo>
                <a:lnTo>
                  <a:pt x="236593" y="925827"/>
                </a:lnTo>
                <a:lnTo>
                  <a:pt x="120566" y="925827"/>
                </a:lnTo>
                <a:lnTo>
                  <a:pt x="174213" y="571275"/>
                </a:lnTo>
                <a:lnTo>
                  <a:pt x="98109" y="707353"/>
                </a:lnTo>
                <a:cubicBezTo>
                  <a:pt x="84386" y="733570"/>
                  <a:pt x="51948" y="742309"/>
                  <a:pt x="26996" y="727328"/>
                </a:cubicBezTo>
                <a:cubicBezTo>
                  <a:pt x="2044" y="713595"/>
                  <a:pt x="-7937" y="682385"/>
                  <a:pt x="7034" y="656168"/>
                </a:cubicBezTo>
                <a:lnTo>
                  <a:pt x="194175" y="324087"/>
                </a:lnTo>
                <a:cubicBezTo>
                  <a:pt x="204155" y="306609"/>
                  <a:pt x="222869" y="296622"/>
                  <a:pt x="242831" y="297870"/>
                </a:cubicBezTo>
                <a:close/>
                <a:moveTo>
                  <a:pt x="370463" y="0"/>
                </a:moveTo>
                <a:cubicBezTo>
                  <a:pt x="440168" y="0"/>
                  <a:pt x="496180" y="56290"/>
                  <a:pt x="496180" y="126340"/>
                </a:cubicBezTo>
                <a:cubicBezTo>
                  <a:pt x="496180" y="195139"/>
                  <a:pt x="440168" y="251429"/>
                  <a:pt x="370463" y="251429"/>
                </a:cubicBezTo>
                <a:cubicBezTo>
                  <a:pt x="300758" y="251429"/>
                  <a:pt x="244745" y="195139"/>
                  <a:pt x="244745" y="126340"/>
                </a:cubicBezTo>
                <a:cubicBezTo>
                  <a:pt x="244745" y="56290"/>
                  <a:pt x="300758" y="0"/>
                  <a:pt x="37046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6" name="Freeform 35">
            <a:extLst>
              <a:ext uri="{FF2B5EF4-FFF2-40B4-BE49-F238E27FC236}">
                <a16:creationId xmlns:a16="http://schemas.microsoft.com/office/drawing/2014/main" id="{D5C36335-724A-AD41-9E7C-4EDB41F75389}"/>
              </a:ext>
            </a:extLst>
          </p:cNvPr>
          <p:cNvSpPr>
            <a:spLocks noChangeArrowheads="1"/>
          </p:cNvSpPr>
          <p:nvPr/>
        </p:nvSpPr>
        <p:spPr bwMode="auto">
          <a:xfrm>
            <a:off x="8878961" y="11197510"/>
            <a:ext cx="747106" cy="1311590"/>
          </a:xfrm>
          <a:custGeom>
            <a:avLst/>
            <a:gdLst>
              <a:gd name="connsiteX0" fmla="*/ 242832 w 747106"/>
              <a:gd name="connsiteY0" fmla="*/ 297870 h 1311590"/>
              <a:gd name="connsiteX1" fmla="*/ 245327 w 747106"/>
              <a:gd name="connsiteY1" fmla="*/ 297870 h 1311590"/>
              <a:gd name="connsiteX2" fmla="*/ 358859 w 747106"/>
              <a:gd name="connsiteY2" fmla="*/ 297870 h 1311590"/>
              <a:gd name="connsiteX3" fmla="*/ 387554 w 747106"/>
              <a:gd name="connsiteY3" fmla="*/ 297870 h 1311590"/>
              <a:gd name="connsiteX4" fmla="*/ 504829 w 747106"/>
              <a:gd name="connsiteY4" fmla="*/ 297870 h 1311590"/>
              <a:gd name="connsiteX5" fmla="*/ 506077 w 747106"/>
              <a:gd name="connsiteY5" fmla="*/ 297870 h 1311590"/>
              <a:gd name="connsiteX6" fmla="*/ 553486 w 747106"/>
              <a:gd name="connsiteY6" fmla="*/ 324087 h 1311590"/>
              <a:gd name="connsiteX7" fmla="*/ 740627 w 747106"/>
              <a:gd name="connsiteY7" fmla="*/ 656168 h 1311590"/>
              <a:gd name="connsiteX8" fmla="*/ 720665 w 747106"/>
              <a:gd name="connsiteY8" fmla="*/ 727328 h 1311590"/>
              <a:gd name="connsiteX9" fmla="*/ 649551 w 747106"/>
              <a:gd name="connsiteY9" fmla="*/ 707353 h 1311590"/>
              <a:gd name="connsiteX10" fmla="*/ 572200 w 747106"/>
              <a:gd name="connsiteY10" fmla="*/ 571275 h 1311590"/>
              <a:gd name="connsiteX11" fmla="*/ 627095 w 747106"/>
              <a:gd name="connsiteY11" fmla="*/ 925827 h 1311590"/>
              <a:gd name="connsiteX12" fmla="*/ 511067 w 747106"/>
              <a:gd name="connsiteY12" fmla="*/ 925827 h 1311590"/>
              <a:gd name="connsiteX13" fmla="*/ 511067 w 747106"/>
              <a:gd name="connsiteY13" fmla="*/ 1264150 h 1311590"/>
              <a:gd name="connsiteX14" fmla="*/ 463658 w 747106"/>
              <a:gd name="connsiteY14" fmla="*/ 1311590 h 1311590"/>
              <a:gd name="connsiteX15" fmla="*/ 452430 w 747106"/>
              <a:gd name="connsiteY15" fmla="*/ 1311590 h 1311590"/>
              <a:gd name="connsiteX16" fmla="*/ 406268 w 747106"/>
              <a:gd name="connsiteY16" fmla="*/ 1264150 h 1311590"/>
              <a:gd name="connsiteX17" fmla="*/ 406268 w 747106"/>
              <a:gd name="connsiteY17" fmla="*/ 925827 h 1311590"/>
              <a:gd name="connsiteX18" fmla="*/ 387554 w 747106"/>
              <a:gd name="connsiteY18" fmla="*/ 925827 h 1311590"/>
              <a:gd name="connsiteX19" fmla="*/ 358859 w 747106"/>
              <a:gd name="connsiteY19" fmla="*/ 925827 h 1311590"/>
              <a:gd name="connsiteX20" fmla="*/ 341393 w 747106"/>
              <a:gd name="connsiteY20" fmla="*/ 925827 h 1311590"/>
              <a:gd name="connsiteX21" fmla="*/ 341393 w 747106"/>
              <a:gd name="connsiteY21" fmla="*/ 1264150 h 1311590"/>
              <a:gd name="connsiteX22" fmla="*/ 293984 w 747106"/>
              <a:gd name="connsiteY22" fmla="*/ 1311590 h 1311590"/>
              <a:gd name="connsiteX23" fmla="*/ 284003 w 747106"/>
              <a:gd name="connsiteY23" fmla="*/ 1311590 h 1311590"/>
              <a:gd name="connsiteX24" fmla="*/ 236594 w 747106"/>
              <a:gd name="connsiteY24" fmla="*/ 1264150 h 1311590"/>
              <a:gd name="connsiteX25" fmla="*/ 236594 w 747106"/>
              <a:gd name="connsiteY25" fmla="*/ 925827 h 1311590"/>
              <a:gd name="connsiteX26" fmla="*/ 120566 w 747106"/>
              <a:gd name="connsiteY26" fmla="*/ 925827 h 1311590"/>
              <a:gd name="connsiteX27" fmla="*/ 175461 w 747106"/>
              <a:gd name="connsiteY27" fmla="*/ 571275 h 1311590"/>
              <a:gd name="connsiteX28" fmla="*/ 98110 w 747106"/>
              <a:gd name="connsiteY28" fmla="*/ 707353 h 1311590"/>
              <a:gd name="connsiteX29" fmla="*/ 26996 w 747106"/>
              <a:gd name="connsiteY29" fmla="*/ 727328 h 1311590"/>
              <a:gd name="connsiteX30" fmla="*/ 7034 w 747106"/>
              <a:gd name="connsiteY30" fmla="*/ 656168 h 1311590"/>
              <a:gd name="connsiteX31" fmla="*/ 194175 w 747106"/>
              <a:gd name="connsiteY31" fmla="*/ 324087 h 1311590"/>
              <a:gd name="connsiteX32" fmla="*/ 242832 w 747106"/>
              <a:gd name="connsiteY32" fmla="*/ 297870 h 1311590"/>
              <a:gd name="connsiteX33" fmla="*/ 376577 w 747106"/>
              <a:gd name="connsiteY33" fmla="*/ 0 h 1311590"/>
              <a:gd name="connsiteX34" fmla="*/ 501666 w 747106"/>
              <a:gd name="connsiteY34" fmla="*/ 126340 h 1311590"/>
              <a:gd name="connsiteX35" fmla="*/ 376577 w 747106"/>
              <a:gd name="connsiteY35" fmla="*/ 251429 h 1311590"/>
              <a:gd name="connsiteX36" fmla="*/ 250237 w 747106"/>
              <a:gd name="connsiteY36" fmla="*/ 126340 h 1311590"/>
              <a:gd name="connsiteX37" fmla="*/ 376577 w 747106"/>
              <a:gd name="connsiteY37"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6" h="1311590">
                <a:moveTo>
                  <a:pt x="242832" y="297870"/>
                </a:moveTo>
                <a:cubicBezTo>
                  <a:pt x="244079" y="297870"/>
                  <a:pt x="245327" y="297870"/>
                  <a:pt x="245327" y="297870"/>
                </a:cubicBezTo>
                <a:lnTo>
                  <a:pt x="358859" y="297870"/>
                </a:lnTo>
                <a:lnTo>
                  <a:pt x="387554" y="297870"/>
                </a:lnTo>
                <a:lnTo>
                  <a:pt x="504829" y="297870"/>
                </a:lnTo>
                <a:cubicBezTo>
                  <a:pt x="506077" y="297870"/>
                  <a:pt x="506077" y="297870"/>
                  <a:pt x="506077" y="297870"/>
                </a:cubicBezTo>
                <a:cubicBezTo>
                  <a:pt x="524791" y="296622"/>
                  <a:pt x="543505" y="306609"/>
                  <a:pt x="553486" y="324087"/>
                </a:cubicBezTo>
                <a:lnTo>
                  <a:pt x="740627" y="656168"/>
                </a:lnTo>
                <a:cubicBezTo>
                  <a:pt x="754350" y="682385"/>
                  <a:pt x="745617" y="713595"/>
                  <a:pt x="720665" y="727328"/>
                </a:cubicBezTo>
                <a:cubicBezTo>
                  <a:pt x="695713" y="742309"/>
                  <a:pt x="664523" y="733570"/>
                  <a:pt x="649551" y="707353"/>
                </a:cubicBezTo>
                <a:lnTo>
                  <a:pt x="572200" y="571275"/>
                </a:lnTo>
                <a:lnTo>
                  <a:pt x="627095" y="925827"/>
                </a:lnTo>
                <a:lnTo>
                  <a:pt x="511067" y="925827"/>
                </a:lnTo>
                <a:lnTo>
                  <a:pt x="511067" y="1264150"/>
                </a:lnTo>
                <a:cubicBezTo>
                  <a:pt x="511067" y="1290366"/>
                  <a:pt x="488610" y="1311590"/>
                  <a:pt x="463658" y="1311590"/>
                </a:cubicBezTo>
                <a:lnTo>
                  <a:pt x="452430" y="1311590"/>
                </a:lnTo>
                <a:cubicBezTo>
                  <a:pt x="427478" y="1311590"/>
                  <a:pt x="406268" y="1290366"/>
                  <a:pt x="406268" y="1264150"/>
                </a:cubicBezTo>
                <a:lnTo>
                  <a:pt x="406268" y="925827"/>
                </a:lnTo>
                <a:lnTo>
                  <a:pt x="387554" y="925827"/>
                </a:lnTo>
                <a:lnTo>
                  <a:pt x="358859" y="925827"/>
                </a:lnTo>
                <a:lnTo>
                  <a:pt x="341393" y="925827"/>
                </a:lnTo>
                <a:lnTo>
                  <a:pt x="341393" y="1264150"/>
                </a:lnTo>
                <a:cubicBezTo>
                  <a:pt x="341393" y="1290366"/>
                  <a:pt x="320183" y="1311590"/>
                  <a:pt x="293984" y="1311590"/>
                </a:cubicBezTo>
                <a:lnTo>
                  <a:pt x="284003" y="1311590"/>
                </a:lnTo>
                <a:cubicBezTo>
                  <a:pt x="257803" y="1311590"/>
                  <a:pt x="236594" y="1290366"/>
                  <a:pt x="236594" y="1264150"/>
                </a:cubicBezTo>
                <a:lnTo>
                  <a:pt x="236594" y="925827"/>
                </a:lnTo>
                <a:lnTo>
                  <a:pt x="120566" y="925827"/>
                </a:lnTo>
                <a:lnTo>
                  <a:pt x="175461" y="571275"/>
                </a:lnTo>
                <a:lnTo>
                  <a:pt x="98110" y="707353"/>
                </a:lnTo>
                <a:cubicBezTo>
                  <a:pt x="84386" y="733570"/>
                  <a:pt x="51948" y="742309"/>
                  <a:pt x="26996" y="727328"/>
                </a:cubicBezTo>
                <a:cubicBezTo>
                  <a:pt x="2044" y="713595"/>
                  <a:pt x="-7937" y="682385"/>
                  <a:pt x="7034" y="656168"/>
                </a:cubicBezTo>
                <a:lnTo>
                  <a:pt x="194175" y="324087"/>
                </a:lnTo>
                <a:cubicBezTo>
                  <a:pt x="204156" y="306609"/>
                  <a:pt x="224118" y="296622"/>
                  <a:pt x="242832" y="297870"/>
                </a:cubicBezTo>
                <a:close/>
                <a:moveTo>
                  <a:pt x="376577" y="0"/>
                </a:moveTo>
                <a:cubicBezTo>
                  <a:pt x="446627" y="0"/>
                  <a:pt x="501666" y="56290"/>
                  <a:pt x="501666" y="126340"/>
                </a:cubicBezTo>
                <a:cubicBezTo>
                  <a:pt x="501666" y="195139"/>
                  <a:pt x="446627" y="251429"/>
                  <a:pt x="376577" y="251429"/>
                </a:cubicBezTo>
                <a:cubicBezTo>
                  <a:pt x="307778" y="251429"/>
                  <a:pt x="250237" y="195139"/>
                  <a:pt x="250237" y="126340"/>
                </a:cubicBezTo>
                <a:cubicBezTo>
                  <a:pt x="250237" y="56290"/>
                  <a:pt x="307778" y="0"/>
                  <a:pt x="376577"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7" name="Freeform 36">
            <a:extLst>
              <a:ext uri="{FF2B5EF4-FFF2-40B4-BE49-F238E27FC236}">
                <a16:creationId xmlns:a16="http://schemas.microsoft.com/office/drawing/2014/main" id="{F691DD08-183E-9B4F-B705-4E50E93114AF}"/>
              </a:ext>
            </a:extLst>
          </p:cNvPr>
          <p:cNvSpPr>
            <a:spLocks noChangeArrowheads="1"/>
          </p:cNvSpPr>
          <p:nvPr/>
        </p:nvSpPr>
        <p:spPr bwMode="auto">
          <a:xfrm>
            <a:off x="9834750" y="11197510"/>
            <a:ext cx="747106" cy="1311590"/>
          </a:xfrm>
          <a:custGeom>
            <a:avLst/>
            <a:gdLst>
              <a:gd name="connsiteX0" fmla="*/ 242832 w 747106"/>
              <a:gd name="connsiteY0" fmla="*/ 297870 h 1311590"/>
              <a:gd name="connsiteX1" fmla="*/ 246575 w 747106"/>
              <a:gd name="connsiteY1" fmla="*/ 297870 h 1311590"/>
              <a:gd name="connsiteX2" fmla="*/ 360107 w 747106"/>
              <a:gd name="connsiteY2" fmla="*/ 297870 h 1311590"/>
              <a:gd name="connsiteX3" fmla="*/ 387554 w 747106"/>
              <a:gd name="connsiteY3" fmla="*/ 297870 h 1311590"/>
              <a:gd name="connsiteX4" fmla="*/ 504829 w 747106"/>
              <a:gd name="connsiteY4" fmla="*/ 297870 h 1311590"/>
              <a:gd name="connsiteX5" fmla="*/ 506077 w 747106"/>
              <a:gd name="connsiteY5" fmla="*/ 297870 h 1311590"/>
              <a:gd name="connsiteX6" fmla="*/ 553486 w 747106"/>
              <a:gd name="connsiteY6" fmla="*/ 324087 h 1311590"/>
              <a:gd name="connsiteX7" fmla="*/ 740627 w 747106"/>
              <a:gd name="connsiteY7" fmla="*/ 656168 h 1311590"/>
              <a:gd name="connsiteX8" fmla="*/ 720665 w 747106"/>
              <a:gd name="connsiteY8" fmla="*/ 727328 h 1311590"/>
              <a:gd name="connsiteX9" fmla="*/ 649552 w 747106"/>
              <a:gd name="connsiteY9" fmla="*/ 707353 h 1311590"/>
              <a:gd name="connsiteX10" fmla="*/ 572200 w 747106"/>
              <a:gd name="connsiteY10" fmla="*/ 571275 h 1311590"/>
              <a:gd name="connsiteX11" fmla="*/ 627095 w 747106"/>
              <a:gd name="connsiteY11" fmla="*/ 925827 h 1311590"/>
              <a:gd name="connsiteX12" fmla="*/ 511067 w 747106"/>
              <a:gd name="connsiteY12" fmla="*/ 925827 h 1311590"/>
              <a:gd name="connsiteX13" fmla="*/ 511067 w 747106"/>
              <a:gd name="connsiteY13" fmla="*/ 1264150 h 1311590"/>
              <a:gd name="connsiteX14" fmla="*/ 463658 w 747106"/>
              <a:gd name="connsiteY14" fmla="*/ 1311590 h 1311590"/>
              <a:gd name="connsiteX15" fmla="*/ 452430 w 747106"/>
              <a:gd name="connsiteY15" fmla="*/ 1311590 h 1311590"/>
              <a:gd name="connsiteX16" fmla="*/ 406268 w 747106"/>
              <a:gd name="connsiteY16" fmla="*/ 1264150 h 1311590"/>
              <a:gd name="connsiteX17" fmla="*/ 406268 w 747106"/>
              <a:gd name="connsiteY17" fmla="*/ 925827 h 1311590"/>
              <a:gd name="connsiteX18" fmla="*/ 387554 w 747106"/>
              <a:gd name="connsiteY18" fmla="*/ 925827 h 1311590"/>
              <a:gd name="connsiteX19" fmla="*/ 360107 w 747106"/>
              <a:gd name="connsiteY19" fmla="*/ 925827 h 1311590"/>
              <a:gd name="connsiteX20" fmla="*/ 341393 w 747106"/>
              <a:gd name="connsiteY20" fmla="*/ 925827 h 1311590"/>
              <a:gd name="connsiteX21" fmla="*/ 341393 w 747106"/>
              <a:gd name="connsiteY21" fmla="*/ 1264150 h 1311590"/>
              <a:gd name="connsiteX22" fmla="*/ 295231 w 747106"/>
              <a:gd name="connsiteY22" fmla="*/ 1311590 h 1311590"/>
              <a:gd name="connsiteX23" fmla="*/ 284003 w 747106"/>
              <a:gd name="connsiteY23" fmla="*/ 1311590 h 1311590"/>
              <a:gd name="connsiteX24" fmla="*/ 236594 w 747106"/>
              <a:gd name="connsiteY24" fmla="*/ 1264150 h 1311590"/>
              <a:gd name="connsiteX25" fmla="*/ 236594 w 747106"/>
              <a:gd name="connsiteY25" fmla="*/ 925827 h 1311590"/>
              <a:gd name="connsiteX26" fmla="*/ 119319 w 747106"/>
              <a:gd name="connsiteY26" fmla="*/ 925827 h 1311590"/>
              <a:gd name="connsiteX27" fmla="*/ 175461 w 747106"/>
              <a:gd name="connsiteY27" fmla="*/ 571275 h 1311590"/>
              <a:gd name="connsiteX28" fmla="*/ 98110 w 747106"/>
              <a:gd name="connsiteY28" fmla="*/ 707353 h 1311590"/>
              <a:gd name="connsiteX29" fmla="*/ 26996 w 747106"/>
              <a:gd name="connsiteY29" fmla="*/ 727328 h 1311590"/>
              <a:gd name="connsiteX30" fmla="*/ 7034 w 747106"/>
              <a:gd name="connsiteY30" fmla="*/ 656168 h 1311590"/>
              <a:gd name="connsiteX31" fmla="*/ 194175 w 747106"/>
              <a:gd name="connsiteY31" fmla="*/ 324087 h 1311590"/>
              <a:gd name="connsiteX32" fmla="*/ 242832 w 747106"/>
              <a:gd name="connsiteY32" fmla="*/ 297870 h 1311590"/>
              <a:gd name="connsiteX33" fmla="*/ 371083 w 747106"/>
              <a:gd name="connsiteY33" fmla="*/ 0 h 1311590"/>
              <a:gd name="connsiteX34" fmla="*/ 496172 w 747106"/>
              <a:gd name="connsiteY34" fmla="*/ 126340 h 1311590"/>
              <a:gd name="connsiteX35" fmla="*/ 371083 w 747106"/>
              <a:gd name="connsiteY35" fmla="*/ 251429 h 1311590"/>
              <a:gd name="connsiteX36" fmla="*/ 244743 w 747106"/>
              <a:gd name="connsiteY36" fmla="*/ 126340 h 1311590"/>
              <a:gd name="connsiteX37" fmla="*/ 371083 w 747106"/>
              <a:gd name="connsiteY37" fmla="*/ 0 h 13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106" h="1311590">
                <a:moveTo>
                  <a:pt x="242832" y="297870"/>
                </a:moveTo>
                <a:cubicBezTo>
                  <a:pt x="244079" y="297870"/>
                  <a:pt x="245327" y="297870"/>
                  <a:pt x="246575" y="297870"/>
                </a:cubicBezTo>
                <a:lnTo>
                  <a:pt x="360107" y="297870"/>
                </a:lnTo>
                <a:lnTo>
                  <a:pt x="387554" y="297870"/>
                </a:lnTo>
                <a:lnTo>
                  <a:pt x="504829" y="297870"/>
                </a:lnTo>
                <a:lnTo>
                  <a:pt x="506077" y="297870"/>
                </a:lnTo>
                <a:cubicBezTo>
                  <a:pt x="524791" y="296622"/>
                  <a:pt x="543505" y="306609"/>
                  <a:pt x="553486" y="324087"/>
                </a:cubicBezTo>
                <a:lnTo>
                  <a:pt x="740627" y="656168"/>
                </a:lnTo>
                <a:cubicBezTo>
                  <a:pt x="754350" y="682385"/>
                  <a:pt x="745617" y="713595"/>
                  <a:pt x="720665" y="727328"/>
                </a:cubicBezTo>
                <a:cubicBezTo>
                  <a:pt x="695713" y="742309"/>
                  <a:pt x="663275" y="733570"/>
                  <a:pt x="649552" y="707353"/>
                </a:cubicBezTo>
                <a:lnTo>
                  <a:pt x="572200" y="571275"/>
                </a:lnTo>
                <a:lnTo>
                  <a:pt x="627095" y="925827"/>
                </a:lnTo>
                <a:lnTo>
                  <a:pt x="511067" y="925827"/>
                </a:lnTo>
                <a:lnTo>
                  <a:pt x="511067" y="1264150"/>
                </a:lnTo>
                <a:cubicBezTo>
                  <a:pt x="511067" y="1290366"/>
                  <a:pt x="489858" y="1311590"/>
                  <a:pt x="463658" y="1311590"/>
                </a:cubicBezTo>
                <a:lnTo>
                  <a:pt x="452430" y="1311590"/>
                </a:lnTo>
                <a:cubicBezTo>
                  <a:pt x="426230" y="1311590"/>
                  <a:pt x="406268" y="1290366"/>
                  <a:pt x="406268" y="1264150"/>
                </a:cubicBezTo>
                <a:lnTo>
                  <a:pt x="406268" y="925827"/>
                </a:lnTo>
                <a:lnTo>
                  <a:pt x="387554" y="925827"/>
                </a:lnTo>
                <a:lnTo>
                  <a:pt x="360107" y="925827"/>
                </a:lnTo>
                <a:lnTo>
                  <a:pt x="341393" y="925827"/>
                </a:lnTo>
                <a:lnTo>
                  <a:pt x="341393" y="1264150"/>
                </a:lnTo>
                <a:cubicBezTo>
                  <a:pt x="341393" y="1290366"/>
                  <a:pt x="320183" y="1311590"/>
                  <a:pt x="295231" y="1311590"/>
                </a:cubicBezTo>
                <a:lnTo>
                  <a:pt x="284003" y="1311590"/>
                </a:lnTo>
                <a:cubicBezTo>
                  <a:pt x="257803" y="1311590"/>
                  <a:pt x="236594" y="1290366"/>
                  <a:pt x="236594" y="1264150"/>
                </a:cubicBezTo>
                <a:lnTo>
                  <a:pt x="236594" y="925827"/>
                </a:lnTo>
                <a:lnTo>
                  <a:pt x="119319" y="925827"/>
                </a:lnTo>
                <a:lnTo>
                  <a:pt x="175461" y="571275"/>
                </a:lnTo>
                <a:lnTo>
                  <a:pt x="98110" y="707353"/>
                </a:lnTo>
                <a:cubicBezTo>
                  <a:pt x="84386" y="733570"/>
                  <a:pt x="51948" y="742309"/>
                  <a:pt x="26996" y="727328"/>
                </a:cubicBezTo>
                <a:cubicBezTo>
                  <a:pt x="2044" y="713595"/>
                  <a:pt x="-7937" y="682385"/>
                  <a:pt x="7034" y="656168"/>
                </a:cubicBezTo>
                <a:lnTo>
                  <a:pt x="194175" y="324087"/>
                </a:lnTo>
                <a:cubicBezTo>
                  <a:pt x="204156" y="306609"/>
                  <a:pt x="224118" y="296622"/>
                  <a:pt x="242832" y="297870"/>
                </a:cubicBezTo>
                <a:close/>
                <a:moveTo>
                  <a:pt x="371083" y="0"/>
                </a:moveTo>
                <a:cubicBezTo>
                  <a:pt x="439882" y="0"/>
                  <a:pt x="496172" y="56290"/>
                  <a:pt x="496172" y="126340"/>
                </a:cubicBezTo>
                <a:cubicBezTo>
                  <a:pt x="496172" y="195139"/>
                  <a:pt x="439882" y="251429"/>
                  <a:pt x="371083" y="251429"/>
                </a:cubicBezTo>
                <a:cubicBezTo>
                  <a:pt x="301033" y="251429"/>
                  <a:pt x="244743" y="195139"/>
                  <a:pt x="244743" y="126340"/>
                </a:cubicBezTo>
                <a:cubicBezTo>
                  <a:pt x="244743" y="56290"/>
                  <a:pt x="301033" y="0"/>
                  <a:pt x="371083" y="0"/>
                </a:cubicBezTo>
                <a:close/>
              </a:path>
            </a:pathLst>
          </a:custGeom>
          <a:solidFill>
            <a:schemeClr val="accent4"/>
          </a:solidFill>
          <a:ln>
            <a:noFill/>
          </a:ln>
          <a:effectLst/>
        </p:spPr>
        <p:txBody>
          <a:bodyPr wrap="square" anchor="ctr">
            <a:noAutofit/>
          </a:bodyPr>
          <a:lstStyle/>
          <a:p>
            <a:endParaRPr lang="en-US" sz="3599" dirty="0">
              <a:latin typeface="Poppins" panose="00000500000000000000" pitchFamily="2" charset="0"/>
            </a:endParaRPr>
          </a:p>
        </p:txBody>
      </p:sp>
      <p:sp>
        <p:nvSpPr>
          <p:cNvPr id="38" name="Freeform 37">
            <a:extLst>
              <a:ext uri="{FF2B5EF4-FFF2-40B4-BE49-F238E27FC236}">
                <a16:creationId xmlns:a16="http://schemas.microsoft.com/office/drawing/2014/main" id="{0A5A91EF-B358-294F-82E1-D9A77FC4B1FE}"/>
              </a:ext>
            </a:extLst>
          </p:cNvPr>
          <p:cNvSpPr>
            <a:spLocks noChangeArrowheads="1"/>
          </p:cNvSpPr>
          <p:nvPr/>
        </p:nvSpPr>
        <p:spPr bwMode="auto">
          <a:xfrm>
            <a:off x="12996303" y="4270781"/>
            <a:ext cx="1608216" cy="1372017"/>
          </a:xfrm>
          <a:custGeom>
            <a:avLst/>
            <a:gdLst>
              <a:gd name="connsiteX0" fmla="*/ 779431 w 1608216"/>
              <a:gd name="connsiteY0" fmla="*/ 994725 h 1372017"/>
              <a:gd name="connsiteX1" fmla="*/ 779431 w 1608216"/>
              <a:gd name="connsiteY1" fmla="*/ 1065070 h 1372017"/>
              <a:gd name="connsiteX2" fmla="*/ 709086 w 1608216"/>
              <a:gd name="connsiteY2" fmla="*/ 1065070 h 1372017"/>
              <a:gd name="connsiteX3" fmla="*/ 709086 w 1608216"/>
              <a:gd name="connsiteY3" fmla="*/ 1114435 h 1372017"/>
              <a:gd name="connsiteX4" fmla="*/ 779431 w 1608216"/>
              <a:gd name="connsiteY4" fmla="*/ 1114435 h 1372017"/>
              <a:gd name="connsiteX5" fmla="*/ 779431 w 1608216"/>
              <a:gd name="connsiteY5" fmla="*/ 1184780 h 1372017"/>
              <a:gd name="connsiteX6" fmla="*/ 830031 w 1608216"/>
              <a:gd name="connsiteY6" fmla="*/ 1184780 h 1372017"/>
              <a:gd name="connsiteX7" fmla="*/ 830031 w 1608216"/>
              <a:gd name="connsiteY7" fmla="*/ 1114435 h 1372017"/>
              <a:gd name="connsiteX8" fmla="*/ 899141 w 1608216"/>
              <a:gd name="connsiteY8" fmla="*/ 1114435 h 1372017"/>
              <a:gd name="connsiteX9" fmla="*/ 899141 w 1608216"/>
              <a:gd name="connsiteY9" fmla="*/ 1065070 h 1372017"/>
              <a:gd name="connsiteX10" fmla="*/ 830031 w 1608216"/>
              <a:gd name="connsiteY10" fmla="*/ 1065070 h 1372017"/>
              <a:gd name="connsiteX11" fmla="*/ 830031 w 1608216"/>
              <a:gd name="connsiteY11" fmla="*/ 994725 h 1372017"/>
              <a:gd name="connsiteX12" fmla="*/ 773261 w 1608216"/>
              <a:gd name="connsiteY12" fmla="*/ 950296 h 1372017"/>
              <a:gd name="connsiteX13" fmla="*/ 836201 w 1608216"/>
              <a:gd name="connsiteY13" fmla="*/ 950296 h 1372017"/>
              <a:gd name="connsiteX14" fmla="*/ 873225 w 1608216"/>
              <a:gd name="connsiteY14" fmla="*/ 987320 h 1372017"/>
              <a:gd name="connsiteX15" fmla="*/ 873225 w 1608216"/>
              <a:gd name="connsiteY15" fmla="*/ 1020641 h 1372017"/>
              <a:gd name="connsiteX16" fmla="*/ 907780 w 1608216"/>
              <a:gd name="connsiteY16" fmla="*/ 1020641 h 1372017"/>
              <a:gd name="connsiteX17" fmla="*/ 943570 w 1608216"/>
              <a:gd name="connsiteY17" fmla="*/ 1057665 h 1372017"/>
              <a:gd name="connsiteX18" fmla="*/ 943570 w 1608216"/>
              <a:gd name="connsiteY18" fmla="*/ 1121839 h 1372017"/>
              <a:gd name="connsiteX19" fmla="*/ 907780 w 1608216"/>
              <a:gd name="connsiteY19" fmla="*/ 1157629 h 1372017"/>
              <a:gd name="connsiteX20" fmla="*/ 873225 w 1608216"/>
              <a:gd name="connsiteY20" fmla="*/ 1157629 h 1372017"/>
              <a:gd name="connsiteX21" fmla="*/ 873225 w 1608216"/>
              <a:gd name="connsiteY21" fmla="*/ 1192184 h 1372017"/>
              <a:gd name="connsiteX22" fmla="*/ 836201 w 1608216"/>
              <a:gd name="connsiteY22" fmla="*/ 1229208 h 1372017"/>
              <a:gd name="connsiteX23" fmla="*/ 773261 w 1608216"/>
              <a:gd name="connsiteY23" fmla="*/ 1229208 h 1372017"/>
              <a:gd name="connsiteX24" fmla="*/ 735003 w 1608216"/>
              <a:gd name="connsiteY24" fmla="*/ 1192184 h 1372017"/>
              <a:gd name="connsiteX25" fmla="*/ 735003 w 1608216"/>
              <a:gd name="connsiteY25" fmla="*/ 1157629 h 1372017"/>
              <a:gd name="connsiteX26" fmla="*/ 701682 w 1608216"/>
              <a:gd name="connsiteY26" fmla="*/ 1157629 h 1372017"/>
              <a:gd name="connsiteX27" fmla="*/ 664658 w 1608216"/>
              <a:gd name="connsiteY27" fmla="*/ 1121839 h 1372017"/>
              <a:gd name="connsiteX28" fmla="*/ 664658 w 1608216"/>
              <a:gd name="connsiteY28" fmla="*/ 1057665 h 1372017"/>
              <a:gd name="connsiteX29" fmla="*/ 701682 w 1608216"/>
              <a:gd name="connsiteY29" fmla="*/ 1020641 h 1372017"/>
              <a:gd name="connsiteX30" fmla="*/ 735003 w 1608216"/>
              <a:gd name="connsiteY30" fmla="*/ 1020641 h 1372017"/>
              <a:gd name="connsiteX31" fmla="*/ 735003 w 1608216"/>
              <a:gd name="connsiteY31" fmla="*/ 987320 h 1372017"/>
              <a:gd name="connsiteX32" fmla="*/ 773261 w 1608216"/>
              <a:gd name="connsiteY32" fmla="*/ 950296 h 1372017"/>
              <a:gd name="connsiteX33" fmla="*/ 138274 w 1608216"/>
              <a:gd name="connsiteY33" fmla="*/ 897663 h 1372017"/>
              <a:gd name="connsiteX34" fmla="*/ 138274 w 1608216"/>
              <a:gd name="connsiteY34" fmla="*/ 1294826 h 1372017"/>
              <a:gd name="connsiteX35" fmla="*/ 170663 w 1608216"/>
              <a:gd name="connsiteY35" fmla="*/ 1327196 h 1372017"/>
              <a:gd name="connsiteX36" fmla="*/ 1437553 w 1608216"/>
              <a:gd name="connsiteY36" fmla="*/ 1327196 h 1372017"/>
              <a:gd name="connsiteX37" fmla="*/ 1468696 w 1608216"/>
              <a:gd name="connsiteY37" fmla="*/ 1294826 h 1372017"/>
              <a:gd name="connsiteX38" fmla="*/ 1468696 w 1608216"/>
              <a:gd name="connsiteY38" fmla="*/ 897663 h 1372017"/>
              <a:gd name="connsiteX39" fmla="*/ 1324194 w 1608216"/>
              <a:gd name="connsiteY39" fmla="*/ 897663 h 1372017"/>
              <a:gd name="connsiteX40" fmla="*/ 1324194 w 1608216"/>
              <a:gd name="connsiteY40" fmla="*/ 969874 h 1372017"/>
              <a:gd name="connsiteX41" fmla="*/ 1254434 w 1608216"/>
              <a:gd name="connsiteY41" fmla="*/ 1039596 h 1372017"/>
              <a:gd name="connsiteX42" fmla="*/ 1184674 w 1608216"/>
              <a:gd name="connsiteY42" fmla="*/ 969874 h 1372017"/>
              <a:gd name="connsiteX43" fmla="*/ 1184674 w 1608216"/>
              <a:gd name="connsiteY43" fmla="*/ 897663 h 1372017"/>
              <a:gd name="connsiteX44" fmla="*/ 423543 w 1608216"/>
              <a:gd name="connsiteY44" fmla="*/ 897663 h 1372017"/>
              <a:gd name="connsiteX45" fmla="*/ 423543 w 1608216"/>
              <a:gd name="connsiteY45" fmla="*/ 969874 h 1372017"/>
              <a:gd name="connsiteX46" fmla="*/ 353783 w 1608216"/>
              <a:gd name="connsiteY46" fmla="*/ 1039596 h 1372017"/>
              <a:gd name="connsiteX47" fmla="*/ 284023 w 1608216"/>
              <a:gd name="connsiteY47" fmla="*/ 969874 h 1372017"/>
              <a:gd name="connsiteX48" fmla="*/ 284023 w 1608216"/>
              <a:gd name="connsiteY48" fmla="*/ 897663 h 1372017"/>
              <a:gd name="connsiteX49" fmla="*/ 1254434 w 1608216"/>
              <a:gd name="connsiteY49" fmla="*/ 755730 h 1372017"/>
              <a:gd name="connsiteX50" fmla="*/ 1229519 w 1608216"/>
              <a:gd name="connsiteY50" fmla="*/ 780631 h 1372017"/>
              <a:gd name="connsiteX51" fmla="*/ 1229519 w 1608216"/>
              <a:gd name="connsiteY51" fmla="*/ 969874 h 1372017"/>
              <a:gd name="connsiteX52" fmla="*/ 1254434 w 1608216"/>
              <a:gd name="connsiteY52" fmla="*/ 994775 h 1372017"/>
              <a:gd name="connsiteX53" fmla="*/ 1279348 w 1608216"/>
              <a:gd name="connsiteY53" fmla="*/ 969874 h 1372017"/>
              <a:gd name="connsiteX54" fmla="*/ 1279348 w 1608216"/>
              <a:gd name="connsiteY54" fmla="*/ 780631 h 1372017"/>
              <a:gd name="connsiteX55" fmla="*/ 1254434 w 1608216"/>
              <a:gd name="connsiteY55" fmla="*/ 755730 h 1372017"/>
              <a:gd name="connsiteX56" fmla="*/ 353783 w 1608216"/>
              <a:gd name="connsiteY56" fmla="*/ 755730 h 1372017"/>
              <a:gd name="connsiteX57" fmla="*/ 327623 w 1608216"/>
              <a:gd name="connsiteY57" fmla="*/ 780631 h 1372017"/>
              <a:gd name="connsiteX58" fmla="*/ 327623 w 1608216"/>
              <a:gd name="connsiteY58" fmla="*/ 969874 h 1372017"/>
              <a:gd name="connsiteX59" fmla="*/ 353783 w 1608216"/>
              <a:gd name="connsiteY59" fmla="*/ 994775 h 1372017"/>
              <a:gd name="connsiteX60" fmla="*/ 378697 w 1608216"/>
              <a:gd name="connsiteY60" fmla="*/ 969874 h 1372017"/>
              <a:gd name="connsiteX61" fmla="*/ 378697 w 1608216"/>
              <a:gd name="connsiteY61" fmla="*/ 780631 h 1372017"/>
              <a:gd name="connsiteX62" fmla="*/ 353783 w 1608216"/>
              <a:gd name="connsiteY62" fmla="*/ 755730 h 1372017"/>
              <a:gd name="connsiteX63" fmla="*/ 803475 w 1608216"/>
              <a:gd name="connsiteY63" fmla="*/ 707570 h 1372017"/>
              <a:gd name="connsiteX64" fmla="*/ 734457 w 1608216"/>
              <a:gd name="connsiteY64" fmla="*/ 756615 h 1372017"/>
              <a:gd name="connsiteX65" fmla="*/ 872493 w 1608216"/>
              <a:gd name="connsiteY65" fmla="*/ 756615 h 1372017"/>
              <a:gd name="connsiteX66" fmla="*/ 803475 w 1608216"/>
              <a:gd name="connsiteY66" fmla="*/ 707570 h 1372017"/>
              <a:gd name="connsiteX67" fmla="*/ 803475 w 1608216"/>
              <a:gd name="connsiteY67" fmla="*/ 664655 h 1372017"/>
              <a:gd name="connsiteX68" fmla="*/ 920178 w 1608216"/>
              <a:gd name="connsiteY68" fmla="*/ 756615 h 1372017"/>
              <a:gd name="connsiteX69" fmla="*/ 926452 w 1608216"/>
              <a:gd name="connsiteY69" fmla="*/ 756615 h 1372017"/>
              <a:gd name="connsiteX70" fmla="*/ 949040 w 1608216"/>
              <a:gd name="connsiteY70" fmla="*/ 778686 h 1372017"/>
              <a:gd name="connsiteX71" fmla="*/ 926452 w 1608216"/>
              <a:gd name="connsiteY71" fmla="*/ 800756 h 1372017"/>
              <a:gd name="connsiteX72" fmla="*/ 681753 w 1608216"/>
              <a:gd name="connsiteY72" fmla="*/ 800756 h 1372017"/>
              <a:gd name="connsiteX73" fmla="*/ 659165 w 1608216"/>
              <a:gd name="connsiteY73" fmla="*/ 778686 h 1372017"/>
              <a:gd name="connsiteX74" fmla="*/ 681753 w 1608216"/>
              <a:gd name="connsiteY74" fmla="*/ 756615 h 1372017"/>
              <a:gd name="connsiteX75" fmla="*/ 688027 w 1608216"/>
              <a:gd name="connsiteY75" fmla="*/ 756615 h 1372017"/>
              <a:gd name="connsiteX76" fmla="*/ 803475 w 1608216"/>
              <a:gd name="connsiteY76" fmla="*/ 664655 h 1372017"/>
              <a:gd name="connsiteX77" fmla="*/ 68514 w 1608216"/>
              <a:gd name="connsiteY77" fmla="*/ 328687 h 1372017"/>
              <a:gd name="connsiteX78" fmla="*/ 43600 w 1608216"/>
              <a:gd name="connsiteY78" fmla="*/ 353587 h 1372017"/>
              <a:gd name="connsiteX79" fmla="*/ 43600 w 1608216"/>
              <a:gd name="connsiteY79" fmla="*/ 829187 h 1372017"/>
              <a:gd name="connsiteX80" fmla="*/ 68514 w 1608216"/>
              <a:gd name="connsiteY80" fmla="*/ 854087 h 1372017"/>
              <a:gd name="connsiteX81" fmla="*/ 284023 w 1608216"/>
              <a:gd name="connsiteY81" fmla="*/ 854087 h 1372017"/>
              <a:gd name="connsiteX82" fmla="*/ 284023 w 1608216"/>
              <a:gd name="connsiteY82" fmla="*/ 780631 h 1372017"/>
              <a:gd name="connsiteX83" fmla="*/ 353783 w 1608216"/>
              <a:gd name="connsiteY83" fmla="*/ 710909 h 1372017"/>
              <a:gd name="connsiteX84" fmla="*/ 423543 w 1608216"/>
              <a:gd name="connsiteY84" fmla="*/ 780631 h 1372017"/>
              <a:gd name="connsiteX85" fmla="*/ 423543 w 1608216"/>
              <a:gd name="connsiteY85" fmla="*/ 854087 h 1372017"/>
              <a:gd name="connsiteX86" fmla="*/ 1184674 w 1608216"/>
              <a:gd name="connsiteY86" fmla="*/ 854087 h 1372017"/>
              <a:gd name="connsiteX87" fmla="*/ 1184674 w 1608216"/>
              <a:gd name="connsiteY87" fmla="*/ 780631 h 1372017"/>
              <a:gd name="connsiteX88" fmla="*/ 1254434 w 1608216"/>
              <a:gd name="connsiteY88" fmla="*/ 710909 h 1372017"/>
              <a:gd name="connsiteX89" fmla="*/ 1324194 w 1608216"/>
              <a:gd name="connsiteY89" fmla="*/ 780631 h 1372017"/>
              <a:gd name="connsiteX90" fmla="*/ 1324194 w 1608216"/>
              <a:gd name="connsiteY90" fmla="*/ 854087 h 1372017"/>
              <a:gd name="connsiteX91" fmla="*/ 1539702 w 1608216"/>
              <a:gd name="connsiteY91" fmla="*/ 854087 h 1372017"/>
              <a:gd name="connsiteX92" fmla="*/ 1564616 w 1608216"/>
              <a:gd name="connsiteY92" fmla="*/ 829187 h 1372017"/>
              <a:gd name="connsiteX93" fmla="*/ 1564616 w 1608216"/>
              <a:gd name="connsiteY93" fmla="*/ 353587 h 1372017"/>
              <a:gd name="connsiteX94" fmla="*/ 1539702 w 1608216"/>
              <a:gd name="connsiteY94" fmla="*/ 328687 h 1372017"/>
              <a:gd name="connsiteX95" fmla="*/ 1134845 w 1608216"/>
              <a:gd name="connsiteY95" fmla="*/ 328687 h 1372017"/>
              <a:gd name="connsiteX96" fmla="*/ 473371 w 1608216"/>
              <a:gd name="connsiteY96" fmla="*/ 328687 h 1372017"/>
              <a:gd name="connsiteX97" fmla="*/ 520708 w 1608216"/>
              <a:gd name="connsiteY97" fmla="*/ 138198 h 1372017"/>
              <a:gd name="connsiteX98" fmla="*/ 516971 w 1608216"/>
              <a:gd name="connsiteY98" fmla="*/ 164343 h 1372017"/>
              <a:gd name="connsiteX99" fmla="*/ 516971 w 1608216"/>
              <a:gd name="connsiteY99" fmla="*/ 285111 h 1372017"/>
              <a:gd name="connsiteX100" fmla="*/ 1089999 w 1608216"/>
              <a:gd name="connsiteY100" fmla="*/ 285111 h 1372017"/>
              <a:gd name="connsiteX101" fmla="*/ 1089999 w 1608216"/>
              <a:gd name="connsiteY101" fmla="*/ 164343 h 1372017"/>
              <a:gd name="connsiteX102" fmla="*/ 1086262 w 1608216"/>
              <a:gd name="connsiteY102" fmla="*/ 138198 h 1372017"/>
              <a:gd name="connsiteX103" fmla="*/ 970411 w 1608216"/>
              <a:gd name="connsiteY103" fmla="*/ 186754 h 1372017"/>
              <a:gd name="connsiteX104" fmla="*/ 637805 w 1608216"/>
              <a:gd name="connsiteY104" fmla="*/ 186754 h 1372017"/>
              <a:gd name="connsiteX105" fmla="*/ 520708 w 1608216"/>
              <a:gd name="connsiteY105" fmla="*/ 138198 h 1372017"/>
              <a:gd name="connsiteX106" fmla="*/ 637805 w 1608216"/>
              <a:gd name="connsiteY106" fmla="*/ 44821 h 1372017"/>
              <a:gd name="connsiteX107" fmla="*/ 624103 w 1608216"/>
              <a:gd name="connsiteY107" fmla="*/ 46066 h 1372017"/>
              <a:gd name="connsiteX108" fmla="*/ 621611 w 1608216"/>
              <a:gd name="connsiteY108" fmla="*/ 46066 h 1372017"/>
              <a:gd name="connsiteX109" fmla="*/ 611645 w 1608216"/>
              <a:gd name="connsiteY109" fmla="*/ 48556 h 1372017"/>
              <a:gd name="connsiteX110" fmla="*/ 607908 w 1608216"/>
              <a:gd name="connsiteY110" fmla="*/ 48556 h 1372017"/>
              <a:gd name="connsiteX111" fmla="*/ 597943 w 1608216"/>
              <a:gd name="connsiteY111" fmla="*/ 52291 h 1372017"/>
              <a:gd name="connsiteX112" fmla="*/ 595451 w 1608216"/>
              <a:gd name="connsiteY112" fmla="*/ 52291 h 1372017"/>
              <a:gd name="connsiteX113" fmla="*/ 584240 w 1608216"/>
              <a:gd name="connsiteY113" fmla="*/ 57271 h 1372017"/>
              <a:gd name="connsiteX114" fmla="*/ 584240 w 1608216"/>
              <a:gd name="connsiteY114" fmla="*/ 58516 h 1372017"/>
              <a:gd name="connsiteX115" fmla="*/ 550605 w 1608216"/>
              <a:gd name="connsiteY115" fmla="*/ 82172 h 1372017"/>
              <a:gd name="connsiteX116" fmla="*/ 549360 w 1608216"/>
              <a:gd name="connsiteY116" fmla="*/ 84662 h 1372017"/>
              <a:gd name="connsiteX117" fmla="*/ 541885 w 1608216"/>
              <a:gd name="connsiteY117" fmla="*/ 93377 h 1372017"/>
              <a:gd name="connsiteX118" fmla="*/ 637805 w 1608216"/>
              <a:gd name="connsiteY118" fmla="*/ 143178 h 1372017"/>
              <a:gd name="connsiteX119" fmla="*/ 686388 w 1608216"/>
              <a:gd name="connsiteY119" fmla="*/ 143178 h 1372017"/>
              <a:gd name="connsiteX120" fmla="*/ 686388 w 1608216"/>
              <a:gd name="connsiteY120" fmla="*/ 93377 h 1372017"/>
              <a:gd name="connsiteX121" fmla="*/ 708811 w 1608216"/>
              <a:gd name="connsiteY121" fmla="*/ 72212 h 1372017"/>
              <a:gd name="connsiteX122" fmla="*/ 731234 w 1608216"/>
              <a:gd name="connsiteY122" fmla="*/ 93377 h 1372017"/>
              <a:gd name="connsiteX123" fmla="*/ 731234 w 1608216"/>
              <a:gd name="connsiteY123" fmla="*/ 143178 h 1372017"/>
              <a:gd name="connsiteX124" fmla="*/ 876982 w 1608216"/>
              <a:gd name="connsiteY124" fmla="*/ 143178 h 1372017"/>
              <a:gd name="connsiteX125" fmla="*/ 876982 w 1608216"/>
              <a:gd name="connsiteY125" fmla="*/ 93377 h 1372017"/>
              <a:gd name="connsiteX126" fmla="*/ 898159 w 1608216"/>
              <a:gd name="connsiteY126" fmla="*/ 72212 h 1372017"/>
              <a:gd name="connsiteX127" fmla="*/ 921828 w 1608216"/>
              <a:gd name="connsiteY127" fmla="*/ 93377 h 1372017"/>
              <a:gd name="connsiteX128" fmla="*/ 921828 w 1608216"/>
              <a:gd name="connsiteY128" fmla="*/ 143178 h 1372017"/>
              <a:gd name="connsiteX129" fmla="*/ 970411 w 1608216"/>
              <a:gd name="connsiteY129" fmla="*/ 143178 h 1372017"/>
              <a:gd name="connsiteX130" fmla="*/ 1066331 w 1608216"/>
              <a:gd name="connsiteY130" fmla="*/ 93377 h 1372017"/>
              <a:gd name="connsiteX131" fmla="*/ 1057611 w 1608216"/>
              <a:gd name="connsiteY131" fmla="*/ 84662 h 1372017"/>
              <a:gd name="connsiteX132" fmla="*/ 1056365 w 1608216"/>
              <a:gd name="connsiteY132" fmla="*/ 82172 h 1372017"/>
              <a:gd name="connsiteX133" fmla="*/ 1023977 w 1608216"/>
              <a:gd name="connsiteY133" fmla="*/ 58516 h 1372017"/>
              <a:gd name="connsiteX134" fmla="*/ 1022731 w 1608216"/>
              <a:gd name="connsiteY134" fmla="*/ 57271 h 1372017"/>
              <a:gd name="connsiteX135" fmla="*/ 1011519 w 1608216"/>
              <a:gd name="connsiteY135" fmla="*/ 52291 h 1372017"/>
              <a:gd name="connsiteX136" fmla="*/ 1010274 w 1608216"/>
              <a:gd name="connsiteY136" fmla="*/ 52291 h 1372017"/>
              <a:gd name="connsiteX137" fmla="*/ 1000308 w 1608216"/>
              <a:gd name="connsiteY137" fmla="*/ 48556 h 1372017"/>
              <a:gd name="connsiteX138" fmla="*/ 996571 w 1608216"/>
              <a:gd name="connsiteY138" fmla="*/ 48556 h 1372017"/>
              <a:gd name="connsiteX139" fmla="*/ 986605 w 1608216"/>
              <a:gd name="connsiteY139" fmla="*/ 46066 h 1372017"/>
              <a:gd name="connsiteX140" fmla="*/ 984114 w 1608216"/>
              <a:gd name="connsiteY140" fmla="*/ 46066 h 1372017"/>
              <a:gd name="connsiteX141" fmla="*/ 970411 w 1608216"/>
              <a:gd name="connsiteY141" fmla="*/ 44821 h 1372017"/>
              <a:gd name="connsiteX142" fmla="*/ 637805 w 1608216"/>
              <a:gd name="connsiteY142" fmla="*/ 0 h 1372017"/>
              <a:gd name="connsiteX143" fmla="*/ 970411 w 1608216"/>
              <a:gd name="connsiteY143" fmla="*/ 0 h 1372017"/>
              <a:gd name="connsiteX144" fmla="*/ 990342 w 1608216"/>
              <a:gd name="connsiteY144" fmla="*/ 1245 h 1372017"/>
              <a:gd name="connsiteX145" fmla="*/ 994079 w 1608216"/>
              <a:gd name="connsiteY145" fmla="*/ 2490 h 1372017"/>
              <a:gd name="connsiteX146" fmla="*/ 1010274 w 1608216"/>
              <a:gd name="connsiteY146" fmla="*/ 6225 h 1372017"/>
              <a:gd name="connsiteX147" fmla="*/ 1014011 w 1608216"/>
              <a:gd name="connsiteY147" fmla="*/ 6225 h 1372017"/>
              <a:gd name="connsiteX148" fmla="*/ 1051382 w 1608216"/>
              <a:gd name="connsiteY148" fmla="*/ 22411 h 1372017"/>
              <a:gd name="connsiteX149" fmla="*/ 1052628 w 1608216"/>
              <a:gd name="connsiteY149" fmla="*/ 22411 h 1372017"/>
              <a:gd name="connsiteX150" fmla="*/ 1068822 w 1608216"/>
              <a:gd name="connsiteY150" fmla="*/ 33616 h 1372017"/>
              <a:gd name="connsiteX151" fmla="*/ 1071314 w 1608216"/>
              <a:gd name="connsiteY151" fmla="*/ 34861 h 1372017"/>
              <a:gd name="connsiteX152" fmla="*/ 1099965 w 1608216"/>
              <a:gd name="connsiteY152" fmla="*/ 63496 h 1372017"/>
              <a:gd name="connsiteX153" fmla="*/ 1101211 w 1608216"/>
              <a:gd name="connsiteY153" fmla="*/ 65987 h 1372017"/>
              <a:gd name="connsiteX154" fmla="*/ 1111177 w 1608216"/>
              <a:gd name="connsiteY154" fmla="*/ 80927 h 1372017"/>
              <a:gd name="connsiteX155" fmla="*/ 1112422 w 1608216"/>
              <a:gd name="connsiteY155" fmla="*/ 82172 h 1372017"/>
              <a:gd name="connsiteX156" fmla="*/ 1113668 w 1608216"/>
              <a:gd name="connsiteY156" fmla="*/ 85907 h 1372017"/>
              <a:gd name="connsiteX157" fmla="*/ 1114914 w 1608216"/>
              <a:gd name="connsiteY157" fmla="*/ 87152 h 1372017"/>
              <a:gd name="connsiteX158" fmla="*/ 1118651 w 1608216"/>
              <a:gd name="connsiteY158" fmla="*/ 93377 h 1372017"/>
              <a:gd name="connsiteX159" fmla="*/ 1118651 w 1608216"/>
              <a:gd name="connsiteY159" fmla="*/ 94622 h 1372017"/>
              <a:gd name="connsiteX160" fmla="*/ 1134845 w 1608216"/>
              <a:gd name="connsiteY160" fmla="*/ 164343 h 1372017"/>
              <a:gd name="connsiteX161" fmla="*/ 1134845 w 1608216"/>
              <a:gd name="connsiteY161" fmla="*/ 285111 h 1372017"/>
              <a:gd name="connsiteX162" fmla="*/ 1539702 w 1608216"/>
              <a:gd name="connsiteY162" fmla="*/ 285111 h 1372017"/>
              <a:gd name="connsiteX163" fmla="*/ 1608216 w 1608216"/>
              <a:gd name="connsiteY163" fmla="*/ 353587 h 1372017"/>
              <a:gd name="connsiteX164" fmla="*/ 1608216 w 1608216"/>
              <a:gd name="connsiteY164" fmla="*/ 829187 h 1372017"/>
              <a:gd name="connsiteX165" fmla="*/ 1539702 w 1608216"/>
              <a:gd name="connsiteY165" fmla="*/ 897663 h 1372017"/>
              <a:gd name="connsiteX166" fmla="*/ 1513542 w 1608216"/>
              <a:gd name="connsiteY166" fmla="*/ 897663 h 1372017"/>
              <a:gd name="connsiteX167" fmla="*/ 1513542 w 1608216"/>
              <a:gd name="connsiteY167" fmla="*/ 1294826 h 1372017"/>
              <a:gd name="connsiteX168" fmla="*/ 1437553 w 1608216"/>
              <a:gd name="connsiteY168" fmla="*/ 1372017 h 1372017"/>
              <a:gd name="connsiteX169" fmla="*/ 170663 w 1608216"/>
              <a:gd name="connsiteY169" fmla="*/ 1372017 h 1372017"/>
              <a:gd name="connsiteX170" fmla="*/ 93429 w 1608216"/>
              <a:gd name="connsiteY170" fmla="*/ 1294826 h 1372017"/>
              <a:gd name="connsiteX171" fmla="*/ 93429 w 1608216"/>
              <a:gd name="connsiteY171" fmla="*/ 897663 h 1372017"/>
              <a:gd name="connsiteX172" fmla="*/ 68514 w 1608216"/>
              <a:gd name="connsiteY172" fmla="*/ 897663 h 1372017"/>
              <a:gd name="connsiteX173" fmla="*/ 0 w 1608216"/>
              <a:gd name="connsiteY173" fmla="*/ 829187 h 1372017"/>
              <a:gd name="connsiteX174" fmla="*/ 0 w 1608216"/>
              <a:gd name="connsiteY174" fmla="*/ 353587 h 1372017"/>
              <a:gd name="connsiteX175" fmla="*/ 68514 w 1608216"/>
              <a:gd name="connsiteY175" fmla="*/ 285111 h 1372017"/>
              <a:gd name="connsiteX176" fmla="*/ 473371 w 1608216"/>
              <a:gd name="connsiteY176" fmla="*/ 285111 h 1372017"/>
              <a:gd name="connsiteX177" fmla="*/ 473371 w 1608216"/>
              <a:gd name="connsiteY177" fmla="*/ 164343 h 1372017"/>
              <a:gd name="connsiteX178" fmla="*/ 489565 w 1608216"/>
              <a:gd name="connsiteY178" fmla="*/ 94622 h 1372017"/>
              <a:gd name="connsiteX179" fmla="*/ 489565 w 1608216"/>
              <a:gd name="connsiteY179" fmla="*/ 93377 h 1372017"/>
              <a:gd name="connsiteX180" fmla="*/ 493303 w 1608216"/>
              <a:gd name="connsiteY180" fmla="*/ 87152 h 1372017"/>
              <a:gd name="connsiteX181" fmla="*/ 493303 w 1608216"/>
              <a:gd name="connsiteY181" fmla="*/ 85907 h 1372017"/>
              <a:gd name="connsiteX182" fmla="*/ 495794 w 1608216"/>
              <a:gd name="connsiteY182" fmla="*/ 82172 h 1372017"/>
              <a:gd name="connsiteX183" fmla="*/ 497040 w 1608216"/>
              <a:gd name="connsiteY183" fmla="*/ 80927 h 1372017"/>
              <a:gd name="connsiteX184" fmla="*/ 507005 w 1608216"/>
              <a:gd name="connsiteY184" fmla="*/ 65987 h 1372017"/>
              <a:gd name="connsiteX185" fmla="*/ 508251 w 1608216"/>
              <a:gd name="connsiteY185" fmla="*/ 63496 h 1372017"/>
              <a:gd name="connsiteX186" fmla="*/ 536903 w 1608216"/>
              <a:gd name="connsiteY186" fmla="*/ 34861 h 1372017"/>
              <a:gd name="connsiteX187" fmla="*/ 539394 w 1608216"/>
              <a:gd name="connsiteY187" fmla="*/ 33616 h 1372017"/>
              <a:gd name="connsiteX188" fmla="*/ 555588 w 1608216"/>
              <a:gd name="connsiteY188" fmla="*/ 22411 h 1372017"/>
              <a:gd name="connsiteX189" fmla="*/ 556834 w 1608216"/>
              <a:gd name="connsiteY189" fmla="*/ 22411 h 1372017"/>
              <a:gd name="connsiteX190" fmla="*/ 594205 w 1608216"/>
              <a:gd name="connsiteY190" fmla="*/ 6225 h 1372017"/>
              <a:gd name="connsiteX191" fmla="*/ 597943 w 1608216"/>
              <a:gd name="connsiteY191" fmla="*/ 6225 h 1372017"/>
              <a:gd name="connsiteX192" fmla="*/ 614137 w 1608216"/>
              <a:gd name="connsiteY192" fmla="*/ 2490 h 1372017"/>
              <a:gd name="connsiteX193" fmla="*/ 617874 w 1608216"/>
              <a:gd name="connsiteY193" fmla="*/ 1245 h 1372017"/>
              <a:gd name="connsiteX194" fmla="*/ 637805 w 1608216"/>
              <a:gd name="connsiteY194" fmla="*/ 0 h 1372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608216" h="1372017">
                <a:moveTo>
                  <a:pt x="779431" y="994725"/>
                </a:moveTo>
                <a:lnTo>
                  <a:pt x="779431" y="1065070"/>
                </a:lnTo>
                <a:lnTo>
                  <a:pt x="709086" y="1065070"/>
                </a:lnTo>
                <a:lnTo>
                  <a:pt x="709086" y="1114435"/>
                </a:lnTo>
                <a:lnTo>
                  <a:pt x="779431" y="1114435"/>
                </a:lnTo>
                <a:lnTo>
                  <a:pt x="779431" y="1184780"/>
                </a:lnTo>
                <a:lnTo>
                  <a:pt x="830031" y="1184780"/>
                </a:lnTo>
                <a:lnTo>
                  <a:pt x="830031" y="1114435"/>
                </a:lnTo>
                <a:lnTo>
                  <a:pt x="899141" y="1114435"/>
                </a:lnTo>
                <a:lnTo>
                  <a:pt x="899141" y="1065070"/>
                </a:lnTo>
                <a:lnTo>
                  <a:pt x="830031" y="1065070"/>
                </a:lnTo>
                <a:lnTo>
                  <a:pt x="830031" y="994725"/>
                </a:lnTo>
                <a:close/>
                <a:moveTo>
                  <a:pt x="773261" y="950296"/>
                </a:moveTo>
                <a:lnTo>
                  <a:pt x="836201" y="950296"/>
                </a:lnTo>
                <a:cubicBezTo>
                  <a:pt x="857181" y="950296"/>
                  <a:pt x="873225" y="966340"/>
                  <a:pt x="873225" y="987320"/>
                </a:cubicBezTo>
                <a:lnTo>
                  <a:pt x="873225" y="1020641"/>
                </a:lnTo>
                <a:lnTo>
                  <a:pt x="907780" y="1020641"/>
                </a:lnTo>
                <a:cubicBezTo>
                  <a:pt x="927526" y="1020641"/>
                  <a:pt x="943570" y="1037919"/>
                  <a:pt x="943570" y="1057665"/>
                </a:cubicBezTo>
                <a:lnTo>
                  <a:pt x="943570" y="1121839"/>
                </a:lnTo>
                <a:cubicBezTo>
                  <a:pt x="943570" y="1141585"/>
                  <a:pt x="927526" y="1157629"/>
                  <a:pt x="907780" y="1157629"/>
                </a:cubicBezTo>
                <a:lnTo>
                  <a:pt x="873225" y="1157629"/>
                </a:lnTo>
                <a:lnTo>
                  <a:pt x="873225" y="1192184"/>
                </a:lnTo>
                <a:cubicBezTo>
                  <a:pt x="873225" y="1211930"/>
                  <a:pt x="857181" y="1229208"/>
                  <a:pt x="836201" y="1229208"/>
                </a:cubicBezTo>
                <a:lnTo>
                  <a:pt x="773261" y="1229208"/>
                </a:lnTo>
                <a:cubicBezTo>
                  <a:pt x="752281" y="1229208"/>
                  <a:pt x="735003" y="1211930"/>
                  <a:pt x="735003" y="1192184"/>
                </a:cubicBezTo>
                <a:lnTo>
                  <a:pt x="735003" y="1157629"/>
                </a:lnTo>
                <a:lnTo>
                  <a:pt x="701682" y="1157629"/>
                </a:lnTo>
                <a:cubicBezTo>
                  <a:pt x="681936" y="1157629"/>
                  <a:pt x="664658" y="1141585"/>
                  <a:pt x="664658" y="1121839"/>
                </a:cubicBezTo>
                <a:lnTo>
                  <a:pt x="664658" y="1057665"/>
                </a:lnTo>
                <a:cubicBezTo>
                  <a:pt x="664658" y="1037919"/>
                  <a:pt x="681936" y="1020641"/>
                  <a:pt x="701682" y="1020641"/>
                </a:cubicBezTo>
                <a:lnTo>
                  <a:pt x="735003" y="1020641"/>
                </a:lnTo>
                <a:lnTo>
                  <a:pt x="735003" y="987320"/>
                </a:lnTo>
                <a:cubicBezTo>
                  <a:pt x="735003" y="966340"/>
                  <a:pt x="752281" y="950296"/>
                  <a:pt x="773261" y="950296"/>
                </a:cubicBezTo>
                <a:close/>
                <a:moveTo>
                  <a:pt x="138274" y="897663"/>
                </a:moveTo>
                <a:lnTo>
                  <a:pt x="138274" y="1294826"/>
                </a:lnTo>
                <a:cubicBezTo>
                  <a:pt x="138274" y="1312256"/>
                  <a:pt x="153223" y="1327196"/>
                  <a:pt x="170663" y="1327196"/>
                </a:cubicBezTo>
                <a:lnTo>
                  <a:pt x="1437553" y="1327196"/>
                </a:lnTo>
                <a:cubicBezTo>
                  <a:pt x="1454993" y="1327196"/>
                  <a:pt x="1468696" y="1312256"/>
                  <a:pt x="1468696" y="1294826"/>
                </a:cubicBezTo>
                <a:lnTo>
                  <a:pt x="1468696" y="897663"/>
                </a:lnTo>
                <a:lnTo>
                  <a:pt x="1324194" y="897663"/>
                </a:lnTo>
                <a:lnTo>
                  <a:pt x="1324194" y="969874"/>
                </a:lnTo>
                <a:cubicBezTo>
                  <a:pt x="1324194" y="1008470"/>
                  <a:pt x="1293051" y="1039596"/>
                  <a:pt x="1254434" y="1039596"/>
                </a:cubicBezTo>
                <a:cubicBezTo>
                  <a:pt x="1215817" y="1039596"/>
                  <a:pt x="1184674" y="1008470"/>
                  <a:pt x="1184674" y="969874"/>
                </a:cubicBezTo>
                <a:lnTo>
                  <a:pt x="1184674" y="897663"/>
                </a:lnTo>
                <a:lnTo>
                  <a:pt x="423543" y="897663"/>
                </a:lnTo>
                <a:lnTo>
                  <a:pt x="423543" y="969874"/>
                </a:lnTo>
                <a:cubicBezTo>
                  <a:pt x="423543" y="1008470"/>
                  <a:pt x="392400" y="1039596"/>
                  <a:pt x="353783" y="1039596"/>
                </a:cubicBezTo>
                <a:cubicBezTo>
                  <a:pt x="315166" y="1039596"/>
                  <a:pt x="284023" y="1008470"/>
                  <a:pt x="284023" y="969874"/>
                </a:cubicBezTo>
                <a:lnTo>
                  <a:pt x="284023" y="897663"/>
                </a:lnTo>
                <a:close/>
                <a:moveTo>
                  <a:pt x="1254434" y="755730"/>
                </a:moveTo>
                <a:cubicBezTo>
                  <a:pt x="1240731" y="755730"/>
                  <a:pt x="1229519" y="766935"/>
                  <a:pt x="1229519" y="780631"/>
                </a:cubicBezTo>
                <a:lnTo>
                  <a:pt x="1229519" y="969874"/>
                </a:lnTo>
                <a:cubicBezTo>
                  <a:pt x="1229519" y="984815"/>
                  <a:pt x="1240731" y="994775"/>
                  <a:pt x="1254434" y="994775"/>
                </a:cubicBezTo>
                <a:cubicBezTo>
                  <a:pt x="1269382" y="994775"/>
                  <a:pt x="1279348" y="984815"/>
                  <a:pt x="1279348" y="969874"/>
                </a:cubicBezTo>
                <a:lnTo>
                  <a:pt x="1279348" y="780631"/>
                </a:lnTo>
                <a:cubicBezTo>
                  <a:pt x="1279348" y="766935"/>
                  <a:pt x="1269382" y="755730"/>
                  <a:pt x="1254434" y="755730"/>
                </a:cubicBezTo>
                <a:close/>
                <a:moveTo>
                  <a:pt x="353783" y="755730"/>
                </a:moveTo>
                <a:cubicBezTo>
                  <a:pt x="338834" y="755730"/>
                  <a:pt x="327623" y="766935"/>
                  <a:pt x="327623" y="780631"/>
                </a:cubicBezTo>
                <a:lnTo>
                  <a:pt x="327623" y="969874"/>
                </a:lnTo>
                <a:cubicBezTo>
                  <a:pt x="327623" y="984815"/>
                  <a:pt x="338834" y="994775"/>
                  <a:pt x="353783" y="994775"/>
                </a:cubicBezTo>
                <a:cubicBezTo>
                  <a:pt x="367486" y="994775"/>
                  <a:pt x="378697" y="984815"/>
                  <a:pt x="378697" y="969874"/>
                </a:cubicBezTo>
                <a:lnTo>
                  <a:pt x="378697" y="780631"/>
                </a:lnTo>
                <a:cubicBezTo>
                  <a:pt x="378697" y="766935"/>
                  <a:pt x="367486" y="755730"/>
                  <a:pt x="353783" y="755730"/>
                </a:cubicBezTo>
                <a:close/>
                <a:moveTo>
                  <a:pt x="803475" y="707570"/>
                </a:moveTo>
                <a:cubicBezTo>
                  <a:pt x="772103" y="707570"/>
                  <a:pt x="744496" y="728414"/>
                  <a:pt x="734457" y="756615"/>
                </a:cubicBezTo>
                <a:lnTo>
                  <a:pt x="872493" y="756615"/>
                </a:lnTo>
                <a:cubicBezTo>
                  <a:pt x="863709" y="728414"/>
                  <a:pt x="836102" y="707570"/>
                  <a:pt x="803475" y="707570"/>
                </a:cubicBezTo>
                <a:close/>
                <a:moveTo>
                  <a:pt x="803475" y="664655"/>
                </a:moveTo>
                <a:cubicBezTo>
                  <a:pt x="861199" y="664655"/>
                  <a:pt x="908884" y="703892"/>
                  <a:pt x="920178" y="756615"/>
                </a:cubicBezTo>
                <a:lnTo>
                  <a:pt x="926452" y="756615"/>
                </a:lnTo>
                <a:cubicBezTo>
                  <a:pt x="939001" y="756615"/>
                  <a:pt x="949040" y="766424"/>
                  <a:pt x="949040" y="778686"/>
                </a:cubicBezTo>
                <a:cubicBezTo>
                  <a:pt x="949040" y="790947"/>
                  <a:pt x="939001" y="800756"/>
                  <a:pt x="926452" y="800756"/>
                </a:cubicBezTo>
                <a:lnTo>
                  <a:pt x="681753" y="800756"/>
                </a:lnTo>
                <a:cubicBezTo>
                  <a:pt x="669204" y="800756"/>
                  <a:pt x="659165" y="790947"/>
                  <a:pt x="659165" y="778686"/>
                </a:cubicBezTo>
                <a:cubicBezTo>
                  <a:pt x="659165" y="766424"/>
                  <a:pt x="669204" y="756615"/>
                  <a:pt x="681753" y="756615"/>
                </a:cubicBezTo>
                <a:lnTo>
                  <a:pt x="688027" y="756615"/>
                </a:lnTo>
                <a:cubicBezTo>
                  <a:pt x="699321" y="703892"/>
                  <a:pt x="747006" y="664655"/>
                  <a:pt x="803475" y="664655"/>
                </a:cubicBezTo>
                <a:close/>
                <a:moveTo>
                  <a:pt x="68514" y="328687"/>
                </a:moveTo>
                <a:cubicBezTo>
                  <a:pt x="54811" y="328687"/>
                  <a:pt x="43600" y="341137"/>
                  <a:pt x="43600" y="353587"/>
                </a:cubicBezTo>
                <a:lnTo>
                  <a:pt x="43600" y="829187"/>
                </a:lnTo>
                <a:cubicBezTo>
                  <a:pt x="43600" y="842882"/>
                  <a:pt x="54811" y="854087"/>
                  <a:pt x="68514" y="854087"/>
                </a:cubicBezTo>
                <a:lnTo>
                  <a:pt x="284023" y="854087"/>
                </a:lnTo>
                <a:lnTo>
                  <a:pt x="284023" y="780631"/>
                </a:lnTo>
                <a:cubicBezTo>
                  <a:pt x="284023" y="743280"/>
                  <a:pt x="315166" y="710909"/>
                  <a:pt x="353783" y="710909"/>
                </a:cubicBezTo>
                <a:cubicBezTo>
                  <a:pt x="392400" y="710909"/>
                  <a:pt x="423543" y="743280"/>
                  <a:pt x="423543" y="780631"/>
                </a:cubicBezTo>
                <a:lnTo>
                  <a:pt x="423543" y="854087"/>
                </a:lnTo>
                <a:lnTo>
                  <a:pt x="1184674" y="854087"/>
                </a:lnTo>
                <a:lnTo>
                  <a:pt x="1184674" y="780631"/>
                </a:lnTo>
                <a:cubicBezTo>
                  <a:pt x="1184674" y="743280"/>
                  <a:pt x="1215817" y="710909"/>
                  <a:pt x="1254434" y="710909"/>
                </a:cubicBezTo>
                <a:cubicBezTo>
                  <a:pt x="1293051" y="710909"/>
                  <a:pt x="1324194" y="743280"/>
                  <a:pt x="1324194" y="780631"/>
                </a:cubicBezTo>
                <a:lnTo>
                  <a:pt x="1324194" y="854087"/>
                </a:lnTo>
                <a:lnTo>
                  <a:pt x="1539702" y="854087"/>
                </a:lnTo>
                <a:cubicBezTo>
                  <a:pt x="1552159" y="854087"/>
                  <a:pt x="1564616" y="842882"/>
                  <a:pt x="1564616" y="829187"/>
                </a:cubicBezTo>
                <a:lnTo>
                  <a:pt x="1564616" y="353587"/>
                </a:lnTo>
                <a:cubicBezTo>
                  <a:pt x="1564616" y="341137"/>
                  <a:pt x="1552159" y="328687"/>
                  <a:pt x="1539702" y="328687"/>
                </a:cubicBezTo>
                <a:lnTo>
                  <a:pt x="1134845" y="328687"/>
                </a:lnTo>
                <a:lnTo>
                  <a:pt x="473371" y="328687"/>
                </a:lnTo>
                <a:close/>
                <a:moveTo>
                  <a:pt x="520708" y="138198"/>
                </a:moveTo>
                <a:cubicBezTo>
                  <a:pt x="519463" y="146913"/>
                  <a:pt x="516971" y="155628"/>
                  <a:pt x="516971" y="164343"/>
                </a:cubicBezTo>
                <a:lnTo>
                  <a:pt x="516971" y="285111"/>
                </a:lnTo>
                <a:lnTo>
                  <a:pt x="1089999" y="285111"/>
                </a:lnTo>
                <a:lnTo>
                  <a:pt x="1089999" y="164343"/>
                </a:lnTo>
                <a:cubicBezTo>
                  <a:pt x="1089999" y="155628"/>
                  <a:pt x="1088754" y="146913"/>
                  <a:pt x="1086262" y="138198"/>
                </a:cubicBezTo>
                <a:cubicBezTo>
                  <a:pt x="1056365" y="168079"/>
                  <a:pt x="1014011" y="186754"/>
                  <a:pt x="970411" y="186754"/>
                </a:cubicBezTo>
                <a:lnTo>
                  <a:pt x="637805" y="186754"/>
                </a:lnTo>
                <a:cubicBezTo>
                  <a:pt x="594205" y="186754"/>
                  <a:pt x="551851" y="168079"/>
                  <a:pt x="520708" y="138198"/>
                </a:cubicBezTo>
                <a:close/>
                <a:moveTo>
                  <a:pt x="637805" y="44821"/>
                </a:moveTo>
                <a:cubicBezTo>
                  <a:pt x="634068" y="44821"/>
                  <a:pt x="629085" y="44821"/>
                  <a:pt x="624103" y="46066"/>
                </a:cubicBezTo>
                <a:cubicBezTo>
                  <a:pt x="622857" y="46066"/>
                  <a:pt x="622857" y="46066"/>
                  <a:pt x="621611" y="46066"/>
                </a:cubicBezTo>
                <a:cubicBezTo>
                  <a:pt x="617874" y="46066"/>
                  <a:pt x="614137" y="47311"/>
                  <a:pt x="611645" y="48556"/>
                </a:cubicBezTo>
                <a:cubicBezTo>
                  <a:pt x="609154" y="48556"/>
                  <a:pt x="609154" y="48556"/>
                  <a:pt x="607908" y="48556"/>
                </a:cubicBezTo>
                <a:cubicBezTo>
                  <a:pt x="604171" y="49801"/>
                  <a:pt x="601680" y="51046"/>
                  <a:pt x="597943" y="52291"/>
                </a:cubicBezTo>
                <a:cubicBezTo>
                  <a:pt x="596697" y="52291"/>
                  <a:pt x="595451" y="52291"/>
                  <a:pt x="595451" y="52291"/>
                </a:cubicBezTo>
                <a:cubicBezTo>
                  <a:pt x="591714" y="54781"/>
                  <a:pt x="587977" y="56026"/>
                  <a:pt x="584240" y="57271"/>
                </a:cubicBezTo>
                <a:cubicBezTo>
                  <a:pt x="584240" y="58516"/>
                  <a:pt x="584240" y="58516"/>
                  <a:pt x="584240" y="58516"/>
                </a:cubicBezTo>
                <a:cubicBezTo>
                  <a:pt x="571783" y="64742"/>
                  <a:pt x="560571" y="72212"/>
                  <a:pt x="550605" y="82172"/>
                </a:cubicBezTo>
                <a:cubicBezTo>
                  <a:pt x="550605" y="83417"/>
                  <a:pt x="550605" y="83417"/>
                  <a:pt x="549360" y="84662"/>
                </a:cubicBezTo>
                <a:cubicBezTo>
                  <a:pt x="546868" y="85907"/>
                  <a:pt x="544377" y="89642"/>
                  <a:pt x="541885" y="93377"/>
                </a:cubicBezTo>
                <a:cubicBezTo>
                  <a:pt x="564308" y="124503"/>
                  <a:pt x="599188" y="143178"/>
                  <a:pt x="637805" y="143178"/>
                </a:cubicBezTo>
                <a:lnTo>
                  <a:pt x="686388" y="143178"/>
                </a:lnTo>
                <a:lnTo>
                  <a:pt x="686388" y="93377"/>
                </a:lnTo>
                <a:cubicBezTo>
                  <a:pt x="686388" y="82172"/>
                  <a:pt x="696354" y="72212"/>
                  <a:pt x="708811" y="72212"/>
                </a:cubicBezTo>
                <a:cubicBezTo>
                  <a:pt x="721268" y="72212"/>
                  <a:pt x="731234" y="82172"/>
                  <a:pt x="731234" y="93377"/>
                </a:cubicBezTo>
                <a:lnTo>
                  <a:pt x="731234" y="143178"/>
                </a:lnTo>
                <a:lnTo>
                  <a:pt x="876982" y="143178"/>
                </a:lnTo>
                <a:lnTo>
                  <a:pt x="876982" y="93377"/>
                </a:lnTo>
                <a:cubicBezTo>
                  <a:pt x="876982" y="82172"/>
                  <a:pt x="885702" y="72212"/>
                  <a:pt x="898159" y="72212"/>
                </a:cubicBezTo>
                <a:cubicBezTo>
                  <a:pt x="911862" y="72212"/>
                  <a:pt x="921828" y="82172"/>
                  <a:pt x="921828" y="93377"/>
                </a:cubicBezTo>
                <a:lnTo>
                  <a:pt x="921828" y="143178"/>
                </a:lnTo>
                <a:lnTo>
                  <a:pt x="970411" y="143178"/>
                </a:lnTo>
                <a:cubicBezTo>
                  <a:pt x="1007782" y="143178"/>
                  <a:pt x="1043908" y="124503"/>
                  <a:pt x="1066331" y="93377"/>
                </a:cubicBezTo>
                <a:cubicBezTo>
                  <a:pt x="1062594" y="89642"/>
                  <a:pt x="1060102" y="85907"/>
                  <a:pt x="1057611" y="84662"/>
                </a:cubicBezTo>
                <a:cubicBezTo>
                  <a:pt x="1057611" y="83417"/>
                  <a:pt x="1057611" y="83417"/>
                  <a:pt x="1056365" y="82172"/>
                </a:cubicBezTo>
                <a:cubicBezTo>
                  <a:pt x="1047645" y="72212"/>
                  <a:pt x="1036434" y="64742"/>
                  <a:pt x="1023977" y="58516"/>
                </a:cubicBezTo>
                <a:cubicBezTo>
                  <a:pt x="1023977" y="58516"/>
                  <a:pt x="1023977" y="58516"/>
                  <a:pt x="1022731" y="57271"/>
                </a:cubicBezTo>
                <a:cubicBezTo>
                  <a:pt x="1020239" y="56026"/>
                  <a:pt x="1015257" y="54781"/>
                  <a:pt x="1011519" y="52291"/>
                </a:cubicBezTo>
                <a:cubicBezTo>
                  <a:pt x="1011519" y="52291"/>
                  <a:pt x="1011519" y="52291"/>
                  <a:pt x="1010274" y="52291"/>
                </a:cubicBezTo>
                <a:cubicBezTo>
                  <a:pt x="1006537" y="51046"/>
                  <a:pt x="1002799" y="49801"/>
                  <a:pt x="1000308" y="48556"/>
                </a:cubicBezTo>
                <a:cubicBezTo>
                  <a:pt x="999062" y="48556"/>
                  <a:pt x="997817" y="48556"/>
                  <a:pt x="996571" y="48556"/>
                </a:cubicBezTo>
                <a:cubicBezTo>
                  <a:pt x="994079" y="47311"/>
                  <a:pt x="990342" y="46066"/>
                  <a:pt x="986605" y="46066"/>
                </a:cubicBezTo>
                <a:cubicBezTo>
                  <a:pt x="985359" y="46066"/>
                  <a:pt x="984114" y="46066"/>
                  <a:pt x="984114" y="46066"/>
                </a:cubicBezTo>
                <a:cubicBezTo>
                  <a:pt x="979131" y="44821"/>
                  <a:pt x="974148" y="44821"/>
                  <a:pt x="970411" y="44821"/>
                </a:cubicBezTo>
                <a:close/>
                <a:moveTo>
                  <a:pt x="637805" y="0"/>
                </a:moveTo>
                <a:lnTo>
                  <a:pt x="970411" y="0"/>
                </a:lnTo>
                <a:cubicBezTo>
                  <a:pt x="976639" y="0"/>
                  <a:pt x="982868" y="1245"/>
                  <a:pt x="990342" y="1245"/>
                </a:cubicBezTo>
                <a:cubicBezTo>
                  <a:pt x="991588" y="1245"/>
                  <a:pt x="992834" y="2490"/>
                  <a:pt x="994079" y="2490"/>
                </a:cubicBezTo>
                <a:cubicBezTo>
                  <a:pt x="1000308" y="3735"/>
                  <a:pt x="1005291" y="3735"/>
                  <a:pt x="1010274" y="6225"/>
                </a:cubicBezTo>
                <a:cubicBezTo>
                  <a:pt x="1011519" y="6225"/>
                  <a:pt x="1012765" y="6225"/>
                  <a:pt x="1014011" y="6225"/>
                </a:cubicBezTo>
                <a:cubicBezTo>
                  <a:pt x="1027714" y="9960"/>
                  <a:pt x="1040171" y="14941"/>
                  <a:pt x="1051382" y="22411"/>
                </a:cubicBezTo>
                <a:cubicBezTo>
                  <a:pt x="1052628" y="22411"/>
                  <a:pt x="1052628" y="22411"/>
                  <a:pt x="1052628" y="22411"/>
                </a:cubicBezTo>
                <a:cubicBezTo>
                  <a:pt x="1058857" y="26146"/>
                  <a:pt x="1062594" y="29881"/>
                  <a:pt x="1068822" y="33616"/>
                </a:cubicBezTo>
                <a:cubicBezTo>
                  <a:pt x="1068822" y="33616"/>
                  <a:pt x="1070068" y="34861"/>
                  <a:pt x="1071314" y="34861"/>
                </a:cubicBezTo>
                <a:cubicBezTo>
                  <a:pt x="1081279" y="43576"/>
                  <a:pt x="1091245" y="52291"/>
                  <a:pt x="1099965" y="63496"/>
                </a:cubicBezTo>
                <a:cubicBezTo>
                  <a:pt x="1099965" y="64742"/>
                  <a:pt x="1099965" y="64742"/>
                  <a:pt x="1101211" y="65987"/>
                </a:cubicBezTo>
                <a:cubicBezTo>
                  <a:pt x="1104948" y="70967"/>
                  <a:pt x="1107439" y="75947"/>
                  <a:pt x="1111177" y="80927"/>
                </a:cubicBezTo>
                <a:cubicBezTo>
                  <a:pt x="1112422" y="82172"/>
                  <a:pt x="1112422" y="82172"/>
                  <a:pt x="1112422" y="82172"/>
                </a:cubicBezTo>
                <a:lnTo>
                  <a:pt x="1113668" y="85907"/>
                </a:lnTo>
                <a:cubicBezTo>
                  <a:pt x="1113668" y="85907"/>
                  <a:pt x="1114914" y="85907"/>
                  <a:pt x="1114914" y="87152"/>
                </a:cubicBezTo>
                <a:lnTo>
                  <a:pt x="1118651" y="93377"/>
                </a:lnTo>
                <a:lnTo>
                  <a:pt x="1118651" y="94622"/>
                </a:lnTo>
                <a:cubicBezTo>
                  <a:pt x="1128617" y="115788"/>
                  <a:pt x="1134845" y="139443"/>
                  <a:pt x="1134845" y="164343"/>
                </a:cubicBezTo>
                <a:lnTo>
                  <a:pt x="1134845" y="285111"/>
                </a:lnTo>
                <a:lnTo>
                  <a:pt x="1539702" y="285111"/>
                </a:lnTo>
                <a:cubicBezTo>
                  <a:pt x="1578319" y="285111"/>
                  <a:pt x="1608216" y="314991"/>
                  <a:pt x="1608216" y="353587"/>
                </a:cubicBezTo>
                <a:lnTo>
                  <a:pt x="1608216" y="829187"/>
                </a:lnTo>
                <a:cubicBezTo>
                  <a:pt x="1608216" y="866537"/>
                  <a:pt x="1578319" y="897663"/>
                  <a:pt x="1539702" y="897663"/>
                </a:cubicBezTo>
                <a:lnTo>
                  <a:pt x="1513542" y="897663"/>
                </a:lnTo>
                <a:lnTo>
                  <a:pt x="1513542" y="1294826"/>
                </a:lnTo>
                <a:cubicBezTo>
                  <a:pt x="1513542" y="1337156"/>
                  <a:pt x="1478662" y="1372017"/>
                  <a:pt x="1437553" y="1372017"/>
                </a:cubicBezTo>
                <a:lnTo>
                  <a:pt x="170663" y="1372017"/>
                </a:lnTo>
                <a:cubicBezTo>
                  <a:pt x="128309" y="1372017"/>
                  <a:pt x="93429" y="1337156"/>
                  <a:pt x="93429" y="1294826"/>
                </a:cubicBezTo>
                <a:lnTo>
                  <a:pt x="93429" y="897663"/>
                </a:lnTo>
                <a:lnTo>
                  <a:pt x="68514" y="897663"/>
                </a:lnTo>
                <a:cubicBezTo>
                  <a:pt x="29897" y="897663"/>
                  <a:pt x="0" y="866537"/>
                  <a:pt x="0" y="829187"/>
                </a:cubicBezTo>
                <a:lnTo>
                  <a:pt x="0" y="353587"/>
                </a:lnTo>
                <a:cubicBezTo>
                  <a:pt x="0" y="314991"/>
                  <a:pt x="29897" y="285111"/>
                  <a:pt x="68514" y="285111"/>
                </a:cubicBezTo>
                <a:lnTo>
                  <a:pt x="473371" y="285111"/>
                </a:lnTo>
                <a:lnTo>
                  <a:pt x="473371" y="164343"/>
                </a:lnTo>
                <a:cubicBezTo>
                  <a:pt x="473371" y="139443"/>
                  <a:pt x="479600" y="115788"/>
                  <a:pt x="489565" y="94622"/>
                </a:cubicBezTo>
                <a:lnTo>
                  <a:pt x="489565" y="93377"/>
                </a:lnTo>
                <a:lnTo>
                  <a:pt x="493303" y="87152"/>
                </a:lnTo>
                <a:cubicBezTo>
                  <a:pt x="493303" y="85907"/>
                  <a:pt x="493303" y="85907"/>
                  <a:pt x="493303" y="85907"/>
                </a:cubicBezTo>
                <a:lnTo>
                  <a:pt x="495794" y="82172"/>
                </a:lnTo>
                <a:cubicBezTo>
                  <a:pt x="495794" y="82172"/>
                  <a:pt x="495794" y="82172"/>
                  <a:pt x="497040" y="80927"/>
                </a:cubicBezTo>
                <a:cubicBezTo>
                  <a:pt x="499531" y="75947"/>
                  <a:pt x="503268" y="70967"/>
                  <a:pt x="507005" y="65987"/>
                </a:cubicBezTo>
                <a:cubicBezTo>
                  <a:pt x="507005" y="64742"/>
                  <a:pt x="507005" y="64742"/>
                  <a:pt x="508251" y="63496"/>
                </a:cubicBezTo>
                <a:cubicBezTo>
                  <a:pt x="516971" y="52291"/>
                  <a:pt x="526937" y="43576"/>
                  <a:pt x="536903" y="34861"/>
                </a:cubicBezTo>
                <a:cubicBezTo>
                  <a:pt x="538148" y="34861"/>
                  <a:pt x="539394" y="33616"/>
                  <a:pt x="539394" y="33616"/>
                </a:cubicBezTo>
                <a:cubicBezTo>
                  <a:pt x="544377" y="29881"/>
                  <a:pt x="549360" y="26146"/>
                  <a:pt x="555588" y="22411"/>
                </a:cubicBezTo>
                <a:cubicBezTo>
                  <a:pt x="555588" y="22411"/>
                  <a:pt x="555588" y="22411"/>
                  <a:pt x="556834" y="22411"/>
                </a:cubicBezTo>
                <a:cubicBezTo>
                  <a:pt x="568045" y="14941"/>
                  <a:pt x="580503" y="9960"/>
                  <a:pt x="594205" y="6225"/>
                </a:cubicBezTo>
                <a:cubicBezTo>
                  <a:pt x="595451" y="6225"/>
                  <a:pt x="595451" y="6225"/>
                  <a:pt x="597943" y="6225"/>
                </a:cubicBezTo>
                <a:cubicBezTo>
                  <a:pt x="602925" y="3735"/>
                  <a:pt x="607908" y="3735"/>
                  <a:pt x="614137" y="2490"/>
                </a:cubicBezTo>
                <a:cubicBezTo>
                  <a:pt x="615383" y="2490"/>
                  <a:pt x="616628" y="1245"/>
                  <a:pt x="617874" y="1245"/>
                </a:cubicBezTo>
                <a:cubicBezTo>
                  <a:pt x="624103" y="1245"/>
                  <a:pt x="631577" y="0"/>
                  <a:pt x="637805" y="0"/>
                </a:cubicBezTo>
                <a:close/>
              </a:path>
            </a:pathLst>
          </a:custGeom>
          <a:solidFill>
            <a:schemeClr val="bg1"/>
          </a:solidFill>
          <a:ln>
            <a:noFill/>
          </a:ln>
          <a:effectLst/>
        </p:spPr>
        <p:txBody>
          <a:bodyPr wrap="square" anchor="ctr">
            <a:noAutofit/>
          </a:bodyPr>
          <a:lstStyle/>
          <a:p>
            <a:endParaRPr lang="en-US" sz="3599" dirty="0">
              <a:latin typeface="Poppins" panose="00000500000000000000" pitchFamily="2" charset="0"/>
            </a:endParaRPr>
          </a:p>
        </p:txBody>
      </p:sp>
      <p:sp>
        <p:nvSpPr>
          <p:cNvPr id="39" name="Freeform 38">
            <a:extLst>
              <a:ext uri="{FF2B5EF4-FFF2-40B4-BE49-F238E27FC236}">
                <a16:creationId xmlns:a16="http://schemas.microsoft.com/office/drawing/2014/main" id="{3A12C4B2-4C29-1F43-B2CF-2D793E348947}"/>
              </a:ext>
            </a:extLst>
          </p:cNvPr>
          <p:cNvSpPr>
            <a:spLocks noChangeArrowheads="1"/>
          </p:cNvSpPr>
          <p:nvPr/>
        </p:nvSpPr>
        <p:spPr bwMode="auto">
          <a:xfrm>
            <a:off x="12952356" y="10477922"/>
            <a:ext cx="1696112" cy="1608216"/>
          </a:xfrm>
          <a:custGeom>
            <a:avLst/>
            <a:gdLst>
              <a:gd name="connsiteX0" fmla="*/ 1232865 w 1696112"/>
              <a:gd name="connsiteY0" fmla="*/ 1166689 h 1608216"/>
              <a:gd name="connsiteX1" fmla="*/ 1248502 w 1696112"/>
              <a:gd name="connsiteY1" fmla="*/ 1173178 h 1608216"/>
              <a:gd name="connsiteX2" fmla="*/ 1451146 w 1696112"/>
              <a:gd name="connsiteY2" fmla="*/ 1373398 h 1608216"/>
              <a:gd name="connsiteX3" fmla="*/ 1451146 w 1696112"/>
              <a:gd name="connsiteY3" fmla="*/ 1404296 h 1608216"/>
              <a:gd name="connsiteX4" fmla="*/ 1434884 w 1696112"/>
              <a:gd name="connsiteY4" fmla="*/ 1410476 h 1608216"/>
              <a:gd name="connsiteX5" fmla="*/ 1419874 w 1696112"/>
              <a:gd name="connsiteY5" fmla="*/ 1404296 h 1608216"/>
              <a:gd name="connsiteX6" fmla="*/ 1217229 w 1696112"/>
              <a:gd name="connsiteY6" fmla="*/ 1204076 h 1608216"/>
              <a:gd name="connsiteX7" fmla="*/ 1217229 w 1696112"/>
              <a:gd name="connsiteY7" fmla="*/ 1173178 h 1608216"/>
              <a:gd name="connsiteX8" fmla="*/ 1232865 w 1696112"/>
              <a:gd name="connsiteY8" fmla="*/ 1166689 h 1608216"/>
              <a:gd name="connsiteX9" fmla="*/ 469392 w 1696112"/>
              <a:gd name="connsiteY9" fmla="*/ 1166689 h 1608216"/>
              <a:gd name="connsiteX10" fmla="*/ 485577 w 1696112"/>
              <a:gd name="connsiteY10" fmla="*/ 1173178 h 1608216"/>
              <a:gd name="connsiteX11" fmla="*/ 485577 w 1696112"/>
              <a:gd name="connsiteY11" fmla="*/ 1204076 h 1608216"/>
              <a:gd name="connsiteX12" fmla="*/ 281925 w 1696112"/>
              <a:gd name="connsiteY12" fmla="*/ 1404296 h 1608216"/>
              <a:gd name="connsiteX13" fmla="*/ 265582 w 1696112"/>
              <a:gd name="connsiteY13" fmla="*/ 1410476 h 1608216"/>
              <a:gd name="connsiteX14" fmla="*/ 250497 w 1696112"/>
              <a:gd name="connsiteY14" fmla="*/ 1404296 h 1608216"/>
              <a:gd name="connsiteX15" fmla="*/ 250497 w 1696112"/>
              <a:gd name="connsiteY15" fmla="*/ 1373398 h 1608216"/>
              <a:gd name="connsiteX16" fmla="*/ 454149 w 1696112"/>
              <a:gd name="connsiteY16" fmla="*/ 1173178 h 1608216"/>
              <a:gd name="connsiteX17" fmla="*/ 469392 w 1696112"/>
              <a:gd name="connsiteY17" fmla="*/ 1166689 h 1608216"/>
              <a:gd name="connsiteX18" fmla="*/ 1390071 w 1696112"/>
              <a:gd name="connsiteY18" fmla="*/ 785503 h 1608216"/>
              <a:gd name="connsiteX19" fmla="*/ 1673809 w 1696112"/>
              <a:gd name="connsiteY19" fmla="*/ 785503 h 1608216"/>
              <a:gd name="connsiteX20" fmla="*/ 1696112 w 1696112"/>
              <a:gd name="connsiteY20" fmla="*/ 807475 h 1608216"/>
              <a:gd name="connsiteX21" fmla="*/ 1673809 w 1696112"/>
              <a:gd name="connsiteY21" fmla="*/ 828226 h 1608216"/>
              <a:gd name="connsiteX22" fmla="*/ 1390071 w 1696112"/>
              <a:gd name="connsiteY22" fmla="*/ 828226 h 1608216"/>
              <a:gd name="connsiteX23" fmla="*/ 1367768 w 1696112"/>
              <a:gd name="connsiteY23" fmla="*/ 807475 h 1608216"/>
              <a:gd name="connsiteX24" fmla="*/ 1390071 w 1696112"/>
              <a:gd name="connsiteY24" fmla="*/ 785503 h 1608216"/>
              <a:gd name="connsiteX25" fmla="*/ 22387 w 1696112"/>
              <a:gd name="connsiteY25" fmla="*/ 785503 h 1608216"/>
              <a:gd name="connsiteX26" fmla="*/ 307196 w 1696112"/>
              <a:gd name="connsiteY26" fmla="*/ 785503 h 1608216"/>
              <a:gd name="connsiteX27" fmla="*/ 328339 w 1696112"/>
              <a:gd name="connsiteY27" fmla="*/ 807475 h 1608216"/>
              <a:gd name="connsiteX28" fmla="*/ 307196 w 1696112"/>
              <a:gd name="connsiteY28" fmla="*/ 828226 h 1608216"/>
              <a:gd name="connsiteX29" fmla="*/ 22387 w 1696112"/>
              <a:gd name="connsiteY29" fmla="*/ 828226 h 1608216"/>
              <a:gd name="connsiteX30" fmla="*/ 0 w 1696112"/>
              <a:gd name="connsiteY30" fmla="*/ 807475 h 1608216"/>
              <a:gd name="connsiteX31" fmla="*/ 22387 w 1696112"/>
              <a:gd name="connsiteY31" fmla="*/ 785503 h 1608216"/>
              <a:gd name="connsiteX32" fmla="*/ 848056 w 1696112"/>
              <a:gd name="connsiteY32" fmla="*/ 475494 h 1608216"/>
              <a:gd name="connsiteX33" fmla="*/ 840595 w 1696112"/>
              <a:gd name="connsiteY33" fmla="*/ 479229 h 1608216"/>
              <a:gd name="connsiteX34" fmla="*/ 670238 w 1696112"/>
              <a:gd name="connsiteY34" fmla="*/ 617396 h 1608216"/>
              <a:gd name="connsiteX35" fmla="*/ 775934 w 1696112"/>
              <a:gd name="connsiteY35" fmla="*/ 617396 h 1608216"/>
              <a:gd name="connsiteX36" fmla="*/ 797073 w 1696112"/>
              <a:gd name="connsiteY36" fmla="*/ 638556 h 1608216"/>
              <a:gd name="connsiteX37" fmla="*/ 775934 w 1696112"/>
              <a:gd name="connsiteY37" fmla="*/ 660962 h 1608216"/>
              <a:gd name="connsiteX38" fmla="*/ 641637 w 1696112"/>
              <a:gd name="connsiteY38" fmla="*/ 660962 h 1608216"/>
              <a:gd name="connsiteX39" fmla="*/ 610550 w 1696112"/>
              <a:gd name="connsiteY39" fmla="*/ 782947 h 1608216"/>
              <a:gd name="connsiteX40" fmla="*/ 775934 w 1696112"/>
              <a:gd name="connsiteY40" fmla="*/ 782947 h 1608216"/>
              <a:gd name="connsiteX41" fmla="*/ 797073 w 1696112"/>
              <a:gd name="connsiteY41" fmla="*/ 805353 h 1608216"/>
              <a:gd name="connsiteX42" fmla="*/ 775934 w 1696112"/>
              <a:gd name="connsiteY42" fmla="*/ 826514 h 1608216"/>
              <a:gd name="connsiteX43" fmla="*/ 610550 w 1696112"/>
              <a:gd name="connsiteY43" fmla="*/ 826514 h 1608216"/>
              <a:gd name="connsiteX44" fmla="*/ 640394 w 1696112"/>
              <a:gd name="connsiteY44" fmla="*/ 948499 h 1608216"/>
              <a:gd name="connsiteX45" fmla="*/ 775934 w 1696112"/>
              <a:gd name="connsiteY45" fmla="*/ 948499 h 1608216"/>
              <a:gd name="connsiteX46" fmla="*/ 797073 w 1696112"/>
              <a:gd name="connsiteY46" fmla="*/ 970905 h 1608216"/>
              <a:gd name="connsiteX47" fmla="*/ 775934 w 1696112"/>
              <a:gd name="connsiteY47" fmla="*/ 993310 h 1608216"/>
              <a:gd name="connsiteX48" fmla="*/ 667751 w 1696112"/>
              <a:gd name="connsiteY48" fmla="*/ 993310 h 1608216"/>
              <a:gd name="connsiteX49" fmla="*/ 839351 w 1696112"/>
              <a:gd name="connsiteY49" fmla="*/ 1130232 h 1608216"/>
              <a:gd name="connsiteX50" fmla="*/ 848056 w 1696112"/>
              <a:gd name="connsiteY50" fmla="*/ 1136456 h 1608216"/>
              <a:gd name="connsiteX51" fmla="*/ 856760 w 1696112"/>
              <a:gd name="connsiteY51" fmla="*/ 1130232 h 1608216"/>
              <a:gd name="connsiteX52" fmla="*/ 1029604 w 1696112"/>
              <a:gd name="connsiteY52" fmla="*/ 993310 h 1608216"/>
              <a:gd name="connsiteX53" fmla="*/ 917691 w 1696112"/>
              <a:gd name="connsiteY53" fmla="*/ 993310 h 1608216"/>
              <a:gd name="connsiteX54" fmla="*/ 895308 w 1696112"/>
              <a:gd name="connsiteY54" fmla="*/ 970905 h 1608216"/>
              <a:gd name="connsiteX55" fmla="*/ 917691 w 1696112"/>
              <a:gd name="connsiteY55" fmla="*/ 948499 h 1608216"/>
              <a:gd name="connsiteX56" fmla="*/ 1056961 w 1696112"/>
              <a:gd name="connsiteY56" fmla="*/ 948499 h 1608216"/>
              <a:gd name="connsiteX57" fmla="*/ 1085561 w 1696112"/>
              <a:gd name="connsiteY57" fmla="*/ 826514 h 1608216"/>
              <a:gd name="connsiteX58" fmla="*/ 917691 w 1696112"/>
              <a:gd name="connsiteY58" fmla="*/ 826514 h 1608216"/>
              <a:gd name="connsiteX59" fmla="*/ 895308 w 1696112"/>
              <a:gd name="connsiteY59" fmla="*/ 805353 h 1608216"/>
              <a:gd name="connsiteX60" fmla="*/ 917691 w 1696112"/>
              <a:gd name="connsiteY60" fmla="*/ 782947 h 1608216"/>
              <a:gd name="connsiteX61" fmla="*/ 1085561 w 1696112"/>
              <a:gd name="connsiteY61" fmla="*/ 782947 h 1608216"/>
              <a:gd name="connsiteX62" fmla="*/ 1055718 w 1696112"/>
              <a:gd name="connsiteY62" fmla="*/ 660962 h 1608216"/>
              <a:gd name="connsiteX63" fmla="*/ 917691 w 1696112"/>
              <a:gd name="connsiteY63" fmla="*/ 660962 h 1608216"/>
              <a:gd name="connsiteX64" fmla="*/ 895308 w 1696112"/>
              <a:gd name="connsiteY64" fmla="*/ 638556 h 1608216"/>
              <a:gd name="connsiteX65" fmla="*/ 917691 w 1696112"/>
              <a:gd name="connsiteY65" fmla="*/ 617396 h 1608216"/>
              <a:gd name="connsiteX66" fmla="*/ 1027117 w 1696112"/>
              <a:gd name="connsiteY66" fmla="*/ 617396 h 1608216"/>
              <a:gd name="connsiteX67" fmla="*/ 856760 w 1696112"/>
              <a:gd name="connsiteY67" fmla="*/ 479229 h 1608216"/>
              <a:gd name="connsiteX68" fmla="*/ 848056 w 1696112"/>
              <a:gd name="connsiteY68" fmla="*/ 475494 h 1608216"/>
              <a:gd name="connsiteX69" fmla="*/ 1435510 w 1696112"/>
              <a:gd name="connsiteY69" fmla="*/ 199913 h 1608216"/>
              <a:gd name="connsiteX70" fmla="*/ 1451146 w 1696112"/>
              <a:gd name="connsiteY70" fmla="*/ 206402 h 1608216"/>
              <a:gd name="connsiteX71" fmla="*/ 1451146 w 1696112"/>
              <a:gd name="connsiteY71" fmla="*/ 237300 h 1608216"/>
              <a:gd name="connsiteX72" fmla="*/ 1248502 w 1696112"/>
              <a:gd name="connsiteY72" fmla="*/ 437520 h 1608216"/>
              <a:gd name="connsiteX73" fmla="*/ 1232240 w 1696112"/>
              <a:gd name="connsiteY73" fmla="*/ 443700 h 1608216"/>
              <a:gd name="connsiteX74" fmla="*/ 1217229 w 1696112"/>
              <a:gd name="connsiteY74" fmla="*/ 437520 h 1608216"/>
              <a:gd name="connsiteX75" fmla="*/ 1217229 w 1696112"/>
              <a:gd name="connsiteY75" fmla="*/ 406622 h 1608216"/>
              <a:gd name="connsiteX76" fmla="*/ 1419874 w 1696112"/>
              <a:gd name="connsiteY76" fmla="*/ 206402 h 1608216"/>
              <a:gd name="connsiteX77" fmla="*/ 1435510 w 1696112"/>
              <a:gd name="connsiteY77" fmla="*/ 199913 h 1608216"/>
              <a:gd name="connsiteX78" fmla="*/ 266211 w 1696112"/>
              <a:gd name="connsiteY78" fmla="*/ 199913 h 1608216"/>
              <a:gd name="connsiteX79" fmla="*/ 281925 w 1696112"/>
              <a:gd name="connsiteY79" fmla="*/ 206402 h 1608216"/>
              <a:gd name="connsiteX80" fmla="*/ 485577 w 1696112"/>
              <a:gd name="connsiteY80" fmla="*/ 406622 h 1608216"/>
              <a:gd name="connsiteX81" fmla="*/ 485577 w 1696112"/>
              <a:gd name="connsiteY81" fmla="*/ 437520 h 1608216"/>
              <a:gd name="connsiteX82" fmla="*/ 469235 w 1696112"/>
              <a:gd name="connsiteY82" fmla="*/ 443700 h 1608216"/>
              <a:gd name="connsiteX83" fmla="*/ 454149 w 1696112"/>
              <a:gd name="connsiteY83" fmla="*/ 437520 h 1608216"/>
              <a:gd name="connsiteX84" fmla="*/ 250497 w 1696112"/>
              <a:gd name="connsiteY84" fmla="*/ 237300 h 1608216"/>
              <a:gd name="connsiteX85" fmla="*/ 250497 w 1696112"/>
              <a:gd name="connsiteY85" fmla="*/ 206402 h 1608216"/>
              <a:gd name="connsiteX86" fmla="*/ 266211 w 1696112"/>
              <a:gd name="connsiteY86" fmla="*/ 199913 h 1608216"/>
              <a:gd name="connsiteX87" fmla="*/ 588168 w 1696112"/>
              <a:gd name="connsiteY87" fmla="*/ 0 h 1608216"/>
              <a:gd name="connsiteX88" fmla="*/ 591898 w 1696112"/>
              <a:gd name="connsiteY88" fmla="*/ 1245 h 1608216"/>
              <a:gd name="connsiteX89" fmla="*/ 594385 w 1696112"/>
              <a:gd name="connsiteY89" fmla="*/ 0 h 1608216"/>
              <a:gd name="connsiteX90" fmla="*/ 775934 w 1696112"/>
              <a:gd name="connsiteY90" fmla="*/ 0 h 1608216"/>
              <a:gd name="connsiteX91" fmla="*/ 797073 w 1696112"/>
              <a:gd name="connsiteY91" fmla="*/ 22405 h 1608216"/>
              <a:gd name="connsiteX92" fmla="*/ 775934 w 1696112"/>
              <a:gd name="connsiteY92" fmla="*/ 44811 h 1608216"/>
              <a:gd name="connsiteX93" fmla="*/ 610550 w 1696112"/>
              <a:gd name="connsiteY93" fmla="*/ 44811 h 1608216"/>
              <a:gd name="connsiteX94" fmla="*/ 636664 w 1696112"/>
              <a:gd name="connsiteY94" fmla="*/ 190447 h 1608216"/>
              <a:gd name="connsiteX95" fmla="*/ 775934 w 1696112"/>
              <a:gd name="connsiteY95" fmla="*/ 190447 h 1608216"/>
              <a:gd name="connsiteX96" fmla="*/ 797073 w 1696112"/>
              <a:gd name="connsiteY96" fmla="*/ 212852 h 1608216"/>
              <a:gd name="connsiteX97" fmla="*/ 775934 w 1696112"/>
              <a:gd name="connsiteY97" fmla="*/ 235258 h 1608216"/>
              <a:gd name="connsiteX98" fmla="*/ 656559 w 1696112"/>
              <a:gd name="connsiteY98" fmla="*/ 235258 h 1608216"/>
              <a:gd name="connsiteX99" fmla="*/ 848056 w 1696112"/>
              <a:gd name="connsiteY99" fmla="*/ 421970 h 1608216"/>
              <a:gd name="connsiteX100" fmla="*/ 1040796 w 1696112"/>
              <a:gd name="connsiteY100" fmla="*/ 235258 h 1608216"/>
              <a:gd name="connsiteX101" fmla="*/ 917691 w 1696112"/>
              <a:gd name="connsiteY101" fmla="*/ 235258 h 1608216"/>
              <a:gd name="connsiteX102" fmla="*/ 895308 w 1696112"/>
              <a:gd name="connsiteY102" fmla="*/ 212852 h 1608216"/>
              <a:gd name="connsiteX103" fmla="*/ 917691 w 1696112"/>
              <a:gd name="connsiteY103" fmla="*/ 190447 h 1608216"/>
              <a:gd name="connsiteX104" fmla="*/ 1059448 w 1696112"/>
              <a:gd name="connsiteY104" fmla="*/ 190447 h 1608216"/>
              <a:gd name="connsiteX105" fmla="*/ 1086805 w 1696112"/>
              <a:gd name="connsiteY105" fmla="*/ 44811 h 1608216"/>
              <a:gd name="connsiteX106" fmla="*/ 917691 w 1696112"/>
              <a:gd name="connsiteY106" fmla="*/ 44811 h 1608216"/>
              <a:gd name="connsiteX107" fmla="*/ 895308 w 1696112"/>
              <a:gd name="connsiteY107" fmla="*/ 22405 h 1608216"/>
              <a:gd name="connsiteX108" fmla="*/ 917691 w 1696112"/>
              <a:gd name="connsiteY108" fmla="*/ 0 h 1608216"/>
              <a:gd name="connsiteX109" fmla="*/ 1100483 w 1696112"/>
              <a:gd name="connsiteY109" fmla="*/ 0 h 1608216"/>
              <a:gd name="connsiteX110" fmla="*/ 1104213 w 1696112"/>
              <a:gd name="connsiteY110" fmla="*/ 1245 h 1608216"/>
              <a:gd name="connsiteX111" fmla="*/ 1109187 w 1696112"/>
              <a:gd name="connsiteY111" fmla="*/ 0 h 1608216"/>
              <a:gd name="connsiteX112" fmla="*/ 1130326 w 1696112"/>
              <a:gd name="connsiteY112" fmla="*/ 22405 h 1608216"/>
              <a:gd name="connsiteX113" fmla="*/ 889091 w 1696112"/>
              <a:gd name="connsiteY113" fmla="*/ 448110 h 1608216"/>
              <a:gd name="connsiteX114" fmla="*/ 1130326 w 1696112"/>
              <a:gd name="connsiteY114" fmla="*/ 802863 h 1608216"/>
              <a:gd name="connsiteX115" fmla="*/ 1130326 w 1696112"/>
              <a:gd name="connsiteY115" fmla="*/ 805353 h 1608216"/>
              <a:gd name="connsiteX116" fmla="*/ 1130326 w 1696112"/>
              <a:gd name="connsiteY116" fmla="*/ 806598 h 1608216"/>
              <a:gd name="connsiteX117" fmla="*/ 889091 w 1696112"/>
              <a:gd name="connsiteY117" fmla="*/ 1162596 h 1608216"/>
              <a:gd name="connsiteX118" fmla="*/ 1130326 w 1696112"/>
              <a:gd name="connsiteY118" fmla="*/ 1587056 h 1608216"/>
              <a:gd name="connsiteX119" fmla="*/ 1107944 w 1696112"/>
              <a:gd name="connsiteY119" fmla="*/ 1608216 h 1608216"/>
              <a:gd name="connsiteX120" fmla="*/ 1104213 w 1696112"/>
              <a:gd name="connsiteY120" fmla="*/ 1608216 h 1608216"/>
              <a:gd name="connsiteX121" fmla="*/ 1100483 w 1696112"/>
              <a:gd name="connsiteY121" fmla="*/ 1608216 h 1608216"/>
              <a:gd name="connsiteX122" fmla="*/ 918934 w 1696112"/>
              <a:gd name="connsiteY122" fmla="*/ 1608216 h 1608216"/>
              <a:gd name="connsiteX123" fmla="*/ 896552 w 1696112"/>
              <a:gd name="connsiteY123" fmla="*/ 1587056 h 1608216"/>
              <a:gd name="connsiteX124" fmla="*/ 918934 w 1696112"/>
              <a:gd name="connsiteY124" fmla="*/ 1564650 h 1608216"/>
              <a:gd name="connsiteX125" fmla="*/ 1085561 w 1696112"/>
              <a:gd name="connsiteY125" fmla="*/ 1564650 h 1608216"/>
              <a:gd name="connsiteX126" fmla="*/ 1059448 w 1696112"/>
              <a:gd name="connsiteY126" fmla="*/ 1419014 h 1608216"/>
              <a:gd name="connsiteX127" fmla="*/ 918934 w 1696112"/>
              <a:gd name="connsiteY127" fmla="*/ 1419014 h 1608216"/>
              <a:gd name="connsiteX128" fmla="*/ 896552 w 1696112"/>
              <a:gd name="connsiteY128" fmla="*/ 1396609 h 1608216"/>
              <a:gd name="connsiteX129" fmla="*/ 918934 w 1696112"/>
              <a:gd name="connsiteY129" fmla="*/ 1375448 h 1608216"/>
              <a:gd name="connsiteX130" fmla="*/ 1039552 w 1696112"/>
              <a:gd name="connsiteY130" fmla="*/ 1375448 h 1608216"/>
              <a:gd name="connsiteX131" fmla="*/ 848056 w 1696112"/>
              <a:gd name="connsiteY131" fmla="*/ 1188736 h 1608216"/>
              <a:gd name="connsiteX132" fmla="*/ 656559 w 1696112"/>
              <a:gd name="connsiteY132" fmla="*/ 1375448 h 1608216"/>
              <a:gd name="connsiteX133" fmla="*/ 778421 w 1696112"/>
              <a:gd name="connsiteY133" fmla="*/ 1375448 h 1608216"/>
              <a:gd name="connsiteX134" fmla="*/ 799560 w 1696112"/>
              <a:gd name="connsiteY134" fmla="*/ 1396609 h 1608216"/>
              <a:gd name="connsiteX135" fmla="*/ 778421 w 1696112"/>
              <a:gd name="connsiteY135" fmla="*/ 1419014 h 1608216"/>
              <a:gd name="connsiteX136" fmla="*/ 637907 w 1696112"/>
              <a:gd name="connsiteY136" fmla="*/ 1419014 h 1608216"/>
              <a:gd name="connsiteX137" fmla="*/ 610550 w 1696112"/>
              <a:gd name="connsiteY137" fmla="*/ 1564650 h 1608216"/>
              <a:gd name="connsiteX138" fmla="*/ 778421 w 1696112"/>
              <a:gd name="connsiteY138" fmla="*/ 1564650 h 1608216"/>
              <a:gd name="connsiteX139" fmla="*/ 799560 w 1696112"/>
              <a:gd name="connsiteY139" fmla="*/ 1587056 h 1608216"/>
              <a:gd name="connsiteX140" fmla="*/ 778421 w 1696112"/>
              <a:gd name="connsiteY140" fmla="*/ 1608216 h 1608216"/>
              <a:gd name="connsiteX141" fmla="*/ 594385 w 1696112"/>
              <a:gd name="connsiteY141" fmla="*/ 1608216 h 1608216"/>
              <a:gd name="connsiteX142" fmla="*/ 591898 w 1696112"/>
              <a:gd name="connsiteY142" fmla="*/ 1608216 h 1608216"/>
              <a:gd name="connsiteX143" fmla="*/ 589411 w 1696112"/>
              <a:gd name="connsiteY143" fmla="*/ 1608216 h 1608216"/>
              <a:gd name="connsiteX144" fmla="*/ 567028 w 1696112"/>
              <a:gd name="connsiteY144" fmla="*/ 1587056 h 1608216"/>
              <a:gd name="connsiteX145" fmla="*/ 807021 w 1696112"/>
              <a:gd name="connsiteY145" fmla="*/ 1162596 h 1608216"/>
              <a:gd name="connsiteX146" fmla="*/ 565785 w 1696112"/>
              <a:gd name="connsiteY146" fmla="*/ 806598 h 1608216"/>
              <a:gd name="connsiteX147" fmla="*/ 565785 w 1696112"/>
              <a:gd name="connsiteY147" fmla="*/ 805353 h 1608216"/>
              <a:gd name="connsiteX148" fmla="*/ 565785 w 1696112"/>
              <a:gd name="connsiteY148" fmla="*/ 802863 h 1608216"/>
              <a:gd name="connsiteX149" fmla="*/ 608063 w 1696112"/>
              <a:gd name="connsiteY149" fmla="*/ 631088 h 1608216"/>
              <a:gd name="connsiteX150" fmla="*/ 610550 w 1696112"/>
              <a:gd name="connsiteY150" fmla="*/ 624864 h 1608216"/>
              <a:gd name="connsiteX151" fmla="*/ 807021 w 1696112"/>
              <a:gd name="connsiteY151" fmla="*/ 448110 h 1608216"/>
              <a:gd name="connsiteX152" fmla="*/ 565785 w 1696112"/>
              <a:gd name="connsiteY152" fmla="*/ 22405 h 1608216"/>
              <a:gd name="connsiteX153" fmla="*/ 588168 w 1696112"/>
              <a:gd name="connsiteY153" fmla="*/ 0 h 16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696112" h="1608216">
                <a:moveTo>
                  <a:pt x="1232865" y="1166689"/>
                </a:moveTo>
                <a:cubicBezTo>
                  <a:pt x="1238494" y="1166689"/>
                  <a:pt x="1244123" y="1168852"/>
                  <a:pt x="1248502" y="1173178"/>
                </a:cubicBezTo>
                <a:lnTo>
                  <a:pt x="1451146" y="1373398"/>
                </a:lnTo>
                <a:cubicBezTo>
                  <a:pt x="1459902" y="1380814"/>
                  <a:pt x="1459902" y="1395645"/>
                  <a:pt x="1451146" y="1404296"/>
                </a:cubicBezTo>
                <a:cubicBezTo>
                  <a:pt x="1447393" y="1408004"/>
                  <a:pt x="1441139" y="1410476"/>
                  <a:pt x="1434884" y="1410476"/>
                </a:cubicBezTo>
                <a:cubicBezTo>
                  <a:pt x="1429881" y="1410476"/>
                  <a:pt x="1423626" y="1408004"/>
                  <a:pt x="1419874" y="1404296"/>
                </a:cubicBezTo>
                <a:lnTo>
                  <a:pt x="1217229" y="1204076"/>
                </a:lnTo>
                <a:cubicBezTo>
                  <a:pt x="1208473" y="1195424"/>
                  <a:pt x="1208473" y="1181829"/>
                  <a:pt x="1217229" y="1173178"/>
                </a:cubicBezTo>
                <a:cubicBezTo>
                  <a:pt x="1221607" y="1168852"/>
                  <a:pt x="1227236" y="1166689"/>
                  <a:pt x="1232865" y="1166689"/>
                </a:cubicBezTo>
                <a:close/>
                <a:moveTo>
                  <a:pt x="469392" y="1166689"/>
                </a:moveTo>
                <a:cubicBezTo>
                  <a:pt x="475206" y="1166689"/>
                  <a:pt x="481177" y="1168852"/>
                  <a:pt x="485577" y="1173178"/>
                </a:cubicBezTo>
                <a:cubicBezTo>
                  <a:pt x="493120" y="1181829"/>
                  <a:pt x="493120" y="1195424"/>
                  <a:pt x="485577" y="1204076"/>
                </a:cubicBezTo>
                <a:lnTo>
                  <a:pt x="281925" y="1404296"/>
                </a:lnTo>
                <a:cubicBezTo>
                  <a:pt x="276896" y="1408004"/>
                  <a:pt x="271868" y="1410476"/>
                  <a:pt x="265582" y="1410476"/>
                </a:cubicBezTo>
                <a:cubicBezTo>
                  <a:pt x="259297" y="1410476"/>
                  <a:pt x="254268" y="1408004"/>
                  <a:pt x="250497" y="1404296"/>
                </a:cubicBezTo>
                <a:cubicBezTo>
                  <a:pt x="241697" y="1395645"/>
                  <a:pt x="241697" y="1380814"/>
                  <a:pt x="250497" y="1373398"/>
                </a:cubicBezTo>
                <a:lnTo>
                  <a:pt x="454149" y="1173178"/>
                </a:lnTo>
                <a:cubicBezTo>
                  <a:pt x="457921" y="1168852"/>
                  <a:pt x="463578" y="1166689"/>
                  <a:pt x="469392" y="1166689"/>
                </a:cubicBezTo>
                <a:close/>
                <a:moveTo>
                  <a:pt x="1390071" y="785503"/>
                </a:moveTo>
                <a:lnTo>
                  <a:pt x="1673809" y="785503"/>
                </a:lnTo>
                <a:cubicBezTo>
                  <a:pt x="1686200" y="785503"/>
                  <a:pt x="1696112" y="795268"/>
                  <a:pt x="1696112" y="807475"/>
                </a:cubicBezTo>
                <a:cubicBezTo>
                  <a:pt x="1696112" y="818461"/>
                  <a:pt x="1686200" y="828226"/>
                  <a:pt x="1673809" y="828226"/>
                </a:cubicBezTo>
                <a:lnTo>
                  <a:pt x="1390071" y="828226"/>
                </a:lnTo>
                <a:cubicBezTo>
                  <a:pt x="1377680" y="828226"/>
                  <a:pt x="1367768" y="818461"/>
                  <a:pt x="1367768" y="807475"/>
                </a:cubicBezTo>
                <a:cubicBezTo>
                  <a:pt x="1367768" y="795268"/>
                  <a:pt x="1377680" y="785503"/>
                  <a:pt x="1390071" y="785503"/>
                </a:cubicBezTo>
                <a:close/>
                <a:moveTo>
                  <a:pt x="22387" y="785503"/>
                </a:moveTo>
                <a:lnTo>
                  <a:pt x="307196" y="785503"/>
                </a:lnTo>
                <a:cubicBezTo>
                  <a:pt x="318390" y="785503"/>
                  <a:pt x="328339" y="795268"/>
                  <a:pt x="328339" y="807475"/>
                </a:cubicBezTo>
                <a:cubicBezTo>
                  <a:pt x="328339" y="818461"/>
                  <a:pt x="318390" y="828226"/>
                  <a:pt x="307196" y="828226"/>
                </a:cubicBezTo>
                <a:lnTo>
                  <a:pt x="22387" y="828226"/>
                </a:lnTo>
                <a:cubicBezTo>
                  <a:pt x="9950" y="828226"/>
                  <a:pt x="0" y="818461"/>
                  <a:pt x="0" y="807475"/>
                </a:cubicBezTo>
                <a:cubicBezTo>
                  <a:pt x="0" y="795268"/>
                  <a:pt x="9950" y="785503"/>
                  <a:pt x="22387" y="785503"/>
                </a:cubicBezTo>
                <a:close/>
                <a:moveTo>
                  <a:pt x="848056" y="475494"/>
                </a:moveTo>
                <a:cubicBezTo>
                  <a:pt x="845569" y="476739"/>
                  <a:pt x="843082" y="477984"/>
                  <a:pt x="840595" y="479229"/>
                </a:cubicBezTo>
                <a:cubicBezTo>
                  <a:pt x="773447" y="522795"/>
                  <a:pt x="712516" y="561382"/>
                  <a:pt x="670238" y="617396"/>
                </a:cubicBezTo>
                <a:lnTo>
                  <a:pt x="775934" y="617396"/>
                </a:lnTo>
                <a:cubicBezTo>
                  <a:pt x="787125" y="617396"/>
                  <a:pt x="797073" y="627354"/>
                  <a:pt x="797073" y="638556"/>
                </a:cubicBezTo>
                <a:cubicBezTo>
                  <a:pt x="797073" y="651004"/>
                  <a:pt x="787125" y="660962"/>
                  <a:pt x="775934" y="660962"/>
                </a:cubicBezTo>
                <a:lnTo>
                  <a:pt x="641637" y="660962"/>
                </a:lnTo>
                <a:cubicBezTo>
                  <a:pt x="624229" y="694570"/>
                  <a:pt x="614281" y="734402"/>
                  <a:pt x="610550" y="782947"/>
                </a:cubicBezTo>
                <a:lnTo>
                  <a:pt x="775934" y="782947"/>
                </a:lnTo>
                <a:cubicBezTo>
                  <a:pt x="787125" y="782947"/>
                  <a:pt x="797073" y="792905"/>
                  <a:pt x="797073" y="805353"/>
                </a:cubicBezTo>
                <a:cubicBezTo>
                  <a:pt x="797073" y="816556"/>
                  <a:pt x="787125" y="826514"/>
                  <a:pt x="775934" y="826514"/>
                </a:cubicBezTo>
                <a:lnTo>
                  <a:pt x="610550" y="826514"/>
                </a:lnTo>
                <a:cubicBezTo>
                  <a:pt x="614281" y="875059"/>
                  <a:pt x="622985" y="914891"/>
                  <a:pt x="640394" y="948499"/>
                </a:cubicBezTo>
                <a:lnTo>
                  <a:pt x="775934" y="948499"/>
                </a:lnTo>
                <a:cubicBezTo>
                  <a:pt x="787125" y="948499"/>
                  <a:pt x="797073" y="957212"/>
                  <a:pt x="797073" y="970905"/>
                </a:cubicBezTo>
                <a:cubicBezTo>
                  <a:pt x="797073" y="983352"/>
                  <a:pt x="787125" y="993310"/>
                  <a:pt x="775934" y="993310"/>
                </a:cubicBezTo>
                <a:lnTo>
                  <a:pt x="667751" y="993310"/>
                </a:lnTo>
                <a:cubicBezTo>
                  <a:pt x="710029" y="1049324"/>
                  <a:pt x="772203" y="1087911"/>
                  <a:pt x="839351" y="1130232"/>
                </a:cubicBezTo>
                <a:cubicBezTo>
                  <a:pt x="843082" y="1132722"/>
                  <a:pt x="845569" y="1133967"/>
                  <a:pt x="848056" y="1136456"/>
                </a:cubicBezTo>
                <a:cubicBezTo>
                  <a:pt x="851786" y="1133967"/>
                  <a:pt x="854273" y="1132722"/>
                  <a:pt x="856760" y="1130232"/>
                </a:cubicBezTo>
                <a:cubicBezTo>
                  <a:pt x="923908" y="1087911"/>
                  <a:pt x="987326" y="1049324"/>
                  <a:pt x="1029604" y="993310"/>
                </a:cubicBezTo>
                <a:lnTo>
                  <a:pt x="917691" y="993310"/>
                </a:lnTo>
                <a:cubicBezTo>
                  <a:pt x="905256" y="993310"/>
                  <a:pt x="895308" y="983352"/>
                  <a:pt x="895308" y="970905"/>
                </a:cubicBezTo>
                <a:cubicBezTo>
                  <a:pt x="895308" y="957212"/>
                  <a:pt x="905256" y="948499"/>
                  <a:pt x="917691" y="948499"/>
                </a:cubicBezTo>
                <a:lnTo>
                  <a:pt x="1056961" y="948499"/>
                </a:lnTo>
                <a:cubicBezTo>
                  <a:pt x="1073126" y="914891"/>
                  <a:pt x="1083074" y="875059"/>
                  <a:pt x="1085561" y="826514"/>
                </a:cubicBezTo>
                <a:lnTo>
                  <a:pt x="917691" y="826514"/>
                </a:lnTo>
                <a:cubicBezTo>
                  <a:pt x="905256" y="826514"/>
                  <a:pt x="895308" y="816556"/>
                  <a:pt x="895308" y="805353"/>
                </a:cubicBezTo>
                <a:cubicBezTo>
                  <a:pt x="895308" y="792905"/>
                  <a:pt x="905256" y="782947"/>
                  <a:pt x="917691" y="782947"/>
                </a:cubicBezTo>
                <a:lnTo>
                  <a:pt x="1085561" y="782947"/>
                </a:lnTo>
                <a:cubicBezTo>
                  <a:pt x="1083074" y="734402"/>
                  <a:pt x="1071883" y="694570"/>
                  <a:pt x="1055718" y="660962"/>
                </a:cubicBezTo>
                <a:lnTo>
                  <a:pt x="917691" y="660962"/>
                </a:lnTo>
                <a:cubicBezTo>
                  <a:pt x="905256" y="660962"/>
                  <a:pt x="895308" y="651004"/>
                  <a:pt x="895308" y="638556"/>
                </a:cubicBezTo>
                <a:cubicBezTo>
                  <a:pt x="895308" y="627354"/>
                  <a:pt x="905256" y="617396"/>
                  <a:pt x="917691" y="617396"/>
                </a:cubicBezTo>
                <a:lnTo>
                  <a:pt x="1027117" y="617396"/>
                </a:lnTo>
                <a:cubicBezTo>
                  <a:pt x="983595" y="561382"/>
                  <a:pt x="922665" y="522795"/>
                  <a:pt x="856760" y="479229"/>
                </a:cubicBezTo>
                <a:cubicBezTo>
                  <a:pt x="854273" y="477984"/>
                  <a:pt x="850543" y="476739"/>
                  <a:pt x="848056" y="475494"/>
                </a:cubicBezTo>
                <a:close/>
                <a:moveTo>
                  <a:pt x="1435510" y="199913"/>
                </a:moveTo>
                <a:cubicBezTo>
                  <a:pt x="1441139" y="199913"/>
                  <a:pt x="1446768" y="202076"/>
                  <a:pt x="1451146" y="206402"/>
                </a:cubicBezTo>
                <a:cubicBezTo>
                  <a:pt x="1459902" y="215053"/>
                  <a:pt x="1459902" y="228648"/>
                  <a:pt x="1451146" y="237300"/>
                </a:cubicBezTo>
                <a:lnTo>
                  <a:pt x="1248502" y="437520"/>
                </a:lnTo>
                <a:cubicBezTo>
                  <a:pt x="1244749" y="441228"/>
                  <a:pt x="1238494" y="443700"/>
                  <a:pt x="1232240" y="443700"/>
                </a:cubicBezTo>
                <a:cubicBezTo>
                  <a:pt x="1227236" y="443700"/>
                  <a:pt x="1220982" y="441228"/>
                  <a:pt x="1217229" y="437520"/>
                </a:cubicBezTo>
                <a:cubicBezTo>
                  <a:pt x="1208473" y="427633"/>
                  <a:pt x="1208473" y="414038"/>
                  <a:pt x="1217229" y="406622"/>
                </a:cubicBezTo>
                <a:lnTo>
                  <a:pt x="1419874" y="206402"/>
                </a:lnTo>
                <a:cubicBezTo>
                  <a:pt x="1424252" y="202076"/>
                  <a:pt x="1429881" y="199913"/>
                  <a:pt x="1435510" y="199913"/>
                </a:cubicBezTo>
                <a:close/>
                <a:moveTo>
                  <a:pt x="266211" y="199913"/>
                </a:moveTo>
                <a:cubicBezTo>
                  <a:pt x="271868" y="199913"/>
                  <a:pt x="277525" y="202076"/>
                  <a:pt x="281925" y="206402"/>
                </a:cubicBezTo>
                <a:lnTo>
                  <a:pt x="485577" y="406622"/>
                </a:lnTo>
                <a:cubicBezTo>
                  <a:pt x="493120" y="414038"/>
                  <a:pt x="493120" y="427633"/>
                  <a:pt x="485577" y="437520"/>
                </a:cubicBezTo>
                <a:cubicBezTo>
                  <a:pt x="480549" y="441228"/>
                  <a:pt x="475520" y="443700"/>
                  <a:pt x="469235" y="443700"/>
                </a:cubicBezTo>
                <a:cubicBezTo>
                  <a:pt x="462949" y="443700"/>
                  <a:pt x="457921" y="441228"/>
                  <a:pt x="454149" y="437520"/>
                </a:cubicBezTo>
                <a:lnTo>
                  <a:pt x="250497" y="237300"/>
                </a:lnTo>
                <a:cubicBezTo>
                  <a:pt x="241697" y="228648"/>
                  <a:pt x="241697" y="215053"/>
                  <a:pt x="250497" y="206402"/>
                </a:cubicBezTo>
                <a:cubicBezTo>
                  <a:pt x="254897" y="202076"/>
                  <a:pt x="260554" y="199913"/>
                  <a:pt x="266211" y="199913"/>
                </a:cubicBezTo>
                <a:close/>
                <a:moveTo>
                  <a:pt x="588168" y="0"/>
                </a:moveTo>
                <a:cubicBezTo>
                  <a:pt x="589411" y="0"/>
                  <a:pt x="589411" y="1245"/>
                  <a:pt x="591898" y="1245"/>
                </a:cubicBezTo>
                <a:cubicBezTo>
                  <a:pt x="591898" y="1245"/>
                  <a:pt x="593142" y="0"/>
                  <a:pt x="594385" y="0"/>
                </a:cubicBezTo>
                <a:lnTo>
                  <a:pt x="775934" y="0"/>
                </a:lnTo>
                <a:cubicBezTo>
                  <a:pt x="787125" y="0"/>
                  <a:pt x="797073" y="9958"/>
                  <a:pt x="797073" y="22405"/>
                </a:cubicBezTo>
                <a:cubicBezTo>
                  <a:pt x="797073" y="34853"/>
                  <a:pt x="787125" y="44811"/>
                  <a:pt x="775934" y="44811"/>
                </a:cubicBezTo>
                <a:lnTo>
                  <a:pt x="610550" y="44811"/>
                </a:lnTo>
                <a:cubicBezTo>
                  <a:pt x="613037" y="100825"/>
                  <a:pt x="621742" y="148125"/>
                  <a:pt x="636664" y="190447"/>
                </a:cubicBezTo>
                <a:lnTo>
                  <a:pt x="775934" y="190447"/>
                </a:lnTo>
                <a:cubicBezTo>
                  <a:pt x="787125" y="190447"/>
                  <a:pt x="797073" y="199160"/>
                  <a:pt x="797073" y="212852"/>
                </a:cubicBezTo>
                <a:cubicBezTo>
                  <a:pt x="797073" y="225300"/>
                  <a:pt x="787125" y="235258"/>
                  <a:pt x="775934" y="235258"/>
                </a:cubicBezTo>
                <a:lnTo>
                  <a:pt x="656559" y="235258"/>
                </a:lnTo>
                <a:cubicBezTo>
                  <a:pt x="701325" y="321145"/>
                  <a:pt x="773447" y="373425"/>
                  <a:pt x="848056" y="421970"/>
                </a:cubicBezTo>
                <a:cubicBezTo>
                  <a:pt x="922665" y="373425"/>
                  <a:pt x="994787" y="321145"/>
                  <a:pt x="1040796" y="235258"/>
                </a:cubicBezTo>
                <a:lnTo>
                  <a:pt x="917691" y="235258"/>
                </a:lnTo>
                <a:cubicBezTo>
                  <a:pt x="905256" y="235258"/>
                  <a:pt x="895308" y="225300"/>
                  <a:pt x="895308" y="212852"/>
                </a:cubicBezTo>
                <a:cubicBezTo>
                  <a:pt x="895308" y="199160"/>
                  <a:pt x="905256" y="190447"/>
                  <a:pt x="917691" y="190447"/>
                </a:cubicBezTo>
                <a:lnTo>
                  <a:pt x="1059448" y="190447"/>
                </a:lnTo>
                <a:cubicBezTo>
                  <a:pt x="1075613" y="148125"/>
                  <a:pt x="1084318" y="100825"/>
                  <a:pt x="1086805" y="44811"/>
                </a:cubicBezTo>
                <a:lnTo>
                  <a:pt x="917691" y="44811"/>
                </a:lnTo>
                <a:cubicBezTo>
                  <a:pt x="905256" y="44811"/>
                  <a:pt x="895308" y="34853"/>
                  <a:pt x="895308" y="22405"/>
                </a:cubicBezTo>
                <a:cubicBezTo>
                  <a:pt x="895308" y="9958"/>
                  <a:pt x="905256" y="0"/>
                  <a:pt x="917691" y="0"/>
                </a:cubicBezTo>
                <a:lnTo>
                  <a:pt x="1100483" y="0"/>
                </a:lnTo>
                <a:cubicBezTo>
                  <a:pt x="1101726" y="0"/>
                  <a:pt x="1102970" y="1245"/>
                  <a:pt x="1104213" y="1245"/>
                </a:cubicBezTo>
                <a:cubicBezTo>
                  <a:pt x="1106700" y="1245"/>
                  <a:pt x="1106700" y="0"/>
                  <a:pt x="1109187" y="0"/>
                </a:cubicBezTo>
                <a:cubicBezTo>
                  <a:pt x="1120379" y="0"/>
                  <a:pt x="1130326" y="9958"/>
                  <a:pt x="1130326" y="22405"/>
                </a:cubicBezTo>
                <a:cubicBezTo>
                  <a:pt x="1130326" y="263887"/>
                  <a:pt x="1010952" y="368446"/>
                  <a:pt x="889091" y="448110"/>
                </a:cubicBezTo>
                <a:cubicBezTo>
                  <a:pt x="1008465" y="525284"/>
                  <a:pt x="1129083" y="606193"/>
                  <a:pt x="1130326" y="802863"/>
                </a:cubicBezTo>
                <a:cubicBezTo>
                  <a:pt x="1130326" y="804108"/>
                  <a:pt x="1130326" y="804108"/>
                  <a:pt x="1130326" y="805353"/>
                </a:cubicBezTo>
                <a:lnTo>
                  <a:pt x="1130326" y="806598"/>
                </a:lnTo>
                <a:cubicBezTo>
                  <a:pt x="1130326" y="1005758"/>
                  <a:pt x="1009709" y="1086666"/>
                  <a:pt x="889091" y="1162596"/>
                </a:cubicBezTo>
                <a:cubicBezTo>
                  <a:pt x="1010952" y="1242260"/>
                  <a:pt x="1130326" y="1345574"/>
                  <a:pt x="1130326" y="1587056"/>
                </a:cubicBezTo>
                <a:cubicBezTo>
                  <a:pt x="1130326" y="1599503"/>
                  <a:pt x="1120379" y="1608216"/>
                  <a:pt x="1107944" y="1608216"/>
                </a:cubicBezTo>
                <a:cubicBezTo>
                  <a:pt x="1106700" y="1608216"/>
                  <a:pt x="1105457" y="1608216"/>
                  <a:pt x="1104213" y="1608216"/>
                </a:cubicBezTo>
                <a:cubicBezTo>
                  <a:pt x="1102970" y="1608216"/>
                  <a:pt x="1101726" y="1608216"/>
                  <a:pt x="1100483" y="1608216"/>
                </a:cubicBezTo>
                <a:lnTo>
                  <a:pt x="918934" y="1608216"/>
                </a:lnTo>
                <a:cubicBezTo>
                  <a:pt x="907743" y="1608216"/>
                  <a:pt x="896552" y="1599503"/>
                  <a:pt x="896552" y="1587056"/>
                </a:cubicBezTo>
                <a:cubicBezTo>
                  <a:pt x="896552" y="1574608"/>
                  <a:pt x="907743" y="1564650"/>
                  <a:pt x="918934" y="1564650"/>
                </a:cubicBezTo>
                <a:lnTo>
                  <a:pt x="1085561" y="1564650"/>
                </a:lnTo>
                <a:cubicBezTo>
                  <a:pt x="1083074" y="1507392"/>
                  <a:pt x="1074370" y="1460091"/>
                  <a:pt x="1059448" y="1419014"/>
                </a:cubicBezTo>
                <a:lnTo>
                  <a:pt x="918934" y="1419014"/>
                </a:lnTo>
                <a:cubicBezTo>
                  <a:pt x="907743" y="1419014"/>
                  <a:pt x="896552" y="1409056"/>
                  <a:pt x="896552" y="1396609"/>
                </a:cubicBezTo>
                <a:cubicBezTo>
                  <a:pt x="896552" y="1385406"/>
                  <a:pt x="907743" y="1375448"/>
                  <a:pt x="918934" y="1375448"/>
                </a:cubicBezTo>
                <a:lnTo>
                  <a:pt x="1039552" y="1375448"/>
                </a:lnTo>
                <a:cubicBezTo>
                  <a:pt x="994787" y="1288316"/>
                  <a:pt x="922665" y="1236036"/>
                  <a:pt x="848056" y="1188736"/>
                </a:cubicBezTo>
                <a:cubicBezTo>
                  <a:pt x="773447" y="1236036"/>
                  <a:pt x="701325" y="1288316"/>
                  <a:pt x="656559" y="1375448"/>
                </a:cubicBezTo>
                <a:lnTo>
                  <a:pt x="778421" y="1375448"/>
                </a:lnTo>
                <a:cubicBezTo>
                  <a:pt x="789612" y="1375448"/>
                  <a:pt x="799560" y="1385406"/>
                  <a:pt x="799560" y="1396609"/>
                </a:cubicBezTo>
                <a:cubicBezTo>
                  <a:pt x="799560" y="1409056"/>
                  <a:pt x="789612" y="1419014"/>
                  <a:pt x="778421" y="1419014"/>
                </a:cubicBezTo>
                <a:lnTo>
                  <a:pt x="637907" y="1419014"/>
                </a:lnTo>
                <a:cubicBezTo>
                  <a:pt x="622985" y="1460091"/>
                  <a:pt x="614281" y="1507392"/>
                  <a:pt x="610550" y="1564650"/>
                </a:cubicBezTo>
                <a:lnTo>
                  <a:pt x="778421" y="1564650"/>
                </a:lnTo>
                <a:cubicBezTo>
                  <a:pt x="789612" y="1564650"/>
                  <a:pt x="799560" y="1574608"/>
                  <a:pt x="799560" y="1587056"/>
                </a:cubicBezTo>
                <a:cubicBezTo>
                  <a:pt x="799560" y="1599503"/>
                  <a:pt x="789612" y="1608216"/>
                  <a:pt x="778421" y="1608216"/>
                </a:cubicBezTo>
                <a:lnTo>
                  <a:pt x="594385" y="1608216"/>
                </a:lnTo>
                <a:lnTo>
                  <a:pt x="591898" y="1608216"/>
                </a:lnTo>
                <a:cubicBezTo>
                  <a:pt x="590655" y="1608216"/>
                  <a:pt x="589411" y="1608216"/>
                  <a:pt x="589411" y="1608216"/>
                </a:cubicBezTo>
                <a:cubicBezTo>
                  <a:pt x="576976" y="1608216"/>
                  <a:pt x="567028" y="1599503"/>
                  <a:pt x="567028" y="1587056"/>
                </a:cubicBezTo>
                <a:cubicBezTo>
                  <a:pt x="567028" y="1345574"/>
                  <a:pt x="686403" y="1242260"/>
                  <a:pt x="807021" y="1162596"/>
                </a:cubicBezTo>
                <a:cubicBezTo>
                  <a:pt x="687646" y="1086666"/>
                  <a:pt x="565785" y="1005758"/>
                  <a:pt x="565785" y="806598"/>
                </a:cubicBezTo>
                <a:lnTo>
                  <a:pt x="565785" y="805353"/>
                </a:lnTo>
                <a:cubicBezTo>
                  <a:pt x="565785" y="804108"/>
                  <a:pt x="565785" y="804108"/>
                  <a:pt x="565785" y="802863"/>
                </a:cubicBezTo>
                <a:cubicBezTo>
                  <a:pt x="565785" y="733157"/>
                  <a:pt x="581950" y="677144"/>
                  <a:pt x="608063" y="631088"/>
                </a:cubicBezTo>
                <a:cubicBezTo>
                  <a:pt x="608063" y="628598"/>
                  <a:pt x="609307" y="627354"/>
                  <a:pt x="610550" y="624864"/>
                </a:cubicBezTo>
                <a:cubicBezTo>
                  <a:pt x="656559" y="546445"/>
                  <a:pt x="732412" y="496655"/>
                  <a:pt x="807021" y="448110"/>
                </a:cubicBezTo>
                <a:cubicBezTo>
                  <a:pt x="686403" y="368446"/>
                  <a:pt x="565785" y="263887"/>
                  <a:pt x="565785" y="22405"/>
                </a:cubicBezTo>
                <a:cubicBezTo>
                  <a:pt x="565785" y="9958"/>
                  <a:pt x="575733" y="0"/>
                  <a:pt x="588168" y="0"/>
                </a:cubicBezTo>
                <a:close/>
              </a:path>
            </a:pathLst>
          </a:custGeom>
          <a:solidFill>
            <a:schemeClr val="bg1"/>
          </a:solidFill>
          <a:ln>
            <a:noFill/>
          </a:ln>
          <a:effectLst/>
        </p:spPr>
        <p:txBody>
          <a:bodyPr wrap="square" anchor="ctr">
            <a:noAutofit/>
          </a:bodyPr>
          <a:lstStyle/>
          <a:p>
            <a:endParaRPr lang="en-US" sz="3599" dirty="0">
              <a:latin typeface="Poppins" panose="00000500000000000000" pitchFamily="2" charset="0"/>
            </a:endParaRPr>
          </a:p>
        </p:txBody>
      </p:sp>
      <p:sp>
        <p:nvSpPr>
          <p:cNvPr id="40" name="Freeform 404">
            <a:extLst>
              <a:ext uri="{FF2B5EF4-FFF2-40B4-BE49-F238E27FC236}">
                <a16:creationId xmlns:a16="http://schemas.microsoft.com/office/drawing/2014/main" id="{BB582367-9E65-3F49-82D9-D08AD40B0432}"/>
              </a:ext>
            </a:extLst>
          </p:cNvPr>
          <p:cNvSpPr>
            <a:spLocks noChangeArrowheads="1"/>
          </p:cNvSpPr>
          <p:nvPr/>
        </p:nvSpPr>
        <p:spPr bwMode="auto">
          <a:xfrm>
            <a:off x="13034753" y="7478719"/>
            <a:ext cx="1527067" cy="1279879"/>
          </a:xfrm>
          <a:custGeom>
            <a:avLst/>
            <a:gdLst>
              <a:gd name="T0" fmla="*/ 844 w 1228"/>
              <a:gd name="T1" fmla="*/ 528 h 1029"/>
              <a:gd name="T2" fmla="*/ 827 w 1228"/>
              <a:gd name="T3" fmla="*/ 334 h 1029"/>
              <a:gd name="T4" fmla="*/ 812 w 1228"/>
              <a:gd name="T5" fmla="*/ 318 h 1029"/>
              <a:gd name="T6" fmla="*/ 674 w 1228"/>
              <a:gd name="T7" fmla="*/ 692 h 1029"/>
              <a:gd name="T8" fmla="*/ 635 w 1228"/>
              <a:gd name="T9" fmla="*/ 544 h 1029"/>
              <a:gd name="T10" fmla="*/ 619 w 1228"/>
              <a:gd name="T11" fmla="*/ 530 h 1029"/>
              <a:gd name="T12" fmla="*/ 551 w 1228"/>
              <a:gd name="T13" fmla="*/ 638 h 1029"/>
              <a:gd name="T14" fmla="*/ 459 w 1228"/>
              <a:gd name="T15" fmla="*/ 330 h 1029"/>
              <a:gd name="T16" fmla="*/ 441 w 1228"/>
              <a:gd name="T17" fmla="*/ 318 h 1029"/>
              <a:gd name="T18" fmla="*/ 387 w 1228"/>
              <a:gd name="T19" fmla="*/ 528 h 1029"/>
              <a:gd name="T20" fmla="*/ 120 w 1228"/>
              <a:gd name="T21" fmla="*/ 528 h 1029"/>
              <a:gd name="T22" fmla="*/ 38 w 1228"/>
              <a:gd name="T23" fmla="*/ 324 h 1029"/>
              <a:gd name="T24" fmla="*/ 309 w 1228"/>
              <a:gd name="T25" fmla="*/ 38 h 1029"/>
              <a:gd name="T26" fmla="*/ 512 w 1228"/>
              <a:gd name="T27" fmla="*/ 117 h 1029"/>
              <a:gd name="T28" fmla="*/ 597 w 1228"/>
              <a:gd name="T29" fmla="*/ 318 h 1029"/>
              <a:gd name="T30" fmla="*/ 614 w 1228"/>
              <a:gd name="T31" fmla="*/ 336 h 1029"/>
              <a:gd name="T32" fmla="*/ 632 w 1228"/>
              <a:gd name="T33" fmla="*/ 318 h 1029"/>
              <a:gd name="T34" fmla="*/ 717 w 1228"/>
              <a:gd name="T35" fmla="*/ 117 h 1029"/>
              <a:gd name="T36" fmla="*/ 920 w 1228"/>
              <a:gd name="T37" fmla="*/ 38 h 1029"/>
              <a:gd name="T38" fmla="*/ 1191 w 1228"/>
              <a:gd name="T39" fmla="*/ 324 h 1029"/>
              <a:gd name="T40" fmla="*/ 1113 w 1228"/>
              <a:gd name="T41" fmla="*/ 528 h 1029"/>
              <a:gd name="T42" fmla="*/ 696 w 1228"/>
              <a:gd name="T43" fmla="*/ 951 h 1029"/>
              <a:gd name="T44" fmla="*/ 666 w 1228"/>
              <a:gd name="T45" fmla="*/ 976 h 1029"/>
              <a:gd name="T46" fmla="*/ 564 w 1228"/>
              <a:gd name="T47" fmla="*/ 976 h 1029"/>
              <a:gd name="T48" fmla="*/ 538 w 1228"/>
              <a:gd name="T49" fmla="*/ 954 h 1029"/>
              <a:gd name="T50" fmla="*/ 402 w 1228"/>
              <a:gd name="T51" fmla="*/ 563 h 1029"/>
              <a:gd name="T52" fmla="*/ 419 w 1228"/>
              <a:gd name="T53" fmla="*/ 549 h 1029"/>
              <a:gd name="T54" fmla="*/ 530 w 1228"/>
              <a:gd name="T55" fmla="*/ 690 h 1029"/>
              <a:gd name="T56" fmla="*/ 545 w 1228"/>
              <a:gd name="T57" fmla="*/ 703 h 1029"/>
              <a:gd name="T58" fmla="*/ 563 w 1228"/>
              <a:gd name="T59" fmla="*/ 693 h 1029"/>
              <a:gd name="T60" fmla="*/ 655 w 1228"/>
              <a:gd name="T61" fmla="*/ 760 h 1029"/>
              <a:gd name="T62" fmla="*/ 671 w 1228"/>
              <a:gd name="T63" fmla="*/ 773 h 1029"/>
              <a:gd name="T64" fmla="*/ 672 w 1228"/>
              <a:gd name="T65" fmla="*/ 774 h 1029"/>
              <a:gd name="T66" fmla="*/ 689 w 1228"/>
              <a:gd name="T67" fmla="*/ 761 h 1029"/>
              <a:gd name="T68" fmla="*/ 810 w 1228"/>
              <a:gd name="T69" fmla="*/ 546 h 1029"/>
              <a:gd name="T70" fmla="*/ 827 w 1228"/>
              <a:gd name="T71" fmla="*/ 563 h 1029"/>
              <a:gd name="T72" fmla="*/ 1088 w 1228"/>
              <a:gd name="T73" fmla="*/ 563 h 1029"/>
              <a:gd name="T74" fmla="*/ 1192 w 1228"/>
              <a:gd name="T75" fmla="*/ 528 h 1029"/>
              <a:gd name="T76" fmla="*/ 1156 w 1228"/>
              <a:gd name="T77" fmla="*/ 528 h 1029"/>
              <a:gd name="T78" fmla="*/ 1227 w 1228"/>
              <a:gd name="T79" fmla="*/ 324 h 1029"/>
              <a:gd name="T80" fmla="*/ 921 w 1228"/>
              <a:gd name="T81" fmla="*/ 3 h 1029"/>
              <a:gd name="T82" fmla="*/ 692 w 1228"/>
              <a:gd name="T83" fmla="*/ 92 h 1029"/>
              <a:gd name="T84" fmla="*/ 614 w 1228"/>
              <a:gd name="T85" fmla="*/ 213 h 1029"/>
              <a:gd name="T86" fmla="*/ 537 w 1228"/>
              <a:gd name="T87" fmla="*/ 92 h 1029"/>
              <a:gd name="T88" fmla="*/ 308 w 1228"/>
              <a:gd name="T89" fmla="*/ 3 h 1029"/>
              <a:gd name="T90" fmla="*/ 2 w 1228"/>
              <a:gd name="T91" fmla="*/ 323 h 1029"/>
              <a:gd name="T92" fmla="*/ 37 w 1228"/>
              <a:gd name="T93" fmla="*/ 528 h 1029"/>
              <a:gd name="T94" fmla="*/ 19 w 1228"/>
              <a:gd name="T95" fmla="*/ 545 h 1029"/>
              <a:gd name="T96" fmla="*/ 37 w 1228"/>
              <a:gd name="T97" fmla="*/ 563 h 1029"/>
              <a:gd name="T98" fmla="*/ 101 w 1228"/>
              <a:gd name="T99" fmla="*/ 563 h 1029"/>
              <a:gd name="T100" fmla="*/ 515 w 1228"/>
              <a:gd name="T101" fmla="*/ 981 h 1029"/>
              <a:gd name="T102" fmla="*/ 541 w 1228"/>
              <a:gd name="T103" fmla="*/ 1004 h 1029"/>
              <a:gd name="T104" fmla="*/ 543 w 1228"/>
              <a:gd name="T105" fmla="*/ 1006 h 1029"/>
              <a:gd name="T106" fmla="*/ 613 w 1228"/>
              <a:gd name="T107" fmla="*/ 1028 h 1029"/>
              <a:gd name="T108" fmla="*/ 685 w 1228"/>
              <a:gd name="T109" fmla="*/ 1006 h 1029"/>
              <a:gd name="T110" fmla="*/ 688 w 1228"/>
              <a:gd name="T111" fmla="*/ 1005 h 1029"/>
              <a:gd name="T112" fmla="*/ 719 w 1228"/>
              <a:gd name="T113" fmla="*/ 978 h 1029"/>
              <a:gd name="T114" fmla="*/ 1192 w 1228"/>
              <a:gd name="T115" fmla="*/ 563 h 1029"/>
              <a:gd name="T116" fmla="*/ 1209 w 1228"/>
              <a:gd name="T117" fmla="*/ 545 h 1029"/>
              <a:gd name="T118" fmla="*/ 1192 w 1228"/>
              <a:gd name="T119" fmla="*/ 528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8" h="1029">
                <a:moveTo>
                  <a:pt x="1113" y="528"/>
                </a:moveTo>
                <a:lnTo>
                  <a:pt x="844" y="528"/>
                </a:lnTo>
                <a:lnTo>
                  <a:pt x="827" y="334"/>
                </a:lnTo>
                <a:lnTo>
                  <a:pt x="827" y="334"/>
                </a:lnTo>
                <a:cubicBezTo>
                  <a:pt x="827" y="326"/>
                  <a:pt x="820" y="318"/>
                  <a:pt x="812" y="318"/>
                </a:cubicBezTo>
                <a:lnTo>
                  <a:pt x="812" y="318"/>
                </a:lnTo>
                <a:cubicBezTo>
                  <a:pt x="803" y="317"/>
                  <a:pt x="795" y="322"/>
                  <a:pt x="792" y="330"/>
                </a:cubicBezTo>
                <a:lnTo>
                  <a:pt x="674" y="692"/>
                </a:lnTo>
                <a:lnTo>
                  <a:pt x="635" y="544"/>
                </a:lnTo>
                <a:lnTo>
                  <a:pt x="635" y="544"/>
                </a:lnTo>
                <a:cubicBezTo>
                  <a:pt x="633" y="536"/>
                  <a:pt x="627" y="531"/>
                  <a:pt x="619" y="530"/>
                </a:cubicBezTo>
                <a:lnTo>
                  <a:pt x="619" y="530"/>
                </a:lnTo>
                <a:cubicBezTo>
                  <a:pt x="612" y="529"/>
                  <a:pt x="605" y="533"/>
                  <a:pt x="601" y="540"/>
                </a:cubicBezTo>
                <a:lnTo>
                  <a:pt x="551" y="638"/>
                </a:lnTo>
                <a:lnTo>
                  <a:pt x="459" y="330"/>
                </a:lnTo>
                <a:lnTo>
                  <a:pt x="459" y="330"/>
                </a:lnTo>
                <a:cubicBezTo>
                  <a:pt x="457" y="323"/>
                  <a:pt x="450" y="317"/>
                  <a:pt x="441" y="318"/>
                </a:cubicBezTo>
                <a:lnTo>
                  <a:pt x="441" y="318"/>
                </a:lnTo>
                <a:cubicBezTo>
                  <a:pt x="433" y="318"/>
                  <a:pt x="426" y="324"/>
                  <a:pt x="425" y="332"/>
                </a:cubicBezTo>
                <a:lnTo>
                  <a:pt x="387" y="528"/>
                </a:lnTo>
                <a:lnTo>
                  <a:pt x="120" y="528"/>
                </a:lnTo>
                <a:lnTo>
                  <a:pt x="120" y="528"/>
                </a:lnTo>
                <a:cubicBezTo>
                  <a:pt x="69" y="454"/>
                  <a:pt x="36" y="383"/>
                  <a:pt x="38" y="324"/>
                </a:cubicBezTo>
                <a:lnTo>
                  <a:pt x="38" y="324"/>
                </a:lnTo>
                <a:cubicBezTo>
                  <a:pt x="38" y="171"/>
                  <a:pt x="159" y="43"/>
                  <a:pt x="309" y="38"/>
                </a:cubicBezTo>
                <a:lnTo>
                  <a:pt x="309" y="38"/>
                </a:lnTo>
                <a:cubicBezTo>
                  <a:pt x="385" y="37"/>
                  <a:pt x="457" y="65"/>
                  <a:pt x="512" y="117"/>
                </a:cubicBezTo>
                <a:lnTo>
                  <a:pt x="512" y="117"/>
                </a:lnTo>
                <a:cubicBezTo>
                  <a:pt x="567" y="171"/>
                  <a:pt x="597" y="242"/>
                  <a:pt x="597" y="318"/>
                </a:cubicBezTo>
                <a:lnTo>
                  <a:pt x="597" y="318"/>
                </a:lnTo>
                <a:cubicBezTo>
                  <a:pt x="597" y="328"/>
                  <a:pt x="605" y="336"/>
                  <a:pt x="614" y="336"/>
                </a:cubicBezTo>
                <a:lnTo>
                  <a:pt x="614" y="336"/>
                </a:lnTo>
                <a:lnTo>
                  <a:pt x="614" y="336"/>
                </a:lnTo>
                <a:cubicBezTo>
                  <a:pt x="624" y="336"/>
                  <a:pt x="632" y="328"/>
                  <a:pt x="632" y="318"/>
                </a:cubicBezTo>
                <a:lnTo>
                  <a:pt x="632" y="318"/>
                </a:lnTo>
                <a:cubicBezTo>
                  <a:pt x="632" y="242"/>
                  <a:pt x="663" y="171"/>
                  <a:pt x="717" y="117"/>
                </a:cubicBezTo>
                <a:lnTo>
                  <a:pt x="717" y="117"/>
                </a:lnTo>
                <a:cubicBezTo>
                  <a:pt x="772" y="65"/>
                  <a:pt x="844" y="37"/>
                  <a:pt x="920" y="38"/>
                </a:cubicBezTo>
                <a:lnTo>
                  <a:pt x="920" y="38"/>
                </a:lnTo>
                <a:cubicBezTo>
                  <a:pt x="1069" y="43"/>
                  <a:pt x="1191" y="171"/>
                  <a:pt x="1191" y="324"/>
                </a:cubicBezTo>
                <a:lnTo>
                  <a:pt x="1191" y="324"/>
                </a:lnTo>
                <a:cubicBezTo>
                  <a:pt x="1191" y="387"/>
                  <a:pt x="1161" y="457"/>
                  <a:pt x="1113" y="528"/>
                </a:cubicBezTo>
                <a:close/>
                <a:moveTo>
                  <a:pt x="696" y="951"/>
                </a:moveTo>
                <a:lnTo>
                  <a:pt x="696" y="951"/>
                </a:lnTo>
                <a:cubicBezTo>
                  <a:pt x="685" y="960"/>
                  <a:pt x="675" y="969"/>
                  <a:pt x="666" y="976"/>
                </a:cubicBezTo>
                <a:lnTo>
                  <a:pt x="666" y="976"/>
                </a:lnTo>
                <a:cubicBezTo>
                  <a:pt x="630" y="997"/>
                  <a:pt x="597" y="997"/>
                  <a:pt x="564" y="976"/>
                </a:cubicBezTo>
                <a:lnTo>
                  <a:pt x="564" y="976"/>
                </a:lnTo>
                <a:cubicBezTo>
                  <a:pt x="556" y="970"/>
                  <a:pt x="548" y="963"/>
                  <a:pt x="538" y="954"/>
                </a:cubicBezTo>
                <a:lnTo>
                  <a:pt x="538" y="954"/>
                </a:lnTo>
                <a:cubicBezTo>
                  <a:pt x="457" y="885"/>
                  <a:pt x="267" y="722"/>
                  <a:pt x="146" y="563"/>
                </a:cubicBezTo>
                <a:lnTo>
                  <a:pt x="402" y="563"/>
                </a:lnTo>
                <a:lnTo>
                  <a:pt x="402" y="563"/>
                </a:lnTo>
                <a:cubicBezTo>
                  <a:pt x="410" y="563"/>
                  <a:pt x="417" y="557"/>
                  <a:pt x="419" y="549"/>
                </a:cubicBezTo>
                <a:lnTo>
                  <a:pt x="446" y="410"/>
                </a:lnTo>
                <a:lnTo>
                  <a:pt x="530" y="690"/>
                </a:lnTo>
                <a:lnTo>
                  <a:pt x="530" y="690"/>
                </a:lnTo>
                <a:cubicBezTo>
                  <a:pt x="532" y="698"/>
                  <a:pt x="538" y="702"/>
                  <a:pt x="545" y="703"/>
                </a:cubicBezTo>
                <a:lnTo>
                  <a:pt x="545" y="703"/>
                </a:lnTo>
                <a:cubicBezTo>
                  <a:pt x="553" y="704"/>
                  <a:pt x="560" y="700"/>
                  <a:pt x="563" y="693"/>
                </a:cubicBezTo>
                <a:lnTo>
                  <a:pt x="612" y="598"/>
                </a:lnTo>
                <a:lnTo>
                  <a:pt x="655" y="760"/>
                </a:lnTo>
                <a:lnTo>
                  <a:pt x="655" y="760"/>
                </a:lnTo>
                <a:cubicBezTo>
                  <a:pt x="657" y="767"/>
                  <a:pt x="663" y="773"/>
                  <a:pt x="671" y="773"/>
                </a:cubicBezTo>
                <a:lnTo>
                  <a:pt x="671" y="773"/>
                </a:lnTo>
                <a:cubicBezTo>
                  <a:pt x="672" y="774"/>
                  <a:pt x="672" y="774"/>
                  <a:pt x="672" y="774"/>
                </a:cubicBezTo>
                <a:lnTo>
                  <a:pt x="672" y="774"/>
                </a:lnTo>
                <a:cubicBezTo>
                  <a:pt x="680" y="774"/>
                  <a:pt x="686" y="768"/>
                  <a:pt x="689" y="761"/>
                </a:cubicBezTo>
                <a:lnTo>
                  <a:pt x="799" y="425"/>
                </a:lnTo>
                <a:lnTo>
                  <a:pt x="810" y="546"/>
                </a:lnTo>
                <a:lnTo>
                  <a:pt x="810" y="546"/>
                </a:lnTo>
                <a:cubicBezTo>
                  <a:pt x="810" y="556"/>
                  <a:pt x="818" y="563"/>
                  <a:pt x="827" y="563"/>
                </a:cubicBezTo>
                <a:lnTo>
                  <a:pt x="1088" y="563"/>
                </a:lnTo>
                <a:lnTo>
                  <a:pt x="1088" y="563"/>
                </a:lnTo>
                <a:cubicBezTo>
                  <a:pt x="976" y="713"/>
                  <a:pt x="800" y="863"/>
                  <a:pt x="696" y="951"/>
                </a:cubicBezTo>
                <a:close/>
                <a:moveTo>
                  <a:pt x="1192" y="528"/>
                </a:moveTo>
                <a:lnTo>
                  <a:pt x="1156" y="528"/>
                </a:lnTo>
                <a:lnTo>
                  <a:pt x="1156" y="528"/>
                </a:lnTo>
                <a:cubicBezTo>
                  <a:pt x="1200" y="458"/>
                  <a:pt x="1227" y="389"/>
                  <a:pt x="1227" y="324"/>
                </a:cubicBezTo>
                <a:lnTo>
                  <a:pt x="1227" y="324"/>
                </a:lnTo>
                <a:cubicBezTo>
                  <a:pt x="1227" y="152"/>
                  <a:pt x="1089" y="7"/>
                  <a:pt x="921" y="3"/>
                </a:cubicBezTo>
                <a:lnTo>
                  <a:pt x="921" y="3"/>
                </a:lnTo>
                <a:cubicBezTo>
                  <a:pt x="835" y="0"/>
                  <a:pt x="754" y="32"/>
                  <a:pt x="692" y="92"/>
                </a:cubicBezTo>
                <a:lnTo>
                  <a:pt x="692" y="92"/>
                </a:lnTo>
                <a:cubicBezTo>
                  <a:pt x="657" y="126"/>
                  <a:pt x="630" y="167"/>
                  <a:pt x="614" y="213"/>
                </a:cubicBezTo>
                <a:lnTo>
                  <a:pt x="614" y="213"/>
                </a:lnTo>
                <a:cubicBezTo>
                  <a:pt x="599" y="168"/>
                  <a:pt x="572" y="126"/>
                  <a:pt x="537" y="92"/>
                </a:cubicBezTo>
                <a:lnTo>
                  <a:pt x="537" y="92"/>
                </a:lnTo>
                <a:cubicBezTo>
                  <a:pt x="476" y="32"/>
                  <a:pt x="394" y="0"/>
                  <a:pt x="308" y="3"/>
                </a:cubicBezTo>
                <a:lnTo>
                  <a:pt x="308" y="3"/>
                </a:lnTo>
                <a:cubicBezTo>
                  <a:pt x="139" y="7"/>
                  <a:pt x="2" y="152"/>
                  <a:pt x="2" y="323"/>
                </a:cubicBezTo>
                <a:lnTo>
                  <a:pt x="2" y="323"/>
                </a:lnTo>
                <a:cubicBezTo>
                  <a:pt x="0" y="385"/>
                  <a:pt x="29" y="455"/>
                  <a:pt x="77" y="528"/>
                </a:cubicBezTo>
                <a:lnTo>
                  <a:pt x="37" y="528"/>
                </a:lnTo>
                <a:lnTo>
                  <a:pt x="37" y="528"/>
                </a:lnTo>
                <a:cubicBezTo>
                  <a:pt x="27" y="528"/>
                  <a:pt x="19" y="535"/>
                  <a:pt x="19" y="545"/>
                </a:cubicBezTo>
                <a:lnTo>
                  <a:pt x="19" y="545"/>
                </a:lnTo>
                <a:cubicBezTo>
                  <a:pt x="19" y="555"/>
                  <a:pt x="27" y="563"/>
                  <a:pt x="37" y="563"/>
                </a:cubicBezTo>
                <a:lnTo>
                  <a:pt x="101" y="563"/>
                </a:lnTo>
                <a:lnTo>
                  <a:pt x="101" y="563"/>
                </a:lnTo>
                <a:cubicBezTo>
                  <a:pt x="206" y="708"/>
                  <a:pt x="375" y="862"/>
                  <a:pt x="515" y="981"/>
                </a:cubicBezTo>
                <a:lnTo>
                  <a:pt x="515" y="981"/>
                </a:lnTo>
                <a:cubicBezTo>
                  <a:pt x="525" y="991"/>
                  <a:pt x="534" y="998"/>
                  <a:pt x="541" y="1004"/>
                </a:cubicBezTo>
                <a:lnTo>
                  <a:pt x="541" y="1004"/>
                </a:lnTo>
                <a:cubicBezTo>
                  <a:pt x="542" y="1005"/>
                  <a:pt x="542" y="1005"/>
                  <a:pt x="543" y="1006"/>
                </a:cubicBezTo>
                <a:lnTo>
                  <a:pt x="543" y="1006"/>
                </a:lnTo>
                <a:cubicBezTo>
                  <a:pt x="566" y="1021"/>
                  <a:pt x="589" y="1028"/>
                  <a:pt x="613" y="1028"/>
                </a:cubicBezTo>
                <a:lnTo>
                  <a:pt x="613" y="1028"/>
                </a:lnTo>
                <a:cubicBezTo>
                  <a:pt x="637" y="1028"/>
                  <a:pt x="662" y="1021"/>
                  <a:pt x="685" y="1006"/>
                </a:cubicBezTo>
                <a:lnTo>
                  <a:pt x="685" y="1006"/>
                </a:lnTo>
                <a:cubicBezTo>
                  <a:pt x="686" y="1005"/>
                  <a:pt x="686" y="1005"/>
                  <a:pt x="688" y="1005"/>
                </a:cubicBezTo>
                <a:lnTo>
                  <a:pt x="688" y="1005"/>
                </a:lnTo>
                <a:cubicBezTo>
                  <a:pt x="697" y="996"/>
                  <a:pt x="707" y="988"/>
                  <a:pt x="719" y="978"/>
                </a:cubicBezTo>
                <a:lnTo>
                  <a:pt x="719" y="978"/>
                </a:lnTo>
                <a:cubicBezTo>
                  <a:pt x="836" y="879"/>
                  <a:pt x="1021" y="723"/>
                  <a:pt x="1132" y="563"/>
                </a:cubicBezTo>
                <a:lnTo>
                  <a:pt x="1192" y="563"/>
                </a:lnTo>
                <a:lnTo>
                  <a:pt x="1192" y="563"/>
                </a:lnTo>
                <a:cubicBezTo>
                  <a:pt x="1202" y="563"/>
                  <a:pt x="1209" y="555"/>
                  <a:pt x="1209" y="545"/>
                </a:cubicBezTo>
                <a:lnTo>
                  <a:pt x="1209" y="545"/>
                </a:lnTo>
                <a:cubicBezTo>
                  <a:pt x="1209" y="535"/>
                  <a:pt x="1202" y="528"/>
                  <a:pt x="1192" y="528"/>
                </a:cubicBezTo>
                <a:close/>
              </a:path>
            </a:pathLst>
          </a:custGeom>
          <a:solidFill>
            <a:schemeClr val="bg1"/>
          </a:solidFill>
          <a:ln>
            <a:noFill/>
          </a:ln>
          <a:effectLst/>
        </p:spPr>
        <p:txBody>
          <a:bodyPr wrap="none" anchor="ctr"/>
          <a:lstStyle/>
          <a:p>
            <a:endParaRPr lang="en-US" sz="3599" dirty="0">
              <a:latin typeface="Poppins" panose="00000500000000000000" pitchFamily="2" charset="0"/>
            </a:endParaRPr>
          </a:p>
        </p:txBody>
      </p:sp>
      <p:sp>
        <p:nvSpPr>
          <p:cNvPr id="4" name="TextBox 3">
            <a:extLst>
              <a:ext uri="{FF2B5EF4-FFF2-40B4-BE49-F238E27FC236}">
                <a16:creationId xmlns:a16="http://schemas.microsoft.com/office/drawing/2014/main" id="{EE7EF490-E7DA-F74E-8D59-B9AD9A1D4727}"/>
              </a:ext>
            </a:extLst>
          </p:cNvPr>
          <p:cNvSpPr txBox="1"/>
          <p:nvPr/>
        </p:nvSpPr>
        <p:spPr>
          <a:xfrm>
            <a:off x="1520825" y="751491"/>
            <a:ext cx="21336000" cy="1231106"/>
          </a:xfrm>
          <a:prstGeom prst="rect">
            <a:avLst/>
          </a:prstGeom>
          <a:noFill/>
        </p:spPr>
        <p:txBody>
          <a:bodyPr wrap="square" rtlCol="0" anchor="b">
            <a:spAutoFit/>
          </a:bodyPr>
          <a:lstStyle/>
          <a:p>
            <a:pPr algn="ctr"/>
            <a:r>
              <a:rPr lang="en-US" sz="7400" b="1" spc="-290" dirty="0">
                <a:solidFill>
                  <a:schemeClr val="tx2"/>
                </a:solidFill>
                <a:latin typeface="Poppins" pitchFamily="2" charset="77"/>
                <a:cs typeface="Poppins" pitchFamily="2" charset="77"/>
              </a:rPr>
              <a:t>DEMOGRAPHIC INFOGRAPHIC</a:t>
            </a:r>
          </a:p>
        </p:txBody>
      </p:sp>
      <p:sp>
        <p:nvSpPr>
          <p:cNvPr id="5" name="TextBox 4">
            <a:extLst>
              <a:ext uri="{FF2B5EF4-FFF2-40B4-BE49-F238E27FC236}">
                <a16:creationId xmlns:a16="http://schemas.microsoft.com/office/drawing/2014/main" id="{F04C3CA5-87AC-3A44-9ED2-F43B58EDA36F}"/>
              </a:ext>
            </a:extLst>
          </p:cNvPr>
          <p:cNvSpPr txBox="1"/>
          <p:nvPr/>
        </p:nvSpPr>
        <p:spPr>
          <a:xfrm>
            <a:off x="1520826" y="1895487"/>
            <a:ext cx="21335998" cy="553998"/>
          </a:xfrm>
          <a:prstGeom prst="rect">
            <a:avLst/>
          </a:prstGeom>
          <a:noFill/>
        </p:spPr>
        <p:txBody>
          <a:bodyPr wrap="square" rtlCol="0">
            <a:spAutoFit/>
          </a:bodyPr>
          <a:lstStyle/>
          <a:p>
            <a:pPr algn="ctr"/>
            <a:r>
              <a:rPr lang="en-US" sz="3000" spc="-120" dirty="0">
                <a:latin typeface="Poppins" pitchFamily="2" charset="77"/>
                <a:cs typeface="Poppins" pitchFamily="2" charset="77"/>
              </a:rPr>
              <a:t>Make a big impact with our professional slides and charts</a:t>
            </a:r>
          </a:p>
        </p:txBody>
      </p:sp>
      <p:sp>
        <p:nvSpPr>
          <p:cNvPr id="6" name="TextBox 5">
            <a:extLst>
              <a:ext uri="{FF2B5EF4-FFF2-40B4-BE49-F238E27FC236}">
                <a16:creationId xmlns:a16="http://schemas.microsoft.com/office/drawing/2014/main" id="{B6A3A55E-CFF3-7E4A-8352-E99613AE9708}"/>
              </a:ext>
            </a:extLst>
          </p:cNvPr>
          <p:cNvSpPr txBox="1"/>
          <p:nvPr/>
        </p:nvSpPr>
        <p:spPr>
          <a:xfrm>
            <a:off x="15467488" y="4044953"/>
            <a:ext cx="5802249" cy="615553"/>
          </a:xfrm>
          <a:prstGeom prst="rect">
            <a:avLst/>
          </a:prstGeom>
          <a:noFill/>
        </p:spPr>
        <p:txBody>
          <a:bodyPr wrap="square" rtlCol="0" anchor="b">
            <a:spAutoFit/>
          </a:bodyPr>
          <a:lstStyle/>
          <a:p>
            <a:r>
              <a:rPr lang="en-US" sz="3400" b="1" spc="-30" dirty="0">
                <a:solidFill>
                  <a:schemeClr val="bg1"/>
                </a:solidFill>
                <a:latin typeface="Poppins" pitchFamily="2" charset="77"/>
                <a:cs typeface="Poppins" pitchFamily="2" charset="77"/>
              </a:rPr>
              <a:t>TITLE 01</a:t>
            </a:r>
          </a:p>
        </p:txBody>
      </p:sp>
      <p:sp>
        <p:nvSpPr>
          <p:cNvPr id="7" name="TextBox 6">
            <a:extLst>
              <a:ext uri="{FF2B5EF4-FFF2-40B4-BE49-F238E27FC236}">
                <a16:creationId xmlns:a16="http://schemas.microsoft.com/office/drawing/2014/main" id="{4A6A184E-7845-0A4D-8443-AA09D18209C2}"/>
              </a:ext>
            </a:extLst>
          </p:cNvPr>
          <p:cNvSpPr txBox="1"/>
          <p:nvPr/>
        </p:nvSpPr>
        <p:spPr>
          <a:xfrm>
            <a:off x="15467488" y="4808479"/>
            <a:ext cx="5802251" cy="992579"/>
          </a:xfrm>
          <a:prstGeom prst="rect">
            <a:avLst/>
          </a:prstGeom>
          <a:noFill/>
        </p:spPr>
        <p:txBody>
          <a:bodyPr wrap="square" rtlCol="0">
            <a:spAutoFit/>
          </a:bodyPr>
          <a:lstStyle/>
          <a:p>
            <a:pP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8" name="TextBox 7">
            <a:extLst>
              <a:ext uri="{FF2B5EF4-FFF2-40B4-BE49-F238E27FC236}">
                <a16:creationId xmlns:a16="http://schemas.microsoft.com/office/drawing/2014/main" id="{31C3A65D-50B9-7F42-AA68-AF5635002EC8}"/>
              </a:ext>
            </a:extLst>
          </p:cNvPr>
          <p:cNvSpPr txBox="1"/>
          <p:nvPr/>
        </p:nvSpPr>
        <p:spPr>
          <a:xfrm>
            <a:off x="15467488" y="7220989"/>
            <a:ext cx="5802249" cy="615553"/>
          </a:xfrm>
          <a:prstGeom prst="rect">
            <a:avLst/>
          </a:prstGeom>
          <a:noFill/>
        </p:spPr>
        <p:txBody>
          <a:bodyPr wrap="square" rtlCol="0" anchor="b">
            <a:spAutoFit/>
          </a:bodyPr>
          <a:lstStyle/>
          <a:p>
            <a:r>
              <a:rPr lang="en-US" sz="3400" b="1" spc="-30" dirty="0">
                <a:solidFill>
                  <a:schemeClr val="bg1"/>
                </a:solidFill>
                <a:latin typeface="Poppins" pitchFamily="2" charset="77"/>
                <a:cs typeface="Poppins" pitchFamily="2" charset="77"/>
              </a:rPr>
              <a:t>TITLE 02</a:t>
            </a:r>
          </a:p>
        </p:txBody>
      </p:sp>
      <p:sp>
        <p:nvSpPr>
          <p:cNvPr id="9" name="TextBox 8">
            <a:extLst>
              <a:ext uri="{FF2B5EF4-FFF2-40B4-BE49-F238E27FC236}">
                <a16:creationId xmlns:a16="http://schemas.microsoft.com/office/drawing/2014/main" id="{08650074-EF9E-154B-8134-7716047A3156}"/>
              </a:ext>
            </a:extLst>
          </p:cNvPr>
          <p:cNvSpPr txBox="1"/>
          <p:nvPr/>
        </p:nvSpPr>
        <p:spPr>
          <a:xfrm>
            <a:off x="15467488" y="7984515"/>
            <a:ext cx="5802251" cy="992579"/>
          </a:xfrm>
          <a:prstGeom prst="rect">
            <a:avLst/>
          </a:prstGeom>
          <a:noFill/>
        </p:spPr>
        <p:txBody>
          <a:bodyPr wrap="square" rtlCol="0">
            <a:spAutoFit/>
          </a:bodyPr>
          <a:lstStyle/>
          <a:p>
            <a:pP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10" name="TextBox 9">
            <a:extLst>
              <a:ext uri="{FF2B5EF4-FFF2-40B4-BE49-F238E27FC236}">
                <a16:creationId xmlns:a16="http://schemas.microsoft.com/office/drawing/2014/main" id="{4A8A68A0-26CB-A046-B71F-D97C649C990B}"/>
              </a:ext>
            </a:extLst>
          </p:cNvPr>
          <p:cNvSpPr txBox="1"/>
          <p:nvPr/>
        </p:nvSpPr>
        <p:spPr>
          <a:xfrm>
            <a:off x="15467488" y="10377148"/>
            <a:ext cx="5802249" cy="615553"/>
          </a:xfrm>
          <a:prstGeom prst="rect">
            <a:avLst/>
          </a:prstGeom>
          <a:noFill/>
        </p:spPr>
        <p:txBody>
          <a:bodyPr wrap="square" rtlCol="0" anchor="b">
            <a:spAutoFit/>
          </a:bodyPr>
          <a:lstStyle/>
          <a:p>
            <a:r>
              <a:rPr lang="en-US" sz="3400" b="1" spc="-30" dirty="0">
                <a:solidFill>
                  <a:schemeClr val="bg1"/>
                </a:solidFill>
                <a:latin typeface="Poppins" pitchFamily="2" charset="77"/>
                <a:cs typeface="Poppins" pitchFamily="2" charset="77"/>
              </a:rPr>
              <a:t>TITLE 03</a:t>
            </a:r>
          </a:p>
        </p:txBody>
      </p:sp>
      <p:sp>
        <p:nvSpPr>
          <p:cNvPr id="11" name="TextBox 10">
            <a:extLst>
              <a:ext uri="{FF2B5EF4-FFF2-40B4-BE49-F238E27FC236}">
                <a16:creationId xmlns:a16="http://schemas.microsoft.com/office/drawing/2014/main" id="{6EF18A4B-0AD3-E24A-AA03-7228A34A985B}"/>
              </a:ext>
            </a:extLst>
          </p:cNvPr>
          <p:cNvSpPr txBox="1"/>
          <p:nvPr/>
        </p:nvSpPr>
        <p:spPr>
          <a:xfrm>
            <a:off x="15467488" y="11140674"/>
            <a:ext cx="5802251" cy="992579"/>
          </a:xfrm>
          <a:prstGeom prst="rect">
            <a:avLst/>
          </a:prstGeom>
          <a:noFill/>
        </p:spPr>
        <p:txBody>
          <a:bodyPr wrap="square" rtlCol="0">
            <a:spAutoFit/>
          </a:bodyPr>
          <a:lstStyle/>
          <a:p>
            <a:pPr>
              <a:lnSpc>
                <a:spcPts val="3600"/>
              </a:lnSpc>
            </a:pPr>
            <a:r>
              <a:rPr lang="en-US" sz="2400" spc="-20" dirty="0">
                <a:solidFill>
                  <a:schemeClr val="bg1"/>
                </a:solidFill>
                <a:latin typeface="Poppins" pitchFamily="2" charset="77"/>
                <a:cs typeface="Poppins" pitchFamily="2" charset="77"/>
              </a:rPr>
              <a:t>Make a big impact with professional slides, charts, infographics and more.</a:t>
            </a:r>
          </a:p>
        </p:txBody>
      </p:sp>
      <p:sp>
        <p:nvSpPr>
          <p:cNvPr id="12" name="TextBox 11">
            <a:extLst>
              <a:ext uri="{FF2B5EF4-FFF2-40B4-BE49-F238E27FC236}">
                <a16:creationId xmlns:a16="http://schemas.microsoft.com/office/drawing/2014/main" id="{B3EC9090-16FB-B54F-86A7-BA094509B411}"/>
              </a:ext>
            </a:extLst>
          </p:cNvPr>
          <p:cNvSpPr txBox="1"/>
          <p:nvPr/>
        </p:nvSpPr>
        <p:spPr>
          <a:xfrm>
            <a:off x="5964058" y="4145259"/>
            <a:ext cx="4459960" cy="2400657"/>
          </a:xfrm>
          <a:prstGeom prst="rect">
            <a:avLst/>
          </a:prstGeom>
          <a:noFill/>
        </p:spPr>
        <p:txBody>
          <a:bodyPr wrap="square" rtlCol="0" anchor="b">
            <a:spAutoFit/>
          </a:bodyPr>
          <a:lstStyle/>
          <a:p>
            <a:r>
              <a:rPr lang="en-US" sz="15000" b="1" spc="-500" dirty="0">
                <a:solidFill>
                  <a:schemeClr val="accent4"/>
                </a:solidFill>
                <a:latin typeface="Poppins" pitchFamily="2" charset="77"/>
                <a:cs typeface="Poppins" pitchFamily="2" charset="77"/>
              </a:rPr>
              <a:t>60%</a:t>
            </a:r>
          </a:p>
        </p:txBody>
      </p:sp>
      <p:sp>
        <p:nvSpPr>
          <p:cNvPr id="13" name="TextBox 12">
            <a:extLst>
              <a:ext uri="{FF2B5EF4-FFF2-40B4-BE49-F238E27FC236}">
                <a16:creationId xmlns:a16="http://schemas.microsoft.com/office/drawing/2014/main" id="{0624ED4C-95F4-4640-A412-757E372F869A}"/>
              </a:ext>
            </a:extLst>
          </p:cNvPr>
          <p:cNvSpPr txBox="1"/>
          <p:nvPr/>
        </p:nvSpPr>
        <p:spPr>
          <a:xfrm>
            <a:off x="6068071" y="6298121"/>
            <a:ext cx="4355947" cy="1454244"/>
          </a:xfrm>
          <a:prstGeom prst="rect">
            <a:avLst/>
          </a:prstGeom>
          <a:noFill/>
        </p:spPr>
        <p:txBody>
          <a:bodyPr wrap="square" rtlCol="0">
            <a:spAutoFit/>
          </a:bodyPr>
          <a:lstStyle/>
          <a:p>
            <a:pPr>
              <a:lnSpc>
                <a:spcPts val="3600"/>
              </a:lnSpc>
            </a:pPr>
            <a:r>
              <a:rPr lang="en-US" sz="2400" spc="-20" dirty="0">
                <a:latin typeface="Poppins" pitchFamily="2" charset="77"/>
                <a:cs typeface="Poppins" pitchFamily="2" charset="77"/>
              </a:rPr>
              <a:t>Make a big impact with professional slides, charts, infographics and more.</a:t>
            </a:r>
          </a:p>
        </p:txBody>
      </p:sp>
    </p:spTree>
    <p:extLst>
      <p:ext uri="{BB962C8B-B14F-4D97-AF65-F5344CB8AC3E}">
        <p14:creationId xmlns:p14="http://schemas.microsoft.com/office/powerpoint/2010/main" val="3907125198"/>
      </p:ext>
    </p:extLst>
  </p:cSld>
  <p:clrMapOvr>
    <a:masterClrMapping/>
  </p:clrMapOvr>
</p:sld>
</file>

<file path=ppt/theme/theme1.xml><?xml version="1.0" encoding="utf-8"?>
<a:theme xmlns:a="http://schemas.openxmlformats.org/drawingml/2006/main" name="Default Theme">
  <a:themeElements>
    <a:clrScheme name="AI - Demographic Infographics - S1">
      <a:dk1>
        <a:srgbClr val="747994"/>
      </a:dk1>
      <a:lt1>
        <a:srgbClr val="FFFFFF"/>
      </a:lt1>
      <a:dk2>
        <a:srgbClr val="111340"/>
      </a:dk2>
      <a:lt2>
        <a:srgbClr val="FFFFFF"/>
      </a:lt2>
      <a:accent1>
        <a:srgbClr val="2B6BA1"/>
      </a:accent1>
      <a:accent2>
        <a:srgbClr val="3F96F7"/>
      </a:accent2>
      <a:accent3>
        <a:srgbClr val="FFAA2E"/>
      </a:accent3>
      <a:accent4>
        <a:srgbClr val="C73059"/>
      </a:accent4>
      <a:accent5>
        <a:srgbClr val="833455"/>
      </a:accent5>
      <a:accent6>
        <a:srgbClr val="C3C8CE"/>
      </a:accent6>
      <a:hlink>
        <a:srgbClr val="335FFE"/>
      </a:hlink>
      <a:folHlink>
        <a:srgbClr val="CA64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82599</TotalTime>
  <Words>1011</Words>
  <Application>Microsoft Office PowerPoint</Application>
  <PresentationFormat>Custom</PresentationFormat>
  <Paragraphs>127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Poppins</vt:lpstr>
      <vt:lpstr>Arial</vt:lpstr>
      <vt:lpstr>Calibri</vt:lpstr>
      <vt:lpstr>Lato Light</vt:lpstr>
      <vt:lpstr>Montserrat</vt:lpstr>
      <vt:lpstr>Montserrat SemiBold</vt:lpstr>
      <vt:lpstr>Montserrat Thin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downloading this template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
  <cp:keywords/>
  <dc:description/>
  <cp:lastModifiedBy>Administrator</cp:lastModifiedBy>
  <cp:revision>9740</cp:revision>
  <cp:lastPrinted>2019-09-18T23:04:43Z</cp:lastPrinted>
  <dcterms:created xsi:type="dcterms:W3CDTF">2014-11-12T21:47:38Z</dcterms:created>
  <dcterms:modified xsi:type="dcterms:W3CDTF">2023-08-08T03:04:56Z</dcterms:modified>
  <cp:category/>
</cp:coreProperties>
</file>