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8"/>
  </p:normalViewPr>
  <p:slideViewPr>
    <p:cSldViewPr>
      <p:cViewPr varScale="1">
        <p:scale>
          <a:sx n="68" d="100"/>
          <a:sy n="68" d="100"/>
        </p:scale>
        <p:origin x="72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2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Colorful Three Topics Agenda for </a:t>
            </a:r>
            <a:r>
              <a:rPr lang="en-US" dirty="0"/>
              <a:t>PowerPoint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0263" y="1619250"/>
            <a:ext cx="2747962" cy="112236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021013" y="1295400"/>
            <a:ext cx="1152525" cy="1571625"/>
          </a:xfrm>
          <a:custGeom>
            <a:avLst/>
            <a:gdLst>
              <a:gd name="T0" fmla="*/ 256 w 726"/>
              <a:gd name="T1" fmla="*/ 110 h 990"/>
              <a:gd name="T2" fmla="*/ 242 w 726"/>
              <a:gd name="T3" fmla="*/ 141 h 990"/>
              <a:gd name="T4" fmla="*/ 222 w 726"/>
              <a:gd name="T5" fmla="*/ 169 h 990"/>
              <a:gd name="T6" fmla="*/ 194 w 726"/>
              <a:gd name="T7" fmla="*/ 191 h 990"/>
              <a:gd name="T8" fmla="*/ 156 w 726"/>
              <a:gd name="T9" fmla="*/ 204 h 990"/>
              <a:gd name="T10" fmla="*/ 102 w 726"/>
              <a:gd name="T11" fmla="*/ 209 h 990"/>
              <a:gd name="T12" fmla="*/ 215 w 726"/>
              <a:gd name="T13" fmla="*/ 313 h 990"/>
              <a:gd name="T14" fmla="*/ 360 w 726"/>
              <a:gd name="T15" fmla="*/ 911 h 990"/>
              <a:gd name="T16" fmla="*/ 262 w 726"/>
              <a:gd name="T17" fmla="*/ 93 h 990"/>
              <a:gd name="T18" fmla="*/ 421 w 726"/>
              <a:gd name="T19" fmla="*/ 1 h 990"/>
              <a:gd name="T20" fmla="*/ 442 w 726"/>
              <a:gd name="T21" fmla="*/ 7 h 990"/>
              <a:gd name="T22" fmla="*/ 452 w 726"/>
              <a:gd name="T23" fmla="*/ 17 h 990"/>
              <a:gd name="T24" fmla="*/ 454 w 726"/>
              <a:gd name="T25" fmla="*/ 23 h 990"/>
              <a:gd name="T26" fmla="*/ 455 w 726"/>
              <a:gd name="T27" fmla="*/ 284 h 990"/>
              <a:gd name="T28" fmla="*/ 726 w 726"/>
              <a:gd name="T29" fmla="*/ 988 h 990"/>
              <a:gd name="T30" fmla="*/ 413 w 726"/>
              <a:gd name="T31" fmla="*/ 989 h 990"/>
              <a:gd name="T32" fmla="*/ 413 w 726"/>
              <a:gd name="T33" fmla="*/ 989 h 990"/>
              <a:gd name="T34" fmla="*/ 361 w 726"/>
              <a:gd name="T35" fmla="*/ 990 h 990"/>
              <a:gd name="T36" fmla="*/ 299 w 726"/>
              <a:gd name="T37" fmla="*/ 990 h 990"/>
              <a:gd name="T38" fmla="*/ 234 w 726"/>
              <a:gd name="T39" fmla="*/ 990 h 990"/>
              <a:gd name="T40" fmla="*/ 190 w 726"/>
              <a:gd name="T41" fmla="*/ 988 h 990"/>
              <a:gd name="T42" fmla="*/ 165 w 726"/>
              <a:gd name="T43" fmla="*/ 979 h 990"/>
              <a:gd name="T44" fmla="*/ 152 w 726"/>
              <a:gd name="T45" fmla="*/ 966 h 990"/>
              <a:gd name="T46" fmla="*/ 145 w 726"/>
              <a:gd name="T47" fmla="*/ 952 h 990"/>
              <a:gd name="T48" fmla="*/ 143 w 726"/>
              <a:gd name="T49" fmla="*/ 943 h 990"/>
              <a:gd name="T50" fmla="*/ 141 w 726"/>
              <a:gd name="T51" fmla="*/ 394 h 990"/>
              <a:gd name="T52" fmla="*/ 48 w 726"/>
              <a:gd name="T53" fmla="*/ 393 h 990"/>
              <a:gd name="T54" fmla="*/ 22 w 726"/>
              <a:gd name="T55" fmla="*/ 386 h 990"/>
              <a:gd name="T56" fmla="*/ 9 w 726"/>
              <a:gd name="T57" fmla="*/ 373 h 990"/>
              <a:gd name="T58" fmla="*/ 2 w 726"/>
              <a:gd name="T59" fmla="*/ 360 h 990"/>
              <a:gd name="T60" fmla="*/ 0 w 726"/>
              <a:gd name="T61" fmla="*/ 351 h 990"/>
              <a:gd name="T62" fmla="*/ 0 w 726"/>
              <a:gd name="T63" fmla="*/ 161 h 990"/>
              <a:gd name="T64" fmla="*/ 8 w 726"/>
              <a:gd name="T65" fmla="*/ 132 h 990"/>
              <a:gd name="T66" fmla="*/ 23 w 726"/>
              <a:gd name="T67" fmla="*/ 114 h 990"/>
              <a:gd name="T68" fmla="*/ 41 w 726"/>
              <a:gd name="T69" fmla="*/ 105 h 990"/>
              <a:gd name="T70" fmla="*/ 53 w 726"/>
              <a:gd name="T71" fmla="*/ 102 h 990"/>
              <a:gd name="T72" fmla="*/ 88 w 726"/>
              <a:gd name="T73" fmla="*/ 91 h 990"/>
              <a:gd name="T74" fmla="*/ 144 w 726"/>
              <a:gd name="T75" fmla="*/ 66 h 990"/>
              <a:gd name="T76" fmla="*/ 183 w 726"/>
              <a:gd name="T77" fmla="*/ 39 h 990"/>
              <a:gd name="T78" fmla="*/ 205 w 726"/>
              <a:gd name="T79" fmla="*/ 17 h 990"/>
              <a:gd name="T80" fmla="*/ 217 w 726"/>
              <a:gd name="T81" fmla="*/ 2 h 990"/>
              <a:gd name="T82" fmla="*/ 223 w 726"/>
              <a:gd name="T83" fmla="*/ 0 h 990"/>
              <a:gd name="T84" fmla="*/ 249 w 726"/>
              <a:gd name="T85" fmla="*/ 0 h 990"/>
              <a:gd name="T86" fmla="*/ 290 w 726"/>
              <a:gd name="T87" fmla="*/ 0 h 990"/>
              <a:gd name="T88" fmla="*/ 335 w 726"/>
              <a:gd name="T89" fmla="*/ 0 h 990"/>
              <a:gd name="T90" fmla="*/ 375 w 726"/>
              <a:gd name="T91" fmla="*/ 0 h 990"/>
              <a:gd name="T92" fmla="*/ 400 w 726"/>
              <a:gd name="T93" fmla="*/ 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6" h="990">
                <a:moveTo>
                  <a:pt x="262" y="93"/>
                </a:moveTo>
                <a:lnTo>
                  <a:pt x="256" y="110"/>
                </a:lnTo>
                <a:lnTo>
                  <a:pt x="249" y="126"/>
                </a:lnTo>
                <a:lnTo>
                  <a:pt x="242" y="141"/>
                </a:lnTo>
                <a:lnTo>
                  <a:pt x="232" y="155"/>
                </a:lnTo>
                <a:lnTo>
                  <a:pt x="222" y="169"/>
                </a:lnTo>
                <a:lnTo>
                  <a:pt x="210" y="180"/>
                </a:lnTo>
                <a:lnTo>
                  <a:pt x="194" y="191"/>
                </a:lnTo>
                <a:lnTo>
                  <a:pt x="176" y="198"/>
                </a:lnTo>
                <a:lnTo>
                  <a:pt x="156" y="204"/>
                </a:lnTo>
                <a:lnTo>
                  <a:pt x="131" y="208"/>
                </a:lnTo>
                <a:lnTo>
                  <a:pt x="102" y="209"/>
                </a:lnTo>
                <a:lnTo>
                  <a:pt x="102" y="313"/>
                </a:lnTo>
                <a:lnTo>
                  <a:pt x="215" y="313"/>
                </a:lnTo>
                <a:lnTo>
                  <a:pt x="215" y="911"/>
                </a:lnTo>
                <a:lnTo>
                  <a:pt x="360" y="911"/>
                </a:lnTo>
                <a:lnTo>
                  <a:pt x="360" y="93"/>
                </a:lnTo>
                <a:lnTo>
                  <a:pt x="262" y="93"/>
                </a:lnTo>
                <a:close/>
                <a:moveTo>
                  <a:pt x="403" y="0"/>
                </a:moveTo>
                <a:lnTo>
                  <a:pt x="421" y="1"/>
                </a:lnTo>
                <a:lnTo>
                  <a:pt x="433" y="3"/>
                </a:lnTo>
                <a:lnTo>
                  <a:pt x="442" y="7"/>
                </a:lnTo>
                <a:lnTo>
                  <a:pt x="448" y="11"/>
                </a:lnTo>
                <a:lnTo>
                  <a:pt x="452" y="17"/>
                </a:lnTo>
                <a:lnTo>
                  <a:pt x="453" y="21"/>
                </a:lnTo>
                <a:lnTo>
                  <a:pt x="454" y="23"/>
                </a:lnTo>
                <a:lnTo>
                  <a:pt x="454" y="24"/>
                </a:lnTo>
                <a:lnTo>
                  <a:pt x="455" y="284"/>
                </a:lnTo>
                <a:lnTo>
                  <a:pt x="726" y="284"/>
                </a:lnTo>
                <a:lnTo>
                  <a:pt x="726" y="988"/>
                </a:lnTo>
                <a:lnTo>
                  <a:pt x="414" y="989"/>
                </a:lnTo>
                <a:lnTo>
                  <a:pt x="413" y="989"/>
                </a:lnTo>
                <a:lnTo>
                  <a:pt x="413" y="989"/>
                </a:lnTo>
                <a:lnTo>
                  <a:pt x="413" y="989"/>
                </a:lnTo>
                <a:lnTo>
                  <a:pt x="361" y="990"/>
                </a:lnTo>
                <a:lnTo>
                  <a:pt x="361" y="990"/>
                </a:lnTo>
                <a:lnTo>
                  <a:pt x="331" y="990"/>
                </a:lnTo>
                <a:lnTo>
                  <a:pt x="299" y="990"/>
                </a:lnTo>
                <a:lnTo>
                  <a:pt x="266" y="990"/>
                </a:lnTo>
                <a:lnTo>
                  <a:pt x="234" y="990"/>
                </a:lnTo>
                <a:lnTo>
                  <a:pt x="209" y="990"/>
                </a:lnTo>
                <a:lnTo>
                  <a:pt x="190" y="988"/>
                </a:lnTo>
                <a:lnTo>
                  <a:pt x="176" y="985"/>
                </a:lnTo>
                <a:lnTo>
                  <a:pt x="165" y="979"/>
                </a:lnTo>
                <a:lnTo>
                  <a:pt x="157" y="973"/>
                </a:lnTo>
                <a:lnTo>
                  <a:pt x="152" y="966"/>
                </a:lnTo>
                <a:lnTo>
                  <a:pt x="147" y="959"/>
                </a:lnTo>
                <a:lnTo>
                  <a:pt x="145" y="952"/>
                </a:lnTo>
                <a:lnTo>
                  <a:pt x="144" y="947"/>
                </a:lnTo>
                <a:lnTo>
                  <a:pt x="143" y="943"/>
                </a:lnTo>
                <a:lnTo>
                  <a:pt x="143" y="942"/>
                </a:lnTo>
                <a:lnTo>
                  <a:pt x="141" y="394"/>
                </a:lnTo>
                <a:lnTo>
                  <a:pt x="66" y="394"/>
                </a:lnTo>
                <a:lnTo>
                  <a:pt x="48" y="393"/>
                </a:lnTo>
                <a:lnTo>
                  <a:pt x="33" y="390"/>
                </a:lnTo>
                <a:lnTo>
                  <a:pt x="22" y="386"/>
                </a:lnTo>
                <a:lnTo>
                  <a:pt x="14" y="379"/>
                </a:lnTo>
                <a:lnTo>
                  <a:pt x="9" y="373"/>
                </a:lnTo>
                <a:lnTo>
                  <a:pt x="4" y="366"/>
                </a:lnTo>
                <a:lnTo>
                  <a:pt x="2" y="360"/>
                </a:lnTo>
                <a:lnTo>
                  <a:pt x="0" y="354"/>
                </a:lnTo>
                <a:lnTo>
                  <a:pt x="0" y="351"/>
                </a:lnTo>
                <a:lnTo>
                  <a:pt x="0" y="350"/>
                </a:lnTo>
                <a:lnTo>
                  <a:pt x="0" y="161"/>
                </a:lnTo>
                <a:lnTo>
                  <a:pt x="2" y="144"/>
                </a:lnTo>
                <a:lnTo>
                  <a:pt x="8" y="132"/>
                </a:lnTo>
                <a:lnTo>
                  <a:pt x="15" y="121"/>
                </a:lnTo>
                <a:lnTo>
                  <a:pt x="23" y="114"/>
                </a:lnTo>
                <a:lnTo>
                  <a:pt x="32" y="109"/>
                </a:lnTo>
                <a:lnTo>
                  <a:pt x="41" y="105"/>
                </a:lnTo>
                <a:lnTo>
                  <a:pt x="48" y="103"/>
                </a:lnTo>
                <a:lnTo>
                  <a:pt x="53" y="102"/>
                </a:lnTo>
                <a:lnTo>
                  <a:pt x="54" y="102"/>
                </a:lnTo>
                <a:lnTo>
                  <a:pt x="88" y="91"/>
                </a:lnTo>
                <a:lnTo>
                  <a:pt x="118" y="79"/>
                </a:lnTo>
                <a:lnTo>
                  <a:pt x="144" y="66"/>
                </a:lnTo>
                <a:lnTo>
                  <a:pt x="165" y="53"/>
                </a:lnTo>
                <a:lnTo>
                  <a:pt x="183" y="39"/>
                </a:lnTo>
                <a:lnTo>
                  <a:pt x="196" y="27"/>
                </a:lnTo>
                <a:lnTo>
                  <a:pt x="205" y="17"/>
                </a:lnTo>
                <a:lnTo>
                  <a:pt x="213" y="7"/>
                </a:lnTo>
                <a:lnTo>
                  <a:pt x="217" y="2"/>
                </a:lnTo>
                <a:lnTo>
                  <a:pt x="218" y="0"/>
                </a:lnTo>
                <a:lnTo>
                  <a:pt x="223" y="0"/>
                </a:lnTo>
                <a:lnTo>
                  <a:pt x="233" y="0"/>
                </a:lnTo>
                <a:lnTo>
                  <a:pt x="249" y="0"/>
                </a:lnTo>
                <a:lnTo>
                  <a:pt x="269" y="0"/>
                </a:lnTo>
                <a:lnTo>
                  <a:pt x="290" y="0"/>
                </a:lnTo>
                <a:lnTo>
                  <a:pt x="313" y="0"/>
                </a:lnTo>
                <a:lnTo>
                  <a:pt x="335" y="0"/>
                </a:lnTo>
                <a:lnTo>
                  <a:pt x="357" y="0"/>
                </a:lnTo>
                <a:lnTo>
                  <a:pt x="375" y="0"/>
                </a:lnTo>
                <a:lnTo>
                  <a:pt x="390" y="0"/>
                </a:lnTo>
                <a:lnTo>
                  <a:pt x="400" y="0"/>
                </a:lnTo>
                <a:lnTo>
                  <a:pt x="4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173538" y="1619250"/>
            <a:ext cx="466725" cy="1244600"/>
          </a:xfrm>
          <a:custGeom>
            <a:avLst/>
            <a:gdLst>
              <a:gd name="T0" fmla="*/ 294 w 294"/>
              <a:gd name="T1" fmla="*/ 0 h 784"/>
              <a:gd name="T2" fmla="*/ 294 w 294"/>
              <a:gd name="T3" fmla="*/ 707 h 784"/>
              <a:gd name="T4" fmla="*/ 0 w 294"/>
              <a:gd name="T5" fmla="*/ 784 h 784"/>
              <a:gd name="T6" fmla="*/ 0 w 294"/>
              <a:gd name="T7" fmla="*/ 80 h 784"/>
              <a:gd name="T8" fmla="*/ 294 w 294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4">
                <a:moveTo>
                  <a:pt x="294" y="0"/>
                </a:moveTo>
                <a:lnTo>
                  <a:pt x="294" y="707"/>
                </a:lnTo>
                <a:lnTo>
                  <a:pt x="0" y="784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388225" y="1619250"/>
            <a:ext cx="474662" cy="1241425"/>
          </a:xfrm>
          <a:custGeom>
            <a:avLst/>
            <a:gdLst>
              <a:gd name="T0" fmla="*/ 0 w 299"/>
              <a:gd name="T1" fmla="*/ 0 h 782"/>
              <a:gd name="T2" fmla="*/ 299 w 299"/>
              <a:gd name="T3" fmla="*/ 80 h 782"/>
              <a:gd name="T4" fmla="*/ 299 w 299"/>
              <a:gd name="T5" fmla="*/ 782 h 782"/>
              <a:gd name="T6" fmla="*/ 0 w 299"/>
              <a:gd name="T7" fmla="*/ 707 h 782"/>
              <a:gd name="T8" fmla="*/ 0 w 299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782">
                <a:moveTo>
                  <a:pt x="0" y="0"/>
                </a:moveTo>
                <a:lnTo>
                  <a:pt x="299" y="80"/>
                </a:lnTo>
                <a:lnTo>
                  <a:pt x="299" y="782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2888" y="1746250"/>
            <a:ext cx="1317624" cy="111442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173538" y="3328987"/>
            <a:ext cx="466725" cy="1246188"/>
          </a:xfrm>
          <a:custGeom>
            <a:avLst/>
            <a:gdLst>
              <a:gd name="T0" fmla="*/ 294 w 294"/>
              <a:gd name="T1" fmla="*/ 0 h 785"/>
              <a:gd name="T2" fmla="*/ 294 w 294"/>
              <a:gd name="T3" fmla="*/ 707 h 785"/>
              <a:gd name="T4" fmla="*/ 0 w 294"/>
              <a:gd name="T5" fmla="*/ 785 h 785"/>
              <a:gd name="T6" fmla="*/ 0 w 294"/>
              <a:gd name="T7" fmla="*/ 80 h 785"/>
              <a:gd name="T8" fmla="*/ 294 w 294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5">
                <a:moveTo>
                  <a:pt x="294" y="0"/>
                </a:moveTo>
                <a:lnTo>
                  <a:pt x="294" y="707"/>
                </a:lnTo>
                <a:lnTo>
                  <a:pt x="0" y="785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0263" y="3328987"/>
            <a:ext cx="2747962" cy="1122363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88225" y="3328987"/>
            <a:ext cx="474662" cy="1246188"/>
          </a:xfrm>
          <a:custGeom>
            <a:avLst/>
            <a:gdLst>
              <a:gd name="T0" fmla="*/ 0 w 299"/>
              <a:gd name="T1" fmla="*/ 0 h 785"/>
              <a:gd name="T2" fmla="*/ 299 w 299"/>
              <a:gd name="T3" fmla="*/ 80 h 785"/>
              <a:gd name="T4" fmla="*/ 299 w 299"/>
              <a:gd name="T5" fmla="*/ 80 h 785"/>
              <a:gd name="T6" fmla="*/ 299 w 299"/>
              <a:gd name="T7" fmla="*/ 785 h 785"/>
              <a:gd name="T8" fmla="*/ 0 w 299"/>
              <a:gd name="T9" fmla="*/ 707 h 785"/>
              <a:gd name="T10" fmla="*/ 0 w 299"/>
              <a:gd name="T1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785">
                <a:moveTo>
                  <a:pt x="0" y="0"/>
                </a:moveTo>
                <a:lnTo>
                  <a:pt x="299" y="80"/>
                </a:lnTo>
                <a:lnTo>
                  <a:pt x="299" y="80"/>
                </a:lnTo>
                <a:lnTo>
                  <a:pt x="299" y="785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62888" y="3455987"/>
            <a:ext cx="1317624" cy="1119188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3008313" y="3019425"/>
            <a:ext cx="1165225" cy="1562100"/>
          </a:xfrm>
          <a:custGeom>
            <a:avLst/>
            <a:gdLst>
              <a:gd name="T0" fmla="*/ 232 w 734"/>
              <a:gd name="T1" fmla="*/ 109 h 984"/>
              <a:gd name="T2" fmla="*/ 157 w 734"/>
              <a:gd name="T3" fmla="*/ 152 h 984"/>
              <a:gd name="T4" fmla="*/ 118 w 734"/>
              <a:gd name="T5" fmla="*/ 229 h 984"/>
              <a:gd name="T6" fmla="*/ 110 w 734"/>
              <a:gd name="T7" fmla="*/ 373 h 984"/>
              <a:gd name="T8" fmla="*/ 231 w 734"/>
              <a:gd name="T9" fmla="*/ 267 h 984"/>
              <a:gd name="T10" fmla="*/ 253 w 734"/>
              <a:gd name="T11" fmla="*/ 225 h 984"/>
              <a:gd name="T12" fmla="*/ 295 w 734"/>
              <a:gd name="T13" fmla="*/ 213 h 984"/>
              <a:gd name="T14" fmla="*/ 335 w 734"/>
              <a:gd name="T15" fmla="*/ 222 h 984"/>
              <a:gd name="T16" fmla="*/ 356 w 734"/>
              <a:gd name="T17" fmla="*/ 258 h 984"/>
              <a:gd name="T18" fmla="*/ 360 w 734"/>
              <a:gd name="T19" fmla="*/ 338 h 984"/>
              <a:gd name="T20" fmla="*/ 329 w 734"/>
              <a:gd name="T21" fmla="*/ 428 h 984"/>
              <a:gd name="T22" fmla="*/ 277 w 734"/>
              <a:gd name="T23" fmla="*/ 502 h 984"/>
              <a:gd name="T24" fmla="*/ 214 w 734"/>
              <a:gd name="T25" fmla="*/ 569 h 984"/>
              <a:gd name="T26" fmla="*/ 157 w 734"/>
              <a:gd name="T27" fmla="*/ 639 h 984"/>
              <a:gd name="T28" fmla="*/ 119 w 734"/>
              <a:gd name="T29" fmla="*/ 724 h 984"/>
              <a:gd name="T30" fmla="*/ 110 w 734"/>
              <a:gd name="T31" fmla="*/ 890 h 984"/>
              <a:gd name="T32" fmla="*/ 237 w 734"/>
              <a:gd name="T33" fmla="*/ 779 h 984"/>
              <a:gd name="T34" fmla="*/ 248 w 734"/>
              <a:gd name="T35" fmla="*/ 713 h 984"/>
              <a:gd name="T36" fmla="*/ 291 w 734"/>
              <a:gd name="T37" fmla="*/ 650 h 984"/>
              <a:gd name="T38" fmla="*/ 353 w 734"/>
              <a:gd name="T39" fmla="*/ 582 h 984"/>
              <a:gd name="T40" fmla="*/ 418 w 734"/>
              <a:gd name="T41" fmla="*/ 506 h 984"/>
              <a:gd name="T42" fmla="*/ 468 w 734"/>
              <a:gd name="T43" fmla="*/ 413 h 984"/>
              <a:gd name="T44" fmla="*/ 488 w 734"/>
              <a:gd name="T45" fmla="*/ 298 h 984"/>
              <a:gd name="T46" fmla="*/ 471 w 734"/>
              <a:gd name="T47" fmla="*/ 199 h 984"/>
              <a:gd name="T48" fmla="*/ 420 w 734"/>
              <a:gd name="T49" fmla="*/ 134 h 984"/>
              <a:gd name="T50" fmla="*/ 335 w 734"/>
              <a:gd name="T51" fmla="*/ 103 h 984"/>
              <a:gd name="T52" fmla="*/ 288 w 734"/>
              <a:gd name="T53" fmla="*/ 0 h 984"/>
              <a:gd name="T54" fmla="*/ 373 w 734"/>
              <a:gd name="T55" fmla="*/ 6 h 984"/>
              <a:gd name="T56" fmla="*/ 468 w 734"/>
              <a:gd name="T57" fmla="*/ 36 h 984"/>
              <a:gd name="T58" fmla="*/ 533 w 734"/>
              <a:gd name="T59" fmla="*/ 83 h 984"/>
              <a:gd name="T60" fmla="*/ 572 w 734"/>
              <a:gd name="T61" fmla="*/ 138 h 984"/>
              <a:gd name="T62" fmla="*/ 593 w 734"/>
              <a:gd name="T63" fmla="*/ 192 h 984"/>
              <a:gd name="T64" fmla="*/ 600 w 734"/>
              <a:gd name="T65" fmla="*/ 238 h 984"/>
              <a:gd name="T66" fmla="*/ 601 w 734"/>
              <a:gd name="T67" fmla="*/ 267 h 984"/>
              <a:gd name="T68" fmla="*/ 600 w 734"/>
              <a:gd name="T69" fmla="*/ 275 h 984"/>
              <a:gd name="T70" fmla="*/ 572 w 734"/>
              <a:gd name="T71" fmla="*/ 980 h 984"/>
              <a:gd name="T72" fmla="*/ 104 w 734"/>
              <a:gd name="T73" fmla="*/ 978 h 984"/>
              <a:gd name="T74" fmla="*/ 46 w 734"/>
              <a:gd name="T75" fmla="*/ 958 h 984"/>
              <a:gd name="T76" fmla="*/ 17 w 734"/>
              <a:gd name="T77" fmla="*/ 931 h 984"/>
              <a:gd name="T78" fmla="*/ 5 w 734"/>
              <a:gd name="T79" fmla="*/ 906 h 984"/>
              <a:gd name="T80" fmla="*/ 3 w 734"/>
              <a:gd name="T81" fmla="*/ 895 h 984"/>
              <a:gd name="T82" fmla="*/ 9 w 734"/>
              <a:gd name="T83" fmla="*/ 673 h 984"/>
              <a:gd name="T84" fmla="*/ 33 w 734"/>
              <a:gd name="T85" fmla="*/ 600 h 984"/>
              <a:gd name="T86" fmla="*/ 62 w 734"/>
              <a:gd name="T87" fmla="*/ 545 h 984"/>
              <a:gd name="T88" fmla="*/ 81 w 734"/>
              <a:gd name="T89" fmla="*/ 517 h 984"/>
              <a:gd name="T90" fmla="*/ 45 w 734"/>
              <a:gd name="T91" fmla="*/ 494 h 984"/>
              <a:gd name="T92" fmla="*/ 13 w 734"/>
              <a:gd name="T93" fmla="*/ 454 h 984"/>
              <a:gd name="T94" fmla="*/ 4 w 734"/>
              <a:gd name="T95" fmla="*/ 426 h 984"/>
              <a:gd name="T96" fmla="*/ 0 w 734"/>
              <a:gd name="T97" fmla="*/ 325 h 984"/>
              <a:gd name="T98" fmla="*/ 17 w 734"/>
              <a:gd name="T99" fmla="*/ 207 h 984"/>
              <a:gd name="T100" fmla="*/ 54 w 734"/>
              <a:gd name="T101" fmla="*/ 122 h 984"/>
              <a:gd name="T102" fmla="*/ 103 w 734"/>
              <a:gd name="T103" fmla="*/ 64 h 984"/>
              <a:gd name="T104" fmla="*/ 159 w 734"/>
              <a:gd name="T105" fmla="*/ 28 h 984"/>
              <a:gd name="T106" fmla="*/ 211 w 734"/>
              <a:gd name="T107" fmla="*/ 9 h 984"/>
              <a:gd name="T108" fmla="*/ 256 w 734"/>
              <a:gd name="T109" fmla="*/ 1 h 984"/>
              <a:gd name="T110" fmla="*/ 284 w 734"/>
              <a:gd name="T111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4" h="984">
                <a:moveTo>
                  <a:pt x="299" y="101"/>
                </a:moveTo>
                <a:lnTo>
                  <a:pt x="263" y="103"/>
                </a:lnTo>
                <a:lnTo>
                  <a:pt x="232" y="109"/>
                </a:lnTo>
                <a:lnTo>
                  <a:pt x="203" y="119"/>
                </a:lnTo>
                <a:lnTo>
                  <a:pt x="179" y="134"/>
                </a:lnTo>
                <a:lnTo>
                  <a:pt x="157" y="152"/>
                </a:lnTo>
                <a:lnTo>
                  <a:pt x="141" y="174"/>
                </a:lnTo>
                <a:lnTo>
                  <a:pt x="127" y="199"/>
                </a:lnTo>
                <a:lnTo>
                  <a:pt x="118" y="229"/>
                </a:lnTo>
                <a:lnTo>
                  <a:pt x="112" y="261"/>
                </a:lnTo>
                <a:lnTo>
                  <a:pt x="110" y="298"/>
                </a:lnTo>
                <a:lnTo>
                  <a:pt x="110" y="373"/>
                </a:lnTo>
                <a:lnTo>
                  <a:pt x="230" y="373"/>
                </a:lnTo>
                <a:lnTo>
                  <a:pt x="230" y="289"/>
                </a:lnTo>
                <a:lnTo>
                  <a:pt x="231" y="267"/>
                </a:lnTo>
                <a:lnTo>
                  <a:pt x="236" y="250"/>
                </a:lnTo>
                <a:lnTo>
                  <a:pt x="243" y="235"/>
                </a:lnTo>
                <a:lnTo>
                  <a:pt x="253" y="225"/>
                </a:lnTo>
                <a:lnTo>
                  <a:pt x="265" y="218"/>
                </a:lnTo>
                <a:lnTo>
                  <a:pt x="280" y="214"/>
                </a:lnTo>
                <a:lnTo>
                  <a:pt x="295" y="213"/>
                </a:lnTo>
                <a:lnTo>
                  <a:pt x="310" y="214"/>
                </a:lnTo>
                <a:lnTo>
                  <a:pt x="323" y="217"/>
                </a:lnTo>
                <a:lnTo>
                  <a:pt x="335" y="222"/>
                </a:lnTo>
                <a:lnTo>
                  <a:pt x="344" y="230"/>
                </a:lnTo>
                <a:lnTo>
                  <a:pt x="351" y="243"/>
                </a:lnTo>
                <a:lnTo>
                  <a:pt x="356" y="258"/>
                </a:lnTo>
                <a:lnTo>
                  <a:pt x="361" y="278"/>
                </a:lnTo>
                <a:lnTo>
                  <a:pt x="362" y="302"/>
                </a:lnTo>
                <a:lnTo>
                  <a:pt x="360" y="338"/>
                </a:lnTo>
                <a:lnTo>
                  <a:pt x="353" y="370"/>
                </a:lnTo>
                <a:lnTo>
                  <a:pt x="343" y="400"/>
                </a:lnTo>
                <a:lnTo>
                  <a:pt x="329" y="428"/>
                </a:lnTo>
                <a:lnTo>
                  <a:pt x="314" y="454"/>
                </a:lnTo>
                <a:lnTo>
                  <a:pt x="296" y="479"/>
                </a:lnTo>
                <a:lnTo>
                  <a:pt x="277" y="502"/>
                </a:lnTo>
                <a:lnTo>
                  <a:pt x="257" y="524"/>
                </a:lnTo>
                <a:lnTo>
                  <a:pt x="236" y="546"/>
                </a:lnTo>
                <a:lnTo>
                  <a:pt x="214" y="569"/>
                </a:lnTo>
                <a:lnTo>
                  <a:pt x="195" y="592"/>
                </a:lnTo>
                <a:lnTo>
                  <a:pt x="175" y="615"/>
                </a:lnTo>
                <a:lnTo>
                  <a:pt x="157" y="639"/>
                </a:lnTo>
                <a:lnTo>
                  <a:pt x="142" y="665"/>
                </a:lnTo>
                <a:lnTo>
                  <a:pt x="128" y="694"/>
                </a:lnTo>
                <a:lnTo>
                  <a:pt x="119" y="724"/>
                </a:lnTo>
                <a:lnTo>
                  <a:pt x="112" y="758"/>
                </a:lnTo>
                <a:lnTo>
                  <a:pt x="110" y="795"/>
                </a:lnTo>
                <a:lnTo>
                  <a:pt x="110" y="890"/>
                </a:lnTo>
                <a:lnTo>
                  <a:pt x="477" y="890"/>
                </a:lnTo>
                <a:lnTo>
                  <a:pt x="477" y="779"/>
                </a:lnTo>
                <a:lnTo>
                  <a:pt x="237" y="779"/>
                </a:lnTo>
                <a:lnTo>
                  <a:pt x="235" y="757"/>
                </a:lnTo>
                <a:lnTo>
                  <a:pt x="239" y="735"/>
                </a:lnTo>
                <a:lnTo>
                  <a:pt x="248" y="713"/>
                </a:lnTo>
                <a:lnTo>
                  <a:pt x="259" y="692"/>
                </a:lnTo>
                <a:lnTo>
                  <a:pt x="274" y="672"/>
                </a:lnTo>
                <a:lnTo>
                  <a:pt x="291" y="650"/>
                </a:lnTo>
                <a:lnTo>
                  <a:pt x="311" y="628"/>
                </a:lnTo>
                <a:lnTo>
                  <a:pt x="332" y="606"/>
                </a:lnTo>
                <a:lnTo>
                  <a:pt x="353" y="582"/>
                </a:lnTo>
                <a:lnTo>
                  <a:pt x="375" y="559"/>
                </a:lnTo>
                <a:lnTo>
                  <a:pt x="397" y="533"/>
                </a:lnTo>
                <a:lnTo>
                  <a:pt x="418" y="506"/>
                </a:lnTo>
                <a:lnTo>
                  <a:pt x="437" y="477"/>
                </a:lnTo>
                <a:lnTo>
                  <a:pt x="454" y="446"/>
                </a:lnTo>
                <a:lnTo>
                  <a:pt x="468" y="413"/>
                </a:lnTo>
                <a:lnTo>
                  <a:pt x="479" y="376"/>
                </a:lnTo>
                <a:lnTo>
                  <a:pt x="486" y="338"/>
                </a:lnTo>
                <a:lnTo>
                  <a:pt x="488" y="298"/>
                </a:lnTo>
                <a:lnTo>
                  <a:pt x="486" y="261"/>
                </a:lnTo>
                <a:lnTo>
                  <a:pt x="481" y="229"/>
                </a:lnTo>
                <a:lnTo>
                  <a:pt x="471" y="199"/>
                </a:lnTo>
                <a:lnTo>
                  <a:pt x="458" y="174"/>
                </a:lnTo>
                <a:lnTo>
                  <a:pt x="440" y="152"/>
                </a:lnTo>
                <a:lnTo>
                  <a:pt x="420" y="134"/>
                </a:lnTo>
                <a:lnTo>
                  <a:pt x="395" y="119"/>
                </a:lnTo>
                <a:lnTo>
                  <a:pt x="367" y="109"/>
                </a:lnTo>
                <a:lnTo>
                  <a:pt x="335" y="103"/>
                </a:lnTo>
                <a:lnTo>
                  <a:pt x="299" y="101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9" y="15"/>
                </a:lnTo>
                <a:lnTo>
                  <a:pt x="440" y="25"/>
                </a:lnTo>
                <a:lnTo>
                  <a:pt x="468" y="36"/>
                </a:lnTo>
                <a:lnTo>
                  <a:pt x="493" y="51"/>
                </a:lnTo>
                <a:lnTo>
                  <a:pt x="515" y="66"/>
                </a:lnTo>
                <a:lnTo>
                  <a:pt x="533" y="83"/>
                </a:lnTo>
                <a:lnTo>
                  <a:pt x="548" y="101"/>
                </a:lnTo>
                <a:lnTo>
                  <a:pt x="562" y="119"/>
                </a:lnTo>
                <a:lnTo>
                  <a:pt x="572" y="138"/>
                </a:lnTo>
                <a:lnTo>
                  <a:pt x="580" y="157"/>
                </a:lnTo>
                <a:lnTo>
                  <a:pt x="587" y="174"/>
                </a:lnTo>
                <a:lnTo>
                  <a:pt x="593" y="192"/>
                </a:lnTo>
                <a:lnTo>
                  <a:pt x="596" y="208"/>
                </a:lnTo>
                <a:lnTo>
                  <a:pt x="599" y="224"/>
                </a:lnTo>
                <a:lnTo>
                  <a:pt x="600" y="238"/>
                </a:lnTo>
                <a:lnTo>
                  <a:pt x="601" y="250"/>
                </a:lnTo>
                <a:lnTo>
                  <a:pt x="601" y="260"/>
                </a:lnTo>
                <a:lnTo>
                  <a:pt x="601" y="267"/>
                </a:lnTo>
                <a:lnTo>
                  <a:pt x="601" y="273"/>
                </a:lnTo>
                <a:lnTo>
                  <a:pt x="600" y="274"/>
                </a:lnTo>
                <a:lnTo>
                  <a:pt x="600" y="275"/>
                </a:lnTo>
                <a:lnTo>
                  <a:pt x="734" y="275"/>
                </a:lnTo>
                <a:lnTo>
                  <a:pt x="734" y="980"/>
                </a:lnTo>
                <a:lnTo>
                  <a:pt x="572" y="980"/>
                </a:lnTo>
                <a:lnTo>
                  <a:pt x="162" y="984"/>
                </a:lnTo>
                <a:lnTo>
                  <a:pt x="131" y="983"/>
                </a:lnTo>
                <a:lnTo>
                  <a:pt x="104" y="978"/>
                </a:lnTo>
                <a:lnTo>
                  <a:pt x="81" y="973"/>
                </a:lnTo>
                <a:lnTo>
                  <a:pt x="61" y="966"/>
                </a:lnTo>
                <a:lnTo>
                  <a:pt x="46" y="958"/>
                </a:lnTo>
                <a:lnTo>
                  <a:pt x="33" y="949"/>
                </a:lnTo>
                <a:lnTo>
                  <a:pt x="24" y="940"/>
                </a:lnTo>
                <a:lnTo>
                  <a:pt x="17" y="931"/>
                </a:lnTo>
                <a:lnTo>
                  <a:pt x="11" y="921"/>
                </a:lnTo>
                <a:lnTo>
                  <a:pt x="7" y="913"/>
                </a:lnTo>
                <a:lnTo>
                  <a:pt x="5" y="906"/>
                </a:lnTo>
                <a:lnTo>
                  <a:pt x="4" y="901"/>
                </a:lnTo>
                <a:lnTo>
                  <a:pt x="4" y="896"/>
                </a:lnTo>
                <a:lnTo>
                  <a:pt x="3" y="895"/>
                </a:lnTo>
                <a:lnTo>
                  <a:pt x="3" y="728"/>
                </a:lnTo>
                <a:lnTo>
                  <a:pt x="5" y="700"/>
                </a:lnTo>
                <a:lnTo>
                  <a:pt x="9" y="673"/>
                </a:lnTo>
                <a:lnTo>
                  <a:pt x="16" y="648"/>
                </a:lnTo>
                <a:lnTo>
                  <a:pt x="24" y="623"/>
                </a:lnTo>
                <a:lnTo>
                  <a:pt x="33" y="600"/>
                </a:lnTo>
                <a:lnTo>
                  <a:pt x="44" y="579"/>
                </a:lnTo>
                <a:lnTo>
                  <a:pt x="53" y="562"/>
                </a:lnTo>
                <a:lnTo>
                  <a:pt x="62" y="545"/>
                </a:lnTo>
                <a:lnTo>
                  <a:pt x="70" y="533"/>
                </a:lnTo>
                <a:lnTo>
                  <a:pt x="77" y="523"/>
                </a:lnTo>
                <a:lnTo>
                  <a:pt x="81" y="517"/>
                </a:lnTo>
                <a:lnTo>
                  <a:pt x="83" y="515"/>
                </a:lnTo>
                <a:lnTo>
                  <a:pt x="61" y="506"/>
                </a:lnTo>
                <a:lnTo>
                  <a:pt x="45" y="494"/>
                </a:lnTo>
                <a:lnTo>
                  <a:pt x="31" y="481"/>
                </a:lnTo>
                <a:lnTo>
                  <a:pt x="21" y="467"/>
                </a:lnTo>
                <a:lnTo>
                  <a:pt x="13" y="454"/>
                </a:lnTo>
                <a:lnTo>
                  <a:pt x="9" y="443"/>
                </a:lnTo>
                <a:lnTo>
                  <a:pt x="6" y="432"/>
                </a:lnTo>
                <a:lnTo>
                  <a:pt x="4" y="426"/>
                </a:lnTo>
                <a:lnTo>
                  <a:pt x="4" y="424"/>
                </a:lnTo>
                <a:lnTo>
                  <a:pt x="0" y="372"/>
                </a:lnTo>
                <a:lnTo>
                  <a:pt x="0" y="325"/>
                </a:lnTo>
                <a:lnTo>
                  <a:pt x="3" y="282"/>
                </a:lnTo>
                <a:lnTo>
                  <a:pt x="8" y="243"/>
                </a:lnTo>
                <a:lnTo>
                  <a:pt x="17" y="207"/>
                </a:lnTo>
                <a:lnTo>
                  <a:pt x="27" y="176"/>
                </a:lnTo>
                <a:lnTo>
                  <a:pt x="39" y="148"/>
                </a:lnTo>
                <a:lnTo>
                  <a:pt x="54" y="122"/>
                </a:lnTo>
                <a:lnTo>
                  <a:pt x="69" y="101"/>
                </a:lnTo>
                <a:lnTo>
                  <a:pt x="86" y="81"/>
                </a:lnTo>
                <a:lnTo>
                  <a:pt x="103" y="64"/>
                </a:lnTo>
                <a:lnTo>
                  <a:pt x="121" y="51"/>
                </a:lnTo>
                <a:lnTo>
                  <a:pt x="140" y="38"/>
                </a:lnTo>
                <a:lnTo>
                  <a:pt x="159" y="28"/>
                </a:lnTo>
                <a:lnTo>
                  <a:pt x="176" y="21"/>
                </a:lnTo>
                <a:lnTo>
                  <a:pt x="195" y="14"/>
                </a:lnTo>
                <a:lnTo>
                  <a:pt x="211" y="9"/>
                </a:lnTo>
                <a:lnTo>
                  <a:pt x="228" y="5"/>
                </a:lnTo>
                <a:lnTo>
                  <a:pt x="242" y="3"/>
                </a:lnTo>
                <a:lnTo>
                  <a:pt x="256" y="1"/>
                </a:lnTo>
                <a:lnTo>
                  <a:pt x="267" y="0"/>
                </a:lnTo>
                <a:lnTo>
                  <a:pt x="277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157663" y="5081587"/>
            <a:ext cx="482600" cy="1239838"/>
          </a:xfrm>
          <a:custGeom>
            <a:avLst/>
            <a:gdLst>
              <a:gd name="T0" fmla="*/ 304 w 304"/>
              <a:gd name="T1" fmla="*/ 0 h 781"/>
              <a:gd name="T2" fmla="*/ 304 w 304"/>
              <a:gd name="T3" fmla="*/ 702 h 781"/>
              <a:gd name="T4" fmla="*/ 0 w 304"/>
              <a:gd name="T5" fmla="*/ 781 h 781"/>
              <a:gd name="T6" fmla="*/ 0 w 304"/>
              <a:gd name="T7" fmla="*/ 82 h 781"/>
              <a:gd name="T8" fmla="*/ 304 w 304"/>
              <a:gd name="T9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781">
                <a:moveTo>
                  <a:pt x="304" y="0"/>
                </a:moveTo>
                <a:lnTo>
                  <a:pt x="304" y="702"/>
                </a:lnTo>
                <a:lnTo>
                  <a:pt x="0" y="781"/>
                </a:lnTo>
                <a:lnTo>
                  <a:pt x="0" y="82"/>
                </a:lnTo>
                <a:lnTo>
                  <a:pt x="30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640263" y="5081587"/>
            <a:ext cx="2747962" cy="1114425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7388225" y="5081587"/>
            <a:ext cx="476250" cy="1239838"/>
          </a:xfrm>
          <a:custGeom>
            <a:avLst/>
            <a:gdLst>
              <a:gd name="T0" fmla="*/ 0 w 300"/>
              <a:gd name="T1" fmla="*/ 0 h 781"/>
              <a:gd name="T2" fmla="*/ 300 w 300"/>
              <a:gd name="T3" fmla="*/ 75 h 781"/>
              <a:gd name="T4" fmla="*/ 299 w 300"/>
              <a:gd name="T5" fmla="*/ 75 h 781"/>
              <a:gd name="T6" fmla="*/ 299 w 300"/>
              <a:gd name="T7" fmla="*/ 781 h 781"/>
              <a:gd name="T8" fmla="*/ 0 w 300"/>
              <a:gd name="T9" fmla="*/ 702 h 781"/>
              <a:gd name="T10" fmla="*/ 0 w 300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781">
                <a:moveTo>
                  <a:pt x="0" y="0"/>
                </a:moveTo>
                <a:lnTo>
                  <a:pt x="300" y="75"/>
                </a:lnTo>
                <a:lnTo>
                  <a:pt x="299" y="75"/>
                </a:lnTo>
                <a:lnTo>
                  <a:pt x="299" y="781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7862888" y="5200650"/>
            <a:ext cx="1317624" cy="1120775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3009900" y="4738687"/>
            <a:ext cx="1147762" cy="1582738"/>
          </a:xfrm>
          <a:custGeom>
            <a:avLst/>
            <a:gdLst>
              <a:gd name="T0" fmla="*/ 196 w 723"/>
              <a:gd name="T1" fmla="*/ 121 h 997"/>
              <a:gd name="T2" fmla="*/ 121 w 723"/>
              <a:gd name="T3" fmla="*/ 203 h 997"/>
              <a:gd name="T4" fmla="*/ 104 w 723"/>
              <a:gd name="T5" fmla="*/ 346 h 997"/>
              <a:gd name="T6" fmla="*/ 228 w 723"/>
              <a:gd name="T7" fmla="*/ 254 h 997"/>
              <a:gd name="T8" fmla="*/ 271 w 723"/>
              <a:gd name="T9" fmla="*/ 218 h 997"/>
              <a:gd name="T10" fmla="*/ 325 w 723"/>
              <a:gd name="T11" fmla="*/ 226 h 997"/>
              <a:gd name="T12" fmla="*/ 351 w 723"/>
              <a:gd name="T13" fmla="*/ 283 h 997"/>
              <a:gd name="T14" fmla="*/ 347 w 723"/>
              <a:gd name="T15" fmla="*/ 392 h 997"/>
              <a:gd name="T16" fmla="*/ 309 w 723"/>
              <a:gd name="T17" fmla="*/ 432 h 997"/>
              <a:gd name="T18" fmla="*/ 228 w 723"/>
              <a:gd name="T19" fmla="*/ 550 h 997"/>
              <a:gd name="T20" fmla="*/ 321 w 723"/>
              <a:gd name="T21" fmla="*/ 563 h 997"/>
              <a:gd name="T22" fmla="*/ 351 w 723"/>
              <a:gd name="T23" fmla="*/ 626 h 997"/>
              <a:gd name="T24" fmla="*/ 348 w 723"/>
              <a:gd name="T25" fmla="*/ 759 h 997"/>
              <a:gd name="T26" fmla="*/ 314 w 723"/>
              <a:gd name="T27" fmla="*/ 801 h 997"/>
              <a:gd name="T28" fmla="*/ 257 w 723"/>
              <a:gd name="T29" fmla="*/ 799 h 997"/>
              <a:gd name="T30" fmla="*/ 224 w 723"/>
              <a:gd name="T31" fmla="*/ 748 h 997"/>
              <a:gd name="T32" fmla="*/ 104 w 723"/>
              <a:gd name="T33" fmla="*/ 718 h 997"/>
              <a:gd name="T34" fmla="*/ 134 w 723"/>
              <a:gd name="T35" fmla="*/ 844 h 997"/>
              <a:gd name="T36" fmla="*/ 224 w 723"/>
              <a:gd name="T37" fmla="*/ 911 h 997"/>
              <a:gd name="T38" fmla="*/ 357 w 723"/>
              <a:gd name="T39" fmla="*/ 911 h 997"/>
              <a:gd name="T40" fmla="*/ 448 w 723"/>
              <a:gd name="T41" fmla="*/ 844 h 997"/>
              <a:gd name="T42" fmla="*/ 478 w 723"/>
              <a:gd name="T43" fmla="*/ 718 h 997"/>
              <a:gd name="T44" fmla="*/ 466 w 723"/>
              <a:gd name="T45" fmla="*/ 574 h 997"/>
              <a:gd name="T46" fmla="*/ 412 w 723"/>
              <a:gd name="T47" fmla="*/ 500 h 997"/>
              <a:gd name="T48" fmla="*/ 450 w 723"/>
              <a:gd name="T49" fmla="*/ 439 h 997"/>
              <a:gd name="T50" fmla="*/ 478 w 723"/>
              <a:gd name="T51" fmla="*/ 323 h 997"/>
              <a:gd name="T52" fmla="*/ 461 w 723"/>
              <a:gd name="T53" fmla="*/ 203 h 997"/>
              <a:gd name="T54" fmla="*/ 385 w 723"/>
              <a:gd name="T55" fmla="*/ 121 h 997"/>
              <a:gd name="T56" fmla="*/ 284 w 723"/>
              <a:gd name="T57" fmla="*/ 0 h 997"/>
              <a:gd name="T58" fmla="*/ 373 w 723"/>
              <a:gd name="T59" fmla="*/ 6 h 997"/>
              <a:gd name="T60" fmla="*/ 492 w 723"/>
              <a:gd name="T61" fmla="*/ 50 h 997"/>
              <a:gd name="T62" fmla="*/ 560 w 723"/>
              <a:gd name="T63" fmla="*/ 118 h 997"/>
              <a:gd name="T64" fmla="*/ 591 w 723"/>
              <a:gd name="T65" fmla="*/ 193 h 997"/>
              <a:gd name="T66" fmla="*/ 599 w 723"/>
              <a:gd name="T67" fmla="*/ 256 h 997"/>
              <a:gd name="T68" fmla="*/ 597 w 723"/>
              <a:gd name="T69" fmla="*/ 290 h 997"/>
              <a:gd name="T70" fmla="*/ 250 w 723"/>
              <a:gd name="T71" fmla="*/ 997 h 997"/>
              <a:gd name="T72" fmla="*/ 115 w 723"/>
              <a:gd name="T73" fmla="*/ 982 h 997"/>
              <a:gd name="T74" fmla="*/ 40 w 723"/>
              <a:gd name="T75" fmla="*/ 936 h 997"/>
              <a:gd name="T76" fmla="*/ 8 w 723"/>
              <a:gd name="T77" fmla="*/ 872 h 997"/>
              <a:gd name="T78" fmla="*/ 2 w 723"/>
              <a:gd name="T79" fmla="*/ 804 h 997"/>
              <a:gd name="T80" fmla="*/ 2 w 723"/>
              <a:gd name="T81" fmla="*/ 617 h 997"/>
              <a:gd name="T82" fmla="*/ 5 w 723"/>
              <a:gd name="T83" fmla="*/ 566 h 997"/>
              <a:gd name="T84" fmla="*/ 41 w 723"/>
              <a:gd name="T85" fmla="*/ 505 h 997"/>
              <a:gd name="T86" fmla="*/ 69 w 723"/>
              <a:gd name="T87" fmla="*/ 486 h 997"/>
              <a:gd name="T88" fmla="*/ 16 w 723"/>
              <a:gd name="T89" fmla="*/ 403 h 997"/>
              <a:gd name="T90" fmla="*/ 1 w 723"/>
              <a:gd name="T91" fmla="*/ 319 h 997"/>
              <a:gd name="T92" fmla="*/ 5 w 723"/>
              <a:gd name="T93" fmla="*/ 251 h 997"/>
              <a:gd name="T94" fmla="*/ 52 w 723"/>
              <a:gd name="T95" fmla="*/ 122 h 997"/>
              <a:gd name="T96" fmla="*/ 124 w 723"/>
              <a:gd name="T97" fmla="*/ 48 h 997"/>
              <a:gd name="T98" fmla="*/ 202 w 723"/>
              <a:gd name="T99" fmla="*/ 11 h 997"/>
              <a:gd name="T100" fmla="*/ 264 w 723"/>
              <a:gd name="T101" fmla="*/ 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3" h="997">
                <a:moveTo>
                  <a:pt x="291" y="102"/>
                </a:moveTo>
                <a:lnTo>
                  <a:pt x="256" y="104"/>
                </a:lnTo>
                <a:lnTo>
                  <a:pt x="224" y="110"/>
                </a:lnTo>
                <a:lnTo>
                  <a:pt x="196" y="121"/>
                </a:lnTo>
                <a:lnTo>
                  <a:pt x="172" y="136"/>
                </a:lnTo>
                <a:lnTo>
                  <a:pt x="151" y="154"/>
                </a:lnTo>
                <a:lnTo>
                  <a:pt x="134" y="176"/>
                </a:lnTo>
                <a:lnTo>
                  <a:pt x="121" y="203"/>
                </a:lnTo>
                <a:lnTo>
                  <a:pt x="111" y="232"/>
                </a:lnTo>
                <a:lnTo>
                  <a:pt x="106" y="266"/>
                </a:lnTo>
                <a:lnTo>
                  <a:pt x="104" y="303"/>
                </a:lnTo>
                <a:lnTo>
                  <a:pt x="104" y="346"/>
                </a:lnTo>
                <a:lnTo>
                  <a:pt x="223" y="346"/>
                </a:lnTo>
                <a:lnTo>
                  <a:pt x="223" y="294"/>
                </a:lnTo>
                <a:lnTo>
                  <a:pt x="224" y="273"/>
                </a:lnTo>
                <a:lnTo>
                  <a:pt x="228" y="254"/>
                </a:lnTo>
                <a:lnTo>
                  <a:pt x="235" y="239"/>
                </a:lnTo>
                <a:lnTo>
                  <a:pt x="245" y="229"/>
                </a:lnTo>
                <a:lnTo>
                  <a:pt x="257" y="222"/>
                </a:lnTo>
                <a:lnTo>
                  <a:pt x="271" y="218"/>
                </a:lnTo>
                <a:lnTo>
                  <a:pt x="287" y="216"/>
                </a:lnTo>
                <a:lnTo>
                  <a:pt x="302" y="217"/>
                </a:lnTo>
                <a:lnTo>
                  <a:pt x="314" y="220"/>
                </a:lnTo>
                <a:lnTo>
                  <a:pt x="325" y="226"/>
                </a:lnTo>
                <a:lnTo>
                  <a:pt x="335" y="234"/>
                </a:lnTo>
                <a:lnTo>
                  <a:pt x="342" y="247"/>
                </a:lnTo>
                <a:lnTo>
                  <a:pt x="348" y="262"/>
                </a:lnTo>
                <a:lnTo>
                  <a:pt x="351" y="283"/>
                </a:lnTo>
                <a:lnTo>
                  <a:pt x="352" y="307"/>
                </a:lnTo>
                <a:lnTo>
                  <a:pt x="352" y="351"/>
                </a:lnTo>
                <a:lnTo>
                  <a:pt x="351" y="374"/>
                </a:lnTo>
                <a:lnTo>
                  <a:pt x="347" y="392"/>
                </a:lnTo>
                <a:lnTo>
                  <a:pt x="341" y="406"/>
                </a:lnTo>
                <a:lnTo>
                  <a:pt x="333" y="418"/>
                </a:lnTo>
                <a:lnTo>
                  <a:pt x="321" y="426"/>
                </a:lnTo>
                <a:lnTo>
                  <a:pt x="309" y="432"/>
                </a:lnTo>
                <a:lnTo>
                  <a:pt x="294" y="435"/>
                </a:lnTo>
                <a:lnTo>
                  <a:pt x="277" y="436"/>
                </a:lnTo>
                <a:lnTo>
                  <a:pt x="228" y="436"/>
                </a:lnTo>
                <a:lnTo>
                  <a:pt x="228" y="550"/>
                </a:lnTo>
                <a:lnTo>
                  <a:pt x="270" y="550"/>
                </a:lnTo>
                <a:lnTo>
                  <a:pt x="290" y="551"/>
                </a:lnTo>
                <a:lnTo>
                  <a:pt x="307" y="555"/>
                </a:lnTo>
                <a:lnTo>
                  <a:pt x="321" y="563"/>
                </a:lnTo>
                <a:lnTo>
                  <a:pt x="333" y="573"/>
                </a:lnTo>
                <a:lnTo>
                  <a:pt x="342" y="588"/>
                </a:lnTo>
                <a:lnTo>
                  <a:pt x="347" y="605"/>
                </a:lnTo>
                <a:lnTo>
                  <a:pt x="351" y="626"/>
                </a:lnTo>
                <a:lnTo>
                  <a:pt x="352" y="652"/>
                </a:lnTo>
                <a:lnTo>
                  <a:pt x="352" y="715"/>
                </a:lnTo>
                <a:lnTo>
                  <a:pt x="351" y="739"/>
                </a:lnTo>
                <a:lnTo>
                  <a:pt x="348" y="759"/>
                </a:lnTo>
                <a:lnTo>
                  <a:pt x="342" y="774"/>
                </a:lnTo>
                <a:lnTo>
                  <a:pt x="335" y="787"/>
                </a:lnTo>
                <a:lnTo>
                  <a:pt x="325" y="795"/>
                </a:lnTo>
                <a:lnTo>
                  <a:pt x="314" y="801"/>
                </a:lnTo>
                <a:lnTo>
                  <a:pt x="302" y="804"/>
                </a:lnTo>
                <a:lnTo>
                  <a:pt x="287" y="805"/>
                </a:lnTo>
                <a:lnTo>
                  <a:pt x="271" y="803"/>
                </a:lnTo>
                <a:lnTo>
                  <a:pt x="257" y="799"/>
                </a:lnTo>
                <a:lnTo>
                  <a:pt x="245" y="792"/>
                </a:lnTo>
                <a:lnTo>
                  <a:pt x="235" y="781"/>
                </a:lnTo>
                <a:lnTo>
                  <a:pt x="228" y="767"/>
                </a:lnTo>
                <a:lnTo>
                  <a:pt x="224" y="748"/>
                </a:lnTo>
                <a:lnTo>
                  <a:pt x="223" y="726"/>
                </a:lnTo>
                <a:lnTo>
                  <a:pt x="223" y="652"/>
                </a:lnTo>
                <a:lnTo>
                  <a:pt x="104" y="652"/>
                </a:lnTo>
                <a:lnTo>
                  <a:pt x="104" y="718"/>
                </a:lnTo>
                <a:lnTo>
                  <a:pt x="106" y="754"/>
                </a:lnTo>
                <a:lnTo>
                  <a:pt x="111" y="788"/>
                </a:lnTo>
                <a:lnTo>
                  <a:pt x="121" y="818"/>
                </a:lnTo>
                <a:lnTo>
                  <a:pt x="134" y="844"/>
                </a:lnTo>
                <a:lnTo>
                  <a:pt x="151" y="866"/>
                </a:lnTo>
                <a:lnTo>
                  <a:pt x="172" y="885"/>
                </a:lnTo>
                <a:lnTo>
                  <a:pt x="196" y="900"/>
                </a:lnTo>
                <a:lnTo>
                  <a:pt x="224" y="911"/>
                </a:lnTo>
                <a:lnTo>
                  <a:pt x="256" y="917"/>
                </a:lnTo>
                <a:lnTo>
                  <a:pt x="291" y="919"/>
                </a:lnTo>
                <a:lnTo>
                  <a:pt x="326" y="917"/>
                </a:lnTo>
                <a:lnTo>
                  <a:pt x="357" y="911"/>
                </a:lnTo>
                <a:lnTo>
                  <a:pt x="385" y="900"/>
                </a:lnTo>
                <a:lnTo>
                  <a:pt x="410" y="885"/>
                </a:lnTo>
                <a:lnTo>
                  <a:pt x="431" y="866"/>
                </a:lnTo>
                <a:lnTo>
                  <a:pt x="448" y="844"/>
                </a:lnTo>
                <a:lnTo>
                  <a:pt x="461" y="818"/>
                </a:lnTo>
                <a:lnTo>
                  <a:pt x="470" y="788"/>
                </a:lnTo>
                <a:lnTo>
                  <a:pt x="476" y="754"/>
                </a:lnTo>
                <a:lnTo>
                  <a:pt x="478" y="718"/>
                </a:lnTo>
                <a:lnTo>
                  <a:pt x="478" y="655"/>
                </a:lnTo>
                <a:lnTo>
                  <a:pt x="477" y="626"/>
                </a:lnTo>
                <a:lnTo>
                  <a:pt x="474" y="599"/>
                </a:lnTo>
                <a:lnTo>
                  <a:pt x="466" y="574"/>
                </a:lnTo>
                <a:lnTo>
                  <a:pt x="458" y="551"/>
                </a:lnTo>
                <a:lnTo>
                  <a:pt x="446" y="532"/>
                </a:lnTo>
                <a:lnTo>
                  <a:pt x="430" y="514"/>
                </a:lnTo>
                <a:lnTo>
                  <a:pt x="412" y="500"/>
                </a:lnTo>
                <a:lnTo>
                  <a:pt x="391" y="487"/>
                </a:lnTo>
                <a:lnTo>
                  <a:pt x="414" y="475"/>
                </a:lnTo>
                <a:lnTo>
                  <a:pt x="434" y="459"/>
                </a:lnTo>
                <a:lnTo>
                  <a:pt x="450" y="439"/>
                </a:lnTo>
                <a:lnTo>
                  <a:pt x="462" y="416"/>
                </a:lnTo>
                <a:lnTo>
                  <a:pt x="471" y="389"/>
                </a:lnTo>
                <a:lnTo>
                  <a:pt x="477" y="358"/>
                </a:lnTo>
                <a:lnTo>
                  <a:pt x="478" y="323"/>
                </a:lnTo>
                <a:lnTo>
                  <a:pt x="478" y="303"/>
                </a:lnTo>
                <a:lnTo>
                  <a:pt x="476" y="266"/>
                </a:lnTo>
                <a:lnTo>
                  <a:pt x="470" y="232"/>
                </a:lnTo>
                <a:lnTo>
                  <a:pt x="461" y="203"/>
                </a:lnTo>
                <a:lnTo>
                  <a:pt x="448" y="176"/>
                </a:lnTo>
                <a:lnTo>
                  <a:pt x="431" y="154"/>
                </a:lnTo>
                <a:lnTo>
                  <a:pt x="410" y="136"/>
                </a:lnTo>
                <a:lnTo>
                  <a:pt x="385" y="121"/>
                </a:lnTo>
                <a:lnTo>
                  <a:pt x="357" y="110"/>
                </a:lnTo>
                <a:lnTo>
                  <a:pt x="326" y="104"/>
                </a:lnTo>
                <a:lnTo>
                  <a:pt x="291" y="102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8" y="14"/>
                </a:lnTo>
                <a:lnTo>
                  <a:pt x="439" y="24"/>
                </a:lnTo>
                <a:lnTo>
                  <a:pt x="467" y="35"/>
                </a:lnTo>
                <a:lnTo>
                  <a:pt x="492" y="50"/>
                </a:lnTo>
                <a:lnTo>
                  <a:pt x="513" y="65"/>
                </a:lnTo>
                <a:lnTo>
                  <a:pt x="532" y="82"/>
                </a:lnTo>
                <a:lnTo>
                  <a:pt x="547" y="100"/>
                </a:lnTo>
                <a:lnTo>
                  <a:pt x="560" y="118"/>
                </a:lnTo>
                <a:lnTo>
                  <a:pt x="571" y="137"/>
                </a:lnTo>
                <a:lnTo>
                  <a:pt x="579" y="155"/>
                </a:lnTo>
                <a:lnTo>
                  <a:pt x="585" y="174"/>
                </a:lnTo>
                <a:lnTo>
                  <a:pt x="591" y="193"/>
                </a:lnTo>
                <a:lnTo>
                  <a:pt x="595" y="210"/>
                </a:lnTo>
                <a:lnTo>
                  <a:pt x="597" y="227"/>
                </a:lnTo>
                <a:lnTo>
                  <a:pt x="598" y="243"/>
                </a:lnTo>
                <a:lnTo>
                  <a:pt x="599" y="256"/>
                </a:lnTo>
                <a:lnTo>
                  <a:pt x="599" y="268"/>
                </a:lnTo>
                <a:lnTo>
                  <a:pt x="598" y="278"/>
                </a:lnTo>
                <a:lnTo>
                  <a:pt x="598" y="285"/>
                </a:lnTo>
                <a:lnTo>
                  <a:pt x="597" y="290"/>
                </a:lnTo>
                <a:lnTo>
                  <a:pt x="597" y="291"/>
                </a:lnTo>
                <a:lnTo>
                  <a:pt x="723" y="298"/>
                </a:lnTo>
                <a:lnTo>
                  <a:pt x="723" y="997"/>
                </a:lnTo>
                <a:lnTo>
                  <a:pt x="250" y="997"/>
                </a:lnTo>
                <a:lnTo>
                  <a:pt x="209" y="997"/>
                </a:lnTo>
                <a:lnTo>
                  <a:pt x="174" y="995"/>
                </a:lnTo>
                <a:lnTo>
                  <a:pt x="142" y="990"/>
                </a:lnTo>
                <a:lnTo>
                  <a:pt x="115" y="982"/>
                </a:lnTo>
                <a:lnTo>
                  <a:pt x="91" y="973"/>
                </a:lnTo>
                <a:lnTo>
                  <a:pt x="72" y="963"/>
                </a:lnTo>
                <a:lnTo>
                  <a:pt x="55" y="949"/>
                </a:lnTo>
                <a:lnTo>
                  <a:pt x="40" y="936"/>
                </a:lnTo>
                <a:lnTo>
                  <a:pt x="29" y="921"/>
                </a:lnTo>
                <a:lnTo>
                  <a:pt x="21" y="905"/>
                </a:lnTo>
                <a:lnTo>
                  <a:pt x="14" y="888"/>
                </a:lnTo>
                <a:lnTo>
                  <a:pt x="8" y="872"/>
                </a:lnTo>
                <a:lnTo>
                  <a:pt x="5" y="854"/>
                </a:lnTo>
                <a:lnTo>
                  <a:pt x="3" y="837"/>
                </a:lnTo>
                <a:lnTo>
                  <a:pt x="2" y="821"/>
                </a:lnTo>
                <a:lnTo>
                  <a:pt x="2" y="804"/>
                </a:lnTo>
                <a:lnTo>
                  <a:pt x="2" y="789"/>
                </a:lnTo>
                <a:lnTo>
                  <a:pt x="2" y="774"/>
                </a:lnTo>
                <a:lnTo>
                  <a:pt x="2" y="761"/>
                </a:lnTo>
                <a:lnTo>
                  <a:pt x="2" y="617"/>
                </a:lnTo>
                <a:lnTo>
                  <a:pt x="2" y="601"/>
                </a:lnTo>
                <a:lnTo>
                  <a:pt x="2" y="591"/>
                </a:lnTo>
                <a:lnTo>
                  <a:pt x="2" y="588"/>
                </a:lnTo>
                <a:lnTo>
                  <a:pt x="5" y="566"/>
                </a:lnTo>
                <a:lnTo>
                  <a:pt x="11" y="546"/>
                </a:lnTo>
                <a:lnTo>
                  <a:pt x="20" y="530"/>
                </a:lnTo>
                <a:lnTo>
                  <a:pt x="30" y="516"/>
                </a:lnTo>
                <a:lnTo>
                  <a:pt x="41" y="505"/>
                </a:lnTo>
                <a:lnTo>
                  <a:pt x="52" y="496"/>
                </a:lnTo>
                <a:lnTo>
                  <a:pt x="61" y="490"/>
                </a:lnTo>
                <a:lnTo>
                  <a:pt x="67" y="487"/>
                </a:lnTo>
                <a:lnTo>
                  <a:pt x="69" y="486"/>
                </a:lnTo>
                <a:lnTo>
                  <a:pt x="51" y="468"/>
                </a:lnTo>
                <a:lnTo>
                  <a:pt x="36" y="449"/>
                </a:lnTo>
                <a:lnTo>
                  <a:pt x="24" y="426"/>
                </a:lnTo>
                <a:lnTo>
                  <a:pt x="16" y="403"/>
                </a:lnTo>
                <a:lnTo>
                  <a:pt x="9" y="379"/>
                </a:lnTo>
                <a:lnTo>
                  <a:pt x="4" y="358"/>
                </a:lnTo>
                <a:lnTo>
                  <a:pt x="2" y="337"/>
                </a:lnTo>
                <a:lnTo>
                  <a:pt x="1" y="319"/>
                </a:lnTo>
                <a:lnTo>
                  <a:pt x="0" y="306"/>
                </a:lnTo>
                <a:lnTo>
                  <a:pt x="1" y="296"/>
                </a:lnTo>
                <a:lnTo>
                  <a:pt x="1" y="293"/>
                </a:lnTo>
                <a:lnTo>
                  <a:pt x="5" y="251"/>
                </a:lnTo>
                <a:lnTo>
                  <a:pt x="14" y="214"/>
                </a:lnTo>
                <a:lnTo>
                  <a:pt x="24" y="179"/>
                </a:lnTo>
                <a:lnTo>
                  <a:pt x="36" y="149"/>
                </a:lnTo>
                <a:lnTo>
                  <a:pt x="52" y="122"/>
                </a:lnTo>
                <a:lnTo>
                  <a:pt x="68" y="100"/>
                </a:lnTo>
                <a:lnTo>
                  <a:pt x="86" y="79"/>
                </a:lnTo>
                <a:lnTo>
                  <a:pt x="105" y="62"/>
                </a:lnTo>
                <a:lnTo>
                  <a:pt x="124" y="48"/>
                </a:lnTo>
                <a:lnTo>
                  <a:pt x="144" y="35"/>
                </a:lnTo>
                <a:lnTo>
                  <a:pt x="164" y="26"/>
                </a:lnTo>
                <a:lnTo>
                  <a:pt x="183" y="18"/>
                </a:lnTo>
                <a:lnTo>
                  <a:pt x="202" y="11"/>
                </a:lnTo>
                <a:lnTo>
                  <a:pt x="221" y="7"/>
                </a:lnTo>
                <a:lnTo>
                  <a:pt x="237" y="4"/>
                </a:lnTo>
                <a:lnTo>
                  <a:pt x="252" y="2"/>
                </a:lnTo>
                <a:lnTo>
                  <a:pt x="264" y="1"/>
                </a:lnTo>
                <a:lnTo>
                  <a:pt x="276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08478" y="2095839"/>
            <a:ext cx="255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08478" y="1721193"/>
            <a:ext cx="254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08478" y="3791927"/>
            <a:ext cx="251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08478" y="3430929"/>
            <a:ext cx="253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08478" y="5540558"/>
            <a:ext cx="252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08478" y="5179560"/>
            <a:ext cx="25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196323" y="1945967"/>
            <a:ext cx="650754" cy="714990"/>
            <a:chOff x="2171700" y="1574800"/>
            <a:chExt cx="739776" cy="812800"/>
          </a:xfrm>
          <a:solidFill>
            <a:schemeClr val="bg1"/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27498" y="3722353"/>
            <a:ext cx="588405" cy="586457"/>
            <a:chOff x="4575175" y="3521076"/>
            <a:chExt cx="479425" cy="477838"/>
          </a:xfrm>
          <a:solidFill>
            <a:schemeClr val="bg1"/>
          </a:solidFill>
        </p:grpSpPr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196381" y="5448299"/>
            <a:ext cx="650639" cy="625476"/>
            <a:chOff x="4967288" y="5026025"/>
            <a:chExt cx="574676" cy="552451"/>
          </a:xfrm>
          <a:solidFill>
            <a:schemeClr val="bg1"/>
          </a:solidFill>
        </p:grpSpPr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9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Colorful Three Topics Agenda for PowerPoint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0263" y="1619250"/>
            <a:ext cx="2747962" cy="112236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021013" y="1295400"/>
            <a:ext cx="1152525" cy="1571625"/>
          </a:xfrm>
          <a:custGeom>
            <a:avLst/>
            <a:gdLst>
              <a:gd name="T0" fmla="*/ 256 w 726"/>
              <a:gd name="T1" fmla="*/ 110 h 990"/>
              <a:gd name="T2" fmla="*/ 242 w 726"/>
              <a:gd name="T3" fmla="*/ 141 h 990"/>
              <a:gd name="T4" fmla="*/ 222 w 726"/>
              <a:gd name="T5" fmla="*/ 169 h 990"/>
              <a:gd name="T6" fmla="*/ 194 w 726"/>
              <a:gd name="T7" fmla="*/ 191 h 990"/>
              <a:gd name="T8" fmla="*/ 156 w 726"/>
              <a:gd name="T9" fmla="*/ 204 h 990"/>
              <a:gd name="T10" fmla="*/ 102 w 726"/>
              <a:gd name="T11" fmla="*/ 209 h 990"/>
              <a:gd name="T12" fmla="*/ 215 w 726"/>
              <a:gd name="T13" fmla="*/ 313 h 990"/>
              <a:gd name="T14" fmla="*/ 360 w 726"/>
              <a:gd name="T15" fmla="*/ 911 h 990"/>
              <a:gd name="T16" fmla="*/ 262 w 726"/>
              <a:gd name="T17" fmla="*/ 93 h 990"/>
              <a:gd name="T18" fmla="*/ 421 w 726"/>
              <a:gd name="T19" fmla="*/ 1 h 990"/>
              <a:gd name="T20" fmla="*/ 442 w 726"/>
              <a:gd name="T21" fmla="*/ 7 h 990"/>
              <a:gd name="T22" fmla="*/ 452 w 726"/>
              <a:gd name="T23" fmla="*/ 17 h 990"/>
              <a:gd name="T24" fmla="*/ 454 w 726"/>
              <a:gd name="T25" fmla="*/ 23 h 990"/>
              <a:gd name="T26" fmla="*/ 455 w 726"/>
              <a:gd name="T27" fmla="*/ 284 h 990"/>
              <a:gd name="T28" fmla="*/ 726 w 726"/>
              <a:gd name="T29" fmla="*/ 988 h 990"/>
              <a:gd name="T30" fmla="*/ 413 w 726"/>
              <a:gd name="T31" fmla="*/ 989 h 990"/>
              <a:gd name="T32" fmla="*/ 413 w 726"/>
              <a:gd name="T33" fmla="*/ 989 h 990"/>
              <a:gd name="T34" fmla="*/ 361 w 726"/>
              <a:gd name="T35" fmla="*/ 990 h 990"/>
              <a:gd name="T36" fmla="*/ 299 w 726"/>
              <a:gd name="T37" fmla="*/ 990 h 990"/>
              <a:gd name="T38" fmla="*/ 234 w 726"/>
              <a:gd name="T39" fmla="*/ 990 h 990"/>
              <a:gd name="T40" fmla="*/ 190 w 726"/>
              <a:gd name="T41" fmla="*/ 988 h 990"/>
              <a:gd name="T42" fmla="*/ 165 w 726"/>
              <a:gd name="T43" fmla="*/ 979 h 990"/>
              <a:gd name="T44" fmla="*/ 152 w 726"/>
              <a:gd name="T45" fmla="*/ 966 h 990"/>
              <a:gd name="T46" fmla="*/ 145 w 726"/>
              <a:gd name="T47" fmla="*/ 952 h 990"/>
              <a:gd name="T48" fmla="*/ 143 w 726"/>
              <a:gd name="T49" fmla="*/ 943 h 990"/>
              <a:gd name="T50" fmla="*/ 141 w 726"/>
              <a:gd name="T51" fmla="*/ 394 h 990"/>
              <a:gd name="T52" fmla="*/ 48 w 726"/>
              <a:gd name="T53" fmla="*/ 393 h 990"/>
              <a:gd name="T54" fmla="*/ 22 w 726"/>
              <a:gd name="T55" fmla="*/ 386 h 990"/>
              <a:gd name="T56" fmla="*/ 9 w 726"/>
              <a:gd name="T57" fmla="*/ 373 h 990"/>
              <a:gd name="T58" fmla="*/ 2 w 726"/>
              <a:gd name="T59" fmla="*/ 360 h 990"/>
              <a:gd name="T60" fmla="*/ 0 w 726"/>
              <a:gd name="T61" fmla="*/ 351 h 990"/>
              <a:gd name="T62" fmla="*/ 0 w 726"/>
              <a:gd name="T63" fmla="*/ 161 h 990"/>
              <a:gd name="T64" fmla="*/ 8 w 726"/>
              <a:gd name="T65" fmla="*/ 132 h 990"/>
              <a:gd name="T66" fmla="*/ 23 w 726"/>
              <a:gd name="T67" fmla="*/ 114 h 990"/>
              <a:gd name="T68" fmla="*/ 41 w 726"/>
              <a:gd name="T69" fmla="*/ 105 h 990"/>
              <a:gd name="T70" fmla="*/ 53 w 726"/>
              <a:gd name="T71" fmla="*/ 102 h 990"/>
              <a:gd name="T72" fmla="*/ 88 w 726"/>
              <a:gd name="T73" fmla="*/ 91 h 990"/>
              <a:gd name="T74" fmla="*/ 144 w 726"/>
              <a:gd name="T75" fmla="*/ 66 h 990"/>
              <a:gd name="T76" fmla="*/ 183 w 726"/>
              <a:gd name="T77" fmla="*/ 39 h 990"/>
              <a:gd name="T78" fmla="*/ 205 w 726"/>
              <a:gd name="T79" fmla="*/ 17 h 990"/>
              <a:gd name="T80" fmla="*/ 217 w 726"/>
              <a:gd name="T81" fmla="*/ 2 h 990"/>
              <a:gd name="T82" fmla="*/ 223 w 726"/>
              <a:gd name="T83" fmla="*/ 0 h 990"/>
              <a:gd name="T84" fmla="*/ 249 w 726"/>
              <a:gd name="T85" fmla="*/ 0 h 990"/>
              <a:gd name="T86" fmla="*/ 290 w 726"/>
              <a:gd name="T87" fmla="*/ 0 h 990"/>
              <a:gd name="T88" fmla="*/ 335 w 726"/>
              <a:gd name="T89" fmla="*/ 0 h 990"/>
              <a:gd name="T90" fmla="*/ 375 w 726"/>
              <a:gd name="T91" fmla="*/ 0 h 990"/>
              <a:gd name="T92" fmla="*/ 400 w 726"/>
              <a:gd name="T93" fmla="*/ 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6" h="990">
                <a:moveTo>
                  <a:pt x="262" y="93"/>
                </a:moveTo>
                <a:lnTo>
                  <a:pt x="256" y="110"/>
                </a:lnTo>
                <a:lnTo>
                  <a:pt x="249" y="126"/>
                </a:lnTo>
                <a:lnTo>
                  <a:pt x="242" y="141"/>
                </a:lnTo>
                <a:lnTo>
                  <a:pt x="232" y="155"/>
                </a:lnTo>
                <a:lnTo>
                  <a:pt x="222" y="169"/>
                </a:lnTo>
                <a:lnTo>
                  <a:pt x="210" y="180"/>
                </a:lnTo>
                <a:lnTo>
                  <a:pt x="194" y="191"/>
                </a:lnTo>
                <a:lnTo>
                  <a:pt x="176" y="198"/>
                </a:lnTo>
                <a:lnTo>
                  <a:pt x="156" y="204"/>
                </a:lnTo>
                <a:lnTo>
                  <a:pt x="131" y="208"/>
                </a:lnTo>
                <a:lnTo>
                  <a:pt x="102" y="209"/>
                </a:lnTo>
                <a:lnTo>
                  <a:pt x="102" y="313"/>
                </a:lnTo>
                <a:lnTo>
                  <a:pt x="215" y="313"/>
                </a:lnTo>
                <a:lnTo>
                  <a:pt x="215" y="911"/>
                </a:lnTo>
                <a:lnTo>
                  <a:pt x="360" y="911"/>
                </a:lnTo>
                <a:lnTo>
                  <a:pt x="360" y="93"/>
                </a:lnTo>
                <a:lnTo>
                  <a:pt x="262" y="93"/>
                </a:lnTo>
                <a:close/>
                <a:moveTo>
                  <a:pt x="403" y="0"/>
                </a:moveTo>
                <a:lnTo>
                  <a:pt x="421" y="1"/>
                </a:lnTo>
                <a:lnTo>
                  <a:pt x="433" y="3"/>
                </a:lnTo>
                <a:lnTo>
                  <a:pt x="442" y="7"/>
                </a:lnTo>
                <a:lnTo>
                  <a:pt x="448" y="11"/>
                </a:lnTo>
                <a:lnTo>
                  <a:pt x="452" y="17"/>
                </a:lnTo>
                <a:lnTo>
                  <a:pt x="453" y="21"/>
                </a:lnTo>
                <a:lnTo>
                  <a:pt x="454" y="23"/>
                </a:lnTo>
                <a:lnTo>
                  <a:pt x="454" y="24"/>
                </a:lnTo>
                <a:lnTo>
                  <a:pt x="455" y="284"/>
                </a:lnTo>
                <a:lnTo>
                  <a:pt x="726" y="284"/>
                </a:lnTo>
                <a:lnTo>
                  <a:pt x="726" y="988"/>
                </a:lnTo>
                <a:lnTo>
                  <a:pt x="414" y="989"/>
                </a:lnTo>
                <a:lnTo>
                  <a:pt x="413" y="989"/>
                </a:lnTo>
                <a:lnTo>
                  <a:pt x="413" y="989"/>
                </a:lnTo>
                <a:lnTo>
                  <a:pt x="413" y="989"/>
                </a:lnTo>
                <a:lnTo>
                  <a:pt x="361" y="990"/>
                </a:lnTo>
                <a:lnTo>
                  <a:pt x="361" y="990"/>
                </a:lnTo>
                <a:lnTo>
                  <a:pt x="331" y="990"/>
                </a:lnTo>
                <a:lnTo>
                  <a:pt x="299" y="990"/>
                </a:lnTo>
                <a:lnTo>
                  <a:pt x="266" y="990"/>
                </a:lnTo>
                <a:lnTo>
                  <a:pt x="234" y="990"/>
                </a:lnTo>
                <a:lnTo>
                  <a:pt x="209" y="990"/>
                </a:lnTo>
                <a:lnTo>
                  <a:pt x="190" y="988"/>
                </a:lnTo>
                <a:lnTo>
                  <a:pt x="176" y="985"/>
                </a:lnTo>
                <a:lnTo>
                  <a:pt x="165" y="979"/>
                </a:lnTo>
                <a:lnTo>
                  <a:pt x="157" y="973"/>
                </a:lnTo>
                <a:lnTo>
                  <a:pt x="152" y="966"/>
                </a:lnTo>
                <a:lnTo>
                  <a:pt x="147" y="959"/>
                </a:lnTo>
                <a:lnTo>
                  <a:pt x="145" y="952"/>
                </a:lnTo>
                <a:lnTo>
                  <a:pt x="144" y="947"/>
                </a:lnTo>
                <a:lnTo>
                  <a:pt x="143" y="943"/>
                </a:lnTo>
                <a:lnTo>
                  <a:pt x="143" y="942"/>
                </a:lnTo>
                <a:lnTo>
                  <a:pt x="141" y="394"/>
                </a:lnTo>
                <a:lnTo>
                  <a:pt x="66" y="394"/>
                </a:lnTo>
                <a:lnTo>
                  <a:pt x="48" y="393"/>
                </a:lnTo>
                <a:lnTo>
                  <a:pt x="33" y="390"/>
                </a:lnTo>
                <a:lnTo>
                  <a:pt x="22" y="386"/>
                </a:lnTo>
                <a:lnTo>
                  <a:pt x="14" y="379"/>
                </a:lnTo>
                <a:lnTo>
                  <a:pt x="9" y="373"/>
                </a:lnTo>
                <a:lnTo>
                  <a:pt x="4" y="366"/>
                </a:lnTo>
                <a:lnTo>
                  <a:pt x="2" y="360"/>
                </a:lnTo>
                <a:lnTo>
                  <a:pt x="0" y="354"/>
                </a:lnTo>
                <a:lnTo>
                  <a:pt x="0" y="351"/>
                </a:lnTo>
                <a:lnTo>
                  <a:pt x="0" y="350"/>
                </a:lnTo>
                <a:lnTo>
                  <a:pt x="0" y="161"/>
                </a:lnTo>
                <a:lnTo>
                  <a:pt x="2" y="144"/>
                </a:lnTo>
                <a:lnTo>
                  <a:pt x="8" y="132"/>
                </a:lnTo>
                <a:lnTo>
                  <a:pt x="15" y="121"/>
                </a:lnTo>
                <a:lnTo>
                  <a:pt x="23" y="114"/>
                </a:lnTo>
                <a:lnTo>
                  <a:pt x="32" y="109"/>
                </a:lnTo>
                <a:lnTo>
                  <a:pt x="41" y="105"/>
                </a:lnTo>
                <a:lnTo>
                  <a:pt x="48" y="103"/>
                </a:lnTo>
                <a:lnTo>
                  <a:pt x="53" y="102"/>
                </a:lnTo>
                <a:lnTo>
                  <a:pt x="54" y="102"/>
                </a:lnTo>
                <a:lnTo>
                  <a:pt x="88" y="91"/>
                </a:lnTo>
                <a:lnTo>
                  <a:pt x="118" y="79"/>
                </a:lnTo>
                <a:lnTo>
                  <a:pt x="144" y="66"/>
                </a:lnTo>
                <a:lnTo>
                  <a:pt x="165" y="53"/>
                </a:lnTo>
                <a:lnTo>
                  <a:pt x="183" y="39"/>
                </a:lnTo>
                <a:lnTo>
                  <a:pt x="196" y="27"/>
                </a:lnTo>
                <a:lnTo>
                  <a:pt x="205" y="17"/>
                </a:lnTo>
                <a:lnTo>
                  <a:pt x="213" y="7"/>
                </a:lnTo>
                <a:lnTo>
                  <a:pt x="217" y="2"/>
                </a:lnTo>
                <a:lnTo>
                  <a:pt x="218" y="0"/>
                </a:lnTo>
                <a:lnTo>
                  <a:pt x="223" y="0"/>
                </a:lnTo>
                <a:lnTo>
                  <a:pt x="233" y="0"/>
                </a:lnTo>
                <a:lnTo>
                  <a:pt x="249" y="0"/>
                </a:lnTo>
                <a:lnTo>
                  <a:pt x="269" y="0"/>
                </a:lnTo>
                <a:lnTo>
                  <a:pt x="290" y="0"/>
                </a:lnTo>
                <a:lnTo>
                  <a:pt x="313" y="0"/>
                </a:lnTo>
                <a:lnTo>
                  <a:pt x="335" y="0"/>
                </a:lnTo>
                <a:lnTo>
                  <a:pt x="357" y="0"/>
                </a:lnTo>
                <a:lnTo>
                  <a:pt x="375" y="0"/>
                </a:lnTo>
                <a:lnTo>
                  <a:pt x="390" y="0"/>
                </a:lnTo>
                <a:lnTo>
                  <a:pt x="400" y="0"/>
                </a:lnTo>
                <a:lnTo>
                  <a:pt x="4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173538" y="1619250"/>
            <a:ext cx="466725" cy="1244600"/>
          </a:xfrm>
          <a:custGeom>
            <a:avLst/>
            <a:gdLst>
              <a:gd name="T0" fmla="*/ 294 w 294"/>
              <a:gd name="T1" fmla="*/ 0 h 784"/>
              <a:gd name="T2" fmla="*/ 294 w 294"/>
              <a:gd name="T3" fmla="*/ 707 h 784"/>
              <a:gd name="T4" fmla="*/ 0 w 294"/>
              <a:gd name="T5" fmla="*/ 784 h 784"/>
              <a:gd name="T6" fmla="*/ 0 w 294"/>
              <a:gd name="T7" fmla="*/ 80 h 784"/>
              <a:gd name="T8" fmla="*/ 294 w 294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4">
                <a:moveTo>
                  <a:pt x="294" y="0"/>
                </a:moveTo>
                <a:lnTo>
                  <a:pt x="294" y="707"/>
                </a:lnTo>
                <a:lnTo>
                  <a:pt x="0" y="784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388225" y="1619250"/>
            <a:ext cx="474662" cy="1241425"/>
          </a:xfrm>
          <a:custGeom>
            <a:avLst/>
            <a:gdLst>
              <a:gd name="T0" fmla="*/ 0 w 299"/>
              <a:gd name="T1" fmla="*/ 0 h 782"/>
              <a:gd name="T2" fmla="*/ 299 w 299"/>
              <a:gd name="T3" fmla="*/ 80 h 782"/>
              <a:gd name="T4" fmla="*/ 299 w 299"/>
              <a:gd name="T5" fmla="*/ 782 h 782"/>
              <a:gd name="T6" fmla="*/ 0 w 299"/>
              <a:gd name="T7" fmla="*/ 707 h 782"/>
              <a:gd name="T8" fmla="*/ 0 w 299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782">
                <a:moveTo>
                  <a:pt x="0" y="0"/>
                </a:moveTo>
                <a:lnTo>
                  <a:pt x="299" y="80"/>
                </a:lnTo>
                <a:lnTo>
                  <a:pt x="299" y="782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2888" y="1746250"/>
            <a:ext cx="1317624" cy="1114425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173538" y="3328987"/>
            <a:ext cx="466725" cy="1246188"/>
          </a:xfrm>
          <a:custGeom>
            <a:avLst/>
            <a:gdLst>
              <a:gd name="T0" fmla="*/ 294 w 294"/>
              <a:gd name="T1" fmla="*/ 0 h 785"/>
              <a:gd name="T2" fmla="*/ 294 w 294"/>
              <a:gd name="T3" fmla="*/ 707 h 785"/>
              <a:gd name="T4" fmla="*/ 0 w 294"/>
              <a:gd name="T5" fmla="*/ 785 h 785"/>
              <a:gd name="T6" fmla="*/ 0 w 294"/>
              <a:gd name="T7" fmla="*/ 80 h 785"/>
              <a:gd name="T8" fmla="*/ 294 w 294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5">
                <a:moveTo>
                  <a:pt x="294" y="0"/>
                </a:moveTo>
                <a:lnTo>
                  <a:pt x="294" y="707"/>
                </a:lnTo>
                <a:lnTo>
                  <a:pt x="0" y="785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0263" y="3328987"/>
            <a:ext cx="2747962" cy="112236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88225" y="3328987"/>
            <a:ext cx="474662" cy="1246188"/>
          </a:xfrm>
          <a:custGeom>
            <a:avLst/>
            <a:gdLst>
              <a:gd name="T0" fmla="*/ 0 w 299"/>
              <a:gd name="T1" fmla="*/ 0 h 785"/>
              <a:gd name="T2" fmla="*/ 299 w 299"/>
              <a:gd name="T3" fmla="*/ 80 h 785"/>
              <a:gd name="T4" fmla="*/ 299 w 299"/>
              <a:gd name="T5" fmla="*/ 80 h 785"/>
              <a:gd name="T6" fmla="*/ 299 w 299"/>
              <a:gd name="T7" fmla="*/ 785 h 785"/>
              <a:gd name="T8" fmla="*/ 0 w 299"/>
              <a:gd name="T9" fmla="*/ 707 h 785"/>
              <a:gd name="T10" fmla="*/ 0 w 299"/>
              <a:gd name="T1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785">
                <a:moveTo>
                  <a:pt x="0" y="0"/>
                </a:moveTo>
                <a:lnTo>
                  <a:pt x="299" y="80"/>
                </a:lnTo>
                <a:lnTo>
                  <a:pt x="299" y="80"/>
                </a:lnTo>
                <a:lnTo>
                  <a:pt x="299" y="785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62888" y="3455987"/>
            <a:ext cx="1317624" cy="1119188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3008313" y="3019425"/>
            <a:ext cx="1165225" cy="1562100"/>
          </a:xfrm>
          <a:custGeom>
            <a:avLst/>
            <a:gdLst>
              <a:gd name="T0" fmla="*/ 232 w 734"/>
              <a:gd name="T1" fmla="*/ 109 h 984"/>
              <a:gd name="T2" fmla="*/ 157 w 734"/>
              <a:gd name="T3" fmla="*/ 152 h 984"/>
              <a:gd name="T4" fmla="*/ 118 w 734"/>
              <a:gd name="T5" fmla="*/ 229 h 984"/>
              <a:gd name="T6" fmla="*/ 110 w 734"/>
              <a:gd name="T7" fmla="*/ 373 h 984"/>
              <a:gd name="T8" fmla="*/ 231 w 734"/>
              <a:gd name="T9" fmla="*/ 267 h 984"/>
              <a:gd name="T10" fmla="*/ 253 w 734"/>
              <a:gd name="T11" fmla="*/ 225 h 984"/>
              <a:gd name="T12" fmla="*/ 295 w 734"/>
              <a:gd name="T13" fmla="*/ 213 h 984"/>
              <a:gd name="T14" fmla="*/ 335 w 734"/>
              <a:gd name="T15" fmla="*/ 222 h 984"/>
              <a:gd name="T16" fmla="*/ 356 w 734"/>
              <a:gd name="T17" fmla="*/ 258 h 984"/>
              <a:gd name="T18" fmla="*/ 360 w 734"/>
              <a:gd name="T19" fmla="*/ 338 h 984"/>
              <a:gd name="T20" fmla="*/ 329 w 734"/>
              <a:gd name="T21" fmla="*/ 428 h 984"/>
              <a:gd name="T22" fmla="*/ 277 w 734"/>
              <a:gd name="T23" fmla="*/ 502 h 984"/>
              <a:gd name="T24" fmla="*/ 214 w 734"/>
              <a:gd name="T25" fmla="*/ 569 h 984"/>
              <a:gd name="T26" fmla="*/ 157 w 734"/>
              <a:gd name="T27" fmla="*/ 639 h 984"/>
              <a:gd name="T28" fmla="*/ 119 w 734"/>
              <a:gd name="T29" fmla="*/ 724 h 984"/>
              <a:gd name="T30" fmla="*/ 110 w 734"/>
              <a:gd name="T31" fmla="*/ 890 h 984"/>
              <a:gd name="T32" fmla="*/ 237 w 734"/>
              <a:gd name="T33" fmla="*/ 779 h 984"/>
              <a:gd name="T34" fmla="*/ 248 w 734"/>
              <a:gd name="T35" fmla="*/ 713 h 984"/>
              <a:gd name="T36" fmla="*/ 291 w 734"/>
              <a:gd name="T37" fmla="*/ 650 h 984"/>
              <a:gd name="T38" fmla="*/ 353 w 734"/>
              <a:gd name="T39" fmla="*/ 582 h 984"/>
              <a:gd name="T40" fmla="*/ 418 w 734"/>
              <a:gd name="T41" fmla="*/ 506 h 984"/>
              <a:gd name="T42" fmla="*/ 468 w 734"/>
              <a:gd name="T43" fmla="*/ 413 h 984"/>
              <a:gd name="T44" fmla="*/ 488 w 734"/>
              <a:gd name="T45" fmla="*/ 298 h 984"/>
              <a:gd name="T46" fmla="*/ 471 w 734"/>
              <a:gd name="T47" fmla="*/ 199 h 984"/>
              <a:gd name="T48" fmla="*/ 420 w 734"/>
              <a:gd name="T49" fmla="*/ 134 h 984"/>
              <a:gd name="T50" fmla="*/ 335 w 734"/>
              <a:gd name="T51" fmla="*/ 103 h 984"/>
              <a:gd name="T52" fmla="*/ 288 w 734"/>
              <a:gd name="T53" fmla="*/ 0 h 984"/>
              <a:gd name="T54" fmla="*/ 373 w 734"/>
              <a:gd name="T55" fmla="*/ 6 h 984"/>
              <a:gd name="T56" fmla="*/ 468 w 734"/>
              <a:gd name="T57" fmla="*/ 36 h 984"/>
              <a:gd name="T58" fmla="*/ 533 w 734"/>
              <a:gd name="T59" fmla="*/ 83 h 984"/>
              <a:gd name="T60" fmla="*/ 572 w 734"/>
              <a:gd name="T61" fmla="*/ 138 h 984"/>
              <a:gd name="T62" fmla="*/ 593 w 734"/>
              <a:gd name="T63" fmla="*/ 192 h 984"/>
              <a:gd name="T64" fmla="*/ 600 w 734"/>
              <a:gd name="T65" fmla="*/ 238 h 984"/>
              <a:gd name="T66" fmla="*/ 601 w 734"/>
              <a:gd name="T67" fmla="*/ 267 h 984"/>
              <a:gd name="T68" fmla="*/ 600 w 734"/>
              <a:gd name="T69" fmla="*/ 275 h 984"/>
              <a:gd name="T70" fmla="*/ 572 w 734"/>
              <a:gd name="T71" fmla="*/ 980 h 984"/>
              <a:gd name="T72" fmla="*/ 104 w 734"/>
              <a:gd name="T73" fmla="*/ 978 h 984"/>
              <a:gd name="T74" fmla="*/ 46 w 734"/>
              <a:gd name="T75" fmla="*/ 958 h 984"/>
              <a:gd name="T76" fmla="*/ 17 w 734"/>
              <a:gd name="T77" fmla="*/ 931 h 984"/>
              <a:gd name="T78" fmla="*/ 5 w 734"/>
              <a:gd name="T79" fmla="*/ 906 h 984"/>
              <a:gd name="T80" fmla="*/ 3 w 734"/>
              <a:gd name="T81" fmla="*/ 895 h 984"/>
              <a:gd name="T82" fmla="*/ 9 w 734"/>
              <a:gd name="T83" fmla="*/ 673 h 984"/>
              <a:gd name="T84" fmla="*/ 33 w 734"/>
              <a:gd name="T85" fmla="*/ 600 h 984"/>
              <a:gd name="T86" fmla="*/ 62 w 734"/>
              <a:gd name="T87" fmla="*/ 545 h 984"/>
              <a:gd name="T88" fmla="*/ 81 w 734"/>
              <a:gd name="T89" fmla="*/ 517 h 984"/>
              <a:gd name="T90" fmla="*/ 45 w 734"/>
              <a:gd name="T91" fmla="*/ 494 h 984"/>
              <a:gd name="T92" fmla="*/ 13 w 734"/>
              <a:gd name="T93" fmla="*/ 454 h 984"/>
              <a:gd name="T94" fmla="*/ 4 w 734"/>
              <a:gd name="T95" fmla="*/ 426 h 984"/>
              <a:gd name="T96" fmla="*/ 0 w 734"/>
              <a:gd name="T97" fmla="*/ 325 h 984"/>
              <a:gd name="T98" fmla="*/ 17 w 734"/>
              <a:gd name="T99" fmla="*/ 207 h 984"/>
              <a:gd name="T100" fmla="*/ 54 w 734"/>
              <a:gd name="T101" fmla="*/ 122 h 984"/>
              <a:gd name="T102" fmla="*/ 103 w 734"/>
              <a:gd name="T103" fmla="*/ 64 h 984"/>
              <a:gd name="T104" fmla="*/ 159 w 734"/>
              <a:gd name="T105" fmla="*/ 28 h 984"/>
              <a:gd name="T106" fmla="*/ 211 w 734"/>
              <a:gd name="T107" fmla="*/ 9 h 984"/>
              <a:gd name="T108" fmla="*/ 256 w 734"/>
              <a:gd name="T109" fmla="*/ 1 h 984"/>
              <a:gd name="T110" fmla="*/ 284 w 734"/>
              <a:gd name="T111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4" h="984">
                <a:moveTo>
                  <a:pt x="299" y="101"/>
                </a:moveTo>
                <a:lnTo>
                  <a:pt x="263" y="103"/>
                </a:lnTo>
                <a:lnTo>
                  <a:pt x="232" y="109"/>
                </a:lnTo>
                <a:lnTo>
                  <a:pt x="203" y="119"/>
                </a:lnTo>
                <a:lnTo>
                  <a:pt x="179" y="134"/>
                </a:lnTo>
                <a:lnTo>
                  <a:pt x="157" y="152"/>
                </a:lnTo>
                <a:lnTo>
                  <a:pt x="141" y="174"/>
                </a:lnTo>
                <a:lnTo>
                  <a:pt x="127" y="199"/>
                </a:lnTo>
                <a:lnTo>
                  <a:pt x="118" y="229"/>
                </a:lnTo>
                <a:lnTo>
                  <a:pt x="112" y="261"/>
                </a:lnTo>
                <a:lnTo>
                  <a:pt x="110" y="298"/>
                </a:lnTo>
                <a:lnTo>
                  <a:pt x="110" y="373"/>
                </a:lnTo>
                <a:lnTo>
                  <a:pt x="230" y="373"/>
                </a:lnTo>
                <a:lnTo>
                  <a:pt x="230" y="289"/>
                </a:lnTo>
                <a:lnTo>
                  <a:pt x="231" y="267"/>
                </a:lnTo>
                <a:lnTo>
                  <a:pt x="236" y="250"/>
                </a:lnTo>
                <a:lnTo>
                  <a:pt x="243" y="235"/>
                </a:lnTo>
                <a:lnTo>
                  <a:pt x="253" y="225"/>
                </a:lnTo>
                <a:lnTo>
                  <a:pt x="265" y="218"/>
                </a:lnTo>
                <a:lnTo>
                  <a:pt x="280" y="214"/>
                </a:lnTo>
                <a:lnTo>
                  <a:pt x="295" y="213"/>
                </a:lnTo>
                <a:lnTo>
                  <a:pt x="310" y="214"/>
                </a:lnTo>
                <a:lnTo>
                  <a:pt x="323" y="217"/>
                </a:lnTo>
                <a:lnTo>
                  <a:pt x="335" y="222"/>
                </a:lnTo>
                <a:lnTo>
                  <a:pt x="344" y="230"/>
                </a:lnTo>
                <a:lnTo>
                  <a:pt x="351" y="243"/>
                </a:lnTo>
                <a:lnTo>
                  <a:pt x="356" y="258"/>
                </a:lnTo>
                <a:lnTo>
                  <a:pt x="361" y="278"/>
                </a:lnTo>
                <a:lnTo>
                  <a:pt x="362" y="302"/>
                </a:lnTo>
                <a:lnTo>
                  <a:pt x="360" y="338"/>
                </a:lnTo>
                <a:lnTo>
                  <a:pt x="353" y="370"/>
                </a:lnTo>
                <a:lnTo>
                  <a:pt x="343" y="400"/>
                </a:lnTo>
                <a:lnTo>
                  <a:pt x="329" y="428"/>
                </a:lnTo>
                <a:lnTo>
                  <a:pt x="314" y="454"/>
                </a:lnTo>
                <a:lnTo>
                  <a:pt x="296" y="479"/>
                </a:lnTo>
                <a:lnTo>
                  <a:pt x="277" y="502"/>
                </a:lnTo>
                <a:lnTo>
                  <a:pt x="257" y="524"/>
                </a:lnTo>
                <a:lnTo>
                  <a:pt x="236" y="546"/>
                </a:lnTo>
                <a:lnTo>
                  <a:pt x="214" y="569"/>
                </a:lnTo>
                <a:lnTo>
                  <a:pt x="195" y="592"/>
                </a:lnTo>
                <a:lnTo>
                  <a:pt x="175" y="615"/>
                </a:lnTo>
                <a:lnTo>
                  <a:pt x="157" y="639"/>
                </a:lnTo>
                <a:lnTo>
                  <a:pt x="142" y="665"/>
                </a:lnTo>
                <a:lnTo>
                  <a:pt x="128" y="694"/>
                </a:lnTo>
                <a:lnTo>
                  <a:pt x="119" y="724"/>
                </a:lnTo>
                <a:lnTo>
                  <a:pt x="112" y="758"/>
                </a:lnTo>
                <a:lnTo>
                  <a:pt x="110" y="795"/>
                </a:lnTo>
                <a:lnTo>
                  <a:pt x="110" y="890"/>
                </a:lnTo>
                <a:lnTo>
                  <a:pt x="477" y="890"/>
                </a:lnTo>
                <a:lnTo>
                  <a:pt x="477" y="779"/>
                </a:lnTo>
                <a:lnTo>
                  <a:pt x="237" y="779"/>
                </a:lnTo>
                <a:lnTo>
                  <a:pt x="235" y="757"/>
                </a:lnTo>
                <a:lnTo>
                  <a:pt x="239" y="735"/>
                </a:lnTo>
                <a:lnTo>
                  <a:pt x="248" y="713"/>
                </a:lnTo>
                <a:lnTo>
                  <a:pt x="259" y="692"/>
                </a:lnTo>
                <a:lnTo>
                  <a:pt x="274" y="672"/>
                </a:lnTo>
                <a:lnTo>
                  <a:pt x="291" y="650"/>
                </a:lnTo>
                <a:lnTo>
                  <a:pt x="311" y="628"/>
                </a:lnTo>
                <a:lnTo>
                  <a:pt x="332" y="606"/>
                </a:lnTo>
                <a:lnTo>
                  <a:pt x="353" y="582"/>
                </a:lnTo>
                <a:lnTo>
                  <a:pt x="375" y="559"/>
                </a:lnTo>
                <a:lnTo>
                  <a:pt x="397" y="533"/>
                </a:lnTo>
                <a:lnTo>
                  <a:pt x="418" y="506"/>
                </a:lnTo>
                <a:lnTo>
                  <a:pt x="437" y="477"/>
                </a:lnTo>
                <a:lnTo>
                  <a:pt x="454" y="446"/>
                </a:lnTo>
                <a:lnTo>
                  <a:pt x="468" y="413"/>
                </a:lnTo>
                <a:lnTo>
                  <a:pt x="479" y="376"/>
                </a:lnTo>
                <a:lnTo>
                  <a:pt x="486" y="338"/>
                </a:lnTo>
                <a:lnTo>
                  <a:pt x="488" y="298"/>
                </a:lnTo>
                <a:lnTo>
                  <a:pt x="486" y="261"/>
                </a:lnTo>
                <a:lnTo>
                  <a:pt x="481" y="229"/>
                </a:lnTo>
                <a:lnTo>
                  <a:pt x="471" y="199"/>
                </a:lnTo>
                <a:lnTo>
                  <a:pt x="458" y="174"/>
                </a:lnTo>
                <a:lnTo>
                  <a:pt x="440" y="152"/>
                </a:lnTo>
                <a:lnTo>
                  <a:pt x="420" y="134"/>
                </a:lnTo>
                <a:lnTo>
                  <a:pt x="395" y="119"/>
                </a:lnTo>
                <a:lnTo>
                  <a:pt x="367" y="109"/>
                </a:lnTo>
                <a:lnTo>
                  <a:pt x="335" y="103"/>
                </a:lnTo>
                <a:lnTo>
                  <a:pt x="299" y="101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9" y="15"/>
                </a:lnTo>
                <a:lnTo>
                  <a:pt x="440" y="25"/>
                </a:lnTo>
                <a:lnTo>
                  <a:pt x="468" y="36"/>
                </a:lnTo>
                <a:lnTo>
                  <a:pt x="493" y="51"/>
                </a:lnTo>
                <a:lnTo>
                  <a:pt x="515" y="66"/>
                </a:lnTo>
                <a:lnTo>
                  <a:pt x="533" y="83"/>
                </a:lnTo>
                <a:lnTo>
                  <a:pt x="548" y="101"/>
                </a:lnTo>
                <a:lnTo>
                  <a:pt x="562" y="119"/>
                </a:lnTo>
                <a:lnTo>
                  <a:pt x="572" y="138"/>
                </a:lnTo>
                <a:lnTo>
                  <a:pt x="580" y="157"/>
                </a:lnTo>
                <a:lnTo>
                  <a:pt x="587" y="174"/>
                </a:lnTo>
                <a:lnTo>
                  <a:pt x="593" y="192"/>
                </a:lnTo>
                <a:lnTo>
                  <a:pt x="596" y="208"/>
                </a:lnTo>
                <a:lnTo>
                  <a:pt x="599" y="224"/>
                </a:lnTo>
                <a:lnTo>
                  <a:pt x="600" y="238"/>
                </a:lnTo>
                <a:lnTo>
                  <a:pt x="601" y="250"/>
                </a:lnTo>
                <a:lnTo>
                  <a:pt x="601" y="260"/>
                </a:lnTo>
                <a:lnTo>
                  <a:pt x="601" y="267"/>
                </a:lnTo>
                <a:lnTo>
                  <a:pt x="601" y="273"/>
                </a:lnTo>
                <a:lnTo>
                  <a:pt x="600" y="274"/>
                </a:lnTo>
                <a:lnTo>
                  <a:pt x="600" y="275"/>
                </a:lnTo>
                <a:lnTo>
                  <a:pt x="734" y="275"/>
                </a:lnTo>
                <a:lnTo>
                  <a:pt x="734" y="980"/>
                </a:lnTo>
                <a:lnTo>
                  <a:pt x="572" y="980"/>
                </a:lnTo>
                <a:lnTo>
                  <a:pt x="162" y="984"/>
                </a:lnTo>
                <a:lnTo>
                  <a:pt x="131" y="983"/>
                </a:lnTo>
                <a:lnTo>
                  <a:pt x="104" y="978"/>
                </a:lnTo>
                <a:lnTo>
                  <a:pt x="81" y="973"/>
                </a:lnTo>
                <a:lnTo>
                  <a:pt x="61" y="966"/>
                </a:lnTo>
                <a:lnTo>
                  <a:pt x="46" y="958"/>
                </a:lnTo>
                <a:lnTo>
                  <a:pt x="33" y="949"/>
                </a:lnTo>
                <a:lnTo>
                  <a:pt x="24" y="940"/>
                </a:lnTo>
                <a:lnTo>
                  <a:pt x="17" y="931"/>
                </a:lnTo>
                <a:lnTo>
                  <a:pt x="11" y="921"/>
                </a:lnTo>
                <a:lnTo>
                  <a:pt x="7" y="913"/>
                </a:lnTo>
                <a:lnTo>
                  <a:pt x="5" y="906"/>
                </a:lnTo>
                <a:lnTo>
                  <a:pt x="4" y="901"/>
                </a:lnTo>
                <a:lnTo>
                  <a:pt x="4" y="896"/>
                </a:lnTo>
                <a:lnTo>
                  <a:pt x="3" y="895"/>
                </a:lnTo>
                <a:lnTo>
                  <a:pt x="3" y="728"/>
                </a:lnTo>
                <a:lnTo>
                  <a:pt x="5" y="700"/>
                </a:lnTo>
                <a:lnTo>
                  <a:pt x="9" y="673"/>
                </a:lnTo>
                <a:lnTo>
                  <a:pt x="16" y="648"/>
                </a:lnTo>
                <a:lnTo>
                  <a:pt x="24" y="623"/>
                </a:lnTo>
                <a:lnTo>
                  <a:pt x="33" y="600"/>
                </a:lnTo>
                <a:lnTo>
                  <a:pt x="44" y="579"/>
                </a:lnTo>
                <a:lnTo>
                  <a:pt x="53" y="562"/>
                </a:lnTo>
                <a:lnTo>
                  <a:pt x="62" y="545"/>
                </a:lnTo>
                <a:lnTo>
                  <a:pt x="70" y="533"/>
                </a:lnTo>
                <a:lnTo>
                  <a:pt x="77" y="523"/>
                </a:lnTo>
                <a:lnTo>
                  <a:pt x="81" y="517"/>
                </a:lnTo>
                <a:lnTo>
                  <a:pt x="83" y="515"/>
                </a:lnTo>
                <a:lnTo>
                  <a:pt x="61" y="506"/>
                </a:lnTo>
                <a:lnTo>
                  <a:pt x="45" y="494"/>
                </a:lnTo>
                <a:lnTo>
                  <a:pt x="31" y="481"/>
                </a:lnTo>
                <a:lnTo>
                  <a:pt x="21" y="467"/>
                </a:lnTo>
                <a:lnTo>
                  <a:pt x="13" y="454"/>
                </a:lnTo>
                <a:lnTo>
                  <a:pt x="9" y="443"/>
                </a:lnTo>
                <a:lnTo>
                  <a:pt x="6" y="432"/>
                </a:lnTo>
                <a:lnTo>
                  <a:pt x="4" y="426"/>
                </a:lnTo>
                <a:lnTo>
                  <a:pt x="4" y="424"/>
                </a:lnTo>
                <a:lnTo>
                  <a:pt x="0" y="372"/>
                </a:lnTo>
                <a:lnTo>
                  <a:pt x="0" y="325"/>
                </a:lnTo>
                <a:lnTo>
                  <a:pt x="3" y="282"/>
                </a:lnTo>
                <a:lnTo>
                  <a:pt x="8" y="243"/>
                </a:lnTo>
                <a:lnTo>
                  <a:pt x="17" y="207"/>
                </a:lnTo>
                <a:lnTo>
                  <a:pt x="27" y="176"/>
                </a:lnTo>
                <a:lnTo>
                  <a:pt x="39" y="148"/>
                </a:lnTo>
                <a:lnTo>
                  <a:pt x="54" y="122"/>
                </a:lnTo>
                <a:lnTo>
                  <a:pt x="69" y="101"/>
                </a:lnTo>
                <a:lnTo>
                  <a:pt x="86" y="81"/>
                </a:lnTo>
                <a:lnTo>
                  <a:pt x="103" y="64"/>
                </a:lnTo>
                <a:lnTo>
                  <a:pt x="121" y="51"/>
                </a:lnTo>
                <a:lnTo>
                  <a:pt x="140" y="38"/>
                </a:lnTo>
                <a:lnTo>
                  <a:pt x="159" y="28"/>
                </a:lnTo>
                <a:lnTo>
                  <a:pt x="176" y="21"/>
                </a:lnTo>
                <a:lnTo>
                  <a:pt x="195" y="14"/>
                </a:lnTo>
                <a:lnTo>
                  <a:pt x="211" y="9"/>
                </a:lnTo>
                <a:lnTo>
                  <a:pt x="228" y="5"/>
                </a:lnTo>
                <a:lnTo>
                  <a:pt x="242" y="3"/>
                </a:lnTo>
                <a:lnTo>
                  <a:pt x="256" y="1"/>
                </a:lnTo>
                <a:lnTo>
                  <a:pt x="267" y="0"/>
                </a:lnTo>
                <a:lnTo>
                  <a:pt x="277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157663" y="5081587"/>
            <a:ext cx="482600" cy="1239838"/>
          </a:xfrm>
          <a:custGeom>
            <a:avLst/>
            <a:gdLst>
              <a:gd name="T0" fmla="*/ 304 w 304"/>
              <a:gd name="T1" fmla="*/ 0 h 781"/>
              <a:gd name="T2" fmla="*/ 304 w 304"/>
              <a:gd name="T3" fmla="*/ 702 h 781"/>
              <a:gd name="T4" fmla="*/ 0 w 304"/>
              <a:gd name="T5" fmla="*/ 781 h 781"/>
              <a:gd name="T6" fmla="*/ 0 w 304"/>
              <a:gd name="T7" fmla="*/ 82 h 781"/>
              <a:gd name="T8" fmla="*/ 304 w 304"/>
              <a:gd name="T9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781">
                <a:moveTo>
                  <a:pt x="304" y="0"/>
                </a:moveTo>
                <a:lnTo>
                  <a:pt x="304" y="702"/>
                </a:lnTo>
                <a:lnTo>
                  <a:pt x="0" y="781"/>
                </a:lnTo>
                <a:lnTo>
                  <a:pt x="0" y="82"/>
                </a:lnTo>
                <a:lnTo>
                  <a:pt x="30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640263" y="5081587"/>
            <a:ext cx="2747962" cy="11144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7388225" y="5081587"/>
            <a:ext cx="476250" cy="1239838"/>
          </a:xfrm>
          <a:custGeom>
            <a:avLst/>
            <a:gdLst>
              <a:gd name="T0" fmla="*/ 0 w 300"/>
              <a:gd name="T1" fmla="*/ 0 h 781"/>
              <a:gd name="T2" fmla="*/ 300 w 300"/>
              <a:gd name="T3" fmla="*/ 75 h 781"/>
              <a:gd name="T4" fmla="*/ 299 w 300"/>
              <a:gd name="T5" fmla="*/ 75 h 781"/>
              <a:gd name="T6" fmla="*/ 299 w 300"/>
              <a:gd name="T7" fmla="*/ 781 h 781"/>
              <a:gd name="T8" fmla="*/ 0 w 300"/>
              <a:gd name="T9" fmla="*/ 702 h 781"/>
              <a:gd name="T10" fmla="*/ 0 w 300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781">
                <a:moveTo>
                  <a:pt x="0" y="0"/>
                </a:moveTo>
                <a:lnTo>
                  <a:pt x="300" y="75"/>
                </a:lnTo>
                <a:lnTo>
                  <a:pt x="299" y="75"/>
                </a:lnTo>
                <a:lnTo>
                  <a:pt x="299" y="781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7862888" y="5200650"/>
            <a:ext cx="1317624" cy="112077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3009900" y="4738687"/>
            <a:ext cx="1147762" cy="1582738"/>
          </a:xfrm>
          <a:custGeom>
            <a:avLst/>
            <a:gdLst>
              <a:gd name="T0" fmla="*/ 196 w 723"/>
              <a:gd name="T1" fmla="*/ 121 h 997"/>
              <a:gd name="T2" fmla="*/ 121 w 723"/>
              <a:gd name="T3" fmla="*/ 203 h 997"/>
              <a:gd name="T4" fmla="*/ 104 w 723"/>
              <a:gd name="T5" fmla="*/ 346 h 997"/>
              <a:gd name="T6" fmla="*/ 228 w 723"/>
              <a:gd name="T7" fmla="*/ 254 h 997"/>
              <a:gd name="T8" fmla="*/ 271 w 723"/>
              <a:gd name="T9" fmla="*/ 218 h 997"/>
              <a:gd name="T10" fmla="*/ 325 w 723"/>
              <a:gd name="T11" fmla="*/ 226 h 997"/>
              <a:gd name="T12" fmla="*/ 351 w 723"/>
              <a:gd name="T13" fmla="*/ 283 h 997"/>
              <a:gd name="T14" fmla="*/ 347 w 723"/>
              <a:gd name="T15" fmla="*/ 392 h 997"/>
              <a:gd name="T16" fmla="*/ 309 w 723"/>
              <a:gd name="T17" fmla="*/ 432 h 997"/>
              <a:gd name="T18" fmla="*/ 228 w 723"/>
              <a:gd name="T19" fmla="*/ 550 h 997"/>
              <a:gd name="T20" fmla="*/ 321 w 723"/>
              <a:gd name="T21" fmla="*/ 563 h 997"/>
              <a:gd name="T22" fmla="*/ 351 w 723"/>
              <a:gd name="T23" fmla="*/ 626 h 997"/>
              <a:gd name="T24" fmla="*/ 348 w 723"/>
              <a:gd name="T25" fmla="*/ 759 h 997"/>
              <a:gd name="T26" fmla="*/ 314 w 723"/>
              <a:gd name="T27" fmla="*/ 801 h 997"/>
              <a:gd name="T28" fmla="*/ 257 w 723"/>
              <a:gd name="T29" fmla="*/ 799 h 997"/>
              <a:gd name="T30" fmla="*/ 224 w 723"/>
              <a:gd name="T31" fmla="*/ 748 h 997"/>
              <a:gd name="T32" fmla="*/ 104 w 723"/>
              <a:gd name="T33" fmla="*/ 718 h 997"/>
              <a:gd name="T34" fmla="*/ 134 w 723"/>
              <a:gd name="T35" fmla="*/ 844 h 997"/>
              <a:gd name="T36" fmla="*/ 224 w 723"/>
              <a:gd name="T37" fmla="*/ 911 h 997"/>
              <a:gd name="T38" fmla="*/ 357 w 723"/>
              <a:gd name="T39" fmla="*/ 911 h 997"/>
              <a:gd name="T40" fmla="*/ 448 w 723"/>
              <a:gd name="T41" fmla="*/ 844 h 997"/>
              <a:gd name="T42" fmla="*/ 478 w 723"/>
              <a:gd name="T43" fmla="*/ 718 h 997"/>
              <a:gd name="T44" fmla="*/ 466 w 723"/>
              <a:gd name="T45" fmla="*/ 574 h 997"/>
              <a:gd name="T46" fmla="*/ 412 w 723"/>
              <a:gd name="T47" fmla="*/ 500 h 997"/>
              <a:gd name="T48" fmla="*/ 450 w 723"/>
              <a:gd name="T49" fmla="*/ 439 h 997"/>
              <a:gd name="T50" fmla="*/ 478 w 723"/>
              <a:gd name="T51" fmla="*/ 323 h 997"/>
              <a:gd name="T52" fmla="*/ 461 w 723"/>
              <a:gd name="T53" fmla="*/ 203 h 997"/>
              <a:gd name="T54" fmla="*/ 385 w 723"/>
              <a:gd name="T55" fmla="*/ 121 h 997"/>
              <a:gd name="T56" fmla="*/ 284 w 723"/>
              <a:gd name="T57" fmla="*/ 0 h 997"/>
              <a:gd name="T58" fmla="*/ 373 w 723"/>
              <a:gd name="T59" fmla="*/ 6 h 997"/>
              <a:gd name="T60" fmla="*/ 492 w 723"/>
              <a:gd name="T61" fmla="*/ 50 h 997"/>
              <a:gd name="T62" fmla="*/ 560 w 723"/>
              <a:gd name="T63" fmla="*/ 118 h 997"/>
              <a:gd name="T64" fmla="*/ 591 w 723"/>
              <a:gd name="T65" fmla="*/ 193 h 997"/>
              <a:gd name="T66" fmla="*/ 599 w 723"/>
              <a:gd name="T67" fmla="*/ 256 h 997"/>
              <a:gd name="T68" fmla="*/ 597 w 723"/>
              <a:gd name="T69" fmla="*/ 290 h 997"/>
              <a:gd name="T70" fmla="*/ 250 w 723"/>
              <a:gd name="T71" fmla="*/ 997 h 997"/>
              <a:gd name="T72" fmla="*/ 115 w 723"/>
              <a:gd name="T73" fmla="*/ 982 h 997"/>
              <a:gd name="T74" fmla="*/ 40 w 723"/>
              <a:gd name="T75" fmla="*/ 936 h 997"/>
              <a:gd name="T76" fmla="*/ 8 w 723"/>
              <a:gd name="T77" fmla="*/ 872 h 997"/>
              <a:gd name="T78" fmla="*/ 2 w 723"/>
              <a:gd name="T79" fmla="*/ 804 h 997"/>
              <a:gd name="T80" fmla="*/ 2 w 723"/>
              <a:gd name="T81" fmla="*/ 617 h 997"/>
              <a:gd name="T82" fmla="*/ 5 w 723"/>
              <a:gd name="T83" fmla="*/ 566 h 997"/>
              <a:gd name="T84" fmla="*/ 41 w 723"/>
              <a:gd name="T85" fmla="*/ 505 h 997"/>
              <a:gd name="T86" fmla="*/ 69 w 723"/>
              <a:gd name="T87" fmla="*/ 486 h 997"/>
              <a:gd name="T88" fmla="*/ 16 w 723"/>
              <a:gd name="T89" fmla="*/ 403 h 997"/>
              <a:gd name="T90" fmla="*/ 1 w 723"/>
              <a:gd name="T91" fmla="*/ 319 h 997"/>
              <a:gd name="T92" fmla="*/ 5 w 723"/>
              <a:gd name="T93" fmla="*/ 251 h 997"/>
              <a:gd name="T94" fmla="*/ 52 w 723"/>
              <a:gd name="T95" fmla="*/ 122 h 997"/>
              <a:gd name="T96" fmla="*/ 124 w 723"/>
              <a:gd name="T97" fmla="*/ 48 h 997"/>
              <a:gd name="T98" fmla="*/ 202 w 723"/>
              <a:gd name="T99" fmla="*/ 11 h 997"/>
              <a:gd name="T100" fmla="*/ 264 w 723"/>
              <a:gd name="T101" fmla="*/ 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3" h="997">
                <a:moveTo>
                  <a:pt x="291" y="102"/>
                </a:moveTo>
                <a:lnTo>
                  <a:pt x="256" y="104"/>
                </a:lnTo>
                <a:lnTo>
                  <a:pt x="224" y="110"/>
                </a:lnTo>
                <a:lnTo>
                  <a:pt x="196" y="121"/>
                </a:lnTo>
                <a:lnTo>
                  <a:pt x="172" y="136"/>
                </a:lnTo>
                <a:lnTo>
                  <a:pt x="151" y="154"/>
                </a:lnTo>
                <a:lnTo>
                  <a:pt x="134" y="176"/>
                </a:lnTo>
                <a:lnTo>
                  <a:pt x="121" y="203"/>
                </a:lnTo>
                <a:lnTo>
                  <a:pt x="111" y="232"/>
                </a:lnTo>
                <a:lnTo>
                  <a:pt x="106" y="266"/>
                </a:lnTo>
                <a:lnTo>
                  <a:pt x="104" y="303"/>
                </a:lnTo>
                <a:lnTo>
                  <a:pt x="104" y="346"/>
                </a:lnTo>
                <a:lnTo>
                  <a:pt x="223" y="346"/>
                </a:lnTo>
                <a:lnTo>
                  <a:pt x="223" y="294"/>
                </a:lnTo>
                <a:lnTo>
                  <a:pt x="224" y="273"/>
                </a:lnTo>
                <a:lnTo>
                  <a:pt x="228" y="254"/>
                </a:lnTo>
                <a:lnTo>
                  <a:pt x="235" y="239"/>
                </a:lnTo>
                <a:lnTo>
                  <a:pt x="245" y="229"/>
                </a:lnTo>
                <a:lnTo>
                  <a:pt x="257" y="222"/>
                </a:lnTo>
                <a:lnTo>
                  <a:pt x="271" y="218"/>
                </a:lnTo>
                <a:lnTo>
                  <a:pt x="287" y="216"/>
                </a:lnTo>
                <a:lnTo>
                  <a:pt x="302" y="217"/>
                </a:lnTo>
                <a:lnTo>
                  <a:pt x="314" y="220"/>
                </a:lnTo>
                <a:lnTo>
                  <a:pt x="325" y="226"/>
                </a:lnTo>
                <a:lnTo>
                  <a:pt x="335" y="234"/>
                </a:lnTo>
                <a:lnTo>
                  <a:pt x="342" y="247"/>
                </a:lnTo>
                <a:lnTo>
                  <a:pt x="348" y="262"/>
                </a:lnTo>
                <a:lnTo>
                  <a:pt x="351" y="283"/>
                </a:lnTo>
                <a:lnTo>
                  <a:pt x="352" y="307"/>
                </a:lnTo>
                <a:lnTo>
                  <a:pt x="352" y="351"/>
                </a:lnTo>
                <a:lnTo>
                  <a:pt x="351" y="374"/>
                </a:lnTo>
                <a:lnTo>
                  <a:pt x="347" y="392"/>
                </a:lnTo>
                <a:lnTo>
                  <a:pt x="341" y="406"/>
                </a:lnTo>
                <a:lnTo>
                  <a:pt x="333" y="418"/>
                </a:lnTo>
                <a:lnTo>
                  <a:pt x="321" y="426"/>
                </a:lnTo>
                <a:lnTo>
                  <a:pt x="309" y="432"/>
                </a:lnTo>
                <a:lnTo>
                  <a:pt x="294" y="435"/>
                </a:lnTo>
                <a:lnTo>
                  <a:pt x="277" y="436"/>
                </a:lnTo>
                <a:lnTo>
                  <a:pt x="228" y="436"/>
                </a:lnTo>
                <a:lnTo>
                  <a:pt x="228" y="550"/>
                </a:lnTo>
                <a:lnTo>
                  <a:pt x="270" y="550"/>
                </a:lnTo>
                <a:lnTo>
                  <a:pt x="290" y="551"/>
                </a:lnTo>
                <a:lnTo>
                  <a:pt x="307" y="555"/>
                </a:lnTo>
                <a:lnTo>
                  <a:pt x="321" y="563"/>
                </a:lnTo>
                <a:lnTo>
                  <a:pt x="333" y="573"/>
                </a:lnTo>
                <a:lnTo>
                  <a:pt x="342" y="588"/>
                </a:lnTo>
                <a:lnTo>
                  <a:pt x="347" y="605"/>
                </a:lnTo>
                <a:lnTo>
                  <a:pt x="351" y="626"/>
                </a:lnTo>
                <a:lnTo>
                  <a:pt x="352" y="652"/>
                </a:lnTo>
                <a:lnTo>
                  <a:pt x="352" y="715"/>
                </a:lnTo>
                <a:lnTo>
                  <a:pt x="351" y="739"/>
                </a:lnTo>
                <a:lnTo>
                  <a:pt x="348" y="759"/>
                </a:lnTo>
                <a:lnTo>
                  <a:pt x="342" y="774"/>
                </a:lnTo>
                <a:lnTo>
                  <a:pt x="335" y="787"/>
                </a:lnTo>
                <a:lnTo>
                  <a:pt x="325" y="795"/>
                </a:lnTo>
                <a:lnTo>
                  <a:pt x="314" y="801"/>
                </a:lnTo>
                <a:lnTo>
                  <a:pt x="302" y="804"/>
                </a:lnTo>
                <a:lnTo>
                  <a:pt x="287" y="805"/>
                </a:lnTo>
                <a:lnTo>
                  <a:pt x="271" y="803"/>
                </a:lnTo>
                <a:lnTo>
                  <a:pt x="257" y="799"/>
                </a:lnTo>
                <a:lnTo>
                  <a:pt x="245" y="792"/>
                </a:lnTo>
                <a:lnTo>
                  <a:pt x="235" y="781"/>
                </a:lnTo>
                <a:lnTo>
                  <a:pt x="228" y="767"/>
                </a:lnTo>
                <a:lnTo>
                  <a:pt x="224" y="748"/>
                </a:lnTo>
                <a:lnTo>
                  <a:pt x="223" y="726"/>
                </a:lnTo>
                <a:lnTo>
                  <a:pt x="223" y="652"/>
                </a:lnTo>
                <a:lnTo>
                  <a:pt x="104" y="652"/>
                </a:lnTo>
                <a:lnTo>
                  <a:pt x="104" y="718"/>
                </a:lnTo>
                <a:lnTo>
                  <a:pt x="106" y="754"/>
                </a:lnTo>
                <a:lnTo>
                  <a:pt x="111" y="788"/>
                </a:lnTo>
                <a:lnTo>
                  <a:pt x="121" y="818"/>
                </a:lnTo>
                <a:lnTo>
                  <a:pt x="134" y="844"/>
                </a:lnTo>
                <a:lnTo>
                  <a:pt x="151" y="866"/>
                </a:lnTo>
                <a:lnTo>
                  <a:pt x="172" y="885"/>
                </a:lnTo>
                <a:lnTo>
                  <a:pt x="196" y="900"/>
                </a:lnTo>
                <a:lnTo>
                  <a:pt x="224" y="911"/>
                </a:lnTo>
                <a:lnTo>
                  <a:pt x="256" y="917"/>
                </a:lnTo>
                <a:lnTo>
                  <a:pt x="291" y="919"/>
                </a:lnTo>
                <a:lnTo>
                  <a:pt x="326" y="917"/>
                </a:lnTo>
                <a:lnTo>
                  <a:pt x="357" y="911"/>
                </a:lnTo>
                <a:lnTo>
                  <a:pt x="385" y="900"/>
                </a:lnTo>
                <a:lnTo>
                  <a:pt x="410" y="885"/>
                </a:lnTo>
                <a:lnTo>
                  <a:pt x="431" y="866"/>
                </a:lnTo>
                <a:lnTo>
                  <a:pt x="448" y="844"/>
                </a:lnTo>
                <a:lnTo>
                  <a:pt x="461" y="818"/>
                </a:lnTo>
                <a:lnTo>
                  <a:pt x="470" y="788"/>
                </a:lnTo>
                <a:lnTo>
                  <a:pt x="476" y="754"/>
                </a:lnTo>
                <a:lnTo>
                  <a:pt x="478" y="718"/>
                </a:lnTo>
                <a:lnTo>
                  <a:pt x="478" y="655"/>
                </a:lnTo>
                <a:lnTo>
                  <a:pt x="477" y="626"/>
                </a:lnTo>
                <a:lnTo>
                  <a:pt x="474" y="599"/>
                </a:lnTo>
                <a:lnTo>
                  <a:pt x="466" y="574"/>
                </a:lnTo>
                <a:lnTo>
                  <a:pt x="458" y="551"/>
                </a:lnTo>
                <a:lnTo>
                  <a:pt x="446" y="532"/>
                </a:lnTo>
                <a:lnTo>
                  <a:pt x="430" y="514"/>
                </a:lnTo>
                <a:lnTo>
                  <a:pt x="412" y="500"/>
                </a:lnTo>
                <a:lnTo>
                  <a:pt x="391" y="487"/>
                </a:lnTo>
                <a:lnTo>
                  <a:pt x="414" y="475"/>
                </a:lnTo>
                <a:lnTo>
                  <a:pt x="434" y="459"/>
                </a:lnTo>
                <a:lnTo>
                  <a:pt x="450" y="439"/>
                </a:lnTo>
                <a:lnTo>
                  <a:pt x="462" y="416"/>
                </a:lnTo>
                <a:lnTo>
                  <a:pt x="471" y="389"/>
                </a:lnTo>
                <a:lnTo>
                  <a:pt x="477" y="358"/>
                </a:lnTo>
                <a:lnTo>
                  <a:pt x="478" y="323"/>
                </a:lnTo>
                <a:lnTo>
                  <a:pt x="478" y="303"/>
                </a:lnTo>
                <a:lnTo>
                  <a:pt x="476" y="266"/>
                </a:lnTo>
                <a:lnTo>
                  <a:pt x="470" y="232"/>
                </a:lnTo>
                <a:lnTo>
                  <a:pt x="461" y="203"/>
                </a:lnTo>
                <a:lnTo>
                  <a:pt x="448" y="176"/>
                </a:lnTo>
                <a:lnTo>
                  <a:pt x="431" y="154"/>
                </a:lnTo>
                <a:lnTo>
                  <a:pt x="410" y="136"/>
                </a:lnTo>
                <a:lnTo>
                  <a:pt x="385" y="121"/>
                </a:lnTo>
                <a:lnTo>
                  <a:pt x="357" y="110"/>
                </a:lnTo>
                <a:lnTo>
                  <a:pt x="326" y="104"/>
                </a:lnTo>
                <a:lnTo>
                  <a:pt x="291" y="102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8" y="14"/>
                </a:lnTo>
                <a:lnTo>
                  <a:pt x="439" y="24"/>
                </a:lnTo>
                <a:lnTo>
                  <a:pt x="467" y="35"/>
                </a:lnTo>
                <a:lnTo>
                  <a:pt x="492" y="50"/>
                </a:lnTo>
                <a:lnTo>
                  <a:pt x="513" y="65"/>
                </a:lnTo>
                <a:lnTo>
                  <a:pt x="532" y="82"/>
                </a:lnTo>
                <a:lnTo>
                  <a:pt x="547" y="100"/>
                </a:lnTo>
                <a:lnTo>
                  <a:pt x="560" y="118"/>
                </a:lnTo>
                <a:lnTo>
                  <a:pt x="571" y="137"/>
                </a:lnTo>
                <a:lnTo>
                  <a:pt x="579" y="155"/>
                </a:lnTo>
                <a:lnTo>
                  <a:pt x="585" y="174"/>
                </a:lnTo>
                <a:lnTo>
                  <a:pt x="591" y="193"/>
                </a:lnTo>
                <a:lnTo>
                  <a:pt x="595" y="210"/>
                </a:lnTo>
                <a:lnTo>
                  <a:pt x="597" y="227"/>
                </a:lnTo>
                <a:lnTo>
                  <a:pt x="598" y="243"/>
                </a:lnTo>
                <a:lnTo>
                  <a:pt x="599" y="256"/>
                </a:lnTo>
                <a:lnTo>
                  <a:pt x="599" y="268"/>
                </a:lnTo>
                <a:lnTo>
                  <a:pt x="598" y="278"/>
                </a:lnTo>
                <a:lnTo>
                  <a:pt x="598" y="285"/>
                </a:lnTo>
                <a:lnTo>
                  <a:pt x="597" y="290"/>
                </a:lnTo>
                <a:lnTo>
                  <a:pt x="597" y="291"/>
                </a:lnTo>
                <a:lnTo>
                  <a:pt x="723" y="298"/>
                </a:lnTo>
                <a:lnTo>
                  <a:pt x="723" y="997"/>
                </a:lnTo>
                <a:lnTo>
                  <a:pt x="250" y="997"/>
                </a:lnTo>
                <a:lnTo>
                  <a:pt x="209" y="997"/>
                </a:lnTo>
                <a:lnTo>
                  <a:pt x="174" y="995"/>
                </a:lnTo>
                <a:lnTo>
                  <a:pt x="142" y="990"/>
                </a:lnTo>
                <a:lnTo>
                  <a:pt x="115" y="982"/>
                </a:lnTo>
                <a:lnTo>
                  <a:pt x="91" y="973"/>
                </a:lnTo>
                <a:lnTo>
                  <a:pt x="72" y="963"/>
                </a:lnTo>
                <a:lnTo>
                  <a:pt x="55" y="949"/>
                </a:lnTo>
                <a:lnTo>
                  <a:pt x="40" y="936"/>
                </a:lnTo>
                <a:lnTo>
                  <a:pt x="29" y="921"/>
                </a:lnTo>
                <a:lnTo>
                  <a:pt x="21" y="905"/>
                </a:lnTo>
                <a:lnTo>
                  <a:pt x="14" y="888"/>
                </a:lnTo>
                <a:lnTo>
                  <a:pt x="8" y="872"/>
                </a:lnTo>
                <a:lnTo>
                  <a:pt x="5" y="854"/>
                </a:lnTo>
                <a:lnTo>
                  <a:pt x="3" y="837"/>
                </a:lnTo>
                <a:lnTo>
                  <a:pt x="2" y="821"/>
                </a:lnTo>
                <a:lnTo>
                  <a:pt x="2" y="804"/>
                </a:lnTo>
                <a:lnTo>
                  <a:pt x="2" y="789"/>
                </a:lnTo>
                <a:lnTo>
                  <a:pt x="2" y="774"/>
                </a:lnTo>
                <a:lnTo>
                  <a:pt x="2" y="761"/>
                </a:lnTo>
                <a:lnTo>
                  <a:pt x="2" y="617"/>
                </a:lnTo>
                <a:lnTo>
                  <a:pt x="2" y="601"/>
                </a:lnTo>
                <a:lnTo>
                  <a:pt x="2" y="591"/>
                </a:lnTo>
                <a:lnTo>
                  <a:pt x="2" y="588"/>
                </a:lnTo>
                <a:lnTo>
                  <a:pt x="5" y="566"/>
                </a:lnTo>
                <a:lnTo>
                  <a:pt x="11" y="546"/>
                </a:lnTo>
                <a:lnTo>
                  <a:pt x="20" y="530"/>
                </a:lnTo>
                <a:lnTo>
                  <a:pt x="30" y="516"/>
                </a:lnTo>
                <a:lnTo>
                  <a:pt x="41" y="505"/>
                </a:lnTo>
                <a:lnTo>
                  <a:pt x="52" y="496"/>
                </a:lnTo>
                <a:lnTo>
                  <a:pt x="61" y="490"/>
                </a:lnTo>
                <a:lnTo>
                  <a:pt x="67" y="487"/>
                </a:lnTo>
                <a:lnTo>
                  <a:pt x="69" y="486"/>
                </a:lnTo>
                <a:lnTo>
                  <a:pt x="51" y="468"/>
                </a:lnTo>
                <a:lnTo>
                  <a:pt x="36" y="449"/>
                </a:lnTo>
                <a:lnTo>
                  <a:pt x="24" y="426"/>
                </a:lnTo>
                <a:lnTo>
                  <a:pt x="16" y="403"/>
                </a:lnTo>
                <a:lnTo>
                  <a:pt x="9" y="379"/>
                </a:lnTo>
                <a:lnTo>
                  <a:pt x="4" y="358"/>
                </a:lnTo>
                <a:lnTo>
                  <a:pt x="2" y="337"/>
                </a:lnTo>
                <a:lnTo>
                  <a:pt x="1" y="319"/>
                </a:lnTo>
                <a:lnTo>
                  <a:pt x="0" y="306"/>
                </a:lnTo>
                <a:lnTo>
                  <a:pt x="1" y="296"/>
                </a:lnTo>
                <a:lnTo>
                  <a:pt x="1" y="293"/>
                </a:lnTo>
                <a:lnTo>
                  <a:pt x="5" y="251"/>
                </a:lnTo>
                <a:lnTo>
                  <a:pt x="14" y="214"/>
                </a:lnTo>
                <a:lnTo>
                  <a:pt x="24" y="179"/>
                </a:lnTo>
                <a:lnTo>
                  <a:pt x="36" y="149"/>
                </a:lnTo>
                <a:lnTo>
                  <a:pt x="52" y="122"/>
                </a:lnTo>
                <a:lnTo>
                  <a:pt x="68" y="100"/>
                </a:lnTo>
                <a:lnTo>
                  <a:pt x="86" y="79"/>
                </a:lnTo>
                <a:lnTo>
                  <a:pt x="105" y="62"/>
                </a:lnTo>
                <a:lnTo>
                  <a:pt x="124" y="48"/>
                </a:lnTo>
                <a:lnTo>
                  <a:pt x="144" y="35"/>
                </a:lnTo>
                <a:lnTo>
                  <a:pt x="164" y="26"/>
                </a:lnTo>
                <a:lnTo>
                  <a:pt x="183" y="18"/>
                </a:lnTo>
                <a:lnTo>
                  <a:pt x="202" y="11"/>
                </a:lnTo>
                <a:lnTo>
                  <a:pt x="221" y="7"/>
                </a:lnTo>
                <a:lnTo>
                  <a:pt x="237" y="4"/>
                </a:lnTo>
                <a:lnTo>
                  <a:pt x="252" y="2"/>
                </a:lnTo>
                <a:lnTo>
                  <a:pt x="264" y="1"/>
                </a:lnTo>
                <a:lnTo>
                  <a:pt x="276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08478" y="2095839"/>
            <a:ext cx="255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08478" y="1721193"/>
            <a:ext cx="254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08478" y="3791927"/>
            <a:ext cx="251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08478" y="3430929"/>
            <a:ext cx="253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08478" y="5540558"/>
            <a:ext cx="252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08478" y="5179560"/>
            <a:ext cx="25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196323" y="1945967"/>
            <a:ext cx="650754" cy="714990"/>
            <a:chOff x="2171700" y="1574800"/>
            <a:chExt cx="739776" cy="812800"/>
          </a:xfrm>
          <a:solidFill>
            <a:schemeClr val="bg1"/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27498" y="3722353"/>
            <a:ext cx="588405" cy="586457"/>
            <a:chOff x="4575175" y="3521076"/>
            <a:chExt cx="479425" cy="477838"/>
          </a:xfrm>
          <a:solidFill>
            <a:schemeClr val="bg1"/>
          </a:solidFill>
        </p:grpSpPr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196381" y="5448299"/>
            <a:ext cx="650639" cy="625476"/>
            <a:chOff x="4967288" y="5026025"/>
            <a:chExt cx="574676" cy="552451"/>
          </a:xfrm>
          <a:solidFill>
            <a:schemeClr val="bg1"/>
          </a:solidFill>
        </p:grpSpPr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Colorful Three Topics Agenda for PowerPoint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0263" y="1619250"/>
            <a:ext cx="2747962" cy="112236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021013" y="1295400"/>
            <a:ext cx="1152525" cy="1571625"/>
          </a:xfrm>
          <a:custGeom>
            <a:avLst/>
            <a:gdLst>
              <a:gd name="T0" fmla="*/ 256 w 726"/>
              <a:gd name="T1" fmla="*/ 110 h 990"/>
              <a:gd name="T2" fmla="*/ 242 w 726"/>
              <a:gd name="T3" fmla="*/ 141 h 990"/>
              <a:gd name="T4" fmla="*/ 222 w 726"/>
              <a:gd name="T5" fmla="*/ 169 h 990"/>
              <a:gd name="T6" fmla="*/ 194 w 726"/>
              <a:gd name="T7" fmla="*/ 191 h 990"/>
              <a:gd name="T8" fmla="*/ 156 w 726"/>
              <a:gd name="T9" fmla="*/ 204 h 990"/>
              <a:gd name="T10" fmla="*/ 102 w 726"/>
              <a:gd name="T11" fmla="*/ 209 h 990"/>
              <a:gd name="T12" fmla="*/ 215 w 726"/>
              <a:gd name="T13" fmla="*/ 313 h 990"/>
              <a:gd name="T14" fmla="*/ 360 w 726"/>
              <a:gd name="T15" fmla="*/ 911 h 990"/>
              <a:gd name="T16" fmla="*/ 262 w 726"/>
              <a:gd name="T17" fmla="*/ 93 h 990"/>
              <a:gd name="T18" fmla="*/ 421 w 726"/>
              <a:gd name="T19" fmla="*/ 1 h 990"/>
              <a:gd name="T20" fmla="*/ 442 w 726"/>
              <a:gd name="T21" fmla="*/ 7 h 990"/>
              <a:gd name="T22" fmla="*/ 452 w 726"/>
              <a:gd name="T23" fmla="*/ 17 h 990"/>
              <a:gd name="T24" fmla="*/ 454 w 726"/>
              <a:gd name="T25" fmla="*/ 23 h 990"/>
              <a:gd name="T26" fmla="*/ 455 w 726"/>
              <a:gd name="T27" fmla="*/ 284 h 990"/>
              <a:gd name="T28" fmla="*/ 726 w 726"/>
              <a:gd name="T29" fmla="*/ 988 h 990"/>
              <a:gd name="T30" fmla="*/ 413 w 726"/>
              <a:gd name="T31" fmla="*/ 989 h 990"/>
              <a:gd name="T32" fmla="*/ 413 w 726"/>
              <a:gd name="T33" fmla="*/ 989 h 990"/>
              <a:gd name="T34" fmla="*/ 361 w 726"/>
              <a:gd name="T35" fmla="*/ 990 h 990"/>
              <a:gd name="T36" fmla="*/ 299 w 726"/>
              <a:gd name="T37" fmla="*/ 990 h 990"/>
              <a:gd name="T38" fmla="*/ 234 w 726"/>
              <a:gd name="T39" fmla="*/ 990 h 990"/>
              <a:gd name="T40" fmla="*/ 190 w 726"/>
              <a:gd name="T41" fmla="*/ 988 h 990"/>
              <a:gd name="T42" fmla="*/ 165 w 726"/>
              <a:gd name="T43" fmla="*/ 979 h 990"/>
              <a:gd name="T44" fmla="*/ 152 w 726"/>
              <a:gd name="T45" fmla="*/ 966 h 990"/>
              <a:gd name="T46" fmla="*/ 145 w 726"/>
              <a:gd name="T47" fmla="*/ 952 h 990"/>
              <a:gd name="T48" fmla="*/ 143 w 726"/>
              <a:gd name="T49" fmla="*/ 943 h 990"/>
              <a:gd name="T50" fmla="*/ 141 w 726"/>
              <a:gd name="T51" fmla="*/ 394 h 990"/>
              <a:gd name="T52" fmla="*/ 48 w 726"/>
              <a:gd name="T53" fmla="*/ 393 h 990"/>
              <a:gd name="T54" fmla="*/ 22 w 726"/>
              <a:gd name="T55" fmla="*/ 386 h 990"/>
              <a:gd name="T56" fmla="*/ 9 w 726"/>
              <a:gd name="T57" fmla="*/ 373 h 990"/>
              <a:gd name="T58" fmla="*/ 2 w 726"/>
              <a:gd name="T59" fmla="*/ 360 h 990"/>
              <a:gd name="T60" fmla="*/ 0 w 726"/>
              <a:gd name="T61" fmla="*/ 351 h 990"/>
              <a:gd name="T62" fmla="*/ 0 w 726"/>
              <a:gd name="T63" fmla="*/ 161 h 990"/>
              <a:gd name="T64" fmla="*/ 8 w 726"/>
              <a:gd name="T65" fmla="*/ 132 h 990"/>
              <a:gd name="T66" fmla="*/ 23 w 726"/>
              <a:gd name="T67" fmla="*/ 114 h 990"/>
              <a:gd name="T68" fmla="*/ 41 w 726"/>
              <a:gd name="T69" fmla="*/ 105 h 990"/>
              <a:gd name="T70" fmla="*/ 53 w 726"/>
              <a:gd name="T71" fmla="*/ 102 h 990"/>
              <a:gd name="T72" fmla="*/ 88 w 726"/>
              <a:gd name="T73" fmla="*/ 91 h 990"/>
              <a:gd name="T74" fmla="*/ 144 w 726"/>
              <a:gd name="T75" fmla="*/ 66 h 990"/>
              <a:gd name="T76" fmla="*/ 183 w 726"/>
              <a:gd name="T77" fmla="*/ 39 h 990"/>
              <a:gd name="T78" fmla="*/ 205 w 726"/>
              <a:gd name="T79" fmla="*/ 17 h 990"/>
              <a:gd name="T80" fmla="*/ 217 w 726"/>
              <a:gd name="T81" fmla="*/ 2 h 990"/>
              <a:gd name="T82" fmla="*/ 223 w 726"/>
              <a:gd name="T83" fmla="*/ 0 h 990"/>
              <a:gd name="T84" fmla="*/ 249 w 726"/>
              <a:gd name="T85" fmla="*/ 0 h 990"/>
              <a:gd name="T86" fmla="*/ 290 w 726"/>
              <a:gd name="T87" fmla="*/ 0 h 990"/>
              <a:gd name="T88" fmla="*/ 335 w 726"/>
              <a:gd name="T89" fmla="*/ 0 h 990"/>
              <a:gd name="T90" fmla="*/ 375 w 726"/>
              <a:gd name="T91" fmla="*/ 0 h 990"/>
              <a:gd name="T92" fmla="*/ 400 w 726"/>
              <a:gd name="T93" fmla="*/ 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6" h="990">
                <a:moveTo>
                  <a:pt x="262" y="93"/>
                </a:moveTo>
                <a:lnTo>
                  <a:pt x="256" y="110"/>
                </a:lnTo>
                <a:lnTo>
                  <a:pt x="249" y="126"/>
                </a:lnTo>
                <a:lnTo>
                  <a:pt x="242" y="141"/>
                </a:lnTo>
                <a:lnTo>
                  <a:pt x="232" y="155"/>
                </a:lnTo>
                <a:lnTo>
                  <a:pt x="222" y="169"/>
                </a:lnTo>
                <a:lnTo>
                  <a:pt x="210" y="180"/>
                </a:lnTo>
                <a:lnTo>
                  <a:pt x="194" y="191"/>
                </a:lnTo>
                <a:lnTo>
                  <a:pt x="176" y="198"/>
                </a:lnTo>
                <a:lnTo>
                  <a:pt x="156" y="204"/>
                </a:lnTo>
                <a:lnTo>
                  <a:pt x="131" y="208"/>
                </a:lnTo>
                <a:lnTo>
                  <a:pt x="102" y="209"/>
                </a:lnTo>
                <a:lnTo>
                  <a:pt x="102" y="313"/>
                </a:lnTo>
                <a:lnTo>
                  <a:pt x="215" y="313"/>
                </a:lnTo>
                <a:lnTo>
                  <a:pt x="215" y="911"/>
                </a:lnTo>
                <a:lnTo>
                  <a:pt x="360" y="911"/>
                </a:lnTo>
                <a:lnTo>
                  <a:pt x="360" y="93"/>
                </a:lnTo>
                <a:lnTo>
                  <a:pt x="262" y="93"/>
                </a:lnTo>
                <a:close/>
                <a:moveTo>
                  <a:pt x="403" y="0"/>
                </a:moveTo>
                <a:lnTo>
                  <a:pt x="421" y="1"/>
                </a:lnTo>
                <a:lnTo>
                  <a:pt x="433" y="3"/>
                </a:lnTo>
                <a:lnTo>
                  <a:pt x="442" y="7"/>
                </a:lnTo>
                <a:lnTo>
                  <a:pt x="448" y="11"/>
                </a:lnTo>
                <a:lnTo>
                  <a:pt x="452" y="17"/>
                </a:lnTo>
                <a:lnTo>
                  <a:pt x="453" y="21"/>
                </a:lnTo>
                <a:lnTo>
                  <a:pt x="454" y="23"/>
                </a:lnTo>
                <a:lnTo>
                  <a:pt x="454" y="24"/>
                </a:lnTo>
                <a:lnTo>
                  <a:pt x="455" y="284"/>
                </a:lnTo>
                <a:lnTo>
                  <a:pt x="726" y="284"/>
                </a:lnTo>
                <a:lnTo>
                  <a:pt x="726" y="988"/>
                </a:lnTo>
                <a:lnTo>
                  <a:pt x="414" y="989"/>
                </a:lnTo>
                <a:lnTo>
                  <a:pt x="413" y="989"/>
                </a:lnTo>
                <a:lnTo>
                  <a:pt x="413" y="989"/>
                </a:lnTo>
                <a:lnTo>
                  <a:pt x="413" y="989"/>
                </a:lnTo>
                <a:lnTo>
                  <a:pt x="361" y="990"/>
                </a:lnTo>
                <a:lnTo>
                  <a:pt x="361" y="990"/>
                </a:lnTo>
                <a:lnTo>
                  <a:pt x="331" y="990"/>
                </a:lnTo>
                <a:lnTo>
                  <a:pt x="299" y="990"/>
                </a:lnTo>
                <a:lnTo>
                  <a:pt x="266" y="990"/>
                </a:lnTo>
                <a:lnTo>
                  <a:pt x="234" y="990"/>
                </a:lnTo>
                <a:lnTo>
                  <a:pt x="209" y="990"/>
                </a:lnTo>
                <a:lnTo>
                  <a:pt x="190" y="988"/>
                </a:lnTo>
                <a:lnTo>
                  <a:pt x="176" y="985"/>
                </a:lnTo>
                <a:lnTo>
                  <a:pt x="165" y="979"/>
                </a:lnTo>
                <a:lnTo>
                  <a:pt x="157" y="973"/>
                </a:lnTo>
                <a:lnTo>
                  <a:pt x="152" y="966"/>
                </a:lnTo>
                <a:lnTo>
                  <a:pt x="147" y="959"/>
                </a:lnTo>
                <a:lnTo>
                  <a:pt x="145" y="952"/>
                </a:lnTo>
                <a:lnTo>
                  <a:pt x="144" y="947"/>
                </a:lnTo>
                <a:lnTo>
                  <a:pt x="143" y="943"/>
                </a:lnTo>
                <a:lnTo>
                  <a:pt x="143" y="942"/>
                </a:lnTo>
                <a:lnTo>
                  <a:pt x="141" y="394"/>
                </a:lnTo>
                <a:lnTo>
                  <a:pt x="66" y="394"/>
                </a:lnTo>
                <a:lnTo>
                  <a:pt x="48" y="393"/>
                </a:lnTo>
                <a:lnTo>
                  <a:pt x="33" y="390"/>
                </a:lnTo>
                <a:lnTo>
                  <a:pt x="22" y="386"/>
                </a:lnTo>
                <a:lnTo>
                  <a:pt x="14" y="379"/>
                </a:lnTo>
                <a:lnTo>
                  <a:pt x="9" y="373"/>
                </a:lnTo>
                <a:lnTo>
                  <a:pt x="4" y="366"/>
                </a:lnTo>
                <a:lnTo>
                  <a:pt x="2" y="360"/>
                </a:lnTo>
                <a:lnTo>
                  <a:pt x="0" y="354"/>
                </a:lnTo>
                <a:lnTo>
                  <a:pt x="0" y="351"/>
                </a:lnTo>
                <a:lnTo>
                  <a:pt x="0" y="350"/>
                </a:lnTo>
                <a:lnTo>
                  <a:pt x="0" y="161"/>
                </a:lnTo>
                <a:lnTo>
                  <a:pt x="2" y="144"/>
                </a:lnTo>
                <a:lnTo>
                  <a:pt x="8" y="132"/>
                </a:lnTo>
                <a:lnTo>
                  <a:pt x="15" y="121"/>
                </a:lnTo>
                <a:lnTo>
                  <a:pt x="23" y="114"/>
                </a:lnTo>
                <a:lnTo>
                  <a:pt x="32" y="109"/>
                </a:lnTo>
                <a:lnTo>
                  <a:pt x="41" y="105"/>
                </a:lnTo>
                <a:lnTo>
                  <a:pt x="48" y="103"/>
                </a:lnTo>
                <a:lnTo>
                  <a:pt x="53" y="102"/>
                </a:lnTo>
                <a:lnTo>
                  <a:pt x="54" y="102"/>
                </a:lnTo>
                <a:lnTo>
                  <a:pt x="88" y="91"/>
                </a:lnTo>
                <a:lnTo>
                  <a:pt x="118" y="79"/>
                </a:lnTo>
                <a:lnTo>
                  <a:pt x="144" y="66"/>
                </a:lnTo>
                <a:lnTo>
                  <a:pt x="165" y="53"/>
                </a:lnTo>
                <a:lnTo>
                  <a:pt x="183" y="39"/>
                </a:lnTo>
                <a:lnTo>
                  <a:pt x="196" y="27"/>
                </a:lnTo>
                <a:lnTo>
                  <a:pt x="205" y="17"/>
                </a:lnTo>
                <a:lnTo>
                  <a:pt x="213" y="7"/>
                </a:lnTo>
                <a:lnTo>
                  <a:pt x="217" y="2"/>
                </a:lnTo>
                <a:lnTo>
                  <a:pt x="218" y="0"/>
                </a:lnTo>
                <a:lnTo>
                  <a:pt x="223" y="0"/>
                </a:lnTo>
                <a:lnTo>
                  <a:pt x="233" y="0"/>
                </a:lnTo>
                <a:lnTo>
                  <a:pt x="249" y="0"/>
                </a:lnTo>
                <a:lnTo>
                  <a:pt x="269" y="0"/>
                </a:lnTo>
                <a:lnTo>
                  <a:pt x="290" y="0"/>
                </a:lnTo>
                <a:lnTo>
                  <a:pt x="313" y="0"/>
                </a:lnTo>
                <a:lnTo>
                  <a:pt x="335" y="0"/>
                </a:lnTo>
                <a:lnTo>
                  <a:pt x="357" y="0"/>
                </a:lnTo>
                <a:lnTo>
                  <a:pt x="375" y="0"/>
                </a:lnTo>
                <a:lnTo>
                  <a:pt x="390" y="0"/>
                </a:lnTo>
                <a:lnTo>
                  <a:pt x="400" y="0"/>
                </a:lnTo>
                <a:lnTo>
                  <a:pt x="40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173538" y="1619250"/>
            <a:ext cx="466725" cy="1244600"/>
          </a:xfrm>
          <a:custGeom>
            <a:avLst/>
            <a:gdLst>
              <a:gd name="T0" fmla="*/ 294 w 294"/>
              <a:gd name="T1" fmla="*/ 0 h 784"/>
              <a:gd name="T2" fmla="*/ 294 w 294"/>
              <a:gd name="T3" fmla="*/ 707 h 784"/>
              <a:gd name="T4" fmla="*/ 0 w 294"/>
              <a:gd name="T5" fmla="*/ 784 h 784"/>
              <a:gd name="T6" fmla="*/ 0 w 294"/>
              <a:gd name="T7" fmla="*/ 80 h 784"/>
              <a:gd name="T8" fmla="*/ 294 w 294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4">
                <a:moveTo>
                  <a:pt x="294" y="0"/>
                </a:moveTo>
                <a:lnTo>
                  <a:pt x="294" y="707"/>
                </a:lnTo>
                <a:lnTo>
                  <a:pt x="0" y="784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388225" y="1619250"/>
            <a:ext cx="474662" cy="1241425"/>
          </a:xfrm>
          <a:custGeom>
            <a:avLst/>
            <a:gdLst>
              <a:gd name="T0" fmla="*/ 0 w 299"/>
              <a:gd name="T1" fmla="*/ 0 h 782"/>
              <a:gd name="T2" fmla="*/ 299 w 299"/>
              <a:gd name="T3" fmla="*/ 80 h 782"/>
              <a:gd name="T4" fmla="*/ 299 w 299"/>
              <a:gd name="T5" fmla="*/ 782 h 782"/>
              <a:gd name="T6" fmla="*/ 0 w 299"/>
              <a:gd name="T7" fmla="*/ 707 h 782"/>
              <a:gd name="T8" fmla="*/ 0 w 299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782">
                <a:moveTo>
                  <a:pt x="0" y="0"/>
                </a:moveTo>
                <a:lnTo>
                  <a:pt x="299" y="80"/>
                </a:lnTo>
                <a:lnTo>
                  <a:pt x="299" y="782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62888" y="1746250"/>
            <a:ext cx="1317624" cy="11144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173538" y="3328987"/>
            <a:ext cx="466725" cy="1246188"/>
          </a:xfrm>
          <a:custGeom>
            <a:avLst/>
            <a:gdLst>
              <a:gd name="T0" fmla="*/ 294 w 294"/>
              <a:gd name="T1" fmla="*/ 0 h 785"/>
              <a:gd name="T2" fmla="*/ 294 w 294"/>
              <a:gd name="T3" fmla="*/ 707 h 785"/>
              <a:gd name="T4" fmla="*/ 0 w 294"/>
              <a:gd name="T5" fmla="*/ 785 h 785"/>
              <a:gd name="T6" fmla="*/ 0 w 294"/>
              <a:gd name="T7" fmla="*/ 80 h 785"/>
              <a:gd name="T8" fmla="*/ 294 w 294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5">
                <a:moveTo>
                  <a:pt x="294" y="0"/>
                </a:moveTo>
                <a:lnTo>
                  <a:pt x="294" y="707"/>
                </a:lnTo>
                <a:lnTo>
                  <a:pt x="0" y="785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0263" y="3328987"/>
            <a:ext cx="2747962" cy="1122363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7388225" y="3328987"/>
            <a:ext cx="474662" cy="1246188"/>
          </a:xfrm>
          <a:custGeom>
            <a:avLst/>
            <a:gdLst>
              <a:gd name="T0" fmla="*/ 0 w 299"/>
              <a:gd name="T1" fmla="*/ 0 h 785"/>
              <a:gd name="T2" fmla="*/ 299 w 299"/>
              <a:gd name="T3" fmla="*/ 80 h 785"/>
              <a:gd name="T4" fmla="*/ 299 w 299"/>
              <a:gd name="T5" fmla="*/ 80 h 785"/>
              <a:gd name="T6" fmla="*/ 299 w 299"/>
              <a:gd name="T7" fmla="*/ 785 h 785"/>
              <a:gd name="T8" fmla="*/ 0 w 299"/>
              <a:gd name="T9" fmla="*/ 707 h 785"/>
              <a:gd name="T10" fmla="*/ 0 w 299"/>
              <a:gd name="T1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785">
                <a:moveTo>
                  <a:pt x="0" y="0"/>
                </a:moveTo>
                <a:lnTo>
                  <a:pt x="299" y="80"/>
                </a:lnTo>
                <a:lnTo>
                  <a:pt x="299" y="80"/>
                </a:lnTo>
                <a:lnTo>
                  <a:pt x="299" y="785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62888" y="3455987"/>
            <a:ext cx="1317624" cy="1119188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3008313" y="3019425"/>
            <a:ext cx="1165225" cy="1562100"/>
          </a:xfrm>
          <a:custGeom>
            <a:avLst/>
            <a:gdLst>
              <a:gd name="T0" fmla="*/ 232 w 734"/>
              <a:gd name="T1" fmla="*/ 109 h 984"/>
              <a:gd name="T2" fmla="*/ 157 w 734"/>
              <a:gd name="T3" fmla="*/ 152 h 984"/>
              <a:gd name="T4" fmla="*/ 118 w 734"/>
              <a:gd name="T5" fmla="*/ 229 h 984"/>
              <a:gd name="T6" fmla="*/ 110 w 734"/>
              <a:gd name="T7" fmla="*/ 373 h 984"/>
              <a:gd name="T8" fmla="*/ 231 w 734"/>
              <a:gd name="T9" fmla="*/ 267 h 984"/>
              <a:gd name="T10" fmla="*/ 253 w 734"/>
              <a:gd name="T11" fmla="*/ 225 h 984"/>
              <a:gd name="T12" fmla="*/ 295 w 734"/>
              <a:gd name="T13" fmla="*/ 213 h 984"/>
              <a:gd name="T14" fmla="*/ 335 w 734"/>
              <a:gd name="T15" fmla="*/ 222 h 984"/>
              <a:gd name="T16" fmla="*/ 356 w 734"/>
              <a:gd name="T17" fmla="*/ 258 h 984"/>
              <a:gd name="T18" fmla="*/ 360 w 734"/>
              <a:gd name="T19" fmla="*/ 338 h 984"/>
              <a:gd name="T20" fmla="*/ 329 w 734"/>
              <a:gd name="T21" fmla="*/ 428 h 984"/>
              <a:gd name="T22" fmla="*/ 277 w 734"/>
              <a:gd name="T23" fmla="*/ 502 h 984"/>
              <a:gd name="T24" fmla="*/ 214 w 734"/>
              <a:gd name="T25" fmla="*/ 569 h 984"/>
              <a:gd name="T26" fmla="*/ 157 w 734"/>
              <a:gd name="T27" fmla="*/ 639 h 984"/>
              <a:gd name="T28" fmla="*/ 119 w 734"/>
              <a:gd name="T29" fmla="*/ 724 h 984"/>
              <a:gd name="T30" fmla="*/ 110 w 734"/>
              <a:gd name="T31" fmla="*/ 890 h 984"/>
              <a:gd name="T32" fmla="*/ 237 w 734"/>
              <a:gd name="T33" fmla="*/ 779 h 984"/>
              <a:gd name="T34" fmla="*/ 248 w 734"/>
              <a:gd name="T35" fmla="*/ 713 h 984"/>
              <a:gd name="T36" fmla="*/ 291 w 734"/>
              <a:gd name="T37" fmla="*/ 650 h 984"/>
              <a:gd name="T38" fmla="*/ 353 w 734"/>
              <a:gd name="T39" fmla="*/ 582 h 984"/>
              <a:gd name="T40" fmla="*/ 418 w 734"/>
              <a:gd name="T41" fmla="*/ 506 h 984"/>
              <a:gd name="T42" fmla="*/ 468 w 734"/>
              <a:gd name="T43" fmla="*/ 413 h 984"/>
              <a:gd name="T44" fmla="*/ 488 w 734"/>
              <a:gd name="T45" fmla="*/ 298 h 984"/>
              <a:gd name="T46" fmla="*/ 471 w 734"/>
              <a:gd name="T47" fmla="*/ 199 h 984"/>
              <a:gd name="T48" fmla="*/ 420 w 734"/>
              <a:gd name="T49" fmla="*/ 134 h 984"/>
              <a:gd name="T50" fmla="*/ 335 w 734"/>
              <a:gd name="T51" fmla="*/ 103 h 984"/>
              <a:gd name="T52" fmla="*/ 288 w 734"/>
              <a:gd name="T53" fmla="*/ 0 h 984"/>
              <a:gd name="T54" fmla="*/ 373 w 734"/>
              <a:gd name="T55" fmla="*/ 6 h 984"/>
              <a:gd name="T56" fmla="*/ 468 w 734"/>
              <a:gd name="T57" fmla="*/ 36 h 984"/>
              <a:gd name="T58" fmla="*/ 533 w 734"/>
              <a:gd name="T59" fmla="*/ 83 h 984"/>
              <a:gd name="T60" fmla="*/ 572 w 734"/>
              <a:gd name="T61" fmla="*/ 138 h 984"/>
              <a:gd name="T62" fmla="*/ 593 w 734"/>
              <a:gd name="T63" fmla="*/ 192 h 984"/>
              <a:gd name="T64" fmla="*/ 600 w 734"/>
              <a:gd name="T65" fmla="*/ 238 h 984"/>
              <a:gd name="T66" fmla="*/ 601 w 734"/>
              <a:gd name="T67" fmla="*/ 267 h 984"/>
              <a:gd name="T68" fmla="*/ 600 w 734"/>
              <a:gd name="T69" fmla="*/ 275 h 984"/>
              <a:gd name="T70" fmla="*/ 572 w 734"/>
              <a:gd name="T71" fmla="*/ 980 h 984"/>
              <a:gd name="T72" fmla="*/ 104 w 734"/>
              <a:gd name="T73" fmla="*/ 978 h 984"/>
              <a:gd name="T74" fmla="*/ 46 w 734"/>
              <a:gd name="T75" fmla="*/ 958 h 984"/>
              <a:gd name="T76" fmla="*/ 17 w 734"/>
              <a:gd name="T77" fmla="*/ 931 h 984"/>
              <a:gd name="T78" fmla="*/ 5 w 734"/>
              <a:gd name="T79" fmla="*/ 906 h 984"/>
              <a:gd name="T80" fmla="*/ 3 w 734"/>
              <a:gd name="T81" fmla="*/ 895 h 984"/>
              <a:gd name="T82" fmla="*/ 9 w 734"/>
              <a:gd name="T83" fmla="*/ 673 h 984"/>
              <a:gd name="T84" fmla="*/ 33 w 734"/>
              <a:gd name="T85" fmla="*/ 600 h 984"/>
              <a:gd name="T86" fmla="*/ 62 w 734"/>
              <a:gd name="T87" fmla="*/ 545 h 984"/>
              <a:gd name="T88" fmla="*/ 81 w 734"/>
              <a:gd name="T89" fmla="*/ 517 h 984"/>
              <a:gd name="T90" fmla="*/ 45 w 734"/>
              <a:gd name="T91" fmla="*/ 494 h 984"/>
              <a:gd name="T92" fmla="*/ 13 w 734"/>
              <a:gd name="T93" fmla="*/ 454 h 984"/>
              <a:gd name="T94" fmla="*/ 4 w 734"/>
              <a:gd name="T95" fmla="*/ 426 h 984"/>
              <a:gd name="T96" fmla="*/ 0 w 734"/>
              <a:gd name="T97" fmla="*/ 325 h 984"/>
              <a:gd name="T98" fmla="*/ 17 w 734"/>
              <a:gd name="T99" fmla="*/ 207 h 984"/>
              <a:gd name="T100" fmla="*/ 54 w 734"/>
              <a:gd name="T101" fmla="*/ 122 h 984"/>
              <a:gd name="T102" fmla="*/ 103 w 734"/>
              <a:gd name="T103" fmla="*/ 64 h 984"/>
              <a:gd name="T104" fmla="*/ 159 w 734"/>
              <a:gd name="T105" fmla="*/ 28 h 984"/>
              <a:gd name="T106" fmla="*/ 211 w 734"/>
              <a:gd name="T107" fmla="*/ 9 h 984"/>
              <a:gd name="T108" fmla="*/ 256 w 734"/>
              <a:gd name="T109" fmla="*/ 1 h 984"/>
              <a:gd name="T110" fmla="*/ 284 w 734"/>
              <a:gd name="T111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4" h="984">
                <a:moveTo>
                  <a:pt x="299" y="101"/>
                </a:moveTo>
                <a:lnTo>
                  <a:pt x="263" y="103"/>
                </a:lnTo>
                <a:lnTo>
                  <a:pt x="232" y="109"/>
                </a:lnTo>
                <a:lnTo>
                  <a:pt x="203" y="119"/>
                </a:lnTo>
                <a:lnTo>
                  <a:pt x="179" y="134"/>
                </a:lnTo>
                <a:lnTo>
                  <a:pt x="157" y="152"/>
                </a:lnTo>
                <a:lnTo>
                  <a:pt x="141" y="174"/>
                </a:lnTo>
                <a:lnTo>
                  <a:pt x="127" y="199"/>
                </a:lnTo>
                <a:lnTo>
                  <a:pt x="118" y="229"/>
                </a:lnTo>
                <a:lnTo>
                  <a:pt x="112" y="261"/>
                </a:lnTo>
                <a:lnTo>
                  <a:pt x="110" y="298"/>
                </a:lnTo>
                <a:lnTo>
                  <a:pt x="110" y="373"/>
                </a:lnTo>
                <a:lnTo>
                  <a:pt x="230" y="373"/>
                </a:lnTo>
                <a:lnTo>
                  <a:pt x="230" y="289"/>
                </a:lnTo>
                <a:lnTo>
                  <a:pt x="231" y="267"/>
                </a:lnTo>
                <a:lnTo>
                  <a:pt x="236" y="250"/>
                </a:lnTo>
                <a:lnTo>
                  <a:pt x="243" y="235"/>
                </a:lnTo>
                <a:lnTo>
                  <a:pt x="253" y="225"/>
                </a:lnTo>
                <a:lnTo>
                  <a:pt x="265" y="218"/>
                </a:lnTo>
                <a:lnTo>
                  <a:pt x="280" y="214"/>
                </a:lnTo>
                <a:lnTo>
                  <a:pt x="295" y="213"/>
                </a:lnTo>
                <a:lnTo>
                  <a:pt x="310" y="214"/>
                </a:lnTo>
                <a:lnTo>
                  <a:pt x="323" y="217"/>
                </a:lnTo>
                <a:lnTo>
                  <a:pt x="335" y="222"/>
                </a:lnTo>
                <a:lnTo>
                  <a:pt x="344" y="230"/>
                </a:lnTo>
                <a:lnTo>
                  <a:pt x="351" y="243"/>
                </a:lnTo>
                <a:lnTo>
                  <a:pt x="356" y="258"/>
                </a:lnTo>
                <a:lnTo>
                  <a:pt x="361" y="278"/>
                </a:lnTo>
                <a:lnTo>
                  <a:pt x="362" y="302"/>
                </a:lnTo>
                <a:lnTo>
                  <a:pt x="360" y="338"/>
                </a:lnTo>
                <a:lnTo>
                  <a:pt x="353" y="370"/>
                </a:lnTo>
                <a:lnTo>
                  <a:pt x="343" y="400"/>
                </a:lnTo>
                <a:lnTo>
                  <a:pt x="329" y="428"/>
                </a:lnTo>
                <a:lnTo>
                  <a:pt x="314" y="454"/>
                </a:lnTo>
                <a:lnTo>
                  <a:pt x="296" y="479"/>
                </a:lnTo>
                <a:lnTo>
                  <a:pt x="277" y="502"/>
                </a:lnTo>
                <a:lnTo>
                  <a:pt x="257" y="524"/>
                </a:lnTo>
                <a:lnTo>
                  <a:pt x="236" y="546"/>
                </a:lnTo>
                <a:lnTo>
                  <a:pt x="214" y="569"/>
                </a:lnTo>
                <a:lnTo>
                  <a:pt x="195" y="592"/>
                </a:lnTo>
                <a:lnTo>
                  <a:pt x="175" y="615"/>
                </a:lnTo>
                <a:lnTo>
                  <a:pt x="157" y="639"/>
                </a:lnTo>
                <a:lnTo>
                  <a:pt x="142" y="665"/>
                </a:lnTo>
                <a:lnTo>
                  <a:pt x="128" y="694"/>
                </a:lnTo>
                <a:lnTo>
                  <a:pt x="119" y="724"/>
                </a:lnTo>
                <a:lnTo>
                  <a:pt x="112" y="758"/>
                </a:lnTo>
                <a:lnTo>
                  <a:pt x="110" y="795"/>
                </a:lnTo>
                <a:lnTo>
                  <a:pt x="110" y="890"/>
                </a:lnTo>
                <a:lnTo>
                  <a:pt x="477" y="890"/>
                </a:lnTo>
                <a:lnTo>
                  <a:pt x="477" y="779"/>
                </a:lnTo>
                <a:lnTo>
                  <a:pt x="237" y="779"/>
                </a:lnTo>
                <a:lnTo>
                  <a:pt x="235" y="757"/>
                </a:lnTo>
                <a:lnTo>
                  <a:pt x="239" y="735"/>
                </a:lnTo>
                <a:lnTo>
                  <a:pt x="248" y="713"/>
                </a:lnTo>
                <a:lnTo>
                  <a:pt x="259" y="692"/>
                </a:lnTo>
                <a:lnTo>
                  <a:pt x="274" y="672"/>
                </a:lnTo>
                <a:lnTo>
                  <a:pt x="291" y="650"/>
                </a:lnTo>
                <a:lnTo>
                  <a:pt x="311" y="628"/>
                </a:lnTo>
                <a:lnTo>
                  <a:pt x="332" y="606"/>
                </a:lnTo>
                <a:lnTo>
                  <a:pt x="353" y="582"/>
                </a:lnTo>
                <a:lnTo>
                  <a:pt x="375" y="559"/>
                </a:lnTo>
                <a:lnTo>
                  <a:pt x="397" y="533"/>
                </a:lnTo>
                <a:lnTo>
                  <a:pt x="418" y="506"/>
                </a:lnTo>
                <a:lnTo>
                  <a:pt x="437" y="477"/>
                </a:lnTo>
                <a:lnTo>
                  <a:pt x="454" y="446"/>
                </a:lnTo>
                <a:lnTo>
                  <a:pt x="468" y="413"/>
                </a:lnTo>
                <a:lnTo>
                  <a:pt x="479" y="376"/>
                </a:lnTo>
                <a:lnTo>
                  <a:pt x="486" y="338"/>
                </a:lnTo>
                <a:lnTo>
                  <a:pt x="488" y="298"/>
                </a:lnTo>
                <a:lnTo>
                  <a:pt x="486" y="261"/>
                </a:lnTo>
                <a:lnTo>
                  <a:pt x="481" y="229"/>
                </a:lnTo>
                <a:lnTo>
                  <a:pt x="471" y="199"/>
                </a:lnTo>
                <a:lnTo>
                  <a:pt x="458" y="174"/>
                </a:lnTo>
                <a:lnTo>
                  <a:pt x="440" y="152"/>
                </a:lnTo>
                <a:lnTo>
                  <a:pt x="420" y="134"/>
                </a:lnTo>
                <a:lnTo>
                  <a:pt x="395" y="119"/>
                </a:lnTo>
                <a:lnTo>
                  <a:pt x="367" y="109"/>
                </a:lnTo>
                <a:lnTo>
                  <a:pt x="335" y="103"/>
                </a:lnTo>
                <a:lnTo>
                  <a:pt x="299" y="101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9" y="15"/>
                </a:lnTo>
                <a:lnTo>
                  <a:pt x="440" y="25"/>
                </a:lnTo>
                <a:lnTo>
                  <a:pt x="468" y="36"/>
                </a:lnTo>
                <a:lnTo>
                  <a:pt x="493" y="51"/>
                </a:lnTo>
                <a:lnTo>
                  <a:pt x="515" y="66"/>
                </a:lnTo>
                <a:lnTo>
                  <a:pt x="533" y="83"/>
                </a:lnTo>
                <a:lnTo>
                  <a:pt x="548" y="101"/>
                </a:lnTo>
                <a:lnTo>
                  <a:pt x="562" y="119"/>
                </a:lnTo>
                <a:lnTo>
                  <a:pt x="572" y="138"/>
                </a:lnTo>
                <a:lnTo>
                  <a:pt x="580" y="157"/>
                </a:lnTo>
                <a:lnTo>
                  <a:pt x="587" y="174"/>
                </a:lnTo>
                <a:lnTo>
                  <a:pt x="593" y="192"/>
                </a:lnTo>
                <a:lnTo>
                  <a:pt x="596" y="208"/>
                </a:lnTo>
                <a:lnTo>
                  <a:pt x="599" y="224"/>
                </a:lnTo>
                <a:lnTo>
                  <a:pt x="600" y="238"/>
                </a:lnTo>
                <a:lnTo>
                  <a:pt x="601" y="250"/>
                </a:lnTo>
                <a:lnTo>
                  <a:pt x="601" y="260"/>
                </a:lnTo>
                <a:lnTo>
                  <a:pt x="601" y="267"/>
                </a:lnTo>
                <a:lnTo>
                  <a:pt x="601" y="273"/>
                </a:lnTo>
                <a:lnTo>
                  <a:pt x="600" y="274"/>
                </a:lnTo>
                <a:lnTo>
                  <a:pt x="600" y="275"/>
                </a:lnTo>
                <a:lnTo>
                  <a:pt x="734" y="275"/>
                </a:lnTo>
                <a:lnTo>
                  <a:pt x="734" y="980"/>
                </a:lnTo>
                <a:lnTo>
                  <a:pt x="572" y="980"/>
                </a:lnTo>
                <a:lnTo>
                  <a:pt x="162" y="984"/>
                </a:lnTo>
                <a:lnTo>
                  <a:pt x="131" y="983"/>
                </a:lnTo>
                <a:lnTo>
                  <a:pt x="104" y="978"/>
                </a:lnTo>
                <a:lnTo>
                  <a:pt x="81" y="973"/>
                </a:lnTo>
                <a:lnTo>
                  <a:pt x="61" y="966"/>
                </a:lnTo>
                <a:lnTo>
                  <a:pt x="46" y="958"/>
                </a:lnTo>
                <a:lnTo>
                  <a:pt x="33" y="949"/>
                </a:lnTo>
                <a:lnTo>
                  <a:pt x="24" y="940"/>
                </a:lnTo>
                <a:lnTo>
                  <a:pt x="17" y="931"/>
                </a:lnTo>
                <a:lnTo>
                  <a:pt x="11" y="921"/>
                </a:lnTo>
                <a:lnTo>
                  <a:pt x="7" y="913"/>
                </a:lnTo>
                <a:lnTo>
                  <a:pt x="5" y="906"/>
                </a:lnTo>
                <a:lnTo>
                  <a:pt x="4" y="901"/>
                </a:lnTo>
                <a:lnTo>
                  <a:pt x="4" y="896"/>
                </a:lnTo>
                <a:lnTo>
                  <a:pt x="3" y="895"/>
                </a:lnTo>
                <a:lnTo>
                  <a:pt x="3" y="728"/>
                </a:lnTo>
                <a:lnTo>
                  <a:pt x="5" y="700"/>
                </a:lnTo>
                <a:lnTo>
                  <a:pt x="9" y="673"/>
                </a:lnTo>
                <a:lnTo>
                  <a:pt x="16" y="648"/>
                </a:lnTo>
                <a:lnTo>
                  <a:pt x="24" y="623"/>
                </a:lnTo>
                <a:lnTo>
                  <a:pt x="33" y="600"/>
                </a:lnTo>
                <a:lnTo>
                  <a:pt x="44" y="579"/>
                </a:lnTo>
                <a:lnTo>
                  <a:pt x="53" y="562"/>
                </a:lnTo>
                <a:lnTo>
                  <a:pt x="62" y="545"/>
                </a:lnTo>
                <a:lnTo>
                  <a:pt x="70" y="533"/>
                </a:lnTo>
                <a:lnTo>
                  <a:pt x="77" y="523"/>
                </a:lnTo>
                <a:lnTo>
                  <a:pt x="81" y="517"/>
                </a:lnTo>
                <a:lnTo>
                  <a:pt x="83" y="515"/>
                </a:lnTo>
                <a:lnTo>
                  <a:pt x="61" y="506"/>
                </a:lnTo>
                <a:lnTo>
                  <a:pt x="45" y="494"/>
                </a:lnTo>
                <a:lnTo>
                  <a:pt x="31" y="481"/>
                </a:lnTo>
                <a:lnTo>
                  <a:pt x="21" y="467"/>
                </a:lnTo>
                <a:lnTo>
                  <a:pt x="13" y="454"/>
                </a:lnTo>
                <a:lnTo>
                  <a:pt x="9" y="443"/>
                </a:lnTo>
                <a:lnTo>
                  <a:pt x="6" y="432"/>
                </a:lnTo>
                <a:lnTo>
                  <a:pt x="4" y="426"/>
                </a:lnTo>
                <a:lnTo>
                  <a:pt x="4" y="424"/>
                </a:lnTo>
                <a:lnTo>
                  <a:pt x="0" y="372"/>
                </a:lnTo>
                <a:lnTo>
                  <a:pt x="0" y="325"/>
                </a:lnTo>
                <a:lnTo>
                  <a:pt x="3" y="282"/>
                </a:lnTo>
                <a:lnTo>
                  <a:pt x="8" y="243"/>
                </a:lnTo>
                <a:lnTo>
                  <a:pt x="17" y="207"/>
                </a:lnTo>
                <a:lnTo>
                  <a:pt x="27" y="176"/>
                </a:lnTo>
                <a:lnTo>
                  <a:pt x="39" y="148"/>
                </a:lnTo>
                <a:lnTo>
                  <a:pt x="54" y="122"/>
                </a:lnTo>
                <a:lnTo>
                  <a:pt x="69" y="101"/>
                </a:lnTo>
                <a:lnTo>
                  <a:pt x="86" y="81"/>
                </a:lnTo>
                <a:lnTo>
                  <a:pt x="103" y="64"/>
                </a:lnTo>
                <a:lnTo>
                  <a:pt x="121" y="51"/>
                </a:lnTo>
                <a:lnTo>
                  <a:pt x="140" y="38"/>
                </a:lnTo>
                <a:lnTo>
                  <a:pt x="159" y="28"/>
                </a:lnTo>
                <a:lnTo>
                  <a:pt x="176" y="21"/>
                </a:lnTo>
                <a:lnTo>
                  <a:pt x="195" y="14"/>
                </a:lnTo>
                <a:lnTo>
                  <a:pt x="211" y="9"/>
                </a:lnTo>
                <a:lnTo>
                  <a:pt x="228" y="5"/>
                </a:lnTo>
                <a:lnTo>
                  <a:pt x="242" y="3"/>
                </a:lnTo>
                <a:lnTo>
                  <a:pt x="256" y="1"/>
                </a:lnTo>
                <a:lnTo>
                  <a:pt x="267" y="0"/>
                </a:lnTo>
                <a:lnTo>
                  <a:pt x="277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08478" y="2095839"/>
            <a:ext cx="255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08478" y="1721193"/>
            <a:ext cx="254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08478" y="3791927"/>
            <a:ext cx="251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08478" y="3430929"/>
            <a:ext cx="253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196323" y="1945967"/>
            <a:ext cx="650754" cy="714990"/>
            <a:chOff x="2171700" y="1574800"/>
            <a:chExt cx="739776" cy="812800"/>
          </a:xfrm>
          <a:solidFill>
            <a:schemeClr val="bg1"/>
          </a:solidFill>
        </p:grpSpPr>
        <p:sp>
          <p:nvSpPr>
            <p:cNvPr id="65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227498" y="3722353"/>
            <a:ext cx="588405" cy="586457"/>
            <a:chOff x="4575175" y="3521076"/>
            <a:chExt cx="479425" cy="477838"/>
          </a:xfrm>
          <a:solidFill>
            <a:schemeClr val="bg1"/>
          </a:solidFill>
        </p:grpSpPr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>
            <a:spLocks/>
          </p:cNvSpPr>
          <p:nvPr/>
        </p:nvSpPr>
        <p:spPr bwMode="auto">
          <a:xfrm>
            <a:off x="4157663" y="5081587"/>
            <a:ext cx="482600" cy="1239838"/>
          </a:xfrm>
          <a:custGeom>
            <a:avLst/>
            <a:gdLst>
              <a:gd name="T0" fmla="*/ 304 w 304"/>
              <a:gd name="T1" fmla="*/ 0 h 781"/>
              <a:gd name="T2" fmla="*/ 304 w 304"/>
              <a:gd name="T3" fmla="*/ 702 h 781"/>
              <a:gd name="T4" fmla="*/ 0 w 304"/>
              <a:gd name="T5" fmla="*/ 781 h 781"/>
              <a:gd name="T6" fmla="*/ 0 w 304"/>
              <a:gd name="T7" fmla="*/ 82 h 781"/>
              <a:gd name="T8" fmla="*/ 304 w 304"/>
              <a:gd name="T9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781">
                <a:moveTo>
                  <a:pt x="304" y="0"/>
                </a:moveTo>
                <a:lnTo>
                  <a:pt x="304" y="702"/>
                </a:lnTo>
                <a:lnTo>
                  <a:pt x="0" y="781"/>
                </a:lnTo>
                <a:lnTo>
                  <a:pt x="0" y="82"/>
                </a:lnTo>
                <a:lnTo>
                  <a:pt x="30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640263" y="5081587"/>
            <a:ext cx="2747962" cy="11144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 18"/>
          <p:cNvSpPr>
            <a:spLocks/>
          </p:cNvSpPr>
          <p:nvPr/>
        </p:nvSpPr>
        <p:spPr bwMode="auto">
          <a:xfrm>
            <a:off x="7388225" y="5081587"/>
            <a:ext cx="476250" cy="1239838"/>
          </a:xfrm>
          <a:custGeom>
            <a:avLst/>
            <a:gdLst>
              <a:gd name="T0" fmla="*/ 0 w 300"/>
              <a:gd name="T1" fmla="*/ 0 h 781"/>
              <a:gd name="T2" fmla="*/ 300 w 300"/>
              <a:gd name="T3" fmla="*/ 75 h 781"/>
              <a:gd name="T4" fmla="*/ 299 w 300"/>
              <a:gd name="T5" fmla="*/ 75 h 781"/>
              <a:gd name="T6" fmla="*/ 299 w 300"/>
              <a:gd name="T7" fmla="*/ 781 h 781"/>
              <a:gd name="T8" fmla="*/ 0 w 300"/>
              <a:gd name="T9" fmla="*/ 702 h 781"/>
              <a:gd name="T10" fmla="*/ 0 w 300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781">
                <a:moveTo>
                  <a:pt x="0" y="0"/>
                </a:moveTo>
                <a:lnTo>
                  <a:pt x="300" y="75"/>
                </a:lnTo>
                <a:lnTo>
                  <a:pt x="299" y="75"/>
                </a:lnTo>
                <a:lnTo>
                  <a:pt x="299" y="781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7862888" y="5200650"/>
            <a:ext cx="1317624" cy="112077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reeform 20"/>
          <p:cNvSpPr>
            <a:spLocks noEditPoints="1"/>
          </p:cNvSpPr>
          <p:nvPr/>
        </p:nvSpPr>
        <p:spPr bwMode="auto">
          <a:xfrm>
            <a:off x="3009900" y="4738687"/>
            <a:ext cx="1147762" cy="1582738"/>
          </a:xfrm>
          <a:custGeom>
            <a:avLst/>
            <a:gdLst>
              <a:gd name="T0" fmla="*/ 196 w 723"/>
              <a:gd name="T1" fmla="*/ 121 h 997"/>
              <a:gd name="T2" fmla="*/ 121 w 723"/>
              <a:gd name="T3" fmla="*/ 203 h 997"/>
              <a:gd name="T4" fmla="*/ 104 w 723"/>
              <a:gd name="T5" fmla="*/ 346 h 997"/>
              <a:gd name="T6" fmla="*/ 228 w 723"/>
              <a:gd name="T7" fmla="*/ 254 h 997"/>
              <a:gd name="T8" fmla="*/ 271 w 723"/>
              <a:gd name="T9" fmla="*/ 218 h 997"/>
              <a:gd name="T10" fmla="*/ 325 w 723"/>
              <a:gd name="T11" fmla="*/ 226 h 997"/>
              <a:gd name="T12" fmla="*/ 351 w 723"/>
              <a:gd name="T13" fmla="*/ 283 h 997"/>
              <a:gd name="T14" fmla="*/ 347 w 723"/>
              <a:gd name="T15" fmla="*/ 392 h 997"/>
              <a:gd name="T16" fmla="*/ 309 w 723"/>
              <a:gd name="T17" fmla="*/ 432 h 997"/>
              <a:gd name="T18" fmla="*/ 228 w 723"/>
              <a:gd name="T19" fmla="*/ 550 h 997"/>
              <a:gd name="T20" fmla="*/ 321 w 723"/>
              <a:gd name="T21" fmla="*/ 563 h 997"/>
              <a:gd name="T22" fmla="*/ 351 w 723"/>
              <a:gd name="T23" fmla="*/ 626 h 997"/>
              <a:gd name="T24" fmla="*/ 348 w 723"/>
              <a:gd name="T25" fmla="*/ 759 h 997"/>
              <a:gd name="T26" fmla="*/ 314 w 723"/>
              <a:gd name="T27" fmla="*/ 801 h 997"/>
              <a:gd name="T28" fmla="*/ 257 w 723"/>
              <a:gd name="T29" fmla="*/ 799 h 997"/>
              <a:gd name="T30" fmla="*/ 224 w 723"/>
              <a:gd name="T31" fmla="*/ 748 h 997"/>
              <a:gd name="T32" fmla="*/ 104 w 723"/>
              <a:gd name="T33" fmla="*/ 718 h 997"/>
              <a:gd name="T34" fmla="*/ 134 w 723"/>
              <a:gd name="T35" fmla="*/ 844 h 997"/>
              <a:gd name="T36" fmla="*/ 224 w 723"/>
              <a:gd name="T37" fmla="*/ 911 h 997"/>
              <a:gd name="T38" fmla="*/ 357 w 723"/>
              <a:gd name="T39" fmla="*/ 911 h 997"/>
              <a:gd name="T40" fmla="*/ 448 w 723"/>
              <a:gd name="T41" fmla="*/ 844 h 997"/>
              <a:gd name="T42" fmla="*/ 478 w 723"/>
              <a:gd name="T43" fmla="*/ 718 h 997"/>
              <a:gd name="T44" fmla="*/ 466 w 723"/>
              <a:gd name="T45" fmla="*/ 574 h 997"/>
              <a:gd name="T46" fmla="*/ 412 w 723"/>
              <a:gd name="T47" fmla="*/ 500 h 997"/>
              <a:gd name="T48" fmla="*/ 450 w 723"/>
              <a:gd name="T49" fmla="*/ 439 h 997"/>
              <a:gd name="T50" fmla="*/ 478 w 723"/>
              <a:gd name="T51" fmla="*/ 323 h 997"/>
              <a:gd name="T52" fmla="*/ 461 w 723"/>
              <a:gd name="T53" fmla="*/ 203 h 997"/>
              <a:gd name="T54" fmla="*/ 385 w 723"/>
              <a:gd name="T55" fmla="*/ 121 h 997"/>
              <a:gd name="T56" fmla="*/ 284 w 723"/>
              <a:gd name="T57" fmla="*/ 0 h 997"/>
              <a:gd name="T58" fmla="*/ 373 w 723"/>
              <a:gd name="T59" fmla="*/ 6 h 997"/>
              <a:gd name="T60" fmla="*/ 492 w 723"/>
              <a:gd name="T61" fmla="*/ 50 h 997"/>
              <a:gd name="T62" fmla="*/ 560 w 723"/>
              <a:gd name="T63" fmla="*/ 118 h 997"/>
              <a:gd name="T64" fmla="*/ 591 w 723"/>
              <a:gd name="T65" fmla="*/ 193 h 997"/>
              <a:gd name="T66" fmla="*/ 599 w 723"/>
              <a:gd name="T67" fmla="*/ 256 h 997"/>
              <a:gd name="T68" fmla="*/ 597 w 723"/>
              <a:gd name="T69" fmla="*/ 290 h 997"/>
              <a:gd name="T70" fmla="*/ 250 w 723"/>
              <a:gd name="T71" fmla="*/ 997 h 997"/>
              <a:gd name="T72" fmla="*/ 115 w 723"/>
              <a:gd name="T73" fmla="*/ 982 h 997"/>
              <a:gd name="T74" fmla="*/ 40 w 723"/>
              <a:gd name="T75" fmla="*/ 936 h 997"/>
              <a:gd name="T76" fmla="*/ 8 w 723"/>
              <a:gd name="T77" fmla="*/ 872 h 997"/>
              <a:gd name="T78" fmla="*/ 2 w 723"/>
              <a:gd name="T79" fmla="*/ 804 h 997"/>
              <a:gd name="T80" fmla="*/ 2 w 723"/>
              <a:gd name="T81" fmla="*/ 617 h 997"/>
              <a:gd name="T82" fmla="*/ 5 w 723"/>
              <a:gd name="T83" fmla="*/ 566 h 997"/>
              <a:gd name="T84" fmla="*/ 41 w 723"/>
              <a:gd name="T85" fmla="*/ 505 h 997"/>
              <a:gd name="T86" fmla="*/ 69 w 723"/>
              <a:gd name="T87" fmla="*/ 486 h 997"/>
              <a:gd name="T88" fmla="*/ 16 w 723"/>
              <a:gd name="T89" fmla="*/ 403 h 997"/>
              <a:gd name="T90" fmla="*/ 1 w 723"/>
              <a:gd name="T91" fmla="*/ 319 h 997"/>
              <a:gd name="T92" fmla="*/ 5 w 723"/>
              <a:gd name="T93" fmla="*/ 251 h 997"/>
              <a:gd name="T94" fmla="*/ 52 w 723"/>
              <a:gd name="T95" fmla="*/ 122 h 997"/>
              <a:gd name="T96" fmla="*/ 124 w 723"/>
              <a:gd name="T97" fmla="*/ 48 h 997"/>
              <a:gd name="T98" fmla="*/ 202 w 723"/>
              <a:gd name="T99" fmla="*/ 11 h 997"/>
              <a:gd name="T100" fmla="*/ 264 w 723"/>
              <a:gd name="T101" fmla="*/ 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3" h="997">
                <a:moveTo>
                  <a:pt x="291" y="102"/>
                </a:moveTo>
                <a:lnTo>
                  <a:pt x="256" y="104"/>
                </a:lnTo>
                <a:lnTo>
                  <a:pt x="224" y="110"/>
                </a:lnTo>
                <a:lnTo>
                  <a:pt x="196" y="121"/>
                </a:lnTo>
                <a:lnTo>
                  <a:pt x="172" y="136"/>
                </a:lnTo>
                <a:lnTo>
                  <a:pt x="151" y="154"/>
                </a:lnTo>
                <a:lnTo>
                  <a:pt x="134" y="176"/>
                </a:lnTo>
                <a:lnTo>
                  <a:pt x="121" y="203"/>
                </a:lnTo>
                <a:lnTo>
                  <a:pt x="111" y="232"/>
                </a:lnTo>
                <a:lnTo>
                  <a:pt x="106" y="266"/>
                </a:lnTo>
                <a:lnTo>
                  <a:pt x="104" y="303"/>
                </a:lnTo>
                <a:lnTo>
                  <a:pt x="104" y="346"/>
                </a:lnTo>
                <a:lnTo>
                  <a:pt x="223" y="346"/>
                </a:lnTo>
                <a:lnTo>
                  <a:pt x="223" y="294"/>
                </a:lnTo>
                <a:lnTo>
                  <a:pt x="224" y="273"/>
                </a:lnTo>
                <a:lnTo>
                  <a:pt x="228" y="254"/>
                </a:lnTo>
                <a:lnTo>
                  <a:pt x="235" y="239"/>
                </a:lnTo>
                <a:lnTo>
                  <a:pt x="245" y="229"/>
                </a:lnTo>
                <a:lnTo>
                  <a:pt x="257" y="222"/>
                </a:lnTo>
                <a:lnTo>
                  <a:pt x="271" y="218"/>
                </a:lnTo>
                <a:lnTo>
                  <a:pt x="287" y="216"/>
                </a:lnTo>
                <a:lnTo>
                  <a:pt x="302" y="217"/>
                </a:lnTo>
                <a:lnTo>
                  <a:pt x="314" y="220"/>
                </a:lnTo>
                <a:lnTo>
                  <a:pt x="325" y="226"/>
                </a:lnTo>
                <a:lnTo>
                  <a:pt x="335" y="234"/>
                </a:lnTo>
                <a:lnTo>
                  <a:pt x="342" y="247"/>
                </a:lnTo>
                <a:lnTo>
                  <a:pt x="348" y="262"/>
                </a:lnTo>
                <a:lnTo>
                  <a:pt x="351" y="283"/>
                </a:lnTo>
                <a:lnTo>
                  <a:pt x="352" y="307"/>
                </a:lnTo>
                <a:lnTo>
                  <a:pt x="352" y="351"/>
                </a:lnTo>
                <a:lnTo>
                  <a:pt x="351" y="374"/>
                </a:lnTo>
                <a:lnTo>
                  <a:pt x="347" y="392"/>
                </a:lnTo>
                <a:lnTo>
                  <a:pt x="341" y="406"/>
                </a:lnTo>
                <a:lnTo>
                  <a:pt x="333" y="418"/>
                </a:lnTo>
                <a:lnTo>
                  <a:pt x="321" y="426"/>
                </a:lnTo>
                <a:lnTo>
                  <a:pt x="309" y="432"/>
                </a:lnTo>
                <a:lnTo>
                  <a:pt x="294" y="435"/>
                </a:lnTo>
                <a:lnTo>
                  <a:pt x="277" y="436"/>
                </a:lnTo>
                <a:lnTo>
                  <a:pt x="228" y="436"/>
                </a:lnTo>
                <a:lnTo>
                  <a:pt x="228" y="550"/>
                </a:lnTo>
                <a:lnTo>
                  <a:pt x="270" y="550"/>
                </a:lnTo>
                <a:lnTo>
                  <a:pt x="290" y="551"/>
                </a:lnTo>
                <a:lnTo>
                  <a:pt x="307" y="555"/>
                </a:lnTo>
                <a:lnTo>
                  <a:pt x="321" y="563"/>
                </a:lnTo>
                <a:lnTo>
                  <a:pt x="333" y="573"/>
                </a:lnTo>
                <a:lnTo>
                  <a:pt x="342" y="588"/>
                </a:lnTo>
                <a:lnTo>
                  <a:pt x="347" y="605"/>
                </a:lnTo>
                <a:lnTo>
                  <a:pt x="351" y="626"/>
                </a:lnTo>
                <a:lnTo>
                  <a:pt x="352" y="652"/>
                </a:lnTo>
                <a:lnTo>
                  <a:pt x="352" y="715"/>
                </a:lnTo>
                <a:lnTo>
                  <a:pt x="351" y="739"/>
                </a:lnTo>
                <a:lnTo>
                  <a:pt x="348" y="759"/>
                </a:lnTo>
                <a:lnTo>
                  <a:pt x="342" y="774"/>
                </a:lnTo>
                <a:lnTo>
                  <a:pt x="335" y="787"/>
                </a:lnTo>
                <a:lnTo>
                  <a:pt x="325" y="795"/>
                </a:lnTo>
                <a:lnTo>
                  <a:pt x="314" y="801"/>
                </a:lnTo>
                <a:lnTo>
                  <a:pt x="302" y="804"/>
                </a:lnTo>
                <a:lnTo>
                  <a:pt x="287" y="805"/>
                </a:lnTo>
                <a:lnTo>
                  <a:pt x="271" y="803"/>
                </a:lnTo>
                <a:lnTo>
                  <a:pt x="257" y="799"/>
                </a:lnTo>
                <a:lnTo>
                  <a:pt x="245" y="792"/>
                </a:lnTo>
                <a:lnTo>
                  <a:pt x="235" y="781"/>
                </a:lnTo>
                <a:lnTo>
                  <a:pt x="228" y="767"/>
                </a:lnTo>
                <a:lnTo>
                  <a:pt x="224" y="748"/>
                </a:lnTo>
                <a:lnTo>
                  <a:pt x="223" y="726"/>
                </a:lnTo>
                <a:lnTo>
                  <a:pt x="223" y="652"/>
                </a:lnTo>
                <a:lnTo>
                  <a:pt x="104" y="652"/>
                </a:lnTo>
                <a:lnTo>
                  <a:pt x="104" y="718"/>
                </a:lnTo>
                <a:lnTo>
                  <a:pt x="106" y="754"/>
                </a:lnTo>
                <a:lnTo>
                  <a:pt x="111" y="788"/>
                </a:lnTo>
                <a:lnTo>
                  <a:pt x="121" y="818"/>
                </a:lnTo>
                <a:lnTo>
                  <a:pt x="134" y="844"/>
                </a:lnTo>
                <a:lnTo>
                  <a:pt x="151" y="866"/>
                </a:lnTo>
                <a:lnTo>
                  <a:pt x="172" y="885"/>
                </a:lnTo>
                <a:lnTo>
                  <a:pt x="196" y="900"/>
                </a:lnTo>
                <a:lnTo>
                  <a:pt x="224" y="911"/>
                </a:lnTo>
                <a:lnTo>
                  <a:pt x="256" y="917"/>
                </a:lnTo>
                <a:lnTo>
                  <a:pt x="291" y="919"/>
                </a:lnTo>
                <a:lnTo>
                  <a:pt x="326" y="917"/>
                </a:lnTo>
                <a:lnTo>
                  <a:pt x="357" y="911"/>
                </a:lnTo>
                <a:lnTo>
                  <a:pt x="385" y="900"/>
                </a:lnTo>
                <a:lnTo>
                  <a:pt x="410" y="885"/>
                </a:lnTo>
                <a:lnTo>
                  <a:pt x="431" y="866"/>
                </a:lnTo>
                <a:lnTo>
                  <a:pt x="448" y="844"/>
                </a:lnTo>
                <a:lnTo>
                  <a:pt x="461" y="818"/>
                </a:lnTo>
                <a:lnTo>
                  <a:pt x="470" y="788"/>
                </a:lnTo>
                <a:lnTo>
                  <a:pt x="476" y="754"/>
                </a:lnTo>
                <a:lnTo>
                  <a:pt x="478" y="718"/>
                </a:lnTo>
                <a:lnTo>
                  <a:pt x="478" y="655"/>
                </a:lnTo>
                <a:lnTo>
                  <a:pt x="477" y="626"/>
                </a:lnTo>
                <a:lnTo>
                  <a:pt x="474" y="599"/>
                </a:lnTo>
                <a:lnTo>
                  <a:pt x="466" y="574"/>
                </a:lnTo>
                <a:lnTo>
                  <a:pt x="458" y="551"/>
                </a:lnTo>
                <a:lnTo>
                  <a:pt x="446" y="532"/>
                </a:lnTo>
                <a:lnTo>
                  <a:pt x="430" y="514"/>
                </a:lnTo>
                <a:lnTo>
                  <a:pt x="412" y="500"/>
                </a:lnTo>
                <a:lnTo>
                  <a:pt x="391" y="487"/>
                </a:lnTo>
                <a:lnTo>
                  <a:pt x="414" y="475"/>
                </a:lnTo>
                <a:lnTo>
                  <a:pt x="434" y="459"/>
                </a:lnTo>
                <a:lnTo>
                  <a:pt x="450" y="439"/>
                </a:lnTo>
                <a:lnTo>
                  <a:pt x="462" y="416"/>
                </a:lnTo>
                <a:lnTo>
                  <a:pt x="471" y="389"/>
                </a:lnTo>
                <a:lnTo>
                  <a:pt x="477" y="358"/>
                </a:lnTo>
                <a:lnTo>
                  <a:pt x="478" y="323"/>
                </a:lnTo>
                <a:lnTo>
                  <a:pt x="478" y="303"/>
                </a:lnTo>
                <a:lnTo>
                  <a:pt x="476" y="266"/>
                </a:lnTo>
                <a:lnTo>
                  <a:pt x="470" y="232"/>
                </a:lnTo>
                <a:lnTo>
                  <a:pt x="461" y="203"/>
                </a:lnTo>
                <a:lnTo>
                  <a:pt x="448" y="176"/>
                </a:lnTo>
                <a:lnTo>
                  <a:pt x="431" y="154"/>
                </a:lnTo>
                <a:lnTo>
                  <a:pt x="410" y="136"/>
                </a:lnTo>
                <a:lnTo>
                  <a:pt x="385" y="121"/>
                </a:lnTo>
                <a:lnTo>
                  <a:pt x="357" y="110"/>
                </a:lnTo>
                <a:lnTo>
                  <a:pt x="326" y="104"/>
                </a:lnTo>
                <a:lnTo>
                  <a:pt x="291" y="102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8" y="14"/>
                </a:lnTo>
                <a:lnTo>
                  <a:pt x="439" y="24"/>
                </a:lnTo>
                <a:lnTo>
                  <a:pt x="467" y="35"/>
                </a:lnTo>
                <a:lnTo>
                  <a:pt x="492" y="50"/>
                </a:lnTo>
                <a:lnTo>
                  <a:pt x="513" y="65"/>
                </a:lnTo>
                <a:lnTo>
                  <a:pt x="532" y="82"/>
                </a:lnTo>
                <a:lnTo>
                  <a:pt x="547" y="100"/>
                </a:lnTo>
                <a:lnTo>
                  <a:pt x="560" y="118"/>
                </a:lnTo>
                <a:lnTo>
                  <a:pt x="571" y="137"/>
                </a:lnTo>
                <a:lnTo>
                  <a:pt x="579" y="155"/>
                </a:lnTo>
                <a:lnTo>
                  <a:pt x="585" y="174"/>
                </a:lnTo>
                <a:lnTo>
                  <a:pt x="591" y="193"/>
                </a:lnTo>
                <a:lnTo>
                  <a:pt x="595" y="210"/>
                </a:lnTo>
                <a:lnTo>
                  <a:pt x="597" y="227"/>
                </a:lnTo>
                <a:lnTo>
                  <a:pt x="598" y="243"/>
                </a:lnTo>
                <a:lnTo>
                  <a:pt x="599" y="256"/>
                </a:lnTo>
                <a:lnTo>
                  <a:pt x="599" y="268"/>
                </a:lnTo>
                <a:lnTo>
                  <a:pt x="598" y="278"/>
                </a:lnTo>
                <a:lnTo>
                  <a:pt x="598" y="285"/>
                </a:lnTo>
                <a:lnTo>
                  <a:pt x="597" y="290"/>
                </a:lnTo>
                <a:lnTo>
                  <a:pt x="597" y="291"/>
                </a:lnTo>
                <a:lnTo>
                  <a:pt x="723" y="298"/>
                </a:lnTo>
                <a:lnTo>
                  <a:pt x="723" y="997"/>
                </a:lnTo>
                <a:lnTo>
                  <a:pt x="250" y="997"/>
                </a:lnTo>
                <a:lnTo>
                  <a:pt x="209" y="997"/>
                </a:lnTo>
                <a:lnTo>
                  <a:pt x="174" y="995"/>
                </a:lnTo>
                <a:lnTo>
                  <a:pt x="142" y="990"/>
                </a:lnTo>
                <a:lnTo>
                  <a:pt x="115" y="982"/>
                </a:lnTo>
                <a:lnTo>
                  <a:pt x="91" y="973"/>
                </a:lnTo>
                <a:lnTo>
                  <a:pt x="72" y="963"/>
                </a:lnTo>
                <a:lnTo>
                  <a:pt x="55" y="949"/>
                </a:lnTo>
                <a:lnTo>
                  <a:pt x="40" y="936"/>
                </a:lnTo>
                <a:lnTo>
                  <a:pt x="29" y="921"/>
                </a:lnTo>
                <a:lnTo>
                  <a:pt x="21" y="905"/>
                </a:lnTo>
                <a:lnTo>
                  <a:pt x="14" y="888"/>
                </a:lnTo>
                <a:lnTo>
                  <a:pt x="8" y="872"/>
                </a:lnTo>
                <a:lnTo>
                  <a:pt x="5" y="854"/>
                </a:lnTo>
                <a:lnTo>
                  <a:pt x="3" y="837"/>
                </a:lnTo>
                <a:lnTo>
                  <a:pt x="2" y="821"/>
                </a:lnTo>
                <a:lnTo>
                  <a:pt x="2" y="804"/>
                </a:lnTo>
                <a:lnTo>
                  <a:pt x="2" y="789"/>
                </a:lnTo>
                <a:lnTo>
                  <a:pt x="2" y="774"/>
                </a:lnTo>
                <a:lnTo>
                  <a:pt x="2" y="761"/>
                </a:lnTo>
                <a:lnTo>
                  <a:pt x="2" y="617"/>
                </a:lnTo>
                <a:lnTo>
                  <a:pt x="2" y="601"/>
                </a:lnTo>
                <a:lnTo>
                  <a:pt x="2" y="591"/>
                </a:lnTo>
                <a:lnTo>
                  <a:pt x="2" y="588"/>
                </a:lnTo>
                <a:lnTo>
                  <a:pt x="5" y="566"/>
                </a:lnTo>
                <a:lnTo>
                  <a:pt x="11" y="546"/>
                </a:lnTo>
                <a:lnTo>
                  <a:pt x="20" y="530"/>
                </a:lnTo>
                <a:lnTo>
                  <a:pt x="30" y="516"/>
                </a:lnTo>
                <a:lnTo>
                  <a:pt x="41" y="505"/>
                </a:lnTo>
                <a:lnTo>
                  <a:pt x="52" y="496"/>
                </a:lnTo>
                <a:lnTo>
                  <a:pt x="61" y="490"/>
                </a:lnTo>
                <a:lnTo>
                  <a:pt x="67" y="487"/>
                </a:lnTo>
                <a:lnTo>
                  <a:pt x="69" y="486"/>
                </a:lnTo>
                <a:lnTo>
                  <a:pt x="51" y="468"/>
                </a:lnTo>
                <a:lnTo>
                  <a:pt x="36" y="449"/>
                </a:lnTo>
                <a:lnTo>
                  <a:pt x="24" y="426"/>
                </a:lnTo>
                <a:lnTo>
                  <a:pt x="16" y="403"/>
                </a:lnTo>
                <a:lnTo>
                  <a:pt x="9" y="379"/>
                </a:lnTo>
                <a:lnTo>
                  <a:pt x="4" y="358"/>
                </a:lnTo>
                <a:lnTo>
                  <a:pt x="2" y="337"/>
                </a:lnTo>
                <a:lnTo>
                  <a:pt x="1" y="319"/>
                </a:lnTo>
                <a:lnTo>
                  <a:pt x="0" y="306"/>
                </a:lnTo>
                <a:lnTo>
                  <a:pt x="1" y="296"/>
                </a:lnTo>
                <a:lnTo>
                  <a:pt x="1" y="293"/>
                </a:lnTo>
                <a:lnTo>
                  <a:pt x="5" y="251"/>
                </a:lnTo>
                <a:lnTo>
                  <a:pt x="14" y="214"/>
                </a:lnTo>
                <a:lnTo>
                  <a:pt x="24" y="179"/>
                </a:lnTo>
                <a:lnTo>
                  <a:pt x="36" y="149"/>
                </a:lnTo>
                <a:lnTo>
                  <a:pt x="52" y="122"/>
                </a:lnTo>
                <a:lnTo>
                  <a:pt x="68" y="100"/>
                </a:lnTo>
                <a:lnTo>
                  <a:pt x="86" y="79"/>
                </a:lnTo>
                <a:lnTo>
                  <a:pt x="105" y="62"/>
                </a:lnTo>
                <a:lnTo>
                  <a:pt x="124" y="48"/>
                </a:lnTo>
                <a:lnTo>
                  <a:pt x="144" y="35"/>
                </a:lnTo>
                <a:lnTo>
                  <a:pt x="164" y="26"/>
                </a:lnTo>
                <a:lnTo>
                  <a:pt x="183" y="18"/>
                </a:lnTo>
                <a:lnTo>
                  <a:pt x="202" y="11"/>
                </a:lnTo>
                <a:lnTo>
                  <a:pt x="221" y="7"/>
                </a:lnTo>
                <a:lnTo>
                  <a:pt x="237" y="4"/>
                </a:lnTo>
                <a:lnTo>
                  <a:pt x="252" y="2"/>
                </a:lnTo>
                <a:lnTo>
                  <a:pt x="264" y="1"/>
                </a:lnTo>
                <a:lnTo>
                  <a:pt x="276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8478" y="5540558"/>
            <a:ext cx="252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08478" y="5179560"/>
            <a:ext cx="25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196381" y="5448299"/>
            <a:ext cx="650639" cy="625476"/>
            <a:chOff x="4967288" y="5026025"/>
            <a:chExt cx="574676" cy="552451"/>
          </a:xfrm>
          <a:solidFill>
            <a:schemeClr val="bg1"/>
          </a:solidFill>
        </p:grpSpPr>
        <p:sp>
          <p:nvSpPr>
            <p:cNvPr id="79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Colorful Three Topics Agenda for PowerPoint</a:t>
            </a: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157663" y="5081587"/>
            <a:ext cx="482600" cy="1239838"/>
          </a:xfrm>
          <a:custGeom>
            <a:avLst/>
            <a:gdLst>
              <a:gd name="T0" fmla="*/ 304 w 304"/>
              <a:gd name="T1" fmla="*/ 0 h 781"/>
              <a:gd name="T2" fmla="*/ 304 w 304"/>
              <a:gd name="T3" fmla="*/ 702 h 781"/>
              <a:gd name="T4" fmla="*/ 0 w 304"/>
              <a:gd name="T5" fmla="*/ 781 h 781"/>
              <a:gd name="T6" fmla="*/ 0 w 304"/>
              <a:gd name="T7" fmla="*/ 82 h 781"/>
              <a:gd name="T8" fmla="*/ 304 w 304"/>
              <a:gd name="T9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781">
                <a:moveTo>
                  <a:pt x="304" y="0"/>
                </a:moveTo>
                <a:lnTo>
                  <a:pt x="304" y="702"/>
                </a:lnTo>
                <a:lnTo>
                  <a:pt x="0" y="781"/>
                </a:lnTo>
                <a:lnTo>
                  <a:pt x="0" y="82"/>
                </a:lnTo>
                <a:lnTo>
                  <a:pt x="30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640263" y="5081587"/>
            <a:ext cx="2747962" cy="1114425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7388225" y="5081587"/>
            <a:ext cx="476250" cy="1239838"/>
          </a:xfrm>
          <a:custGeom>
            <a:avLst/>
            <a:gdLst>
              <a:gd name="T0" fmla="*/ 0 w 300"/>
              <a:gd name="T1" fmla="*/ 0 h 781"/>
              <a:gd name="T2" fmla="*/ 300 w 300"/>
              <a:gd name="T3" fmla="*/ 75 h 781"/>
              <a:gd name="T4" fmla="*/ 299 w 300"/>
              <a:gd name="T5" fmla="*/ 75 h 781"/>
              <a:gd name="T6" fmla="*/ 299 w 300"/>
              <a:gd name="T7" fmla="*/ 781 h 781"/>
              <a:gd name="T8" fmla="*/ 0 w 300"/>
              <a:gd name="T9" fmla="*/ 702 h 781"/>
              <a:gd name="T10" fmla="*/ 0 w 300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781">
                <a:moveTo>
                  <a:pt x="0" y="0"/>
                </a:moveTo>
                <a:lnTo>
                  <a:pt x="300" y="75"/>
                </a:lnTo>
                <a:lnTo>
                  <a:pt x="299" y="75"/>
                </a:lnTo>
                <a:lnTo>
                  <a:pt x="299" y="781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7862888" y="5200650"/>
            <a:ext cx="1317624" cy="1120775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0"/>
          <p:cNvSpPr>
            <a:spLocks noEditPoints="1"/>
          </p:cNvSpPr>
          <p:nvPr/>
        </p:nvSpPr>
        <p:spPr bwMode="auto">
          <a:xfrm>
            <a:off x="3009900" y="4738687"/>
            <a:ext cx="1147762" cy="1582738"/>
          </a:xfrm>
          <a:custGeom>
            <a:avLst/>
            <a:gdLst>
              <a:gd name="T0" fmla="*/ 196 w 723"/>
              <a:gd name="T1" fmla="*/ 121 h 997"/>
              <a:gd name="T2" fmla="*/ 121 w 723"/>
              <a:gd name="T3" fmla="*/ 203 h 997"/>
              <a:gd name="T4" fmla="*/ 104 w 723"/>
              <a:gd name="T5" fmla="*/ 346 h 997"/>
              <a:gd name="T6" fmla="*/ 228 w 723"/>
              <a:gd name="T7" fmla="*/ 254 h 997"/>
              <a:gd name="T8" fmla="*/ 271 w 723"/>
              <a:gd name="T9" fmla="*/ 218 h 997"/>
              <a:gd name="T10" fmla="*/ 325 w 723"/>
              <a:gd name="T11" fmla="*/ 226 h 997"/>
              <a:gd name="T12" fmla="*/ 351 w 723"/>
              <a:gd name="T13" fmla="*/ 283 h 997"/>
              <a:gd name="T14" fmla="*/ 347 w 723"/>
              <a:gd name="T15" fmla="*/ 392 h 997"/>
              <a:gd name="T16" fmla="*/ 309 w 723"/>
              <a:gd name="T17" fmla="*/ 432 h 997"/>
              <a:gd name="T18" fmla="*/ 228 w 723"/>
              <a:gd name="T19" fmla="*/ 550 h 997"/>
              <a:gd name="T20" fmla="*/ 321 w 723"/>
              <a:gd name="T21" fmla="*/ 563 h 997"/>
              <a:gd name="T22" fmla="*/ 351 w 723"/>
              <a:gd name="T23" fmla="*/ 626 h 997"/>
              <a:gd name="T24" fmla="*/ 348 w 723"/>
              <a:gd name="T25" fmla="*/ 759 h 997"/>
              <a:gd name="T26" fmla="*/ 314 w 723"/>
              <a:gd name="T27" fmla="*/ 801 h 997"/>
              <a:gd name="T28" fmla="*/ 257 w 723"/>
              <a:gd name="T29" fmla="*/ 799 h 997"/>
              <a:gd name="T30" fmla="*/ 224 w 723"/>
              <a:gd name="T31" fmla="*/ 748 h 997"/>
              <a:gd name="T32" fmla="*/ 104 w 723"/>
              <a:gd name="T33" fmla="*/ 718 h 997"/>
              <a:gd name="T34" fmla="*/ 134 w 723"/>
              <a:gd name="T35" fmla="*/ 844 h 997"/>
              <a:gd name="T36" fmla="*/ 224 w 723"/>
              <a:gd name="T37" fmla="*/ 911 h 997"/>
              <a:gd name="T38" fmla="*/ 357 w 723"/>
              <a:gd name="T39" fmla="*/ 911 h 997"/>
              <a:gd name="T40" fmla="*/ 448 w 723"/>
              <a:gd name="T41" fmla="*/ 844 h 997"/>
              <a:gd name="T42" fmla="*/ 478 w 723"/>
              <a:gd name="T43" fmla="*/ 718 h 997"/>
              <a:gd name="T44" fmla="*/ 466 w 723"/>
              <a:gd name="T45" fmla="*/ 574 h 997"/>
              <a:gd name="T46" fmla="*/ 412 w 723"/>
              <a:gd name="T47" fmla="*/ 500 h 997"/>
              <a:gd name="T48" fmla="*/ 450 w 723"/>
              <a:gd name="T49" fmla="*/ 439 h 997"/>
              <a:gd name="T50" fmla="*/ 478 w 723"/>
              <a:gd name="T51" fmla="*/ 323 h 997"/>
              <a:gd name="T52" fmla="*/ 461 w 723"/>
              <a:gd name="T53" fmla="*/ 203 h 997"/>
              <a:gd name="T54" fmla="*/ 385 w 723"/>
              <a:gd name="T55" fmla="*/ 121 h 997"/>
              <a:gd name="T56" fmla="*/ 284 w 723"/>
              <a:gd name="T57" fmla="*/ 0 h 997"/>
              <a:gd name="T58" fmla="*/ 373 w 723"/>
              <a:gd name="T59" fmla="*/ 6 h 997"/>
              <a:gd name="T60" fmla="*/ 492 w 723"/>
              <a:gd name="T61" fmla="*/ 50 h 997"/>
              <a:gd name="T62" fmla="*/ 560 w 723"/>
              <a:gd name="T63" fmla="*/ 118 h 997"/>
              <a:gd name="T64" fmla="*/ 591 w 723"/>
              <a:gd name="T65" fmla="*/ 193 h 997"/>
              <a:gd name="T66" fmla="*/ 599 w 723"/>
              <a:gd name="T67" fmla="*/ 256 h 997"/>
              <a:gd name="T68" fmla="*/ 597 w 723"/>
              <a:gd name="T69" fmla="*/ 290 h 997"/>
              <a:gd name="T70" fmla="*/ 250 w 723"/>
              <a:gd name="T71" fmla="*/ 997 h 997"/>
              <a:gd name="T72" fmla="*/ 115 w 723"/>
              <a:gd name="T73" fmla="*/ 982 h 997"/>
              <a:gd name="T74" fmla="*/ 40 w 723"/>
              <a:gd name="T75" fmla="*/ 936 h 997"/>
              <a:gd name="T76" fmla="*/ 8 w 723"/>
              <a:gd name="T77" fmla="*/ 872 h 997"/>
              <a:gd name="T78" fmla="*/ 2 w 723"/>
              <a:gd name="T79" fmla="*/ 804 h 997"/>
              <a:gd name="T80" fmla="*/ 2 w 723"/>
              <a:gd name="T81" fmla="*/ 617 h 997"/>
              <a:gd name="T82" fmla="*/ 5 w 723"/>
              <a:gd name="T83" fmla="*/ 566 h 997"/>
              <a:gd name="T84" fmla="*/ 41 w 723"/>
              <a:gd name="T85" fmla="*/ 505 h 997"/>
              <a:gd name="T86" fmla="*/ 69 w 723"/>
              <a:gd name="T87" fmla="*/ 486 h 997"/>
              <a:gd name="T88" fmla="*/ 16 w 723"/>
              <a:gd name="T89" fmla="*/ 403 h 997"/>
              <a:gd name="T90" fmla="*/ 1 w 723"/>
              <a:gd name="T91" fmla="*/ 319 h 997"/>
              <a:gd name="T92" fmla="*/ 5 w 723"/>
              <a:gd name="T93" fmla="*/ 251 h 997"/>
              <a:gd name="T94" fmla="*/ 52 w 723"/>
              <a:gd name="T95" fmla="*/ 122 h 997"/>
              <a:gd name="T96" fmla="*/ 124 w 723"/>
              <a:gd name="T97" fmla="*/ 48 h 997"/>
              <a:gd name="T98" fmla="*/ 202 w 723"/>
              <a:gd name="T99" fmla="*/ 11 h 997"/>
              <a:gd name="T100" fmla="*/ 264 w 723"/>
              <a:gd name="T101" fmla="*/ 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3" h="997">
                <a:moveTo>
                  <a:pt x="291" y="102"/>
                </a:moveTo>
                <a:lnTo>
                  <a:pt x="256" y="104"/>
                </a:lnTo>
                <a:lnTo>
                  <a:pt x="224" y="110"/>
                </a:lnTo>
                <a:lnTo>
                  <a:pt x="196" y="121"/>
                </a:lnTo>
                <a:lnTo>
                  <a:pt x="172" y="136"/>
                </a:lnTo>
                <a:lnTo>
                  <a:pt x="151" y="154"/>
                </a:lnTo>
                <a:lnTo>
                  <a:pt x="134" y="176"/>
                </a:lnTo>
                <a:lnTo>
                  <a:pt x="121" y="203"/>
                </a:lnTo>
                <a:lnTo>
                  <a:pt x="111" y="232"/>
                </a:lnTo>
                <a:lnTo>
                  <a:pt x="106" y="266"/>
                </a:lnTo>
                <a:lnTo>
                  <a:pt x="104" y="303"/>
                </a:lnTo>
                <a:lnTo>
                  <a:pt x="104" y="346"/>
                </a:lnTo>
                <a:lnTo>
                  <a:pt x="223" y="346"/>
                </a:lnTo>
                <a:lnTo>
                  <a:pt x="223" y="294"/>
                </a:lnTo>
                <a:lnTo>
                  <a:pt x="224" y="273"/>
                </a:lnTo>
                <a:lnTo>
                  <a:pt x="228" y="254"/>
                </a:lnTo>
                <a:lnTo>
                  <a:pt x="235" y="239"/>
                </a:lnTo>
                <a:lnTo>
                  <a:pt x="245" y="229"/>
                </a:lnTo>
                <a:lnTo>
                  <a:pt x="257" y="222"/>
                </a:lnTo>
                <a:lnTo>
                  <a:pt x="271" y="218"/>
                </a:lnTo>
                <a:lnTo>
                  <a:pt x="287" y="216"/>
                </a:lnTo>
                <a:lnTo>
                  <a:pt x="302" y="217"/>
                </a:lnTo>
                <a:lnTo>
                  <a:pt x="314" y="220"/>
                </a:lnTo>
                <a:lnTo>
                  <a:pt x="325" y="226"/>
                </a:lnTo>
                <a:lnTo>
                  <a:pt x="335" y="234"/>
                </a:lnTo>
                <a:lnTo>
                  <a:pt x="342" y="247"/>
                </a:lnTo>
                <a:lnTo>
                  <a:pt x="348" y="262"/>
                </a:lnTo>
                <a:lnTo>
                  <a:pt x="351" y="283"/>
                </a:lnTo>
                <a:lnTo>
                  <a:pt x="352" y="307"/>
                </a:lnTo>
                <a:lnTo>
                  <a:pt x="352" y="351"/>
                </a:lnTo>
                <a:lnTo>
                  <a:pt x="351" y="374"/>
                </a:lnTo>
                <a:lnTo>
                  <a:pt x="347" y="392"/>
                </a:lnTo>
                <a:lnTo>
                  <a:pt x="341" y="406"/>
                </a:lnTo>
                <a:lnTo>
                  <a:pt x="333" y="418"/>
                </a:lnTo>
                <a:lnTo>
                  <a:pt x="321" y="426"/>
                </a:lnTo>
                <a:lnTo>
                  <a:pt x="309" y="432"/>
                </a:lnTo>
                <a:lnTo>
                  <a:pt x="294" y="435"/>
                </a:lnTo>
                <a:lnTo>
                  <a:pt x="277" y="436"/>
                </a:lnTo>
                <a:lnTo>
                  <a:pt x="228" y="436"/>
                </a:lnTo>
                <a:lnTo>
                  <a:pt x="228" y="550"/>
                </a:lnTo>
                <a:lnTo>
                  <a:pt x="270" y="550"/>
                </a:lnTo>
                <a:lnTo>
                  <a:pt x="290" y="551"/>
                </a:lnTo>
                <a:lnTo>
                  <a:pt x="307" y="555"/>
                </a:lnTo>
                <a:lnTo>
                  <a:pt x="321" y="563"/>
                </a:lnTo>
                <a:lnTo>
                  <a:pt x="333" y="573"/>
                </a:lnTo>
                <a:lnTo>
                  <a:pt x="342" y="588"/>
                </a:lnTo>
                <a:lnTo>
                  <a:pt x="347" y="605"/>
                </a:lnTo>
                <a:lnTo>
                  <a:pt x="351" y="626"/>
                </a:lnTo>
                <a:lnTo>
                  <a:pt x="352" y="652"/>
                </a:lnTo>
                <a:lnTo>
                  <a:pt x="352" y="715"/>
                </a:lnTo>
                <a:lnTo>
                  <a:pt x="351" y="739"/>
                </a:lnTo>
                <a:lnTo>
                  <a:pt x="348" y="759"/>
                </a:lnTo>
                <a:lnTo>
                  <a:pt x="342" y="774"/>
                </a:lnTo>
                <a:lnTo>
                  <a:pt x="335" y="787"/>
                </a:lnTo>
                <a:lnTo>
                  <a:pt x="325" y="795"/>
                </a:lnTo>
                <a:lnTo>
                  <a:pt x="314" y="801"/>
                </a:lnTo>
                <a:lnTo>
                  <a:pt x="302" y="804"/>
                </a:lnTo>
                <a:lnTo>
                  <a:pt x="287" y="805"/>
                </a:lnTo>
                <a:lnTo>
                  <a:pt x="271" y="803"/>
                </a:lnTo>
                <a:lnTo>
                  <a:pt x="257" y="799"/>
                </a:lnTo>
                <a:lnTo>
                  <a:pt x="245" y="792"/>
                </a:lnTo>
                <a:lnTo>
                  <a:pt x="235" y="781"/>
                </a:lnTo>
                <a:lnTo>
                  <a:pt x="228" y="767"/>
                </a:lnTo>
                <a:lnTo>
                  <a:pt x="224" y="748"/>
                </a:lnTo>
                <a:lnTo>
                  <a:pt x="223" y="726"/>
                </a:lnTo>
                <a:lnTo>
                  <a:pt x="223" y="652"/>
                </a:lnTo>
                <a:lnTo>
                  <a:pt x="104" y="652"/>
                </a:lnTo>
                <a:lnTo>
                  <a:pt x="104" y="718"/>
                </a:lnTo>
                <a:lnTo>
                  <a:pt x="106" y="754"/>
                </a:lnTo>
                <a:lnTo>
                  <a:pt x="111" y="788"/>
                </a:lnTo>
                <a:lnTo>
                  <a:pt x="121" y="818"/>
                </a:lnTo>
                <a:lnTo>
                  <a:pt x="134" y="844"/>
                </a:lnTo>
                <a:lnTo>
                  <a:pt x="151" y="866"/>
                </a:lnTo>
                <a:lnTo>
                  <a:pt x="172" y="885"/>
                </a:lnTo>
                <a:lnTo>
                  <a:pt x="196" y="900"/>
                </a:lnTo>
                <a:lnTo>
                  <a:pt x="224" y="911"/>
                </a:lnTo>
                <a:lnTo>
                  <a:pt x="256" y="917"/>
                </a:lnTo>
                <a:lnTo>
                  <a:pt x="291" y="919"/>
                </a:lnTo>
                <a:lnTo>
                  <a:pt x="326" y="917"/>
                </a:lnTo>
                <a:lnTo>
                  <a:pt x="357" y="911"/>
                </a:lnTo>
                <a:lnTo>
                  <a:pt x="385" y="900"/>
                </a:lnTo>
                <a:lnTo>
                  <a:pt x="410" y="885"/>
                </a:lnTo>
                <a:lnTo>
                  <a:pt x="431" y="866"/>
                </a:lnTo>
                <a:lnTo>
                  <a:pt x="448" y="844"/>
                </a:lnTo>
                <a:lnTo>
                  <a:pt x="461" y="818"/>
                </a:lnTo>
                <a:lnTo>
                  <a:pt x="470" y="788"/>
                </a:lnTo>
                <a:lnTo>
                  <a:pt x="476" y="754"/>
                </a:lnTo>
                <a:lnTo>
                  <a:pt x="478" y="718"/>
                </a:lnTo>
                <a:lnTo>
                  <a:pt x="478" y="655"/>
                </a:lnTo>
                <a:lnTo>
                  <a:pt x="477" y="626"/>
                </a:lnTo>
                <a:lnTo>
                  <a:pt x="474" y="599"/>
                </a:lnTo>
                <a:lnTo>
                  <a:pt x="466" y="574"/>
                </a:lnTo>
                <a:lnTo>
                  <a:pt x="458" y="551"/>
                </a:lnTo>
                <a:lnTo>
                  <a:pt x="446" y="532"/>
                </a:lnTo>
                <a:lnTo>
                  <a:pt x="430" y="514"/>
                </a:lnTo>
                <a:lnTo>
                  <a:pt x="412" y="500"/>
                </a:lnTo>
                <a:lnTo>
                  <a:pt x="391" y="487"/>
                </a:lnTo>
                <a:lnTo>
                  <a:pt x="414" y="475"/>
                </a:lnTo>
                <a:lnTo>
                  <a:pt x="434" y="459"/>
                </a:lnTo>
                <a:lnTo>
                  <a:pt x="450" y="439"/>
                </a:lnTo>
                <a:lnTo>
                  <a:pt x="462" y="416"/>
                </a:lnTo>
                <a:lnTo>
                  <a:pt x="471" y="389"/>
                </a:lnTo>
                <a:lnTo>
                  <a:pt x="477" y="358"/>
                </a:lnTo>
                <a:lnTo>
                  <a:pt x="478" y="323"/>
                </a:lnTo>
                <a:lnTo>
                  <a:pt x="478" y="303"/>
                </a:lnTo>
                <a:lnTo>
                  <a:pt x="476" y="266"/>
                </a:lnTo>
                <a:lnTo>
                  <a:pt x="470" y="232"/>
                </a:lnTo>
                <a:lnTo>
                  <a:pt x="461" y="203"/>
                </a:lnTo>
                <a:lnTo>
                  <a:pt x="448" y="176"/>
                </a:lnTo>
                <a:lnTo>
                  <a:pt x="431" y="154"/>
                </a:lnTo>
                <a:lnTo>
                  <a:pt x="410" y="136"/>
                </a:lnTo>
                <a:lnTo>
                  <a:pt x="385" y="121"/>
                </a:lnTo>
                <a:lnTo>
                  <a:pt x="357" y="110"/>
                </a:lnTo>
                <a:lnTo>
                  <a:pt x="326" y="104"/>
                </a:lnTo>
                <a:lnTo>
                  <a:pt x="291" y="102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8" y="14"/>
                </a:lnTo>
                <a:lnTo>
                  <a:pt x="439" y="24"/>
                </a:lnTo>
                <a:lnTo>
                  <a:pt x="467" y="35"/>
                </a:lnTo>
                <a:lnTo>
                  <a:pt x="492" y="50"/>
                </a:lnTo>
                <a:lnTo>
                  <a:pt x="513" y="65"/>
                </a:lnTo>
                <a:lnTo>
                  <a:pt x="532" y="82"/>
                </a:lnTo>
                <a:lnTo>
                  <a:pt x="547" y="100"/>
                </a:lnTo>
                <a:lnTo>
                  <a:pt x="560" y="118"/>
                </a:lnTo>
                <a:lnTo>
                  <a:pt x="571" y="137"/>
                </a:lnTo>
                <a:lnTo>
                  <a:pt x="579" y="155"/>
                </a:lnTo>
                <a:lnTo>
                  <a:pt x="585" y="174"/>
                </a:lnTo>
                <a:lnTo>
                  <a:pt x="591" y="193"/>
                </a:lnTo>
                <a:lnTo>
                  <a:pt x="595" y="210"/>
                </a:lnTo>
                <a:lnTo>
                  <a:pt x="597" y="227"/>
                </a:lnTo>
                <a:lnTo>
                  <a:pt x="598" y="243"/>
                </a:lnTo>
                <a:lnTo>
                  <a:pt x="599" y="256"/>
                </a:lnTo>
                <a:lnTo>
                  <a:pt x="599" y="268"/>
                </a:lnTo>
                <a:lnTo>
                  <a:pt x="598" y="278"/>
                </a:lnTo>
                <a:lnTo>
                  <a:pt x="598" y="285"/>
                </a:lnTo>
                <a:lnTo>
                  <a:pt x="597" y="290"/>
                </a:lnTo>
                <a:lnTo>
                  <a:pt x="597" y="291"/>
                </a:lnTo>
                <a:lnTo>
                  <a:pt x="723" y="298"/>
                </a:lnTo>
                <a:lnTo>
                  <a:pt x="723" y="997"/>
                </a:lnTo>
                <a:lnTo>
                  <a:pt x="250" y="997"/>
                </a:lnTo>
                <a:lnTo>
                  <a:pt x="209" y="997"/>
                </a:lnTo>
                <a:lnTo>
                  <a:pt x="174" y="995"/>
                </a:lnTo>
                <a:lnTo>
                  <a:pt x="142" y="990"/>
                </a:lnTo>
                <a:lnTo>
                  <a:pt x="115" y="982"/>
                </a:lnTo>
                <a:lnTo>
                  <a:pt x="91" y="973"/>
                </a:lnTo>
                <a:lnTo>
                  <a:pt x="72" y="963"/>
                </a:lnTo>
                <a:lnTo>
                  <a:pt x="55" y="949"/>
                </a:lnTo>
                <a:lnTo>
                  <a:pt x="40" y="936"/>
                </a:lnTo>
                <a:lnTo>
                  <a:pt x="29" y="921"/>
                </a:lnTo>
                <a:lnTo>
                  <a:pt x="21" y="905"/>
                </a:lnTo>
                <a:lnTo>
                  <a:pt x="14" y="888"/>
                </a:lnTo>
                <a:lnTo>
                  <a:pt x="8" y="872"/>
                </a:lnTo>
                <a:lnTo>
                  <a:pt x="5" y="854"/>
                </a:lnTo>
                <a:lnTo>
                  <a:pt x="3" y="837"/>
                </a:lnTo>
                <a:lnTo>
                  <a:pt x="2" y="821"/>
                </a:lnTo>
                <a:lnTo>
                  <a:pt x="2" y="804"/>
                </a:lnTo>
                <a:lnTo>
                  <a:pt x="2" y="789"/>
                </a:lnTo>
                <a:lnTo>
                  <a:pt x="2" y="774"/>
                </a:lnTo>
                <a:lnTo>
                  <a:pt x="2" y="761"/>
                </a:lnTo>
                <a:lnTo>
                  <a:pt x="2" y="617"/>
                </a:lnTo>
                <a:lnTo>
                  <a:pt x="2" y="601"/>
                </a:lnTo>
                <a:lnTo>
                  <a:pt x="2" y="591"/>
                </a:lnTo>
                <a:lnTo>
                  <a:pt x="2" y="588"/>
                </a:lnTo>
                <a:lnTo>
                  <a:pt x="5" y="566"/>
                </a:lnTo>
                <a:lnTo>
                  <a:pt x="11" y="546"/>
                </a:lnTo>
                <a:lnTo>
                  <a:pt x="20" y="530"/>
                </a:lnTo>
                <a:lnTo>
                  <a:pt x="30" y="516"/>
                </a:lnTo>
                <a:lnTo>
                  <a:pt x="41" y="505"/>
                </a:lnTo>
                <a:lnTo>
                  <a:pt x="52" y="496"/>
                </a:lnTo>
                <a:lnTo>
                  <a:pt x="61" y="490"/>
                </a:lnTo>
                <a:lnTo>
                  <a:pt x="67" y="487"/>
                </a:lnTo>
                <a:lnTo>
                  <a:pt x="69" y="486"/>
                </a:lnTo>
                <a:lnTo>
                  <a:pt x="51" y="468"/>
                </a:lnTo>
                <a:lnTo>
                  <a:pt x="36" y="449"/>
                </a:lnTo>
                <a:lnTo>
                  <a:pt x="24" y="426"/>
                </a:lnTo>
                <a:lnTo>
                  <a:pt x="16" y="403"/>
                </a:lnTo>
                <a:lnTo>
                  <a:pt x="9" y="379"/>
                </a:lnTo>
                <a:lnTo>
                  <a:pt x="4" y="358"/>
                </a:lnTo>
                <a:lnTo>
                  <a:pt x="2" y="337"/>
                </a:lnTo>
                <a:lnTo>
                  <a:pt x="1" y="319"/>
                </a:lnTo>
                <a:lnTo>
                  <a:pt x="0" y="306"/>
                </a:lnTo>
                <a:lnTo>
                  <a:pt x="1" y="296"/>
                </a:lnTo>
                <a:lnTo>
                  <a:pt x="1" y="293"/>
                </a:lnTo>
                <a:lnTo>
                  <a:pt x="5" y="251"/>
                </a:lnTo>
                <a:lnTo>
                  <a:pt x="14" y="214"/>
                </a:lnTo>
                <a:lnTo>
                  <a:pt x="24" y="179"/>
                </a:lnTo>
                <a:lnTo>
                  <a:pt x="36" y="149"/>
                </a:lnTo>
                <a:lnTo>
                  <a:pt x="52" y="122"/>
                </a:lnTo>
                <a:lnTo>
                  <a:pt x="68" y="100"/>
                </a:lnTo>
                <a:lnTo>
                  <a:pt x="86" y="79"/>
                </a:lnTo>
                <a:lnTo>
                  <a:pt x="105" y="62"/>
                </a:lnTo>
                <a:lnTo>
                  <a:pt x="124" y="48"/>
                </a:lnTo>
                <a:lnTo>
                  <a:pt x="144" y="35"/>
                </a:lnTo>
                <a:lnTo>
                  <a:pt x="164" y="26"/>
                </a:lnTo>
                <a:lnTo>
                  <a:pt x="183" y="18"/>
                </a:lnTo>
                <a:lnTo>
                  <a:pt x="202" y="11"/>
                </a:lnTo>
                <a:lnTo>
                  <a:pt x="221" y="7"/>
                </a:lnTo>
                <a:lnTo>
                  <a:pt x="237" y="4"/>
                </a:lnTo>
                <a:lnTo>
                  <a:pt x="252" y="2"/>
                </a:lnTo>
                <a:lnTo>
                  <a:pt x="264" y="1"/>
                </a:lnTo>
                <a:lnTo>
                  <a:pt x="276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08478" y="5540558"/>
            <a:ext cx="252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08478" y="5179560"/>
            <a:ext cx="253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196381" y="5448299"/>
            <a:ext cx="650639" cy="625476"/>
            <a:chOff x="4967288" y="5026025"/>
            <a:chExt cx="574676" cy="552451"/>
          </a:xfrm>
          <a:solidFill>
            <a:schemeClr val="bg1"/>
          </a:solidFill>
        </p:grpSpPr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640263" y="1619250"/>
            <a:ext cx="2747962" cy="112236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51"/>
          <p:cNvSpPr>
            <a:spLocks noEditPoints="1"/>
          </p:cNvSpPr>
          <p:nvPr/>
        </p:nvSpPr>
        <p:spPr bwMode="auto">
          <a:xfrm>
            <a:off x="3021013" y="1295400"/>
            <a:ext cx="1152525" cy="1571625"/>
          </a:xfrm>
          <a:custGeom>
            <a:avLst/>
            <a:gdLst>
              <a:gd name="T0" fmla="*/ 256 w 726"/>
              <a:gd name="T1" fmla="*/ 110 h 990"/>
              <a:gd name="T2" fmla="*/ 242 w 726"/>
              <a:gd name="T3" fmla="*/ 141 h 990"/>
              <a:gd name="T4" fmla="*/ 222 w 726"/>
              <a:gd name="T5" fmla="*/ 169 h 990"/>
              <a:gd name="T6" fmla="*/ 194 w 726"/>
              <a:gd name="T7" fmla="*/ 191 h 990"/>
              <a:gd name="T8" fmla="*/ 156 w 726"/>
              <a:gd name="T9" fmla="*/ 204 h 990"/>
              <a:gd name="T10" fmla="*/ 102 w 726"/>
              <a:gd name="T11" fmla="*/ 209 h 990"/>
              <a:gd name="T12" fmla="*/ 215 w 726"/>
              <a:gd name="T13" fmla="*/ 313 h 990"/>
              <a:gd name="T14" fmla="*/ 360 w 726"/>
              <a:gd name="T15" fmla="*/ 911 h 990"/>
              <a:gd name="T16" fmla="*/ 262 w 726"/>
              <a:gd name="T17" fmla="*/ 93 h 990"/>
              <a:gd name="T18" fmla="*/ 421 w 726"/>
              <a:gd name="T19" fmla="*/ 1 h 990"/>
              <a:gd name="T20" fmla="*/ 442 w 726"/>
              <a:gd name="T21" fmla="*/ 7 h 990"/>
              <a:gd name="T22" fmla="*/ 452 w 726"/>
              <a:gd name="T23" fmla="*/ 17 h 990"/>
              <a:gd name="T24" fmla="*/ 454 w 726"/>
              <a:gd name="T25" fmla="*/ 23 h 990"/>
              <a:gd name="T26" fmla="*/ 455 w 726"/>
              <a:gd name="T27" fmla="*/ 284 h 990"/>
              <a:gd name="T28" fmla="*/ 726 w 726"/>
              <a:gd name="T29" fmla="*/ 988 h 990"/>
              <a:gd name="T30" fmla="*/ 413 w 726"/>
              <a:gd name="T31" fmla="*/ 989 h 990"/>
              <a:gd name="T32" fmla="*/ 413 w 726"/>
              <a:gd name="T33" fmla="*/ 989 h 990"/>
              <a:gd name="T34" fmla="*/ 361 w 726"/>
              <a:gd name="T35" fmla="*/ 990 h 990"/>
              <a:gd name="T36" fmla="*/ 299 w 726"/>
              <a:gd name="T37" fmla="*/ 990 h 990"/>
              <a:gd name="T38" fmla="*/ 234 w 726"/>
              <a:gd name="T39" fmla="*/ 990 h 990"/>
              <a:gd name="T40" fmla="*/ 190 w 726"/>
              <a:gd name="T41" fmla="*/ 988 h 990"/>
              <a:gd name="T42" fmla="*/ 165 w 726"/>
              <a:gd name="T43" fmla="*/ 979 h 990"/>
              <a:gd name="T44" fmla="*/ 152 w 726"/>
              <a:gd name="T45" fmla="*/ 966 h 990"/>
              <a:gd name="T46" fmla="*/ 145 w 726"/>
              <a:gd name="T47" fmla="*/ 952 h 990"/>
              <a:gd name="T48" fmla="*/ 143 w 726"/>
              <a:gd name="T49" fmla="*/ 943 h 990"/>
              <a:gd name="T50" fmla="*/ 141 w 726"/>
              <a:gd name="T51" fmla="*/ 394 h 990"/>
              <a:gd name="T52" fmla="*/ 48 w 726"/>
              <a:gd name="T53" fmla="*/ 393 h 990"/>
              <a:gd name="T54" fmla="*/ 22 w 726"/>
              <a:gd name="T55" fmla="*/ 386 h 990"/>
              <a:gd name="T56" fmla="*/ 9 w 726"/>
              <a:gd name="T57" fmla="*/ 373 h 990"/>
              <a:gd name="T58" fmla="*/ 2 w 726"/>
              <a:gd name="T59" fmla="*/ 360 h 990"/>
              <a:gd name="T60" fmla="*/ 0 w 726"/>
              <a:gd name="T61" fmla="*/ 351 h 990"/>
              <a:gd name="T62" fmla="*/ 0 w 726"/>
              <a:gd name="T63" fmla="*/ 161 h 990"/>
              <a:gd name="T64" fmla="*/ 8 w 726"/>
              <a:gd name="T65" fmla="*/ 132 h 990"/>
              <a:gd name="T66" fmla="*/ 23 w 726"/>
              <a:gd name="T67" fmla="*/ 114 h 990"/>
              <a:gd name="T68" fmla="*/ 41 w 726"/>
              <a:gd name="T69" fmla="*/ 105 h 990"/>
              <a:gd name="T70" fmla="*/ 53 w 726"/>
              <a:gd name="T71" fmla="*/ 102 h 990"/>
              <a:gd name="T72" fmla="*/ 88 w 726"/>
              <a:gd name="T73" fmla="*/ 91 h 990"/>
              <a:gd name="T74" fmla="*/ 144 w 726"/>
              <a:gd name="T75" fmla="*/ 66 h 990"/>
              <a:gd name="T76" fmla="*/ 183 w 726"/>
              <a:gd name="T77" fmla="*/ 39 h 990"/>
              <a:gd name="T78" fmla="*/ 205 w 726"/>
              <a:gd name="T79" fmla="*/ 17 h 990"/>
              <a:gd name="T80" fmla="*/ 217 w 726"/>
              <a:gd name="T81" fmla="*/ 2 h 990"/>
              <a:gd name="T82" fmla="*/ 223 w 726"/>
              <a:gd name="T83" fmla="*/ 0 h 990"/>
              <a:gd name="T84" fmla="*/ 249 w 726"/>
              <a:gd name="T85" fmla="*/ 0 h 990"/>
              <a:gd name="T86" fmla="*/ 290 w 726"/>
              <a:gd name="T87" fmla="*/ 0 h 990"/>
              <a:gd name="T88" fmla="*/ 335 w 726"/>
              <a:gd name="T89" fmla="*/ 0 h 990"/>
              <a:gd name="T90" fmla="*/ 375 w 726"/>
              <a:gd name="T91" fmla="*/ 0 h 990"/>
              <a:gd name="T92" fmla="*/ 400 w 726"/>
              <a:gd name="T93" fmla="*/ 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6" h="990">
                <a:moveTo>
                  <a:pt x="262" y="93"/>
                </a:moveTo>
                <a:lnTo>
                  <a:pt x="256" y="110"/>
                </a:lnTo>
                <a:lnTo>
                  <a:pt x="249" y="126"/>
                </a:lnTo>
                <a:lnTo>
                  <a:pt x="242" y="141"/>
                </a:lnTo>
                <a:lnTo>
                  <a:pt x="232" y="155"/>
                </a:lnTo>
                <a:lnTo>
                  <a:pt x="222" y="169"/>
                </a:lnTo>
                <a:lnTo>
                  <a:pt x="210" y="180"/>
                </a:lnTo>
                <a:lnTo>
                  <a:pt x="194" y="191"/>
                </a:lnTo>
                <a:lnTo>
                  <a:pt x="176" y="198"/>
                </a:lnTo>
                <a:lnTo>
                  <a:pt x="156" y="204"/>
                </a:lnTo>
                <a:lnTo>
                  <a:pt x="131" y="208"/>
                </a:lnTo>
                <a:lnTo>
                  <a:pt x="102" y="209"/>
                </a:lnTo>
                <a:lnTo>
                  <a:pt x="102" y="313"/>
                </a:lnTo>
                <a:lnTo>
                  <a:pt x="215" y="313"/>
                </a:lnTo>
                <a:lnTo>
                  <a:pt x="215" y="911"/>
                </a:lnTo>
                <a:lnTo>
                  <a:pt x="360" y="911"/>
                </a:lnTo>
                <a:lnTo>
                  <a:pt x="360" y="93"/>
                </a:lnTo>
                <a:lnTo>
                  <a:pt x="262" y="93"/>
                </a:lnTo>
                <a:close/>
                <a:moveTo>
                  <a:pt x="403" y="0"/>
                </a:moveTo>
                <a:lnTo>
                  <a:pt x="421" y="1"/>
                </a:lnTo>
                <a:lnTo>
                  <a:pt x="433" y="3"/>
                </a:lnTo>
                <a:lnTo>
                  <a:pt x="442" y="7"/>
                </a:lnTo>
                <a:lnTo>
                  <a:pt x="448" y="11"/>
                </a:lnTo>
                <a:lnTo>
                  <a:pt x="452" y="17"/>
                </a:lnTo>
                <a:lnTo>
                  <a:pt x="453" y="21"/>
                </a:lnTo>
                <a:lnTo>
                  <a:pt x="454" y="23"/>
                </a:lnTo>
                <a:lnTo>
                  <a:pt x="454" y="24"/>
                </a:lnTo>
                <a:lnTo>
                  <a:pt x="455" y="284"/>
                </a:lnTo>
                <a:lnTo>
                  <a:pt x="726" y="284"/>
                </a:lnTo>
                <a:lnTo>
                  <a:pt x="726" y="988"/>
                </a:lnTo>
                <a:lnTo>
                  <a:pt x="414" y="989"/>
                </a:lnTo>
                <a:lnTo>
                  <a:pt x="413" y="989"/>
                </a:lnTo>
                <a:lnTo>
                  <a:pt x="413" y="989"/>
                </a:lnTo>
                <a:lnTo>
                  <a:pt x="413" y="989"/>
                </a:lnTo>
                <a:lnTo>
                  <a:pt x="361" y="990"/>
                </a:lnTo>
                <a:lnTo>
                  <a:pt x="361" y="990"/>
                </a:lnTo>
                <a:lnTo>
                  <a:pt x="331" y="990"/>
                </a:lnTo>
                <a:lnTo>
                  <a:pt x="299" y="990"/>
                </a:lnTo>
                <a:lnTo>
                  <a:pt x="266" y="990"/>
                </a:lnTo>
                <a:lnTo>
                  <a:pt x="234" y="990"/>
                </a:lnTo>
                <a:lnTo>
                  <a:pt x="209" y="990"/>
                </a:lnTo>
                <a:lnTo>
                  <a:pt x="190" y="988"/>
                </a:lnTo>
                <a:lnTo>
                  <a:pt x="176" y="985"/>
                </a:lnTo>
                <a:lnTo>
                  <a:pt x="165" y="979"/>
                </a:lnTo>
                <a:lnTo>
                  <a:pt x="157" y="973"/>
                </a:lnTo>
                <a:lnTo>
                  <a:pt x="152" y="966"/>
                </a:lnTo>
                <a:lnTo>
                  <a:pt x="147" y="959"/>
                </a:lnTo>
                <a:lnTo>
                  <a:pt x="145" y="952"/>
                </a:lnTo>
                <a:lnTo>
                  <a:pt x="144" y="947"/>
                </a:lnTo>
                <a:lnTo>
                  <a:pt x="143" y="943"/>
                </a:lnTo>
                <a:lnTo>
                  <a:pt x="143" y="942"/>
                </a:lnTo>
                <a:lnTo>
                  <a:pt x="141" y="394"/>
                </a:lnTo>
                <a:lnTo>
                  <a:pt x="66" y="394"/>
                </a:lnTo>
                <a:lnTo>
                  <a:pt x="48" y="393"/>
                </a:lnTo>
                <a:lnTo>
                  <a:pt x="33" y="390"/>
                </a:lnTo>
                <a:lnTo>
                  <a:pt x="22" y="386"/>
                </a:lnTo>
                <a:lnTo>
                  <a:pt x="14" y="379"/>
                </a:lnTo>
                <a:lnTo>
                  <a:pt x="9" y="373"/>
                </a:lnTo>
                <a:lnTo>
                  <a:pt x="4" y="366"/>
                </a:lnTo>
                <a:lnTo>
                  <a:pt x="2" y="360"/>
                </a:lnTo>
                <a:lnTo>
                  <a:pt x="0" y="354"/>
                </a:lnTo>
                <a:lnTo>
                  <a:pt x="0" y="351"/>
                </a:lnTo>
                <a:lnTo>
                  <a:pt x="0" y="350"/>
                </a:lnTo>
                <a:lnTo>
                  <a:pt x="0" y="161"/>
                </a:lnTo>
                <a:lnTo>
                  <a:pt x="2" y="144"/>
                </a:lnTo>
                <a:lnTo>
                  <a:pt x="8" y="132"/>
                </a:lnTo>
                <a:lnTo>
                  <a:pt x="15" y="121"/>
                </a:lnTo>
                <a:lnTo>
                  <a:pt x="23" y="114"/>
                </a:lnTo>
                <a:lnTo>
                  <a:pt x="32" y="109"/>
                </a:lnTo>
                <a:lnTo>
                  <a:pt x="41" y="105"/>
                </a:lnTo>
                <a:lnTo>
                  <a:pt x="48" y="103"/>
                </a:lnTo>
                <a:lnTo>
                  <a:pt x="53" y="102"/>
                </a:lnTo>
                <a:lnTo>
                  <a:pt x="54" y="102"/>
                </a:lnTo>
                <a:lnTo>
                  <a:pt x="88" y="91"/>
                </a:lnTo>
                <a:lnTo>
                  <a:pt x="118" y="79"/>
                </a:lnTo>
                <a:lnTo>
                  <a:pt x="144" y="66"/>
                </a:lnTo>
                <a:lnTo>
                  <a:pt x="165" y="53"/>
                </a:lnTo>
                <a:lnTo>
                  <a:pt x="183" y="39"/>
                </a:lnTo>
                <a:lnTo>
                  <a:pt x="196" y="27"/>
                </a:lnTo>
                <a:lnTo>
                  <a:pt x="205" y="17"/>
                </a:lnTo>
                <a:lnTo>
                  <a:pt x="213" y="7"/>
                </a:lnTo>
                <a:lnTo>
                  <a:pt x="217" y="2"/>
                </a:lnTo>
                <a:lnTo>
                  <a:pt x="218" y="0"/>
                </a:lnTo>
                <a:lnTo>
                  <a:pt x="223" y="0"/>
                </a:lnTo>
                <a:lnTo>
                  <a:pt x="233" y="0"/>
                </a:lnTo>
                <a:lnTo>
                  <a:pt x="249" y="0"/>
                </a:lnTo>
                <a:lnTo>
                  <a:pt x="269" y="0"/>
                </a:lnTo>
                <a:lnTo>
                  <a:pt x="290" y="0"/>
                </a:lnTo>
                <a:lnTo>
                  <a:pt x="313" y="0"/>
                </a:lnTo>
                <a:lnTo>
                  <a:pt x="335" y="0"/>
                </a:lnTo>
                <a:lnTo>
                  <a:pt x="357" y="0"/>
                </a:lnTo>
                <a:lnTo>
                  <a:pt x="375" y="0"/>
                </a:lnTo>
                <a:lnTo>
                  <a:pt x="390" y="0"/>
                </a:lnTo>
                <a:lnTo>
                  <a:pt x="400" y="0"/>
                </a:lnTo>
                <a:lnTo>
                  <a:pt x="40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4173538" y="1619250"/>
            <a:ext cx="466725" cy="1244600"/>
          </a:xfrm>
          <a:custGeom>
            <a:avLst/>
            <a:gdLst>
              <a:gd name="T0" fmla="*/ 294 w 294"/>
              <a:gd name="T1" fmla="*/ 0 h 784"/>
              <a:gd name="T2" fmla="*/ 294 w 294"/>
              <a:gd name="T3" fmla="*/ 707 h 784"/>
              <a:gd name="T4" fmla="*/ 0 w 294"/>
              <a:gd name="T5" fmla="*/ 784 h 784"/>
              <a:gd name="T6" fmla="*/ 0 w 294"/>
              <a:gd name="T7" fmla="*/ 80 h 784"/>
              <a:gd name="T8" fmla="*/ 294 w 294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4">
                <a:moveTo>
                  <a:pt x="294" y="0"/>
                </a:moveTo>
                <a:lnTo>
                  <a:pt x="294" y="707"/>
                </a:lnTo>
                <a:lnTo>
                  <a:pt x="0" y="784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7388225" y="1619250"/>
            <a:ext cx="474662" cy="1241425"/>
          </a:xfrm>
          <a:custGeom>
            <a:avLst/>
            <a:gdLst>
              <a:gd name="T0" fmla="*/ 0 w 299"/>
              <a:gd name="T1" fmla="*/ 0 h 782"/>
              <a:gd name="T2" fmla="*/ 299 w 299"/>
              <a:gd name="T3" fmla="*/ 80 h 782"/>
              <a:gd name="T4" fmla="*/ 299 w 299"/>
              <a:gd name="T5" fmla="*/ 782 h 782"/>
              <a:gd name="T6" fmla="*/ 0 w 299"/>
              <a:gd name="T7" fmla="*/ 707 h 782"/>
              <a:gd name="T8" fmla="*/ 0 w 299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782">
                <a:moveTo>
                  <a:pt x="0" y="0"/>
                </a:moveTo>
                <a:lnTo>
                  <a:pt x="299" y="80"/>
                </a:lnTo>
                <a:lnTo>
                  <a:pt x="299" y="782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862888" y="1746250"/>
            <a:ext cx="1317624" cy="1114425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8478" y="2095839"/>
            <a:ext cx="255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08478" y="1721193"/>
            <a:ext cx="254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196323" y="1945967"/>
            <a:ext cx="650754" cy="714990"/>
            <a:chOff x="2171700" y="1574800"/>
            <a:chExt cx="739776" cy="812800"/>
          </a:xfrm>
          <a:solidFill>
            <a:schemeClr val="bg1"/>
          </a:solidFill>
        </p:grpSpPr>
        <p:sp>
          <p:nvSpPr>
            <p:cNvPr id="79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Freeform 103"/>
          <p:cNvSpPr>
            <a:spLocks/>
          </p:cNvSpPr>
          <p:nvPr/>
        </p:nvSpPr>
        <p:spPr bwMode="auto">
          <a:xfrm>
            <a:off x="4173538" y="3328987"/>
            <a:ext cx="466725" cy="1246188"/>
          </a:xfrm>
          <a:custGeom>
            <a:avLst/>
            <a:gdLst>
              <a:gd name="T0" fmla="*/ 294 w 294"/>
              <a:gd name="T1" fmla="*/ 0 h 785"/>
              <a:gd name="T2" fmla="*/ 294 w 294"/>
              <a:gd name="T3" fmla="*/ 707 h 785"/>
              <a:gd name="T4" fmla="*/ 0 w 294"/>
              <a:gd name="T5" fmla="*/ 785 h 785"/>
              <a:gd name="T6" fmla="*/ 0 w 294"/>
              <a:gd name="T7" fmla="*/ 80 h 785"/>
              <a:gd name="T8" fmla="*/ 294 w 294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5">
                <a:moveTo>
                  <a:pt x="294" y="0"/>
                </a:moveTo>
                <a:lnTo>
                  <a:pt x="294" y="707"/>
                </a:lnTo>
                <a:lnTo>
                  <a:pt x="0" y="785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4640263" y="3328987"/>
            <a:ext cx="2747962" cy="1122363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7388225" y="3328987"/>
            <a:ext cx="474662" cy="1246188"/>
          </a:xfrm>
          <a:custGeom>
            <a:avLst/>
            <a:gdLst>
              <a:gd name="T0" fmla="*/ 0 w 299"/>
              <a:gd name="T1" fmla="*/ 0 h 785"/>
              <a:gd name="T2" fmla="*/ 299 w 299"/>
              <a:gd name="T3" fmla="*/ 80 h 785"/>
              <a:gd name="T4" fmla="*/ 299 w 299"/>
              <a:gd name="T5" fmla="*/ 80 h 785"/>
              <a:gd name="T6" fmla="*/ 299 w 299"/>
              <a:gd name="T7" fmla="*/ 785 h 785"/>
              <a:gd name="T8" fmla="*/ 0 w 299"/>
              <a:gd name="T9" fmla="*/ 707 h 785"/>
              <a:gd name="T10" fmla="*/ 0 w 299"/>
              <a:gd name="T1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785">
                <a:moveTo>
                  <a:pt x="0" y="0"/>
                </a:moveTo>
                <a:lnTo>
                  <a:pt x="299" y="80"/>
                </a:lnTo>
                <a:lnTo>
                  <a:pt x="299" y="80"/>
                </a:lnTo>
                <a:lnTo>
                  <a:pt x="299" y="785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7862888" y="3455987"/>
            <a:ext cx="1317624" cy="1119188"/>
          </a:xfrm>
          <a:prstGeom prst="rect">
            <a:avLst/>
          </a:prstGeom>
          <a:solidFill>
            <a:schemeClr val="bg1">
              <a:lumMod val="6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reeform 107"/>
          <p:cNvSpPr>
            <a:spLocks noEditPoints="1"/>
          </p:cNvSpPr>
          <p:nvPr/>
        </p:nvSpPr>
        <p:spPr bwMode="auto">
          <a:xfrm>
            <a:off x="3008313" y="3019425"/>
            <a:ext cx="1165225" cy="1562100"/>
          </a:xfrm>
          <a:custGeom>
            <a:avLst/>
            <a:gdLst>
              <a:gd name="T0" fmla="*/ 232 w 734"/>
              <a:gd name="T1" fmla="*/ 109 h 984"/>
              <a:gd name="T2" fmla="*/ 157 w 734"/>
              <a:gd name="T3" fmla="*/ 152 h 984"/>
              <a:gd name="T4" fmla="*/ 118 w 734"/>
              <a:gd name="T5" fmla="*/ 229 h 984"/>
              <a:gd name="T6" fmla="*/ 110 w 734"/>
              <a:gd name="T7" fmla="*/ 373 h 984"/>
              <a:gd name="T8" fmla="*/ 231 w 734"/>
              <a:gd name="T9" fmla="*/ 267 h 984"/>
              <a:gd name="T10" fmla="*/ 253 w 734"/>
              <a:gd name="T11" fmla="*/ 225 h 984"/>
              <a:gd name="T12" fmla="*/ 295 w 734"/>
              <a:gd name="T13" fmla="*/ 213 h 984"/>
              <a:gd name="T14" fmla="*/ 335 w 734"/>
              <a:gd name="T15" fmla="*/ 222 h 984"/>
              <a:gd name="T16" fmla="*/ 356 w 734"/>
              <a:gd name="T17" fmla="*/ 258 h 984"/>
              <a:gd name="T18" fmla="*/ 360 w 734"/>
              <a:gd name="T19" fmla="*/ 338 h 984"/>
              <a:gd name="T20" fmla="*/ 329 w 734"/>
              <a:gd name="T21" fmla="*/ 428 h 984"/>
              <a:gd name="T22" fmla="*/ 277 w 734"/>
              <a:gd name="T23" fmla="*/ 502 h 984"/>
              <a:gd name="T24" fmla="*/ 214 w 734"/>
              <a:gd name="T25" fmla="*/ 569 h 984"/>
              <a:gd name="T26" fmla="*/ 157 w 734"/>
              <a:gd name="T27" fmla="*/ 639 h 984"/>
              <a:gd name="T28" fmla="*/ 119 w 734"/>
              <a:gd name="T29" fmla="*/ 724 h 984"/>
              <a:gd name="T30" fmla="*/ 110 w 734"/>
              <a:gd name="T31" fmla="*/ 890 h 984"/>
              <a:gd name="T32" fmla="*/ 237 w 734"/>
              <a:gd name="T33" fmla="*/ 779 h 984"/>
              <a:gd name="T34" fmla="*/ 248 w 734"/>
              <a:gd name="T35" fmla="*/ 713 h 984"/>
              <a:gd name="T36" fmla="*/ 291 w 734"/>
              <a:gd name="T37" fmla="*/ 650 h 984"/>
              <a:gd name="T38" fmla="*/ 353 w 734"/>
              <a:gd name="T39" fmla="*/ 582 h 984"/>
              <a:gd name="T40" fmla="*/ 418 w 734"/>
              <a:gd name="T41" fmla="*/ 506 h 984"/>
              <a:gd name="T42" fmla="*/ 468 w 734"/>
              <a:gd name="T43" fmla="*/ 413 h 984"/>
              <a:gd name="T44" fmla="*/ 488 w 734"/>
              <a:gd name="T45" fmla="*/ 298 h 984"/>
              <a:gd name="T46" fmla="*/ 471 w 734"/>
              <a:gd name="T47" fmla="*/ 199 h 984"/>
              <a:gd name="T48" fmla="*/ 420 w 734"/>
              <a:gd name="T49" fmla="*/ 134 h 984"/>
              <a:gd name="T50" fmla="*/ 335 w 734"/>
              <a:gd name="T51" fmla="*/ 103 h 984"/>
              <a:gd name="T52" fmla="*/ 288 w 734"/>
              <a:gd name="T53" fmla="*/ 0 h 984"/>
              <a:gd name="T54" fmla="*/ 373 w 734"/>
              <a:gd name="T55" fmla="*/ 6 h 984"/>
              <a:gd name="T56" fmla="*/ 468 w 734"/>
              <a:gd name="T57" fmla="*/ 36 h 984"/>
              <a:gd name="T58" fmla="*/ 533 w 734"/>
              <a:gd name="T59" fmla="*/ 83 h 984"/>
              <a:gd name="T60" fmla="*/ 572 w 734"/>
              <a:gd name="T61" fmla="*/ 138 h 984"/>
              <a:gd name="T62" fmla="*/ 593 w 734"/>
              <a:gd name="T63" fmla="*/ 192 h 984"/>
              <a:gd name="T64" fmla="*/ 600 w 734"/>
              <a:gd name="T65" fmla="*/ 238 h 984"/>
              <a:gd name="T66" fmla="*/ 601 w 734"/>
              <a:gd name="T67" fmla="*/ 267 h 984"/>
              <a:gd name="T68" fmla="*/ 600 w 734"/>
              <a:gd name="T69" fmla="*/ 275 h 984"/>
              <a:gd name="T70" fmla="*/ 572 w 734"/>
              <a:gd name="T71" fmla="*/ 980 h 984"/>
              <a:gd name="T72" fmla="*/ 104 w 734"/>
              <a:gd name="T73" fmla="*/ 978 h 984"/>
              <a:gd name="T74" fmla="*/ 46 w 734"/>
              <a:gd name="T75" fmla="*/ 958 h 984"/>
              <a:gd name="T76" fmla="*/ 17 w 734"/>
              <a:gd name="T77" fmla="*/ 931 h 984"/>
              <a:gd name="T78" fmla="*/ 5 w 734"/>
              <a:gd name="T79" fmla="*/ 906 h 984"/>
              <a:gd name="T80" fmla="*/ 3 w 734"/>
              <a:gd name="T81" fmla="*/ 895 h 984"/>
              <a:gd name="T82" fmla="*/ 9 w 734"/>
              <a:gd name="T83" fmla="*/ 673 h 984"/>
              <a:gd name="T84" fmla="*/ 33 w 734"/>
              <a:gd name="T85" fmla="*/ 600 h 984"/>
              <a:gd name="T86" fmla="*/ 62 w 734"/>
              <a:gd name="T87" fmla="*/ 545 h 984"/>
              <a:gd name="T88" fmla="*/ 81 w 734"/>
              <a:gd name="T89" fmla="*/ 517 h 984"/>
              <a:gd name="T90" fmla="*/ 45 w 734"/>
              <a:gd name="T91" fmla="*/ 494 h 984"/>
              <a:gd name="T92" fmla="*/ 13 w 734"/>
              <a:gd name="T93" fmla="*/ 454 h 984"/>
              <a:gd name="T94" fmla="*/ 4 w 734"/>
              <a:gd name="T95" fmla="*/ 426 h 984"/>
              <a:gd name="T96" fmla="*/ 0 w 734"/>
              <a:gd name="T97" fmla="*/ 325 h 984"/>
              <a:gd name="T98" fmla="*/ 17 w 734"/>
              <a:gd name="T99" fmla="*/ 207 h 984"/>
              <a:gd name="T100" fmla="*/ 54 w 734"/>
              <a:gd name="T101" fmla="*/ 122 h 984"/>
              <a:gd name="T102" fmla="*/ 103 w 734"/>
              <a:gd name="T103" fmla="*/ 64 h 984"/>
              <a:gd name="T104" fmla="*/ 159 w 734"/>
              <a:gd name="T105" fmla="*/ 28 h 984"/>
              <a:gd name="T106" fmla="*/ 211 w 734"/>
              <a:gd name="T107" fmla="*/ 9 h 984"/>
              <a:gd name="T108" fmla="*/ 256 w 734"/>
              <a:gd name="T109" fmla="*/ 1 h 984"/>
              <a:gd name="T110" fmla="*/ 284 w 734"/>
              <a:gd name="T111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4" h="984">
                <a:moveTo>
                  <a:pt x="299" y="101"/>
                </a:moveTo>
                <a:lnTo>
                  <a:pt x="263" y="103"/>
                </a:lnTo>
                <a:lnTo>
                  <a:pt x="232" y="109"/>
                </a:lnTo>
                <a:lnTo>
                  <a:pt x="203" y="119"/>
                </a:lnTo>
                <a:lnTo>
                  <a:pt x="179" y="134"/>
                </a:lnTo>
                <a:lnTo>
                  <a:pt x="157" y="152"/>
                </a:lnTo>
                <a:lnTo>
                  <a:pt x="141" y="174"/>
                </a:lnTo>
                <a:lnTo>
                  <a:pt x="127" y="199"/>
                </a:lnTo>
                <a:lnTo>
                  <a:pt x="118" y="229"/>
                </a:lnTo>
                <a:lnTo>
                  <a:pt x="112" y="261"/>
                </a:lnTo>
                <a:lnTo>
                  <a:pt x="110" y="298"/>
                </a:lnTo>
                <a:lnTo>
                  <a:pt x="110" y="373"/>
                </a:lnTo>
                <a:lnTo>
                  <a:pt x="230" y="373"/>
                </a:lnTo>
                <a:lnTo>
                  <a:pt x="230" y="289"/>
                </a:lnTo>
                <a:lnTo>
                  <a:pt x="231" y="267"/>
                </a:lnTo>
                <a:lnTo>
                  <a:pt x="236" y="250"/>
                </a:lnTo>
                <a:lnTo>
                  <a:pt x="243" y="235"/>
                </a:lnTo>
                <a:lnTo>
                  <a:pt x="253" y="225"/>
                </a:lnTo>
                <a:lnTo>
                  <a:pt x="265" y="218"/>
                </a:lnTo>
                <a:lnTo>
                  <a:pt x="280" y="214"/>
                </a:lnTo>
                <a:lnTo>
                  <a:pt x="295" y="213"/>
                </a:lnTo>
                <a:lnTo>
                  <a:pt x="310" y="214"/>
                </a:lnTo>
                <a:lnTo>
                  <a:pt x="323" y="217"/>
                </a:lnTo>
                <a:lnTo>
                  <a:pt x="335" y="222"/>
                </a:lnTo>
                <a:lnTo>
                  <a:pt x="344" y="230"/>
                </a:lnTo>
                <a:lnTo>
                  <a:pt x="351" y="243"/>
                </a:lnTo>
                <a:lnTo>
                  <a:pt x="356" y="258"/>
                </a:lnTo>
                <a:lnTo>
                  <a:pt x="361" y="278"/>
                </a:lnTo>
                <a:lnTo>
                  <a:pt x="362" y="302"/>
                </a:lnTo>
                <a:lnTo>
                  <a:pt x="360" y="338"/>
                </a:lnTo>
                <a:lnTo>
                  <a:pt x="353" y="370"/>
                </a:lnTo>
                <a:lnTo>
                  <a:pt x="343" y="400"/>
                </a:lnTo>
                <a:lnTo>
                  <a:pt x="329" y="428"/>
                </a:lnTo>
                <a:lnTo>
                  <a:pt x="314" y="454"/>
                </a:lnTo>
                <a:lnTo>
                  <a:pt x="296" y="479"/>
                </a:lnTo>
                <a:lnTo>
                  <a:pt x="277" y="502"/>
                </a:lnTo>
                <a:lnTo>
                  <a:pt x="257" y="524"/>
                </a:lnTo>
                <a:lnTo>
                  <a:pt x="236" y="546"/>
                </a:lnTo>
                <a:lnTo>
                  <a:pt x="214" y="569"/>
                </a:lnTo>
                <a:lnTo>
                  <a:pt x="195" y="592"/>
                </a:lnTo>
                <a:lnTo>
                  <a:pt x="175" y="615"/>
                </a:lnTo>
                <a:lnTo>
                  <a:pt x="157" y="639"/>
                </a:lnTo>
                <a:lnTo>
                  <a:pt x="142" y="665"/>
                </a:lnTo>
                <a:lnTo>
                  <a:pt x="128" y="694"/>
                </a:lnTo>
                <a:lnTo>
                  <a:pt x="119" y="724"/>
                </a:lnTo>
                <a:lnTo>
                  <a:pt x="112" y="758"/>
                </a:lnTo>
                <a:lnTo>
                  <a:pt x="110" y="795"/>
                </a:lnTo>
                <a:lnTo>
                  <a:pt x="110" y="890"/>
                </a:lnTo>
                <a:lnTo>
                  <a:pt x="477" y="890"/>
                </a:lnTo>
                <a:lnTo>
                  <a:pt x="477" y="779"/>
                </a:lnTo>
                <a:lnTo>
                  <a:pt x="237" y="779"/>
                </a:lnTo>
                <a:lnTo>
                  <a:pt x="235" y="757"/>
                </a:lnTo>
                <a:lnTo>
                  <a:pt x="239" y="735"/>
                </a:lnTo>
                <a:lnTo>
                  <a:pt x="248" y="713"/>
                </a:lnTo>
                <a:lnTo>
                  <a:pt x="259" y="692"/>
                </a:lnTo>
                <a:lnTo>
                  <a:pt x="274" y="672"/>
                </a:lnTo>
                <a:lnTo>
                  <a:pt x="291" y="650"/>
                </a:lnTo>
                <a:lnTo>
                  <a:pt x="311" y="628"/>
                </a:lnTo>
                <a:lnTo>
                  <a:pt x="332" y="606"/>
                </a:lnTo>
                <a:lnTo>
                  <a:pt x="353" y="582"/>
                </a:lnTo>
                <a:lnTo>
                  <a:pt x="375" y="559"/>
                </a:lnTo>
                <a:lnTo>
                  <a:pt x="397" y="533"/>
                </a:lnTo>
                <a:lnTo>
                  <a:pt x="418" y="506"/>
                </a:lnTo>
                <a:lnTo>
                  <a:pt x="437" y="477"/>
                </a:lnTo>
                <a:lnTo>
                  <a:pt x="454" y="446"/>
                </a:lnTo>
                <a:lnTo>
                  <a:pt x="468" y="413"/>
                </a:lnTo>
                <a:lnTo>
                  <a:pt x="479" y="376"/>
                </a:lnTo>
                <a:lnTo>
                  <a:pt x="486" y="338"/>
                </a:lnTo>
                <a:lnTo>
                  <a:pt x="488" y="298"/>
                </a:lnTo>
                <a:lnTo>
                  <a:pt x="486" y="261"/>
                </a:lnTo>
                <a:lnTo>
                  <a:pt x="481" y="229"/>
                </a:lnTo>
                <a:lnTo>
                  <a:pt x="471" y="199"/>
                </a:lnTo>
                <a:lnTo>
                  <a:pt x="458" y="174"/>
                </a:lnTo>
                <a:lnTo>
                  <a:pt x="440" y="152"/>
                </a:lnTo>
                <a:lnTo>
                  <a:pt x="420" y="134"/>
                </a:lnTo>
                <a:lnTo>
                  <a:pt x="395" y="119"/>
                </a:lnTo>
                <a:lnTo>
                  <a:pt x="367" y="109"/>
                </a:lnTo>
                <a:lnTo>
                  <a:pt x="335" y="103"/>
                </a:lnTo>
                <a:lnTo>
                  <a:pt x="299" y="101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9" y="15"/>
                </a:lnTo>
                <a:lnTo>
                  <a:pt x="440" y="25"/>
                </a:lnTo>
                <a:lnTo>
                  <a:pt x="468" y="36"/>
                </a:lnTo>
                <a:lnTo>
                  <a:pt x="493" y="51"/>
                </a:lnTo>
                <a:lnTo>
                  <a:pt x="515" y="66"/>
                </a:lnTo>
                <a:lnTo>
                  <a:pt x="533" y="83"/>
                </a:lnTo>
                <a:lnTo>
                  <a:pt x="548" y="101"/>
                </a:lnTo>
                <a:lnTo>
                  <a:pt x="562" y="119"/>
                </a:lnTo>
                <a:lnTo>
                  <a:pt x="572" y="138"/>
                </a:lnTo>
                <a:lnTo>
                  <a:pt x="580" y="157"/>
                </a:lnTo>
                <a:lnTo>
                  <a:pt x="587" y="174"/>
                </a:lnTo>
                <a:lnTo>
                  <a:pt x="593" y="192"/>
                </a:lnTo>
                <a:lnTo>
                  <a:pt x="596" y="208"/>
                </a:lnTo>
                <a:lnTo>
                  <a:pt x="599" y="224"/>
                </a:lnTo>
                <a:lnTo>
                  <a:pt x="600" y="238"/>
                </a:lnTo>
                <a:lnTo>
                  <a:pt x="601" y="250"/>
                </a:lnTo>
                <a:lnTo>
                  <a:pt x="601" y="260"/>
                </a:lnTo>
                <a:lnTo>
                  <a:pt x="601" y="267"/>
                </a:lnTo>
                <a:lnTo>
                  <a:pt x="601" y="273"/>
                </a:lnTo>
                <a:lnTo>
                  <a:pt x="600" y="274"/>
                </a:lnTo>
                <a:lnTo>
                  <a:pt x="600" y="275"/>
                </a:lnTo>
                <a:lnTo>
                  <a:pt x="734" y="275"/>
                </a:lnTo>
                <a:lnTo>
                  <a:pt x="734" y="980"/>
                </a:lnTo>
                <a:lnTo>
                  <a:pt x="572" y="980"/>
                </a:lnTo>
                <a:lnTo>
                  <a:pt x="162" y="984"/>
                </a:lnTo>
                <a:lnTo>
                  <a:pt x="131" y="983"/>
                </a:lnTo>
                <a:lnTo>
                  <a:pt x="104" y="978"/>
                </a:lnTo>
                <a:lnTo>
                  <a:pt x="81" y="973"/>
                </a:lnTo>
                <a:lnTo>
                  <a:pt x="61" y="966"/>
                </a:lnTo>
                <a:lnTo>
                  <a:pt x="46" y="958"/>
                </a:lnTo>
                <a:lnTo>
                  <a:pt x="33" y="949"/>
                </a:lnTo>
                <a:lnTo>
                  <a:pt x="24" y="940"/>
                </a:lnTo>
                <a:lnTo>
                  <a:pt x="17" y="931"/>
                </a:lnTo>
                <a:lnTo>
                  <a:pt x="11" y="921"/>
                </a:lnTo>
                <a:lnTo>
                  <a:pt x="7" y="913"/>
                </a:lnTo>
                <a:lnTo>
                  <a:pt x="5" y="906"/>
                </a:lnTo>
                <a:lnTo>
                  <a:pt x="4" y="901"/>
                </a:lnTo>
                <a:lnTo>
                  <a:pt x="4" y="896"/>
                </a:lnTo>
                <a:lnTo>
                  <a:pt x="3" y="895"/>
                </a:lnTo>
                <a:lnTo>
                  <a:pt x="3" y="728"/>
                </a:lnTo>
                <a:lnTo>
                  <a:pt x="5" y="700"/>
                </a:lnTo>
                <a:lnTo>
                  <a:pt x="9" y="673"/>
                </a:lnTo>
                <a:lnTo>
                  <a:pt x="16" y="648"/>
                </a:lnTo>
                <a:lnTo>
                  <a:pt x="24" y="623"/>
                </a:lnTo>
                <a:lnTo>
                  <a:pt x="33" y="600"/>
                </a:lnTo>
                <a:lnTo>
                  <a:pt x="44" y="579"/>
                </a:lnTo>
                <a:lnTo>
                  <a:pt x="53" y="562"/>
                </a:lnTo>
                <a:lnTo>
                  <a:pt x="62" y="545"/>
                </a:lnTo>
                <a:lnTo>
                  <a:pt x="70" y="533"/>
                </a:lnTo>
                <a:lnTo>
                  <a:pt x="77" y="523"/>
                </a:lnTo>
                <a:lnTo>
                  <a:pt x="81" y="517"/>
                </a:lnTo>
                <a:lnTo>
                  <a:pt x="83" y="515"/>
                </a:lnTo>
                <a:lnTo>
                  <a:pt x="61" y="506"/>
                </a:lnTo>
                <a:lnTo>
                  <a:pt x="45" y="494"/>
                </a:lnTo>
                <a:lnTo>
                  <a:pt x="31" y="481"/>
                </a:lnTo>
                <a:lnTo>
                  <a:pt x="21" y="467"/>
                </a:lnTo>
                <a:lnTo>
                  <a:pt x="13" y="454"/>
                </a:lnTo>
                <a:lnTo>
                  <a:pt x="9" y="443"/>
                </a:lnTo>
                <a:lnTo>
                  <a:pt x="6" y="432"/>
                </a:lnTo>
                <a:lnTo>
                  <a:pt x="4" y="426"/>
                </a:lnTo>
                <a:lnTo>
                  <a:pt x="4" y="424"/>
                </a:lnTo>
                <a:lnTo>
                  <a:pt x="0" y="372"/>
                </a:lnTo>
                <a:lnTo>
                  <a:pt x="0" y="325"/>
                </a:lnTo>
                <a:lnTo>
                  <a:pt x="3" y="282"/>
                </a:lnTo>
                <a:lnTo>
                  <a:pt x="8" y="243"/>
                </a:lnTo>
                <a:lnTo>
                  <a:pt x="17" y="207"/>
                </a:lnTo>
                <a:lnTo>
                  <a:pt x="27" y="176"/>
                </a:lnTo>
                <a:lnTo>
                  <a:pt x="39" y="148"/>
                </a:lnTo>
                <a:lnTo>
                  <a:pt x="54" y="122"/>
                </a:lnTo>
                <a:lnTo>
                  <a:pt x="69" y="101"/>
                </a:lnTo>
                <a:lnTo>
                  <a:pt x="86" y="81"/>
                </a:lnTo>
                <a:lnTo>
                  <a:pt x="103" y="64"/>
                </a:lnTo>
                <a:lnTo>
                  <a:pt x="121" y="51"/>
                </a:lnTo>
                <a:lnTo>
                  <a:pt x="140" y="38"/>
                </a:lnTo>
                <a:lnTo>
                  <a:pt x="159" y="28"/>
                </a:lnTo>
                <a:lnTo>
                  <a:pt x="176" y="21"/>
                </a:lnTo>
                <a:lnTo>
                  <a:pt x="195" y="14"/>
                </a:lnTo>
                <a:lnTo>
                  <a:pt x="211" y="9"/>
                </a:lnTo>
                <a:lnTo>
                  <a:pt x="228" y="5"/>
                </a:lnTo>
                <a:lnTo>
                  <a:pt x="242" y="3"/>
                </a:lnTo>
                <a:lnTo>
                  <a:pt x="256" y="1"/>
                </a:lnTo>
                <a:lnTo>
                  <a:pt x="267" y="0"/>
                </a:lnTo>
                <a:lnTo>
                  <a:pt x="277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08478" y="3791927"/>
            <a:ext cx="251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4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08478" y="3430929"/>
            <a:ext cx="2536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8227498" y="3722353"/>
            <a:ext cx="588405" cy="586457"/>
            <a:chOff x="4575175" y="3521076"/>
            <a:chExt cx="479425" cy="477838"/>
          </a:xfrm>
          <a:solidFill>
            <a:schemeClr val="bg1"/>
          </a:solidFill>
        </p:grpSpPr>
        <p:sp>
          <p:nvSpPr>
            <p:cNvPr id="112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459474" y="1191658"/>
            <a:ext cx="1059458" cy="432719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1835183" y="1066800"/>
            <a:ext cx="444348" cy="605929"/>
          </a:xfrm>
          <a:custGeom>
            <a:avLst/>
            <a:gdLst>
              <a:gd name="T0" fmla="*/ 256 w 726"/>
              <a:gd name="T1" fmla="*/ 110 h 990"/>
              <a:gd name="T2" fmla="*/ 242 w 726"/>
              <a:gd name="T3" fmla="*/ 141 h 990"/>
              <a:gd name="T4" fmla="*/ 222 w 726"/>
              <a:gd name="T5" fmla="*/ 169 h 990"/>
              <a:gd name="T6" fmla="*/ 194 w 726"/>
              <a:gd name="T7" fmla="*/ 191 h 990"/>
              <a:gd name="T8" fmla="*/ 156 w 726"/>
              <a:gd name="T9" fmla="*/ 204 h 990"/>
              <a:gd name="T10" fmla="*/ 102 w 726"/>
              <a:gd name="T11" fmla="*/ 209 h 990"/>
              <a:gd name="T12" fmla="*/ 215 w 726"/>
              <a:gd name="T13" fmla="*/ 313 h 990"/>
              <a:gd name="T14" fmla="*/ 360 w 726"/>
              <a:gd name="T15" fmla="*/ 911 h 990"/>
              <a:gd name="T16" fmla="*/ 262 w 726"/>
              <a:gd name="T17" fmla="*/ 93 h 990"/>
              <a:gd name="T18" fmla="*/ 421 w 726"/>
              <a:gd name="T19" fmla="*/ 1 h 990"/>
              <a:gd name="T20" fmla="*/ 442 w 726"/>
              <a:gd name="T21" fmla="*/ 7 h 990"/>
              <a:gd name="T22" fmla="*/ 452 w 726"/>
              <a:gd name="T23" fmla="*/ 17 h 990"/>
              <a:gd name="T24" fmla="*/ 454 w 726"/>
              <a:gd name="T25" fmla="*/ 23 h 990"/>
              <a:gd name="T26" fmla="*/ 455 w 726"/>
              <a:gd name="T27" fmla="*/ 284 h 990"/>
              <a:gd name="T28" fmla="*/ 726 w 726"/>
              <a:gd name="T29" fmla="*/ 988 h 990"/>
              <a:gd name="T30" fmla="*/ 413 w 726"/>
              <a:gd name="T31" fmla="*/ 989 h 990"/>
              <a:gd name="T32" fmla="*/ 413 w 726"/>
              <a:gd name="T33" fmla="*/ 989 h 990"/>
              <a:gd name="T34" fmla="*/ 361 w 726"/>
              <a:gd name="T35" fmla="*/ 990 h 990"/>
              <a:gd name="T36" fmla="*/ 299 w 726"/>
              <a:gd name="T37" fmla="*/ 990 h 990"/>
              <a:gd name="T38" fmla="*/ 234 w 726"/>
              <a:gd name="T39" fmla="*/ 990 h 990"/>
              <a:gd name="T40" fmla="*/ 190 w 726"/>
              <a:gd name="T41" fmla="*/ 988 h 990"/>
              <a:gd name="T42" fmla="*/ 165 w 726"/>
              <a:gd name="T43" fmla="*/ 979 h 990"/>
              <a:gd name="T44" fmla="*/ 152 w 726"/>
              <a:gd name="T45" fmla="*/ 966 h 990"/>
              <a:gd name="T46" fmla="*/ 145 w 726"/>
              <a:gd name="T47" fmla="*/ 952 h 990"/>
              <a:gd name="T48" fmla="*/ 143 w 726"/>
              <a:gd name="T49" fmla="*/ 943 h 990"/>
              <a:gd name="T50" fmla="*/ 141 w 726"/>
              <a:gd name="T51" fmla="*/ 394 h 990"/>
              <a:gd name="T52" fmla="*/ 48 w 726"/>
              <a:gd name="T53" fmla="*/ 393 h 990"/>
              <a:gd name="T54" fmla="*/ 22 w 726"/>
              <a:gd name="T55" fmla="*/ 386 h 990"/>
              <a:gd name="T56" fmla="*/ 9 w 726"/>
              <a:gd name="T57" fmla="*/ 373 h 990"/>
              <a:gd name="T58" fmla="*/ 2 w 726"/>
              <a:gd name="T59" fmla="*/ 360 h 990"/>
              <a:gd name="T60" fmla="*/ 0 w 726"/>
              <a:gd name="T61" fmla="*/ 351 h 990"/>
              <a:gd name="T62" fmla="*/ 0 w 726"/>
              <a:gd name="T63" fmla="*/ 161 h 990"/>
              <a:gd name="T64" fmla="*/ 8 w 726"/>
              <a:gd name="T65" fmla="*/ 132 h 990"/>
              <a:gd name="T66" fmla="*/ 23 w 726"/>
              <a:gd name="T67" fmla="*/ 114 h 990"/>
              <a:gd name="T68" fmla="*/ 41 w 726"/>
              <a:gd name="T69" fmla="*/ 105 h 990"/>
              <a:gd name="T70" fmla="*/ 53 w 726"/>
              <a:gd name="T71" fmla="*/ 102 h 990"/>
              <a:gd name="T72" fmla="*/ 88 w 726"/>
              <a:gd name="T73" fmla="*/ 91 h 990"/>
              <a:gd name="T74" fmla="*/ 144 w 726"/>
              <a:gd name="T75" fmla="*/ 66 h 990"/>
              <a:gd name="T76" fmla="*/ 183 w 726"/>
              <a:gd name="T77" fmla="*/ 39 h 990"/>
              <a:gd name="T78" fmla="*/ 205 w 726"/>
              <a:gd name="T79" fmla="*/ 17 h 990"/>
              <a:gd name="T80" fmla="*/ 217 w 726"/>
              <a:gd name="T81" fmla="*/ 2 h 990"/>
              <a:gd name="T82" fmla="*/ 223 w 726"/>
              <a:gd name="T83" fmla="*/ 0 h 990"/>
              <a:gd name="T84" fmla="*/ 249 w 726"/>
              <a:gd name="T85" fmla="*/ 0 h 990"/>
              <a:gd name="T86" fmla="*/ 290 w 726"/>
              <a:gd name="T87" fmla="*/ 0 h 990"/>
              <a:gd name="T88" fmla="*/ 335 w 726"/>
              <a:gd name="T89" fmla="*/ 0 h 990"/>
              <a:gd name="T90" fmla="*/ 375 w 726"/>
              <a:gd name="T91" fmla="*/ 0 h 990"/>
              <a:gd name="T92" fmla="*/ 400 w 726"/>
              <a:gd name="T93" fmla="*/ 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6" h="990">
                <a:moveTo>
                  <a:pt x="262" y="93"/>
                </a:moveTo>
                <a:lnTo>
                  <a:pt x="256" y="110"/>
                </a:lnTo>
                <a:lnTo>
                  <a:pt x="249" y="126"/>
                </a:lnTo>
                <a:lnTo>
                  <a:pt x="242" y="141"/>
                </a:lnTo>
                <a:lnTo>
                  <a:pt x="232" y="155"/>
                </a:lnTo>
                <a:lnTo>
                  <a:pt x="222" y="169"/>
                </a:lnTo>
                <a:lnTo>
                  <a:pt x="210" y="180"/>
                </a:lnTo>
                <a:lnTo>
                  <a:pt x="194" y="191"/>
                </a:lnTo>
                <a:lnTo>
                  <a:pt x="176" y="198"/>
                </a:lnTo>
                <a:lnTo>
                  <a:pt x="156" y="204"/>
                </a:lnTo>
                <a:lnTo>
                  <a:pt x="131" y="208"/>
                </a:lnTo>
                <a:lnTo>
                  <a:pt x="102" y="209"/>
                </a:lnTo>
                <a:lnTo>
                  <a:pt x="102" y="313"/>
                </a:lnTo>
                <a:lnTo>
                  <a:pt x="215" y="313"/>
                </a:lnTo>
                <a:lnTo>
                  <a:pt x="215" y="911"/>
                </a:lnTo>
                <a:lnTo>
                  <a:pt x="360" y="911"/>
                </a:lnTo>
                <a:lnTo>
                  <a:pt x="360" y="93"/>
                </a:lnTo>
                <a:lnTo>
                  <a:pt x="262" y="93"/>
                </a:lnTo>
                <a:close/>
                <a:moveTo>
                  <a:pt x="403" y="0"/>
                </a:moveTo>
                <a:lnTo>
                  <a:pt x="421" y="1"/>
                </a:lnTo>
                <a:lnTo>
                  <a:pt x="433" y="3"/>
                </a:lnTo>
                <a:lnTo>
                  <a:pt x="442" y="7"/>
                </a:lnTo>
                <a:lnTo>
                  <a:pt x="448" y="11"/>
                </a:lnTo>
                <a:lnTo>
                  <a:pt x="452" y="17"/>
                </a:lnTo>
                <a:lnTo>
                  <a:pt x="453" y="21"/>
                </a:lnTo>
                <a:lnTo>
                  <a:pt x="454" y="23"/>
                </a:lnTo>
                <a:lnTo>
                  <a:pt x="454" y="24"/>
                </a:lnTo>
                <a:lnTo>
                  <a:pt x="455" y="284"/>
                </a:lnTo>
                <a:lnTo>
                  <a:pt x="726" y="284"/>
                </a:lnTo>
                <a:lnTo>
                  <a:pt x="726" y="988"/>
                </a:lnTo>
                <a:lnTo>
                  <a:pt x="414" y="989"/>
                </a:lnTo>
                <a:lnTo>
                  <a:pt x="413" y="989"/>
                </a:lnTo>
                <a:lnTo>
                  <a:pt x="413" y="989"/>
                </a:lnTo>
                <a:lnTo>
                  <a:pt x="413" y="989"/>
                </a:lnTo>
                <a:lnTo>
                  <a:pt x="361" y="990"/>
                </a:lnTo>
                <a:lnTo>
                  <a:pt x="361" y="990"/>
                </a:lnTo>
                <a:lnTo>
                  <a:pt x="331" y="990"/>
                </a:lnTo>
                <a:lnTo>
                  <a:pt x="299" y="990"/>
                </a:lnTo>
                <a:lnTo>
                  <a:pt x="266" y="990"/>
                </a:lnTo>
                <a:lnTo>
                  <a:pt x="234" y="990"/>
                </a:lnTo>
                <a:lnTo>
                  <a:pt x="209" y="990"/>
                </a:lnTo>
                <a:lnTo>
                  <a:pt x="190" y="988"/>
                </a:lnTo>
                <a:lnTo>
                  <a:pt x="176" y="985"/>
                </a:lnTo>
                <a:lnTo>
                  <a:pt x="165" y="979"/>
                </a:lnTo>
                <a:lnTo>
                  <a:pt x="157" y="973"/>
                </a:lnTo>
                <a:lnTo>
                  <a:pt x="152" y="966"/>
                </a:lnTo>
                <a:lnTo>
                  <a:pt x="147" y="959"/>
                </a:lnTo>
                <a:lnTo>
                  <a:pt x="145" y="952"/>
                </a:lnTo>
                <a:lnTo>
                  <a:pt x="144" y="947"/>
                </a:lnTo>
                <a:lnTo>
                  <a:pt x="143" y="943"/>
                </a:lnTo>
                <a:lnTo>
                  <a:pt x="143" y="942"/>
                </a:lnTo>
                <a:lnTo>
                  <a:pt x="141" y="394"/>
                </a:lnTo>
                <a:lnTo>
                  <a:pt x="66" y="394"/>
                </a:lnTo>
                <a:lnTo>
                  <a:pt x="48" y="393"/>
                </a:lnTo>
                <a:lnTo>
                  <a:pt x="33" y="390"/>
                </a:lnTo>
                <a:lnTo>
                  <a:pt x="22" y="386"/>
                </a:lnTo>
                <a:lnTo>
                  <a:pt x="14" y="379"/>
                </a:lnTo>
                <a:lnTo>
                  <a:pt x="9" y="373"/>
                </a:lnTo>
                <a:lnTo>
                  <a:pt x="4" y="366"/>
                </a:lnTo>
                <a:lnTo>
                  <a:pt x="2" y="360"/>
                </a:lnTo>
                <a:lnTo>
                  <a:pt x="0" y="354"/>
                </a:lnTo>
                <a:lnTo>
                  <a:pt x="0" y="351"/>
                </a:lnTo>
                <a:lnTo>
                  <a:pt x="0" y="350"/>
                </a:lnTo>
                <a:lnTo>
                  <a:pt x="0" y="161"/>
                </a:lnTo>
                <a:lnTo>
                  <a:pt x="2" y="144"/>
                </a:lnTo>
                <a:lnTo>
                  <a:pt x="8" y="132"/>
                </a:lnTo>
                <a:lnTo>
                  <a:pt x="15" y="121"/>
                </a:lnTo>
                <a:lnTo>
                  <a:pt x="23" y="114"/>
                </a:lnTo>
                <a:lnTo>
                  <a:pt x="32" y="109"/>
                </a:lnTo>
                <a:lnTo>
                  <a:pt x="41" y="105"/>
                </a:lnTo>
                <a:lnTo>
                  <a:pt x="48" y="103"/>
                </a:lnTo>
                <a:lnTo>
                  <a:pt x="53" y="102"/>
                </a:lnTo>
                <a:lnTo>
                  <a:pt x="54" y="102"/>
                </a:lnTo>
                <a:lnTo>
                  <a:pt x="88" y="91"/>
                </a:lnTo>
                <a:lnTo>
                  <a:pt x="118" y="79"/>
                </a:lnTo>
                <a:lnTo>
                  <a:pt x="144" y="66"/>
                </a:lnTo>
                <a:lnTo>
                  <a:pt x="165" y="53"/>
                </a:lnTo>
                <a:lnTo>
                  <a:pt x="183" y="39"/>
                </a:lnTo>
                <a:lnTo>
                  <a:pt x="196" y="27"/>
                </a:lnTo>
                <a:lnTo>
                  <a:pt x="205" y="17"/>
                </a:lnTo>
                <a:lnTo>
                  <a:pt x="213" y="7"/>
                </a:lnTo>
                <a:lnTo>
                  <a:pt x="217" y="2"/>
                </a:lnTo>
                <a:lnTo>
                  <a:pt x="218" y="0"/>
                </a:lnTo>
                <a:lnTo>
                  <a:pt x="223" y="0"/>
                </a:lnTo>
                <a:lnTo>
                  <a:pt x="233" y="0"/>
                </a:lnTo>
                <a:lnTo>
                  <a:pt x="249" y="0"/>
                </a:lnTo>
                <a:lnTo>
                  <a:pt x="269" y="0"/>
                </a:lnTo>
                <a:lnTo>
                  <a:pt x="290" y="0"/>
                </a:lnTo>
                <a:lnTo>
                  <a:pt x="313" y="0"/>
                </a:lnTo>
                <a:lnTo>
                  <a:pt x="335" y="0"/>
                </a:lnTo>
                <a:lnTo>
                  <a:pt x="357" y="0"/>
                </a:lnTo>
                <a:lnTo>
                  <a:pt x="375" y="0"/>
                </a:lnTo>
                <a:lnTo>
                  <a:pt x="390" y="0"/>
                </a:lnTo>
                <a:lnTo>
                  <a:pt x="400" y="0"/>
                </a:lnTo>
                <a:lnTo>
                  <a:pt x="4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2279532" y="1191658"/>
            <a:ext cx="179943" cy="479847"/>
          </a:xfrm>
          <a:custGeom>
            <a:avLst/>
            <a:gdLst>
              <a:gd name="T0" fmla="*/ 294 w 294"/>
              <a:gd name="T1" fmla="*/ 0 h 784"/>
              <a:gd name="T2" fmla="*/ 294 w 294"/>
              <a:gd name="T3" fmla="*/ 707 h 784"/>
              <a:gd name="T4" fmla="*/ 0 w 294"/>
              <a:gd name="T5" fmla="*/ 784 h 784"/>
              <a:gd name="T6" fmla="*/ 0 w 294"/>
              <a:gd name="T7" fmla="*/ 80 h 784"/>
              <a:gd name="T8" fmla="*/ 294 w 294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4">
                <a:moveTo>
                  <a:pt x="294" y="0"/>
                </a:moveTo>
                <a:lnTo>
                  <a:pt x="294" y="707"/>
                </a:lnTo>
                <a:lnTo>
                  <a:pt x="0" y="784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3518933" y="1191658"/>
            <a:ext cx="183003" cy="478623"/>
          </a:xfrm>
          <a:custGeom>
            <a:avLst/>
            <a:gdLst>
              <a:gd name="T0" fmla="*/ 0 w 299"/>
              <a:gd name="T1" fmla="*/ 0 h 782"/>
              <a:gd name="T2" fmla="*/ 299 w 299"/>
              <a:gd name="T3" fmla="*/ 80 h 782"/>
              <a:gd name="T4" fmla="*/ 299 w 299"/>
              <a:gd name="T5" fmla="*/ 782 h 782"/>
              <a:gd name="T6" fmla="*/ 0 w 299"/>
              <a:gd name="T7" fmla="*/ 707 h 782"/>
              <a:gd name="T8" fmla="*/ 0 w 299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782">
                <a:moveTo>
                  <a:pt x="0" y="0"/>
                </a:moveTo>
                <a:lnTo>
                  <a:pt x="299" y="80"/>
                </a:lnTo>
                <a:lnTo>
                  <a:pt x="299" y="782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701936" y="1240622"/>
            <a:ext cx="508001" cy="429659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2279532" y="1850836"/>
            <a:ext cx="179943" cy="480459"/>
          </a:xfrm>
          <a:custGeom>
            <a:avLst/>
            <a:gdLst>
              <a:gd name="T0" fmla="*/ 294 w 294"/>
              <a:gd name="T1" fmla="*/ 0 h 785"/>
              <a:gd name="T2" fmla="*/ 294 w 294"/>
              <a:gd name="T3" fmla="*/ 707 h 785"/>
              <a:gd name="T4" fmla="*/ 0 w 294"/>
              <a:gd name="T5" fmla="*/ 785 h 785"/>
              <a:gd name="T6" fmla="*/ 0 w 294"/>
              <a:gd name="T7" fmla="*/ 80 h 785"/>
              <a:gd name="T8" fmla="*/ 294 w 294"/>
              <a:gd name="T9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785">
                <a:moveTo>
                  <a:pt x="294" y="0"/>
                </a:moveTo>
                <a:lnTo>
                  <a:pt x="294" y="707"/>
                </a:lnTo>
                <a:lnTo>
                  <a:pt x="0" y="785"/>
                </a:lnTo>
                <a:lnTo>
                  <a:pt x="0" y="80"/>
                </a:lnTo>
                <a:lnTo>
                  <a:pt x="29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459474" y="1850836"/>
            <a:ext cx="1059458" cy="432719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3518933" y="1850836"/>
            <a:ext cx="183003" cy="480459"/>
          </a:xfrm>
          <a:custGeom>
            <a:avLst/>
            <a:gdLst>
              <a:gd name="T0" fmla="*/ 0 w 299"/>
              <a:gd name="T1" fmla="*/ 0 h 785"/>
              <a:gd name="T2" fmla="*/ 299 w 299"/>
              <a:gd name="T3" fmla="*/ 80 h 785"/>
              <a:gd name="T4" fmla="*/ 299 w 299"/>
              <a:gd name="T5" fmla="*/ 80 h 785"/>
              <a:gd name="T6" fmla="*/ 299 w 299"/>
              <a:gd name="T7" fmla="*/ 785 h 785"/>
              <a:gd name="T8" fmla="*/ 0 w 299"/>
              <a:gd name="T9" fmla="*/ 707 h 785"/>
              <a:gd name="T10" fmla="*/ 0 w 299"/>
              <a:gd name="T1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785">
                <a:moveTo>
                  <a:pt x="0" y="0"/>
                </a:moveTo>
                <a:lnTo>
                  <a:pt x="299" y="80"/>
                </a:lnTo>
                <a:lnTo>
                  <a:pt x="299" y="80"/>
                </a:lnTo>
                <a:lnTo>
                  <a:pt x="299" y="785"/>
                </a:lnTo>
                <a:lnTo>
                  <a:pt x="0" y="7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3701936" y="1899800"/>
            <a:ext cx="508001" cy="43149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reeform 95"/>
          <p:cNvSpPr>
            <a:spLocks noEditPoints="1"/>
          </p:cNvSpPr>
          <p:nvPr/>
        </p:nvSpPr>
        <p:spPr bwMode="auto">
          <a:xfrm>
            <a:off x="1830287" y="1731486"/>
            <a:ext cx="449245" cy="602257"/>
          </a:xfrm>
          <a:custGeom>
            <a:avLst/>
            <a:gdLst>
              <a:gd name="T0" fmla="*/ 232 w 734"/>
              <a:gd name="T1" fmla="*/ 109 h 984"/>
              <a:gd name="T2" fmla="*/ 157 w 734"/>
              <a:gd name="T3" fmla="*/ 152 h 984"/>
              <a:gd name="T4" fmla="*/ 118 w 734"/>
              <a:gd name="T5" fmla="*/ 229 h 984"/>
              <a:gd name="T6" fmla="*/ 110 w 734"/>
              <a:gd name="T7" fmla="*/ 373 h 984"/>
              <a:gd name="T8" fmla="*/ 231 w 734"/>
              <a:gd name="T9" fmla="*/ 267 h 984"/>
              <a:gd name="T10" fmla="*/ 253 w 734"/>
              <a:gd name="T11" fmla="*/ 225 h 984"/>
              <a:gd name="T12" fmla="*/ 295 w 734"/>
              <a:gd name="T13" fmla="*/ 213 h 984"/>
              <a:gd name="T14" fmla="*/ 335 w 734"/>
              <a:gd name="T15" fmla="*/ 222 h 984"/>
              <a:gd name="T16" fmla="*/ 356 w 734"/>
              <a:gd name="T17" fmla="*/ 258 h 984"/>
              <a:gd name="T18" fmla="*/ 360 w 734"/>
              <a:gd name="T19" fmla="*/ 338 h 984"/>
              <a:gd name="T20" fmla="*/ 329 w 734"/>
              <a:gd name="T21" fmla="*/ 428 h 984"/>
              <a:gd name="T22" fmla="*/ 277 w 734"/>
              <a:gd name="T23" fmla="*/ 502 h 984"/>
              <a:gd name="T24" fmla="*/ 214 w 734"/>
              <a:gd name="T25" fmla="*/ 569 h 984"/>
              <a:gd name="T26" fmla="*/ 157 w 734"/>
              <a:gd name="T27" fmla="*/ 639 h 984"/>
              <a:gd name="T28" fmla="*/ 119 w 734"/>
              <a:gd name="T29" fmla="*/ 724 h 984"/>
              <a:gd name="T30" fmla="*/ 110 w 734"/>
              <a:gd name="T31" fmla="*/ 890 h 984"/>
              <a:gd name="T32" fmla="*/ 237 w 734"/>
              <a:gd name="T33" fmla="*/ 779 h 984"/>
              <a:gd name="T34" fmla="*/ 248 w 734"/>
              <a:gd name="T35" fmla="*/ 713 h 984"/>
              <a:gd name="T36" fmla="*/ 291 w 734"/>
              <a:gd name="T37" fmla="*/ 650 h 984"/>
              <a:gd name="T38" fmla="*/ 353 w 734"/>
              <a:gd name="T39" fmla="*/ 582 h 984"/>
              <a:gd name="T40" fmla="*/ 418 w 734"/>
              <a:gd name="T41" fmla="*/ 506 h 984"/>
              <a:gd name="T42" fmla="*/ 468 w 734"/>
              <a:gd name="T43" fmla="*/ 413 h 984"/>
              <a:gd name="T44" fmla="*/ 488 w 734"/>
              <a:gd name="T45" fmla="*/ 298 h 984"/>
              <a:gd name="T46" fmla="*/ 471 w 734"/>
              <a:gd name="T47" fmla="*/ 199 h 984"/>
              <a:gd name="T48" fmla="*/ 420 w 734"/>
              <a:gd name="T49" fmla="*/ 134 h 984"/>
              <a:gd name="T50" fmla="*/ 335 w 734"/>
              <a:gd name="T51" fmla="*/ 103 h 984"/>
              <a:gd name="T52" fmla="*/ 288 w 734"/>
              <a:gd name="T53" fmla="*/ 0 h 984"/>
              <a:gd name="T54" fmla="*/ 373 w 734"/>
              <a:gd name="T55" fmla="*/ 6 h 984"/>
              <a:gd name="T56" fmla="*/ 468 w 734"/>
              <a:gd name="T57" fmla="*/ 36 h 984"/>
              <a:gd name="T58" fmla="*/ 533 w 734"/>
              <a:gd name="T59" fmla="*/ 83 h 984"/>
              <a:gd name="T60" fmla="*/ 572 w 734"/>
              <a:gd name="T61" fmla="*/ 138 h 984"/>
              <a:gd name="T62" fmla="*/ 593 w 734"/>
              <a:gd name="T63" fmla="*/ 192 h 984"/>
              <a:gd name="T64" fmla="*/ 600 w 734"/>
              <a:gd name="T65" fmla="*/ 238 h 984"/>
              <a:gd name="T66" fmla="*/ 601 w 734"/>
              <a:gd name="T67" fmla="*/ 267 h 984"/>
              <a:gd name="T68" fmla="*/ 600 w 734"/>
              <a:gd name="T69" fmla="*/ 275 h 984"/>
              <a:gd name="T70" fmla="*/ 572 w 734"/>
              <a:gd name="T71" fmla="*/ 980 h 984"/>
              <a:gd name="T72" fmla="*/ 104 w 734"/>
              <a:gd name="T73" fmla="*/ 978 h 984"/>
              <a:gd name="T74" fmla="*/ 46 w 734"/>
              <a:gd name="T75" fmla="*/ 958 h 984"/>
              <a:gd name="T76" fmla="*/ 17 w 734"/>
              <a:gd name="T77" fmla="*/ 931 h 984"/>
              <a:gd name="T78" fmla="*/ 5 w 734"/>
              <a:gd name="T79" fmla="*/ 906 h 984"/>
              <a:gd name="T80" fmla="*/ 3 w 734"/>
              <a:gd name="T81" fmla="*/ 895 h 984"/>
              <a:gd name="T82" fmla="*/ 9 w 734"/>
              <a:gd name="T83" fmla="*/ 673 h 984"/>
              <a:gd name="T84" fmla="*/ 33 w 734"/>
              <a:gd name="T85" fmla="*/ 600 h 984"/>
              <a:gd name="T86" fmla="*/ 62 w 734"/>
              <a:gd name="T87" fmla="*/ 545 h 984"/>
              <a:gd name="T88" fmla="*/ 81 w 734"/>
              <a:gd name="T89" fmla="*/ 517 h 984"/>
              <a:gd name="T90" fmla="*/ 45 w 734"/>
              <a:gd name="T91" fmla="*/ 494 h 984"/>
              <a:gd name="T92" fmla="*/ 13 w 734"/>
              <a:gd name="T93" fmla="*/ 454 h 984"/>
              <a:gd name="T94" fmla="*/ 4 w 734"/>
              <a:gd name="T95" fmla="*/ 426 h 984"/>
              <a:gd name="T96" fmla="*/ 0 w 734"/>
              <a:gd name="T97" fmla="*/ 325 h 984"/>
              <a:gd name="T98" fmla="*/ 17 w 734"/>
              <a:gd name="T99" fmla="*/ 207 h 984"/>
              <a:gd name="T100" fmla="*/ 54 w 734"/>
              <a:gd name="T101" fmla="*/ 122 h 984"/>
              <a:gd name="T102" fmla="*/ 103 w 734"/>
              <a:gd name="T103" fmla="*/ 64 h 984"/>
              <a:gd name="T104" fmla="*/ 159 w 734"/>
              <a:gd name="T105" fmla="*/ 28 h 984"/>
              <a:gd name="T106" fmla="*/ 211 w 734"/>
              <a:gd name="T107" fmla="*/ 9 h 984"/>
              <a:gd name="T108" fmla="*/ 256 w 734"/>
              <a:gd name="T109" fmla="*/ 1 h 984"/>
              <a:gd name="T110" fmla="*/ 284 w 734"/>
              <a:gd name="T111" fmla="*/ 0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34" h="984">
                <a:moveTo>
                  <a:pt x="299" y="101"/>
                </a:moveTo>
                <a:lnTo>
                  <a:pt x="263" y="103"/>
                </a:lnTo>
                <a:lnTo>
                  <a:pt x="232" y="109"/>
                </a:lnTo>
                <a:lnTo>
                  <a:pt x="203" y="119"/>
                </a:lnTo>
                <a:lnTo>
                  <a:pt x="179" y="134"/>
                </a:lnTo>
                <a:lnTo>
                  <a:pt x="157" y="152"/>
                </a:lnTo>
                <a:lnTo>
                  <a:pt x="141" y="174"/>
                </a:lnTo>
                <a:lnTo>
                  <a:pt x="127" y="199"/>
                </a:lnTo>
                <a:lnTo>
                  <a:pt x="118" y="229"/>
                </a:lnTo>
                <a:lnTo>
                  <a:pt x="112" y="261"/>
                </a:lnTo>
                <a:lnTo>
                  <a:pt x="110" y="298"/>
                </a:lnTo>
                <a:lnTo>
                  <a:pt x="110" y="373"/>
                </a:lnTo>
                <a:lnTo>
                  <a:pt x="230" y="373"/>
                </a:lnTo>
                <a:lnTo>
                  <a:pt x="230" y="289"/>
                </a:lnTo>
                <a:lnTo>
                  <a:pt x="231" y="267"/>
                </a:lnTo>
                <a:lnTo>
                  <a:pt x="236" y="250"/>
                </a:lnTo>
                <a:lnTo>
                  <a:pt x="243" y="235"/>
                </a:lnTo>
                <a:lnTo>
                  <a:pt x="253" y="225"/>
                </a:lnTo>
                <a:lnTo>
                  <a:pt x="265" y="218"/>
                </a:lnTo>
                <a:lnTo>
                  <a:pt x="280" y="214"/>
                </a:lnTo>
                <a:lnTo>
                  <a:pt x="295" y="213"/>
                </a:lnTo>
                <a:lnTo>
                  <a:pt x="310" y="214"/>
                </a:lnTo>
                <a:lnTo>
                  <a:pt x="323" y="217"/>
                </a:lnTo>
                <a:lnTo>
                  <a:pt x="335" y="222"/>
                </a:lnTo>
                <a:lnTo>
                  <a:pt x="344" y="230"/>
                </a:lnTo>
                <a:lnTo>
                  <a:pt x="351" y="243"/>
                </a:lnTo>
                <a:lnTo>
                  <a:pt x="356" y="258"/>
                </a:lnTo>
                <a:lnTo>
                  <a:pt x="361" y="278"/>
                </a:lnTo>
                <a:lnTo>
                  <a:pt x="362" y="302"/>
                </a:lnTo>
                <a:lnTo>
                  <a:pt x="360" y="338"/>
                </a:lnTo>
                <a:lnTo>
                  <a:pt x="353" y="370"/>
                </a:lnTo>
                <a:lnTo>
                  <a:pt x="343" y="400"/>
                </a:lnTo>
                <a:lnTo>
                  <a:pt x="329" y="428"/>
                </a:lnTo>
                <a:lnTo>
                  <a:pt x="314" y="454"/>
                </a:lnTo>
                <a:lnTo>
                  <a:pt x="296" y="479"/>
                </a:lnTo>
                <a:lnTo>
                  <a:pt x="277" y="502"/>
                </a:lnTo>
                <a:lnTo>
                  <a:pt x="257" y="524"/>
                </a:lnTo>
                <a:lnTo>
                  <a:pt x="236" y="546"/>
                </a:lnTo>
                <a:lnTo>
                  <a:pt x="214" y="569"/>
                </a:lnTo>
                <a:lnTo>
                  <a:pt x="195" y="592"/>
                </a:lnTo>
                <a:lnTo>
                  <a:pt x="175" y="615"/>
                </a:lnTo>
                <a:lnTo>
                  <a:pt x="157" y="639"/>
                </a:lnTo>
                <a:lnTo>
                  <a:pt x="142" y="665"/>
                </a:lnTo>
                <a:lnTo>
                  <a:pt x="128" y="694"/>
                </a:lnTo>
                <a:lnTo>
                  <a:pt x="119" y="724"/>
                </a:lnTo>
                <a:lnTo>
                  <a:pt x="112" y="758"/>
                </a:lnTo>
                <a:lnTo>
                  <a:pt x="110" y="795"/>
                </a:lnTo>
                <a:lnTo>
                  <a:pt x="110" y="890"/>
                </a:lnTo>
                <a:lnTo>
                  <a:pt x="477" y="890"/>
                </a:lnTo>
                <a:lnTo>
                  <a:pt x="477" y="779"/>
                </a:lnTo>
                <a:lnTo>
                  <a:pt x="237" y="779"/>
                </a:lnTo>
                <a:lnTo>
                  <a:pt x="235" y="757"/>
                </a:lnTo>
                <a:lnTo>
                  <a:pt x="239" y="735"/>
                </a:lnTo>
                <a:lnTo>
                  <a:pt x="248" y="713"/>
                </a:lnTo>
                <a:lnTo>
                  <a:pt x="259" y="692"/>
                </a:lnTo>
                <a:lnTo>
                  <a:pt x="274" y="672"/>
                </a:lnTo>
                <a:lnTo>
                  <a:pt x="291" y="650"/>
                </a:lnTo>
                <a:lnTo>
                  <a:pt x="311" y="628"/>
                </a:lnTo>
                <a:lnTo>
                  <a:pt x="332" y="606"/>
                </a:lnTo>
                <a:lnTo>
                  <a:pt x="353" y="582"/>
                </a:lnTo>
                <a:lnTo>
                  <a:pt x="375" y="559"/>
                </a:lnTo>
                <a:lnTo>
                  <a:pt x="397" y="533"/>
                </a:lnTo>
                <a:lnTo>
                  <a:pt x="418" y="506"/>
                </a:lnTo>
                <a:lnTo>
                  <a:pt x="437" y="477"/>
                </a:lnTo>
                <a:lnTo>
                  <a:pt x="454" y="446"/>
                </a:lnTo>
                <a:lnTo>
                  <a:pt x="468" y="413"/>
                </a:lnTo>
                <a:lnTo>
                  <a:pt x="479" y="376"/>
                </a:lnTo>
                <a:lnTo>
                  <a:pt x="486" y="338"/>
                </a:lnTo>
                <a:lnTo>
                  <a:pt x="488" y="298"/>
                </a:lnTo>
                <a:lnTo>
                  <a:pt x="486" y="261"/>
                </a:lnTo>
                <a:lnTo>
                  <a:pt x="481" y="229"/>
                </a:lnTo>
                <a:lnTo>
                  <a:pt x="471" y="199"/>
                </a:lnTo>
                <a:lnTo>
                  <a:pt x="458" y="174"/>
                </a:lnTo>
                <a:lnTo>
                  <a:pt x="440" y="152"/>
                </a:lnTo>
                <a:lnTo>
                  <a:pt x="420" y="134"/>
                </a:lnTo>
                <a:lnTo>
                  <a:pt x="395" y="119"/>
                </a:lnTo>
                <a:lnTo>
                  <a:pt x="367" y="109"/>
                </a:lnTo>
                <a:lnTo>
                  <a:pt x="335" y="103"/>
                </a:lnTo>
                <a:lnTo>
                  <a:pt x="299" y="101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9" y="15"/>
                </a:lnTo>
                <a:lnTo>
                  <a:pt x="440" y="25"/>
                </a:lnTo>
                <a:lnTo>
                  <a:pt x="468" y="36"/>
                </a:lnTo>
                <a:lnTo>
                  <a:pt x="493" y="51"/>
                </a:lnTo>
                <a:lnTo>
                  <a:pt x="515" y="66"/>
                </a:lnTo>
                <a:lnTo>
                  <a:pt x="533" y="83"/>
                </a:lnTo>
                <a:lnTo>
                  <a:pt x="548" y="101"/>
                </a:lnTo>
                <a:lnTo>
                  <a:pt x="562" y="119"/>
                </a:lnTo>
                <a:lnTo>
                  <a:pt x="572" y="138"/>
                </a:lnTo>
                <a:lnTo>
                  <a:pt x="580" y="157"/>
                </a:lnTo>
                <a:lnTo>
                  <a:pt x="587" y="174"/>
                </a:lnTo>
                <a:lnTo>
                  <a:pt x="593" y="192"/>
                </a:lnTo>
                <a:lnTo>
                  <a:pt x="596" y="208"/>
                </a:lnTo>
                <a:lnTo>
                  <a:pt x="599" y="224"/>
                </a:lnTo>
                <a:lnTo>
                  <a:pt x="600" y="238"/>
                </a:lnTo>
                <a:lnTo>
                  <a:pt x="601" y="250"/>
                </a:lnTo>
                <a:lnTo>
                  <a:pt x="601" y="260"/>
                </a:lnTo>
                <a:lnTo>
                  <a:pt x="601" y="267"/>
                </a:lnTo>
                <a:lnTo>
                  <a:pt x="601" y="273"/>
                </a:lnTo>
                <a:lnTo>
                  <a:pt x="600" y="274"/>
                </a:lnTo>
                <a:lnTo>
                  <a:pt x="600" y="275"/>
                </a:lnTo>
                <a:lnTo>
                  <a:pt x="734" y="275"/>
                </a:lnTo>
                <a:lnTo>
                  <a:pt x="734" y="980"/>
                </a:lnTo>
                <a:lnTo>
                  <a:pt x="572" y="980"/>
                </a:lnTo>
                <a:lnTo>
                  <a:pt x="162" y="984"/>
                </a:lnTo>
                <a:lnTo>
                  <a:pt x="131" y="983"/>
                </a:lnTo>
                <a:lnTo>
                  <a:pt x="104" y="978"/>
                </a:lnTo>
                <a:lnTo>
                  <a:pt x="81" y="973"/>
                </a:lnTo>
                <a:lnTo>
                  <a:pt x="61" y="966"/>
                </a:lnTo>
                <a:lnTo>
                  <a:pt x="46" y="958"/>
                </a:lnTo>
                <a:lnTo>
                  <a:pt x="33" y="949"/>
                </a:lnTo>
                <a:lnTo>
                  <a:pt x="24" y="940"/>
                </a:lnTo>
                <a:lnTo>
                  <a:pt x="17" y="931"/>
                </a:lnTo>
                <a:lnTo>
                  <a:pt x="11" y="921"/>
                </a:lnTo>
                <a:lnTo>
                  <a:pt x="7" y="913"/>
                </a:lnTo>
                <a:lnTo>
                  <a:pt x="5" y="906"/>
                </a:lnTo>
                <a:lnTo>
                  <a:pt x="4" y="901"/>
                </a:lnTo>
                <a:lnTo>
                  <a:pt x="4" y="896"/>
                </a:lnTo>
                <a:lnTo>
                  <a:pt x="3" y="895"/>
                </a:lnTo>
                <a:lnTo>
                  <a:pt x="3" y="728"/>
                </a:lnTo>
                <a:lnTo>
                  <a:pt x="5" y="700"/>
                </a:lnTo>
                <a:lnTo>
                  <a:pt x="9" y="673"/>
                </a:lnTo>
                <a:lnTo>
                  <a:pt x="16" y="648"/>
                </a:lnTo>
                <a:lnTo>
                  <a:pt x="24" y="623"/>
                </a:lnTo>
                <a:lnTo>
                  <a:pt x="33" y="600"/>
                </a:lnTo>
                <a:lnTo>
                  <a:pt x="44" y="579"/>
                </a:lnTo>
                <a:lnTo>
                  <a:pt x="53" y="562"/>
                </a:lnTo>
                <a:lnTo>
                  <a:pt x="62" y="545"/>
                </a:lnTo>
                <a:lnTo>
                  <a:pt x="70" y="533"/>
                </a:lnTo>
                <a:lnTo>
                  <a:pt x="77" y="523"/>
                </a:lnTo>
                <a:lnTo>
                  <a:pt x="81" y="517"/>
                </a:lnTo>
                <a:lnTo>
                  <a:pt x="83" y="515"/>
                </a:lnTo>
                <a:lnTo>
                  <a:pt x="61" y="506"/>
                </a:lnTo>
                <a:lnTo>
                  <a:pt x="45" y="494"/>
                </a:lnTo>
                <a:lnTo>
                  <a:pt x="31" y="481"/>
                </a:lnTo>
                <a:lnTo>
                  <a:pt x="21" y="467"/>
                </a:lnTo>
                <a:lnTo>
                  <a:pt x="13" y="454"/>
                </a:lnTo>
                <a:lnTo>
                  <a:pt x="9" y="443"/>
                </a:lnTo>
                <a:lnTo>
                  <a:pt x="6" y="432"/>
                </a:lnTo>
                <a:lnTo>
                  <a:pt x="4" y="426"/>
                </a:lnTo>
                <a:lnTo>
                  <a:pt x="4" y="424"/>
                </a:lnTo>
                <a:lnTo>
                  <a:pt x="0" y="372"/>
                </a:lnTo>
                <a:lnTo>
                  <a:pt x="0" y="325"/>
                </a:lnTo>
                <a:lnTo>
                  <a:pt x="3" y="282"/>
                </a:lnTo>
                <a:lnTo>
                  <a:pt x="8" y="243"/>
                </a:lnTo>
                <a:lnTo>
                  <a:pt x="17" y="207"/>
                </a:lnTo>
                <a:lnTo>
                  <a:pt x="27" y="176"/>
                </a:lnTo>
                <a:lnTo>
                  <a:pt x="39" y="148"/>
                </a:lnTo>
                <a:lnTo>
                  <a:pt x="54" y="122"/>
                </a:lnTo>
                <a:lnTo>
                  <a:pt x="69" y="101"/>
                </a:lnTo>
                <a:lnTo>
                  <a:pt x="86" y="81"/>
                </a:lnTo>
                <a:lnTo>
                  <a:pt x="103" y="64"/>
                </a:lnTo>
                <a:lnTo>
                  <a:pt x="121" y="51"/>
                </a:lnTo>
                <a:lnTo>
                  <a:pt x="140" y="38"/>
                </a:lnTo>
                <a:lnTo>
                  <a:pt x="159" y="28"/>
                </a:lnTo>
                <a:lnTo>
                  <a:pt x="176" y="21"/>
                </a:lnTo>
                <a:lnTo>
                  <a:pt x="195" y="14"/>
                </a:lnTo>
                <a:lnTo>
                  <a:pt x="211" y="9"/>
                </a:lnTo>
                <a:lnTo>
                  <a:pt x="228" y="5"/>
                </a:lnTo>
                <a:lnTo>
                  <a:pt x="242" y="3"/>
                </a:lnTo>
                <a:lnTo>
                  <a:pt x="256" y="1"/>
                </a:lnTo>
                <a:lnTo>
                  <a:pt x="267" y="0"/>
                </a:lnTo>
                <a:lnTo>
                  <a:pt x="277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2273411" y="2526539"/>
            <a:ext cx="186063" cy="478011"/>
          </a:xfrm>
          <a:custGeom>
            <a:avLst/>
            <a:gdLst>
              <a:gd name="T0" fmla="*/ 304 w 304"/>
              <a:gd name="T1" fmla="*/ 0 h 781"/>
              <a:gd name="T2" fmla="*/ 304 w 304"/>
              <a:gd name="T3" fmla="*/ 702 h 781"/>
              <a:gd name="T4" fmla="*/ 0 w 304"/>
              <a:gd name="T5" fmla="*/ 781 h 781"/>
              <a:gd name="T6" fmla="*/ 0 w 304"/>
              <a:gd name="T7" fmla="*/ 82 h 781"/>
              <a:gd name="T8" fmla="*/ 304 w 304"/>
              <a:gd name="T9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781">
                <a:moveTo>
                  <a:pt x="304" y="0"/>
                </a:moveTo>
                <a:lnTo>
                  <a:pt x="304" y="702"/>
                </a:lnTo>
                <a:lnTo>
                  <a:pt x="0" y="781"/>
                </a:lnTo>
                <a:lnTo>
                  <a:pt x="0" y="82"/>
                </a:lnTo>
                <a:lnTo>
                  <a:pt x="30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2459474" y="2526539"/>
            <a:ext cx="1059458" cy="429659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3518933" y="2526539"/>
            <a:ext cx="183615" cy="478011"/>
          </a:xfrm>
          <a:custGeom>
            <a:avLst/>
            <a:gdLst>
              <a:gd name="T0" fmla="*/ 0 w 300"/>
              <a:gd name="T1" fmla="*/ 0 h 781"/>
              <a:gd name="T2" fmla="*/ 300 w 300"/>
              <a:gd name="T3" fmla="*/ 75 h 781"/>
              <a:gd name="T4" fmla="*/ 299 w 300"/>
              <a:gd name="T5" fmla="*/ 75 h 781"/>
              <a:gd name="T6" fmla="*/ 299 w 300"/>
              <a:gd name="T7" fmla="*/ 781 h 781"/>
              <a:gd name="T8" fmla="*/ 0 w 300"/>
              <a:gd name="T9" fmla="*/ 702 h 781"/>
              <a:gd name="T10" fmla="*/ 0 w 300"/>
              <a:gd name="T11" fmla="*/ 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0" h="781">
                <a:moveTo>
                  <a:pt x="0" y="0"/>
                </a:moveTo>
                <a:lnTo>
                  <a:pt x="300" y="75"/>
                </a:lnTo>
                <a:lnTo>
                  <a:pt x="299" y="75"/>
                </a:lnTo>
                <a:lnTo>
                  <a:pt x="299" y="781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3701936" y="2572443"/>
            <a:ext cx="508001" cy="432107"/>
          </a:xfrm>
          <a:prstGeom prst="rect">
            <a:avLst/>
          </a:prstGeom>
          <a:solidFill>
            <a:schemeClr val="accent4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reeform 20"/>
          <p:cNvSpPr>
            <a:spLocks noEditPoints="1"/>
          </p:cNvSpPr>
          <p:nvPr/>
        </p:nvSpPr>
        <p:spPr bwMode="auto">
          <a:xfrm>
            <a:off x="1830899" y="2394336"/>
            <a:ext cx="442512" cy="610214"/>
          </a:xfrm>
          <a:custGeom>
            <a:avLst/>
            <a:gdLst>
              <a:gd name="T0" fmla="*/ 196 w 723"/>
              <a:gd name="T1" fmla="*/ 121 h 997"/>
              <a:gd name="T2" fmla="*/ 121 w 723"/>
              <a:gd name="T3" fmla="*/ 203 h 997"/>
              <a:gd name="T4" fmla="*/ 104 w 723"/>
              <a:gd name="T5" fmla="*/ 346 h 997"/>
              <a:gd name="T6" fmla="*/ 228 w 723"/>
              <a:gd name="T7" fmla="*/ 254 h 997"/>
              <a:gd name="T8" fmla="*/ 271 w 723"/>
              <a:gd name="T9" fmla="*/ 218 h 997"/>
              <a:gd name="T10" fmla="*/ 325 w 723"/>
              <a:gd name="T11" fmla="*/ 226 h 997"/>
              <a:gd name="T12" fmla="*/ 351 w 723"/>
              <a:gd name="T13" fmla="*/ 283 h 997"/>
              <a:gd name="T14" fmla="*/ 347 w 723"/>
              <a:gd name="T15" fmla="*/ 392 h 997"/>
              <a:gd name="T16" fmla="*/ 309 w 723"/>
              <a:gd name="T17" fmla="*/ 432 h 997"/>
              <a:gd name="T18" fmla="*/ 228 w 723"/>
              <a:gd name="T19" fmla="*/ 550 h 997"/>
              <a:gd name="T20" fmla="*/ 321 w 723"/>
              <a:gd name="T21" fmla="*/ 563 h 997"/>
              <a:gd name="T22" fmla="*/ 351 w 723"/>
              <a:gd name="T23" fmla="*/ 626 h 997"/>
              <a:gd name="T24" fmla="*/ 348 w 723"/>
              <a:gd name="T25" fmla="*/ 759 h 997"/>
              <a:gd name="T26" fmla="*/ 314 w 723"/>
              <a:gd name="T27" fmla="*/ 801 h 997"/>
              <a:gd name="T28" fmla="*/ 257 w 723"/>
              <a:gd name="T29" fmla="*/ 799 h 997"/>
              <a:gd name="T30" fmla="*/ 224 w 723"/>
              <a:gd name="T31" fmla="*/ 748 h 997"/>
              <a:gd name="T32" fmla="*/ 104 w 723"/>
              <a:gd name="T33" fmla="*/ 718 h 997"/>
              <a:gd name="T34" fmla="*/ 134 w 723"/>
              <a:gd name="T35" fmla="*/ 844 h 997"/>
              <a:gd name="T36" fmla="*/ 224 w 723"/>
              <a:gd name="T37" fmla="*/ 911 h 997"/>
              <a:gd name="T38" fmla="*/ 357 w 723"/>
              <a:gd name="T39" fmla="*/ 911 h 997"/>
              <a:gd name="T40" fmla="*/ 448 w 723"/>
              <a:gd name="T41" fmla="*/ 844 h 997"/>
              <a:gd name="T42" fmla="*/ 478 w 723"/>
              <a:gd name="T43" fmla="*/ 718 h 997"/>
              <a:gd name="T44" fmla="*/ 466 w 723"/>
              <a:gd name="T45" fmla="*/ 574 h 997"/>
              <a:gd name="T46" fmla="*/ 412 w 723"/>
              <a:gd name="T47" fmla="*/ 500 h 997"/>
              <a:gd name="T48" fmla="*/ 450 w 723"/>
              <a:gd name="T49" fmla="*/ 439 h 997"/>
              <a:gd name="T50" fmla="*/ 478 w 723"/>
              <a:gd name="T51" fmla="*/ 323 h 997"/>
              <a:gd name="T52" fmla="*/ 461 w 723"/>
              <a:gd name="T53" fmla="*/ 203 h 997"/>
              <a:gd name="T54" fmla="*/ 385 w 723"/>
              <a:gd name="T55" fmla="*/ 121 h 997"/>
              <a:gd name="T56" fmla="*/ 284 w 723"/>
              <a:gd name="T57" fmla="*/ 0 h 997"/>
              <a:gd name="T58" fmla="*/ 373 w 723"/>
              <a:gd name="T59" fmla="*/ 6 h 997"/>
              <a:gd name="T60" fmla="*/ 492 w 723"/>
              <a:gd name="T61" fmla="*/ 50 h 997"/>
              <a:gd name="T62" fmla="*/ 560 w 723"/>
              <a:gd name="T63" fmla="*/ 118 h 997"/>
              <a:gd name="T64" fmla="*/ 591 w 723"/>
              <a:gd name="T65" fmla="*/ 193 h 997"/>
              <a:gd name="T66" fmla="*/ 599 w 723"/>
              <a:gd name="T67" fmla="*/ 256 h 997"/>
              <a:gd name="T68" fmla="*/ 597 w 723"/>
              <a:gd name="T69" fmla="*/ 290 h 997"/>
              <a:gd name="T70" fmla="*/ 250 w 723"/>
              <a:gd name="T71" fmla="*/ 997 h 997"/>
              <a:gd name="T72" fmla="*/ 115 w 723"/>
              <a:gd name="T73" fmla="*/ 982 h 997"/>
              <a:gd name="T74" fmla="*/ 40 w 723"/>
              <a:gd name="T75" fmla="*/ 936 h 997"/>
              <a:gd name="T76" fmla="*/ 8 w 723"/>
              <a:gd name="T77" fmla="*/ 872 h 997"/>
              <a:gd name="T78" fmla="*/ 2 w 723"/>
              <a:gd name="T79" fmla="*/ 804 h 997"/>
              <a:gd name="T80" fmla="*/ 2 w 723"/>
              <a:gd name="T81" fmla="*/ 617 h 997"/>
              <a:gd name="T82" fmla="*/ 5 w 723"/>
              <a:gd name="T83" fmla="*/ 566 h 997"/>
              <a:gd name="T84" fmla="*/ 41 w 723"/>
              <a:gd name="T85" fmla="*/ 505 h 997"/>
              <a:gd name="T86" fmla="*/ 69 w 723"/>
              <a:gd name="T87" fmla="*/ 486 h 997"/>
              <a:gd name="T88" fmla="*/ 16 w 723"/>
              <a:gd name="T89" fmla="*/ 403 h 997"/>
              <a:gd name="T90" fmla="*/ 1 w 723"/>
              <a:gd name="T91" fmla="*/ 319 h 997"/>
              <a:gd name="T92" fmla="*/ 5 w 723"/>
              <a:gd name="T93" fmla="*/ 251 h 997"/>
              <a:gd name="T94" fmla="*/ 52 w 723"/>
              <a:gd name="T95" fmla="*/ 122 h 997"/>
              <a:gd name="T96" fmla="*/ 124 w 723"/>
              <a:gd name="T97" fmla="*/ 48 h 997"/>
              <a:gd name="T98" fmla="*/ 202 w 723"/>
              <a:gd name="T99" fmla="*/ 11 h 997"/>
              <a:gd name="T100" fmla="*/ 264 w 723"/>
              <a:gd name="T101" fmla="*/ 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3" h="997">
                <a:moveTo>
                  <a:pt x="291" y="102"/>
                </a:moveTo>
                <a:lnTo>
                  <a:pt x="256" y="104"/>
                </a:lnTo>
                <a:lnTo>
                  <a:pt x="224" y="110"/>
                </a:lnTo>
                <a:lnTo>
                  <a:pt x="196" y="121"/>
                </a:lnTo>
                <a:lnTo>
                  <a:pt x="172" y="136"/>
                </a:lnTo>
                <a:lnTo>
                  <a:pt x="151" y="154"/>
                </a:lnTo>
                <a:lnTo>
                  <a:pt x="134" y="176"/>
                </a:lnTo>
                <a:lnTo>
                  <a:pt x="121" y="203"/>
                </a:lnTo>
                <a:lnTo>
                  <a:pt x="111" y="232"/>
                </a:lnTo>
                <a:lnTo>
                  <a:pt x="106" y="266"/>
                </a:lnTo>
                <a:lnTo>
                  <a:pt x="104" y="303"/>
                </a:lnTo>
                <a:lnTo>
                  <a:pt x="104" y="346"/>
                </a:lnTo>
                <a:lnTo>
                  <a:pt x="223" y="346"/>
                </a:lnTo>
                <a:lnTo>
                  <a:pt x="223" y="294"/>
                </a:lnTo>
                <a:lnTo>
                  <a:pt x="224" y="273"/>
                </a:lnTo>
                <a:lnTo>
                  <a:pt x="228" y="254"/>
                </a:lnTo>
                <a:lnTo>
                  <a:pt x="235" y="239"/>
                </a:lnTo>
                <a:lnTo>
                  <a:pt x="245" y="229"/>
                </a:lnTo>
                <a:lnTo>
                  <a:pt x="257" y="222"/>
                </a:lnTo>
                <a:lnTo>
                  <a:pt x="271" y="218"/>
                </a:lnTo>
                <a:lnTo>
                  <a:pt x="287" y="216"/>
                </a:lnTo>
                <a:lnTo>
                  <a:pt x="302" y="217"/>
                </a:lnTo>
                <a:lnTo>
                  <a:pt x="314" y="220"/>
                </a:lnTo>
                <a:lnTo>
                  <a:pt x="325" y="226"/>
                </a:lnTo>
                <a:lnTo>
                  <a:pt x="335" y="234"/>
                </a:lnTo>
                <a:lnTo>
                  <a:pt x="342" y="247"/>
                </a:lnTo>
                <a:lnTo>
                  <a:pt x="348" y="262"/>
                </a:lnTo>
                <a:lnTo>
                  <a:pt x="351" y="283"/>
                </a:lnTo>
                <a:lnTo>
                  <a:pt x="352" y="307"/>
                </a:lnTo>
                <a:lnTo>
                  <a:pt x="352" y="351"/>
                </a:lnTo>
                <a:lnTo>
                  <a:pt x="351" y="374"/>
                </a:lnTo>
                <a:lnTo>
                  <a:pt x="347" y="392"/>
                </a:lnTo>
                <a:lnTo>
                  <a:pt x="341" y="406"/>
                </a:lnTo>
                <a:lnTo>
                  <a:pt x="333" y="418"/>
                </a:lnTo>
                <a:lnTo>
                  <a:pt x="321" y="426"/>
                </a:lnTo>
                <a:lnTo>
                  <a:pt x="309" y="432"/>
                </a:lnTo>
                <a:lnTo>
                  <a:pt x="294" y="435"/>
                </a:lnTo>
                <a:lnTo>
                  <a:pt x="277" y="436"/>
                </a:lnTo>
                <a:lnTo>
                  <a:pt x="228" y="436"/>
                </a:lnTo>
                <a:lnTo>
                  <a:pt x="228" y="550"/>
                </a:lnTo>
                <a:lnTo>
                  <a:pt x="270" y="550"/>
                </a:lnTo>
                <a:lnTo>
                  <a:pt x="290" y="551"/>
                </a:lnTo>
                <a:lnTo>
                  <a:pt x="307" y="555"/>
                </a:lnTo>
                <a:lnTo>
                  <a:pt x="321" y="563"/>
                </a:lnTo>
                <a:lnTo>
                  <a:pt x="333" y="573"/>
                </a:lnTo>
                <a:lnTo>
                  <a:pt x="342" y="588"/>
                </a:lnTo>
                <a:lnTo>
                  <a:pt x="347" y="605"/>
                </a:lnTo>
                <a:lnTo>
                  <a:pt x="351" y="626"/>
                </a:lnTo>
                <a:lnTo>
                  <a:pt x="352" y="652"/>
                </a:lnTo>
                <a:lnTo>
                  <a:pt x="352" y="715"/>
                </a:lnTo>
                <a:lnTo>
                  <a:pt x="351" y="739"/>
                </a:lnTo>
                <a:lnTo>
                  <a:pt x="348" y="759"/>
                </a:lnTo>
                <a:lnTo>
                  <a:pt x="342" y="774"/>
                </a:lnTo>
                <a:lnTo>
                  <a:pt x="335" y="787"/>
                </a:lnTo>
                <a:lnTo>
                  <a:pt x="325" y="795"/>
                </a:lnTo>
                <a:lnTo>
                  <a:pt x="314" y="801"/>
                </a:lnTo>
                <a:lnTo>
                  <a:pt x="302" y="804"/>
                </a:lnTo>
                <a:lnTo>
                  <a:pt x="287" y="805"/>
                </a:lnTo>
                <a:lnTo>
                  <a:pt x="271" y="803"/>
                </a:lnTo>
                <a:lnTo>
                  <a:pt x="257" y="799"/>
                </a:lnTo>
                <a:lnTo>
                  <a:pt x="245" y="792"/>
                </a:lnTo>
                <a:lnTo>
                  <a:pt x="235" y="781"/>
                </a:lnTo>
                <a:lnTo>
                  <a:pt x="228" y="767"/>
                </a:lnTo>
                <a:lnTo>
                  <a:pt x="224" y="748"/>
                </a:lnTo>
                <a:lnTo>
                  <a:pt x="223" y="726"/>
                </a:lnTo>
                <a:lnTo>
                  <a:pt x="223" y="652"/>
                </a:lnTo>
                <a:lnTo>
                  <a:pt x="104" y="652"/>
                </a:lnTo>
                <a:lnTo>
                  <a:pt x="104" y="718"/>
                </a:lnTo>
                <a:lnTo>
                  <a:pt x="106" y="754"/>
                </a:lnTo>
                <a:lnTo>
                  <a:pt x="111" y="788"/>
                </a:lnTo>
                <a:lnTo>
                  <a:pt x="121" y="818"/>
                </a:lnTo>
                <a:lnTo>
                  <a:pt x="134" y="844"/>
                </a:lnTo>
                <a:lnTo>
                  <a:pt x="151" y="866"/>
                </a:lnTo>
                <a:lnTo>
                  <a:pt x="172" y="885"/>
                </a:lnTo>
                <a:lnTo>
                  <a:pt x="196" y="900"/>
                </a:lnTo>
                <a:lnTo>
                  <a:pt x="224" y="911"/>
                </a:lnTo>
                <a:lnTo>
                  <a:pt x="256" y="917"/>
                </a:lnTo>
                <a:lnTo>
                  <a:pt x="291" y="919"/>
                </a:lnTo>
                <a:lnTo>
                  <a:pt x="326" y="917"/>
                </a:lnTo>
                <a:lnTo>
                  <a:pt x="357" y="911"/>
                </a:lnTo>
                <a:lnTo>
                  <a:pt x="385" y="900"/>
                </a:lnTo>
                <a:lnTo>
                  <a:pt x="410" y="885"/>
                </a:lnTo>
                <a:lnTo>
                  <a:pt x="431" y="866"/>
                </a:lnTo>
                <a:lnTo>
                  <a:pt x="448" y="844"/>
                </a:lnTo>
                <a:lnTo>
                  <a:pt x="461" y="818"/>
                </a:lnTo>
                <a:lnTo>
                  <a:pt x="470" y="788"/>
                </a:lnTo>
                <a:lnTo>
                  <a:pt x="476" y="754"/>
                </a:lnTo>
                <a:lnTo>
                  <a:pt x="478" y="718"/>
                </a:lnTo>
                <a:lnTo>
                  <a:pt x="478" y="655"/>
                </a:lnTo>
                <a:lnTo>
                  <a:pt x="477" y="626"/>
                </a:lnTo>
                <a:lnTo>
                  <a:pt x="474" y="599"/>
                </a:lnTo>
                <a:lnTo>
                  <a:pt x="466" y="574"/>
                </a:lnTo>
                <a:lnTo>
                  <a:pt x="458" y="551"/>
                </a:lnTo>
                <a:lnTo>
                  <a:pt x="446" y="532"/>
                </a:lnTo>
                <a:lnTo>
                  <a:pt x="430" y="514"/>
                </a:lnTo>
                <a:lnTo>
                  <a:pt x="412" y="500"/>
                </a:lnTo>
                <a:lnTo>
                  <a:pt x="391" y="487"/>
                </a:lnTo>
                <a:lnTo>
                  <a:pt x="414" y="475"/>
                </a:lnTo>
                <a:lnTo>
                  <a:pt x="434" y="459"/>
                </a:lnTo>
                <a:lnTo>
                  <a:pt x="450" y="439"/>
                </a:lnTo>
                <a:lnTo>
                  <a:pt x="462" y="416"/>
                </a:lnTo>
                <a:lnTo>
                  <a:pt x="471" y="389"/>
                </a:lnTo>
                <a:lnTo>
                  <a:pt x="477" y="358"/>
                </a:lnTo>
                <a:lnTo>
                  <a:pt x="478" y="323"/>
                </a:lnTo>
                <a:lnTo>
                  <a:pt x="478" y="303"/>
                </a:lnTo>
                <a:lnTo>
                  <a:pt x="476" y="266"/>
                </a:lnTo>
                <a:lnTo>
                  <a:pt x="470" y="232"/>
                </a:lnTo>
                <a:lnTo>
                  <a:pt x="461" y="203"/>
                </a:lnTo>
                <a:lnTo>
                  <a:pt x="448" y="176"/>
                </a:lnTo>
                <a:lnTo>
                  <a:pt x="431" y="154"/>
                </a:lnTo>
                <a:lnTo>
                  <a:pt x="410" y="136"/>
                </a:lnTo>
                <a:lnTo>
                  <a:pt x="385" y="121"/>
                </a:lnTo>
                <a:lnTo>
                  <a:pt x="357" y="110"/>
                </a:lnTo>
                <a:lnTo>
                  <a:pt x="326" y="104"/>
                </a:lnTo>
                <a:lnTo>
                  <a:pt x="291" y="102"/>
                </a:lnTo>
                <a:close/>
                <a:moveTo>
                  <a:pt x="284" y="0"/>
                </a:moveTo>
                <a:lnTo>
                  <a:pt x="288" y="0"/>
                </a:lnTo>
                <a:lnTo>
                  <a:pt x="290" y="0"/>
                </a:lnTo>
                <a:lnTo>
                  <a:pt x="334" y="2"/>
                </a:lnTo>
                <a:lnTo>
                  <a:pt x="373" y="6"/>
                </a:lnTo>
                <a:lnTo>
                  <a:pt x="408" y="14"/>
                </a:lnTo>
                <a:lnTo>
                  <a:pt x="439" y="24"/>
                </a:lnTo>
                <a:lnTo>
                  <a:pt x="467" y="35"/>
                </a:lnTo>
                <a:lnTo>
                  <a:pt x="492" y="50"/>
                </a:lnTo>
                <a:lnTo>
                  <a:pt x="513" y="65"/>
                </a:lnTo>
                <a:lnTo>
                  <a:pt x="532" y="82"/>
                </a:lnTo>
                <a:lnTo>
                  <a:pt x="547" y="100"/>
                </a:lnTo>
                <a:lnTo>
                  <a:pt x="560" y="118"/>
                </a:lnTo>
                <a:lnTo>
                  <a:pt x="571" y="137"/>
                </a:lnTo>
                <a:lnTo>
                  <a:pt x="579" y="155"/>
                </a:lnTo>
                <a:lnTo>
                  <a:pt x="585" y="174"/>
                </a:lnTo>
                <a:lnTo>
                  <a:pt x="591" y="193"/>
                </a:lnTo>
                <a:lnTo>
                  <a:pt x="595" y="210"/>
                </a:lnTo>
                <a:lnTo>
                  <a:pt x="597" y="227"/>
                </a:lnTo>
                <a:lnTo>
                  <a:pt x="598" y="243"/>
                </a:lnTo>
                <a:lnTo>
                  <a:pt x="599" y="256"/>
                </a:lnTo>
                <a:lnTo>
                  <a:pt x="599" y="268"/>
                </a:lnTo>
                <a:lnTo>
                  <a:pt x="598" y="278"/>
                </a:lnTo>
                <a:lnTo>
                  <a:pt x="598" y="285"/>
                </a:lnTo>
                <a:lnTo>
                  <a:pt x="597" y="290"/>
                </a:lnTo>
                <a:lnTo>
                  <a:pt x="597" y="291"/>
                </a:lnTo>
                <a:lnTo>
                  <a:pt x="723" y="298"/>
                </a:lnTo>
                <a:lnTo>
                  <a:pt x="723" y="997"/>
                </a:lnTo>
                <a:lnTo>
                  <a:pt x="250" y="997"/>
                </a:lnTo>
                <a:lnTo>
                  <a:pt x="209" y="997"/>
                </a:lnTo>
                <a:lnTo>
                  <a:pt x="174" y="995"/>
                </a:lnTo>
                <a:lnTo>
                  <a:pt x="142" y="990"/>
                </a:lnTo>
                <a:lnTo>
                  <a:pt x="115" y="982"/>
                </a:lnTo>
                <a:lnTo>
                  <a:pt x="91" y="973"/>
                </a:lnTo>
                <a:lnTo>
                  <a:pt x="72" y="963"/>
                </a:lnTo>
                <a:lnTo>
                  <a:pt x="55" y="949"/>
                </a:lnTo>
                <a:lnTo>
                  <a:pt x="40" y="936"/>
                </a:lnTo>
                <a:lnTo>
                  <a:pt x="29" y="921"/>
                </a:lnTo>
                <a:lnTo>
                  <a:pt x="21" y="905"/>
                </a:lnTo>
                <a:lnTo>
                  <a:pt x="14" y="888"/>
                </a:lnTo>
                <a:lnTo>
                  <a:pt x="8" y="872"/>
                </a:lnTo>
                <a:lnTo>
                  <a:pt x="5" y="854"/>
                </a:lnTo>
                <a:lnTo>
                  <a:pt x="3" y="837"/>
                </a:lnTo>
                <a:lnTo>
                  <a:pt x="2" y="821"/>
                </a:lnTo>
                <a:lnTo>
                  <a:pt x="2" y="804"/>
                </a:lnTo>
                <a:lnTo>
                  <a:pt x="2" y="789"/>
                </a:lnTo>
                <a:lnTo>
                  <a:pt x="2" y="774"/>
                </a:lnTo>
                <a:lnTo>
                  <a:pt x="2" y="761"/>
                </a:lnTo>
                <a:lnTo>
                  <a:pt x="2" y="617"/>
                </a:lnTo>
                <a:lnTo>
                  <a:pt x="2" y="601"/>
                </a:lnTo>
                <a:lnTo>
                  <a:pt x="2" y="591"/>
                </a:lnTo>
                <a:lnTo>
                  <a:pt x="2" y="588"/>
                </a:lnTo>
                <a:lnTo>
                  <a:pt x="5" y="566"/>
                </a:lnTo>
                <a:lnTo>
                  <a:pt x="11" y="546"/>
                </a:lnTo>
                <a:lnTo>
                  <a:pt x="20" y="530"/>
                </a:lnTo>
                <a:lnTo>
                  <a:pt x="30" y="516"/>
                </a:lnTo>
                <a:lnTo>
                  <a:pt x="41" y="505"/>
                </a:lnTo>
                <a:lnTo>
                  <a:pt x="52" y="496"/>
                </a:lnTo>
                <a:lnTo>
                  <a:pt x="61" y="490"/>
                </a:lnTo>
                <a:lnTo>
                  <a:pt x="67" y="487"/>
                </a:lnTo>
                <a:lnTo>
                  <a:pt x="69" y="486"/>
                </a:lnTo>
                <a:lnTo>
                  <a:pt x="51" y="468"/>
                </a:lnTo>
                <a:lnTo>
                  <a:pt x="36" y="449"/>
                </a:lnTo>
                <a:lnTo>
                  <a:pt x="24" y="426"/>
                </a:lnTo>
                <a:lnTo>
                  <a:pt x="16" y="403"/>
                </a:lnTo>
                <a:lnTo>
                  <a:pt x="9" y="379"/>
                </a:lnTo>
                <a:lnTo>
                  <a:pt x="4" y="358"/>
                </a:lnTo>
                <a:lnTo>
                  <a:pt x="2" y="337"/>
                </a:lnTo>
                <a:lnTo>
                  <a:pt x="1" y="319"/>
                </a:lnTo>
                <a:lnTo>
                  <a:pt x="0" y="306"/>
                </a:lnTo>
                <a:lnTo>
                  <a:pt x="1" y="296"/>
                </a:lnTo>
                <a:lnTo>
                  <a:pt x="1" y="293"/>
                </a:lnTo>
                <a:lnTo>
                  <a:pt x="5" y="251"/>
                </a:lnTo>
                <a:lnTo>
                  <a:pt x="14" y="214"/>
                </a:lnTo>
                <a:lnTo>
                  <a:pt x="24" y="179"/>
                </a:lnTo>
                <a:lnTo>
                  <a:pt x="36" y="149"/>
                </a:lnTo>
                <a:lnTo>
                  <a:pt x="52" y="122"/>
                </a:lnTo>
                <a:lnTo>
                  <a:pt x="68" y="100"/>
                </a:lnTo>
                <a:lnTo>
                  <a:pt x="86" y="79"/>
                </a:lnTo>
                <a:lnTo>
                  <a:pt x="105" y="62"/>
                </a:lnTo>
                <a:lnTo>
                  <a:pt x="124" y="48"/>
                </a:lnTo>
                <a:lnTo>
                  <a:pt x="144" y="35"/>
                </a:lnTo>
                <a:lnTo>
                  <a:pt x="164" y="26"/>
                </a:lnTo>
                <a:lnTo>
                  <a:pt x="183" y="18"/>
                </a:lnTo>
                <a:lnTo>
                  <a:pt x="202" y="11"/>
                </a:lnTo>
                <a:lnTo>
                  <a:pt x="221" y="7"/>
                </a:lnTo>
                <a:lnTo>
                  <a:pt x="237" y="4"/>
                </a:lnTo>
                <a:lnTo>
                  <a:pt x="252" y="2"/>
                </a:lnTo>
                <a:lnTo>
                  <a:pt x="264" y="1"/>
                </a:lnTo>
                <a:lnTo>
                  <a:pt x="276" y="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85774" y="1230962"/>
            <a:ext cx="981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85774" y="1890139"/>
            <a:ext cx="97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85774" y="2564312"/>
            <a:ext cx="976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830490" y="1317622"/>
            <a:ext cx="250894" cy="275660"/>
            <a:chOff x="2171700" y="1574800"/>
            <a:chExt cx="739776" cy="812800"/>
          </a:xfrm>
          <a:solidFill>
            <a:schemeClr val="bg1"/>
          </a:solidFill>
        </p:grpSpPr>
        <p:sp>
          <p:nvSpPr>
            <p:cNvPr id="109" name="Freeform 33"/>
            <p:cNvSpPr>
              <a:spLocks noEditPoints="1"/>
            </p:cNvSpPr>
            <p:nvPr/>
          </p:nvSpPr>
          <p:spPr bwMode="auto">
            <a:xfrm>
              <a:off x="2292350" y="1700213"/>
              <a:ext cx="498475" cy="687387"/>
            </a:xfrm>
            <a:custGeom>
              <a:avLst/>
              <a:gdLst>
                <a:gd name="T0" fmla="*/ 813 w 2197"/>
                <a:gd name="T1" fmla="*/ 324 h 3032"/>
                <a:gd name="T2" fmla="*/ 519 w 2197"/>
                <a:gd name="T3" fmla="*/ 505 h 3032"/>
                <a:gd name="T4" fmla="*/ 329 w 2197"/>
                <a:gd name="T5" fmla="*/ 783 h 3032"/>
                <a:gd name="T6" fmla="*/ 281 w 2197"/>
                <a:gd name="T7" fmla="*/ 1120 h 3032"/>
                <a:gd name="T8" fmla="*/ 340 w 2197"/>
                <a:gd name="T9" fmla="*/ 1390 h 3032"/>
                <a:gd name="T10" fmla="*/ 449 w 2197"/>
                <a:gd name="T11" fmla="*/ 1594 h 3032"/>
                <a:gd name="T12" fmla="*/ 575 w 2197"/>
                <a:gd name="T13" fmla="*/ 1783 h 3032"/>
                <a:gd name="T14" fmla="*/ 653 w 2197"/>
                <a:gd name="T15" fmla="*/ 1996 h 3032"/>
                <a:gd name="T16" fmla="*/ 700 w 2197"/>
                <a:gd name="T17" fmla="*/ 2142 h 3032"/>
                <a:gd name="T18" fmla="*/ 1457 w 2197"/>
                <a:gd name="T19" fmla="*/ 2178 h 3032"/>
                <a:gd name="T20" fmla="*/ 1539 w 2197"/>
                <a:gd name="T21" fmla="*/ 2071 h 3032"/>
                <a:gd name="T22" fmla="*/ 1581 w 2197"/>
                <a:gd name="T23" fmla="*/ 1864 h 3032"/>
                <a:gd name="T24" fmla="*/ 1700 w 2197"/>
                <a:gd name="T25" fmla="*/ 1666 h 3032"/>
                <a:gd name="T26" fmla="*/ 1817 w 2197"/>
                <a:gd name="T27" fmla="*/ 1478 h 3032"/>
                <a:gd name="T28" fmla="*/ 1902 w 2197"/>
                <a:gd name="T29" fmla="*/ 1238 h 3032"/>
                <a:gd name="T30" fmla="*/ 1907 w 2197"/>
                <a:gd name="T31" fmla="*/ 915 h 3032"/>
                <a:gd name="T32" fmla="*/ 1769 w 2197"/>
                <a:gd name="T33" fmla="*/ 606 h 3032"/>
                <a:gd name="T34" fmla="*/ 1513 w 2197"/>
                <a:gd name="T35" fmla="*/ 382 h 3032"/>
                <a:gd name="T36" fmla="*/ 1174 w 2197"/>
                <a:gd name="T37" fmla="*/ 279 h 3032"/>
                <a:gd name="T38" fmla="*/ 1362 w 2197"/>
                <a:gd name="T39" fmla="*/ 32 h 3032"/>
                <a:gd name="T40" fmla="*/ 1747 w 2197"/>
                <a:gd name="T41" fmla="*/ 204 h 3032"/>
                <a:gd name="T42" fmla="*/ 2033 w 2197"/>
                <a:gd name="T43" fmla="*/ 499 h 3032"/>
                <a:gd name="T44" fmla="*/ 2182 w 2197"/>
                <a:gd name="T45" fmla="*/ 883 h 3032"/>
                <a:gd name="T46" fmla="*/ 2180 w 2197"/>
                <a:gd name="T47" fmla="*/ 1263 h 3032"/>
                <a:gd name="T48" fmla="*/ 2095 w 2197"/>
                <a:gd name="T49" fmla="*/ 1542 h 3032"/>
                <a:gd name="T50" fmla="*/ 1977 w 2197"/>
                <a:gd name="T51" fmla="*/ 1752 h 3032"/>
                <a:gd name="T52" fmla="*/ 1857 w 2197"/>
                <a:gd name="T53" fmla="*/ 1933 h 3032"/>
                <a:gd name="T54" fmla="*/ 1816 w 2197"/>
                <a:gd name="T55" fmla="*/ 2095 h 3032"/>
                <a:gd name="T56" fmla="*/ 1702 w 2197"/>
                <a:gd name="T57" fmla="*/ 2328 h 3032"/>
                <a:gd name="T58" fmla="*/ 1611 w 2197"/>
                <a:gd name="T59" fmla="*/ 2485 h 3032"/>
                <a:gd name="T60" fmla="*/ 1603 w 2197"/>
                <a:gd name="T61" fmla="*/ 2631 h 3032"/>
                <a:gd name="T62" fmla="*/ 1599 w 2197"/>
                <a:gd name="T63" fmla="*/ 2699 h 3032"/>
                <a:gd name="T64" fmla="*/ 1566 w 2197"/>
                <a:gd name="T65" fmla="*/ 2789 h 3032"/>
                <a:gd name="T66" fmla="*/ 1452 w 2197"/>
                <a:gd name="T67" fmla="*/ 2888 h 3032"/>
                <a:gd name="T68" fmla="*/ 1283 w 2197"/>
                <a:gd name="T69" fmla="*/ 3010 h 3032"/>
                <a:gd name="T70" fmla="*/ 965 w 2197"/>
                <a:gd name="T71" fmla="*/ 3030 h 3032"/>
                <a:gd name="T72" fmla="*/ 825 w 2197"/>
                <a:gd name="T73" fmla="*/ 2922 h 3032"/>
                <a:gd name="T74" fmla="*/ 657 w 2197"/>
                <a:gd name="T75" fmla="*/ 2823 h 3032"/>
                <a:gd name="T76" fmla="*/ 602 w 2197"/>
                <a:gd name="T77" fmla="*/ 2718 h 3032"/>
                <a:gd name="T78" fmla="*/ 597 w 2197"/>
                <a:gd name="T79" fmla="*/ 2671 h 3032"/>
                <a:gd name="T80" fmla="*/ 590 w 2197"/>
                <a:gd name="T81" fmla="*/ 2546 h 3032"/>
                <a:gd name="T82" fmla="*/ 582 w 2197"/>
                <a:gd name="T83" fmla="*/ 2406 h 3032"/>
                <a:gd name="T84" fmla="*/ 408 w 2197"/>
                <a:gd name="T85" fmla="*/ 2193 h 3032"/>
                <a:gd name="T86" fmla="*/ 368 w 2197"/>
                <a:gd name="T87" fmla="*/ 1991 h 3032"/>
                <a:gd name="T88" fmla="*/ 268 w 2197"/>
                <a:gd name="T89" fmla="*/ 1821 h 3032"/>
                <a:gd name="T90" fmla="*/ 149 w 2197"/>
                <a:gd name="T91" fmla="*/ 1633 h 3032"/>
                <a:gd name="T92" fmla="*/ 45 w 2197"/>
                <a:gd name="T93" fmla="*/ 1384 h 3032"/>
                <a:gd name="T94" fmla="*/ 0 w 2197"/>
                <a:gd name="T95" fmla="*/ 1054 h 3032"/>
                <a:gd name="T96" fmla="*/ 87 w 2197"/>
                <a:gd name="T97" fmla="*/ 644 h 3032"/>
                <a:gd name="T98" fmla="*/ 323 w 2197"/>
                <a:gd name="T99" fmla="*/ 310 h 3032"/>
                <a:gd name="T100" fmla="*/ 672 w 2197"/>
                <a:gd name="T101" fmla="*/ 83 h 3032"/>
                <a:gd name="T102" fmla="*/ 1099 w 2197"/>
                <a:gd name="T10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97" h="3032">
                  <a:moveTo>
                    <a:pt x="1099" y="276"/>
                  </a:moveTo>
                  <a:lnTo>
                    <a:pt x="1024" y="279"/>
                  </a:lnTo>
                  <a:lnTo>
                    <a:pt x="951" y="288"/>
                  </a:lnTo>
                  <a:lnTo>
                    <a:pt x="881" y="304"/>
                  </a:lnTo>
                  <a:lnTo>
                    <a:pt x="813" y="324"/>
                  </a:lnTo>
                  <a:lnTo>
                    <a:pt x="747" y="352"/>
                  </a:lnTo>
                  <a:lnTo>
                    <a:pt x="685" y="383"/>
                  </a:lnTo>
                  <a:lnTo>
                    <a:pt x="626" y="419"/>
                  </a:lnTo>
                  <a:lnTo>
                    <a:pt x="571" y="460"/>
                  </a:lnTo>
                  <a:lnTo>
                    <a:pt x="519" y="505"/>
                  </a:lnTo>
                  <a:lnTo>
                    <a:pt x="471" y="553"/>
                  </a:lnTo>
                  <a:lnTo>
                    <a:pt x="429" y="606"/>
                  </a:lnTo>
                  <a:lnTo>
                    <a:pt x="391" y="662"/>
                  </a:lnTo>
                  <a:lnTo>
                    <a:pt x="358" y="721"/>
                  </a:lnTo>
                  <a:lnTo>
                    <a:pt x="329" y="783"/>
                  </a:lnTo>
                  <a:lnTo>
                    <a:pt x="308" y="848"/>
                  </a:lnTo>
                  <a:lnTo>
                    <a:pt x="292" y="915"/>
                  </a:lnTo>
                  <a:lnTo>
                    <a:pt x="282" y="983"/>
                  </a:lnTo>
                  <a:lnTo>
                    <a:pt x="278" y="1054"/>
                  </a:lnTo>
                  <a:lnTo>
                    <a:pt x="281" y="1120"/>
                  </a:lnTo>
                  <a:lnTo>
                    <a:pt x="286" y="1181"/>
                  </a:lnTo>
                  <a:lnTo>
                    <a:pt x="295" y="1238"/>
                  </a:lnTo>
                  <a:lnTo>
                    <a:pt x="308" y="1292"/>
                  </a:lnTo>
                  <a:lnTo>
                    <a:pt x="323" y="1343"/>
                  </a:lnTo>
                  <a:lnTo>
                    <a:pt x="340" y="1390"/>
                  </a:lnTo>
                  <a:lnTo>
                    <a:pt x="359" y="1435"/>
                  </a:lnTo>
                  <a:lnTo>
                    <a:pt x="380" y="1478"/>
                  </a:lnTo>
                  <a:lnTo>
                    <a:pt x="402" y="1518"/>
                  </a:lnTo>
                  <a:lnTo>
                    <a:pt x="426" y="1557"/>
                  </a:lnTo>
                  <a:lnTo>
                    <a:pt x="449" y="1594"/>
                  </a:lnTo>
                  <a:lnTo>
                    <a:pt x="474" y="1630"/>
                  </a:lnTo>
                  <a:lnTo>
                    <a:pt x="496" y="1665"/>
                  </a:lnTo>
                  <a:lnTo>
                    <a:pt x="523" y="1704"/>
                  </a:lnTo>
                  <a:lnTo>
                    <a:pt x="550" y="1744"/>
                  </a:lnTo>
                  <a:lnTo>
                    <a:pt x="575" y="1783"/>
                  </a:lnTo>
                  <a:lnTo>
                    <a:pt x="597" y="1823"/>
                  </a:lnTo>
                  <a:lnTo>
                    <a:pt x="617" y="1864"/>
                  </a:lnTo>
                  <a:lnTo>
                    <a:pt x="632" y="1906"/>
                  </a:lnTo>
                  <a:lnTo>
                    <a:pt x="645" y="1950"/>
                  </a:lnTo>
                  <a:lnTo>
                    <a:pt x="653" y="1996"/>
                  </a:lnTo>
                  <a:lnTo>
                    <a:pt x="655" y="2044"/>
                  </a:lnTo>
                  <a:lnTo>
                    <a:pt x="658" y="2071"/>
                  </a:lnTo>
                  <a:lnTo>
                    <a:pt x="669" y="2097"/>
                  </a:lnTo>
                  <a:lnTo>
                    <a:pt x="682" y="2121"/>
                  </a:lnTo>
                  <a:lnTo>
                    <a:pt x="700" y="2142"/>
                  </a:lnTo>
                  <a:lnTo>
                    <a:pt x="720" y="2162"/>
                  </a:lnTo>
                  <a:lnTo>
                    <a:pt x="740" y="2178"/>
                  </a:lnTo>
                  <a:lnTo>
                    <a:pt x="759" y="2193"/>
                  </a:lnTo>
                  <a:lnTo>
                    <a:pt x="1438" y="2193"/>
                  </a:lnTo>
                  <a:lnTo>
                    <a:pt x="1457" y="2178"/>
                  </a:lnTo>
                  <a:lnTo>
                    <a:pt x="1478" y="2162"/>
                  </a:lnTo>
                  <a:lnTo>
                    <a:pt x="1498" y="2142"/>
                  </a:lnTo>
                  <a:lnTo>
                    <a:pt x="1515" y="2121"/>
                  </a:lnTo>
                  <a:lnTo>
                    <a:pt x="1529" y="2097"/>
                  </a:lnTo>
                  <a:lnTo>
                    <a:pt x="1539" y="2071"/>
                  </a:lnTo>
                  <a:lnTo>
                    <a:pt x="1542" y="2044"/>
                  </a:lnTo>
                  <a:lnTo>
                    <a:pt x="1545" y="1996"/>
                  </a:lnTo>
                  <a:lnTo>
                    <a:pt x="1553" y="1950"/>
                  </a:lnTo>
                  <a:lnTo>
                    <a:pt x="1565" y="1906"/>
                  </a:lnTo>
                  <a:lnTo>
                    <a:pt x="1581" y="1864"/>
                  </a:lnTo>
                  <a:lnTo>
                    <a:pt x="1600" y="1824"/>
                  </a:lnTo>
                  <a:lnTo>
                    <a:pt x="1623" y="1783"/>
                  </a:lnTo>
                  <a:lnTo>
                    <a:pt x="1647" y="1744"/>
                  </a:lnTo>
                  <a:lnTo>
                    <a:pt x="1673" y="1705"/>
                  </a:lnTo>
                  <a:lnTo>
                    <a:pt x="1700" y="1666"/>
                  </a:lnTo>
                  <a:lnTo>
                    <a:pt x="1724" y="1631"/>
                  </a:lnTo>
                  <a:lnTo>
                    <a:pt x="1748" y="1595"/>
                  </a:lnTo>
                  <a:lnTo>
                    <a:pt x="1772" y="1558"/>
                  </a:lnTo>
                  <a:lnTo>
                    <a:pt x="1796" y="1518"/>
                  </a:lnTo>
                  <a:lnTo>
                    <a:pt x="1817" y="1478"/>
                  </a:lnTo>
                  <a:lnTo>
                    <a:pt x="1839" y="1435"/>
                  </a:lnTo>
                  <a:lnTo>
                    <a:pt x="1858" y="1390"/>
                  </a:lnTo>
                  <a:lnTo>
                    <a:pt x="1875" y="1343"/>
                  </a:lnTo>
                  <a:lnTo>
                    <a:pt x="1890" y="1292"/>
                  </a:lnTo>
                  <a:lnTo>
                    <a:pt x="1902" y="1238"/>
                  </a:lnTo>
                  <a:lnTo>
                    <a:pt x="1911" y="1181"/>
                  </a:lnTo>
                  <a:lnTo>
                    <a:pt x="1917" y="1120"/>
                  </a:lnTo>
                  <a:lnTo>
                    <a:pt x="1919" y="1054"/>
                  </a:lnTo>
                  <a:lnTo>
                    <a:pt x="1916" y="983"/>
                  </a:lnTo>
                  <a:lnTo>
                    <a:pt x="1907" y="915"/>
                  </a:lnTo>
                  <a:lnTo>
                    <a:pt x="1890" y="847"/>
                  </a:lnTo>
                  <a:lnTo>
                    <a:pt x="1868" y="783"/>
                  </a:lnTo>
                  <a:lnTo>
                    <a:pt x="1841" y="721"/>
                  </a:lnTo>
                  <a:lnTo>
                    <a:pt x="1807" y="661"/>
                  </a:lnTo>
                  <a:lnTo>
                    <a:pt x="1769" y="606"/>
                  </a:lnTo>
                  <a:lnTo>
                    <a:pt x="1726" y="553"/>
                  </a:lnTo>
                  <a:lnTo>
                    <a:pt x="1679" y="505"/>
                  </a:lnTo>
                  <a:lnTo>
                    <a:pt x="1628" y="460"/>
                  </a:lnTo>
                  <a:lnTo>
                    <a:pt x="1572" y="418"/>
                  </a:lnTo>
                  <a:lnTo>
                    <a:pt x="1513" y="382"/>
                  </a:lnTo>
                  <a:lnTo>
                    <a:pt x="1451" y="352"/>
                  </a:lnTo>
                  <a:lnTo>
                    <a:pt x="1385" y="324"/>
                  </a:lnTo>
                  <a:lnTo>
                    <a:pt x="1317" y="304"/>
                  </a:lnTo>
                  <a:lnTo>
                    <a:pt x="1246" y="288"/>
                  </a:lnTo>
                  <a:lnTo>
                    <a:pt x="1174" y="279"/>
                  </a:lnTo>
                  <a:lnTo>
                    <a:pt x="1099" y="276"/>
                  </a:lnTo>
                  <a:close/>
                  <a:moveTo>
                    <a:pt x="1099" y="0"/>
                  </a:moveTo>
                  <a:lnTo>
                    <a:pt x="1188" y="3"/>
                  </a:lnTo>
                  <a:lnTo>
                    <a:pt x="1277" y="15"/>
                  </a:lnTo>
                  <a:lnTo>
                    <a:pt x="1362" y="32"/>
                  </a:lnTo>
                  <a:lnTo>
                    <a:pt x="1446" y="54"/>
                  </a:lnTo>
                  <a:lnTo>
                    <a:pt x="1525" y="83"/>
                  </a:lnTo>
                  <a:lnTo>
                    <a:pt x="1603" y="118"/>
                  </a:lnTo>
                  <a:lnTo>
                    <a:pt x="1676" y="159"/>
                  </a:lnTo>
                  <a:lnTo>
                    <a:pt x="1747" y="204"/>
                  </a:lnTo>
                  <a:lnTo>
                    <a:pt x="1813" y="255"/>
                  </a:lnTo>
                  <a:lnTo>
                    <a:pt x="1875" y="310"/>
                  </a:lnTo>
                  <a:lnTo>
                    <a:pt x="1932" y="368"/>
                  </a:lnTo>
                  <a:lnTo>
                    <a:pt x="1985" y="433"/>
                  </a:lnTo>
                  <a:lnTo>
                    <a:pt x="2033" y="499"/>
                  </a:lnTo>
                  <a:lnTo>
                    <a:pt x="2075" y="570"/>
                  </a:lnTo>
                  <a:lnTo>
                    <a:pt x="2111" y="644"/>
                  </a:lnTo>
                  <a:lnTo>
                    <a:pt x="2140" y="722"/>
                  </a:lnTo>
                  <a:lnTo>
                    <a:pt x="2165" y="801"/>
                  </a:lnTo>
                  <a:lnTo>
                    <a:pt x="2182" y="883"/>
                  </a:lnTo>
                  <a:lnTo>
                    <a:pt x="2194" y="968"/>
                  </a:lnTo>
                  <a:lnTo>
                    <a:pt x="2197" y="1054"/>
                  </a:lnTo>
                  <a:lnTo>
                    <a:pt x="2195" y="1128"/>
                  </a:lnTo>
                  <a:lnTo>
                    <a:pt x="2189" y="1197"/>
                  </a:lnTo>
                  <a:lnTo>
                    <a:pt x="2180" y="1263"/>
                  </a:lnTo>
                  <a:lnTo>
                    <a:pt x="2168" y="1326"/>
                  </a:lnTo>
                  <a:lnTo>
                    <a:pt x="2153" y="1384"/>
                  </a:lnTo>
                  <a:lnTo>
                    <a:pt x="2136" y="1440"/>
                  </a:lnTo>
                  <a:lnTo>
                    <a:pt x="2116" y="1493"/>
                  </a:lnTo>
                  <a:lnTo>
                    <a:pt x="2095" y="1542"/>
                  </a:lnTo>
                  <a:lnTo>
                    <a:pt x="2072" y="1588"/>
                  </a:lnTo>
                  <a:lnTo>
                    <a:pt x="2050" y="1632"/>
                  </a:lnTo>
                  <a:lnTo>
                    <a:pt x="2025" y="1675"/>
                  </a:lnTo>
                  <a:lnTo>
                    <a:pt x="2001" y="1714"/>
                  </a:lnTo>
                  <a:lnTo>
                    <a:pt x="1977" y="1752"/>
                  </a:lnTo>
                  <a:lnTo>
                    <a:pt x="1953" y="1787"/>
                  </a:lnTo>
                  <a:lnTo>
                    <a:pt x="1929" y="1820"/>
                  </a:lnTo>
                  <a:lnTo>
                    <a:pt x="1902" y="1862"/>
                  </a:lnTo>
                  <a:lnTo>
                    <a:pt x="1877" y="1899"/>
                  </a:lnTo>
                  <a:lnTo>
                    <a:pt x="1857" y="1933"/>
                  </a:lnTo>
                  <a:lnTo>
                    <a:pt x="1841" y="1963"/>
                  </a:lnTo>
                  <a:lnTo>
                    <a:pt x="1830" y="1991"/>
                  </a:lnTo>
                  <a:lnTo>
                    <a:pt x="1822" y="2019"/>
                  </a:lnTo>
                  <a:lnTo>
                    <a:pt x="1819" y="2044"/>
                  </a:lnTo>
                  <a:lnTo>
                    <a:pt x="1816" y="2095"/>
                  </a:lnTo>
                  <a:lnTo>
                    <a:pt x="1806" y="2145"/>
                  </a:lnTo>
                  <a:lnTo>
                    <a:pt x="1790" y="2193"/>
                  </a:lnTo>
                  <a:lnTo>
                    <a:pt x="1766" y="2240"/>
                  </a:lnTo>
                  <a:lnTo>
                    <a:pt x="1738" y="2285"/>
                  </a:lnTo>
                  <a:lnTo>
                    <a:pt x="1702" y="2328"/>
                  </a:lnTo>
                  <a:lnTo>
                    <a:pt x="1662" y="2369"/>
                  </a:lnTo>
                  <a:lnTo>
                    <a:pt x="1615" y="2406"/>
                  </a:lnTo>
                  <a:lnTo>
                    <a:pt x="1614" y="2429"/>
                  </a:lnTo>
                  <a:lnTo>
                    <a:pt x="1613" y="2456"/>
                  </a:lnTo>
                  <a:lnTo>
                    <a:pt x="1611" y="2485"/>
                  </a:lnTo>
                  <a:lnTo>
                    <a:pt x="1609" y="2515"/>
                  </a:lnTo>
                  <a:lnTo>
                    <a:pt x="1607" y="2546"/>
                  </a:lnTo>
                  <a:lnTo>
                    <a:pt x="1606" y="2576"/>
                  </a:lnTo>
                  <a:lnTo>
                    <a:pt x="1604" y="2605"/>
                  </a:lnTo>
                  <a:lnTo>
                    <a:pt x="1603" y="2631"/>
                  </a:lnTo>
                  <a:lnTo>
                    <a:pt x="1601" y="2653"/>
                  </a:lnTo>
                  <a:lnTo>
                    <a:pt x="1600" y="2671"/>
                  </a:lnTo>
                  <a:lnTo>
                    <a:pt x="1600" y="2682"/>
                  </a:lnTo>
                  <a:lnTo>
                    <a:pt x="1599" y="2685"/>
                  </a:lnTo>
                  <a:lnTo>
                    <a:pt x="1599" y="2699"/>
                  </a:lnTo>
                  <a:lnTo>
                    <a:pt x="1597" y="2715"/>
                  </a:lnTo>
                  <a:lnTo>
                    <a:pt x="1592" y="2732"/>
                  </a:lnTo>
                  <a:lnTo>
                    <a:pt x="1587" y="2750"/>
                  </a:lnTo>
                  <a:lnTo>
                    <a:pt x="1578" y="2770"/>
                  </a:lnTo>
                  <a:lnTo>
                    <a:pt x="1566" y="2789"/>
                  </a:lnTo>
                  <a:lnTo>
                    <a:pt x="1552" y="2809"/>
                  </a:lnTo>
                  <a:lnTo>
                    <a:pt x="1533" y="2831"/>
                  </a:lnTo>
                  <a:lnTo>
                    <a:pt x="1511" y="2850"/>
                  </a:lnTo>
                  <a:lnTo>
                    <a:pt x="1483" y="2870"/>
                  </a:lnTo>
                  <a:lnTo>
                    <a:pt x="1452" y="2888"/>
                  </a:lnTo>
                  <a:lnTo>
                    <a:pt x="1415" y="2906"/>
                  </a:lnTo>
                  <a:lnTo>
                    <a:pt x="1372" y="2922"/>
                  </a:lnTo>
                  <a:lnTo>
                    <a:pt x="1347" y="2953"/>
                  </a:lnTo>
                  <a:lnTo>
                    <a:pt x="1317" y="2983"/>
                  </a:lnTo>
                  <a:lnTo>
                    <a:pt x="1283" y="3010"/>
                  </a:lnTo>
                  <a:lnTo>
                    <a:pt x="1259" y="3022"/>
                  </a:lnTo>
                  <a:lnTo>
                    <a:pt x="1233" y="3030"/>
                  </a:lnTo>
                  <a:lnTo>
                    <a:pt x="1205" y="3032"/>
                  </a:lnTo>
                  <a:lnTo>
                    <a:pt x="992" y="3032"/>
                  </a:lnTo>
                  <a:lnTo>
                    <a:pt x="965" y="3030"/>
                  </a:lnTo>
                  <a:lnTo>
                    <a:pt x="939" y="3022"/>
                  </a:lnTo>
                  <a:lnTo>
                    <a:pt x="915" y="3010"/>
                  </a:lnTo>
                  <a:lnTo>
                    <a:pt x="881" y="2983"/>
                  </a:lnTo>
                  <a:lnTo>
                    <a:pt x="850" y="2953"/>
                  </a:lnTo>
                  <a:lnTo>
                    <a:pt x="825" y="2922"/>
                  </a:lnTo>
                  <a:lnTo>
                    <a:pt x="780" y="2904"/>
                  </a:lnTo>
                  <a:lnTo>
                    <a:pt x="741" y="2886"/>
                  </a:lnTo>
                  <a:lnTo>
                    <a:pt x="707" y="2866"/>
                  </a:lnTo>
                  <a:lnTo>
                    <a:pt x="680" y="2844"/>
                  </a:lnTo>
                  <a:lnTo>
                    <a:pt x="657" y="2823"/>
                  </a:lnTo>
                  <a:lnTo>
                    <a:pt x="639" y="2800"/>
                  </a:lnTo>
                  <a:lnTo>
                    <a:pt x="626" y="2779"/>
                  </a:lnTo>
                  <a:lnTo>
                    <a:pt x="614" y="2757"/>
                  </a:lnTo>
                  <a:lnTo>
                    <a:pt x="607" y="2737"/>
                  </a:lnTo>
                  <a:lnTo>
                    <a:pt x="602" y="2718"/>
                  </a:lnTo>
                  <a:lnTo>
                    <a:pt x="599" y="2701"/>
                  </a:lnTo>
                  <a:lnTo>
                    <a:pt x="598" y="2685"/>
                  </a:lnTo>
                  <a:lnTo>
                    <a:pt x="598" y="2685"/>
                  </a:lnTo>
                  <a:lnTo>
                    <a:pt x="598" y="2682"/>
                  </a:lnTo>
                  <a:lnTo>
                    <a:pt x="597" y="2671"/>
                  </a:lnTo>
                  <a:lnTo>
                    <a:pt x="596" y="2653"/>
                  </a:lnTo>
                  <a:lnTo>
                    <a:pt x="595" y="2631"/>
                  </a:lnTo>
                  <a:lnTo>
                    <a:pt x="594" y="2605"/>
                  </a:lnTo>
                  <a:lnTo>
                    <a:pt x="592" y="2576"/>
                  </a:lnTo>
                  <a:lnTo>
                    <a:pt x="590" y="2546"/>
                  </a:lnTo>
                  <a:lnTo>
                    <a:pt x="588" y="2515"/>
                  </a:lnTo>
                  <a:lnTo>
                    <a:pt x="587" y="2485"/>
                  </a:lnTo>
                  <a:lnTo>
                    <a:pt x="585" y="2456"/>
                  </a:lnTo>
                  <a:lnTo>
                    <a:pt x="584" y="2429"/>
                  </a:lnTo>
                  <a:lnTo>
                    <a:pt x="582" y="2406"/>
                  </a:lnTo>
                  <a:lnTo>
                    <a:pt x="536" y="2369"/>
                  </a:lnTo>
                  <a:lnTo>
                    <a:pt x="495" y="2328"/>
                  </a:lnTo>
                  <a:lnTo>
                    <a:pt x="460" y="2285"/>
                  </a:lnTo>
                  <a:lnTo>
                    <a:pt x="432" y="2240"/>
                  </a:lnTo>
                  <a:lnTo>
                    <a:pt x="408" y="2193"/>
                  </a:lnTo>
                  <a:lnTo>
                    <a:pt x="392" y="2145"/>
                  </a:lnTo>
                  <a:lnTo>
                    <a:pt x="382" y="2095"/>
                  </a:lnTo>
                  <a:lnTo>
                    <a:pt x="378" y="2044"/>
                  </a:lnTo>
                  <a:lnTo>
                    <a:pt x="376" y="2019"/>
                  </a:lnTo>
                  <a:lnTo>
                    <a:pt x="368" y="1991"/>
                  </a:lnTo>
                  <a:lnTo>
                    <a:pt x="357" y="1963"/>
                  </a:lnTo>
                  <a:lnTo>
                    <a:pt x="341" y="1933"/>
                  </a:lnTo>
                  <a:lnTo>
                    <a:pt x="320" y="1899"/>
                  </a:lnTo>
                  <a:lnTo>
                    <a:pt x="297" y="1862"/>
                  </a:lnTo>
                  <a:lnTo>
                    <a:pt x="268" y="1821"/>
                  </a:lnTo>
                  <a:lnTo>
                    <a:pt x="245" y="1788"/>
                  </a:lnTo>
                  <a:lnTo>
                    <a:pt x="222" y="1752"/>
                  </a:lnTo>
                  <a:lnTo>
                    <a:pt x="197" y="1714"/>
                  </a:lnTo>
                  <a:lnTo>
                    <a:pt x="173" y="1675"/>
                  </a:lnTo>
                  <a:lnTo>
                    <a:pt x="149" y="1633"/>
                  </a:lnTo>
                  <a:lnTo>
                    <a:pt x="125" y="1588"/>
                  </a:lnTo>
                  <a:lnTo>
                    <a:pt x="102" y="1542"/>
                  </a:lnTo>
                  <a:lnTo>
                    <a:pt x="82" y="1493"/>
                  </a:lnTo>
                  <a:lnTo>
                    <a:pt x="62" y="1440"/>
                  </a:lnTo>
                  <a:lnTo>
                    <a:pt x="45" y="1384"/>
                  </a:lnTo>
                  <a:lnTo>
                    <a:pt x="30" y="1326"/>
                  </a:lnTo>
                  <a:lnTo>
                    <a:pt x="17" y="1263"/>
                  </a:lnTo>
                  <a:lnTo>
                    <a:pt x="8" y="1197"/>
                  </a:lnTo>
                  <a:lnTo>
                    <a:pt x="3" y="1128"/>
                  </a:lnTo>
                  <a:lnTo>
                    <a:pt x="0" y="1054"/>
                  </a:lnTo>
                  <a:lnTo>
                    <a:pt x="4" y="968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7" y="722"/>
                  </a:lnTo>
                  <a:lnTo>
                    <a:pt x="87" y="644"/>
                  </a:lnTo>
                  <a:lnTo>
                    <a:pt x="123" y="570"/>
                  </a:lnTo>
                  <a:lnTo>
                    <a:pt x="165" y="499"/>
                  </a:lnTo>
                  <a:lnTo>
                    <a:pt x="213" y="433"/>
                  </a:lnTo>
                  <a:lnTo>
                    <a:pt x="266" y="368"/>
                  </a:lnTo>
                  <a:lnTo>
                    <a:pt x="323" y="310"/>
                  </a:lnTo>
                  <a:lnTo>
                    <a:pt x="385" y="255"/>
                  </a:lnTo>
                  <a:lnTo>
                    <a:pt x="451" y="204"/>
                  </a:lnTo>
                  <a:lnTo>
                    <a:pt x="521" y="159"/>
                  </a:lnTo>
                  <a:lnTo>
                    <a:pt x="595" y="118"/>
                  </a:lnTo>
                  <a:lnTo>
                    <a:pt x="672" y="83"/>
                  </a:lnTo>
                  <a:lnTo>
                    <a:pt x="753" y="54"/>
                  </a:lnTo>
                  <a:lnTo>
                    <a:pt x="836" y="32"/>
                  </a:lnTo>
                  <a:lnTo>
                    <a:pt x="921" y="15"/>
                  </a:lnTo>
                  <a:lnTo>
                    <a:pt x="1009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34"/>
            <p:cNvSpPr>
              <a:spLocks/>
            </p:cNvSpPr>
            <p:nvPr/>
          </p:nvSpPr>
          <p:spPr bwMode="auto">
            <a:xfrm>
              <a:off x="2525713" y="1574800"/>
              <a:ext cx="31750" cy="79375"/>
            </a:xfrm>
            <a:custGeom>
              <a:avLst/>
              <a:gdLst>
                <a:gd name="T0" fmla="*/ 69 w 138"/>
                <a:gd name="T1" fmla="*/ 0 h 344"/>
                <a:gd name="T2" fmla="*/ 69 w 138"/>
                <a:gd name="T3" fmla="*/ 0 h 344"/>
                <a:gd name="T4" fmla="*/ 87 w 138"/>
                <a:gd name="T5" fmla="*/ 3 h 344"/>
                <a:gd name="T6" fmla="*/ 104 w 138"/>
                <a:gd name="T7" fmla="*/ 9 h 344"/>
                <a:gd name="T8" fmla="*/ 118 w 138"/>
                <a:gd name="T9" fmla="*/ 21 h 344"/>
                <a:gd name="T10" fmla="*/ 129 w 138"/>
                <a:gd name="T11" fmla="*/ 34 h 344"/>
                <a:gd name="T12" fmla="*/ 136 w 138"/>
                <a:gd name="T13" fmla="*/ 51 h 344"/>
                <a:gd name="T14" fmla="*/ 138 w 138"/>
                <a:gd name="T15" fmla="*/ 69 h 344"/>
                <a:gd name="T16" fmla="*/ 138 w 138"/>
                <a:gd name="T17" fmla="*/ 275 h 344"/>
                <a:gd name="T18" fmla="*/ 136 w 138"/>
                <a:gd name="T19" fmla="*/ 294 h 344"/>
                <a:gd name="T20" fmla="*/ 129 w 138"/>
                <a:gd name="T21" fmla="*/ 310 h 344"/>
                <a:gd name="T22" fmla="*/ 118 w 138"/>
                <a:gd name="T23" fmla="*/ 325 h 344"/>
                <a:gd name="T24" fmla="*/ 104 w 138"/>
                <a:gd name="T25" fmla="*/ 335 h 344"/>
                <a:gd name="T26" fmla="*/ 87 w 138"/>
                <a:gd name="T27" fmla="*/ 342 h 344"/>
                <a:gd name="T28" fmla="*/ 69 w 138"/>
                <a:gd name="T29" fmla="*/ 344 h 344"/>
                <a:gd name="T30" fmla="*/ 51 w 138"/>
                <a:gd name="T31" fmla="*/ 342 h 344"/>
                <a:gd name="T32" fmla="*/ 34 w 138"/>
                <a:gd name="T33" fmla="*/ 335 h 344"/>
                <a:gd name="T34" fmla="*/ 20 w 138"/>
                <a:gd name="T35" fmla="*/ 325 h 344"/>
                <a:gd name="T36" fmla="*/ 9 w 138"/>
                <a:gd name="T37" fmla="*/ 310 h 344"/>
                <a:gd name="T38" fmla="*/ 2 w 138"/>
                <a:gd name="T39" fmla="*/ 294 h 344"/>
                <a:gd name="T40" fmla="*/ 0 w 138"/>
                <a:gd name="T41" fmla="*/ 275 h 344"/>
                <a:gd name="T42" fmla="*/ 0 w 138"/>
                <a:gd name="T43" fmla="*/ 69 h 344"/>
                <a:gd name="T44" fmla="*/ 2 w 138"/>
                <a:gd name="T45" fmla="*/ 51 h 344"/>
                <a:gd name="T46" fmla="*/ 9 w 138"/>
                <a:gd name="T47" fmla="*/ 34 h 344"/>
                <a:gd name="T48" fmla="*/ 20 w 138"/>
                <a:gd name="T49" fmla="*/ 21 h 344"/>
                <a:gd name="T50" fmla="*/ 34 w 138"/>
                <a:gd name="T51" fmla="*/ 9 h 344"/>
                <a:gd name="T52" fmla="*/ 51 w 138"/>
                <a:gd name="T53" fmla="*/ 3 h 344"/>
                <a:gd name="T54" fmla="*/ 69 w 138"/>
                <a:gd name="T5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344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8" y="275"/>
                  </a:lnTo>
                  <a:lnTo>
                    <a:pt x="136" y="294"/>
                  </a:lnTo>
                  <a:lnTo>
                    <a:pt x="129" y="310"/>
                  </a:lnTo>
                  <a:lnTo>
                    <a:pt x="118" y="325"/>
                  </a:lnTo>
                  <a:lnTo>
                    <a:pt x="104" y="335"/>
                  </a:lnTo>
                  <a:lnTo>
                    <a:pt x="87" y="342"/>
                  </a:lnTo>
                  <a:lnTo>
                    <a:pt x="69" y="344"/>
                  </a:lnTo>
                  <a:lnTo>
                    <a:pt x="51" y="342"/>
                  </a:lnTo>
                  <a:lnTo>
                    <a:pt x="34" y="335"/>
                  </a:lnTo>
                  <a:lnTo>
                    <a:pt x="20" y="325"/>
                  </a:lnTo>
                  <a:lnTo>
                    <a:pt x="9" y="310"/>
                  </a:lnTo>
                  <a:lnTo>
                    <a:pt x="2" y="294"/>
                  </a:lnTo>
                  <a:lnTo>
                    <a:pt x="0" y="275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35"/>
            <p:cNvSpPr>
              <a:spLocks/>
            </p:cNvSpPr>
            <p:nvPr/>
          </p:nvSpPr>
          <p:spPr bwMode="auto">
            <a:xfrm>
              <a:off x="2349500" y="1622425"/>
              <a:ext cx="53975" cy="71437"/>
            </a:xfrm>
            <a:custGeom>
              <a:avLst/>
              <a:gdLst>
                <a:gd name="T0" fmla="*/ 69 w 243"/>
                <a:gd name="T1" fmla="*/ 0 h 317"/>
                <a:gd name="T2" fmla="*/ 87 w 243"/>
                <a:gd name="T3" fmla="*/ 2 h 317"/>
                <a:gd name="T4" fmla="*/ 103 w 243"/>
                <a:gd name="T5" fmla="*/ 9 h 317"/>
                <a:gd name="T6" fmla="*/ 118 w 243"/>
                <a:gd name="T7" fmla="*/ 20 h 317"/>
                <a:gd name="T8" fmla="*/ 129 w 243"/>
                <a:gd name="T9" fmla="*/ 34 h 317"/>
                <a:gd name="T10" fmla="*/ 233 w 243"/>
                <a:gd name="T11" fmla="*/ 214 h 317"/>
                <a:gd name="T12" fmla="*/ 240 w 243"/>
                <a:gd name="T13" fmla="*/ 230 h 317"/>
                <a:gd name="T14" fmla="*/ 243 w 243"/>
                <a:gd name="T15" fmla="*/ 248 h 317"/>
                <a:gd name="T16" fmla="*/ 240 w 243"/>
                <a:gd name="T17" fmla="*/ 265 h 317"/>
                <a:gd name="T18" fmla="*/ 233 w 243"/>
                <a:gd name="T19" fmla="*/ 282 h 317"/>
                <a:gd name="T20" fmla="*/ 223 w 243"/>
                <a:gd name="T21" fmla="*/ 297 h 317"/>
                <a:gd name="T22" fmla="*/ 209 w 243"/>
                <a:gd name="T23" fmla="*/ 308 h 317"/>
                <a:gd name="T24" fmla="*/ 191 w 243"/>
                <a:gd name="T25" fmla="*/ 315 h 317"/>
                <a:gd name="T26" fmla="*/ 173 w 243"/>
                <a:gd name="T27" fmla="*/ 317 h 317"/>
                <a:gd name="T28" fmla="*/ 155 w 243"/>
                <a:gd name="T29" fmla="*/ 315 h 317"/>
                <a:gd name="T30" fmla="*/ 139 w 243"/>
                <a:gd name="T31" fmla="*/ 308 h 317"/>
                <a:gd name="T32" fmla="*/ 125 w 243"/>
                <a:gd name="T33" fmla="*/ 297 h 317"/>
                <a:gd name="T34" fmla="*/ 113 w 243"/>
                <a:gd name="T35" fmla="*/ 282 h 317"/>
                <a:gd name="T36" fmla="*/ 9 w 243"/>
                <a:gd name="T37" fmla="*/ 103 h 317"/>
                <a:gd name="T38" fmla="*/ 2 w 243"/>
                <a:gd name="T39" fmla="*/ 86 h 317"/>
                <a:gd name="T40" fmla="*/ 0 w 243"/>
                <a:gd name="T41" fmla="*/ 68 h 317"/>
                <a:gd name="T42" fmla="*/ 2 w 243"/>
                <a:gd name="T43" fmla="*/ 51 h 317"/>
                <a:gd name="T44" fmla="*/ 9 w 243"/>
                <a:gd name="T45" fmla="*/ 34 h 317"/>
                <a:gd name="T46" fmla="*/ 20 w 243"/>
                <a:gd name="T47" fmla="*/ 21 h 317"/>
                <a:gd name="T48" fmla="*/ 34 w 243"/>
                <a:gd name="T49" fmla="*/ 10 h 317"/>
                <a:gd name="T50" fmla="*/ 52 w 243"/>
                <a:gd name="T51" fmla="*/ 2 h 317"/>
                <a:gd name="T52" fmla="*/ 69 w 243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7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233" y="214"/>
                  </a:lnTo>
                  <a:lnTo>
                    <a:pt x="240" y="230"/>
                  </a:lnTo>
                  <a:lnTo>
                    <a:pt x="243" y="248"/>
                  </a:lnTo>
                  <a:lnTo>
                    <a:pt x="240" y="265"/>
                  </a:lnTo>
                  <a:lnTo>
                    <a:pt x="233" y="282"/>
                  </a:lnTo>
                  <a:lnTo>
                    <a:pt x="223" y="297"/>
                  </a:lnTo>
                  <a:lnTo>
                    <a:pt x="209" y="308"/>
                  </a:lnTo>
                  <a:lnTo>
                    <a:pt x="191" y="315"/>
                  </a:lnTo>
                  <a:lnTo>
                    <a:pt x="173" y="317"/>
                  </a:lnTo>
                  <a:lnTo>
                    <a:pt x="155" y="315"/>
                  </a:lnTo>
                  <a:lnTo>
                    <a:pt x="139" y="308"/>
                  </a:lnTo>
                  <a:lnTo>
                    <a:pt x="125" y="297"/>
                  </a:lnTo>
                  <a:lnTo>
                    <a:pt x="113" y="282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36"/>
            <p:cNvSpPr>
              <a:spLocks/>
            </p:cNvSpPr>
            <p:nvPr/>
          </p:nvSpPr>
          <p:spPr bwMode="auto">
            <a:xfrm>
              <a:off x="2219325" y="1751013"/>
              <a:ext cx="71438" cy="55562"/>
            </a:xfrm>
            <a:custGeom>
              <a:avLst/>
              <a:gdLst>
                <a:gd name="T0" fmla="*/ 69 w 319"/>
                <a:gd name="T1" fmla="*/ 0 h 241"/>
                <a:gd name="T2" fmla="*/ 86 w 319"/>
                <a:gd name="T3" fmla="*/ 3 h 241"/>
                <a:gd name="T4" fmla="*/ 104 w 319"/>
                <a:gd name="T5" fmla="*/ 9 h 241"/>
                <a:gd name="T6" fmla="*/ 285 w 319"/>
                <a:gd name="T7" fmla="*/ 112 h 241"/>
                <a:gd name="T8" fmla="*/ 299 w 319"/>
                <a:gd name="T9" fmla="*/ 124 h 241"/>
                <a:gd name="T10" fmla="*/ 310 w 319"/>
                <a:gd name="T11" fmla="*/ 138 h 241"/>
                <a:gd name="T12" fmla="*/ 316 w 319"/>
                <a:gd name="T13" fmla="*/ 155 h 241"/>
                <a:gd name="T14" fmla="*/ 319 w 319"/>
                <a:gd name="T15" fmla="*/ 172 h 241"/>
                <a:gd name="T16" fmla="*/ 316 w 319"/>
                <a:gd name="T17" fmla="*/ 190 h 241"/>
                <a:gd name="T18" fmla="*/ 310 w 319"/>
                <a:gd name="T19" fmla="*/ 206 h 241"/>
                <a:gd name="T20" fmla="*/ 298 w 319"/>
                <a:gd name="T21" fmla="*/ 221 h 241"/>
                <a:gd name="T22" fmla="*/ 283 w 319"/>
                <a:gd name="T23" fmla="*/ 232 h 241"/>
                <a:gd name="T24" fmla="*/ 266 w 319"/>
                <a:gd name="T25" fmla="*/ 239 h 241"/>
                <a:gd name="T26" fmla="*/ 249 w 319"/>
                <a:gd name="T27" fmla="*/ 241 h 241"/>
                <a:gd name="T28" fmla="*/ 231 w 319"/>
                <a:gd name="T29" fmla="*/ 239 h 241"/>
                <a:gd name="T30" fmla="*/ 214 w 319"/>
                <a:gd name="T31" fmla="*/ 231 h 241"/>
                <a:gd name="T32" fmla="*/ 34 w 319"/>
                <a:gd name="T33" fmla="*/ 129 h 241"/>
                <a:gd name="T34" fmla="*/ 19 w 319"/>
                <a:gd name="T35" fmla="*/ 118 h 241"/>
                <a:gd name="T36" fmla="*/ 9 w 319"/>
                <a:gd name="T37" fmla="*/ 103 h 241"/>
                <a:gd name="T38" fmla="*/ 2 w 319"/>
                <a:gd name="T39" fmla="*/ 87 h 241"/>
                <a:gd name="T40" fmla="*/ 0 w 319"/>
                <a:gd name="T41" fmla="*/ 69 h 241"/>
                <a:gd name="T42" fmla="*/ 2 w 319"/>
                <a:gd name="T43" fmla="*/ 51 h 241"/>
                <a:gd name="T44" fmla="*/ 9 w 319"/>
                <a:gd name="T45" fmla="*/ 34 h 241"/>
                <a:gd name="T46" fmla="*/ 20 w 319"/>
                <a:gd name="T47" fmla="*/ 20 h 241"/>
                <a:gd name="T48" fmla="*/ 35 w 319"/>
                <a:gd name="T49" fmla="*/ 9 h 241"/>
                <a:gd name="T50" fmla="*/ 51 w 319"/>
                <a:gd name="T51" fmla="*/ 3 h 241"/>
                <a:gd name="T52" fmla="*/ 69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69" y="0"/>
                  </a:moveTo>
                  <a:lnTo>
                    <a:pt x="86" y="3"/>
                  </a:lnTo>
                  <a:lnTo>
                    <a:pt x="104" y="9"/>
                  </a:lnTo>
                  <a:lnTo>
                    <a:pt x="285" y="112"/>
                  </a:lnTo>
                  <a:lnTo>
                    <a:pt x="299" y="124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6"/>
                  </a:lnTo>
                  <a:lnTo>
                    <a:pt x="298" y="221"/>
                  </a:lnTo>
                  <a:lnTo>
                    <a:pt x="283" y="232"/>
                  </a:lnTo>
                  <a:lnTo>
                    <a:pt x="266" y="239"/>
                  </a:lnTo>
                  <a:lnTo>
                    <a:pt x="249" y="241"/>
                  </a:lnTo>
                  <a:lnTo>
                    <a:pt x="231" y="239"/>
                  </a:lnTo>
                  <a:lnTo>
                    <a:pt x="214" y="231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37"/>
            <p:cNvSpPr>
              <a:spLocks/>
            </p:cNvSpPr>
            <p:nvPr/>
          </p:nvSpPr>
          <p:spPr bwMode="auto">
            <a:xfrm>
              <a:off x="2171700" y="192722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8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8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5 w 347"/>
                <a:gd name="T33" fmla="*/ 129 h 139"/>
                <a:gd name="T34" fmla="*/ 20 w 347"/>
                <a:gd name="T35" fmla="*/ 119 h 139"/>
                <a:gd name="T36" fmla="*/ 10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10 w 347"/>
                <a:gd name="T45" fmla="*/ 35 h 139"/>
                <a:gd name="T46" fmla="*/ 20 w 347"/>
                <a:gd name="T47" fmla="*/ 21 h 139"/>
                <a:gd name="T48" fmla="*/ 35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8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8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8"/>
            <p:cNvSpPr>
              <a:spLocks/>
            </p:cNvSpPr>
            <p:nvPr/>
          </p:nvSpPr>
          <p:spPr bwMode="auto">
            <a:xfrm>
              <a:off x="2219325" y="2079625"/>
              <a:ext cx="71438" cy="55562"/>
            </a:xfrm>
            <a:custGeom>
              <a:avLst/>
              <a:gdLst>
                <a:gd name="T0" fmla="*/ 249 w 319"/>
                <a:gd name="T1" fmla="*/ 0 h 242"/>
                <a:gd name="T2" fmla="*/ 268 w 319"/>
                <a:gd name="T3" fmla="*/ 3 h 242"/>
                <a:gd name="T4" fmla="*/ 283 w 319"/>
                <a:gd name="T5" fmla="*/ 9 h 242"/>
                <a:gd name="T6" fmla="*/ 298 w 319"/>
                <a:gd name="T7" fmla="*/ 20 h 242"/>
                <a:gd name="T8" fmla="*/ 310 w 319"/>
                <a:gd name="T9" fmla="*/ 35 h 242"/>
                <a:gd name="T10" fmla="*/ 316 w 319"/>
                <a:gd name="T11" fmla="*/ 52 h 242"/>
                <a:gd name="T12" fmla="*/ 319 w 319"/>
                <a:gd name="T13" fmla="*/ 70 h 242"/>
                <a:gd name="T14" fmla="*/ 316 w 319"/>
                <a:gd name="T15" fmla="*/ 86 h 242"/>
                <a:gd name="T16" fmla="*/ 310 w 319"/>
                <a:gd name="T17" fmla="*/ 103 h 242"/>
                <a:gd name="T18" fmla="*/ 298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39 h 242"/>
                <a:gd name="T26" fmla="*/ 69 w 319"/>
                <a:gd name="T27" fmla="*/ 242 h 242"/>
                <a:gd name="T28" fmla="*/ 51 w 319"/>
                <a:gd name="T29" fmla="*/ 239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19 w 319"/>
                <a:gd name="T45" fmla="*/ 125 h 242"/>
                <a:gd name="T46" fmla="*/ 34 w 319"/>
                <a:gd name="T47" fmla="*/ 114 h 242"/>
                <a:gd name="T48" fmla="*/ 214 w 319"/>
                <a:gd name="T49" fmla="*/ 10 h 242"/>
                <a:gd name="T50" fmla="*/ 232 w 319"/>
                <a:gd name="T51" fmla="*/ 2 h 242"/>
                <a:gd name="T52" fmla="*/ 24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49" y="0"/>
                  </a:moveTo>
                  <a:lnTo>
                    <a:pt x="268" y="3"/>
                  </a:lnTo>
                  <a:lnTo>
                    <a:pt x="283" y="9"/>
                  </a:lnTo>
                  <a:lnTo>
                    <a:pt x="298" y="20"/>
                  </a:lnTo>
                  <a:lnTo>
                    <a:pt x="310" y="35"/>
                  </a:lnTo>
                  <a:lnTo>
                    <a:pt x="316" y="52"/>
                  </a:lnTo>
                  <a:lnTo>
                    <a:pt x="319" y="70"/>
                  </a:lnTo>
                  <a:lnTo>
                    <a:pt x="316" y="86"/>
                  </a:lnTo>
                  <a:lnTo>
                    <a:pt x="310" y="103"/>
                  </a:lnTo>
                  <a:lnTo>
                    <a:pt x="298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39"/>
                  </a:lnTo>
                  <a:lnTo>
                    <a:pt x="69" y="242"/>
                  </a:lnTo>
                  <a:lnTo>
                    <a:pt x="51" y="239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19" y="125"/>
                  </a:lnTo>
                  <a:lnTo>
                    <a:pt x="34" y="114"/>
                  </a:lnTo>
                  <a:lnTo>
                    <a:pt x="214" y="10"/>
                  </a:lnTo>
                  <a:lnTo>
                    <a:pt x="232" y="2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9"/>
            <p:cNvSpPr>
              <a:spLocks/>
            </p:cNvSpPr>
            <p:nvPr/>
          </p:nvSpPr>
          <p:spPr bwMode="auto">
            <a:xfrm>
              <a:off x="2792413" y="2079625"/>
              <a:ext cx="71438" cy="55562"/>
            </a:xfrm>
            <a:custGeom>
              <a:avLst/>
              <a:gdLst>
                <a:gd name="T0" fmla="*/ 69 w 319"/>
                <a:gd name="T1" fmla="*/ 0 h 242"/>
                <a:gd name="T2" fmla="*/ 87 w 319"/>
                <a:gd name="T3" fmla="*/ 2 h 242"/>
                <a:gd name="T4" fmla="*/ 104 w 319"/>
                <a:gd name="T5" fmla="*/ 10 h 242"/>
                <a:gd name="T6" fmla="*/ 285 w 319"/>
                <a:gd name="T7" fmla="*/ 114 h 242"/>
                <a:gd name="T8" fmla="*/ 299 w 319"/>
                <a:gd name="T9" fmla="*/ 125 h 242"/>
                <a:gd name="T10" fmla="*/ 310 w 319"/>
                <a:gd name="T11" fmla="*/ 138 h 242"/>
                <a:gd name="T12" fmla="*/ 316 w 319"/>
                <a:gd name="T13" fmla="*/ 155 h 242"/>
                <a:gd name="T14" fmla="*/ 319 w 319"/>
                <a:gd name="T15" fmla="*/ 172 h 242"/>
                <a:gd name="T16" fmla="*/ 316 w 319"/>
                <a:gd name="T17" fmla="*/ 190 h 242"/>
                <a:gd name="T18" fmla="*/ 310 w 319"/>
                <a:gd name="T19" fmla="*/ 207 h 242"/>
                <a:gd name="T20" fmla="*/ 298 w 319"/>
                <a:gd name="T21" fmla="*/ 222 h 242"/>
                <a:gd name="T22" fmla="*/ 284 w 319"/>
                <a:gd name="T23" fmla="*/ 233 h 242"/>
                <a:gd name="T24" fmla="*/ 268 w 319"/>
                <a:gd name="T25" fmla="*/ 239 h 242"/>
                <a:gd name="T26" fmla="*/ 250 w 319"/>
                <a:gd name="T27" fmla="*/ 242 h 242"/>
                <a:gd name="T28" fmla="*/ 231 w 319"/>
                <a:gd name="T29" fmla="*/ 239 h 242"/>
                <a:gd name="T30" fmla="*/ 214 w 319"/>
                <a:gd name="T31" fmla="*/ 232 h 242"/>
                <a:gd name="T32" fmla="*/ 34 w 319"/>
                <a:gd name="T33" fmla="*/ 129 h 242"/>
                <a:gd name="T34" fmla="*/ 20 w 319"/>
                <a:gd name="T35" fmla="*/ 118 h 242"/>
                <a:gd name="T36" fmla="*/ 9 w 319"/>
                <a:gd name="T37" fmla="*/ 103 h 242"/>
                <a:gd name="T38" fmla="*/ 2 w 319"/>
                <a:gd name="T39" fmla="*/ 86 h 242"/>
                <a:gd name="T40" fmla="*/ 0 w 319"/>
                <a:gd name="T41" fmla="*/ 70 h 242"/>
                <a:gd name="T42" fmla="*/ 2 w 319"/>
                <a:gd name="T43" fmla="*/ 52 h 242"/>
                <a:gd name="T44" fmla="*/ 9 w 319"/>
                <a:gd name="T45" fmla="*/ 35 h 242"/>
                <a:gd name="T46" fmla="*/ 20 w 319"/>
                <a:gd name="T47" fmla="*/ 20 h 242"/>
                <a:gd name="T48" fmla="*/ 35 w 319"/>
                <a:gd name="T49" fmla="*/ 9 h 242"/>
                <a:gd name="T50" fmla="*/ 51 w 319"/>
                <a:gd name="T51" fmla="*/ 3 h 242"/>
                <a:gd name="T52" fmla="*/ 69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69" y="0"/>
                  </a:moveTo>
                  <a:lnTo>
                    <a:pt x="87" y="2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299" y="125"/>
                  </a:lnTo>
                  <a:lnTo>
                    <a:pt x="310" y="138"/>
                  </a:lnTo>
                  <a:lnTo>
                    <a:pt x="316" y="155"/>
                  </a:lnTo>
                  <a:lnTo>
                    <a:pt x="319" y="172"/>
                  </a:lnTo>
                  <a:lnTo>
                    <a:pt x="316" y="190"/>
                  </a:lnTo>
                  <a:lnTo>
                    <a:pt x="310" y="207"/>
                  </a:lnTo>
                  <a:lnTo>
                    <a:pt x="298" y="222"/>
                  </a:lnTo>
                  <a:lnTo>
                    <a:pt x="284" y="233"/>
                  </a:lnTo>
                  <a:lnTo>
                    <a:pt x="268" y="239"/>
                  </a:lnTo>
                  <a:lnTo>
                    <a:pt x="250" y="242"/>
                  </a:lnTo>
                  <a:lnTo>
                    <a:pt x="231" y="239"/>
                  </a:lnTo>
                  <a:lnTo>
                    <a:pt x="214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40"/>
            <p:cNvSpPr>
              <a:spLocks/>
            </p:cNvSpPr>
            <p:nvPr/>
          </p:nvSpPr>
          <p:spPr bwMode="auto">
            <a:xfrm>
              <a:off x="2833688" y="1927225"/>
              <a:ext cx="77788" cy="31750"/>
            </a:xfrm>
            <a:custGeom>
              <a:avLst/>
              <a:gdLst>
                <a:gd name="T0" fmla="*/ 70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7 w 348"/>
                <a:gd name="T11" fmla="*/ 35 h 139"/>
                <a:gd name="T12" fmla="*/ 345 w 348"/>
                <a:gd name="T13" fmla="*/ 51 h 139"/>
                <a:gd name="T14" fmla="*/ 348 w 348"/>
                <a:gd name="T15" fmla="*/ 70 h 139"/>
                <a:gd name="T16" fmla="*/ 345 w 348"/>
                <a:gd name="T17" fmla="*/ 88 h 139"/>
                <a:gd name="T18" fmla="*/ 337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70 w 348"/>
                <a:gd name="T29" fmla="*/ 139 h 139"/>
                <a:gd name="T30" fmla="*/ 52 w 348"/>
                <a:gd name="T31" fmla="*/ 137 h 139"/>
                <a:gd name="T32" fmla="*/ 34 w 348"/>
                <a:gd name="T33" fmla="*/ 129 h 139"/>
                <a:gd name="T34" fmla="*/ 21 w 348"/>
                <a:gd name="T35" fmla="*/ 119 h 139"/>
                <a:gd name="T36" fmla="*/ 10 w 348"/>
                <a:gd name="T37" fmla="*/ 104 h 139"/>
                <a:gd name="T38" fmla="*/ 3 w 348"/>
                <a:gd name="T39" fmla="*/ 88 h 139"/>
                <a:gd name="T40" fmla="*/ 0 w 348"/>
                <a:gd name="T41" fmla="*/ 70 h 139"/>
                <a:gd name="T42" fmla="*/ 3 w 348"/>
                <a:gd name="T43" fmla="*/ 51 h 139"/>
                <a:gd name="T44" fmla="*/ 10 w 348"/>
                <a:gd name="T45" fmla="*/ 35 h 139"/>
                <a:gd name="T46" fmla="*/ 21 w 348"/>
                <a:gd name="T47" fmla="*/ 21 h 139"/>
                <a:gd name="T48" fmla="*/ 34 w 348"/>
                <a:gd name="T49" fmla="*/ 10 h 139"/>
                <a:gd name="T50" fmla="*/ 52 w 348"/>
                <a:gd name="T51" fmla="*/ 4 h 139"/>
                <a:gd name="T52" fmla="*/ 70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70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8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70" y="139"/>
                  </a:lnTo>
                  <a:lnTo>
                    <a:pt x="52" y="137"/>
                  </a:lnTo>
                  <a:lnTo>
                    <a:pt x="34" y="129"/>
                  </a:lnTo>
                  <a:lnTo>
                    <a:pt x="21" y="119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4" y="10"/>
                  </a:lnTo>
                  <a:lnTo>
                    <a:pt x="52" y="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41"/>
            <p:cNvSpPr>
              <a:spLocks/>
            </p:cNvSpPr>
            <p:nvPr/>
          </p:nvSpPr>
          <p:spPr bwMode="auto">
            <a:xfrm>
              <a:off x="2792413" y="1751013"/>
              <a:ext cx="71438" cy="55562"/>
            </a:xfrm>
            <a:custGeom>
              <a:avLst/>
              <a:gdLst>
                <a:gd name="T0" fmla="*/ 250 w 319"/>
                <a:gd name="T1" fmla="*/ 0 h 241"/>
                <a:gd name="T2" fmla="*/ 268 w 319"/>
                <a:gd name="T3" fmla="*/ 3 h 241"/>
                <a:gd name="T4" fmla="*/ 284 w 319"/>
                <a:gd name="T5" fmla="*/ 9 h 241"/>
                <a:gd name="T6" fmla="*/ 298 w 319"/>
                <a:gd name="T7" fmla="*/ 20 h 241"/>
                <a:gd name="T8" fmla="*/ 310 w 319"/>
                <a:gd name="T9" fmla="*/ 34 h 241"/>
                <a:gd name="T10" fmla="*/ 316 w 319"/>
                <a:gd name="T11" fmla="*/ 51 h 241"/>
                <a:gd name="T12" fmla="*/ 319 w 319"/>
                <a:gd name="T13" fmla="*/ 69 h 241"/>
                <a:gd name="T14" fmla="*/ 316 w 319"/>
                <a:gd name="T15" fmla="*/ 87 h 241"/>
                <a:gd name="T16" fmla="*/ 310 w 319"/>
                <a:gd name="T17" fmla="*/ 103 h 241"/>
                <a:gd name="T18" fmla="*/ 299 w 319"/>
                <a:gd name="T19" fmla="*/ 118 h 241"/>
                <a:gd name="T20" fmla="*/ 285 w 319"/>
                <a:gd name="T21" fmla="*/ 129 h 241"/>
                <a:gd name="T22" fmla="*/ 104 w 319"/>
                <a:gd name="T23" fmla="*/ 231 h 241"/>
                <a:gd name="T24" fmla="*/ 87 w 319"/>
                <a:gd name="T25" fmla="*/ 239 h 241"/>
                <a:gd name="T26" fmla="*/ 69 w 319"/>
                <a:gd name="T27" fmla="*/ 241 h 241"/>
                <a:gd name="T28" fmla="*/ 52 w 319"/>
                <a:gd name="T29" fmla="*/ 239 h 241"/>
                <a:gd name="T30" fmla="*/ 35 w 319"/>
                <a:gd name="T31" fmla="*/ 232 h 241"/>
                <a:gd name="T32" fmla="*/ 20 w 319"/>
                <a:gd name="T33" fmla="*/ 221 h 241"/>
                <a:gd name="T34" fmla="*/ 9 w 319"/>
                <a:gd name="T35" fmla="*/ 206 h 241"/>
                <a:gd name="T36" fmla="*/ 2 w 319"/>
                <a:gd name="T37" fmla="*/ 190 h 241"/>
                <a:gd name="T38" fmla="*/ 0 w 319"/>
                <a:gd name="T39" fmla="*/ 172 h 241"/>
                <a:gd name="T40" fmla="*/ 2 w 319"/>
                <a:gd name="T41" fmla="*/ 155 h 241"/>
                <a:gd name="T42" fmla="*/ 9 w 319"/>
                <a:gd name="T43" fmla="*/ 138 h 241"/>
                <a:gd name="T44" fmla="*/ 20 w 319"/>
                <a:gd name="T45" fmla="*/ 124 h 241"/>
                <a:gd name="T46" fmla="*/ 34 w 319"/>
                <a:gd name="T47" fmla="*/ 112 h 241"/>
                <a:gd name="T48" fmla="*/ 214 w 319"/>
                <a:gd name="T49" fmla="*/ 9 h 241"/>
                <a:gd name="T50" fmla="*/ 233 w 319"/>
                <a:gd name="T51" fmla="*/ 3 h 241"/>
                <a:gd name="T52" fmla="*/ 250 w 319"/>
                <a:gd name="T5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1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8" y="20"/>
                  </a:lnTo>
                  <a:lnTo>
                    <a:pt x="310" y="34"/>
                  </a:lnTo>
                  <a:lnTo>
                    <a:pt x="316" y="51"/>
                  </a:lnTo>
                  <a:lnTo>
                    <a:pt x="319" y="69"/>
                  </a:lnTo>
                  <a:lnTo>
                    <a:pt x="316" y="87"/>
                  </a:lnTo>
                  <a:lnTo>
                    <a:pt x="310" y="103"/>
                  </a:lnTo>
                  <a:lnTo>
                    <a:pt x="299" y="118"/>
                  </a:lnTo>
                  <a:lnTo>
                    <a:pt x="285" y="129"/>
                  </a:lnTo>
                  <a:lnTo>
                    <a:pt x="104" y="231"/>
                  </a:lnTo>
                  <a:lnTo>
                    <a:pt x="87" y="239"/>
                  </a:lnTo>
                  <a:lnTo>
                    <a:pt x="69" y="241"/>
                  </a:lnTo>
                  <a:lnTo>
                    <a:pt x="52" y="239"/>
                  </a:lnTo>
                  <a:lnTo>
                    <a:pt x="35" y="232"/>
                  </a:lnTo>
                  <a:lnTo>
                    <a:pt x="20" y="221"/>
                  </a:lnTo>
                  <a:lnTo>
                    <a:pt x="9" y="206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4"/>
                  </a:lnTo>
                  <a:lnTo>
                    <a:pt x="34" y="112"/>
                  </a:lnTo>
                  <a:lnTo>
                    <a:pt x="214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42"/>
            <p:cNvSpPr>
              <a:spLocks/>
            </p:cNvSpPr>
            <p:nvPr/>
          </p:nvSpPr>
          <p:spPr bwMode="auto">
            <a:xfrm>
              <a:off x="2679700" y="1622425"/>
              <a:ext cx="55563" cy="71437"/>
            </a:xfrm>
            <a:custGeom>
              <a:avLst/>
              <a:gdLst>
                <a:gd name="T0" fmla="*/ 172 w 243"/>
                <a:gd name="T1" fmla="*/ 0 h 316"/>
                <a:gd name="T2" fmla="*/ 191 w 243"/>
                <a:gd name="T3" fmla="*/ 2 h 316"/>
                <a:gd name="T4" fmla="*/ 208 w 243"/>
                <a:gd name="T5" fmla="*/ 10 h 316"/>
                <a:gd name="T6" fmla="*/ 222 w 243"/>
                <a:gd name="T7" fmla="*/ 21 h 316"/>
                <a:gd name="T8" fmla="*/ 234 w 243"/>
                <a:gd name="T9" fmla="*/ 34 h 316"/>
                <a:gd name="T10" fmla="*/ 241 w 243"/>
                <a:gd name="T11" fmla="*/ 51 h 316"/>
                <a:gd name="T12" fmla="*/ 243 w 243"/>
                <a:gd name="T13" fmla="*/ 68 h 316"/>
                <a:gd name="T14" fmla="*/ 241 w 243"/>
                <a:gd name="T15" fmla="*/ 86 h 316"/>
                <a:gd name="T16" fmla="*/ 234 w 243"/>
                <a:gd name="T17" fmla="*/ 103 h 316"/>
                <a:gd name="T18" fmla="*/ 129 w 243"/>
                <a:gd name="T19" fmla="*/ 282 h 316"/>
                <a:gd name="T20" fmla="*/ 118 w 243"/>
                <a:gd name="T21" fmla="*/ 297 h 316"/>
                <a:gd name="T22" fmla="*/ 103 w 243"/>
                <a:gd name="T23" fmla="*/ 308 h 316"/>
                <a:gd name="T24" fmla="*/ 87 w 243"/>
                <a:gd name="T25" fmla="*/ 314 h 316"/>
                <a:gd name="T26" fmla="*/ 69 w 243"/>
                <a:gd name="T27" fmla="*/ 316 h 316"/>
                <a:gd name="T28" fmla="*/ 52 w 243"/>
                <a:gd name="T29" fmla="*/ 314 h 316"/>
                <a:gd name="T30" fmla="*/ 35 w 243"/>
                <a:gd name="T31" fmla="*/ 307 h 316"/>
                <a:gd name="T32" fmla="*/ 19 w 243"/>
                <a:gd name="T33" fmla="*/ 296 h 316"/>
                <a:gd name="T34" fmla="*/ 9 w 243"/>
                <a:gd name="T35" fmla="*/ 282 h 316"/>
                <a:gd name="T36" fmla="*/ 2 w 243"/>
                <a:gd name="T37" fmla="*/ 265 h 316"/>
                <a:gd name="T38" fmla="*/ 0 w 243"/>
                <a:gd name="T39" fmla="*/ 248 h 316"/>
                <a:gd name="T40" fmla="*/ 2 w 243"/>
                <a:gd name="T41" fmla="*/ 230 h 316"/>
                <a:gd name="T42" fmla="*/ 9 w 243"/>
                <a:gd name="T43" fmla="*/ 214 h 316"/>
                <a:gd name="T44" fmla="*/ 113 w 243"/>
                <a:gd name="T45" fmla="*/ 34 h 316"/>
                <a:gd name="T46" fmla="*/ 125 w 243"/>
                <a:gd name="T47" fmla="*/ 20 h 316"/>
                <a:gd name="T48" fmla="*/ 140 w 243"/>
                <a:gd name="T49" fmla="*/ 9 h 316"/>
                <a:gd name="T50" fmla="*/ 155 w 243"/>
                <a:gd name="T51" fmla="*/ 2 h 316"/>
                <a:gd name="T52" fmla="*/ 172 w 243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6">
                  <a:moveTo>
                    <a:pt x="172" y="0"/>
                  </a:moveTo>
                  <a:lnTo>
                    <a:pt x="191" y="2"/>
                  </a:lnTo>
                  <a:lnTo>
                    <a:pt x="208" y="10"/>
                  </a:lnTo>
                  <a:lnTo>
                    <a:pt x="222" y="21"/>
                  </a:lnTo>
                  <a:lnTo>
                    <a:pt x="234" y="34"/>
                  </a:lnTo>
                  <a:lnTo>
                    <a:pt x="241" y="51"/>
                  </a:lnTo>
                  <a:lnTo>
                    <a:pt x="243" y="68"/>
                  </a:lnTo>
                  <a:lnTo>
                    <a:pt x="241" y="86"/>
                  </a:lnTo>
                  <a:lnTo>
                    <a:pt x="234" y="103"/>
                  </a:lnTo>
                  <a:lnTo>
                    <a:pt x="129" y="282"/>
                  </a:lnTo>
                  <a:lnTo>
                    <a:pt x="118" y="297"/>
                  </a:lnTo>
                  <a:lnTo>
                    <a:pt x="103" y="308"/>
                  </a:lnTo>
                  <a:lnTo>
                    <a:pt x="87" y="314"/>
                  </a:lnTo>
                  <a:lnTo>
                    <a:pt x="69" y="316"/>
                  </a:lnTo>
                  <a:lnTo>
                    <a:pt x="52" y="314"/>
                  </a:lnTo>
                  <a:lnTo>
                    <a:pt x="35" y="307"/>
                  </a:lnTo>
                  <a:lnTo>
                    <a:pt x="19" y="296"/>
                  </a:lnTo>
                  <a:lnTo>
                    <a:pt x="9" y="282"/>
                  </a:lnTo>
                  <a:lnTo>
                    <a:pt x="2" y="265"/>
                  </a:lnTo>
                  <a:lnTo>
                    <a:pt x="0" y="248"/>
                  </a:lnTo>
                  <a:lnTo>
                    <a:pt x="2" y="230"/>
                  </a:lnTo>
                  <a:lnTo>
                    <a:pt x="9" y="214"/>
                  </a:lnTo>
                  <a:lnTo>
                    <a:pt x="113" y="34"/>
                  </a:lnTo>
                  <a:lnTo>
                    <a:pt x="125" y="20"/>
                  </a:lnTo>
                  <a:lnTo>
                    <a:pt x="140" y="9"/>
                  </a:lnTo>
                  <a:lnTo>
                    <a:pt x="155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2503488" y="1811338"/>
              <a:ext cx="76200" cy="242887"/>
            </a:xfrm>
            <a:custGeom>
              <a:avLst/>
              <a:gdLst>
                <a:gd name="T0" fmla="*/ 167 w 334"/>
                <a:gd name="T1" fmla="*/ 0 h 1073"/>
                <a:gd name="T2" fmla="*/ 201 w 334"/>
                <a:gd name="T3" fmla="*/ 2 h 1073"/>
                <a:gd name="T4" fmla="*/ 230 w 334"/>
                <a:gd name="T5" fmla="*/ 8 h 1073"/>
                <a:gd name="T6" fmla="*/ 258 w 334"/>
                <a:gd name="T7" fmla="*/ 18 h 1073"/>
                <a:gd name="T8" fmla="*/ 280 w 334"/>
                <a:gd name="T9" fmla="*/ 33 h 1073"/>
                <a:gd name="T10" fmla="*/ 300 w 334"/>
                <a:gd name="T11" fmla="*/ 51 h 1073"/>
                <a:gd name="T12" fmla="*/ 314 w 334"/>
                <a:gd name="T13" fmla="*/ 72 h 1073"/>
                <a:gd name="T14" fmla="*/ 326 w 334"/>
                <a:gd name="T15" fmla="*/ 98 h 1073"/>
                <a:gd name="T16" fmla="*/ 331 w 334"/>
                <a:gd name="T17" fmla="*/ 128 h 1073"/>
                <a:gd name="T18" fmla="*/ 334 w 334"/>
                <a:gd name="T19" fmla="*/ 162 h 1073"/>
                <a:gd name="T20" fmla="*/ 334 w 334"/>
                <a:gd name="T21" fmla="*/ 406 h 1073"/>
                <a:gd name="T22" fmla="*/ 332 w 334"/>
                <a:gd name="T23" fmla="*/ 438 h 1073"/>
                <a:gd name="T24" fmla="*/ 329 w 334"/>
                <a:gd name="T25" fmla="*/ 471 h 1073"/>
                <a:gd name="T26" fmla="*/ 326 w 334"/>
                <a:gd name="T27" fmla="*/ 505 h 1073"/>
                <a:gd name="T28" fmla="*/ 260 w 334"/>
                <a:gd name="T29" fmla="*/ 996 h 1073"/>
                <a:gd name="T30" fmla="*/ 255 w 334"/>
                <a:gd name="T31" fmla="*/ 1019 h 1073"/>
                <a:gd name="T32" fmla="*/ 247 w 334"/>
                <a:gd name="T33" fmla="*/ 1039 h 1073"/>
                <a:gd name="T34" fmla="*/ 237 w 334"/>
                <a:gd name="T35" fmla="*/ 1052 h 1073"/>
                <a:gd name="T36" fmla="*/ 224 w 334"/>
                <a:gd name="T37" fmla="*/ 1062 h 1073"/>
                <a:gd name="T38" fmla="*/ 208 w 334"/>
                <a:gd name="T39" fmla="*/ 1069 h 1073"/>
                <a:gd name="T40" fmla="*/ 188 w 334"/>
                <a:gd name="T41" fmla="*/ 1072 h 1073"/>
                <a:gd name="T42" fmla="*/ 167 w 334"/>
                <a:gd name="T43" fmla="*/ 1073 h 1073"/>
                <a:gd name="T44" fmla="*/ 145 w 334"/>
                <a:gd name="T45" fmla="*/ 1072 h 1073"/>
                <a:gd name="T46" fmla="*/ 126 w 334"/>
                <a:gd name="T47" fmla="*/ 1069 h 1073"/>
                <a:gd name="T48" fmla="*/ 110 w 334"/>
                <a:gd name="T49" fmla="*/ 1062 h 1073"/>
                <a:gd name="T50" fmla="*/ 96 w 334"/>
                <a:gd name="T51" fmla="*/ 1052 h 1073"/>
                <a:gd name="T52" fmla="*/ 86 w 334"/>
                <a:gd name="T53" fmla="*/ 1039 h 1073"/>
                <a:gd name="T54" fmla="*/ 78 w 334"/>
                <a:gd name="T55" fmla="*/ 1019 h 1073"/>
                <a:gd name="T56" fmla="*/ 74 w 334"/>
                <a:gd name="T57" fmla="*/ 996 h 1073"/>
                <a:gd name="T58" fmla="*/ 8 w 334"/>
                <a:gd name="T59" fmla="*/ 505 h 1073"/>
                <a:gd name="T60" fmla="*/ 5 w 334"/>
                <a:gd name="T61" fmla="*/ 471 h 1073"/>
                <a:gd name="T62" fmla="*/ 1 w 334"/>
                <a:gd name="T63" fmla="*/ 438 h 1073"/>
                <a:gd name="T64" fmla="*/ 0 w 334"/>
                <a:gd name="T65" fmla="*/ 406 h 1073"/>
                <a:gd name="T66" fmla="*/ 0 w 334"/>
                <a:gd name="T67" fmla="*/ 162 h 1073"/>
                <a:gd name="T68" fmla="*/ 2 w 334"/>
                <a:gd name="T69" fmla="*/ 128 h 1073"/>
                <a:gd name="T70" fmla="*/ 8 w 334"/>
                <a:gd name="T71" fmla="*/ 98 h 1073"/>
                <a:gd name="T72" fmla="*/ 19 w 334"/>
                <a:gd name="T73" fmla="*/ 72 h 1073"/>
                <a:gd name="T74" fmla="*/ 34 w 334"/>
                <a:gd name="T75" fmla="*/ 51 h 1073"/>
                <a:gd name="T76" fmla="*/ 53 w 334"/>
                <a:gd name="T77" fmla="*/ 33 h 1073"/>
                <a:gd name="T78" fmla="*/ 76 w 334"/>
                <a:gd name="T79" fmla="*/ 18 h 1073"/>
                <a:gd name="T80" fmla="*/ 103 w 334"/>
                <a:gd name="T81" fmla="*/ 8 h 1073"/>
                <a:gd name="T82" fmla="*/ 133 w 334"/>
                <a:gd name="T83" fmla="*/ 2 h 1073"/>
                <a:gd name="T84" fmla="*/ 167 w 334"/>
                <a:gd name="T8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3">
                  <a:moveTo>
                    <a:pt x="167" y="0"/>
                  </a:moveTo>
                  <a:lnTo>
                    <a:pt x="201" y="2"/>
                  </a:lnTo>
                  <a:lnTo>
                    <a:pt x="230" y="8"/>
                  </a:lnTo>
                  <a:lnTo>
                    <a:pt x="258" y="18"/>
                  </a:lnTo>
                  <a:lnTo>
                    <a:pt x="280" y="33"/>
                  </a:lnTo>
                  <a:lnTo>
                    <a:pt x="300" y="51"/>
                  </a:lnTo>
                  <a:lnTo>
                    <a:pt x="314" y="72"/>
                  </a:lnTo>
                  <a:lnTo>
                    <a:pt x="326" y="98"/>
                  </a:lnTo>
                  <a:lnTo>
                    <a:pt x="331" y="128"/>
                  </a:lnTo>
                  <a:lnTo>
                    <a:pt x="334" y="162"/>
                  </a:lnTo>
                  <a:lnTo>
                    <a:pt x="334" y="406"/>
                  </a:lnTo>
                  <a:lnTo>
                    <a:pt x="332" y="438"/>
                  </a:lnTo>
                  <a:lnTo>
                    <a:pt x="329" y="471"/>
                  </a:lnTo>
                  <a:lnTo>
                    <a:pt x="326" y="505"/>
                  </a:lnTo>
                  <a:lnTo>
                    <a:pt x="260" y="996"/>
                  </a:lnTo>
                  <a:lnTo>
                    <a:pt x="255" y="1019"/>
                  </a:lnTo>
                  <a:lnTo>
                    <a:pt x="247" y="1039"/>
                  </a:lnTo>
                  <a:lnTo>
                    <a:pt x="237" y="1052"/>
                  </a:lnTo>
                  <a:lnTo>
                    <a:pt x="224" y="1062"/>
                  </a:lnTo>
                  <a:lnTo>
                    <a:pt x="208" y="1069"/>
                  </a:lnTo>
                  <a:lnTo>
                    <a:pt x="188" y="1072"/>
                  </a:lnTo>
                  <a:lnTo>
                    <a:pt x="167" y="1073"/>
                  </a:lnTo>
                  <a:lnTo>
                    <a:pt x="145" y="1072"/>
                  </a:lnTo>
                  <a:lnTo>
                    <a:pt x="126" y="1069"/>
                  </a:lnTo>
                  <a:lnTo>
                    <a:pt x="110" y="1062"/>
                  </a:lnTo>
                  <a:lnTo>
                    <a:pt x="96" y="1052"/>
                  </a:lnTo>
                  <a:lnTo>
                    <a:pt x="86" y="1039"/>
                  </a:lnTo>
                  <a:lnTo>
                    <a:pt x="78" y="1019"/>
                  </a:lnTo>
                  <a:lnTo>
                    <a:pt x="74" y="996"/>
                  </a:lnTo>
                  <a:lnTo>
                    <a:pt x="8" y="505"/>
                  </a:lnTo>
                  <a:lnTo>
                    <a:pt x="5" y="471"/>
                  </a:lnTo>
                  <a:lnTo>
                    <a:pt x="1" y="438"/>
                  </a:lnTo>
                  <a:lnTo>
                    <a:pt x="0" y="406"/>
                  </a:lnTo>
                  <a:lnTo>
                    <a:pt x="0" y="162"/>
                  </a:lnTo>
                  <a:lnTo>
                    <a:pt x="2" y="128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44"/>
            <p:cNvSpPr>
              <a:spLocks/>
            </p:cNvSpPr>
            <p:nvPr/>
          </p:nvSpPr>
          <p:spPr bwMode="auto">
            <a:xfrm>
              <a:off x="2501900" y="2085975"/>
              <a:ext cx="79375" cy="77787"/>
            </a:xfrm>
            <a:custGeom>
              <a:avLst/>
              <a:gdLst>
                <a:gd name="T0" fmla="*/ 174 w 347"/>
                <a:gd name="T1" fmla="*/ 0 h 344"/>
                <a:gd name="T2" fmla="*/ 209 w 347"/>
                <a:gd name="T3" fmla="*/ 4 h 344"/>
                <a:gd name="T4" fmla="*/ 241 w 347"/>
                <a:gd name="T5" fmla="*/ 14 h 344"/>
                <a:gd name="T6" fmla="*/ 270 w 347"/>
                <a:gd name="T7" fmla="*/ 30 h 344"/>
                <a:gd name="T8" fmla="*/ 296 w 347"/>
                <a:gd name="T9" fmla="*/ 50 h 344"/>
                <a:gd name="T10" fmla="*/ 318 w 347"/>
                <a:gd name="T11" fmla="*/ 76 h 344"/>
                <a:gd name="T12" fmla="*/ 334 w 347"/>
                <a:gd name="T13" fmla="*/ 106 h 344"/>
                <a:gd name="T14" fmla="*/ 344 w 347"/>
                <a:gd name="T15" fmla="*/ 138 h 344"/>
                <a:gd name="T16" fmla="*/ 347 w 347"/>
                <a:gd name="T17" fmla="*/ 172 h 344"/>
                <a:gd name="T18" fmla="*/ 344 w 347"/>
                <a:gd name="T19" fmla="*/ 207 h 344"/>
                <a:gd name="T20" fmla="*/ 334 w 347"/>
                <a:gd name="T21" fmla="*/ 240 h 344"/>
                <a:gd name="T22" fmla="*/ 318 w 347"/>
                <a:gd name="T23" fmla="*/ 269 h 344"/>
                <a:gd name="T24" fmla="*/ 296 w 347"/>
                <a:gd name="T25" fmla="*/ 294 h 344"/>
                <a:gd name="T26" fmla="*/ 270 w 347"/>
                <a:gd name="T27" fmla="*/ 315 h 344"/>
                <a:gd name="T28" fmla="*/ 241 w 347"/>
                <a:gd name="T29" fmla="*/ 331 h 344"/>
                <a:gd name="T30" fmla="*/ 209 w 347"/>
                <a:gd name="T31" fmla="*/ 341 h 344"/>
                <a:gd name="T32" fmla="*/ 174 w 347"/>
                <a:gd name="T33" fmla="*/ 344 h 344"/>
                <a:gd name="T34" fmla="*/ 139 w 347"/>
                <a:gd name="T35" fmla="*/ 341 h 344"/>
                <a:gd name="T36" fmla="*/ 107 w 347"/>
                <a:gd name="T37" fmla="*/ 331 h 344"/>
                <a:gd name="T38" fmla="*/ 77 w 347"/>
                <a:gd name="T39" fmla="*/ 315 h 344"/>
                <a:gd name="T40" fmla="*/ 51 w 347"/>
                <a:gd name="T41" fmla="*/ 294 h 344"/>
                <a:gd name="T42" fmla="*/ 30 w 347"/>
                <a:gd name="T43" fmla="*/ 269 h 344"/>
                <a:gd name="T44" fmla="*/ 14 w 347"/>
                <a:gd name="T45" fmla="*/ 240 h 344"/>
                <a:gd name="T46" fmla="*/ 4 w 347"/>
                <a:gd name="T47" fmla="*/ 207 h 344"/>
                <a:gd name="T48" fmla="*/ 0 w 347"/>
                <a:gd name="T49" fmla="*/ 172 h 344"/>
                <a:gd name="T50" fmla="*/ 4 w 347"/>
                <a:gd name="T51" fmla="*/ 138 h 344"/>
                <a:gd name="T52" fmla="*/ 14 w 347"/>
                <a:gd name="T53" fmla="*/ 106 h 344"/>
                <a:gd name="T54" fmla="*/ 30 w 347"/>
                <a:gd name="T55" fmla="*/ 76 h 344"/>
                <a:gd name="T56" fmla="*/ 51 w 347"/>
                <a:gd name="T57" fmla="*/ 50 h 344"/>
                <a:gd name="T58" fmla="*/ 77 w 347"/>
                <a:gd name="T59" fmla="*/ 30 h 344"/>
                <a:gd name="T60" fmla="*/ 107 w 347"/>
                <a:gd name="T61" fmla="*/ 14 h 344"/>
                <a:gd name="T62" fmla="*/ 139 w 347"/>
                <a:gd name="T63" fmla="*/ 4 h 344"/>
                <a:gd name="T64" fmla="*/ 174 w 347"/>
                <a:gd name="T6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7" h="344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0" y="30"/>
                  </a:lnTo>
                  <a:lnTo>
                    <a:pt x="296" y="50"/>
                  </a:lnTo>
                  <a:lnTo>
                    <a:pt x="318" y="76"/>
                  </a:lnTo>
                  <a:lnTo>
                    <a:pt x="334" y="106"/>
                  </a:lnTo>
                  <a:lnTo>
                    <a:pt x="344" y="138"/>
                  </a:lnTo>
                  <a:lnTo>
                    <a:pt x="347" y="172"/>
                  </a:lnTo>
                  <a:lnTo>
                    <a:pt x="344" y="207"/>
                  </a:lnTo>
                  <a:lnTo>
                    <a:pt x="334" y="240"/>
                  </a:lnTo>
                  <a:lnTo>
                    <a:pt x="318" y="269"/>
                  </a:lnTo>
                  <a:lnTo>
                    <a:pt x="296" y="294"/>
                  </a:lnTo>
                  <a:lnTo>
                    <a:pt x="270" y="315"/>
                  </a:lnTo>
                  <a:lnTo>
                    <a:pt x="241" y="331"/>
                  </a:lnTo>
                  <a:lnTo>
                    <a:pt x="209" y="341"/>
                  </a:lnTo>
                  <a:lnTo>
                    <a:pt x="174" y="344"/>
                  </a:lnTo>
                  <a:lnTo>
                    <a:pt x="139" y="341"/>
                  </a:lnTo>
                  <a:lnTo>
                    <a:pt x="107" y="331"/>
                  </a:lnTo>
                  <a:lnTo>
                    <a:pt x="77" y="315"/>
                  </a:lnTo>
                  <a:lnTo>
                    <a:pt x="51" y="294"/>
                  </a:lnTo>
                  <a:lnTo>
                    <a:pt x="30" y="269"/>
                  </a:lnTo>
                  <a:lnTo>
                    <a:pt x="14" y="240"/>
                  </a:lnTo>
                  <a:lnTo>
                    <a:pt x="4" y="207"/>
                  </a:lnTo>
                  <a:lnTo>
                    <a:pt x="0" y="172"/>
                  </a:lnTo>
                  <a:lnTo>
                    <a:pt x="4" y="138"/>
                  </a:lnTo>
                  <a:lnTo>
                    <a:pt x="14" y="106"/>
                  </a:lnTo>
                  <a:lnTo>
                    <a:pt x="30" y="76"/>
                  </a:lnTo>
                  <a:lnTo>
                    <a:pt x="51" y="50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842509" y="2002495"/>
            <a:ext cx="226856" cy="226105"/>
            <a:chOff x="4575175" y="3521076"/>
            <a:chExt cx="479425" cy="477838"/>
          </a:xfrm>
          <a:solidFill>
            <a:schemeClr val="bg1"/>
          </a:solidFill>
        </p:grpSpPr>
        <p:sp>
          <p:nvSpPr>
            <p:cNvPr id="122" name="Freeform 54"/>
            <p:cNvSpPr>
              <a:spLocks/>
            </p:cNvSpPr>
            <p:nvPr/>
          </p:nvSpPr>
          <p:spPr bwMode="auto">
            <a:xfrm>
              <a:off x="4657725" y="3606801"/>
              <a:ext cx="206375" cy="42863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55"/>
            <p:cNvSpPr>
              <a:spLocks/>
            </p:cNvSpPr>
            <p:nvPr/>
          </p:nvSpPr>
          <p:spPr bwMode="auto">
            <a:xfrm>
              <a:off x="4657725" y="3687763"/>
              <a:ext cx="206375" cy="42863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56"/>
            <p:cNvSpPr>
              <a:spLocks/>
            </p:cNvSpPr>
            <p:nvPr/>
          </p:nvSpPr>
          <p:spPr bwMode="auto">
            <a:xfrm>
              <a:off x="4657725" y="3768726"/>
              <a:ext cx="125413" cy="44450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57"/>
            <p:cNvSpPr>
              <a:spLocks/>
            </p:cNvSpPr>
            <p:nvPr/>
          </p:nvSpPr>
          <p:spPr bwMode="auto">
            <a:xfrm>
              <a:off x="4575175" y="3521076"/>
              <a:ext cx="371475" cy="477838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4826000" y="3575051"/>
              <a:ext cx="228600" cy="341313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59"/>
            <p:cNvSpPr>
              <a:spLocks/>
            </p:cNvSpPr>
            <p:nvPr/>
          </p:nvSpPr>
          <p:spPr bwMode="auto">
            <a:xfrm>
              <a:off x="4645025" y="3849688"/>
              <a:ext cx="166688" cy="84138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830512" y="2667922"/>
            <a:ext cx="250850" cy="241148"/>
            <a:chOff x="4967288" y="5026025"/>
            <a:chExt cx="574676" cy="552451"/>
          </a:xfrm>
          <a:solidFill>
            <a:schemeClr val="bg1"/>
          </a:solidFill>
        </p:grpSpPr>
        <p:sp>
          <p:nvSpPr>
            <p:cNvPr id="129" name="Freeform 64"/>
            <p:cNvSpPr>
              <a:spLocks/>
            </p:cNvSpPr>
            <p:nvPr/>
          </p:nvSpPr>
          <p:spPr bwMode="auto">
            <a:xfrm>
              <a:off x="5049838" y="5100638"/>
              <a:ext cx="131763" cy="128588"/>
            </a:xfrm>
            <a:custGeom>
              <a:avLst/>
              <a:gdLst>
                <a:gd name="T0" fmla="*/ 327 w 833"/>
                <a:gd name="T1" fmla="*/ 0 h 811"/>
                <a:gd name="T2" fmla="*/ 372 w 833"/>
                <a:gd name="T3" fmla="*/ 3 h 811"/>
                <a:gd name="T4" fmla="*/ 414 w 833"/>
                <a:gd name="T5" fmla="*/ 12 h 811"/>
                <a:gd name="T6" fmla="*/ 454 w 833"/>
                <a:gd name="T7" fmla="*/ 25 h 811"/>
                <a:gd name="T8" fmla="*/ 492 w 833"/>
                <a:gd name="T9" fmla="*/ 44 h 811"/>
                <a:gd name="T10" fmla="*/ 527 w 833"/>
                <a:gd name="T11" fmla="*/ 68 h 811"/>
                <a:gd name="T12" fmla="*/ 558 w 833"/>
                <a:gd name="T13" fmla="*/ 95 h 811"/>
                <a:gd name="T14" fmla="*/ 586 w 833"/>
                <a:gd name="T15" fmla="*/ 127 h 811"/>
                <a:gd name="T16" fmla="*/ 609 w 833"/>
                <a:gd name="T17" fmla="*/ 162 h 811"/>
                <a:gd name="T18" fmla="*/ 628 w 833"/>
                <a:gd name="T19" fmla="*/ 200 h 811"/>
                <a:gd name="T20" fmla="*/ 642 w 833"/>
                <a:gd name="T21" fmla="*/ 239 h 811"/>
                <a:gd name="T22" fmla="*/ 651 w 833"/>
                <a:gd name="T23" fmla="*/ 283 h 811"/>
                <a:gd name="T24" fmla="*/ 654 w 833"/>
                <a:gd name="T25" fmla="*/ 327 h 811"/>
                <a:gd name="T26" fmla="*/ 651 w 833"/>
                <a:gd name="T27" fmla="*/ 369 h 811"/>
                <a:gd name="T28" fmla="*/ 642 w 833"/>
                <a:gd name="T29" fmla="*/ 409 h 811"/>
                <a:gd name="T30" fmla="*/ 629 w 833"/>
                <a:gd name="T31" fmla="*/ 447 h 811"/>
                <a:gd name="T32" fmla="*/ 612 w 833"/>
                <a:gd name="T33" fmla="*/ 483 h 811"/>
                <a:gd name="T34" fmla="*/ 833 w 833"/>
                <a:gd name="T35" fmla="*/ 692 h 811"/>
                <a:gd name="T36" fmla="*/ 792 w 833"/>
                <a:gd name="T37" fmla="*/ 729 h 811"/>
                <a:gd name="T38" fmla="*/ 754 w 833"/>
                <a:gd name="T39" fmla="*/ 768 h 811"/>
                <a:gd name="T40" fmla="*/ 720 w 833"/>
                <a:gd name="T41" fmla="*/ 811 h 811"/>
                <a:gd name="T42" fmla="*/ 499 w 833"/>
                <a:gd name="T43" fmla="*/ 603 h 811"/>
                <a:gd name="T44" fmla="*/ 461 w 833"/>
                <a:gd name="T45" fmla="*/ 624 h 811"/>
                <a:gd name="T46" fmla="*/ 418 w 833"/>
                <a:gd name="T47" fmla="*/ 640 h 811"/>
                <a:gd name="T48" fmla="*/ 374 w 833"/>
                <a:gd name="T49" fmla="*/ 650 h 811"/>
                <a:gd name="T50" fmla="*/ 327 w 833"/>
                <a:gd name="T51" fmla="*/ 653 h 811"/>
                <a:gd name="T52" fmla="*/ 283 w 833"/>
                <a:gd name="T53" fmla="*/ 651 h 811"/>
                <a:gd name="T54" fmla="*/ 240 w 833"/>
                <a:gd name="T55" fmla="*/ 642 h 811"/>
                <a:gd name="T56" fmla="*/ 200 w 833"/>
                <a:gd name="T57" fmla="*/ 628 h 811"/>
                <a:gd name="T58" fmla="*/ 162 w 833"/>
                <a:gd name="T59" fmla="*/ 609 h 811"/>
                <a:gd name="T60" fmla="*/ 127 w 833"/>
                <a:gd name="T61" fmla="*/ 585 h 811"/>
                <a:gd name="T62" fmla="*/ 96 w 833"/>
                <a:gd name="T63" fmla="*/ 558 h 811"/>
                <a:gd name="T64" fmla="*/ 68 w 833"/>
                <a:gd name="T65" fmla="*/ 527 h 811"/>
                <a:gd name="T66" fmla="*/ 45 w 833"/>
                <a:gd name="T67" fmla="*/ 491 h 811"/>
                <a:gd name="T68" fmla="*/ 26 w 833"/>
                <a:gd name="T69" fmla="*/ 454 h 811"/>
                <a:gd name="T70" fmla="*/ 11 w 833"/>
                <a:gd name="T71" fmla="*/ 414 h 811"/>
                <a:gd name="T72" fmla="*/ 4 w 833"/>
                <a:gd name="T73" fmla="*/ 371 h 811"/>
                <a:gd name="T74" fmla="*/ 0 w 833"/>
                <a:gd name="T75" fmla="*/ 327 h 811"/>
                <a:gd name="T76" fmla="*/ 4 w 833"/>
                <a:gd name="T77" fmla="*/ 283 h 811"/>
                <a:gd name="T78" fmla="*/ 11 w 833"/>
                <a:gd name="T79" fmla="*/ 239 h 811"/>
                <a:gd name="T80" fmla="*/ 26 w 833"/>
                <a:gd name="T81" fmla="*/ 200 h 811"/>
                <a:gd name="T82" fmla="*/ 45 w 833"/>
                <a:gd name="T83" fmla="*/ 162 h 811"/>
                <a:gd name="T84" fmla="*/ 68 w 833"/>
                <a:gd name="T85" fmla="*/ 127 h 811"/>
                <a:gd name="T86" fmla="*/ 96 w 833"/>
                <a:gd name="T87" fmla="*/ 95 h 811"/>
                <a:gd name="T88" fmla="*/ 127 w 833"/>
                <a:gd name="T89" fmla="*/ 68 h 811"/>
                <a:gd name="T90" fmla="*/ 162 w 833"/>
                <a:gd name="T91" fmla="*/ 44 h 811"/>
                <a:gd name="T92" fmla="*/ 200 w 833"/>
                <a:gd name="T93" fmla="*/ 25 h 811"/>
                <a:gd name="T94" fmla="*/ 240 w 833"/>
                <a:gd name="T95" fmla="*/ 12 h 811"/>
                <a:gd name="T96" fmla="*/ 283 w 833"/>
                <a:gd name="T97" fmla="*/ 3 h 811"/>
                <a:gd name="T98" fmla="*/ 327 w 833"/>
                <a:gd name="T99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3" h="811">
                  <a:moveTo>
                    <a:pt x="327" y="0"/>
                  </a:moveTo>
                  <a:lnTo>
                    <a:pt x="372" y="3"/>
                  </a:lnTo>
                  <a:lnTo>
                    <a:pt x="414" y="12"/>
                  </a:lnTo>
                  <a:lnTo>
                    <a:pt x="454" y="25"/>
                  </a:lnTo>
                  <a:lnTo>
                    <a:pt x="492" y="44"/>
                  </a:lnTo>
                  <a:lnTo>
                    <a:pt x="527" y="68"/>
                  </a:lnTo>
                  <a:lnTo>
                    <a:pt x="558" y="95"/>
                  </a:lnTo>
                  <a:lnTo>
                    <a:pt x="586" y="127"/>
                  </a:lnTo>
                  <a:lnTo>
                    <a:pt x="609" y="162"/>
                  </a:lnTo>
                  <a:lnTo>
                    <a:pt x="628" y="200"/>
                  </a:lnTo>
                  <a:lnTo>
                    <a:pt x="642" y="239"/>
                  </a:lnTo>
                  <a:lnTo>
                    <a:pt x="651" y="283"/>
                  </a:lnTo>
                  <a:lnTo>
                    <a:pt x="654" y="327"/>
                  </a:lnTo>
                  <a:lnTo>
                    <a:pt x="651" y="369"/>
                  </a:lnTo>
                  <a:lnTo>
                    <a:pt x="642" y="409"/>
                  </a:lnTo>
                  <a:lnTo>
                    <a:pt x="629" y="447"/>
                  </a:lnTo>
                  <a:lnTo>
                    <a:pt x="612" y="483"/>
                  </a:lnTo>
                  <a:lnTo>
                    <a:pt x="833" y="692"/>
                  </a:lnTo>
                  <a:lnTo>
                    <a:pt x="792" y="729"/>
                  </a:lnTo>
                  <a:lnTo>
                    <a:pt x="754" y="768"/>
                  </a:lnTo>
                  <a:lnTo>
                    <a:pt x="720" y="811"/>
                  </a:lnTo>
                  <a:lnTo>
                    <a:pt x="499" y="603"/>
                  </a:lnTo>
                  <a:lnTo>
                    <a:pt x="461" y="624"/>
                  </a:lnTo>
                  <a:lnTo>
                    <a:pt x="418" y="640"/>
                  </a:lnTo>
                  <a:lnTo>
                    <a:pt x="374" y="650"/>
                  </a:lnTo>
                  <a:lnTo>
                    <a:pt x="327" y="653"/>
                  </a:lnTo>
                  <a:lnTo>
                    <a:pt x="283" y="651"/>
                  </a:lnTo>
                  <a:lnTo>
                    <a:pt x="240" y="642"/>
                  </a:lnTo>
                  <a:lnTo>
                    <a:pt x="200" y="628"/>
                  </a:lnTo>
                  <a:lnTo>
                    <a:pt x="162" y="609"/>
                  </a:lnTo>
                  <a:lnTo>
                    <a:pt x="127" y="585"/>
                  </a:lnTo>
                  <a:lnTo>
                    <a:pt x="96" y="558"/>
                  </a:lnTo>
                  <a:lnTo>
                    <a:pt x="68" y="527"/>
                  </a:lnTo>
                  <a:lnTo>
                    <a:pt x="45" y="491"/>
                  </a:lnTo>
                  <a:lnTo>
                    <a:pt x="26" y="454"/>
                  </a:lnTo>
                  <a:lnTo>
                    <a:pt x="11" y="414"/>
                  </a:lnTo>
                  <a:lnTo>
                    <a:pt x="4" y="371"/>
                  </a:lnTo>
                  <a:lnTo>
                    <a:pt x="0" y="327"/>
                  </a:lnTo>
                  <a:lnTo>
                    <a:pt x="4" y="283"/>
                  </a:lnTo>
                  <a:lnTo>
                    <a:pt x="11" y="239"/>
                  </a:lnTo>
                  <a:lnTo>
                    <a:pt x="26" y="200"/>
                  </a:lnTo>
                  <a:lnTo>
                    <a:pt x="45" y="162"/>
                  </a:lnTo>
                  <a:lnTo>
                    <a:pt x="68" y="127"/>
                  </a:lnTo>
                  <a:lnTo>
                    <a:pt x="96" y="95"/>
                  </a:lnTo>
                  <a:lnTo>
                    <a:pt x="127" y="68"/>
                  </a:lnTo>
                  <a:lnTo>
                    <a:pt x="162" y="44"/>
                  </a:lnTo>
                  <a:lnTo>
                    <a:pt x="200" y="25"/>
                  </a:lnTo>
                  <a:lnTo>
                    <a:pt x="240" y="12"/>
                  </a:lnTo>
                  <a:lnTo>
                    <a:pt x="283" y="3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65"/>
            <p:cNvSpPr>
              <a:spLocks/>
            </p:cNvSpPr>
            <p:nvPr/>
          </p:nvSpPr>
          <p:spPr bwMode="auto">
            <a:xfrm>
              <a:off x="5307013" y="5026025"/>
              <a:ext cx="136525" cy="179388"/>
            </a:xfrm>
            <a:custGeom>
              <a:avLst/>
              <a:gdLst>
                <a:gd name="T0" fmla="*/ 524 w 852"/>
                <a:gd name="T1" fmla="*/ 0 h 1132"/>
                <a:gd name="T2" fmla="*/ 524 w 852"/>
                <a:gd name="T3" fmla="*/ 0 h 1132"/>
                <a:gd name="T4" fmla="*/ 569 w 852"/>
                <a:gd name="T5" fmla="*/ 3 h 1132"/>
                <a:gd name="T6" fmla="*/ 611 w 852"/>
                <a:gd name="T7" fmla="*/ 12 h 1132"/>
                <a:gd name="T8" fmla="*/ 652 w 852"/>
                <a:gd name="T9" fmla="*/ 27 h 1132"/>
                <a:gd name="T10" fmla="*/ 690 w 852"/>
                <a:gd name="T11" fmla="*/ 45 h 1132"/>
                <a:gd name="T12" fmla="*/ 724 w 852"/>
                <a:gd name="T13" fmla="*/ 69 h 1132"/>
                <a:gd name="T14" fmla="*/ 755 w 852"/>
                <a:gd name="T15" fmla="*/ 96 h 1132"/>
                <a:gd name="T16" fmla="*/ 783 w 852"/>
                <a:gd name="T17" fmla="*/ 128 h 1132"/>
                <a:gd name="T18" fmla="*/ 806 w 852"/>
                <a:gd name="T19" fmla="*/ 162 h 1132"/>
                <a:gd name="T20" fmla="*/ 825 w 852"/>
                <a:gd name="T21" fmla="*/ 200 h 1132"/>
                <a:gd name="T22" fmla="*/ 839 w 852"/>
                <a:gd name="T23" fmla="*/ 241 h 1132"/>
                <a:gd name="T24" fmla="*/ 848 w 852"/>
                <a:gd name="T25" fmla="*/ 283 h 1132"/>
                <a:gd name="T26" fmla="*/ 852 w 852"/>
                <a:gd name="T27" fmla="*/ 327 h 1132"/>
                <a:gd name="T28" fmla="*/ 848 w 852"/>
                <a:gd name="T29" fmla="*/ 372 h 1132"/>
                <a:gd name="T30" fmla="*/ 839 w 852"/>
                <a:gd name="T31" fmla="*/ 414 h 1132"/>
                <a:gd name="T32" fmla="*/ 825 w 852"/>
                <a:gd name="T33" fmla="*/ 455 h 1132"/>
                <a:gd name="T34" fmla="*/ 806 w 852"/>
                <a:gd name="T35" fmla="*/ 492 h 1132"/>
                <a:gd name="T36" fmla="*/ 783 w 852"/>
                <a:gd name="T37" fmla="*/ 527 h 1132"/>
                <a:gd name="T38" fmla="*/ 755 w 852"/>
                <a:gd name="T39" fmla="*/ 558 h 1132"/>
                <a:gd name="T40" fmla="*/ 724 w 852"/>
                <a:gd name="T41" fmla="*/ 586 h 1132"/>
                <a:gd name="T42" fmla="*/ 690 w 852"/>
                <a:gd name="T43" fmla="*/ 609 h 1132"/>
                <a:gd name="T44" fmla="*/ 652 w 852"/>
                <a:gd name="T45" fmla="*/ 628 h 1132"/>
                <a:gd name="T46" fmla="*/ 611 w 852"/>
                <a:gd name="T47" fmla="*/ 642 h 1132"/>
                <a:gd name="T48" fmla="*/ 569 w 852"/>
                <a:gd name="T49" fmla="*/ 651 h 1132"/>
                <a:gd name="T50" fmla="*/ 524 w 852"/>
                <a:gd name="T51" fmla="*/ 654 h 1132"/>
                <a:gd name="T52" fmla="*/ 493 w 852"/>
                <a:gd name="T53" fmla="*/ 652 h 1132"/>
                <a:gd name="T54" fmla="*/ 463 w 852"/>
                <a:gd name="T55" fmla="*/ 647 h 1132"/>
                <a:gd name="T56" fmla="*/ 434 w 852"/>
                <a:gd name="T57" fmla="*/ 640 h 1132"/>
                <a:gd name="T58" fmla="*/ 142 w 852"/>
                <a:gd name="T59" fmla="*/ 1132 h 1132"/>
                <a:gd name="T60" fmla="*/ 96 w 852"/>
                <a:gd name="T61" fmla="*/ 1100 h 1132"/>
                <a:gd name="T62" fmla="*/ 50 w 852"/>
                <a:gd name="T63" fmla="*/ 1072 h 1132"/>
                <a:gd name="T64" fmla="*/ 0 w 852"/>
                <a:gd name="T65" fmla="*/ 1048 h 1132"/>
                <a:gd name="T66" fmla="*/ 292 w 852"/>
                <a:gd name="T67" fmla="*/ 557 h 1132"/>
                <a:gd name="T68" fmla="*/ 265 w 852"/>
                <a:gd name="T69" fmla="*/ 526 h 1132"/>
                <a:gd name="T70" fmla="*/ 242 w 852"/>
                <a:gd name="T71" fmla="*/ 491 h 1132"/>
                <a:gd name="T72" fmla="*/ 223 w 852"/>
                <a:gd name="T73" fmla="*/ 454 h 1132"/>
                <a:gd name="T74" fmla="*/ 209 w 852"/>
                <a:gd name="T75" fmla="*/ 414 h 1132"/>
                <a:gd name="T76" fmla="*/ 201 w 852"/>
                <a:gd name="T77" fmla="*/ 372 h 1132"/>
                <a:gd name="T78" fmla="*/ 197 w 852"/>
                <a:gd name="T79" fmla="*/ 327 h 1132"/>
                <a:gd name="T80" fmla="*/ 201 w 852"/>
                <a:gd name="T81" fmla="*/ 283 h 1132"/>
                <a:gd name="T82" fmla="*/ 209 w 852"/>
                <a:gd name="T83" fmla="*/ 240 h 1132"/>
                <a:gd name="T84" fmla="*/ 223 w 852"/>
                <a:gd name="T85" fmla="*/ 200 h 1132"/>
                <a:gd name="T86" fmla="*/ 242 w 852"/>
                <a:gd name="T87" fmla="*/ 162 h 1132"/>
                <a:gd name="T88" fmla="*/ 266 w 852"/>
                <a:gd name="T89" fmla="*/ 128 h 1132"/>
                <a:gd name="T90" fmla="*/ 293 w 852"/>
                <a:gd name="T91" fmla="*/ 96 h 1132"/>
                <a:gd name="T92" fmla="*/ 325 w 852"/>
                <a:gd name="T93" fmla="*/ 69 h 1132"/>
                <a:gd name="T94" fmla="*/ 359 w 852"/>
                <a:gd name="T95" fmla="*/ 45 h 1132"/>
                <a:gd name="T96" fmla="*/ 397 w 852"/>
                <a:gd name="T97" fmla="*/ 27 h 1132"/>
                <a:gd name="T98" fmla="*/ 437 w 852"/>
                <a:gd name="T99" fmla="*/ 12 h 1132"/>
                <a:gd name="T100" fmla="*/ 480 w 852"/>
                <a:gd name="T101" fmla="*/ 3 h 1132"/>
                <a:gd name="T102" fmla="*/ 524 w 852"/>
                <a:gd name="T103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52" h="1132">
                  <a:moveTo>
                    <a:pt x="524" y="0"/>
                  </a:moveTo>
                  <a:lnTo>
                    <a:pt x="524" y="0"/>
                  </a:lnTo>
                  <a:lnTo>
                    <a:pt x="569" y="3"/>
                  </a:lnTo>
                  <a:lnTo>
                    <a:pt x="611" y="12"/>
                  </a:lnTo>
                  <a:lnTo>
                    <a:pt x="652" y="27"/>
                  </a:lnTo>
                  <a:lnTo>
                    <a:pt x="690" y="45"/>
                  </a:lnTo>
                  <a:lnTo>
                    <a:pt x="724" y="69"/>
                  </a:lnTo>
                  <a:lnTo>
                    <a:pt x="755" y="96"/>
                  </a:lnTo>
                  <a:lnTo>
                    <a:pt x="783" y="128"/>
                  </a:lnTo>
                  <a:lnTo>
                    <a:pt x="806" y="162"/>
                  </a:lnTo>
                  <a:lnTo>
                    <a:pt x="825" y="200"/>
                  </a:lnTo>
                  <a:lnTo>
                    <a:pt x="839" y="241"/>
                  </a:lnTo>
                  <a:lnTo>
                    <a:pt x="848" y="283"/>
                  </a:lnTo>
                  <a:lnTo>
                    <a:pt x="852" y="327"/>
                  </a:lnTo>
                  <a:lnTo>
                    <a:pt x="848" y="372"/>
                  </a:lnTo>
                  <a:lnTo>
                    <a:pt x="839" y="414"/>
                  </a:lnTo>
                  <a:lnTo>
                    <a:pt x="825" y="455"/>
                  </a:lnTo>
                  <a:lnTo>
                    <a:pt x="806" y="492"/>
                  </a:lnTo>
                  <a:lnTo>
                    <a:pt x="783" y="527"/>
                  </a:lnTo>
                  <a:lnTo>
                    <a:pt x="755" y="558"/>
                  </a:lnTo>
                  <a:lnTo>
                    <a:pt x="724" y="586"/>
                  </a:lnTo>
                  <a:lnTo>
                    <a:pt x="690" y="609"/>
                  </a:lnTo>
                  <a:lnTo>
                    <a:pt x="652" y="628"/>
                  </a:lnTo>
                  <a:lnTo>
                    <a:pt x="611" y="642"/>
                  </a:lnTo>
                  <a:lnTo>
                    <a:pt x="569" y="651"/>
                  </a:lnTo>
                  <a:lnTo>
                    <a:pt x="524" y="654"/>
                  </a:lnTo>
                  <a:lnTo>
                    <a:pt x="493" y="652"/>
                  </a:lnTo>
                  <a:lnTo>
                    <a:pt x="463" y="647"/>
                  </a:lnTo>
                  <a:lnTo>
                    <a:pt x="434" y="640"/>
                  </a:lnTo>
                  <a:lnTo>
                    <a:pt x="142" y="1132"/>
                  </a:lnTo>
                  <a:lnTo>
                    <a:pt x="96" y="1100"/>
                  </a:lnTo>
                  <a:lnTo>
                    <a:pt x="50" y="1072"/>
                  </a:lnTo>
                  <a:lnTo>
                    <a:pt x="0" y="1048"/>
                  </a:lnTo>
                  <a:lnTo>
                    <a:pt x="292" y="557"/>
                  </a:lnTo>
                  <a:lnTo>
                    <a:pt x="265" y="526"/>
                  </a:lnTo>
                  <a:lnTo>
                    <a:pt x="242" y="491"/>
                  </a:lnTo>
                  <a:lnTo>
                    <a:pt x="223" y="454"/>
                  </a:lnTo>
                  <a:lnTo>
                    <a:pt x="209" y="414"/>
                  </a:lnTo>
                  <a:lnTo>
                    <a:pt x="201" y="372"/>
                  </a:lnTo>
                  <a:lnTo>
                    <a:pt x="197" y="327"/>
                  </a:lnTo>
                  <a:lnTo>
                    <a:pt x="201" y="283"/>
                  </a:lnTo>
                  <a:lnTo>
                    <a:pt x="209" y="240"/>
                  </a:lnTo>
                  <a:lnTo>
                    <a:pt x="223" y="200"/>
                  </a:lnTo>
                  <a:lnTo>
                    <a:pt x="242" y="162"/>
                  </a:lnTo>
                  <a:lnTo>
                    <a:pt x="266" y="128"/>
                  </a:lnTo>
                  <a:lnTo>
                    <a:pt x="293" y="96"/>
                  </a:lnTo>
                  <a:lnTo>
                    <a:pt x="325" y="69"/>
                  </a:lnTo>
                  <a:lnTo>
                    <a:pt x="359" y="45"/>
                  </a:lnTo>
                  <a:lnTo>
                    <a:pt x="397" y="27"/>
                  </a:lnTo>
                  <a:lnTo>
                    <a:pt x="437" y="12"/>
                  </a:lnTo>
                  <a:lnTo>
                    <a:pt x="480" y="3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66"/>
            <p:cNvSpPr>
              <a:spLocks/>
            </p:cNvSpPr>
            <p:nvPr/>
          </p:nvSpPr>
          <p:spPr bwMode="auto">
            <a:xfrm>
              <a:off x="5375276" y="5272088"/>
              <a:ext cx="166688" cy="103188"/>
            </a:xfrm>
            <a:custGeom>
              <a:avLst/>
              <a:gdLst>
                <a:gd name="T0" fmla="*/ 729 w 1055"/>
                <a:gd name="T1" fmla="*/ 0 h 653"/>
                <a:gd name="T2" fmla="*/ 773 w 1055"/>
                <a:gd name="T3" fmla="*/ 2 h 653"/>
                <a:gd name="T4" fmla="*/ 816 w 1055"/>
                <a:gd name="T5" fmla="*/ 11 h 653"/>
                <a:gd name="T6" fmla="*/ 856 w 1055"/>
                <a:gd name="T7" fmla="*/ 25 h 653"/>
                <a:gd name="T8" fmla="*/ 893 w 1055"/>
                <a:gd name="T9" fmla="*/ 44 h 653"/>
                <a:gd name="T10" fmla="*/ 929 w 1055"/>
                <a:gd name="T11" fmla="*/ 68 h 653"/>
                <a:gd name="T12" fmla="*/ 960 w 1055"/>
                <a:gd name="T13" fmla="*/ 95 h 653"/>
                <a:gd name="T14" fmla="*/ 988 w 1055"/>
                <a:gd name="T15" fmla="*/ 126 h 653"/>
                <a:gd name="T16" fmla="*/ 1011 w 1055"/>
                <a:gd name="T17" fmla="*/ 162 h 653"/>
                <a:gd name="T18" fmla="*/ 1030 w 1055"/>
                <a:gd name="T19" fmla="*/ 200 h 653"/>
                <a:gd name="T20" fmla="*/ 1044 w 1055"/>
                <a:gd name="T21" fmla="*/ 239 h 653"/>
                <a:gd name="T22" fmla="*/ 1053 w 1055"/>
                <a:gd name="T23" fmla="*/ 282 h 653"/>
                <a:gd name="T24" fmla="*/ 1055 w 1055"/>
                <a:gd name="T25" fmla="*/ 326 h 653"/>
                <a:gd name="T26" fmla="*/ 1053 w 1055"/>
                <a:gd name="T27" fmla="*/ 370 h 653"/>
                <a:gd name="T28" fmla="*/ 1044 w 1055"/>
                <a:gd name="T29" fmla="*/ 414 h 653"/>
                <a:gd name="T30" fmla="*/ 1030 w 1055"/>
                <a:gd name="T31" fmla="*/ 454 h 653"/>
                <a:gd name="T32" fmla="*/ 1011 w 1055"/>
                <a:gd name="T33" fmla="*/ 491 h 653"/>
                <a:gd name="T34" fmla="*/ 988 w 1055"/>
                <a:gd name="T35" fmla="*/ 526 h 653"/>
                <a:gd name="T36" fmla="*/ 960 w 1055"/>
                <a:gd name="T37" fmla="*/ 558 h 653"/>
                <a:gd name="T38" fmla="*/ 929 w 1055"/>
                <a:gd name="T39" fmla="*/ 584 h 653"/>
                <a:gd name="T40" fmla="*/ 893 w 1055"/>
                <a:gd name="T41" fmla="*/ 609 h 653"/>
                <a:gd name="T42" fmla="*/ 856 w 1055"/>
                <a:gd name="T43" fmla="*/ 628 h 653"/>
                <a:gd name="T44" fmla="*/ 816 w 1055"/>
                <a:gd name="T45" fmla="*/ 641 h 653"/>
                <a:gd name="T46" fmla="*/ 773 w 1055"/>
                <a:gd name="T47" fmla="*/ 650 h 653"/>
                <a:gd name="T48" fmla="*/ 729 w 1055"/>
                <a:gd name="T49" fmla="*/ 653 h 653"/>
                <a:gd name="T50" fmla="*/ 685 w 1055"/>
                <a:gd name="T51" fmla="*/ 650 h 653"/>
                <a:gd name="T52" fmla="*/ 644 w 1055"/>
                <a:gd name="T53" fmla="*/ 642 h 653"/>
                <a:gd name="T54" fmla="*/ 604 w 1055"/>
                <a:gd name="T55" fmla="*/ 628 h 653"/>
                <a:gd name="T56" fmla="*/ 566 w 1055"/>
                <a:gd name="T57" fmla="*/ 610 h 653"/>
                <a:gd name="T58" fmla="*/ 532 w 1055"/>
                <a:gd name="T59" fmla="*/ 587 h 653"/>
                <a:gd name="T60" fmla="*/ 501 w 1055"/>
                <a:gd name="T61" fmla="*/ 560 h 653"/>
                <a:gd name="T62" fmla="*/ 474 w 1055"/>
                <a:gd name="T63" fmla="*/ 529 h 653"/>
                <a:gd name="T64" fmla="*/ 450 w 1055"/>
                <a:gd name="T65" fmla="*/ 495 h 653"/>
                <a:gd name="T66" fmla="*/ 431 w 1055"/>
                <a:gd name="T67" fmla="*/ 458 h 653"/>
                <a:gd name="T68" fmla="*/ 416 w 1055"/>
                <a:gd name="T69" fmla="*/ 419 h 653"/>
                <a:gd name="T70" fmla="*/ 407 w 1055"/>
                <a:gd name="T71" fmla="*/ 377 h 653"/>
                <a:gd name="T72" fmla="*/ 0 w 1055"/>
                <a:gd name="T73" fmla="*/ 337 h 653"/>
                <a:gd name="T74" fmla="*/ 9 w 1055"/>
                <a:gd name="T75" fmla="*/ 287 h 653"/>
                <a:gd name="T76" fmla="*/ 15 w 1055"/>
                <a:gd name="T77" fmla="*/ 235 h 653"/>
                <a:gd name="T78" fmla="*/ 17 w 1055"/>
                <a:gd name="T79" fmla="*/ 182 h 653"/>
                <a:gd name="T80" fmla="*/ 16 w 1055"/>
                <a:gd name="T81" fmla="*/ 173 h 653"/>
                <a:gd name="T82" fmla="*/ 423 w 1055"/>
                <a:gd name="T83" fmla="*/ 214 h 653"/>
                <a:gd name="T84" fmla="*/ 441 w 1055"/>
                <a:gd name="T85" fmla="*/ 173 h 653"/>
                <a:gd name="T86" fmla="*/ 464 w 1055"/>
                <a:gd name="T87" fmla="*/ 136 h 653"/>
                <a:gd name="T88" fmla="*/ 492 w 1055"/>
                <a:gd name="T89" fmla="*/ 103 h 653"/>
                <a:gd name="T90" fmla="*/ 524 w 1055"/>
                <a:gd name="T91" fmla="*/ 73 h 653"/>
                <a:gd name="T92" fmla="*/ 558 w 1055"/>
                <a:gd name="T93" fmla="*/ 48 h 653"/>
                <a:gd name="T94" fmla="*/ 597 w 1055"/>
                <a:gd name="T95" fmla="*/ 28 h 653"/>
                <a:gd name="T96" fmla="*/ 639 w 1055"/>
                <a:gd name="T97" fmla="*/ 12 h 653"/>
                <a:gd name="T98" fmla="*/ 683 w 1055"/>
                <a:gd name="T99" fmla="*/ 3 h 653"/>
                <a:gd name="T100" fmla="*/ 729 w 1055"/>
                <a:gd name="T10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5" h="653">
                  <a:moveTo>
                    <a:pt x="729" y="0"/>
                  </a:moveTo>
                  <a:lnTo>
                    <a:pt x="773" y="2"/>
                  </a:lnTo>
                  <a:lnTo>
                    <a:pt x="816" y="11"/>
                  </a:lnTo>
                  <a:lnTo>
                    <a:pt x="856" y="25"/>
                  </a:lnTo>
                  <a:lnTo>
                    <a:pt x="893" y="44"/>
                  </a:lnTo>
                  <a:lnTo>
                    <a:pt x="929" y="68"/>
                  </a:lnTo>
                  <a:lnTo>
                    <a:pt x="960" y="95"/>
                  </a:lnTo>
                  <a:lnTo>
                    <a:pt x="988" y="126"/>
                  </a:lnTo>
                  <a:lnTo>
                    <a:pt x="1011" y="162"/>
                  </a:lnTo>
                  <a:lnTo>
                    <a:pt x="1030" y="200"/>
                  </a:lnTo>
                  <a:lnTo>
                    <a:pt x="1044" y="239"/>
                  </a:lnTo>
                  <a:lnTo>
                    <a:pt x="1053" y="282"/>
                  </a:lnTo>
                  <a:lnTo>
                    <a:pt x="1055" y="326"/>
                  </a:lnTo>
                  <a:lnTo>
                    <a:pt x="1053" y="370"/>
                  </a:lnTo>
                  <a:lnTo>
                    <a:pt x="1044" y="414"/>
                  </a:lnTo>
                  <a:lnTo>
                    <a:pt x="1030" y="454"/>
                  </a:lnTo>
                  <a:lnTo>
                    <a:pt x="1011" y="491"/>
                  </a:lnTo>
                  <a:lnTo>
                    <a:pt x="988" y="526"/>
                  </a:lnTo>
                  <a:lnTo>
                    <a:pt x="960" y="558"/>
                  </a:lnTo>
                  <a:lnTo>
                    <a:pt x="929" y="584"/>
                  </a:lnTo>
                  <a:lnTo>
                    <a:pt x="893" y="609"/>
                  </a:lnTo>
                  <a:lnTo>
                    <a:pt x="856" y="628"/>
                  </a:lnTo>
                  <a:lnTo>
                    <a:pt x="816" y="641"/>
                  </a:lnTo>
                  <a:lnTo>
                    <a:pt x="773" y="650"/>
                  </a:lnTo>
                  <a:lnTo>
                    <a:pt x="729" y="653"/>
                  </a:lnTo>
                  <a:lnTo>
                    <a:pt x="685" y="650"/>
                  </a:lnTo>
                  <a:lnTo>
                    <a:pt x="644" y="642"/>
                  </a:lnTo>
                  <a:lnTo>
                    <a:pt x="604" y="628"/>
                  </a:lnTo>
                  <a:lnTo>
                    <a:pt x="566" y="610"/>
                  </a:lnTo>
                  <a:lnTo>
                    <a:pt x="532" y="587"/>
                  </a:lnTo>
                  <a:lnTo>
                    <a:pt x="501" y="560"/>
                  </a:lnTo>
                  <a:lnTo>
                    <a:pt x="474" y="529"/>
                  </a:lnTo>
                  <a:lnTo>
                    <a:pt x="450" y="495"/>
                  </a:lnTo>
                  <a:lnTo>
                    <a:pt x="431" y="458"/>
                  </a:lnTo>
                  <a:lnTo>
                    <a:pt x="416" y="419"/>
                  </a:lnTo>
                  <a:lnTo>
                    <a:pt x="407" y="377"/>
                  </a:lnTo>
                  <a:lnTo>
                    <a:pt x="0" y="337"/>
                  </a:lnTo>
                  <a:lnTo>
                    <a:pt x="9" y="287"/>
                  </a:lnTo>
                  <a:lnTo>
                    <a:pt x="15" y="235"/>
                  </a:lnTo>
                  <a:lnTo>
                    <a:pt x="17" y="182"/>
                  </a:lnTo>
                  <a:lnTo>
                    <a:pt x="16" y="173"/>
                  </a:lnTo>
                  <a:lnTo>
                    <a:pt x="423" y="214"/>
                  </a:lnTo>
                  <a:lnTo>
                    <a:pt x="441" y="173"/>
                  </a:lnTo>
                  <a:lnTo>
                    <a:pt x="464" y="136"/>
                  </a:lnTo>
                  <a:lnTo>
                    <a:pt x="492" y="103"/>
                  </a:lnTo>
                  <a:lnTo>
                    <a:pt x="524" y="73"/>
                  </a:lnTo>
                  <a:lnTo>
                    <a:pt x="558" y="48"/>
                  </a:lnTo>
                  <a:lnTo>
                    <a:pt x="597" y="28"/>
                  </a:lnTo>
                  <a:lnTo>
                    <a:pt x="639" y="12"/>
                  </a:lnTo>
                  <a:lnTo>
                    <a:pt x="683" y="3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67"/>
            <p:cNvSpPr>
              <a:spLocks/>
            </p:cNvSpPr>
            <p:nvPr/>
          </p:nvSpPr>
          <p:spPr bwMode="auto">
            <a:xfrm>
              <a:off x="5259388" y="5411788"/>
              <a:ext cx="103188" cy="166688"/>
            </a:xfrm>
            <a:custGeom>
              <a:avLst/>
              <a:gdLst>
                <a:gd name="T0" fmla="*/ 246 w 654"/>
                <a:gd name="T1" fmla="*/ 0 h 1049"/>
                <a:gd name="T2" fmla="*/ 337 w 654"/>
                <a:gd name="T3" fmla="*/ 397 h 1049"/>
                <a:gd name="T4" fmla="*/ 383 w 654"/>
                <a:gd name="T5" fmla="*/ 402 h 1049"/>
                <a:gd name="T6" fmla="*/ 429 w 654"/>
                <a:gd name="T7" fmla="*/ 413 h 1049"/>
                <a:gd name="T8" fmla="*/ 471 w 654"/>
                <a:gd name="T9" fmla="*/ 431 h 1049"/>
                <a:gd name="T10" fmla="*/ 510 w 654"/>
                <a:gd name="T11" fmla="*/ 453 h 1049"/>
                <a:gd name="T12" fmla="*/ 545 w 654"/>
                <a:gd name="T13" fmla="*/ 480 h 1049"/>
                <a:gd name="T14" fmla="*/ 576 w 654"/>
                <a:gd name="T15" fmla="*/ 513 h 1049"/>
                <a:gd name="T16" fmla="*/ 603 w 654"/>
                <a:gd name="T17" fmla="*/ 548 h 1049"/>
                <a:gd name="T18" fmla="*/ 624 w 654"/>
                <a:gd name="T19" fmla="*/ 588 h 1049"/>
                <a:gd name="T20" fmla="*/ 641 w 654"/>
                <a:gd name="T21" fmla="*/ 630 h 1049"/>
                <a:gd name="T22" fmla="*/ 651 w 654"/>
                <a:gd name="T23" fmla="*/ 676 h 1049"/>
                <a:gd name="T24" fmla="*/ 654 w 654"/>
                <a:gd name="T25" fmla="*/ 723 h 1049"/>
                <a:gd name="T26" fmla="*/ 651 w 654"/>
                <a:gd name="T27" fmla="*/ 768 h 1049"/>
                <a:gd name="T28" fmla="*/ 642 w 654"/>
                <a:gd name="T29" fmla="*/ 810 h 1049"/>
                <a:gd name="T30" fmla="*/ 628 w 654"/>
                <a:gd name="T31" fmla="*/ 850 h 1049"/>
                <a:gd name="T32" fmla="*/ 608 w 654"/>
                <a:gd name="T33" fmla="*/ 887 h 1049"/>
                <a:gd name="T34" fmla="*/ 585 w 654"/>
                <a:gd name="T35" fmla="*/ 923 h 1049"/>
                <a:gd name="T36" fmla="*/ 557 w 654"/>
                <a:gd name="T37" fmla="*/ 954 h 1049"/>
                <a:gd name="T38" fmla="*/ 526 w 654"/>
                <a:gd name="T39" fmla="*/ 982 h 1049"/>
                <a:gd name="T40" fmla="*/ 492 w 654"/>
                <a:gd name="T41" fmla="*/ 1005 h 1049"/>
                <a:gd name="T42" fmla="*/ 454 w 654"/>
                <a:gd name="T43" fmla="*/ 1024 h 1049"/>
                <a:gd name="T44" fmla="*/ 413 w 654"/>
                <a:gd name="T45" fmla="*/ 1038 h 1049"/>
                <a:gd name="T46" fmla="*/ 371 w 654"/>
                <a:gd name="T47" fmla="*/ 1047 h 1049"/>
                <a:gd name="T48" fmla="*/ 327 w 654"/>
                <a:gd name="T49" fmla="*/ 1049 h 1049"/>
                <a:gd name="T50" fmla="*/ 282 w 654"/>
                <a:gd name="T51" fmla="*/ 1047 h 1049"/>
                <a:gd name="T52" fmla="*/ 240 w 654"/>
                <a:gd name="T53" fmla="*/ 1038 h 1049"/>
                <a:gd name="T54" fmla="*/ 199 w 654"/>
                <a:gd name="T55" fmla="*/ 1024 h 1049"/>
                <a:gd name="T56" fmla="*/ 161 w 654"/>
                <a:gd name="T57" fmla="*/ 1005 h 1049"/>
                <a:gd name="T58" fmla="*/ 127 w 654"/>
                <a:gd name="T59" fmla="*/ 982 h 1049"/>
                <a:gd name="T60" fmla="*/ 96 w 654"/>
                <a:gd name="T61" fmla="*/ 954 h 1049"/>
                <a:gd name="T62" fmla="*/ 68 w 654"/>
                <a:gd name="T63" fmla="*/ 923 h 1049"/>
                <a:gd name="T64" fmla="*/ 45 w 654"/>
                <a:gd name="T65" fmla="*/ 887 h 1049"/>
                <a:gd name="T66" fmla="*/ 26 w 654"/>
                <a:gd name="T67" fmla="*/ 850 h 1049"/>
                <a:gd name="T68" fmla="*/ 12 w 654"/>
                <a:gd name="T69" fmla="*/ 810 h 1049"/>
                <a:gd name="T70" fmla="*/ 3 w 654"/>
                <a:gd name="T71" fmla="*/ 768 h 1049"/>
                <a:gd name="T72" fmla="*/ 0 w 654"/>
                <a:gd name="T73" fmla="*/ 723 h 1049"/>
                <a:gd name="T74" fmla="*/ 3 w 654"/>
                <a:gd name="T75" fmla="*/ 677 h 1049"/>
                <a:gd name="T76" fmla="*/ 13 w 654"/>
                <a:gd name="T77" fmla="*/ 632 h 1049"/>
                <a:gd name="T78" fmla="*/ 28 w 654"/>
                <a:gd name="T79" fmla="*/ 591 h 1049"/>
                <a:gd name="T80" fmla="*/ 49 w 654"/>
                <a:gd name="T81" fmla="*/ 553 h 1049"/>
                <a:gd name="T82" fmla="*/ 75 w 654"/>
                <a:gd name="T83" fmla="*/ 517 h 1049"/>
                <a:gd name="T84" fmla="*/ 105 w 654"/>
                <a:gd name="T85" fmla="*/ 485 h 1049"/>
                <a:gd name="T86" fmla="*/ 139 w 654"/>
                <a:gd name="T87" fmla="*/ 457 h 1049"/>
                <a:gd name="T88" fmla="*/ 177 w 654"/>
                <a:gd name="T89" fmla="*/ 435 h 1049"/>
                <a:gd name="T90" fmla="*/ 85 w 654"/>
                <a:gd name="T91" fmla="*/ 37 h 1049"/>
                <a:gd name="T92" fmla="*/ 140 w 654"/>
                <a:gd name="T93" fmla="*/ 28 h 1049"/>
                <a:gd name="T94" fmla="*/ 194 w 654"/>
                <a:gd name="T95" fmla="*/ 16 h 1049"/>
                <a:gd name="T96" fmla="*/ 246 w 654"/>
                <a:gd name="T9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1049">
                  <a:moveTo>
                    <a:pt x="246" y="0"/>
                  </a:moveTo>
                  <a:lnTo>
                    <a:pt x="337" y="397"/>
                  </a:lnTo>
                  <a:lnTo>
                    <a:pt x="383" y="402"/>
                  </a:lnTo>
                  <a:lnTo>
                    <a:pt x="429" y="413"/>
                  </a:lnTo>
                  <a:lnTo>
                    <a:pt x="471" y="431"/>
                  </a:lnTo>
                  <a:lnTo>
                    <a:pt x="510" y="453"/>
                  </a:lnTo>
                  <a:lnTo>
                    <a:pt x="545" y="480"/>
                  </a:lnTo>
                  <a:lnTo>
                    <a:pt x="576" y="513"/>
                  </a:lnTo>
                  <a:lnTo>
                    <a:pt x="603" y="548"/>
                  </a:lnTo>
                  <a:lnTo>
                    <a:pt x="624" y="588"/>
                  </a:lnTo>
                  <a:lnTo>
                    <a:pt x="641" y="630"/>
                  </a:lnTo>
                  <a:lnTo>
                    <a:pt x="651" y="676"/>
                  </a:lnTo>
                  <a:lnTo>
                    <a:pt x="654" y="723"/>
                  </a:lnTo>
                  <a:lnTo>
                    <a:pt x="651" y="768"/>
                  </a:lnTo>
                  <a:lnTo>
                    <a:pt x="642" y="810"/>
                  </a:lnTo>
                  <a:lnTo>
                    <a:pt x="628" y="850"/>
                  </a:lnTo>
                  <a:lnTo>
                    <a:pt x="608" y="887"/>
                  </a:lnTo>
                  <a:lnTo>
                    <a:pt x="585" y="923"/>
                  </a:lnTo>
                  <a:lnTo>
                    <a:pt x="557" y="954"/>
                  </a:lnTo>
                  <a:lnTo>
                    <a:pt x="526" y="982"/>
                  </a:lnTo>
                  <a:lnTo>
                    <a:pt x="492" y="1005"/>
                  </a:lnTo>
                  <a:lnTo>
                    <a:pt x="454" y="1024"/>
                  </a:lnTo>
                  <a:lnTo>
                    <a:pt x="413" y="1038"/>
                  </a:lnTo>
                  <a:lnTo>
                    <a:pt x="371" y="1047"/>
                  </a:lnTo>
                  <a:lnTo>
                    <a:pt x="327" y="1049"/>
                  </a:lnTo>
                  <a:lnTo>
                    <a:pt x="282" y="1047"/>
                  </a:lnTo>
                  <a:lnTo>
                    <a:pt x="240" y="1038"/>
                  </a:lnTo>
                  <a:lnTo>
                    <a:pt x="199" y="1024"/>
                  </a:lnTo>
                  <a:lnTo>
                    <a:pt x="161" y="1005"/>
                  </a:lnTo>
                  <a:lnTo>
                    <a:pt x="127" y="982"/>
                  </a:lnTo>
                  <a:lnTo>
                    <a:pt x="96" y="954"/>
                  </a:lnTo>
                  <a:lnTo>
                    <a:pt x="68" y="923"/>
                  </a:lnTo>
                  <a:lnTo>
                    <a:pt x="45" y="887"/>
                  </a:lnTo>
                  <a:lnTo>
                    <a:pt x="26" y="850"/>
                  </a:lnTo>
                  <a:lnTo>
                    <a:pt x="12" y="810"/>
                  </a:lnTo>
                  <a:lnTo>
                    <a:pt x="3" y="768"/>
                  </a:lnTo>
                  <a:lnTo>
                    <a:pt x="0" y="723"/>
                  </a:lnTo>
                  <a:lnTo>
                    <a:pt x="3" y="677"/>
                  </a:lnTo>
                  <a:lnTo>
                    <a:pt x="13" y="632"/>
                  </a:lnTo>
                  <a:lnTo>
                    <a:pt x="28" y="591"/>
                  </a:lnTo>
                  <a:lnTo>
                    <a:pt x="49" y="553"/>
                  </a:lnTo>
                  <a:lnTo>
                    <a:pt x="75" y="517"/>
                  </a:lnTo>
                  <a:lnTo>
                    <a:pt x="105" y="485"/>
                  </a:lnTo>
                  <a:lnTo>
                    <a:pt x="139" y="457"/>
                  </a:lnTo>
                  <a:lnTo>
                    <a:pt x="177" y="435"/>
                  </a:lnTo>
                  <a:lnTo>
                    <a:pt x="85" y="37"/>
                  </a:lnTo>
                  <a:lnTo>
                    <a:pt x="140" y="28"/>
                  </a:lnTo>
                  <a:lnTo>
                    <a:pt x="194" y="16"/>
                  </a:lnTo>
                  <a:lnTo>
                    <a:pt x="2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68"/>
            <p:cNvSpPr>
              <a:spLocks/>
            </p:cNvSpPr>
            <p:nvPr/>
          </p:nvSpPr>
          <p:spPr bwMode="auto">
            <a:xfrm>
              <a:off x="4967288" y="5326063"/>
              <a:ext cx="184150" cy="106363"/>
            </a:xfrm>
            <a:custGeom>
              <a:avLst/>
              <a:gdLst>
                <a:gd name="T0" fmla="*/ 1106 w 1159"/>
                <a:gd name="T1" fmla="*/ 0 h 675"/>
                <a:gd name="T2" fmla="*/ 1120 w 1159"/>
                <a:gd name="T3" fmla="*/ 54 h 675"/>
                <a:gd name="T4" fmla="*/ 1138 w 1159"/>
                <a:gd name="T5" fmla="*/ 106 h 675"/>
                <a:gd name="T6" fmla="*/ 1159 w 1159"/>
                <a:gd name="T7" fmla="*/ 156 h 675"/>
                <a:gd name="T8" fmla="*/ 651 w 1159"/>
                <a:gd name="T9" fmla="*/ 326 h 675"/>
                <a:gd name="T10" fmla="*/ 652 w 1159"/>
                <a:gd name="T11" fmla="*/ 336 h 675"/>
                <a:gd name="T12" fmla="*/ 653 w 1159"/>
                <a:gd name="T13" fmla="*/ 348 h 675"/>
                <a:gd name="T14" fmla="*/ 651 w 1159"/>
                <a:gd name="T15" fmla="*/ 392 h 675"/>
                <a:gd name="T16" fmla="*/ 642 w 1159"/>
                <a:gd name="T17" fmla="*/ 435 h 675"/>
                <a:gd name="T18" fmla="*/ 628 w 1159"/>
                <a:gd name="T19" fmla="*/ 475 h 675"/>
                <a:gd name="T20" fmla="*/ 609 w 1159"/>
                <a:gd name="T21" fmla="*/ 513 h 675"/>
                <a:gd name="T22" fmla="*/ 586 w 1159"/>
                <a:gd name="T23" fmla="*/ 547 h 675"/>
                <a:gd name="T24" fmla="*/ 558 w 1159"/>
                <a:gd name="T25" fmla="*/ 579 h 675"/>
                <a:gd name="T26" fmla="*/ 527 w 1159"/>
                <a:gd name="T27" fmla="*/ 607 h 675"/>
                <a:gd name="T28" fmla="*/ 491 w 1159"/>
                <a:gd name="T29" fmla="*/ 630 h 675"/>
                <a:gd name="T30" fmla="*/ 454 w 1159"/>
                <a:gd name="T31" fmla="*/ 649 h 675"/>
                <a:gd name="T32" fmla="*/ 414 w 1159"/>
                <a:gd name="T33" fmla="*/ 664 h 675"/>
                <a:gd name="T34" fmla="*/ 370 w 1159"/>
                <a:gd name="T35" fmla="*/ 671 h 675"/>
                <a:gd name="T36" fmla="*/ 326 w 1159"/>
                <a:gd name="T37" fmla="*/ 675 h 675"/>
                <a:gd name="T38" fmla="*/ 282 w 1159"/>
                <a:gd name="T39" fmla="*/ 671 h 675"/>
                <a:gd name="T40" fmla="*/ 240 w 1159"/>
                <a:gd name="T41" fmla="*/ 664 h 675"/>
                <a:gd name="T42" fmla="*/ 200 w 1159"/>
                <a:gd name="T43" fmla="*/ 649 h 675"/>
                <a:gd name="T44" fmla="*/ 162 w 1159"/>
                <a:gd name="T45" fmla="*/ 630 h 675"/>
                <a:gd name="T46" fmla="*/ 126 w 1159"/>
                <a:gd name="T47" fmla="*/ 607 h 675"/>
                <a:gd name="T48" fmla="*/ 95 w 1159"/>
                <a:gd name="T49" fmla="*/ 579 h 675"/>
                <a:gd name="T50" fmla="*/ 68 w 1159"/>
                <a:gd name="T51" fmla="*/ 547 h 675"/>
                <a:gd name="T52" fmla="*/ 44 w 1159"/>
                <a:gd name="T53" fmla="*/ 513 h 675"/>
                <a:gd name="T54" fmla="*/ 26 w 1159"/>
                <a:gd name="T55" fmla="*/ 475 h 675"/>
                <a:gd name="T56" fmla="*/ 12 w 1159"/>
                <a:gd name="T57" fmla="*/ 435 h 675"/>
                <a:gd name="T58" fmla="*/ 3 w 1159"/>
                <a:gd name="T59" fmla="*/ 392 h 675"/>
                <a:gd name="T60" fmla="*/ 0 w 1159"/>
                <a:gd name="T61" fmla="*/ 348 h 675"/>
                <a:gd name="T62" fmla="*/ 3 w 1159"/>
                <a:gd name="T63" fmla="*/ 303 h 675"/>
                <a:gd name="T64" fmla="*/ 12 w 1159"/>
                <a:gd name="T65" fmla="*/ 261 h 675"/>
                <a:gd name="T66" fmla="*/ 26 w 1159"/>
                <a:gd name="T67" fmla="*/ 221 h 675"/>
                <a:gd name="T68" fmla="*/ 44 w 1159"/>
                <a:gd name="T69" fmla="*/ 183 h 675"/>
                <a:gd name="T70" fmla="*/ 68 w 1159"/>
                <a:gd name="T71" fmla="*/ 148 h 675"/>
                <a:gd name="T72" fmla="*/ 95 w 1159"/>
                <a:gd name="T73" fmla="*/ 117 h 675"/>
                <a:gd name="T74" fmla="*/ 126 w 1159"/>
                <a:gd name="T75" fmla="*/ 89 h 675"/>
                <a:gd name="T76" fmla="*/ 162 w 1159"/>
                <a:gd name="T77" fmla="*/ 66 h 675"/>
                <a:gd name="T78" fmla="*/ 200 w 1159"/>
                <a:gd name="T79" fmla="*/ 47 h 675"/>
                <a:gd name="T80" fmla="*/ 240 w 1159"/>
                <a:gd name="T81" fmla="*/ 33 h 675"/>
                <a:gd name="T82" fmla="*/ 282 w 1159"/>
                <a:gd name="T83" fmla="*/ 25 h 675"/>
                <a:gd name="T84" fmla="*/ 326 w 1159"/>
                <a:gd name="T85" fmla="*/ 21 h 675"/>
                <a:gd name="T86" fmla="*/ 369 w 1159"/>
                <a:gd name="T87" fmla="*/ 24 h 675"/>
                <a:gd name="T88" fmla="*/ 409 w 1159"/>
                <a:gd name="T89" fmla="*/ 33 h 675"/>
                <a:gd name="T90" fmla="*/ 448 w 1159"/>
                <a:gd name="T91" fmla="*/ 45 h 675"/>
                <a:gd name="T92" fmla="*/ 485 w 1159"/>
                <a:gd name="T93" fmla="*/ 63 h 675"/>
                <a:gd name="T94" fmla="*/ 518 w 1159"/>
                <a:gd name="T95" fmla="*/ 84 h 675"/>
                <a:gd name="T96" fmla="*/ 549 w 1159"/>
                <a:gd name="T97" fmla="*/ 109 h 675"/>
                <a:gd name="T98" fmla="*/ 577 w 1159"/>
                <a:gd name="T99" fmla="*/ 138 h 675"/>
                <a:gd name="T100" fmla="*/ 600 w 1159"/>
                <a:gd name="T101" fmla="*/ 170 h 675"/>
                <a:gd name="T102" fmla="*/ 1106 w 1159"/>
                <a:gd name="T10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9" h="675">
                  <a:moveTo>
                    <a:pt x="1106" y="0"/>
                  </a:moveTo>
                  <a:lnTo>
                    <a:pt x="1120" y="54"/>
                  </a:lnTo>
                  <a:lnTo>
                    <a:pt x="1138" y="106"/>
                  </a:lnTo>
                  <a:lnTo>
                    <a:pt x="1159" y="156"/>
                  </a:lnTo>
                  <a:lnTo>
                    <a:pt x="651" y="326"/>
                  </a:lnTo>
                  <a:lnTo>
                    <a:pt x="652" y="336"/>
                  </a:lnTo>
                  <a:lnTo>
                    <a:pt x="653" y="348"/>
                  </a:lnTo>
                  <a:lnTo>
                    <a:pt x="651" y="392"/>
                  </a:lnTo>
                  <a:lnTo>
                    <a:pt x="642" y="435"/>
                  </a:lnTo>
                  <a:lnTo>
                    <a:pt x="628" y="475"/>
                  </a:lnTo>
                  <a:lnTo>
                    <a:pt x="609" y="513"/>
                  </a:lnTo>
                  <a:lnTo>
                    <a:pt x="586" y="547"/>
                  </a:lnTo>
                  <a:lnTo>
                    <a:pt x="558" y="579"/>
                  </a:lnTo>
                  <a:lnTo>
                    <a:pt x="527" y="607"/>
                  </a:lnTo>
                  <a:lnTo>
                    <a:pt x="491" y="630"/>
                  </a:lnTo>
                  <a:lnTo>
                    <a:pt x="454" y="649"/>
                  </a:lnTo>
                  <a:lnTo>
                    <a:pt x="414" y="664"/>
                  </a:lnTo>
                  <a:lnTo>
                    <a:pt x="370" y="671"/>
                  </a:lnTo>
                  <a:lnTo>
                    <a:pt x="326" y="675"/>
                  </a:lnTo>
                  <a:lnTo>
                    <a:pt x="282" y="671"/>
                  </a:lnTo>
                  <a:lnTo>
                    <a:pt x="240" y="664"/>
                  </a:lnTo>
                  <a:lnTo>
                    <a:pt x="200" y="649"/>
                  </a:lnTo>
                  <a:lnTo>
                    <a:pt x="162" y="630"/>
                  </a:lnTo>
                  <a:lnTo>
                    <a:pt x="126" y="607"/>
                  </a:lnTo>
                  <a:lnTo>
                    <a:pt x="95" y="579"/>
                  </a:lnTo>
                  <a:lnTo>
                    <a:pt x="68" y="547"/>
                  </a:lnTo>
                  <a:lnTo>
                    <a:pt x="44" y="513"/>
                  </a:lnTo>
                  <a:lnTo>
                    <a:pt x="26" y="475"/>
                  </a:lnTo>
                  <a:lnTo>
                    <a:pt x="12" y="435"/>
                  </a:lnTo>
                  <a:lnTo>
                    <a:pt x="3" y="392"/>
                  </a:lnTo>
                  <a:lnTo>
                    <a:pt x="0" y="348"/>
                  </a:lnTo>
                  <a:lnTo>
                    <a:pt x="3" y="303"/>
                  </a:lnTo>
                  <a:lnTo>
                    <a:pt x="12" y="261"/>
                  </a:lnTo>
                  <a:lnTo>
                    <a:pt x="26" y="221"/>
                  </a:lnTo>
                  <a:lnTo>
                    <a:pt x="44" y="183"/>
                  </a:lnTo>
                  <a:lnTo>
                    <a:pt x="68" y="148"/>
                  </a:lnTo>
                  <a:lnTo>
                    <a:pt x="95" y="117"/>
                  </a:lnTo>
                  <a:lnTo>
                    <a:pt x="126" y="89"/>
                  </a:lnTo>
                  <a:lnTo>
                    <a:pt x="162" y="66"/>
                  </a:lnTo>
                  <a:lnTo>
                    <a:pt x="200" y="47"/>
                  </a:lnTo>
                  <a:lnTo>
                    <a:pt x="240" y="33"/>
                  </a:lnTo>
                  <a:lnTo>
                    <a:pt x="282" y="25"/>
                  </a:lnTo>
                  <a:lnTo>
                    <a:pt x="326" y="21"/>
                  </a:lnTo>
                  <a:lnTo>
                    <a:pt x="369" y="24"/>
                  </a:lnTo>
                  <a:lnTo>
                    <a:pt x="409" y="33"/>
                  </a:lnTo>
                  <a:lnTo>
                    <a:pt x="448" y="45"/>
                  </a:lnTo>
                  <a:lnTo>
                    <a:pt x="485" y="63"/>
                  </a:lnTo>
                  <a:lnTo>
                    <a:pt x="518" y="84"/>
                  </a:lnTo>
                  <a:lnTo>
                    <a:pt x="549" y="109"/>
                  </a:lnTo>
                  <a:lnTo>
                    <a:pt x="577" y="138"/>
                  </a:lnTo>
                  <a:lnTo>
                    <a:pt x="600" y="170"/>
                  </a:lnTo>
                  <a:lnTo>
                    <a:pt x="1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69"/>
            <p:cNvSpPr>
              <a:spLocks/>
            </p:cNvSpPr>
            <p:nvPr/>
          </p:nvSpPr>
          <p:spPr bwMode="auto">
            <a:xfrm>
              <a:off x="5170488" y="5211763"/>
              <a:ext cx="177800" cy="177800"/>
            </a:xfrm>
            <a:custGeom>
              <a:avLst/>
              <a:gdLst>
                <a:gd name="T0" fmla="*/ 561 w 1122"/>
                <a:gd name="T1" fmla="*/ 0 h 1121"/>
                <a:gd name="T2" fmla="*/ 622 w 1122"/>
                <a:gd name="T3" fmla="*/ 3 h 1121"/>
                <a:gd name="T4" fmla="*/ 681 w 1122"/>
                <a:gd name="T5" fmla="*/ 13 h 1121"/>
                <a:gd name="T6" fmla="*/ 738 w 1122"/>
                <a:gd name="T7" fmla="*/ 29 h 1121"/>
                <a:gd name="T8" fmla="*/ 792 w 1122"/>
                <a:gd name="T9" fmla="*/ 50 h 1121"/>
                <a:gd name="T10" fmla="*/ 843 w 1122"/>
                <a:gd name="T11" fmla="*/ 76 h 1121"/>
                <a:gd name="T12" fmla="*/ 892 w 1122"/>
                <a:gd name="T13" fmla="*/ 108 h 1121"/>
                <a:gd name="T14" fmla="*/ 937 w 1122"/>
                <a:gd name="T15" fmla="*/ 145 h 1121"/>
                <a:gd name="T16" fmla="*/ 976 w 1122"/>
                <a:gd name="T17" fmla="*/ 185 h 1121"/>
                <a:gd name="T18" fmla="*/ 1013 w 1122"/>
                <a:gd name="T19" fmla="*/ 229 h 1121"/>
                <a:gd name="T20" fmla="*/ 1045 w 1122"/>
                <a:gd name="T21" fmla="*/ 278 h 1121"/>
                <a:gd name="T22" fmla="*/ 1072 w 1122"/>
                <a:gd name="T23" fmla="*/ 329 h 1121"/>
                <a:gd name="T24" fmla="*/ 1093 w 1122"/>
                <a:gd name="T25" fmla="*/ 383 h 1121"/>
                <a:gd name="T26" fmla="*/ 1108 w 1122"/>
                <a:gd name="T27" fmla="*/ 440 h 1121"/>
                <a:gd name="T28" fmla="*/ 1118 w 1122"/>
                <a:gd name="T29" fmla="*/ 499 h 1121"/>
                <a:gd name="T30" fmla="*/ 1122 w 1122"/>
                <a:gd name="T31" fmla="*/ 560 h 1121"/>
                <a:gd name="T32" fmla="*/ 1118 w 1122"/>
                <a:gd name="T33" fmla="*/ 621 h 1121"/>
                <a:gd name="T34" fmla="*/ 1108 w 1122"/>
                <a:gd name="T35" fmla="*/ 681 h 1121"/>
                <a:gd name="T36" fmla="*/ 1093 w 1122"/>
                <a:gd name="T37" fmla="*/ 737 h 1121"/>
                <a:gd name="T38" fmla="*/ 1072 w 1122"/>
                <a:gd name="T39" fmla="*/ 792 h 1121"/>
                <a:gd name="T40" fmla="*/ 1045 w 1122"/>
                <a:gd name="T41" fmla="*/ 843 h 1121"/>
                <a:gd name="T42" fmla="*/ 1013 w 1122"/>
                <a:gd name="T43" fmla="*/ 891 h 1121"/>
                <a:gd name="T44" fmla="*/ 976 w 1122"/>
                <a:gd name="T45" fmla="*/ 936 h 1121"/>
                <a:gd name="T46" fmla="*/ 937 w 1122"/>
                <a:gd name="T47" fmla="*/ 977 h 1121"/>
                <a:gd name="T48" fmla="*/ 892 w 1122"/>
                <a:gd name="T49" fmla="*/ 1012 h 1121"/>
                <a:gd name="T50" fmla="*/ 843 w 1122"/>
                <a:gd name="T51" fmla="*/ 1044 h 1121"/>
                <a:gd name="T52" fmla="*/ 792 w 1122"/>
                <a:gd name="T53" fmla="*/ 1071 h 1121"/>
                <a:gd name="T54" fmla="*/ 738 w 1122"/>
                <a:gd name="T55" fmla="*/ 1092 h 1121"/>
                <a:gd name="T56" fmla="*/ 681 w 1122"/>
                <a:gd name="T57" fmla="*/ 1108 h 1121"/>
                <a:gd name="T58" fmla="*/ 622 w 1122"/>
                <a:gd name="T59" fmla="*/ 1118 h 1121"/>
                <a:gd name="T60" fmla="*/ 561 w 1122"/>
                <a:gd name="T61" fmla="*/ 1121 h 1121"/>
                <a:gd name="T62" fmla="*/ 500 w 1122"/>
                <a:gd name="T63" fmla="*/ 1118 h 1121"/>
                <a:gd name="T64" fmla="*/ 441 w 1122"/>
                <a:gd name="T65" fmla="*/ 1108 h 1121"/>
                <a:gd name="T66" fmla="*/ 384 w 1122"/>
                <a:gd name="T67" fmla="*/ 1092 h 1121"/>
                <a:gd name="T68" fmla="*/ 330 w 1122"/>
                <a:gd name="T69" fmla="*/ 1071 h 1121"/>
                <a:gd name="T70" fmla="*/ 279 w 1122"/>
                <a:gd name="T71" fmla="*/ 1044 h 1121"/>
                <a:gd name="T72" fmla="*/ 230 w 1122"/>
                <a:gd name="T73" fmla="*/ 1012 h 1121"/>
                <a:gd name="T74" fmla="*/ 186 w 1122"/>
                <a:gd name="T75" fmla="*/ 977 h 1121"/>
                <a:gd name="T76" fmla="*/ 145 w 1122"/>
                <a:gd name="T77" fmla="*/ 936 h 1121"/>
                <a:gd name="T78" fmla="*/ 109 w 1122"/>
                <a:gd name="T79" fmla="*/ 891 h 1121"/>
                <a:gd name="T80" fmla="*/ 77 w 1122"/>
                <a:gd name="T81" fmla="*/ 843 h 1121"/>
                <a:gd name="T82" fmla="*/ 50 w 1122"/>
                <a:gd name="T83" fmla="*/ 792 h 1121"/>
                <a:gd name="T84" fmla="*/ 29 w 1122"/>
                <a:gd name="T85" fmla="*/ 737 h 1121"/>
                <a:gd name="T86" fmla="*/ 14 w 1122"/>
                <a:gd name="T87" fmla="*/ 681 h 1121"/>
                <a:gd name="T88" fmla="*/ 4 w 1122"/>
                <a:gd name="T89" fmla="*/ 621 h 1121"/>
                <a:gd name="T90" fmla="*/ 0 w 1122"/>
                <a:gd name="T91" fmla="*/ 560 h 1121"/>
                <a:gd name="T92" fmla="*/ 4 w 1122"/>
                <a:gd name="T93" fmla="*/ 499 h 1121"/>
                <a:gd name="T94" fmla="*/ 14 w 1122"/>
                <a:gd name="T95" fmla="*/ 440 h 1121"/>
                <a:gd name="T96" fmla="*/ 29 w 1122"/>
                <a:gd name="T97" fmla="*/ 383 h 1121"/>
                <a:gd name="T98" fmla="*/ 50 w 1122"/>
                <a:gd name="T99" fmla="*/ 329 h 1121"/>
                <a:gd name="T100" fmla="*/ 77 w 1122"/>
                <a:gd name="T101" fmla="*/ 278 h 1121"/>
                <a:gd name="T102" fmla="*/ 109 w 1122"/>
                <a:gd name="T103" fmla="*/ 229 h 1121"/>
                <a:gd name="T104" fmla="*/ 145 w 1122"/>
                <a:gd name="T105" fmla="*/ 185 h 1121"/>
                <a:gd name="T106" fmla="*/ 186 w 1122"/>
                <a:gd name="T107" fmla="*/ 145 h 1121"/>
                <a:gd name="T108" fmla="*/ 230 w 1122"/>
                <a:gd name="T109" fmla="*/ 108 h 1121"/>
                <a:gd name="T110" fmla="*/ 279 w 1122"/>
                <a:gd name="T111" fmla="*/ 76 h 1121"/>
                <a:gd name="T112" fmla="*/ 330 w 1122"/>
                <a:gd name="T113" fmla="*/ 50 h 1121"/>
                <a:gd name="T114" fmla="*/ 384 w 1122"/>
                <a:gd name="T115" fmla="*/ 29 h 1121"/>
                <a:gd name="T116" fmla="*/ 441 w 1122"/>
                <a:gd name="T117" fmla="*/ 13 h 1121"/>
                <a:gd name="T118" fmla="*/ 500 w 1122"/>
                <a:gd name="T119" fmla="*/ 3 h 1121"/>
                <a:gd name="T120" fmla="*/ 561 w 1122"/>
                <a:gd name="T12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2" h="1121">
                  <a:moveTo>
                    <a:pt x="561" y="0"/>
                  </a:moveTo>
                  <a:lnTo>
                    <a:pt x="622" y="3"/>
                  </a:lnTo>
                  <a:lnTo>
                    <a:pt x="681" y="13"/>
                  </a:lnTo>
                  <a:lnTo>
                    <a:pt x="738" y="29"/>
                  </a:lnTo>
                  <a:lnTo>
                    <a:pt x="792" y="50"/>
                  </a:lnTo>
                  <a:lnTo>
                    <a:pt x="843" y="76"/>
                  </a:lnTo>
                  <a:lnTo>
                    <a:pt x="892" y="108"/>
                  </a:lnTo>
                  <a:lnTo>
                    <a:pt x="937" y="145"/>
                  </a:lnTo>
                  <a:lnTo>
                    <a:pt x="976" y="185"/>
                  </a:lnTo>
                  <a:lnTo>
                    <a:pt x="1013" y="229"/>
                  </a:lnTo>
                  <a:lnTo>
                    <a:pt x="1045" y="278"/>
                  </a:lnTo>
                  <a:lnTo>
                    <a:pt x="1072" y="329"/>
                  </a:lnTo>
                  <a:lnTo>
                    <a:pt x="1093" y="383"/>
                  </a:lnTo>
                  <a:lnTo>
                    <a:pt x="1108" y="440"/>
                  </a:lnTo>
                  <a:lnTo>
                    <a:pt x="1118" y="499"/>
                  </a:lnTo>
                  <a:lnTo>
                    <a:pt x="1122" y="560"/>
                  </a:lnTo>
                  <a:lnTo>
                    <a:pt x="1118" y="621"/>
                  </a:lnTo>
                  <a:lnTo>
                    <a:pt x="1108" y="681"/>
                  </a:lnTo>
                  <a:lnTo>
                    <a:pt x="1093" y="737"/>
                  </a:lnTo>
                  <a:lnTo>
                    <a:pt x="1072" y="792"/>
                  </a:lnTo>
                  <a:lnTo>
                    <a:pt x="1045" y="843"/>
                  </a:lnTo>
                  <a:lnTo>
                    <a:pt x="1013" y="891"/>
                  </a:lnTo>
                  <a:lnTo>
                    <a:pt x="976" y="936"/>
                  </a:lnTo>
                  <a:lnTo>
                    <a:pt x="937" y="977"/>
                  </a:lnTo>
                  <a:lnTo>
                    <a:pt x="892" y="1012"/>
                  </a:lnTo>
                  <a:lnTo>
                    <a:pt x="843" y="1044"/>
                  </a:lnTo>
                  <a:lnTo>
                    <a:pt x="792" y="1071"/>
                  </a:lnTo>
                  <a:lnTo>
                    <a:pt x="738" y="1092"/>
                  </a:lnTo>
                  <a:lnTo>
                    <a:pt x="681" y="1108"/>
                  </a:lnTo>
                  <a:lnTo>
                    <a:pt x="622" y="1118"/>
                  </a:lnTo>
                  <a:lnTo>
                    <a:pt x="561" y="1121"/>
                  </a:lnTo>
                  <a:lnTo>
                    <a:pt x="500" y="1118"/>
                  </a:lnTo>
                  <a:lnTo>
                    <a:pt x="441" y="1108"/>
                  </a:lnTo>
                  <a:lnTo>
                    <a:pt x="384" y="1092"/>
                  </a:lnTo>
                  <a:lnTo>
                    <a:pt x="330" y="1071"/>
                  </a:lnTo>
                  <a:lnTo>
                    <a:pt x="279" y="1044"/>
                  </a:lnTo>
                  <a:lnTo>
                    <a:pt x="230" y="1012"/>
                  </a:lnTo>
                  <a:lnTo>
                    <a:pt x="186" y="977"/>
                  </a:lnTo>
                  <a:lnTo>
                    <a:pt x="145" y="936"/>
                  </a:lnTo>
                  <a:lnTo>
                    <a:pt x="109" y="891"/>
                  </a:lnTo>
                  <a:lnTo>
                    <a:pt x="77" y="843"/>
                  </a:lnTo>
                  <a:lnTo>
                    <a:pt x="50" y="792"/>
                  </a:lnTo>
                  <a:lnTo>
                    <a:pt x="29" y="737"/>
                  </a:lnTo>
                  <a:lnTo>
                    <a:pt x="14" y="681"/>
                  </a:lnTo>
                  <a:lnTo>
                    <a:pt x="4" y="621"/>
                  </a:lnTo>
                  <a:lnTo>
                    <a:pt x="0" y="560"/>
                  </a:lnTo>
                  <a:lnTo>
                    <a:pt x="4" y="499"/>
                  </a:lnTo>
                  <a:lnTo>
                    <a:pt x="14" y="440"/>
                  </a:lnTo>
                  <a:lnTo>
                    <a:pt x="29" y="383"/>
                  </a:lnTo>
                  <a:lnTo>
                    <a:pt x="50" y="329"/>
                  </a:lnTo>
                  <a:lnTo>
                    <a:pt x="77" y="278"/>
                  </a:lnTo>
                  <a:lnTo>
                    <a:pt x="109" y="229"/>
                  </a:lnTo>
                  <a:lnTo>
                    <a:pt x="145" y="185"/>
                  </a:lnTo>
                  <a:lnTo>
                    <a:pt x="186" y="145"/>
                  </a:lnTo>
                  <a:lnTo>
                    <a:pt x="230" y="108"/>
                  </a:lnTo>
                  <a:lnTo>
                    <a:pt x="279" y="76"/>
                  </a:lnTo>
                  <a:lnTo>
                    <a:pt x="330" y="50"/>
                  </a:lnTo>
                  <a:lnTo>
                    <a:pt x="384" y="29"/>
                  </a:lnTo>
                  <a:lnTo>
                    <a:pt x="441" y="13"/>
                  </a:lnTo>
                  <a:lnTo>
                    <a:pt x="500" y="3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F8E400"/>
      </a:lt2>
      <a:accent1>
        <a:srgbClr val="EF4231"/>
      </a:accent1>
      <a:accent2>
        <a:srgbClr val="56BCD7"/>
      </a:accent2>
      <a:accent3>
        <a:srgbClr val="FA8D2C"/>
      </a:accent3>
      <a:accent4>
        <a:srgbClr val="A54C95"/>
      </a:accent4>
      <a:accent5>
        <a:srgbClr val="2D3E50"/>
      </a:accent5>
      <a:accent6>
        <a:srgbClr val="99A44A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5452</TotalTime>
  <Words>300</Words>
  <Application>Microsoft Office PowerPoint</Application>
  <PresentationFormat>Custom</PresentationFormat>
  <Paragraphs>57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Colorful Three Topics Agenda for PowerPoint</vt:lpstr>
      <vt:lpstr>Colorful Three Topics Agenda for PowerPoint</vt:lpstr>
      <vt:lpstr>Colorful Three Topics Agenda for PowerPoint</vt:lpstr>
      <vt:lpstr>Colorful Three Topics Agenda for PowerPoint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subject>SlideModel</dc:subject>
  <dc:creator>SlideModel</dc:creator>
  <cp:keywords>SlideModel</cp:keywords>
  <dc:description>SlideModel </dc:description>
  <cp:lastModifiedBy>SlideModel</cp:lastModifiedBy>
  <cp:revision>126</cp:revision>
  <dcterms:created xsi:type="dcterms:W3CDTF">2013-09-12T13:05:01Z</dcterms:created>
  <dcterms:modified xsi:type="dcterms:W3CDTF">2016-01-12T13:25:12Z</dcterms:modified>
  <cp:category>SlideModel</cp:category>
  <cp:contentStatus>SlideModel</cp:contentStatus>
</cp:coreProperties>
</file>