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4" r:id="rId2"/>
  </p:sldMasterIdLst>
  <p:notesMasterIdLst>
    <p:notesMasterId r:id="rId9"/>
  </p:notesMasterIdLst>
  <p:sldIdLst>
    <p:sldId id="277" r:id="rId3"/>
    <p:sldId id="278" r:id="rId4"/>
    <p:sldId id="280" r:id="rId5"/>
    <p:sldId id="281" r:id="rId6"/>
    <p:sldId id="282" r:id="rId7"/>
    <p:sldId id="268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92" userDrawn="1">
          <p15:clr>
            <a:srgbClr val="A4A3A4"/>
          </p15:clr>
        </p15:guide>
        <p15:guide id="3" pos="7286" userDrawn="1">
          <p15:clr>
            <a:srgbClr val="A4A3A4"/>
          </p15:clr>
        </p15:guide>
        <p15:guide id="4" orient="horz" pos="4156" userDrawn="1">
          <p15:clr>
            <a:srgbClr val="A4A3A4"/>
          </p15:clr>
        </p15:guide>
        <p15:guide id="5" orient="horz" pos="164" userDrawn="1">
          <p15:clr>
            <a:srgbClr val="A4A3A4"/>
          </p15:clr>
        </p15:guide>
        <p15:guide id="6" pos="3930" userDrawn="1">
          <p15:clr>
            <a:srgbClr val="A4A3A4"/>
          </p15:clr>
        </p15:guide>
        <p15:guide id="7" orient="horz" pos="40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5745B4"/>
    <a:srgbClr val="FF4437"/>
    <a:srgbClr val="C02E95"/>
    <a:srgbClr val="FF4432"/>
    <a:srgbClr val="5240AE"/>
    <a:srgbClr val="463967"/>
    <a:srgbClr val="423563"/>
    <a:srgbClr val="7E6CD8"/>
    <a:srgbClr val="C029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2" autoAdjust="0"/>
    <p:restoredTop sz="94624"/>
  </p:normalViewPr>
  <p:slideViewPr>
    <p:cSldViewPr snapToGrid="0">
      <p:cViewPr varScale="1">
        <p:scale>
          <a:sx n="99" d="100"/>
          <a:sy n="99" d="100"/>
        </p:scale>
        <p:origin x="72" y="108"/>
      </p:cViewPr>
      <p:guideLst>
        <p:guide orient="horz" pos="2341"/>
        <p:guide pos="392"/>
        <p:guide pos="7286"/>
        <p:guide orient="horz" pos="4156"/>
        <p:guide orient="horz" pos="164"/>
        <p:guide pos="3930"/>
        <p:guide orient="horz" pos="40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2D21D1-52E2-420B-B491-CFF6D7BB79F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275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0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8" y="1122363"/>
            <a:ext cx="9141619" cy="2387600"/>
          </a:xfrm>
        </p:spPr>
        <p:txBody>
          <a:bodyPr anchor="b"/>
          <a:lstStyle>
            <a:lvl1pPr algn="ctr">
              <a:defRPr sz="598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8" y="3602038"/>
            <a:ext cx="9141619" cy="1655762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378" indent="0" algn="ctr">
              <a:buNone/>
              <a:defRPr sz="1994"/>
            </a:lvl2pPr>
            <a:lvl3pPr marL="912756" indent="0" algn="ctr">
              <a:buNone/>
              <a:defRPr sz="1794"/>
            </a:lvl3pPr>
            <a:lvl4pPr marL="1369134" indent="0" algn="ctr">
              <a:buNone/>
              <a:defRPr sz="1600"/>
            </a:lvl4pPr>
            <a:lvl5pPr marL="1825511" indent="0" algn="ctr">
              <a:buNone/>
              <a:defRPr sz="1600"/>
            </a:lvl5pPr>
            <a:lvl6pPr marL="2281888" indent="0" algn="ctr">
              <a:buNone/>
              <a:defRPr sz="1600"/>
            </a:lvl6pPr>
            <a:lvl7pPr marL="2738266" indent="0" algn="ctr">
              <a:buNone/>
              <a:defRPr sz="1600"/>
            </a:lvl7pPr>
            <a:lvl8pPr marL="3194643" indent="0" algn="ctr">
              <a:buNone/>
              <a:defRPr sz="1600"/>
            </a:lvl8pPr>
            <a:lvl9pPr marL="365102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10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864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49"/>
            <a:ext cx="10512862" cy="2852737"/>
          </a:xfrm>
        </p:spPr>
        <p:txBody>
          <a:bodyPr anchor="b"/>
          <a:lstStyle>
            <a:lvl1pPr>
              <a:defRPr sz="598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74"/>
            <a:ext cx="10512862" cy="150018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378" indent="0">
              <a:buNone/>
              <a:defRPr sz="1994">
                <a:solidFill>
                  <a:schemeClr val="tx1">
                    <a:tint val="75000"/>
                  </a:schemeClr>
                </a:solidFill>
              </a:defRPr>
            </a:lvl2pPr>
            <a:lvl3pPr marL="912756" indent="0">
              <a:buNone/>
              <a:defRPr sz="1794">
                <a:solidFill>
                  <a:schemeClr val="tx1">
                    <a:tint val="75000"/>
                  </a:schemeClr>
                </a:solidFill>
              </a:defRPr>
            </a:lvl3pPr>
            <a:lvl4pPr marL="13691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5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2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6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10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4837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7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486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9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5" y="1681163"/>
            <a:ext cx="5156444" cy="823912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378" indent="0">
              <a:buNone/>
              <a:defRPr sz="1994" b="1"/>
            </a:lvl2pPr>
            <a:lvl3pPr marL="912756" indent="0">
              <a:buNone/>
              <a:defRPr sz="1794" b="1"/>
            </a:lvl3pPr>
            <a:lvl4pPr marL="1369134" indent="0">
              <a:buNone/>
              <a:defRPr sz="1600" b="1"/>
            </a:lvl4pPr>
            <a:lvl5pPr marL="1825511" indent="0">
              <a:buNone/>
              <a:defRPr sz="1600" b="1"/>
            </a:lvl5pPr>
            <a:lvl6pPr marL="2281888" indent="0">
              <a:buNone/>
              <a:defRPr sz="1600" b="1"/>
            </a:lvl6pPr>
            <a:lvl7pPr marL="2738266" indent="0">
              <a:buNone/>
              <a:defRPr sz="1600" b="1"/>
            </a:lvl7pPr>
            <a:lvl8pPr marL="3194643" indent="0">
              <a:buNone/>
              <a:defRPr sz="1600" b="1"/>
            </a:lvl8pPr>
            <a:lvl9pPr marL="365102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5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378" indent="0">
              <a:buNone/>
              <a:defRPr sz="1994" b="1"/>
            </a:lvl2pPr>
            <a:lvl3pPr marL="912756" indent="0">
              <a:buNone/>
              <a:defRPr sz="1794" b="1"/>
            </a:lvl3pPr>
            <a:lvl4pPr marL="1369134" indent="0">
              <a:buNone/>
              <a:defRPr sz="1600" b="1"/>
            </a:lvl4pPr>
            <a:lvl5pPr marL="1825511" indent="0">
              <a:buNone/>
              <a:defRPr sz="1600" b="1"/>
            </a:lvl5pPr>
            <a:lvl6pPr marL="2281888" indent="0">
              <a:buNone/>
              <a:defRPr sz="1600" b="1"/>
            </a:lvl6pPr>
            <a:lvl7pPr marL="2738266" indent="0">
              <a:buNone/>
              <a:defRPr sz="1600" b="1"/>
            </a:lvl7pPr>
            <a:lvl8pPr marL="3194643" indent="0">
              <a:buNone/>
              <a:defRPr sz="1600" b="1"/>
            </a:lvl8pPr>
            <a:lvl9pPr marL="365102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41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9235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79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5" y="457200"/>
            <a:ext cx="3931213" cy="1600200"/>
          </a:xfrm>
        </p:spPr>
        <p:txBody>
          <a:bodyPr anchor="b"/>
          <a:lstStyle>
            <a:lvl1pPr>
              <a:defRPr sz="319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36"/>
            <a:ext cx="6170593" cy="4873625"/>
          </a:xfrm>
        </p:spPr>
        <p:txBody>
          <a:bodyPr/>
          <a:lstStyle>
            <a:lvl1pPr>
              <a:defRPr sz="3194"/>
            </a:lvl1pPr>
            <a:lvl2pPr>
              <a:defRPr sz="2794"/>
            </a:lvl2pPr>
            <a:lvl3pPr>
              <a:defRPr sz="2394"/>
            </a:lvl3pPr>
            <a:lvl4pPr>
              <a:defRPr sz="1994"/>
            </a:lvl4pPr>
            <a:lvl5pPr>
              <a:defRPr sz="1994"/>
            </a:lvl5pPr>
            <a:lvl6pPr>
              <a:defRPr sz="1994"/>
            </a:lvl6pPr>
            <a:lvl7pPr>
              <a:defRPr sz="1994"/>
            </a:lvl7pPr>
            <a:lvl8pPr>
              <a:defRPr sz="1994"/>
            </a:lvl8pPr>
            <a:lvl9pPr>
              <a:defRPr sz="19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5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378" indent="0">
              <a:buNone/>
              <a:defRPr sz="1400"/>
            </a:lvl2pPr>
            <a:lvl3pPr marL="912756" indent="0">
              <a:buNone/>
              <a:defRPr sz="1200"/>
            </a:lvl3pPr>
            <a:lvl4pPr marL="1369134" indent="0">
              <a:buNone/>
              <a:defRPr sz="1000"/>
            </a:lvl4pPr>
            <a:lvl5pPr marL="1825511" indent="0">
              <a:buNone/>
              <a:defRPr sz="1000"/>
            </a:lvl5pPr>
            <a:lvl6pPr marL="2281888" indent="0">
              <a:buNone/>
              <a:defRPr sz="1000"/>
            </a:lvl6pPr>
            <a:lvl7pPr marL="2738266" indent="0">
              <a:buNone/>
              <a:defRPr sz="1000"/>
            </a:lvl7pPr>
            <a:lvl8pPr marL="3194643" indent="0">
              <a:buNone/>
              <a:defRPr sz="1000"/>
            </a:lvl8pPr>
            <a:lvl9pPr marL="365102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5631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5" y="457200"/>
            <a:ext cx="3931213" cy="1600200"/>
          </a:xfrm>
        </p:spPr>
        <p:txBody>
          <a:bodyPr anchor="b"/>
          <a:lstStyle>
            <a:lvl1pPr>
              <a:defRPr sz="319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36"/>
            <a:ext cx="6170593" cy="4873625"/>
          </a:xfrm>
        </p:spPr>
        <p:txBody>
          <a:bodyPr/>
          <a:lstStyle>
            <a:lvl1pPr marL="0" indent="0">
              <a:buNone/>
              <a:defRPr sz="3194"/>
            </a:lvl1pPr>
            <a:lvl2pPr marL="456378" indent="0">
              <a:buNone/>
              <a:defRPr sz="2794"/>
            </a:lvl2pPr>
            <a:lvl3pPr marL="912756" indent="0">
              <a:buNone/>
              <a:defRPr sz="2394"/>
            </a:lvl3pPr>
            <a:lvl4pPr marL="1369134" indent="0">
              <a:buNone/>
              <a:defRPr sz="1994"/>
            </a:lvl4pPr>
            <a:lvl5pPr marL="1825511" indent="0">
              <a:buNone/>
              <a:defRPr sz="1994"/>
            </a:lvl5pPr>
            <a:lvl6pPr marL="2281888" indent="0">
              <a:buNone/>
              <a:defRPr sz="1994"/>
            </a:lvl6pPr>
            <a:lvl7pPr marL="2738266" indent="0">
              <a:buNone/>
              <a:defRPr sz="1994"/>
            </a:lvl7pPr>
            <a:lvl8pPr marL="3194643" indent="0">
              <a:buNone/>
              <a:defRPr sz="1994"/>
            </a:lvl8pPr>
            <a:lvl9pPr marL="3651021" indent="0">
              <a:buNone/>
              <a:defRPr sz="199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5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378" indent="0">
              <a:buNone/>
              <a:defRPr sz="1400"/>
            </a:lvl2pPr>
            <a:lvl3pPr marL="912756" indent="0">
              <a:buNone/>
              <a:defRPr sz="1200"/>
            </a:lvl3pPr>
            <a:lvl4pPr marL="1369134" indent="0">
              <a:buNone/>
              <a:defRPr sz="1000"/>
            </a:lvl4pPr>
            <a:lvl5pPr marL="1825511" indent="0">
              <a:buNone/>
              <a:defRPr sz="1000"/>
            </a:lvl5pPr>
            <a:lvl6pPr marL="2281888" indent="0">
              <a:buNone/>
              <a:defRPr sz="1000"/>
            </a:lvl6pPr>
            <a:lvl7pPr marL="2738266" indent="0">
              <a:buNone/>
              <a:defRPr sz="1000"/>
            </a:lvl7pPr>
            <a:lvl8pPr marL="3194643" indent="0">
              <a:buNone/>
              <a:defRPr sz="1000"/>
            </a:lvl8pPr>
            <a:lvl9pPr marL="365102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932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5849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1558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45"/>
            <a:ext cx="5930678" cy="711081"/>
          </a:xfrm>
        </p:spPr>
        <p:txBody>
          <a:bodyPr>
            <a:normAutofit/>
          </a:bodyPr>
          <a:lstStyle>
            <a:lvl1pPr algn="ctr">
              <a:defRPr sz="3594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08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3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9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6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6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6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96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defTabSz="912756" rtl="0" eaLnBrk="1" latinLnBrk="0" hangingPunct="1">
        <a:lnSpc>
          <a:spcPct val="90000"/>
        </a:lnSpc>
        <a:spcBef>
          <a:spcPct val="0"/>
        </a:spcBef>
        <a:buNone/>
        <a:defRPr sz="4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188" indent="-228188" algn="l" defTabSz="912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4" kern="1200">
          <a:solidFill>
            <a:schemeClr val="tx1"/>
          </a:solidFill>
          <a:latin typeface="+mn-lt"/>
          <a:ea typeface="+mn-ea"/>
          <a:cs typeface="+mn-cs"/>
        </a:defRPr>
      </a:lvl1pPr>
      <a:lvl2pPr marL="684566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944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4" kern="1200">
          <a:solidFill>
            <a:schemeClr val="tx1"/>
          </a:solidFill>
          <a:latin typeface="+mn-lt"/>
          <a:ea typeface="+mn-ea"/>
          <a:cs typeface="+mn-cs"/>
        </a:defRPr>
      </a:lvl3pPr>
      <a:lvl4pPr marL="1597322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4" kern="1200">
          <a:solidFill>
            <a:schemeClr val="tx1"/>
          </a:solidFill>
          <a:latin typeface="+mn-lt"/>
          <a:ea typeface="+mn-ea"/>
          <a:cs typeface="+mn-cs"/>
        </a:defRPr>
      </a:lvl4pPr>
      <a:lvl5pPr marL="2053700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4" kern="1200">
          <a:solidFill>
            <a:schemeClr val="tx1"/>
          </a:solidFill>
          <a:latin typeface="+mn-lt"/>
          <a:ea typeface="+mn-ea"/>
          <a:cs typeface="+mn-cs"/>
        </a:defRPr>
      </a:lvl5pPr>
      <a:lvl6pPr marL="2510078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4" kern="1200">
          <a:solidFill>
            <a:schemeClr val="tx1"/>
          </a:solidFill>
          <a:latin typeface="+mn-lt"/>
          <a:ea typeface="+mn-ea"/>
          <a:cs typeface="+mn-cs"/>
        </a:defRPr>
      </a:lvl6pPr>
      <a:lvl7pPr marL="2966455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4" kern="1200">
          <a:solidFill>
            <a:schemeClr val="tx1"/>
          </a:solidFill>
          <a:latin typeface="+mn-lt"/>
          <a:ea typeface="+mn-ea"/>
          <a:cs typeface="+mn-cs"/>
        </a:defRPr>
      </a:lvl7pPr>
      <a:lvl8pPr marL="3422833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4" kern="1200">
          <a:solidFill>
            <a:schemeClr val="tx1"/>
          </a:solidFill>
          <a:latin typeface="+mn-lt"/>
          <a:ea typeface="+mn-ea"/>
          <a:cs typeface="+mn-cs"/>
        </a:defRPr>
      </a:lvl8pPr>
      <a:lvl9pPr marL="3879210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1pPr>
      <a:lvl2pPr marL="456378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2pPr>
      <a:lvl3pPr marL="912756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3pPr>
      <a:lvl4pPr marL="1369134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4pPr>
      <a:lvl5pPr marL="1825511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5pPr>
      <a:lvl6pPr marL="2281888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6pPr>
      <a:lvl7pPr marL="2738266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7pPr>
      <a:lvl8pPr marL="3194643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8pPr>
      <a:lvl9pPr marL="3651021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3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lidemodel.com/account/plans/?utm_source=free&amp;utm_medium=button&amp;utm_campaign=freetemplate" TargetMode="External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6.png"/><Relationship Id="rId11" Type="http://schemas.openxmlformats.org/officeDocument/2006/relationships/image" Target="../media/image19.sv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14.jpg"/><Relationship Id="rId9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Steps of Extractive Summarization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F54800-9196-C7BF-A20C-93F01EB05DD7}"/>
              </a:ext>
            </a:extLst>
          </p:cNvPr>
          <p:cNvGrpSpPr/>
          <p:nvPr/>
        </p:nvGrpSpPr>
        <p:grpSpPr>
          <a:xfrm>
            <a:off x="1335700" y="1417407"/>
            <a:ext cx="4064951" cy="4473828"/>
            <a:chOff x="1335700" y="1417407"/>
            <a:chExt cx="4064951" cy="4473828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1387235" y="3660426"/>
              <a:ext cx="706546" cy="553075"/>
            </a:xfrm>
            <a:custGeom>
              <a:avLst/>
              <a:gdLst>
                <a:gd name="T0" fmla="*/ 1075 w 1463"/>
                <a:gd name="T1" fmla="*/ 1144 h 1144"/>
                <a:gd name="T2" fmla="*/ 1463 w 1463"/>
                <a:gd name="T3" fmla="*/ 0 h 1144"/>
                <a:gd name="T4" fmla="*/ 0 w 1463"/>
                <a:gd name="T5" fmla="*/ 0 h 1144"/>
                <a:gd name="T6" fmla="*/ 1075 w 1463"/>
                <a:gd name="T7" fmla="*/ 1144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3" h="1144">
                  <a:moveTo>
                    <a:pt x="1075" y="1144"/>
                  </a:moveTo>
                  <a:lnTo>
                    <a:pt x="1463" y="0"/>
                  </a:lnTo>
                  <a:lnTo>
                    <a:pt x="0" y="0"/>
                  </a:lnTo>
                  <a:lnTo>
                    <a:pt x="1075" y="1144"/>
                  </a:lnTo>
                  <a:close/>
                </a:path>
              </a:pathLst>
            </a:custGeom>
            <a:gradFill>
              <a:gsLst>
                <a:gs pos="3000">
                  <a:schemeClr val="accent1">
                    <a:lumMod val="5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1335700" y="1417407"/>
              <a:ext cx="4029342" cy="4473828"/>
            </a:xfrm>
            <a:custGeom>
              <a:avLst/>
              <a:gdLst>
                <a:gd name="T0" fmla="*/ 3027 w 8349"/>
                <a:gd name="T1" fmla="*/ 0 h 9270"/>
                <a:gd name="T2" fmla="*/ 8349 w 8349"/>
                <a:gd name="T3" fmla="*/ 0 h 9270"/>
                <a:gd name="T4" fmla="*/ 5438 w 8349"/>
                <a:gd name="T5" fmla="*/ 9270 h 9270"/>
                <a:gd name="T6" fmla="*/ 0 w 8349"/>
                <a:gd name="T7" fmla="*/ 9270 h 9270"/>
                <a:gd name="T8" fmla="*/ 3027 w 8349"/>
                <a:gd name="T9" fmla="*/ 0 h 9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49" h="9270">
                  <a:moveTo>
                    <a:pt x="3027" y="0"/>
                  </a:moveTo>
                  <a:lnTo>
                    <a:pt x="8349" y="0"/>
                  </a:lnTo>
                  <a:lnTo>
                    <a:pt x="5438" y="9270"/>
                  </a:lnTo>
                  <a:lnTo>
                    <a:pt x="0" y="9270"/>
                  </a:lnTo>
                  <a:lnTo>
                    <a:pt x="3027" y="0"/>
                  </a:lnTo>
                  <a:close/>
                </a:path>
              </a:pathLst>
            </a:custGeom>
            <a:gradFill>
              <a:gsLst>
                <a:gs pos="62808">
                  <a:schemeClr val="tx1">
                    <a:lumMod val="50000"/>
                    <a:lumOff val="50000"/>
                    <a:alpha val="64000"/>
                  </a:schemeClr>
                </a:gs>
                <a:gs pos="34000">
                  <a:schemeClr val="tx1">
                    <a:lumMod val="50000"/>
                    <a:lumOff val="50000"/>
                    <a:alpha val="45000"/>
                  </a:schemeClr>
                </a:gs>
                <a:gs pos="0">
                  <a:srgbClr val="DCE1E7"/>
                </a:gs>
                <a:gs pos="82000">
                  <a:srgbClr val="DCE1E7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1371309" y="1417407"/>
              <a:ext cx="4029342" cy="4473827"/>
            </a:xfrm>
            <a:custGeom>
              <a:avLst/>
              <a:gdLst>
                <a:gd name="T0" fmla="*/ 3027 w 8349"/>
                <a:gd name="T1" fmla="*/ 0 h 9270"/>
                <a:gd name="T2" fmla="*/ 8349 w 8349"/>
                <a:gd name="T3" fmla="*/ 0 h 9270"/>
                <a:gd name="T4" fmla="*/ 5438 w 8349"/>
                <a:gd name="T5" fmla="*/ 9270 h 9270"/>
                <a:gd name="T6" fmla="*/ 0 w 8349"/>
                <a:gd name="T7" fmla="*/ 9270 h 9270"/>
                <a:gd name="T8" fmla="*/ 3027 w 8349"/>
                <a:gd name="T9" fmla="*/ 0 h 9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49" h="9270">
                  <a:moveTo>
                    <a:pt x="3027" y="0"/>
                  </a:moveTo>
                  <a:lnTo>
                    <a:pt x="8349" y="0"/>
                  </a:lnTo>
                  <a:lnTo>
                    <a:pt x="5438" y="9270"/>
                  </a:lnTo>
                  <a:lnTo>
                    <a:pt x="0" y="9270"/>
                  </a:lnTo>
                  <a:lnTo>
                    <a:pt x="3027" y="0"/>
                  </a:lnTo>
                  <a:close/>
                </a:path>
              </a:pathLst>
            </a:custGeom>
            <a:gradFill flip="none" rotWithShape="1">
              <a:gsLst>
                <a:gs pos="11000">
                  <a:srgbClr val="E5E8ED"/>
                </a:gs>
                <a:gs pos="0">
                  <a:srgbClr val="E6E9EE"/>
                </a:gs>
                <a:gs pos="100000">
                  <a:srgbClr val="E5E8ED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1387235" y="2199554"/>
              <a:ext cx="2624936" cy="1460872"/>
            </a:xfrm>
            <a:custGeom>
              <a:avLst/>
              <a:gdLst>
                <a:gd name="T0" fmla="*/ 0 w 5438"/>
                <a:gd name="T1" fmla="*/ 3028 h 3028"/>
                <a:gd name="T2" fmla="*/ 1463 w 5438"/>
                <a:gd name="T3" fmla="*/ 3028 h 3028"/>
                <a:gd name="T4" fmla="*/ 4002 w 5438"/>
                <a:gd name="T5" fmla="*/ 3028 h 3028"/>
                <a:gd name="T6" fmla="*/ 5438 w 5438"/>
                <a:gd name="T7" fmla="*/ 1555 h 3028"/>
                <a:gd name="T8" fmla="*/ 4937 w 5438"/>
                <a:gd name="T9" fmla="*/ 0 h 3028"/>
                <a:gd name="T10" fmla="*/ 926 w 5438"/>
                <a:gd name="T11" fmla="*/ 0 h 3028"/>
                <a:gd name="T12" fmla="*/ 0 w 5438"/>
                <a:gd name="T13" fmla="*/ 3028 h 3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38" h="3028">
                  <a:moveTo>
                    <a:pt x="0" y="3028"/>
                  </a:moveTo>
                  <a:lnTo>
                    <a:pt x="1463" y="3028"/>
                  </a:lnTo>
                  <a:lnTo>
                    <a:pt x="4002" y="3028"/>
                  </a:lnTo>
                  <a:lnTo>
                    <a:pt x="5438" y="1555"/>
                  </a:lnTo>
                  <a:lnTo>
                    <a:pt x="4937" y="0"/>
                  </a:lnTo>
                  <a:lnTo>
                    <a:pt x="926" y="0"/>
                  </a:lnTo>
                  <a:lnTo>
                    <a:pt x="0" y="3028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6D0B3DA-6BEC-2722-7B83-D6A13FBED0E5}"/>
              </a:ext>
            </a:extLst>
          </p:cNvPr>
          <p:cNvGrpSpPr/>
          <p:nvPr/>
        </p:nvGrpSpPr>
        <p:grpSpPr>
          <a:xfrm>
            <a:off x="4526897" y="1417407"/>
            <a:ext cx="4064951" cy="4473828"/>
            <a:chOff x="4526897" y="1417407"/>
            <a:chExt cx="4064951" cy="4473828"/>
          </a:xfrm>
        </p:grpSpPr>
        <p:sp>
          <p:nvSpPr>
            <p:cNvPr id="51" name="Freeform 6"/>
            <p:cNvSpPr>
              <a:spLocks/>
            </p:cNvSpPr>
            <p:nvPr/>
          </p:nvSpPr>
          <p:spPr bwMode="auto">
            <a:xfrm>
              <a:off x="4578432" y="3660426"/>
              <a:ext cx="706546" cy="553075"/>
            </a:xfrm>
            <a:custGeom>
              <a:avLst/>
              <a:gdLst>
                <a:gd name="T0" fmla="*/ 1075 w 1463"/>
                <a:gd name="T1" fmla="*/ 1144 h 1144"/>
                <a:gd name="T2" fmla="*/ 1463 w 1463"/>
                <a:gd name="T3" fmla="*/ 0 h 1144"/>
                <a:gd name="T4" fmla="*/ 0 w 1463"/>
                <a:gd name="T5" fmla="*/ 0 h 1144"/>
                <a:gd name="T6" fmla="*/ 1075 w 1463"/>
                <a:gd name="T7" fmla="*/ 1144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3" h="1144">
                  <a:moveTo>
                    <a:pt x="1075" y="1144"/>
                  </a:moveTo>
                  <a:lnTo>
                    <a:pt x="1463" y="0"/>
                  </a:lnTo>
                  <a:lnTo>
                    <a:pt x="0" y="0"/>
                  </a:lnTo>
                  <a:lnTo>
                    <a:pt x="1075" y="1144"/>
                  </a:lnTo>
                  <a:close/>
                </a:path>
              </a:pathLst>
            </a:custGeom>
            <a:gradFill>
              <a:gsLst>
                <a:gs pos="3000">
                  <a:srgbClr val="67214C"/>
                </a:gs>
                <a:gs pos="100000">
                  <a:srgbClr val="5E1C45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4526897" y="1417407"/>
              <a:ext cx="4029342" cy="4473828"/>
            </a:xfrm>
            <a:custGeom>
              <a:avLst/>
              <a:gdLst>
                <a:gd name="T0" fmla="*/ 3027 w 8349"/>
                <a:gd name="T1" fmla="*/ 0 h 9270"/>
                <a:gd name="T2" fmla="*/ 8349 w 8349"/>
                <a:gd name="T3" fmla="*/ 0 h 9270"/>
                <a:gd name="T4" fmla="*/ 5438 w 8349"/>
                <a:gd name="T5" fmla="*/ 9270 h 9270"/>
                <a:gd name="T6" fmla="*/ 0 w 8349"/>
                <a:gd name="T7" fmla="*/ 9270 h 9270"/>
                <a:gd name="T8" fmla="*/ 3027 w 8349"/>
                <a:gd name="T9" fmla="*/ 0 h 9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49" h="9270">
                  <a:moveTo>
                    <a:pt x="3027" y="0"/>
                  </a:moveTo>
                  <a:lnTo>
                    <a:pt x="8349" y="0"/>
                  </a:lnTo>
                  <a:lnTo>
                    <a:pt x="5438" y="9270"/>
                  </a:lnTo>
                  <a:lnTo>
                    <a:pt x="0" y="9270"/>
                  </a:lnTo>
                  <a:lnTo>
                    <a:pt x="3027" y="0"/>
                  </a:lnTo>
                  <a:close/>
                </a:path>
              </a:pathLst>
            </a:custGeom>
            <a:gradFill>
              <a:gsLst>
                <a:gs pos="62808">
                  <a:schemeClr val="tx1">
                    <a:lumMod val="50000"/>
                    <a:lumOff val="50000"/>
                    <a:alpha val="64000"/>
                  </a:schemeClr>
                </a:gs>
                <a:gs pos="34000">
                  <a:schemeClr val="tx1">
                    <a:lumMod val="50000"/>
                    <a:lumOff val="50000"/>
                    <a:alpha val="45000"/>
                  </a:schemeClr>
                </a:gs>
                <a:gs pos="0">
                  <a:srgbClr val="DCE1E7"/>
                </a:gs>
                <a:gs pos="82000">
                  <a:srgbClr val="DCE1E7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4562506" y="1417407"/>
              <a:ext cx="4029342" cy="4473827"/>
            </a:xfrm>
            <a:custGeom>
              <a:avLst/>
              <a:gdLst>
                <a:gd name="T0" fmla="*/ 3027 w 8349"/>
                <a:gd name="T1" fmla="*/ 0 h 9270"/>
                <a:gd name="T2" fmla="*/ 8349 w 8349"/>
                <a:gd name="T3" fmla="*/ 0 h 9270"/>
                <a:gd name="T4" fmla="*/ 5438 w 8349"/>
                <a:gd name="T5" fmla="*/ 9270 h 9270"/>
                <a:gd name="T6" fmla="*/ 0 w 8349"/>
                <a:gd name="T7" fmla="*/ 9270 h 9270"/>
                <a:gd name="T8" fmla="*/ 3027 w 8349"/>
                <a:gd name="T9" fmla="*/ 0 h 9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49" h="9270">
                  <a:moveTo>
                    <a:pt x="3027" y="0"/>
                  </a:moveTo>
                  <a:lnTo>
                    <a:pt x="8349" y="0"/>
                  </a:lnTo>
                  <a:lnTo>
                    <a:pt x="5438" y="9270"/>
                  </a:lnTo>
                  <a:lnTo>
                    <a:pt x="0" y="9270"/>
                  </a:lnTo>
                  <a:lnTo>
                    <a:pt x="3027" y="0"/>
                  </a:lnTo>
                  <a:close/>
                </a:path>
              </a:pathLst>
            </a:custGeom>
            <a:gradFill flip="none" rotWithShape="1">
              <a:gsLst>
                <a:gs pos="11000">
                  <a:srgbClr val="E5E8ED"/>
                </a:gs>
                <a:gs pos="0">
                  <a:srgbClr val="E6E9EE"/>
                </a:gs>
                <a:gs pos="100000">
                  <a:srgbClr val="E5E8ED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4578432" y="2199554"/>
              <a:ext cx="2624936" cy="1460872"/>
            </a:xfrm>
            <a:custGeom>
              <a:avLst/>
              <a:gdLst>
                <a:gd name="T0" fmla="*/ 0 w 5438"/>
                <a:gd name="T1" fmla="*/ 3028 h 3028"/>
                <a:gd name="T2" fmla="*/ 1463 w 5438"/>
                <a:gd name="T3" fmla="*/ 3028 h 3028"/>
                <a:gd name="T4" fmla="*/ 4002 w 5438"/>
                <a:gd name="T5" fmla="*/ 3028 h 3028"/>
                <a:gd name="T6" fmla="*/ 5438 w 5438"/>
                <a:gd name="T7" fmla="*/ 1555 h 3028"/>
                <a:gd name="T8" fmla="*/ 4937 w 5438"/>
                <a:gd name="T9" fmla="*/ 0 h 3028"/>
                <a:gd name="T10" fmla="*/ 926 w 5438"/>
                <a:gd name="T11" fmla="*/ 0 h 3028"/>
                <a:gd name="T12" fmla="*/ 0 w 5438"/>
                <a:gd name="T13" fmla="*/ 3028 h 3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38" h="3028">
                  <a:moveTo>
                    <a:pt x="0" y="3028"/>
                  </a:moveTo>
                  <a:lnTo>
                    <a:pt x="1463" y="3028"/>
                  </a:lnTo>
                  <a:lnTo>
                    <a:pt x="4002" y="3028"/>
                  </a:lnTo>
                  <a:lnTo>
                    <a:pt x="5438" y="1555"/>
                  </a:lnTo>
                  <a:lnTo>
                    <a:pt x="4937" y="0"/>
                  </a:lnTo>
                  <a:lnTo>
                    <a:pt x="926" y="0"/>
                  </a:lnTo>
                  <a:lnTo>
                    <a:pt x="0" y="3028"/>
                  </a:lnTo>
                  <a:close/>
                </a:path>
              </a:pathLst>
            </a:custGeom>
            <a:gradFill flip="none" rotWithShape="1">
              <a:gsLst>
                <a:gs pos="40000">
                  <a:schemeClr val="accent2">
                    <a:lumMod val="70000"/>
                    <a:lumOff val="30000"/>
                  </a:schemeClr>
                </a:gs>
                <a:gs pos="87000">
                  <a:schemeClr val="accent2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AA39C12-E94C-33AB-E186-7ED6D05A644F}"/>
              </a:ext>
            </a:extLst>
          </p:cNvPr>
          <p:cNvGrpSpPr/>
          <p:nvPr/>
        </p:nvGrpSpPr>
        <p:grpSpPr>
          <a:xfrm>
            <a:off x="7718093" y="1417407"/>
            <a:ext cx="4064951" cy="4473828"/>
            <a:chOff x="7718093" y="1417407"/>
            <a:chExt cx="4064951" cy="4473828"/>
          </a:xfrm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7769628" y="3660426"/>
              <a:ext cx="706546" cy="553075"/>
            </a:xfrm>
            <a:custGeom>
              <a:avLst/>
              <a:gdLst>
                <a:gd name="T0" fmla="*/ 1075 w 1463"/>
                <a:gd name="T1" fmla="*/ 1144 h 1144"/>
                <a:gd name="T2" fmla="*/ 1463 w 1463"/>
                <a:gd name="T3" fmla="*/ 0 h 1144"/>
                <a:gd name="T4" fmla="*/ 0 w 1463"/>
                <a:gd name="T5" fmla="*/ 0 h 1144"/>
                <a:gd name="T6" fmla="*/ 1075 w 1463"/>
                <a:gd name="T7" fmla="*/ 1144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3" h="1144">
                  <a:moveTo>
                    <a:pt x="1075" y="1144"/>
                  </a:moveTo>
                  <a:lnTo>
                    <a:pt x="1463" y="0"/>
                  </a:lnTo>
                  <a:lnTo>
                    <a:pt x="0" y="0"/>
                  </a:lnTo>
                  <a:lnTo>
                    <a:pt x="1075" y="1144"/>
                  </a:lnTo>
                  <a:close/>
                </a:path>
              </a:pathLst>
            </a:custGeom>
            <a:gradFill>
              <a:gsLst>
                <a:gs pos="3000">
                  <a:srgbClr val="463967"/>
                </a:gs>
                <a:gs pos="100000">
                  <a:srgbClr val="423563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5"/>
            <p:cNvSpPr>
              <a:spLocks/>
            </p:cNvSpPr>
            <p:nvPr/>
          </p:nvSpPr>
          <p:spPr bwMode="auto">
            <a:xfrm>
              <a:off x="7718093" y="1417407"/>
              <a:ext cx="4029342" cy="4473828"/>
            </a:xfrm>
            <a:custGeom>
              <a:avLst/>
              <a:gdLst>
                <a:gd name="T0" fmla="*/ 3027 w 8349"/>
                <a:gd name="T1" fmla="*/ 0 h 9270"/>
                <a:gd name="T2" fmla="*/ 8349 w 8349"/>
                <a:gd name="T3" fmla="*/ 0 h 9270"/>
                <a:gd name="T4" fmla="*/ 5438 w 8349"/>
                <a:gd name="T5" fmla="*/ 9270 h 9270"/>
                <a:gd name="T6" fmla="*/ 0 w 8349"/>
                <a:gd name="T7" fmla="*/ 9270 h 9270"/>
                <a:gd name="T8" fmla="*/ 3027 w 8349"/>
                <a:gd name="T9" fmla="*/ 0 h 9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49" h="9270">
                  <a:moveTo>
                    <a:pt x="3027" y="0"/>
                  </a:moveTo>
                  <a:lnTo>
                    <a:pt x="8349" y="0"/>
                  </a:lnTo>
                  <a:lnTo>
                    <a:pt x="5438" y="9270"/>
                  </a:lnTo>
                  <a:lnTo>
                    <a:pt x="0" y="9270"/>
                  </a:lnTo>
                  <a:lnTo>
                    <a:pt x="3027" y="0"/>
                  </a:lnTo>
                  <a:close/>
                </a:path>
              </a:pathLst>
            </a:custGeom>
            <a:gradFill>
              <a:gsLst>
                <a:gs pos="62808">
                  <a:schemeClr val="tx1">
                    <a:lumMod val="50000"/>
                    <a:lumOff val="50000"/>
                    <a:alpha val="64000"/>
                  </a:schemeClr>
                </a:gs>
                <a:gs pos="34000">
                  <a:schemeClr val="tx1">
                    <a:lumMod val="50000"/>
                    <a:lumOff val="50000"/>
                    <a:alpha val="45000"/>
                  </a:schemeClr>
                </a:gs>
                <a:gs pos="0">
                  <a:srgbClr val="DCE1E7"/>
                </a:gs>
                <a:gs pos="82000">
                  <a:srgbClr val="DCE1E7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7753702" y="1417407"/>
              <a:ext cx="4029342" cy="4473827"/>
            </a:xfrm>
            <a:custGeom>
              <a:avLst/>
              <a:gdLst>
                <a:gd name="T0" fmla="*/ 3027 w 8349"/>
                <a:gd name="T1" fmla="*/ 0 h 9270"/>
                <a:gd name="T2" fmla="*/ 8349 w 8349"/>
                <a:gd name="T3" fmla="*/ 0 h 9270"/>
                <a:gd name="T4" fmla="*/ 5438 w 8349"/>
                <a:gd name="T5" fmla="*/ 9270 h 9270"/>
                <a:gd name="T6" fmla="*/ 0 w 8349"/>
                <a:gd name="T7" fmla="*/ 9270 h 9270"/>
                <a:gd name="T8" fmla="*/ 3027 w 8349"/>
                <a:gd name="T9" fmla="*/ 0 h 9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49" h="9270">
                  <a:moveTo>
                    <a:pt x="3027" y="0"/>
                  </a:moveTo>
                  <a:lnTo>
                    <a:pt x="8349" y="0"/>
                  </a:lnTo>
                  <a:lnTo>
                    <a:pt x="5438" y="9270"/>
                  </a:lnTo>
                  <a:lnTo>
                    <a:pt x="0" y="9270"/>
                  </a:lnTo>
                  <a:lnTo>
                    <a:pt x="3027" y="0"/>
                  </a:lnTo>
                  <a:close/>
                </a:path>
              </a:pathLst>
            </a:custGeom>
            <a:gradFill flip="none" rotWithShape="1">
              <a:gsLst>
                <a:gs pos="11000">
                  <a:srgbClr val="E5E8ED"/>
                </a:gs>
                <a:gs pos="0">
                  <a:srgbClr val="E6E9EE"/>
                </a:gs>
                <a:gs pos="100000">
                  <a:srgbClr val="E5E8ED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"/>
            <p:cNvSpPr>
              <a:spLocks/>
            </p:cNvSpPr>
            <p:nvPr/>
          </p:nvSpPr>
          <p:spPr bwMode="auto">
            <a:xfrm>
              <a:off x="7769628" y="2199554"/>
              <a:ext cx="2624936" cy="1460872"/>
            </a:xfrm>
            <a:custGeom>
              <a:avLst/>
              <a:gdLst>
                <a:gd name="T0" fmla="*/ 0 w 5438"/>
                <a:gd name="T1" fmla="*/ 3028 h 3028"/>
                <a:gd name="T2" fmla="*/ 1463 w 5438"/>
                <a:gd name="T3" fmla="*/ 3028 h 3028"/>
                <a:gd name="T4" fmla="*/ 4002 w 5438"/>
                <a:gd name="T5" fmla="*/ 3028 h 3028"/>
                <a:gd name="T6" fmla="*/ 5438 w 5438"/>
                <a:gd name="T7" fmla="*/ 1555 h 3028"/>
                <a:gd name="T8" fmla="*/ 4937 w 5438"/>
                <a:gd name="T9" fmla="*/ 0 h 3028"/>
                <a:gd name="T10" fmla="*/ 926 w 5438"/>
                <a:gd name="T11" fmla="*/ 0 h 3028"/>
                <a:gd name="T12" fmla="*/ 0 w 5438"/>
                <a:gd name="T13" fmla="*/ 3028 h 3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38" h="3028">
                  <a:moveTo>
                    <a:pt x="0" y="3028"/>
                  </a:moveTo>
                  <a:lnTo>
                    <a:pt x="1463" y="3028"/>
                  </a:lnTo>
                  <a:lnTo>
                    <a:pt x="4002" y="3028"/>
                  </a:lnTo>
                  <a:lnTo>
                    <a:pt x="5438" y="1555"/>
                  </a:lnTo>
                  <a:lnTo>
                    <a:pt x="4937" y="0"/>
                  </a:lnTo>
                  <a:lnTo>
                    <a:pt x="926" y="0"/>
                  </a:lnTo>
                  <a:lnTo>
                    <a:pt x="0" y="3028"/>
                  </a:lnTo>
                  <a:close/>
                </a:path>
              </a:pathLst>
            </a:custGeom>
            <a:gradFill flip="none" rotWithShape="1">
              <a:gsLst>
                <a:gs pos="40000">
                  <a:schemeClr val="accent3">
                    <a:lumMod val="75000"/>
                    <a:lumOff val="25000"/>
                  </a:schemeClr>
                </a:gs>
                <a:gs pos="87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15220FA3-AF51-456B-9C47-646C1B832C62}"/>
              </a:ext>
            </a:extLst>
          </p:cNvPr>
          <p:cNvSpPr txBox="1">
            <a:spLocks/>
          </p:cNvSpPr>
          <p:nvPr/>
        </p:nvSpPr>
        <p:spPr>
          <a:xfrm>
            <a:off x="2074422" y="4027808"/>
            <a:ext cx="2437968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kern="0" dirty="0">
                <a:latin typeface="Arial" pitchFamily="34" charset="0"/>
                <a:cs typeface="Arial" pitchFamily="34" charset="0"/>
              </a:rPr>
              <a:t>REPRESENTATION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220FA3-AF51-456B-9C47-646C1B832C62}"/>
              </a:ext>
            </a:extLst>
          </p:cNvPr>
          <p:cNvSpPr txBox="1">
            <a:spLocks/>
          </p:cNvSpPr>
          <p:nvPr/>
        </p:nvSpPr>
        <p:spPr>
          <a:xfrm>
            <a:off x="5250625" y="4027808"/>
            <a:ext cx="2437968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kern="0" dirty="0">
                <a:latin typeface="Arial" pitchFamily="34" charset="0"/>
                <a:cs typeface="Arial" pitchFamily="34" charset="0"/>
              </a:rPr>
              <a:t>SENTENCE SCORING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5220FA3-AF51-456B-9C47-646C1B832C62}"/>
              </a:ext>
            </a:extLst>
          </p:cNvPr>
          <p:cNvSpPr txBox="1">
            <a:spLocks/>
          </p:cNvSpPr>
          <p:nvPr/>
        </p:nvSpPr>
        <p:spPr>
          <a:xfrm>
            <a:off x="8530981" y="4027808"/>
            <a:ext cx="2624935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kern="0" dirty="0">
                <a:latin typeface="Arial" pitchFamily="34" charset="0"/>
                <a:cs typeface="Arial" pitchFamily="34" charset="0"/>
              </a:rPr>
              <a:t>SENTENCE SELECTION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220FA3-AF51-456B-9C47-646C1B832C62}"/>
              </a:ext>
            </a:extLst>
          </p:cNvPr>
          <p:cNvSpPr txBox="1"/>
          <p:nvPr/>
        </p:nvSpPr>
        <p:spPr>
          <a:xfrm rot="156748">
            <a:off x="2035935" y="2079898"/>
            <a:ext cx="1560173" cy="153888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scene3d>
            <a:camera prst="orthographicFront">
              <a:rot lat="3000000" lon="0" rev="21299999"/>
            </a:camera>
            <a:lightRig rig="threePt" dir="t"/>
          </a:scene3d>
        </p:spPr>
        <p:txBody>
          <a:bodyPr wrap="square" lIns="0" tIns="0" rIns="0" bIns="0" rtlCol="0" anchor="b" anchorCtr="0">
            <a:spAutoFit/>
            <a:scene3d>
              <a:camera prst="perspectiveRelaxed"/>
              <a:lightRig rig="threePt" dir="t"/>
            </a:scene3d>
          </a:bodyPr>
          <a:lstStyle/>
          <a:p>
            <a:pPr algn="ctr"/>
            <a:r>
              <a:rPr lang="en-US" sz="10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5220FA3-AF51-456B-9C47-646C1B832C62}"/>
              </a:ext>
            </a:extLst>
          </p:cNvPr>
          <p:cNvSpPr txBox="1"/>
          <p:nvPr/>
        </p:nvSpPr>
        <p:spPr>
          <a:xfrm rot="16200000">
            <a:off x="1970261" y="2775051"/>
            <a:ext cx="671659" cy="3077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lIns="0" tIns="0" rIns="0" bIns="0" rtlCol="0" anchor="b" anchorCtr="0">
            <a:spAutoFit/>
            <a:scene3d>
              <a:camera prst="perspectiveContrastingLeftFacing"/>
              <a:lightRig rig="threePt" dir="t"/>
            </a:scene3d>
          </a:bodyPr>
          <a:lstStyle/>
          <a:p>
            <a:pPr algn="ctr"/>
            <a:r>
              <a:rPr lang="en-US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STEP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220FA3-AF51-456B-9C47-646C1B832C62}"/>
              </a:ext>
            </a:extLst>
          </p:cNvPr>
          <p:cNvSpPr txBox="1"/>
          <p:nvPr/>
        </p:nvSpPr>
        <p:spPr>
          <a:xfrm>
            <a:off x="5360213" y="2079897"/>
            <a:ext cx="1560173" cy="153888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scene3d>
            <a:camera prst="orthographicFront">
              <a:rot lat="3000000" lon="0" rev="21593999"/>
            </a:camera>
            <a:lightRig rig="threePt" dir="t"/>
          </a:scene3d>
        </p:spPr>
        <p:txBody>
          <a:bodyPr wrap="square" lIns="0" tIns="0" rIns="0" bIns="0" rtlCol="0" anchor="b" anchorCtr="0">
            <a:spAutoFit/>
            <a:scene3d>
              <a:camera prst="perspectiveRelaxed"/>
              <a:lightRig rig="threePt" dir="t"/>
            </a:scene3d>
          </a:bodyPr>
          <a:lstStyle/>
          <a:p>
            <a:pPr algn="ctr"/>
            <a:r>
              <a:rPr lang="en-US" sz="10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5220FA3-AF51-456B-9C47-646C1B832C62}"/>
              </a:ext>
            </a:extLst>
          </p:cNvPr>
          <p:cNvSpPr txBox="1"/>
          <p:nvPr/>
        </p:nvSpPr>
        <p:spPr>
          <a:xfrm rot="16200000">
            <a:off x="5221912" y="2775051"/>
            <a:ext cx="671659" cy="3077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lIns="0" tIns="0" rIns="0" bIns="0" rtlCol="0" anchor="b" anchorCtr="0">
            <a:spAutoFit/>
            <a:scene3d>
              <a:camera prst="perspectiveContrastingLeftFacing"/>
              <a:lightRig rig="threePt" dir="t"/>
            </a:scene3d>
          </a:bodyPr>
          <a:lstStyle/>
          <a:p>
            <a:pPr algn="ctr"/>
            <a:r>
              <a:rPr lang="en-US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STEP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5220FA3-AF51-456B-9C47-646C1B832C62}"/>
              </a:ext>
            </a:extLst>
          </p:cNvPr>
          <p:cNvSpPr txBox="1"/>
          <p:nvPr/>
        </p:nvSpPr>
        <p:spPr>
          <a:xfrm>
            <a:off x="8515800" y="2079897"/>
            <a:ext cx="1560173" cy="153888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scene3d>
            <a:camera prst="orthographicFront">
              <a:rot lat="3000000" lon="0" rev="21593999"/>
            </a:camera>
            <a:lightRig rig="threePt" dir="t"/>
          </a:scene3d>
        </p:spPr>
        <p:txBody>
          <a:bodyPr wrap="square" lIns="0" tIns="0" rIns="0" bIns="0" rtlCol="0" anchor="b" anchorCtr="0">
            <a:spAutoFit/>
            <a:scene3d>
              <a:camera prst="perspectiveRelaxed"/>
              <a:lightRig rig="threePt" dir="t"/>
            </a:scene3d>
          </a:bodyPr>
          <a:lstStyle/>
          <a:p>
            <a:pPr algn="ctr"/>
            <a:r>
              <a:rPr lang="en-US" sz="10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5220FA3-AF51-456B-9C47-646C1B832C62}"/>
              </a:ext>
            </a:extLst>
          </p:cNvPr>
          <p:cNvSpPr txBox="1"/>
          <p:nvPr/>
        </p:nvSpPr>
        <p:spPr>
          <a:xfrm rot="16200000">
            <a:off x="8377499" y="2775051"/>
            <a:ext cx="671659" cy="3077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lIns="0" tIns="0" rIns="0" bIns="0" rtlCol="0" anchor="b" anchorCtr="0">
            <a:spAutoFit/>
            <a:scene3d>
              <a:camera prst="perspectiveContrastingLeftFacing"/>
              <a:lightRig rig="threePt" dir="t"/>
            </a:scene3d>
          </a:bodyPr>
          <a:lstStyle/>
          <a:p>
            <a:pPr algn="ctr"/>
            <a:r>
              <a:rPr lang="en-US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STEP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B74B07F-130F-1264-2F7B-7A2F1BDD37B1}"/>
              </a:ext>
            </a:extLst>
          </p:cNvPr>
          <p:cNvGrpSpPr/>
          <p:nvPr/>
        </p:nvGrpSpPr>
        <p:grpSpPr>
          <a:xfrm>
            <a:off x="2600072" y="4872727"/>
            <a:ext cx="722405" cy="485682"/>
            <a:chOff x="2600072" y="4872727"/>
            <a:chExt cx="722405" cy="485682"/>
          </a:xfrm>
        </p:grpSpPr>
        <p:cxnSp>
          <p:nvCxnSpPr>
            <p:cNvPr id="57" name="Straight Connector 56"/>
            <p:cNvCxnSpPr>
              <a:cxnSpLocks/>
            </p:cNvCxnSpPr>
            <p:nvPr/>
          </p:nvCxnSpPr>
          <p:spPr>
            <a:xfrm>
              <a:off x="2600072" y="5358409"/>
              <a:ext cx="722405" cy="0"/>
            </a:xfrm>
            <a:prstGeom prst="line">
              <a:avLst/>
            </a:prstGeom>
            <a:ln w="25400">
              <a:solidFill>
                <a:srgbClr val="FF44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Graphic 5" descr="Research">
              <a:extLst>
                <a:ext uri="{FF2B5EF4-FFF2-40B4-BE49-F238E27FC236}">
                  <a16:creationId xmlns:a16="http://schemas.microsoft.com/office/drawing/2014/main" id="{958FF04C-FE02-4A66-90FD-A274734F9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33387" y="4872727"/>
              <a:ext cx="455774" cy="455774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09DDBC8-6282-4A11-7E6D-0C396582E2C6}"/>
              </a:ext>
            </a:extLst>
          </p:cNvPr>
          <p:cNvGrpSpPr/>
          <p:nvPr/>
        </p:nvGrpSpPr>
        <p:grpSpPr>
          <a:xfrm>
            <a:off x="5854772" y="4829603"/>
            <a:ext cx="722405" cy="528806"/>
            <a:chOff x="5854772" y="4829603"/>
            <a:chExt cx="722405" cy="528806"/>
          </a:xfrm>
        </p:grpSpPr>
        <p:cxnSp>
          <p:nvCxnSpPr>
            <p:cNvPr id="50" name="Straight Connector 49"/>
            <p:cNvCxnSpPr>
              <a:cxnSpLocks/>
            </p:cNvCxnSpPr>
            <p:nvPr/>
          </p:nvCxnSpPr>
          <p:spPr>
            <a:xfrm>
              <a:off x="5854772" y="5358409"/>
              <a:ext cx="722405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Graphic 10" descr="Gears">
              <a:extLst>
                <a:ext uri="{FF2B5EF4-FFF2-40B4-BE49-F238E27FC236}">
                  <a16:creationId xmlns:a16="http://schemas.microsoft.com/office/drawing/2014/main" id="{F03903DB-A0F6-4052-940B-0C0B9AFA8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82352" y="4829603"/>
              <a:ext cx="467244" cy="467244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C76589-6103-B85D-C4F1-AD918C29E201}"/>
              </a:ext>
            </a:extLst>
          </p:cNvPr>
          <p:cNvGrpSpPr/>
          <p:nvPr/>
        </p:nvGrpSpPr>
        <p:grpSpPr>
          <a:xfrm>
            <a:off x="9010359" y="4872727"/>
            <a:ext cx="722405" cy="485682"/>
            <a:chOff x="9010359" y="4872727"/>
            <a:chExt cx="722405" cy="485682"/>
          </a:xfrm>
        </p:grpSpPr>
        <p:cxnSp>
          <p:nvCxnSpPr>
            <p:cNvPr id="18" name="Straight Connector 17"/>
            <p:cNvCxnSpPr>
              <a:cxnSpLocks/>
            </p:cNvCxnSpPr>
            <p:nvPr/>
          </p:nvCxnSpPr>
          <p:spPr>
            <a:xfrm>
              <a:off x="9010359" y="5358409"/>
              <a:ext cx="722405" cy="0"/>
            </a:xfrm>
            <a:prstGeom prst="line">
              <a:avLst/>
            </a:prstGeom>
            <a:solidFill>
              <a:srgbClr val="5745B4"/>
            </a:solidFill>
            <a:ln w="25400">
              <a:solidFill>
                <a:srgbClr val="5745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Graphic 45" descr="Head with gears">
              <a:extLst>
                <a:ext uri="{FF2B5EF4-FFF2-40B4-BE49-F238E27FC236}">
                  <a16:creationId xmlns:a16="http://schemas.microsoft.com/office/drawing/2014/main" id="{F7AC803D-7713-4FEC-9498-716792715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159501" y="4872727"/>
              <a:ext cx="424120" cy="424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35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335700" y="1417407"/>
            <a:ext cx="4064951" cy="4473828"/>
            <a:chOff x="937269" y="1398245"/>
            <a:chExt cx="4457057" cy="4905375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993775" y="3857626"/>
              <a:ext cx="774700" cy="606425"/>
            </a:xfrm>
            <a:custGeom>
              <a:avLst/>
              <a:gdLst>
                <a:gd name="T0" fmla="*/ 1075 w 1463"/>
                <a:gd name="T1" fmla="*/ 1144 h 1144"/>
                <a:gd name="T2" fmla="*/ 1463 w 1463"/>
                <a:gd name="T3" fmla="*/ 0 h 1144"/>
                <a:gd name="T4" fmla="*/ 0 w 1463"/>
                <a:gd name="T5" fmla="*/ 0 h 1144"/>
                <a:gd name="T6" fmla="*/ 1075 w 1463"/>
                <a:gd name="T7" fmla="*/ 1144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3" h="1144">
                  <a:moveTo>
                    <a:pt x="1075" y="1144"/>
                  </a:moveTo>
                  <a:lnTo>
                    <a:pt x="1463" y="0"/>
                  </a:lnTo>
                  <a:lnTo>
                    <a:pt x="0" y="0"/>
                  </a:lnTo>
                  <a:lnTo>
                    <a:pt x="1075" y="1144"/>
                  </a:lnTo>
                  <a:close/>
                </a:path>
              </a:pathLst>
            </a:custGeom>
            <a:gradFill>
              <a:gsLst>
                <a:gs pos="3000">
                  <a:schemeClr val="accent1">
                    <a:lumMod val="5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937269" y="1398245"/>
              <a:ext cx="4418013" cy="4905375"/>
            </a:xfrm>
            <a:custGeom>
              <a:avLst/>
              <a:gdLst>
                <a:gd name="T0" fmla="*/ 3027 w 8349"/>
                <a:gd name="T1" fmla="*/ 0 h 9270"/>
                <a:gd name="T2" fmla="*/ 8349 w 8349"/>
                <a:gd name="T3" fmla="*/ 0 h 9270"/>
                <a:gd name="T4" fmla="*/ 5438 w 8349"/>
                <a:gd name="T5" fmla="*/ 9270 h 9270"/>
                <a:gd name="T6" fmla="*/ 0 w 8349"/>
                <a:gd name="T7" fmla="*/ 9270 h 9270"/>
                <a:gd name="T8" fmla="*/ 3027 w 8349"/>
                <a:gd name="T9" fmla="*/ 0 h 9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49" h="9270">
                  <a:moveTo>
                    <a:pt x="3027" y="0"/>
                  </a:moveTo>
                  <a:lnTo>
                    <a:pt x="8349" y="0"/>
                  </a:lnTo>
                  <a:lnTo>
                    <a:pt x="5438" y="9270"/>
                  </a:lnTo>
                  <a:lnTo>
                    <a:pt x="0" y="9270"/>
                  </a:lnTo>
                  <a:lnTo>
                    <a:pt x="3027" y="0"/>
                  </a:lnTo>
                  <a:close/>
                </a:path>
              </a:pathLst>
            </a:custGeom>
            <a:gradFill>
              <a:gsLst>
                <a:gs pos="62808">
                  <a:schemeClr val="tx1">
                    <a:lumMod val="50000"/>
                    <a:lumOff val="50000"/>
                    <a:alpha val="64000"/>
                  </a:schemeClr>
                </a:gs>
                <a:gs pos="34000">
                  <a:schemeClr val="tx1">
                    <a:lumMod val="50000"/>
                    <a:lumOff val="50000"/>
                    <a:alpha val="45000"/>
                  </a:schemeClr>
                </a:gs>
                <a:gs pos="0">
                  <a:srgbClr val="DCE1E7"/>
                </a:gs>
                <a:gs pos="82000">
                  <a:srgbClr val="DCE1E7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976313" y="1398245"/>
              <a:ext cx="4418013" cy="4905374"/>
            </a:xfrm>
            <a:custGeom>
              <a:avLst/>
              <a:gdLst>
                <a:gd name="T0" fmla="*/ 3027 w 8349"/>
                <a:gd name="T1" fmla="*/ 0 h 9270"/>
                <a:gd name="T2" fmla="*/ 8349 w 8349"/>
                <a:gd name="T3" fmla="*/ 0 h 9270"/>
                <a:gd name="T4" fmla="*/ 5438 w 8349"/>
                <a:gd name="T5" fmla="*/ 9270 h 9270"/>
                <a:gd name="T6" fmla="*/ 0 w 8349"/>
                <a:gd name="T7" fmla="*/ 9270 h 9270"/>
                <a:gd name="T8" fmla="*/ 3027 w 8349"/>
                <a:gd name="T9" fmla="*/ 0 h 9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49" h="9270">
                  <a:moveTo>
                    <a:pt x="3027" y="0"/>
                  </a:moveTo>
                  <a:lnTo>
                    <a:pt x="8349" y="0"/>
                  </a:lnTo>
                  <a:lnTo>
                    <a:pt x="5438" y="9270"/>
                  </a:lnTo>
                  <a:lnTo>
                    <a:pt x="0" y="9270"/>
                  </a:lnTo>
                  <a:lnTo>
                    <a:pt x="3027" y="0"/>
                  </a:lnTo>
                  <a:close/>
                </a:path>
              </a:pathLst>
            </a:custGeom>
            <a:gradFill flip="none" rotWithShape="1">
              <a:gsLst>
                <a:gs pos="11000">
                  <a:srgbClr val="E5E8ED"/>
                </a:gs>
                <a:gs pos="0">
                  <a:srgbClr val="E6E9EE"/>
                </a:gs>
                <a:gs pos="100000">
                  <a:srgbClr val="E5E8ED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993775" y="2255838"/>
              <a:ext cx="2878138" cy="1601788"/>
            </a:xfrm>
            <a:custGeom>
              <a:avLst/>
              <a:gdLst>
                <a:gd name="T0" fmla="*/ 0 w 5438"/>
                <a:gd name="T1" fmla="*/ 3028 h 3028"/>
                <a:gd name="T2" fmla="*/ 1463 w 5438"/>
                <a:gd name="T3" fmla="*/ 3028 h 3028"/>
                <a:gd name="T4" fmla="*/ 4002 w 5438"/>
                <a:gd name="T5" fmla="*/ 3028 h 3028"/>
                <a:gd name="T6" fmla="*/ 5438 w 5438"/>
                <a:gd name="T7" fmla="*/ 1555 h 3028"/>
                <a:gd name="T8" fmla="*/ 4937 w 5438"/>
                <a:gd name="T9" fmla="*/ 0 h 3028"/>
                <a:gd name="T10" fmla="*/ 926 w 5438"/>
                <a:gd name="T11" fmla="*/ 0 h 3028"/>
                <a:gd name="T12" fmla="*/ 0 w 5438"/>
                <a:gd name="T13" fmla="*/ 3028 h 3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38" h="3028">
                  <a:moveTo>
                    <a:pt x="0" y="3028"/>
                  </a:moveTo>
                  <a:lnTo>
                    <a:pt x="1463" y="3028"/>
                  </a:lnTo>
                  <a:lnTo>
                    <a:pt x="4002" y="3028"/>
                  </a:lnTo>
                  <a:lnTo>
                    <a:pt x="5438" y="1555"/>
                  </a:lnTo>
                  <a:lnTo>
                    <a:pt x="4937" y="0"/>
                  </a:lnTo>
                  <a:lnTo>
                    <a:pt x="926" y="0"/>
                  </a:lnTo>
                  <a:lnTo>
                    <a:pt x="0" y="3028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1" name="Freeform 6"/>
          <p:cNvSpPr>
            <a:spLocks/>
          </p:cNvSpPr>
          <p:nvPr/>
        </p:nvSpPr>
        <p:spPr bwMode="auto">
          <a:xfrm>
            <a:off x="4578432" y="3660426"/>
            <a:ext cx="706546" cy="553075"/>
          </a:xfrm>
          <a:custGeom>
            <a:avLst/>
            <a:gdLst>
              <a:gd name="T0" fmla="*/ 1075 w 1463"/>
              <a:gd name="T1" fmla="*/ 1144 h 1144"/>
              <a:gd name="T2" fmla="*/ 1463 w 1463"/>
              <a:gd name="T3" fmla="*/ 0 h 1144"/>
              <a:gd name="T4" fmla="*/ 0 w 1463"/>
              <a:gd name="T5" fmla="*/ 0 h 1144"/>
              <a:gd name="T6" fmla="*/ 1075 w 1463"/>
              <a:gd name="T7" fmla="*/ 1144 h 1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3" h="1144">
                <a:moveTo>
                  <a:pt x="1075" y="1144"/>
                </a:moveTo>
                <a:lnTo>
                  <a:pt x="1463" y="0"/>
                </a:lnTo>
                <a:lnTo>
                  <a:pt x="0" y="0"/>
                </a:lnTo>
                <a:lnTo>
                  <a:pt x="1075" y="1144"/>
                </a:lnTo>
                <a:close/>
              </a:path>
            </a:pathLst>
          </a:custGeom>
          <a:gradFill>
            <a:gsLst>
              <a:gs pos="300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>
            <a:off x="4526897" y="1417407"/>
            <a:ext cx="4029342" cy="4473828"/>
          </a:xfrm>
          <a:custGeom>
            <a:avLst/>
            <a:gdLst>
              <a:gd name="T0" fmla="*/ 3027 w 8349"/>
              <a:gd name="T1" fmla="*/ 0 h 9270"/>
              <a:gd name="T2" fmla="*/ 8349 w 8349"/>
              <a:gd name="T3" fmla="*/ 0 h 9270"/>
              <a:gd name="T4" fmla="*/ 5438 w 8349"/>
              <a:gd name="T5" fmla="*/ 9270 h 9270"/>
              <a:gd name="T6" fmla="*/ 0 w 8349"/>
              <a:gd name="T7" fmla="*/ 9270 h 9270"/>
              <a:gd name="T8" fmla="*/ 3027 w 8349"/>
              <a:gd name="T9" fmla="*/ 0 h 9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9" h="9270">
                <a:moveTo>
                  <a:pt x="3027" y="0"/>
                </a:moveTo>
                <a:lnTo>
                  <a:pt x="8349" y="0"/>
                </a:lnTo>
                <a:lnTo>
                  <a:pt x="5438" y="9270"/>
                </a:lnTo>
                <a:lnTo>
                  <a:pt x="0" y="9270"/>
                </a:lnTo>
                <a:lnTo>
                  <a:pt x="3027" y="0"/>
                </a:lnTo>
                <a:close/>
              </a:path>
            </a:pathLst>
          </a:custGeom>
          <a:gradFill>
            <a:gsLst>
              <a:gs pos="62808">
                <a:schemeClr val="tx1">
                  <a:lumMod val="50000"/>
                  <a:lumOff val="50000"/>
                  <a:alpha val="64000"/>
                </a:schemeClr>
              </a:gs>
              <a:gs pos="34000">
                <a:schemeClr val="tx1">
                  <a:lumMod val="50000"/>
                  <a:lumOff val="50000"/>
                  <a:alpha val="45000"/>
                </a:schemeClr>
              </a:gs>
              <a:gs pos="0">
                <a:srgbClr val="DCE1E7"/>
              </a:gs>
              <a:gs pos="82000">
                <a:srgbClr val="DCE1E7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>
            <a:off x="4562506" y="1417407"/>
            <a:ext cx="4029342" cy="4473827"/>
          </a:xfrm>
          <a:custGeom>
            <a:avLst/>
            <a:gdLst>
              <a:gd name="T0" fmla="*/ 3027 w 8349"/>
              <a:gd name="T1" fmla="*/ 0 h 9270"/>
              <a:gd name="T2" fmla="*/ 8349 w 8349"/>
              <a:gd name="T3" fmla="*/ 0 h 9270"/>
              <a:gd name="T4" fmla="*/ 5438 w 8349"/>
              <a:gd name="T5" fmla="*/ 9270 h 9270"/>
              <a:gd name="T6" fmla="*/ 0 w 8349"/>
              <a:gd name="T7" fmla="*/ 9270 h 9270"/>
              <a:gd name="T8" fmla="*/ 3027 w 8349"/>
              <a:gd name="T9" fmla="*/ 0 h 9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9" h="9270">
                <a:moveTo>
                  <a:pt x="3027" y="0"/>
                </a:moveTo>
                <a:lnTo>
                  <a:pt x="8349" y="0"/>
                </a:lnTo>
                <a:lnTo>
                  <a:pt x="5438" y="9270"/>
                </a:lnTo>
                <a:lnTo>
                  <a:pt x="0" y="9270"/>
                </a:lnTo>
                <a:lnTo>
                  <a:pt x="3027" y="0"/>
                </a:lnTo>
                <a:close/>
              </a:path>
            </a:pathLst>
          </a:custGeom>
          <a:gradFill flip="none" rotWithShape="1">
            <a:gsLst>
              <a:gs pos="11000">
                <a:srgbClr val="E5E8ED"/>
              </a:gs>
              <a:gs pos="0">
                <a:srgbClr val="E6E9EE"/>
              </a:gs>
              <a:gs pos="100000">
                <a:srgbClr val="E5E8ED"/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4" name="Freeform 7"/>
          <p:cNvSpPr>
            <a:spLocks/>
          </p:cNvSpPr>
          <p:nvPr/>
        </p:nvSpPr>
        <p:spPr bwMode="auto">
          <a:xfrm>
            <a:off x="4578432" y="2199554"/>
            <a:ext cx="2624936" cy="1460872"/>
          </a:xfrm>
          <a:custGeom>
            <a:avLst/>
            <a:gdLst>
              <a:gd name="T0" fmla="*/ 0 w 5438"/>
              <a:gd name="T1" fmla="*/ 3028 h 3028"/>
              <a:gd name="T2" fmla="*/ 1463 w 5438"/>
              <a:gd name="T3" fmla="*/ 3028 h 3028"/>
              <a:gd name="T4" fmla="*/ 4002 w 5438"/>
              <a:gd name="T5" fmla="*/ 3028 h 3028"/>
              <a:gd name="T6" fmla="*/ 5438 w 5438"/>
              <a:gd name="T7" fmla="*/ 1555 h 3028"/>
              <a:gd name="T8" fmla="*/ 4937 w 5438"/>
              <a:gd name="T9" fmla="*/ 0 h 3028"/>
              <a:gd name="T10" fmla="*/ 926 w 5438"/>
              <a:gd name="T11" fmla="*/ 0 h 3028"/>
              <a:gd name="T12" fmla="*/ 0 w 5438"/>
              <a:gd name="T13" fmla="*/ 3028 h 3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38" h="3028">
                <a:moveTo>
                  <a:pt x="0" y="3028"/>
                </a:moveTo>
                <a:lnTo>
                  <a:pt x="1463" y="3028"/>
                </a:lnTo>
                <a:lnTo>
                  <a:pt x="4002" y="3028"/>
                </a:lnTo>
                <a:lnTo>
                  <a:pt x="5438" y="1555"/>
                </a:lnTo>
                <a:lnTo>
                  <a:pt x="4937" y="0"/>
                </a:lnTo>
                <a:lnTo>
                  <a:pt x="926" y="0"/>
                </a:lnTo>
                <a:lnTo>
                  <a:pt x="0" y="3028"/>
                </a:lnTo>
                <a:close/>
              </a:path>
            </a:pathLst>
          </a:custGeom>
          <a:gradFill flip="none" rotWithShape="1">
            <a:gsLst>
              <a:gs pos="40000">
                <a:srgbClr val="A6A6A6"/>
              </a:gs>
              <a:gs pos="87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8" name="Freeform 6"/>
          <p:cNvSpPr>
            <a:spLocks/>
          </p:cNvSpPr>
          <p:nvPr/>
        </p:nvSpPr>
        <p:spPr bwMode="auto">
          <a:xfrm>
            <a:off x="7769628" y="3660426"/>
            <a:ext cx="706546" cy="553075"/>
          </a:xfrm>
          <a:custGeom>
            <a:avLst/>
            <a:gdLst>
              <a:gd name="T0" fmla="*/ 1075 w 1463"/>
              <a:gd name="T1" fmla="*/ 1144 h 1144"/>
              <a:gd name="T2" fmla="*/ 1463 w 1463"/>
              <a:gd name="T3" fmla="*/ 0 h 1144"/>
              <a:gd name="T4" fmla="*/ 0 w 1463"/>
              <a:gd name="T5" fmla="*/ 0 h 1144"/>
              <a:gd name="T6" fmla="*/ 1075 w 1463"/>
              <a:gd name="T7" fmla="*/ 1144 h 1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3" h="1144">
                <a:moveTo>
                  <a:pt x="1075" y="1144"/>
                </a:moveTo>
                <a:lnTo>
                  <a:pt x="1463" y="0"/>
                </a:lnTo>
                <a:lnTo>
                  <a:pt x="0" y="0"/>
                </a:lnTo>
                <a:lnTo>
                  <a:pt x="1075" y="1144"/>
                </a:lnTo>
                <a:close/>
              </a:path>
            </a:pathLst>
          </a:custGeom>
          <a:gradFill>
            <a:gsLst>
              <a:gs pos="300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9" name="Freeform 5"/>
          <p:cNvSpPr>
            <a:spLocks/>
          </p:cNvSpPr>
          <p:nvPr/>
        </p:nvSpPr>
        <p:spPr bwMode="auto">
          <a:xfrm>
            <a:off x="7718093" y="1417407"/>
            <a:ext cx="4029342" cy="4473828"/>
          </a:xfrm>
          <a:custGeom>
            <a:avLst/>
            <a:gdLst>
              <a:gd name="T0" fmla="*/ 3027 w 8349"/>
              <a:gd name="T1" fmla="*/ 0 h 9270"/>
              <a:gd name="T2" fmla="*/ 8349 w 8349"/>
              <a:gd name="T3" fmla="*/ 0 h 9270"/>
              <a:gd name="T4" fmla="*/ 5438 w 8349"/>
              <a:gd name="T5" fmla="*/ 9270 h 9270"/>
              <a:gd name="T6" fmla="*/ 0 w 8349"/>
              <a:gd name="T7" fmla="*/ 9270 h 9270"/>
              <a:gd name="T8" fmla="*/ 3027 w 8349"/>
              <a:gd name="T9" fmla="*/ 0 h 9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9" h="9270">
                <a:moveTo>
                  <a:pt x="3027" y="0"/>
                </a:moveTo>
                <a:lnTo>
                  <a:pt x="8349" y="0"/>
                </a:lnTo>
                <a:lnTo>
                  <a:pt x="5438" y="9270"/>
                </a:lnTo>
                <a:lnTo>
                  <a:pt x="0" y="9270"/>
                </a:lnTo>
                <a:lnTo>
                  <a:pt x="3027" y="0"/>
                </a:lnTo>
                <a:close/>
              </a:path>
            </a:pathLst>
          </a:custGeom>
          <a:gradFill>
            <a:gsLst>
              <a:gs pos="62808">
                <a:schemeClr val="tx1">
                  <a:lumMod val="50000"/>
                  <a:lumOff val="50000"/>
                  <a:alpha val="64000"/>
                </a:schemeClr>
              </a:gs>
              <a:gs pos="34000">
                <a:schemeClr val="tx1">
                  <a:lumMod val="50000"/>
                  <a:lumOff val="50000"/>
                  <a:alpha val="45000"/>
                </a:schemeClr>
              </a:gs>
              <a:gs pos="0">
                <a:srgbClr val="DCE1E7"/>
              </a:gs>
              <a:gs pos="82000">
                <a:srgbClr val="DCE1E7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0" name="Freeform 5"/>
          <p:cNvSpPr>
            <a:spLocks/>
          </p:cNvSpPr>
          <p:nvPr/>
        </p:nvSpPr>
        <p:spPr bwMode="auto">
          <a:xfrm>
            <a:off x="7753702" y="1417407"/>
            <a:ext cx="4029342" cy="4473827"/>
          </a:xfrm>
          <a:custGeom>
            <a:avLst/>
            <a:gdLst>
              <a:gd name="T0" fmla="*/ 3027 w 8349"/>
              <a:gd name="T1" fmla="*/ 0 h 9270"/>
              <a:gd name="T2" fmla="*/ 8349 w 8349"/>
              <a:gd name="T3" fmla="*/ 0 h 9270"/>
              <a:gd name="T4" fmla="*/ 5438 w 8349"/>
              <a:gd name="T5" fmla="*/ 9270 h 9270"/>
              <a:gd name="T6" fmla="*/ 0 w 8349"/>
              <a:gd name="T7" fmla="*/ 9270 h 9270"/>
              <a:gd name="T8" fmla="*/ 3027 w 8349"/>
              <a:gd name="T9" fmla="*/ 0 h 9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9" h="9270">
                <a:moveTo>
                  <a:pt x="3027" y="0"/>
                </a:moveTo>
                <a:lnTo>
                  <a:pt x="8349" y="0"/>
                </a:lnTo>
                <a:lnTo>
                  <a:pt x="5438" y="9270"/>
                </a:lnTo>
                <a:lnTo>
                  <a:pt x="0" y="9270"/>
                </a:lnTo>
                <a:lnTo>
                  <a:pt x="3027" y="0"/>
                </a:lnTo>
                <a:close/>
              </a:path>
            </a:pathLst>
          </a:custGeom>
          <a:gradFill flip="none" rotWithShape="1">
            <a:gsLst>
              <a:gs pos="11000">
                <a:srgbClr val="E5E8ED"/>
              </a:gs>
              <a:gs pos="0">
                <a:srgbClr val="E6E9EE"/>
              </a:gs>
              <a:gs pos="100000">
                <a:srgbClr val="E5E8ED"/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" name="Freeform 7"/>
          <p:cNvSpPr>
            <a:spLocks/>
          </p:cNvSpPr>
          <p:nvPr/>
        </p:nvSpPr>
        <p:spPr bwMode="auto">
          <a:xfrm>
            <a:off x="7769628" y="2199554"/>
            <a:ext cx="2624936" cy="1460872"/>
          </a:xfrm>
          <a:custGeom>
            <a:avLst/>
            <a:gdLst>
              <a:gd name="T0" fmla="*/ 0 w 5438"/>
              <a:gd name="T1" fmla="*/ 3028 h 3028"/>
              <a:gd name="T2" fmla="*/ 1463 w 5438"/>
              <a:gd name="T3" fmla="*/ 3028 h 3028"/>
              <a:gd name="T4" fmla="*/ 4002 w 5438"/>
              <a:gd name="T5" fmla="*/ 3028 h 3028"/>
              <a:gd name="T6" fmla="*/ 5438 w 5438"/>
              <a:gd name="T7" fmla="*/ 1555 h 3028"/>
              <a:gd name="T8" fmla="*/ 4937 w 5438"/>
              <a:gd name="T9" fmla="*/ 0 h 3028"/>
              <a:gd name="T10" fmla="*/ 926 w 5438"/>
              <a:gd name="T11" fmla="*/ 0 h 3028"/>
              <a:gd name="T12" fmla="*/ 0 w 5438"/>
              <a:gd name="T13" fmla="*/ 3028 h 3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38" h="3028">
                <a:moveTo>
                  <a:pt x="0" y="3028"/>
                </a:moveTo>
                <a:lnTo>
                  <a:pt x="1463" y="3028"/>
                </a:lnTo>
                <a:lnTo>
                  <a:pt x="4002" y="3028"/>
                </a:lnTo>
                <a:lnTo>
                  <a:pt x="5438" y="1555"/>
                </a:lnTo>
                <a:lnTo>
                  <a:pt x="4937" y="0"/>
                </a:lnTo>
                <a:lnTo>
                  <a:pt x="926" y="0"/>
                </a:lnTo>
                <a:lnTo>
                  <a:pt x="0" y="3028"/>
                </a:lnTo>
                <a:close/>
              </a:path>
            </a:pathLst>
          </a:custGeom>
          <a:gradFill flip="none" rotWithShape="1">
            <a:gsLst>
              <a:gs pos="40000">
                <a:schemeClr val="bg1">
                  <a:lumMod val="65000"/>
                </a:schemeClr>
              </a:gs>
              <a:gs pos="87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220FA3-AF51-456B-9C47-646C1B832C62}"/>
              </a:ext>
            </a:extLst>
          </p:cNvPr>
          <p:cNvSpPr txBox="1"/>
          <p:nvPr/>
        </p:nvSpPr>
        <p:spPr>
          <a:xfrm rot="156748">
            <a:off x="2035935" y="2079898"/>
            <a:ext cx="1560173" cy="153888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scene3d>
            <a:camera prst="orthographicFront">
              <a:rot lat="3000000" lon="0" rev="21299999"/>
            </a:camera>
            <a:lightRig rig="threePt" dir="t"/>
          </a:scene3d>
        </p:spPr>
        <p:txBody>
          <a:bodyPr wrap="square" lIns="0" tIns="0" rIns="0" bIns="0" rtlCol="0" anchor="b" anchorCtr="0">
            <a:spAutoFit/>
            <a:scene3d>
              <a:camera prst="perspectiveRelaxed"/>
              <a:lightRig rig="threePt" dir="t"/>
            </a:scene3d>
          </a:bodyPr>
          <a:lstStyle/>
          <a:p>
            <a:pPr algn="ctr"/>
            <a:r>
              <a:rPr lang="en-US" sz="10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5220FA3-AF51-456B-9C47-646C1B832C62}"/>
              </a:ext>
            </a:extLst>
          </p:cNvPr>
          <p:cNvSpPr txBox="1"/>
          <p:nvPr/>
        </p:nvSpPr>
        <p:spPr>
          <a:xfrm rot="16200000">
            <a:off x="1970261" y="2775051"/>
            <a:ext cx="671659" cy="3077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lIns="0" tIns="0" rIns="0" bIns="0" rtlCol="0" anchor="b" anchorCtr="0">
            <a:spAutoFit/>
            <a:scene3d>
              <a:camera prst="perspectiveContrastingLeftFacing"/>
              <a:lightRig rig="threePt" dir="t"/>
            </a:scene3d>
          </a:bodyPr>
          <a:lstStyle/>
          <a:p>
            <a:pPr algn="ctr"/>
            <a:r>
              <a:rPr lang="en-US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STEP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220FA3-AF51-456B-9C47-646C1B832C62}"/>
              </a:ext>
            </a:extLst>
          </p:cNvPr>
          <p:cNvSpPr txBox="1"/>
          <p:nvPr/>
        </p:nvSpPr>
        <p:spPr>
          <a:xfrm>
            <a:off x="5360213" y="2079897"/>
            <a:ext cx="1560173" cy="153888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scene3d>
            <a:camera prst="orthographicFront">
              <a:rot lat="3000000" lon="0" rev="21593999"/>
            </a:camera>
            <a:lightRig rig="threePt" dir="t"/>
          </a:scene3d>
        </p:spPr>
        <p:txBody>
          <a:bodyPr wrap="square" lIns="0" tIns="0" rIns="0" bIns="0" rtlCol="0" anchor="b" anchorCtr="0">
            <a:spAutoFit/>
            <a:scene3d>
              <a:camera prst="perspectiveRelaxed"/>
              <a:lightRig rig="threePt" dir="t"/>
            </a:scene3d>
          </a:bodyPr>
          <a:lstStyle/>
          <a:p>
            <a:pPr algn="ctr"/>
            <a:r>
              <a:rPr lang="en-US" sz="10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5220FA3-AF51-456B-9C47-646C1B832C62}"/>
              </a:ext>
            </a:extLst>
          </p:cNvPr>
          <p:cNvSpPr txBox="1"/>
          <p:nvPr/>
        </p:nvSpPr>
        <p:spPr>
          <a:xfrm rot="16200000">
            <a:off x="5221912" y="2775051"/>
            <a:ext cx="671659" cy="3077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lIns="0" tIns="0" rIns="0" bIns="0" rtlCol="0" anchor="b" anchorCtr="0">
            <a:spAutoFit/>
            <a:scene3d>
              <a:camera prst="perspectiveContrastingLeftFacing"/>
              <a:lightRig rig="threePt" dir="t"/>
            </a:scene3d>
          </a:bodyPr>
          <a:lstStyle/>
          <a:p>
            <a:pPr algn="ctr"/>
            <a:r>
              <a:rPr lang="en-US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STEP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5220FA3-AF51-456B-9C47-646C1B832C62}"/>
              </a:ext>
            </a:extLst>
          </p:cNvPr>
          <p:cNvSpPr txBox="1"/>
          <p:nvPr/>
        </p:nvSpPr>
        <p:spPr>
          <a:xfrm>
            <a:off x="8515800" y="2079897"/>
            <a:ext cx="1560173" cy="153888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scene3d>
            <a:camera prst="orthographicFront">
              <a:rot lat="3000000" lon="0" rev="21593999"/>
            </a:camera>
            <a:lightRig rig="threePt" dir="t"/>
          </a:scene3d>
        </p:spPr>
        <p:txBody>
          <a:bodyPr wrap="square" lIns="0" tIns="0" rIns="0" bIns="0" rtlCol="0" anchor="b" anchorCtr="0">
            <a:spAutoFit/>
            <a:scene3d>
              <a:camera prst="perspectiveRelaxed"/>
              <a:lightRig rig="threePt" dir="t"/>
            </a:scene3d>
          </a:bodyPr>
          <a:lstStyle/>
          <a:p>
            <a:pPr algn="ctr"/>
            <a:r>
              <a:rPr lang="en-US" sz="10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5220FA3-AF51-456B-9C47-646C1B832C62}"/>
              </a:ext>
            </a:extLst>
          </p:cNvPr>
          <p:cNvSpPr txBox="1"/>
          <p:nvPr/>
        </p:nvSpPr>
        <p:spPr>
          <a:xfrm rot="16200000">
            <a:off x="8377499" y="2775051"/>
            <a:ext cx="671659" cy="3077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lIns="0" tIns="0" rIns="0" bIns="0" rtlCol="0" anchor="b" anchorCtr="0">
            <a:spAutoFit/>
            <a:scene3d>
              <a:camera prst="perspectiveContrastingLeftFacing"/>
              <a:lightRig rig="threePt" dir="t"/>
            </a:scene3d>
          </a:bodyPr>
          <a:lstStyle/>
          <a:p>
            <a:pPr algn="ctr"/>
            <a:r>
              <a:rPr lang="en-US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STEP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DF0B8DA-0A4F-EE28-24B2-A65BB2CD5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dirty="0"/>
              <a:t>Three Steps of Extractive Summarization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457849-9321-F3EA-CF1B-CF5DBF36B580}"/>
              </a:ext>
            </a:extLst>
          </p:cNvPr>
          <p:cNvSpPr txBox="1">
            <a:spLocks/>
          </p:cNvSpPr>
          <p:nvPr/>
        </p:nvSpPr>
        <p:spPr>
          <a:xfrm>
            <a:off x="2074422" y="4027808"/>
            <a:ext cx="2437968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kern="0" dirty="0">
                <a:latin typeface="Arial" pitchFamily="34" charset="0"/>
                <a:cs typeface="Arial" pitchFamily="34" charset="0"/>
              </a:rPr>
              <a:t>REPRESENTATION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75F603-32DD-C03B-C27A-7D5FC89B8DF7}"/>
              </a:ext>
            </a:extLst>
          </p:cNvPr>
          <p:cNvSpPr txBox="1">
            <a:spLocks/>
          </p:cNvSpPr>
          <p:nvPr/>
        </p:nvSpPr>
        <p:spPr>
          <a:xfrm>
            <a:off x="5250625" y="4027808"/>
            <a:ext cx="2437968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kern="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SENTENCE SCORING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922A67-31B0-696E-D73A-4D367008F403}"/>
              </a:ext>
            </a:extLst>
          </p:cNvPr>
          <p:cNvSpPr txBox="1">
            <a:spLocks/>
          </p:cNvSpPr>
          <p:nvPr/>
        </p:nvSpPr>
        <p:spPr>
          <a:xfrm>
            <a:off x="8530981" y="4027808"/>
            <a:ext cx="2624935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kern="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SENTENCE SELECTION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0DA59AD-2798-A561-83BA-0E094FCA92D6}"/>
              </a:ext>
            </a:extLst>
          </p:cNvPr>
          <p:cNvGrpSpPr/>
          <p:nvPr/>
        </p:nvGrpSpPr>
        <p:grpSpPr>
          <a:xfrm>
            <a:off x="2600072" y="4872727"/>
            <a:ext cx="722405" cy="485682"/>
            <a:chOff x="2600072" y="4872727"/>
            <a:chExt cx="722405" cy="485682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8055B84-282F-FF9F-EC83-17D2DCC8FFA4}"/>
                </a:ext>
              </a:extLst>
            </p:cNvPr>
            <p:cNvCxnSpPr>
              <a:cxnSpLocks/>
            </p:cNvCxnSpPr>
            <p:nvPr/>
          </p:nvCxnSpPr>
          <p:spPr>
            <a:xfrm>
              <a:off x="2600072" y="5358409"/>
              <a:ext cx="722405" cy="0"/>
            </a:xfrm>
            <a:prstGeom prst="line">
              <a:avLst/>
            </a:prstGeom>
            <a:ln w="25400">
              <a:solidFill>
                <a:srgbClr val="FF44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phic 20" descr="Research">
              <a:extLst>
                <a:ext uri="{FF2B5EF4-FFF2-40B4-BE49-F238E27FC236}">
                  <a16:creationId xmlns:a16="http://schemas.microsoft.com/office/drawing/2014/main" id="{11A4D541-94D6-A0FF-CA5C-4CF4B3679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33387" y="4872727"/>
              <a:ext cx="455774" cy="455774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8C09263-1574-3D46-FD4A-C0CFCC3C1387}"/>
              </a:ext>
            </a:extLst>
          </p:cNvPr>
          <p:cNvGrpSpPr/>
          <p:nvPr/>
        </p:nvGrpSpPr>
        <p:grpSpPr>
          <a:xfrm>
            <a:off x="5854772" y="4829603"/>
            <a:ext cx="722405" cy="528806"/>
            <a:chOff x="6070844" y="5367628"/>
            <a:chExt cx="722405" cy="528806"/>
          </a:xfrm>
          <a:solidFill>
            <a:srgbClr val="A6A6A6"/>
          </a:solidFill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6394F9-7581-FEEA-EF8D-DAEFDE5BF62B}"/>
                </a:ext>
              </a:extLst>
            </p:cNvPr>
            <p:cNvCxnSpPr>
              <a:cxnSpLocks/>
            </p:cNvCxnSpPr>
            <p:nvPr/>
          </p:nvCxnSpPr>
          <p:spPr>
            <a:xfrm>
              <a:off x="6070844" y="5896434"/>
              <a:ext cx="722405" cy="0"/>
            </a:xfrm>
            <a:prstGeom prst="line">
              <a:avLst/>
            </a:prstGeom>
            <a:grpFill/>
            <a:ln w="254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Graphic 24" descr="Gears">
              <a:extLst>
                <a:ext uri="{FF2B5EF4-FFF2-40B4-BE49-F238E27FC236}">
                  <a16:creationId xmlns:a16="http://schemas.microsoft.com/office/drawing/2014/main" id="{87EDB595-70C1-7E5A-4EE5-D360AA799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98424" y="5367628"/>
              <a:ext cx="467244" cy="467244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47BB96-2E40-45D4-25CB-B95E33A979D5}"/>
              </a:ext>
            </a:extLst>
          </p:cNvPr>
          <p:cNvGrpSpPr/>
          <p:nvPr/>
        </p:nvGrpSpPr>
        <p:grpSpPr>
          <a:xfrm>
            <a:off x="9010359" y="4872727"/>
            <a:ext cx="722405" cy="485682"/>
            <a:chOff x="2894641" y="5410752"/>
            <a:chExt cx="722405" cy="485682"/>
          </a:xfrm>
          <a:solidFill>
            <a:srgbClr val="A6A6A6"/>
          </a:solidFill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9EE93A7-53A2-FF79-9865-078ADA05B627}"/>
                </a:ext>
              </a:extLst>
            </p:cNvPr>
            <p:cNvCxnSpPr>
              <a:cxnSpLocks/>
            </p:cNvCxnSpPr>
            <p:nvPr/>
          </p:nvCxnSpPr>
          <p:spPr>
            <a:xfrm>
              <a:off x="2894641" y="5896434"/>
              <a:ext cx="722405" cy="0"/>
            </a:xfrm>
            <a:prstGeom prst="line">
              <a:avLst/>
            </a:prstGeom>
            <a:grpFill/>
            <a:ln w="254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Graphic 27" descr="Head with gears">
              <a:extLst>
                <a:ext uri="{FF2B5EF4-FFF2-40B4-BE49-F238E27FC236}">
                  <a16:creationId xmlns:a16="http://schemas.microsoft.com/office/drawing/2014/main" id="{BBD10572-83BC-0A09-6E14-80ED09FC7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43783" y="5410752"/>
              <a:ext cx="424120" cy="424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878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/>
          </p:cNvSpPr>
          <p:nvPr/>
        </p:nvSpPr>
        <p:spPr bwMode="auto">
          <a:xfrm>
            <a:off x="1387235" y="3660426"/>
            <a:ext cx="706546" cy="553075"/>
          </a:xfrm>
          <a:custGeom>
            <a:avLst/>
            <a:gdLst>
              <a:gd name="T0" fmla="*/ 1075 w 1463"/>
              <a:gd name="T1" fmla="*/ 1144 h 1144"/>
              <a:gd name="T2" fmla="*/ 1463 w 1463"/>
              <a:gd name="T3" fmla="*/ 0 h 1144"/>
              <a:gd name="T4" fmla="*/ 0 w 1463"/>
              <a:gd name="T5" fmla="*/ 0 h 1144"/>
              <a:gd name="T6" fmla="*/ 1075 w 1463"/>
              <a:gd name="T7" fmla="*/ 1144 h 1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3" h="1144">
                <a:moveTo>
                  <a:pt x="1075" y="1144"/>
                </a:moveTo>
                <a:lnTo>
                  <a:pt x="1463" y="0"/>
                </a:lnTo>
                <a:lnTo>
                  <a:pt x="0" y="0"/>
                </a:lnTo>
                <a:lnTo>
                  <a:pt x="1075" y="1144"/>
                </a:lnTo>
                <a:close/>
              </a:path>
            </a:pathLst>
          </a:custGeom>
          <a:gradFill>
            <a:gsLst>
              <a:gs pos="300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>
            <a:off x="1335700" y="1417407"/>
            <a:ext cx="4029342" cy="4473828"/>
          </a:xfrm>
          <a:custGeom>
            <a:avLst/>
            <a:gdLst>
              <a:gd name="T0" fmla="*/ 3027 w 8349"/>
              <a:gd name="T1" fmla="*/ 0 h 9270"/>
              <a:gd name="T2" fmla="*/ 8349 w 8349"/>
              <a:gd name="T3" fmla="*/ 0 h 9270"/>
              <a:gd name="T4" fmla="*/ 5438 w 8349"/>
              <a:gd name="T5" fmla="*/ 9270 h 9270"/>
              <a:gd name="T6" fmla="*/ 0 w 8349"/>
              <a:gd name="T7" fmla="*/ 9270 h 9270"/>
              <a:gd name="T8" fmla="*/ 3027 w 8349"/>
              <a:gd name="T9" fmla="*/ 0 h 9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9" h="9270">
                <a:moveTo>
                  <a:pt x="3027" y="0"/>
                </a:moveTo>
                <a:lnTo>
                  <a:pt x="8349" y="0"/>
                </a:lnTo>
                <a:lnTo>
                  <a:pt x="5438" y="9270"/>
                </a:lnTo>
                <a:lnTo>
                  <a:pt x="0" y="9270"/>
                </a:lnTo>
                <a:lnTo>
                  <a:pt x="3027" y="0"/>
                </a:lnTo>
                <a:close/>
              </a:path>
            </a:pathLst>
          </a:custGeom>
          <a:gradFill>
            <a:gsLst>
              <a:gs pos="62808">
                <a:schemeClr val="tx1">
                  <a:lumMod val="50000"/>
                  <a:lumOff val="50000"/>
                  <a:alpha val="64000"/>
                </a:schemeClr>
              </a:gs>
              <a:gs pos="34000">
                <a:schemeClr val="tx1">
                  <a:lumMod val="50000"/>
                  <a:lumOff val="50000"/>
                  <a:alpha val="45000"/>
                </a:schemeClr>
              </a:gs>
              <a:gs pos="0">
                <a:srgbClr val="DCE1E7"/>
              </a:gs>
              <a:gs pos="82000">
                <a:srgbClr val="DCE1E7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371309" y="1417407"/>
            <a:ext cx="4029342" cy="4473827"/>
          </a:xfrm>
          <a:custGeom>
            <a:avLst/>
            <a:gdLst>
              <a:gd name="T0" fmla="*/ 3027 w 8349"/>
              <a:gd name="T1" fmla="*/ 0 h 9270"/>
              <a:gd name="T2" fmla="*/ 8349 w 8349"/>
              <a:gd name="T3" fmla="*/ 0 h 9270"/>
              <a:gd name="T4" fmla="*/ 5438 w 8349"/>
              <a:gd name="T5" fmla="*/ 9270 h 9270"/>
              <a:gd name="T6" fmla="*/ 0 w 8349"/>
              <a:gd name="T7" fmla="*/ 9270 h 9270"/>
              <a:gd name="T8" fmla="*/ 3027 w 8349"/>
              <a:gd name="T9" fmla="*/ 0 h 9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9" h="9270">
                <a:moveTo>
                  <a:pt x="3027" y="0"/>
                </a:moveTo>
                <a:lnTo>
                  <a:pt x="8349" y="0"/>
                </a:lnTo>
                <a:lnTo>
                  <a:pt x="5438" y="9270"/>
                </a:lnTo>
                <a:lnTo>
                  <a:pt x="0" y="9270"/>
                </a:lnTo>
                <a:lnTo>
                  <a:pt x="3027" y="0"/>
                </a:lnTo>
                <a:close/>
              </a:path>
            </a:pathLst>
          </a:custGeom>
          <a:gradFill flip="none" rotWithShape="1">
            <a:gsLst>
              <a:gs pos="11000">
                <a:srgbClr val="E5E8ED"/>
              </a:gs>
              <a:gs pos="0">
                <a:srgbClr val="E6E9EE"/>
              </a:gs>
              <a:gs pos="100000">
                <a:srgbClr val="E5E8ED"/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1387235" y="2199554"/>
            <a:ext cx="2624936" cy="1460872"/>
          </a:xfrm>
          <a:custGeom>
            <a:avLst/>
            <a:gdLst>
              <a:gd name="T0" fmla="*/ 0 w 5438"/>
              <a:gd name="T1" fmla="*/ 3028 h 3028"/>
              <a:gd name="T2" fmla="*/ 1463 w 5438"/>
              <a:gd name="T3" fmla="*/ 3028 h 3028"/>
              <a:gd name="T4" fmla="*/ 4002 w 5438"/>
              <a:gd name="T5" fmla="*/ 3028 h 3028"/>
              <a:gd name="T6" fmla="*/ 5438 w 5438"/>
              <a:gd name="T7" fmla="*/ 1555 h 3028"/>
              <a:gd name="T8" fmla="*/ 4937 w 5438"/>
              <a:gd name="T9" fmla="*/ 0 h 3028"/>
              <a:gd name="T10" fmla="*/ 926 w 5438"/>
              <a:gd name="T11" fmla="*/ 0 h 3028"/>
              <a:gd name="T12" fmla="*/ 0 w 5438"/>
              <a:gd name="T13" fmla="*/ 3028 h 3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38" h="3028">
                <a:moveTo>
                  <a:pt x="0" y="3028"/>
                </a:moveTo>
                <a:lnTo>
                  <a:pt x="1463" y="3028"/>
                </a:lnTo>
                <a:lnTo>
                  <a:pt x="4002" y="3028"/>
                </a:lnTo>
                <a:lnTo>
                  <a:pt x="5438" y="1555"/>
                </a:lnTo>
                <a:lnTo>
                  <a:pt x="4937" y="0"/>
                </a:lnTo>
                <a:lnTo>
                  <a:pt x="926" y="0"/>
                </a:lnTo>
                <a:lnTo>
                  <a:pt x="0" y="3028"/>
                </a:lnTo>
                <a:close/>
              </a:path>
            </a:pathLst>
          </a:custGeom>
          <a:gradFill flip="none" rotWithShape="1">
            <a:gsLst>
              <a:gs pos="40000">
                <a:schemeClr val="bg1">
                  <a:lumMod val="65000"/>
                </a:schemeClr>
              </a:gs>
              <a:gs pos="87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" name="Freeform 6"/>
          <p:cNvSpPr>
            <a:spLocks/>
          </p:cNvSpPr>
          <p:nvPr/>
        </p:nvSpPr>
        <p:spPr bwMode="auto">
          <a:xfrm>
            <a:off x="4578432" y="3660426"/>
            <a:ext cx="706546" cy="553075"/>
          </a:xfrm>
          <a:custGeom>
            <a:avLst/>
            <a:gdLst>
              <a:gd name="T0" fmla="*/ 1075 w 1463"/>
              <a:gd name="T1" fmla="*/ 1144 h 1144"/>
              <a:gd name="T2" fmla="*/ 1463 w 1463"/>
              <a:gd name="T3" fmla="*/ 0 h 1144"/>
              <a:gd name="T4" fmla="*/ 0 w 1463"/>
              <a:gd name="T5" fmla="*/ 0 h 1144"/>
              <a:gd name="T6" fmla="*/ 1075 w 1463"/>
              <a:gd name="T7" fmla="*/ 1144 h 1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3" h="1144">
                <a:moveTo>
                  <a:pt x="1075" y="1144"/>
                </a:moveTo>
                <a:lnTo>
                  <a:pt x="1463" y="0"/>
                </a:lnTo>
                <a:lnTo>
                  <a:pt x="0" y="0"/>
                </a:lnTo>
                <a:lnTo>
                  <a:pt x="1075" y="1144"/>
                </a:lnTo>
                <a:close/>
              </a:path>
            </a:pathLst>
          </a:custGeom>
          <a:gradFill>
            <a:gsLst>
              <a:gs pos="3000">
                <a:srgbClr val="67214C"/>
              </a:gs>
              <a:gs pos="100000">
                <a:srgbClr val="5E1C45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>
            <a:off x="4526897" y="1417407"/>
            <a:ext cx="4029342" cy="4473828"/>
          </a:xfrm>
          <a:custGeom>
            <a:avLst/>
            <a:gdLst>
              <a:gd name="T0" fmla="*/ 3027 w 8349"/>
              <a:gd name="T1" fmla="*/ 0 h 9270"/>
              <a:gd name="T2" fmla="*/ 8349 w 8349"/>
              <a:gd name="T3" fmla="*/ 0 h 9270"/>
              <a:gd name="T4" fmla="*/ 5438 w 8349"/>
              <a:gd name="T5" fmla="*/ 9270 h 9270"/>
              <a:gd name="T6" fmla="*/ 0 w 8349"/>
              <a:gd name="T7" fmla="*/ 9270 h 9270"/>
              <a:gd name="T8" fmla="*/ 3027 w 8349"/>
              <a:gd name="T9" fmla="*/ 0 h 9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9" h="9270">
                <a:moveTo>
                  <a:pt x="3027" y="0"/>
                </a:moveTo>
                <a:lnTo>
                  <a:pt x="8349" y="0"/>
                </a:lnTo>
                <a:lnTo>
                  <a:pt x="5438" y="9270"/>
                </a:lnTo>
                <a:lnTo>
                  <a:pt x="0" y="9270"/>
                </a:lnTo>
                <a:lnTo>
                  <a:pt x="3027" y="0"/>
                </a:lnTo>
                <a:close/>
              </a:path>
            </a:pathLst>
          </a:custGeom>
          <a:gradFill>
            <a:gsLst>
              <a:gs pos="62808">
                <a:schemeClr val="tx1">
                  <a:lumMod val="50000"/>
                  <a:lumOff val="50000"/>
                  <a:alpha val="64000"/>
                </a:schemeClr>
              </a:gs>
              <a:gs pos="34000">
                <a:schemeClr val="tx1">
                  <a:lumMod val="50000"/>
                  <a:lumOff val="50000"/>
                  <a:alpha val="45000"/>
                </a:schemeClr>
              </a:gs>
              <a:gs pos="0">
                <a:srgbClr val="DCE1E7"/>
              </a:gs>
              <a:gs pos="82000">
                <a:srgbClr val="DCE1E7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>
            <a:off x="4562506" y="1417407"/>
            <a:ext cx="4029342" cy="4473827"/>
          </a:xfrm>
          <a:custGeom>
            <a:avLst/>
            <a:gdLst>
              <a:gd name="T0" fmla="*/ 3027 w 8349"/>
              <a:gd name="T1" fmla="*/ 0 h 9270"/>
              <a:gd name="T2" fmla="*/ 8349 w 8349"/>
              <a:gd name="T3" fmla="*/ 0 h 9270"/>
              <a:gd name="T4" fmla="*/ 5438 w 8349"/>
              <a:gd name="T5" fmla="*/ 9270 h 9270"/>
              <a:gd name="T6" fmla="*/ 0 w 8349"/>
              <a:gd name="T7" fmla="*/ 9270 h 9270"/>
              <a:gd name="T8" fmla="*/ 3027 w 8349"/>
              <a:gd name="T9" fmla="*/ 0 h 9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9" h="9270">
                <a:moveTo>
                  <a:pt x="3027" y="0"/>
                </a:moveTo>
                <a:lnTo>
                  <a:pt x="8349" y="0"/>
                </a:lnTo>
                <a:lnTo>
                  <a:pt x="5438" y="9270"/>
                </a:lnTo>
                <a:lnTo>
                  <a:pt x="0" y="9270"/>
                </a:lnTo>
                <a:lnTo>
                  <a:pt x="3027" y="0"/>
                </a:lnTo>
                <a:close/>
              </a:path>
            </a:pathLst>
          </a:custGeom>
          <a:gradFill flip="none" rotWithShape="1">
            <a:gsLst>
              <a:gs pos="11000">
                <a:srgbClr val="E5E8ED"/>
              </a:gs>
              <a:gs pos="0">
                <a:srgbClr val="E6E9EE"/>
              </a:gs>
              <a:gs pos="100000">
                <a:srgbClr val="E5E8ED"/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4" name="Freeform 7"/>
          <p:cNvSpPr>
            <a:spLocks/>
          </p:cNvSpPr>
          <p:nvPr/>
        </p:nvSpPr>
        <p:spPr bwMode="auto">
          <a:xfrm>
            <a:off x="4578432" y="2199554"/>
            <a:ext cx="2624936" cy="1460872"/>
          </a:xfrm>
          <a:custGeom>
            <a:avLst/>
            <a:gdLst>
              <a:gd name="T0" fmla="*/ 0 w 5438"/>
              <a:gd name="T1" fmla="*/ 3028 h 3028"/>
              <a:gd name="T2" fmla="*/ 1463 w 5438"/>
              <a:gd name="T3" fmla="*/ 3028 h 3028"/>
              <a:gd name="T4" fmla="*/ 4002 w 5438"/>
              <a:gd name="T5" fmla="*/ 3028 h 3028"/>
              <a:gd name="T6" fmla="*/ 5438 w 5438"/>
              <a:gd name="T7" fmla="*/ 1555 h 3028"/>
              <a:gd name="T8" fmla="*/ 4937 w 5438"/>
              <a:gd name="T9" fmla="*/ 0 h 3028"/>
              <a:gd name="T10" fmla="*/ 926 w 5438"/>
              <a:gd name="T11" fmla="*/ 0 h 3028"/>
              <a:gd name="T12" fmla="*/ 0 w 5438"/>
              <a:gd name="T13" fmla="*/ 3028 h 3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38" h="3028">
                <a:moveTo>
                  <a:pt x="0" y="3028"/>
                </a:moveTo>
                <a:lnTo>
                  <a:pt x="1463" y="3028"/>
                </a:lnTo>
                <a:lnTo>
                  <a:pt x="4002" y="3028"/>
                </a:lnTo>
                <a:lnTo>
                  <a:pt x="5438" y="1555"/>
                </a:lnTo>
                <a:lnTo>
                  <a:pt x="4937" y="0"/>
                </a:lnTo>
                <a:lnTo>
                  <a:pt x="926" y="0"/>
                </a:lnTo>
                <a:lnTo>
                  <a:pt x="0" y="3028"/>
                </a:lnTo>
                <a:close/>
              </a:path>
            </a:pathLst>
          </a:custGeom>
          <a:gradFill flip="none" rotWithShape="1">
            <a:gsLst>
              <a:gs pos="40000">
                <a:schemeClr val="accent2">
                  <a:lumMod val="70000"/>
                  <a:lumOff val="30000"/>
                </a:schemeClr>
              </a:gs>
              <a:gs pos="87000">
                <a:schemeClr val="accent2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8" name="Freeform 6"/>
          <p:cNvSpPr>
            <a:spLocks/>
          </p:cNvSpPr>
          <p:nvPr/>
        </p:nvSpPr>
        <p:spPr bwMode="auto">
          <a:xfrm>
            <a:off x="7769628" y="3660426"/>
            <a:ext cx="706546" cy="553075"/>
          </a:xfrm>
          <a:custGeom>
            <a:avLst/>
            <a:gdLst>
              <a:gd name="T0" fmla="*/ 1075 w 1463"/>
              <a:gd name="T1" fmla="*/ 1144 h 1144"/>
              <a:gd name="T2" fmla="*/ 1463 w 1463"/>
              <a:gd name="T3" fmla="*/ 0 h 1144"/>
              <a:gd name="T4" fmla="*/ 0 w 1463"/>
              <a:gd name="T5" fmla="*/ 0 h 1144"/>
              <a:gd name="T6" fmla="*/ 1075 w 1463"/>
              <a:gd name="T7" fmla="*/ 1144 h 1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3" h="1144">
                <a:moveTo>
                  <a:pt x="1075" y="1144"/>
                </a:moveTo>
                <a:lnTo>
                  <a:pt x="1463" y="0"/>
                </a:lnTo>
                <a:lnTo>
                  <a:pt x="0" y="0"/>
                </a:lnTo>
                <a:lnTo>
                  <a:pt x="1075" y="1144"/>
                </a:lnTo>
                <a:close/>
              </a:path>
            </a:pathLst>
          </a:custGeom>
          <a:gradFill>
            <a:gsLst>
              <a:gs pos="300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9" name="Freeform 5"/>
          <p:cNvSpPr>
            <a:spLocks/>
          </p:cNvSpPr>
          <p:nvPr/>
        </p:nvSpPr>
        <p:spPr bwMode="auto">
          <a:xfrm>
            <a:off x="7718093" y="1417407"/>
            <a:ext cx="4029342" cy="4473828"/>
          </a:xfrm>
          <a:custGeom>
            <a:avLst/>
            <a:gdLst>
              <a:gd name="T0" fmla="*/ 3027 w 8349"/>
              <a:gd name="T1" fmla="*/ 0 h 9270"/>
              <a:gd name="T2" fmla="*/ 8349 w 8349"/>
              <a:gd name="T3" fmla="*/ 0 h 9270"/>
              <a:gd name="T4" fmla="*/ 5438 w 8349"/>
              <a:gd name="T5" fmla="*/ 9270 h 9270"/>
              <a:gd name="T6" fmla="*/ 0 w 8349"/>
              <a:gd name="T7" fmla="*/ 9270 h 9270"/>
              <a:gd name="T8" fmla="*/ 3027 w 8349"/>
              <a:gd name="T9" fmla="*/ 0 h 9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9" h="9270">
                <a:moveTo>
                  <a:pt x="3027" y="0"/>
                </a:moveTo>
                <a:lnTo>
                  <a:pt x="8349" y="0"/>
                </a:lnTo>
                <a:lnTo>
                  <a:pt x="5438" y="9270"/>
                </a:lnTo>
                <a:lnTo>
                  <a:pt x="0" y="9270"/>
                </a:lnTo>
                <a:lnTo>
                  <a:pt x="3027" y="0"/>
                </a:lnTo>
                <a:close/>
              </a:path>
            </a:pathLst>
          </a:custGeom>
          <a:gradFill>
            <a:gsLst>
              <a:gs pos="62808">
                <a:schemeClr val="tx1">
                  <a:lumMod val="50000"/>
                  <a:lumOff val="50000"/>
                  <a:alpha val="64000"/>
                </a:schemeClr>
              </a:gs>
              <a:gs pos="34000">
                <a:schemeClr val="tx1">
                  <a:lumMod val="50000"/>
                  <a:lumOff val="50000"/>
                  <a:alpha val="45000"/>
                </a:schemeClr>
              </a:gs>
              <a:gs pos="0">
                <a:srgbClr val="DCE1E7"/>
              </a:gs>
              <a:gs pos="82000">
                <a:srgbClr val="DCE1E7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0" name="Freeform 5"/>
          <p:cNvSpPr>
            <a:spLocks/>
          </p:cNvSpPr>
          <p:nvPr/>
        </p:nvSpPr>
        <p:spPr bwMode="auto">
          <a:xfrm>
            <a:off x="7753702" y="1417407"/>
            <a:ext cx="4029342" cy="4473827"/>
          </a:xfrm>
          <a:custGeom>
            <a:avLst/>
            <a:gdLst>
              <a:gd name="T0" fmla="*/ 3027 w 8349"/>
              <a:gd name="T1" fmla="*/ 0 h 9270"/>
              <a:gd name="T2" fmla="*/ 8349 w 8349"/>
              <a:gd name="T3" fmla="*/ 0 h 9270"/>
              <a:gd name="T4" fmla="*/ 5438 w 8349"/>
              <a:gd name="T5" fmla="*/ 9270 h 9270"/>
              <a:gd name="T6" fmla="*/ 0 w 8349"/>
              <a:gd name="T7" fmla="*/ 9270 h 9270"/>
              <a:gd name="T8" fmla="*/ 3027 w 8349"/>
              <a:gd name="T9" fmla="*/ 0 h 9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9" h="9270">
                <a:moveTo>
                  <a:pt x="3027" y="0"/>
                </a:moveTo>
                <a:lnTo>
                  <a:pt x="8349" y="0"/>
                </a:lnTo>
                <a:lnTo>
                  <a:pt x="5438" y="9270"/>
                </a:lnTo>
                <a:lnTo>
                  <a:pt x="0" y="9270"/>
                </a:lnTo>
                <a:lnTo>
                  <a:pt x="3027" y="0"/>
                </a:lnTo>
                <a:close/>
              </a:path>
            </a:pathLst>
          </a:custGeom>
          <a:gradFill flip="none" rotWithShape="1">
            <a:gsLst>
              <a:gs pos="11000">
                <a:srgbClr val="E5E8ED"/>
              </a:gs>
              <a:gs pos="0">
                <a:srgbClr val="E6E9EE"/>
              </a:gs>
              <a:gs pos="100000">
                <a:srgbClr val="E5E8ED"/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" name="Freeform 7"/>
          <p:cNvSpPr>
            <a:spLocks/>
          </p:cNvSpPr>
          <p:nvPr/>
        </p:nvSpPr>
        <p:spPr bwMode="auto">
          <a:xfrm>
            <a:off x="7769628" y="2199554"/>
            <a:ext cx="2624936" cy="1460872"/>
          </a:xfrm>
          <a:custGeom>
            <a:avLst/>
            <a:gdLst>
              <a:gd name="T0" fmla="*/ 0 w 5438"/>
              <a:gd name="T1" fmla="*/ 3028 h 3028"/>
              <a:gd name="T2" fmla="*/ 1463 w 5438"/>
              <a:gd name="T3" fmla="*/ 3028 h 3028"/>
              <a:gd name="T4" fmla="*/ 4002 w 5438"/>
              <a:gd name="T5" fmla="*/ 3028 h 3028"/>
              <a:gd name="T6" fmla="*/ 5438 w 5438"/>
              <a:gd name="T7" fmla="*/ 1555 h 3028"/>
              <a:gd name="T8" fmla="*/ 4937 w 5438"/>
              <a:gd name="T9" fmla="*/ 0 h 3028"/>
              <a:gd name="T10" fmla="*/ 926 w 5438"/>
              <a:gd name="T11" fmla="*/ 0 h 3028"/>
              <a:gd name="T12" fmla="*/ 0 w 5438"/>
              <a:gd name="T13" fmla="*/ 3028 h 3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38" h="3028">
                <a:moveTo>
                  <a:pt x="0" y="3028"/>
                </a:moveTo>
                <a:lnTo>
                  <a:pt x="1463" y="3028"/>
                </a:lnTo>
                <a:lnTo>
                  <a:pt x="4002" y="3028"/>
                </a:lnTo>
                <a:lnTo>
                  <a:pt x="5438" y="1555"/>
                </a:lnTo>
                <a:lnTo>
                  <a:pt x="4937" y="0"/>
                </a:lnTo>
                <a:lnTo>
                  <a:pt x="926" y="0"/>
                </a:lnTo>
                <a:lnTo>
                  <a:pt x="0" y="3028"/>
                </a:lnTo>
                <a:close/>
              </a:path>
            </a:pathLst>
          </a:custGeom>
          <a:gradFill flip="none" rotWithShape="1">
            <a:gsLst>
              <a:gs pos="40000">
                <a:schemeClr val="bg1">
                  <a:lumMod val="65000"/>
                </a:schemeClr>
              </a:gs>
              <a:gs pos="87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220FA3-AF51-456B-9C47-646C1B832C62}"/>
              </a:ext>
            </a:extLst>
          </p:cNvPr>
          <p:cNvSpPr txBox="1"/>
          <p:nvPr/>
        </p:nvSpPr>
        <p:spPr>
          <a:xfrm rot="156748">
            <a:off x="2035935" y="2079898"/>
            <a:ext cx="1560173" cy="153888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scene3d>
            <a:camera prst="orthographicFront">
              <a:rot lat="3000000" lon="0" rev="21299999"/>
            </a:camera>
            <a:lightRig rig="threePt" dir="t"/>
          </a:scene3d>
        </p:spPr>
        <p:txBody>
          <a:bodyPr wrap="square" lIns="0" tIns="0" rIns="0" bIns="0" rtlCol="0" anchor="b" anchorCtr="0">
            <a:spAutoFit/>
            <a:scene3d>
              <a:camera prst="perspectiveRelaxed"/>
              <a:lightRig rig="threePt" dir="t"/>
            </a:scene3d>
          </a:bodyPr>
          <a:lstStyle/>
          <a:p>
            <a:pPr algn="ctr"/>
            <a:r>
              <a:rPr lang="en-US" sz="10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5220FA3-AF51-456B-9C47-646C1B832C62}"/>
              </a:ext>
            </a:extLst>
          </p:cNvPr>
          <p:cNvSpPr txBox="1"/>
          <p:nvPr/>
        </p:nvSpPr>
        <p:spPr>
          <a:xfrm rot="16200000">
            <a:off x="1970261" y="2775051"/>
            <a:ext cx="671659" cy="3077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lIns="0" tIns="0" rIns="0" bIns="0" rtlCol="0" anchor="b" anchorCtr="0">
            <a:spAutoFit/>
            <a:scene3d>
              <a:camera prst="perspectiveContrastingLeftFacing"/>
              <a:lightRig rig="threePt" dir="t"/>
            </a:scene3d>
          </a:bodyPr>
          <a:lstStyle/>
          <a:p>
            <a:pPr algn="ctr"/>
            <a:r>
              <a:rPr lang="en-US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STEP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220FA3-AF51-456B-9C47-646C1B832C62}"/>
              </a:ext>
            </a:extLst>
          </p:cNvPr>
          <p:cNvSpPr txBox="1"/>
          <p:nvPr/>
        </p:nvSpPr>
        <p:spPr>
          <a:xfrm>
            <a:off x="5360213" y="2079897"/>
            <a:ext cx="1560173" cy="153888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scene3d>
            <a:camera prst="orthographicFront">
              <a:rot lat="3000000" lon="0" rev="21593999"/>
            </a:camera>
            <a:lightRig rig="threePt" dir="t"/>
          </a:scene3d>
        </p:spPr>
        <p:txBody>
          <a:bodyPr wrap="square" lIns="0" tIns="0" rIns="0" bIns="0" rtlCol="0" anchor="b" anchorCtr="0">
            <a:spAutoFit/>
            <a:scene3d>
              <a:camera prst="perspectiveRelaxed"/>
              <a:lightRig rig="threePt" dir="t"/>
            </a:scene3d>
          </a:bodyPr>
          <a:lstStyle/>
          <a:p>
            <a:pPr algn="ctr"/>
            <a:r>
              <a:rPr lang="en-US" sz="10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5220FA3-AF51-456B-9C47-646C1B832C62}"/>
              </a:ext>
            </a:extLst>
          </p:cNvPr>
          <p:cNvSpPr txBox="1"/>
          <p:nvPr/>
        </p:nvSpPr>
        <p:spPr>
          <a:xfrm rot="16200000">
            <a:off x="5221912" y="2775051"/>
            <a:ext cx="671659" cy="3077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lIns="0" tIns="0" rIns="0" bIns="0" rtlCol="0" anchor="b" anchorCtr="0">
            <a:spAutoFit/>
            <a:scene3d>
              <a:camera prst="perspectiveContrastingLeftFacing"/>
              <a:lightRig rig="threePt" dir="t"/>
            </a:scene3d>
          </a:bodyPr>
          <a:lstStyle/>
          <a:p>
            <a:pPr algn="ctr"/>
            <a:r>
              <a:rPr lang="en-US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STEP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5220FA3-AF51-456B-9C47-646C1B832C62}"/>
              </a:ext>
            </a:extLst>
          </p:cNvPr>
          <p:cNvSpPr txBox="1"/>
          <p:nvPr/>
        </p:nvSpPr>
        <p:spPr>
          <a:xfrm>
            <a:off x="8515800" y="2079897"/>
            <a:ext cx="1560173" cy="153888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scene3d>
            <a:camera prst="orthographicFront">
              <a:rot lat="3000000" lon="0" rev="21593999"/>
            </a:camera>
            <a:lightRig rig="threePt" dir="t"/>
          </a:scene3d>
        </p:spPr>
        <p:txBody>
          <a:bodyPr wrap="square" lIns="0" tIns="0" rIns="0" bIns="0" rtlCol="0" anchor="b" anchorCtr="0">
            <a:spAutoFit/>
            <a:scene3d>
              <a:camera prst="perspectiveRelaxed"/>
              <a:lightRig rig="threePt" dir="t"/>
            </a:scene3d>
          </a:bodyPr>
          <a:lstStyle/>
          <a:p>
            <a:pPr algn="ctr"/>
            <a:r>
              <a:rPr lang="en-US" sz="10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5220FA3-AF51-456B-9C47-646C1B832C62}"/>
              </a:ext>
            </a:extLst>
          </p:cNvPr>
          <p:cNvSpPr txBox="1"/>
          <p:nvPr/>
        </p:nvSpPr>
        <p:spPr>
          <a:xfrm rot="16200000">
            <a:off x="8377499" y="2775051"/>
            <a:ext cx="671659" cy="3077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lIns="0" tIns="0" rIns="0" bIns="0" rtlCol="0" anchor="b" anchorCtr="0">
            <a:spAutoFit/>
            <a:scene3d>
              <a:camera prst="perspectiveContrastingLeftFacing"/>
              <a:lightRig rig="threePt" dir="t"/>
            </a:scene3d>
          </a:bodyPr>
          <a:lstStyle/>
          <a:p>
            <a:pPr algn="ctr"/>
            <a:r>
              <a:rPr lang="en-US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STEP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5410711-701F-C838-E66E-49013C5F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dirty="0"/>
              <a:t>Three Steps of Extractive Summarization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79D85F-EBA5-A542-4889-BCC0DE367A1E}"/>
              </a:ext>
            </a:extLst>
          </p:cNvPr>
          <p:cNvSpPr txBox="1">
            <a:spLocks/>
          </p:cNvSpPr>
          <p:nvPr/>
        </p:nvSpPr>
        <p:spPr>
          <a:xfrm>
            <a:off x="2074422" y="4027808"/>
            <a:ext cx="2437968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kern="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REPRESENTATION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884307-1ED5-E854-F06A-F5A37250A228}"/>
              </a:ext>
            </a:extLst>
          </p:cNvPr>
          <p:cNvSpPr txBox="1">
            <a:spLocks/>
          </p:cNvSpPr>
          <p:nvPr/>
        </p:nvSpPr>
        <p:spPr>
          <a:xfrm>
            <a:off x="5250625" y="4027808"/>
            <a:ext cx="2437968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kern="0" dirty="0">
                <a:latin typeface="Arial" pitchFamily="34" charset="0"/>
                <a:cs typeface="Arial" pitchFamily="34" charset="0"/>
              </a:rPr>
              <a:t>SENTENCE SCORING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09EF79-56AA-E151-C196-80017C74E31F}"/>
              </a:ext>
            </a:extLst>
          </p:cNvPr>
          <p:cNvSpPr txBox="1">
            <a:spLocks/>
          </p:cNvSpPr>
          <p:nvPr/>
        </p:nvSpPr>
        <p:spPr>
          <a:xfrm>
            <a:off x="8530981" y="4027808"/>
            <a:ext cx="2624935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kern="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SENTENCE SELECTION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EAEE49-1C58-206D-E46A-BC233C7ED449}"/>
              </a:ext>
            </a:extLst>
          </p:cNvPr>
          <p:cNvGrpSpPr/>
          <p:nvPr/>
        </p:nvGrpSpPr>
        <p:grpSpPr>
          <a:xfrm>
            <a:off x="2600072" y="4872727"/>
            <a:ext cx="722405" cy="485682"/>
            <a:chOff x="2600072" y="4872727"/>
            <a:chExt cx="722405" cy="485682"/>
          </a:xfrm>
          <a:solidFill>
            <a:srgbClr val="A6A6A6"/>
          </a:solidFill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033155-9086-45C1-6616-325BFA7F5C56}"/>
                </a:ext>
              </a:extLst>
            </p:cNvPr>
            <p:cNvCxnSpPr>
              <a:cxnSpLocks/>
            </p:cNvCxnSpPr>
            <p:nvPr/>
          </p:nvCxnSpPr>
          <p:spPr>
            <a:xfrm>
              <a:off x="2600072" y="5358409"/>
              <a:ext cx="722405" cy="0"/>
            </a:xfrm>
            <a:prstGeom prst="line">
              <a:avLst/>
            </a:prstGeom>
            <a:grpFill/>
            <a:ln w="254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phic 14" descr="Research">
              <a:extLst>
                <a:ext uri="{FF2B5EF4-FFF2-40B4-BE49-F238E27FC236}">
                  <a16:creationId xmlns:a16="http://schemas.microsoft.com/office/drawing/2014/main" id="{DBD8D0AE-3A24-C140-D8E7-229BB6C64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33387" y="4872727"/>
              <a:ext cx="455774" cy="455774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1AC6F4-0B01-B601-43C4-551A2965B44C}"/>
              </a:ext>
            </a:extLst>
          </p:cNvPr>
          <p:cNvGrpSpPr/>
          <p:nvPr/>
        </p:nvGrpSpPr>
        <p:grpSpPr>
          <a:xfrm>
            <a:off x="5854772" y="4829603"/>
            <a:ext cx="722405" cy="528806"/>
            <a:chOff x="6070844" y="5367628"/>
            <a:chExt cx="722405" cy="52880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066B44C-CF89-4E97-EC9F-F9089A3624DF}"/>
                </a:ext>
              </a:extLst>
            </p:cNvPr>
            <p:cNvCxnSpPr>
              <a:cxnSpLocks/>
            </p:cNvCxnSpPr>
            <p:nvPr/>
          </p:nvCxnSpPr>
          <p:spPr>
            <a:xfrm>
              <a:off x="6070844" y="5896434"/>
              <a:ext cx="722405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Graphic 18" descr="Gears">
              <a:extLst>
                <a:ext uri="{FF2B5EF4-FFF2-40B4-BE49-F238E27FC236}">
                  <a16:creationId xmlns:a16="http://schemas.microsoft.com/office/drawing/2014/main" id="{9498E436-E0D3-CD1F-CAD2-A7EFCC532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98424" y="5367628"/>
              <a:ext cx="467244" cy="46724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37CA44-F990-EB3C-5DC6-A84855D31463}"/>
              </a:ext>
            </a:extLst>
          </p:cNvPr>
          <p:cNvGrpSpPr/>
          <p:nvPr/>
        </p:nvGrpSpPr>
        <p:grpSpPr>
          <a:xfrm>
            <a:off x="9010359" y="4872727"/>
            <a:ext cx="722405" cy="485682"/>
            <a:chOff x="2894641" y="5410752"/>
            <a:chExt cx="722405" cy="485682"/>
          </a:xfrm>
          <a:solidFill>
            <a:srgbClr val="A6A6A6"/>
          </a:solidFill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520AEFE-2EB3-AE66-15BB-24471474476B}"/>
                </a:ext>
              </a:extLst>
            </p:cNvPr>
            <p:cNvCxnSpPr>
              <a:cxnSpLocks/>
            </p:cNvCxnSpPr>
            <p:nvPr/>
          </p:nvCxnSpPr>
          <p:spPr>
            <a:xfrm>
              <a:off x="2894641" y="5896434"/>
              <a:ext cx="722405" cy="0"/>
            </a:xfrm>
            <a:prstGeom prst="line">
              <a:avLst/>
            </a:prstGeom>
            <a:grpFill/>
            <a:ln w="254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Graphic 22" descr="Head with gears">
              <a:extLst>
                <a:ext uri="{FF2B5EF4-FFF2-40B4-BE49-F238E27FC236}">
                  <a16:creationId xmlns:a16="http://schemas.microsoft.com/office/drawing/2014/main" id="{4649956E-A9C5-EB7B-EE70-9BACD8C4A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43783" y="5410752"/>
              <a:ext cx="424120" cy="424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873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/>
          </p:cNvSpPr>
          <p:nvPr/>
        </p:nvSpPr>
        <p:spPr bwMode="auto">
          <a:xfrm>
            <a:off x="1387235" y="3660426"/>
            <a:ext cx="706546" cy="553075"/>
          </a:xfrm>
          <a:custGeom>
            <a:avLst/>
            <a:gdLst>
              <a:gd name="T0" fmla="*/ 1075 w 1463"/>
              <a:gd name="T1" fmla="*/ 1144 h 1144"/>
              <a:gd name="T2" fmla="*/ 1463 w 1463"/>
              <a:gd name="T3" fmla="*/ 0 h 1144"/>
              <a:gd name="T4" fmla="*/ 0 w 1463"/>
              <a:gd name="T5" fmla="*/ 0 h 1144"/>
              <a:gd name="T6" fmla="*/ 1075 w 1463"/>
              <a:gd name="T7" fmla="*/ 1144 h 1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3" h="1144">
                <a:moveTo>
                  <a:pt x="1075" y="1144"/>
                </a:moveTo>
                <a:lnTo>
                  <a:pt x="1463" y="0"/>
                </a:lnTo>
                <a:lnTo>
                  <a:pt x="0" y="0"/>
                </a:lnTo>
                <a:lnTo>
                  <a:pt x="1075" y="1144"/>
                </a:lnTo>
                <a:close/>
              </a:path>
            </a:pathLst>
          </a:custGeom>
          <a:gradFill>
            <a:gsLst>
              <a:gs pos="300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>
            <a:off x="1335700" y="1417407"/>
            <a:ext cx="4029342" cy="4473828"/>
          </a:xfrm>
          <a:custGeom>
            <a:avLst/>
            <a:gdLst>
              <a:gd name="T0" fmla="*/ 3027 w 8349"/>
              <a:gd name="T1" fmla="*/ 0 h 9270"/>
              <a:gd name="T2" fmla="*/ 8349 w 8349"/>
              <a:gd name="T3" fmla="*/ 0 h 9270"/>
              <a:gd name="T4" fmla="*/ 5438 w 8349"/>
              <a:gd name="T5" fmla="*/ 9270 h 9270"/>
              <a:gd name="T6" fmla="*/ 0 w 8349"/>
              <a:gd name="T7" fmla="*/ 9270 h 9270"/>
              <a:gd name="T8" fmla="*/ 3027 w 8349"/>
              <a:gd name="T9" fmla="*/ 0 h 9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9" h="9270">
                <a:moveTo>
                  <a:pt x="3027" y="0"/>
                </a:moveTo>
                <a:lnTo>
                  <a:pt x="8349" y="0"/>
                </a:lnTo>
                <a:lnTo>
                  <a:pt x="5438" y="9270"/>
                </a:lnTo>
                <a:lnTo>
                  <a:pt x="0" y="9270"/>
                </a:lnTo>
                <a:lnTo>
                  <a:pt x="3027" y="0"/>
                </a:lnTo>
                <a:close/>
              </a:path>
            </a:pathLst>
          </a:custGeom>
          <a:gradFill>
            <a:gsLst>
              <a:gs pos="62808">
                <a:schemeClr val="tx1">
                  <a:lumMod val="50000"/>
                  <a:lumOff val="50000"/>
                  <a:alpha val="64000"/>
                </a:schemeClr>
              </a:gs>
              <a:gs pos="34000">
                <a:schemeClr val="tx1">
                  <a:lumMod val="50000"/>
                  <a:lumOff val="50000"/>
                  <a:alpha val="45000"/>
                </a:schemeClr>
              </a:gs>
              <a:gs pos="0">
                <a:srgbClr val="DCE1E7"/>
              </a:gs>
              <a:gs pos="82000">
                <a:srgbClr val="DCE1E7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371309" y="1417407"/>
            <a:ext cx="4029342" cy="4473827"/>
          </a:xfrm>
          <a:custGeom>
            <a:avLst/>
            <a:gdLst>
              <a:gd name="T0" fmla="*/ 3027 w 8349"/>
              <a:gd name="T1" fmla="*/ 0 h 9270"/>
              <a:gd name="T2" fmla="*/ 8349 w 8349"/>
              <a:gd name="T3" fmla="*/ 0 h 9270"/>
              <a:gd name="T4" fmla="*/ 5438 w 8349"/>
              <a:gd name="T5" fmla="*/ 9270 h 9270"/>
              <a:gd name="T6" fmla="*/ 0 w 8349"/>
              <a:gd name="T7" fmla="*/ 9270 h 9270"/>
              <a:gd name="T8" fmla="*/ 3027 w 8349"/>
              <a:gd name="T9" fmla="*/ 0 h 9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9" h="9270">
                <a:moveTo>
                  <a:pt x="3027" y="0"/>
                </a:moveTo>
                <a:lnTo>
                  <a:pt x="8349" y="0"/>
                </a:lnTo>
                <a:lnTo>
                  <a:pt x="5438" y="9270"/>
                </a:lnTo>
                <a:lnTo>
                  <a:pt x="0" y="9270"/>
                </a:lnTo>
                <a:lnTo>
                  <a:pt x="3027" y="0"/>
                </a:lnTo>
                <a:close/>
              </a:path>
            </a:pathLst>
          </a:custGeom>
          <a:gradFill flip="none" rotWithShape="1">
            <a:gsLst>
              <a:gs pos="11000">
                <a:srgbClr val="E5E8ED"/>
              </a:gs>
              <a:gs pos="0">
                <a:srgbClr val="E6E9EE"/>
              </a:gs>
              <a:gs pos="100000">
                <a:srgbClr val="E5E8ED"/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1387235" y="2199554"/>
            <a:ext cx="2624936" cy="1460872"/>
          </a:xfrm>
          <a:custGeom>
            <a:avLst/>
            <a:gdLst>
              <a:gd name="T0" fmla="*/ 0 w 5438"/>
              <a:gd name="T1" fmla="*/ 3028 h 3028"/>
              <a:gd name="T2" fmla="*/ 1463 w 5438"/>
              <a:gd name="T3" fmla="*/ 3028 h 3028"/>
              <a:gd name="T4" fmla="*/ 4002 w 5438"/>
              <a:gd name="T5" fmla="*/ 3028 h 3028"/>
              <a:gd name="T6" fmla="*/ 5438 w 5438"/>
              <a:gd name="T7" fmla="*/ 1555 h 3028"/>
              <a:gd name="T8" fmla="*/ 4937 w 5438"/>
              <a:gd name="T9" fmla="*/ 0 h 3028"/>
              <a:gd name="T10" fmla="*/ 926 w 5438"/>
              <a:gd name="T11" fmla="*/ 0 h 3028"/>
              <a:gd name="T12" fmla="*/ 0 w 5438"/>
              <a:gd name="T13" fmla="*/ 3028 h 3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38" h="3028">
                <a:moveTo>
                  <a:pt x="0" y="3028"/>
                </a:moveTo>
                <a:lnTo>
                  <a:pt x="1463" y="3028"/>
                </a:lnTo>
                <a:lnTo>
                  <a:pt x="4002" y="3028"/>
                </a:lnTo>
                <a:lnTo>
                  <a:pt x="5438" y="1555"/>
                </a:lnTo>
                <a:lnTo>
                  <a:pt x="4937" y="0"/>
                </a:lnTo>
                <a:lnTo>
                  <a:pt x="926" y="0"/>
                </a:lnTo>
                <a:lnTo>
                  <a:pt x="0" y="3028"/>
                </a:lnTo>
                <a:close/>
              </a:path>
            </a:pathLst>
          </a:custGeom>
          <a:gradFill flip="none" rotWithShape="1">
            <a:gsLst>
              <a:gs pos="40000">
                <a:schemeClr val="bg1">
                  <a:lumMod val="65000"/>
                </a:schemeClr>
              </a:gs>
              <a:gs pos="87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" name="Freeform 6"/>
          <p:cNvSpPr>
            <a:spLocks/>
          </p:cNvSpPr>
          <p:nvPr/>
        </p:nvSpPr>
        <p:spPr bwMode="auto">
          <a:xfrm>
            <a:off x="4578432" y="3660426"/>
            <a:ext cx="706546" cy="553075"/>
          </a:xfrm>
          <a:custGeom>
            <a:avLst/>
            <a:gdLst>
              <a:gd name="T0" fmla="*/ 1075 w 1463"/>
              <a:gd name="T1" fmla="*/ 1144 h 1144"/>
              <a:gd name="T2" fmla="*/ 1463 w 1463"/>
              <a:gd name="T3" fmla="*/ 0 h 1144"/>
              <a:gd name="T4" fmla="*/ 0 w 1463"/>
              <a:gd name="T5" fmla="*/ 0 h 1144"/>
              <a:gd name="T6" fmla="*/ 1075 w 1463"/>
              <a:gd name="T7" fmla="*/ 1144 h 1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3" h="1144">
                <a:moveTo>
                  <a:pt x="1075" y="1144"/>
                </a:moveTo>
                <a:lnTo>
                  <a:pt x="1463" y="0"/>
                </a:lnTo>
                <a:lnTo>
                  <a:pt x="0" y="0"/>
                </a:lnTo>
                <a:lnTo>
                  <a:pt x="1075" y="1144"/>
                </a:lnTo>
                <a:close/>
              </a:path>
            </a:pathLst>
          </a:custGeom>
          <a:gradFill>
            <a:gsLst>
              <a:gs pos="300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>
            <a:off x="4526897" y="1417407"/>
            <a:ext cx="4029342" cy="4473828"/>
          </a:xfrm>
          <a:custGeom>
            <a:avLst/>
            <a:gdLst>
              <a:gd name="T0" fmla="*/ 3027 w 8349"/>
              <a:gd name="T1" fmla="*/ 0 h 9270"/>
              <a:gd name="T2" fmla="*/ 8349 w 8349"/>
              <a:gd name="T3" fmla="*/ 0 h 9270"/>
              <a:gd name="T4" fmla="*/ 5438 w 8349"/>
              <a:gd name="T5" fmla="*/ 9270 h 9270"/>
              <a:gd name="T6" fmla="*/ 0 w 8349"/>
              <a:gd name="T7" fmla="*/ 9270 h 9270"/>
              <a:gd name="T8" fmla="*/ 3027 w 8349"/>
              <a:gd name="T9" fmla="*/ 0 h 9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9" h="9270">
                <a:moveTo>
                  <a:pt x="3027" y="0"/>
                </a:moveTo>
                <a:lnTo>
                  <a:pt x="8349" y="0"/>
                </a:lnTo>
                <a:lnTo>
                  <a:pt x="5438" y="9270"/>
                </a:lnTo>
                <a:lnTo>
                  <a:pt x="0" y="9270"/>
                </a:lnTo>
                <a:lnTo>
                  <a:pt x="3027" y="0"/>
                </a:lnTo>
                <a:close/>
              </a:path>
            </a:pathLst>
          </a:custGeom>
          <a:gradFill>
            <a:gsLst>
              <a:gs pos="62808">
                <a:schemeClr val="tx1">
                  <a:lumMod val="50000"/>
                  <a:lumOff val="50000"/>
                  <a:alpha val="64000"/>
                </a:schemeClr>
              </a:gs>
              <a:gs pos="34000">
                <a:schemeClr val="tx1">
                  <a:lumMod val="50000"/>
                  <a:lumOff val="50000"/>
                  <a:alpha val="45000"/>
                </a:schemeClr>
              </a:gs>
              <a:gs pos="0">
                <a:srgbClr val="DCE1E7"/>
              </a:gs>
              <a:gs pos="82000">
                <a:srgbClr val="DCE1E7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>
            <a:off x="4562506" y="1417407"/>
            <a:ext cx="4029342" cy="4473827"/>
          </a:xfrm>
          <a:custGeom>
            <a:avLst/>
            <a:gdLst>
              <a:gd name="T0" fmla="*/ 3027 w 8349"/>
              <a:gd name="T1" fmla="*/ 0 h 9270"/>
              <a:gd name="T2" fmla="*/ 8349 w 8349"/>
              <a:gd name="T3" fmla="*/ 0 h 9270"/>
              <a:gd name="T4" fmla="*/ 5438 w 8349"/>
              <a:gd name="T5" fmla="*/ 9270 h 9270"/>
              <a:gd name="T6" fmla="*/ 0 w 8349"/>
              <a:gd name="T7" fmla="*/ 9270 h 9270"/>
              <a:gd name="T8" fmla="*/ 3027 w 8349"/>
              <a:gd name="T9" fmla="*/ 0 h 9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9" h="9270">
                <a:moveTo>
                  <a:pt x="3027" y="0"/>
                </a:moveTo>
                <a:lnTo>
                  <a:pt x="8349" y="0"/>
                </a:lnTo>
                <a:lnTo>
                  <a:pt x="5438" y="9270"/>
                </a:lnTo>
                <a:lnTo>
                  <a:pt x="0" y="9270"/>
                </a:lnTo>
                <a:lnTo>
                  <a:pt x="3027" y="0"/>
                </a:lnTo>
                <a:close/>
              </a:path>
            </a:pathLst>
          </a:custGeom>
          <a:gradFill flip="none" rotWithShape="1">
            <a:gsLst>
              <a:gs pos="11000">
                <a:srgbClr val="E5E8ED"/>
              </a:gs>
              <a:gs pos="0">
                <a:srgbClr val="E6E9EE"/>
              </a:gs>
              <a:gs pos="100000">
                <a:srgbClr val="E5E8ED"/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4" name="Freeform 7"/>
          <p:cNvSpPr>
            <a:spLocks/>
          </p:cNvSpPr>
          <p:nvPr/>
        </p:nvSpPr>
        <p:spPr bwMode="auto">
          <a:xfrm>
            <a:off x="4578432" y="2199554"/>
            <a:ext cx="2624936" cy="1460872"/>
          </a:xfrm>
          <a:custGeom>
            <a:avLst/>
            <a:gdLst>
              <a:gd name="T0" fmla="*/ 0 w 5438"/>
              <a:gd name="T1" fmla="*/ 3028 h 3028"/>
              <a:gd name="T2" fmla="*/ 1463 w 5438"/>
              <a:gd name="T3" fmla="*/ 3028 h 3028"/>
              <a:gd name="T4" fmla="*/ 4002 w 5438"/>
              <a:gd name="T5" fmla="*/ 3028 h 3028"/>
              <a:gd name="T6" fmla="*/ 5438 w 5438"/>
              <a:gd name="T7" fmla="*/ 1555 h 3028"/>
              <a:gd name="T8" fmla="*/ 4937 w 5438"/>
              <a:gd name="T9" fmla="*/ 0 h 3028"/>
              <a:gd name="T10" fmla="*/ 926 w 5438"/>
              <a:gd name="T11" fmla="*/ 0 h 3028"/>
              <a:gd name="T12" fmla="*/ 0 w 5438"/>
              <a:gd name="T13" fmla="*/ 3028 h 3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38" h="3028">
                <a:moveTo>
                  <a:pt x="0" y="3028"/>
                </a:moveTo>
                <a:lnTo>
                  <a:pt x="1463" y="3028"/>
                </a:lnTo>
                <a:lnTo>
                  <a:pt x="4002" y="3028"/>
                </a:lnTo>
                <a:lnTo>
                  <a:pt x="5438" y="1555"/>
                </a:lnTo>
                <a:lnTo>
                  <a:pt x="4937" y="0"/>
                </a:lnTo>
                <a:lnTo>
                  <a:pt x="926" y="0"/>
                </a:lnTo>
                <a:lnTo>
                  <a:pt x="0" y="3028"/>
                </a:lnTo>
                <a:close/>
              </a:path>
            </a:pathLst>
          </a:custGeom>
          <a:gradFill flip="none" rotWithShape="1">
            <a:gsLst>
              <a:gs pos="40000">
                <a:schemeClr val="bg1">
                  <a:lumMod val="65000"/>
                </a:schemeClr>
              </a:gs>
              <a:gs pos="87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8" name="Freeform 6"/>
          <p:cNvSpPr>
            <a:spLocks/>
          </p:cNvSpPr>
          <p:nvPr/>
        </p:nvSpPr>
        <p:spPr bwMode="auto">
          <a:xfrm>
            <a:off x="7769628" y="3660426"/>
            <a:ext cx="706546" cy="553075"/>
          </a:xfrm>
          <a:custGeom>
            <a:avLst/>
            <a:gdLst>
              <a:gd name="T0" fmla="*/ 1075 w 1463"/>
              <a:gd name="T1" fmla="*/ 1144 h 1144"/>
              <a:gd name="T2" fmla="*/ 1463 w 1463"/>
              <a:gd name="T3" fmla="*/ 0 h 1144"/>
              <a:gd name="T4" fmla="*/ 0 w 1463"/>
              <a:gd name="T5" fmla="*/ 0 h 1144"/>
              <a:gd name="T6" fmla="*/ 1075 w 1463"/>
              <a:gd name="T7" fmla="*/ 1144 h 1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3" h="1144">
                <a:moveTo>
                  <a:pt x="1075" y="1144"/>
                </a:moveTo>
                <a:lnTo>
                  <a:pt x="1463" y="0"/>
                </a:lnTo>
                <a:lnTo>
                  <a:pt x="0" y="0"/>
                </a:lnTo>
                <a:lnTo>
                  <a:pt x="1075" y="1144"/>
                </a:lnTo>
                <a:close/>
              </a:path>
            </a:pathLst>
          </a:custGeom>
          <a:gradFill>
            <a:gsLst>
              <a:gs pos="3000">
                <a:srgbClr val="463967"/>
              </a:gs>
              <a:gs pos="100000">
                <a:srgbClr val="423563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9" name="Freeform 5"/>
          <p:cNvSpPr>
            <a:spLocks/>
          </p:cNvSpPr>
          <p:nvPr/>
        </p:nvSpPr>
        <p:spPr bwMode="auto">
          <a:xfrm>
            <a:off x="7718093" y="1417407"/>
            <a:ext cx="4029342" cy="4473828"/>
          </a:xfrm>
          <a:custGeom>
            <a:avLst/>
            <a:gdLst>
              <a:gd name="T0" fmla="*/ 3027 w 8349"/>
              <a:gd name="T1" fmla="*/ 0 h 9270"/>
              <a:gd name="T2" fmla="*/ 8349 w 8349"/>
              <a:gd name="T3" fmla="*/ 0 h 9270"/>
              <a:gd name="T4" fmla="*/ 5438 w 8349"/>
              <a:gd name="T5" fmla="*/ 9270 h 9270"/>
              <a:gd name="T6" fmla="*/ 0 w 8349"/>
              <a:gd name="T7" fmla="*/ 9270 h 9270"/>
              <a:gd name="T8" fmla="*/ 3027 w 8349"/>
              <a:gd name="T9" fmla="*/ 0 h 9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9" h="9270">
                <a:moveTo>
                  <a:pt x="3027" y="0"/>
                </a:moveTo>
                <a:lnTo>
                  <a:pt x="8349" y="0"/>
                </a:lnTo>
                <a:lnTo>
                  <a:pt x="5438" y="9270"/>
                </a:lnTo>
                <a:lnTo>
                  <a:pt x="0" y="9270"/>
                </a:lnTo>
                <a:lnTo>
                  <a:pt x="3027" y="0"/>
                </a:lnTo>
                <a:close/>
              </a:path>
            </a:pathLst>
          </a:custGeom>
          <a:gradFill>
            <a:gsLst>
              <a:gs pos="62808">
                <a:schemeClr val="tx1">
                  <a:lumMod val="50000"/>
                  <a:lumOff val="50000"/>
                  <a:alpha val="64000"/>
                </a:schemeClr>
              </a:gs>
              <a:gs pos="34000">
                <a:schemeClr val="tx1">
                  <a:lumMod val="50000"/>
                  <a:lumOff val="50000"/>
                  <a:alpha val="45000"/>
                </a:schemeClr>
              </a:gs>
              <a:gs pos="0">
                <a:srgbClr val="DCE1E7"/>
              </a:gs>
              <a:gs pos="82000">
                <a:srgbClr val="DCE1E7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0" name="Freeform 5"/>
          <p:cNvSpPr>
            <a:spLocks/>
          </p:cNvSpPr>
          <p:nvPr/>
        </p:nvSpPr>
        <p:spPr bwMode="auto">
          <a:xfrm>
            <a:off x="7753702" y="1417407"/>
            <a:ext cx="4029342" cy="4473827"/>
          </a:xfrm>
          <a:custGeom>
            <a:avLst/>
            <a:gdLst>
              <a:gd name="T0" fmla="*/ 3027 w 8349"/>
              <a:gd name="T1" fmla="*/ 0 h 9270"/>
              <a:gd name="T2" fmla="*/ 8349 w 8349"/>
              <a:gd name="T3" fmla="*/ 0 h 9270"/>
              <a:gd name="T4" fmla="*/ 5438 w 8349"/>
              <a:gd name="T5" fmla="*/ 9270 h 9270"/>
              <a:gd name="T6" fmla="*/ 0 w 8349"/>
              <a:gd name="T7" fmla="*/ 9270 h 9270"/>
              <a:gd name="T8" fmla="*/ 3027 w 8349"/>
              <a:gd name="T9" fmla="*/ 0 h 9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9" h="9270">
                <a:moveTo>
                  <a:pt x="3027" y="0"/>
                </a:moveTo>
                <a:lnTo>
                  <a:pt x="8349" y="0"/>
                </a:lnTo>
                <a:lnTo>
                  <a:pt x="5438" y="9270"/>
                </a:lnTo>
                <a:lnTo>
                  <a:pt x="0" y="9270"/>
                </a:lnTo>
                <a:lnTo>
                  <a:pt x="3027" y="0"/>
                </a:lnTo>
                <a:close/>
              </a:path>
            </a:pathLst>
          </a:custGeom>
          <a:gradFill flip="none" rotWithShape="1">
            <a:gsLst>
              <a:gs pos="11000">
                <a:srgbClr val="E5E8ED"/>
              </a:gs>
              <a:gs pos="0">
                <a:srgbClr val="E6E9EE"/>
              </a:gs>
              <a:gs pos="100000">
                <a:srgbClr val="E5E8ED"/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" name="Freeform 7"/>
          <p:cNvSpPr>
            <a:spLocks/>
          </p:cNvSpPr>
          <p:nvPr/>
        </p:nvSpPr>
        <p:spPr bwMode="auto">
          <a:xfrm>
            <a:off x="7769628" y="2199554"/>
            <a:ext cx="2624936" cy="1460872"/>
          </a:xfrm>
          <a:custGeom>
            <a:avLst/>
            <a:gdLst>
              <a:gd name="T0" fmla="*/ 0 w 5438"/>
              <a:gd name="T1" fmla="*/ 3028 h 3028"/>
              <a:gd name="T2" fmla="*/ 1463 w 5438"/>
              <a:gd name="T3" fmla="*/ 3028 h 3028"/>
              <a:gd name="T4" fmla="*/ 4002 w 5438"/>
              <a:gd name="T5" fmla="*/ 3028 h 3028"/>
              <a:gd name="T6" fmla="*/ 5438 w 5438"/>
              <a:gd name="T7" fmla="*/ 1555 h 3028"/>
              <a:gd name="T8" fmla="*/ 4937 w 5438"/>
              <a:gd name="T9" fmla="*/ 0 h 3028"/>
              <a:gd name="T10" fmla="*/ 926 w 5438"/>
              <a:gd name="T11" fmla="*/ 0 h 3028"/>
              <a:gd name="T12" fmla="*/ 0 w 5438"/>
              <a:gd name="T13" fmla="*/ 3028 h 3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38" h="3028">
                <a:moveTo>
                  <a:pt x="0" y="3028"/>
                </a:moveTo>
                <a:lnTo>
                  <a:pt x="1463" y="3028"/>
                </a:lnTo>
                <a:lnTo>
                  <a:pt x="4002" y="3028"/>
                </a:lnTo>
                <a:lnTo>
                  <a:pt x="5438" y="1555"/>
                </a:lnTo>
                <a:lnTo>
                  <a:pt x="4937" y="0"/>
                </a:lnTo>
                <a:lnTo>
                  <a:pt x="926" y="0"/>
                </a:lnTo>
                <a:lnTo>
                  <a:pt x="0" y="3028"/>
                </a:lnTo>
                <a:close/>
              </a:path>
            </a:pathLst>
          </a:custGeom>
          <a:gradFill flip="none" rotWithShape="1">
            <a:gsLst>
              <a:gs pos="40000">
                <a:schemeClr val="accent3">
                  <a:lumMod val="75000"/>
                  <a:lumOff val="25000"/>
                </a:schemeClr>
              </a:gs>
              <a:gs pos="87000">
                <a:schemeClr val="accent3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220FA3-AF51-456B-9C47-646C1B832C62}"/>
              </a:ext>
            </a:extLst>
          </p:cNvPr>
          <p:cNvSpPr txBox="1"/>
          <p:nvPr/>
        </p:nvSpPr>
        <p:spPr>
          <a:xfrm rot="156748">
            <a:off x="2035935" y="2079898"/>
            <a:ext cx="1560173" cy="153888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scene3d>
            <a:camera prst="orthographicFront">
              <a:rot lat="3000000" lon="0" rev="21299999"/>
            </a:camera>
            <a:lightRig rig="threePt" dir="t"/>
          </a:scene3d>
        </p:spPr>
        <p:txBody>
          <a:bodyPr wrap="square" lIns="0" tIns="0" rIns="0" bIns="0" rtlCol="0" anchor="b" anchorCtr="0">
            <a:spAutoFit/>
            <a:scene3d>
              <a:camera prst="perspectiveRelaxed"/>
              <a:lightRig rig="threePt" dir="t"/>
            </a:scene3d>
          </a:bodyPr>
          <a:lstStyle/>
          <a:p>
            <a:pPr algn="ctr"/>
            <a:r>
              <a:rPr lang="en-US" sz="10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5220FA3-AF51-456B-9C47-646C1B832C62}"/>
              </a:ext>
            </a:extLst>
          </p:cNvPr>
          <p:cNvSpPr txBox="1"/>
          <p:nvPr/>
        </p:nvSpPr>
        <p:spPr>
          <a:xfrm rot="16200000">
            <a:off x="1970261" y="2775051"/>
            <a:ext cx="671659" cy="3077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lIns="0" tIns="0" rIns="0" bIns="0" rtlCol="0" anchor="b" anchorCtr="0">
            <a:spAutoFit/>
            <a:scene3d>
              <a:camera prst="perspectiveContrastingLeftFacing"/>
              <a:lightRig rig="threePt" dir="t"/>
            </a:scene3d>
          </a:bodyPr>
          <a:lstStyle/>
          <a:p>
            <a:pPr algn="ctr"/>
            <a:r>
              <a:rPr lang="en-US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STEP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220FA3-AF51-456B-9C47-646C1B832C62}"/>
              </a:ext>
            </a:extLst>
          </p:cNvPr>
          <p:cNvSpPr txBox="1"/>
          <p:nvPr/>
        </p:nvSpPr>
        <p:spPr>
          <a:xfrm>
            <a:off x="5360213" y="2079897"/>
            <a:ext cx="1560173" cy="153888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scene3d>
            <a:camera prst="orthographicFront">
              <a:rot lat="3000000" lon="0" rev="21593999"/>
            </a:camera>
            <a:lightRig rig="threePt" dir="t"/>
          </a:scene3d>
        </p:spPr>
        <p:txBody>
          <a:bodyPr wrap="square" lIns="0" tIns="0" rIns="0" bIns="0" rtlCol="0" anchor="b" anchorCtr="0">
            <a:spAutoFit/>
            <a:scene3d>
              <a:camera prst="perspectiveRelaxed"/>
              <a:lightRig rig="threePt" dir="t"/>
            </a:scene3d>
          </a:bodyPr>
          <a:lstStyle/>
          <a:p>
            <a:pPr algn="ctr"/>
            <a:r>
              <a:rPr lang="en-US" sz="10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5220FA3-AF51-456B-9C47-646C1B832C62}"/>
              </a:ext>
            </a:extLst>
          </p:cNvPr>
          <p:cNvSpPr txBox="1"/>
          <p:nvPr/>
        </p:nvSpPr>
        <p:spPr>
          <a:xfrm rot="16200000">
            <a:off x="5221912" y="2775051"/>
            <a:ext cx="671659" cy="3077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lIns="0" tIns="0" rIns="0" bIns="0" rtlCol="0" anchor="b" anchorCtr="0">
            <a:spAutoFit/>
            <a:scene3d>
              <a:camera prst="perspectiveContrastingLeftFacing"/>
              <a:lightRig rig="threePt" dir="t"/>
            </a:scene3d>
          </a:bodyPr>
          <a:lstStyle/>
          <a:p>
            <a:pPr algn="ctr"/>
            <a:r>
              <a:rPr lang="en-US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STEP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5220FA3-AF51-456B-9C47-646C1B832C62}"/>
              </a:ext>
            </a:extLst>
          </p:cNvPr>
          <p:cNvSpPr txBox="1"/>
          <p:nvPr/>
        </p:nvSpPr>
        <p:spPr>
          <a:xfrm>
            <a:off x="8515800" y="2079897"/>
            <a:ext cx="1560173" cy="153888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scene3d>
            <a:camera prst="orthographicFront">
              <a:rot lat="3000000" lon="0" rev="21593999"/>
            </a:camera>
            <a:lightRig rig="threePt" dir="t"/>
          </a:scene3d>
        </p:spPr>
        <p:txBody>
          <a:bodyPr wrap="square" lIns="0" tIns="0" rIns="0" bIns="0" rtlCol="0" anchor="b" anchorCtr="0">
            <a:spAutoFit/>
            <a:scene3d>
              <a:camera prst="perspectiveRelaxed"/>
              <a:lightRig rig="threePt" dir="t"/>
            </a:scene3d>
          </a:bodyPr>
          <a:lstStyle/>
          <a:p>
            <a:pPr algn="ctr"/>
            <a:r>
              <a:rPr lang="en-US" sz="10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5220FA3-AF51-456B-9C47-646C1B832C62}"/>
              </a:ext>
            </a:extLst>
          </p:cNvPr>
          <p:cNvSpPr txBox="1"/>
          <p:nvPr/>
        </p:nvSpPr>
        <p:spPr>
          <a:xfrm rot="16200000">
            <a:off x="8377499" y="2775051"/>
            <a:ext cx="671659" cy="3077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lIns="0" tIns="0" rIns="0" bIns="0" rtlCol="0" anchor="b" anchorCtr="0">
            <a:spAutoFit/>
            <a:scene3d>
              <a:camera prst="perspectiveContrastingLeftFacing"/>
              <a:lightRig rig="threePt" dir="t"/>
            </a:scene3d>
          </a:bodyPr>
          <a:lstStyle/>
          <a:p>
            <a:pPr algn="ctr"/>
            <a:r>
              <a:rPr lang="en-US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STEP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82B61A3-9EC3-F717-299D-A73408C0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dirty="0"/>
              <a:t>Three Steps of Extractive Summarization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66115-49A3-53D0-AFDA-DD66EA4D5172}"/>
              </a:ext>
            </a:extLst>
          </p:cNvPr>
          <p:cNvSpPr txBox="1">
            <a:spLocks/>
          </p:cNvSpPr>
          <p:nvPr/>
        </p:nvSpPr>
        <p:spPr>
          <a:xfrm>
            <a:off x="2074422" y="4027808"/>
            <a:ext cx="2437968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kern="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REPRESENTATION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36CB8C-83A5-27B4-057F-2F6319E39BE9}"/>
              </a:ext>
            </a:extLst>
          </p:cNvPr>
          <p:cNvSpPr txBox="1">
            <a:spLocks/>
          </p:cNvSpPr>
          <p:nvPr/>
        </p:nvSpPr>
        <p:spPr>
          <a:xfrm>
            <a:off x="5250625" y="4027808"/>
            <a:ext cx="2437968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kern="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SENTENCE SCORING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00A27C-AA37-B14C-0C70-5C93279AB3A2}"/>
              </a:ext>
            </a:extLst>
          </p:cNvPr>
          <p:cNvSpPr txBox="1">
            <a:spLocks/>
          </p:cNvSpPr>
          <p:nvPr/>
        </p:nvSpPr>
        <p:spPr>
          <a:xfrm>
            <a:off x="8530981" y="4027808"/>
            <a:ext cx="2624935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kern="0" dirty="0">
                <a:latin typeface="Arial" pitchFamily="34" charset="0"/>
                <a:cs typeface="Arial" pitchFamily="34" charset="0"/>
              </a:rPr>
              <a:t>SENTENCE SELECTION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33AFCF-F3F7-D1F6-9E0B-7F23F412B768}"/>
              </a:ext>
            </a:extLst>
          </p:cNvPr>
          <p:cNvGrpSpPr/>
          <p:nvPr/>
        </p:nvGrpSpPr>
        <p:grpSpPr>
          <a:xfrm>
            <a:off x="2600072" y="4872727"/>
            <a:ext cx="722405" cy="485682"/>
            <a:chOff x="2600072" y="4872727"/>
            <a:chExt cx="722405" cy="485682"/>
          </a:xfrm>
          <a:solidFill>
            <a:srgbClr val="A6A6A6"/>
          </a:solidFill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7EE2EC-5437-E1C0-2D9F-69FDD6318644}"/>
                </a:ext>
              </a:extLst>
            </p:cNvPr>
            <p:cNvCxnSpPr>
              <a:cxnSpLocks/>
            </p:cNvCxnSpPr>
            <p:nvPr/>
          </p:nvCxnSpPr>
          <p:spPr>
            <a:xfrm>
              <a:off x="2600072" y="5358409"/>
              <a:ext cx="722405" cy="0"/>
            </a:xfrm>
            <a:prstGeom prst="line">
              <a:avLst/>
            </a:prstGeom>
            <a:grpFill/>
            <a:ln w="254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phic 13" descr="Research">
              <a:extLst>
                <a:ext uri="{FF2B5EF4-FFF2-40B4-BE49-F238E27FC236}">
                  <a16:creationId xmlns:a16="http://schemas.microsoft.com/office/drawing/2014/main" id="{23820500-28D8-7326-4905-E5C0F0AAF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33387" y="4872727"/>
              <a:ext cx="455774" cy="455774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CC102F-8669-F538-D85D-0021AD201ECE}"/>
              </a:ext>
            </a:extLst>
          </p:cNvPr>
          <p:cNvGrpSpPr/>
          <p:nvPr/>
        </p:nvGrpSpPr>
        <p:grpSpPr>
          <a:xfrm>
            <a:off x="5854772" y="4829603"/>
            <a:ext cx="722405" cy="528806"/>
            <a:chOff x="6070844" y="5367628"/>
            <a:chExt cx="722405" cy="528806"/>
          </a:xfrm>
          <a:solidFill>
            <a:srgbClr val="A6A6A6"/>
          </a:solidFill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43FF1FC-3C70-E326-1EE7-DC8EBEDCE31B}"/>
                </a:ext>
              </a:extLst>
            </p:cNvPr>
            <p:cNvCxnSpPr>
              <a:cxnSpLocks/>
            </p:cNvCxnSpPr>
            <p:nvPr/>
          </p:nvCxnSpPr>
          <p:spPr>
            <a:xfrm>
              <a:off x="6070844" y="5896434"/>
              <a:ext cx="722405" cy="0"/>
            </a:xfrm>
            <a:prstGeom prst="line">
              <a:avLst/>
            </a:prstGeom>
            <a:grpFill/>
            <a:ln w="254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 descr="Gears">
              <a:extLst>
                <a:ext uri="{FF2B5EF4-FFF2-40B4-BE49-F238E27FC236}">
                  <a16:creationId xmlns:a16="http://schemas.microsoft.com/office/drawing/2014/main" id="{F3F6905D-D0FB-01D3-8260-D6AA5F5B3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98424" y="5367628"/>
              <a:ext cx="467244" cy="467244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5D66569-7276-D465-2C4B-9B9779430CD7}"/>
              </a:ext>
            </a:extLst>
          </p:cNvPr>
          <p:cNvGrpSpPr/>
          <p:nvPr/>
        </p:nvGrpSpPr>
        <p:grpSpPr>
          <a:xfrm>
            <a:off x="9010359" y="4872727"/>
            <a:ext cx="722405" cy="485682"/>
            <a:chOff x="2894641" y="5410752"/>
            <a:chExt cx="722405" cy="485682"/>
          </a:xfrm>
          <a:solidFill>
            <a:srgbClr val="5745B4"/>
          </a:solidFill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C36B7BA-D987-3372-DF7F-A2EDBB1D616B}"/>
                </a:ext>
              </a:extLst>
            </p:cNvPr>
            <p:cNvCxnSpPr>
              <a:cxnSpLocks/>
            </p:cNvCxnSpPr>
            <p:nvPr/>
          </p:nvCxnSpPr>
          <p:spPr>
            <a:xfrm>
              <a:off x="2894641" y="5896434"/>
              <a:ext cx="722405" cy="0"/>
            </a:xfrm>
            <a:prstGeom prst="line">
              <a:avLst/>
            </a:prstGeom>
            <a:grpFill/>
            <a:ln w="25400">
              <a:solidFill>
                <a:srgbClr val="5745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phic 20" descr="Head with gears">
              <a:extLst>
                <a:ext uri="{FF2B5EF4-FFF2-40B4-BE49-F238E27FC236}">
                  <a16:creationId xmlns:a16="http://schemas.microsoft.com/office/drawing/2014/main" id="{EAFC6622-34E1-49E9-C2D6-80EB05709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43783" y="5410752"/>
              <a:ext cx="424120" cy="424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3731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256" y="7866"/>
            <a:ext cx="12119183" cy="683055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8657">
              <a:defRPr/>
            </a:pPr>
            <a:endParaRPr lang="es-UY" sz="2377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57834" y="4643780"/>
            <a:ext cx="2822861" cy="605959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8657">
              <a:defRPr/>
            </a:pPr>
            <a:r>
              <a:rPr lang="en-US" sz="2377" b="1" dirty="0">
                <a:solidFill>
                  <a:prstClr val="white"/>
                </a:solidFill>
              </a:rPr>
              <a:t>SUBSCRIBE NOW</a:t>
            </a:r>
            <a:endParaRPr lang="es-UY" sz="2377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52502" y="4031394"/>
            <a:ext cx="1833657" cy="73851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0888" tIns="45444" rIns="90888" bIns="45444" numCol="1" anchor="t" anchorCtr="0" compatLnSpc="1">
            <a:prstTxWarp prst="textNoShape">
              <a:avLst/>
            </a:prstTxWarp>
          </a:bodyPr>
          <a:lstStyle/>
          <a:p>
            <a:pPr defTabSz="908657">
              <a:defRPr/>
            </a:pPr>
            <a:endParaRPr lang="en-US" sz="2377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2716" y="3362657"/>
            <a:ext cx="4131541" cy="3365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08657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59135" y="724636"/>
            <a:ext cx="4298717" cy="3557461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888" tIns="45444" rIns="90888" bIns="45444" numCol="1" anchor="t" anchorCtr="0" compatLnSpc="1">
              <a:prstTxWarp prst="textNoShape">
                <a:avLst/>
              </a:prstTxWarp>
            </a:bodyPr>
            <a:lstStyle/>
            <a:p>
              <a:pPr algn="ctr" defTabSz="908657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88" tIns="45444" rIns="90888" bIns="45444" numCol="1" anchor="t" anchorCtr="0" compatLnSpc="1">
              <a:prstTxWarp prst="textNoShape">
                <a:avLst/>
              </a:prstTxWarp>
            </a:bodyPr>
            <a:lstStyle/>
            <a:p>
              <a:pPr algn="ctr" defTabSz="908657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88" tIns="45444" rIns="90888" bIns="45444" numCol="1" anchor="t" anchorCtr="0" compatLnSpc="1">
              <a:prstTxWarp prst="textNoShape">
                <a:avLst/>
              </a:prstTxWarp>
            </a:bodyPr>
            <a:lstStyle/>
            <a:p>
              <a:pPr algn="ctr" defTabSz="908657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88" tIns="45444" rIns="90888" bIns="45444" numCol="1" anchor="t" anchorCtr="0" compatLnSpc="1">
              <a:prstTxWarp prst="textNoShape">
                <a:avLst/>
              </a:prstTxWarp>
            </a:bodyPr>
            <a:lstStyle/>
            <a:p>
              <a:pPr algn="ctr" defTabSz="908657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88" tIns="45444" rIns="90888" bIns="45444" numCol="1" anchor="t" anchorCtr="0" compatLnSpc="1">
              <a:prstTxWarp prst="textNoShape">
                <a:avLst/>
              </a:prstTxWarp>
            </a:bodyPr>
            <a:lstStyle/>
            <a:p>
              <a:pPr algn="ctr" defTabSz="908657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88" tIns="45444" rIns="90888" bIns="45444" numCol="1" anchor="t" anchorCtr="0" compatLnSpc="1">
              <a:prstTxWarp prst="textNoShape">
                <a:avLst/>
              </a:prstTxWarp>
            </a:bodyPr>
            <a:lstStyle/>
            <a:p>
              <a:pPr algn="ctr" defTabSz="908657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88" tIns="45444" rIns="90888" bIns="45444" numCol="1" anchor="t" anchorCtr="0" compatLnSpc="1">
              <a:prstTxWarp prst="textNoShape">
                <a:avLst/>
              </a:prstTxWarp>
            </a:bodyPr>
            <a:lstStyle/>
            <a:p>
              <a:pPr algn="ctr" defTabSz="908657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09717" y="5332493"/>
            <a:ext cx="2533972" cy="302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8657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67432" y="4843180"/>
            <a:ext cx="4693583" cy="902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8741" indent="-168741" defTabSz="908657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8741" indent="-168741" defTabSz="908657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8741" indent="-168741" defTabSz="908657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67445" y="4463074"/>
            <a:ext cx="5881473" cy="36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8657">
              <a:defRPr/>
            </a:pPr>
            <a:r>
              <a:rPr lang="en-US" sz="1778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2" y="6107931"/>
            <a:ext cx="12119183" cy="671888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614" y="1850584"/>
            <a:ext cx="5557755" cy="1360760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08384">
              <a:defRPr/>
            </a:pPr>
            <a:endParaRPr lang="es-UY" sz="2377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538" y="777257"/>
            <a:ext cx="2775171" cy="52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46756" y="2012332"/>
            <a:ext cx="3603483" cy="82603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08384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08384">
              <a:defRPr/>
            </a:pPr>
            <a:r>
              <a:rPr lang="en-US" sz="3177" b="1" kern="0" dirty="0">
                <a:solidFill>
                  <a:prstClr val="white"/>
                </a:solidFill>
              </a:rPr>
              <a:t>FREEBUNDLE15</a:t>
            </a:r>
            <a:endParaRPr lang="es-UY" sz="2377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8909" y="1383454"/>
            <a:ext cx="4999164" cy="3366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08384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46446" y="889425"/>
            <a:ext cx="3934348" cy="2299760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0912" tIns="45456" rIns="90912" bIns="45456" numCol="1" anchor="t" anchorCtr="0" compatLnSpc="1">
            <a:prstTxWarp prst="textNoShape">
              <a:avLst/>
            </a:prstTxWarp>
          </a:bodyPr>
          <a:lstStyle/>
          <a:p>
            <a:pPr defTabSz="908657">
              <a:defRPr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78108" y="2751998"/>
            <a:ext cx="525106" cy="459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2058">
              <a:defRPr/>
            </a:pPr>
            <a:r>
              <a:rPr lang="en-GB" sz="2381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n-IN" sz="2381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37181" y="2311879"/>
            <a:ext cx="268450" cy="368350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032" tIns="45516" rIns="91032" bIns="45516" numCol="1" anchor="t" anchorCtr="0" compatLnSpc="1">
            <a:prstTxWarp prst="textNoShape">
              <a:avLst/>
            </a:prstTxWarp>
          </a:bodyPr>
          <a:lstStyle/>
          <a:p>
            <a:pPr defTabSz="1212786">
              <a:defRPr/>
            </a:pPr>
            <a:endParaRPr lang="en-IN" sz="2383">
              <a:solidFill>
                <a:prstClr val="black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09871" y="1212229"/>
            <a:ext cx="3407498" cy="1649420"/>
            <a:chOff x="1335700" y="1417407"/>
            <a:chExt cx="10447344" cy="4479027"/>
          </a:xfrm>
        </p:grpSpPr>
        <p:grpSp>
          <p:nvGrpSpPr>
            <p:cNvPr id="136" name="Group 135"/>
            <p:cNvGrpSpPr/>
            <p:nvPr/>
          </p:nvGrpSpPr>
          <p:grpSpPr>
            <a:xfrm>
              <a:off x="1335700" y="1417407"/>
              <a:ext cx="4064951" cy="4473828"/>
              <a:chOff x="937269" y="1398245"/>
              <a:chExt cx="4457057" cy="4905375"/>
            </a:xfrm>
          </p:grpSpPr>
          <p:sp>
            <p:nvSpPr>
              <p:cNvPr id="137" name="Freeform 6"/>
              <p:cNvSpPr>
                <a:spLocks/>
              </p:cNvSpPr>
              <p:nvPr/>
            </p:nvSpPr>
            <p:spPr bwMode="auto">
              <a:xfrm>
                <a:off x="993775" y="3857626"/>
                <a:ext cx="774700" cy="606425"/>
              </a:xfrm>
              <a:custGeom>
                <a:avLst/>
                <a:gdLst>
                  <a:gd name="T0" fmla="*/ 1075 w 1463"/>
                  <a:gd name="T1" fmla="*/ 1144 h 1144"/>
                  <a:gd name="T2" fmla="*/ 1463 w 1463"/>
                  <a:gd name="T3" fmla="*/ 0 h 1144"/>
                  <a:gd name="T4" fmla="*/ 0 w 1463"/>
                  <a:gd name="T5" fmla="*/ 0 h 1144"/>
                  <a:gd name="T6" fmla="*/ 1075 w 1463"/>
                  <a:gd name="T7" fmla="*/ 1144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63" h="1144">
                    <a:moveTo>
                      <a:pt x="1075" y="1144"/>
                    </a:moveTo>
                    <a:lnTo>
                      <a:pt x="1463" y="0"/>
                    </a:lnTo>
                    <a:lnTo>
                      <a:pt x="0" y="0"/>
                    </a:lnTo>
                    <a:lnTo>
                      <a:pt x="1075" y="1144"/>
                    </a:lnTo>
                    <a:close/>
                  </a:path>
                </a:pathLst>
              </a:custGeom>
              <a:gradFill>
                <a:gsLst>
                  <a:gs pos="3000">
                    <a:srgbClr val="FF4437">
                      <a:lumMod val="50000"/>
                    </a:srgbClr>
                  </a:gs>
                  <a:gs pos="100000">
                    <a:srgbClr val="FF4437">
                      <a:lumMod val="50000"/>
                    </a:srgb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8" name="Freeform 5"/>
              <p:cNvSpPr>
                <a:spLocks/>
              </p:cNvSpPr>
              <p:nvPr/>
            </p:nvSpPr>
            <p:spPr bwMode="auto">
              <a:xfrm>
                <a:off x="937269" y="1398245"/>
                <a:ext cx="4418013" cy="4905375"/>
              </a:xfrm>
              <a:custGeom>
                <a:avLst/>
                <a:gdLst>
                  <a:gd name="T0" fmla="*/ 3027 w 8349"/>
                  <a:gd name="T1" fmla="*/ 0 h 9270"/>
                  <a:gd name="T2" fmla="*/ 8349 w 8349"/>
                  <a:gd name="T3" fmla="*/ 0 h 9270"/>
                  <a:gd name="T4" fmla="*/ 5438 w 8349"/>
                  <a:gd name="T5" fmla="*/ 9270 h 9270"/>
                  <a:gd name="T6" fmla="*/ 0 w 8349"/>
                  <a:gd name="T7" fmla="*/ 9270 h 9270"/>
                  <a:gd name="T8" fmla="*/ 3027 w 8349"/>
                  <a:gd name="T9" fmla="*/ 0 h 9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49" h="9270">
                    <a:moveTo>
                      <a:pt x="3027" y="0"/>
                    </a:moveTo>
                    <a:lnTo>
                      <a:pt x="8349" y="0"/>
                    </a:lnTo>
                    <a:lnTo>
                      <a:pt x="5438" y="9270"/>
                    </a:lnTo>
                    <a:lnTo>
                      <a:pt x="0" y="9270"/>
                    </a:lnTo>
                    <a:lnTo>
                      <a:pt x="3027" y="0"/>
                    </a:lnTo>
                    <a:close/>
                  </a:path>
                </a:pathLst>
              </a:custGeom>
              <a:gradFill>
                <a:gsLst>
                  <a:gs pos="62808">
                    <a:sysClr val="windowText" lastClr="000000">
                      <a:lumMod val="50000"/>
                      <a:lumOff val="50000"/>
                      <a:alpha val="64000"/>
                    </a:sysClr>
                  </a:gs>
                  <a:gs pos="34000">
                    <a:sysClr val="windowText" lastClr="000000">
                      <a:lumMod val="50000"/>
                      <a:lumOff val="50000"/>
                      <a:alpha val="45000"/>
                    </a:sysClr>
                  </a:gs>
                  <a:gs pos="0">
                    <a:srgbClr val="DCE1E7"/>
                  </a:gs>
                  <a:gs pos="82000">
                    <a:srgbClr val="DCE1E7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" name="Freeform 5"/>
              <p:cNvSpPr>
                <a:spLocks/>
              </p:cNvSpPr>
              <p:nvPr/>
            </p:nvSpPr>
            <p:spPr bwMode="auto">
              <a:xfrm>
                <a:off x="976313" y="1398245"/>
                <a:ext cx="4418013" cy="4905374"/>
              </a:xfrm>
              <a:custGeom>
                <a:avLst/>
                <a:gdLst>
                  <a:gd name="T0" fmla="*/ 3027 w 8349"/>
                  <a:gd name="T1" fmla="*/ 0 h 9270"/>
                  <a:gd name="T2" fmla="*/ 8349 w 8349"/>
                  <a:gd name="T3" fmla="*/ 0 h 9270"/>
                  <a:gd name="T4" fmla="*/ 5438 w 8349"/>
                  <a:gd name="T5" fmla="*/ 9270 h 9270"/>
                  <a:gd name="T6" fmla="*/ 0 w 8349"/>
                  <a:gd name="T7" fmla="*/ 9270 h 9270"/>
                  <a:gd name="T8" fmla="*/ 3027 w 8349"/>
                  <a:gd name="T9" fmla="*/ 0 h 9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49" h="9270">
                    <a:moveTo>
                      <a:pt x="3027" y="0"/>
                    </a:moveTo>
                    <a:lnTo>
                      <a:pt x="8349" y="0"/>
                    </a:lnTo>
                    <a:lnTo>
                      <a:pt x="5438" y="9270"/>
                    </a:lnTo>
                    <a:lnTo>
                      <a:pt x="0" y="9270"/>
                    </a:lnTo>
                    <a:lnTo>
                      <a:pt x="3027" y="0"/>
                    </a:lnTo>
                    <a:close/>
                  </a:path>
                </a:pathLst>
              </a:custGeom>
              <a:gradFill flip="none" rotWithShape="1">
                <a:gsLst>
                  <a:gs pos="11000">
                    <a:srgbClr val="E5E8ED"/>
                  </a:gs>
                  <a:gs pos="0">
                    <a:srgbClr val="E6E9EE"/>
                  </a:gs>
                  <a:gs pos="100000">
                    <a:srgbClr val="E5E8ED"/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0" name="Freeform 7"/>
              <p:cNvSpPr>
                <a:spLocks/>
              </p:cNvSpPr>
              <p:nvPr/>
            </p:nvSpPr>
            <p:spPr bwMode="auto">
              <a:xfrm>
                <a:off x="993775" y="2255838"/>
                <a:ext cx="2878138" cy="1601788"/>
              </a:xfrm>
              <a:custGeom>
                <a:avLst/>
                <a:gdLst>
                  <a:gd name="T0" fmla="*/ 0 w 5438"/>
                  <a:gd name="T1" fmla="*/ 3028 h 3028"/>
                  <a:gd name="T2" fmla="*/ 1463 w 5438"/>
                  <a:gd name="T3" fmla="*/ 3028 h 3028"/>
                  <a:gd name="T4" fmla="*/ 4002 w 5438"/>
                  <a:gd name="T5" fmla="*/ 3028 h 3028"/>
                  <a:gd name="T6" fmla="*/ 5438 w 5438"/>
                  <a:gd name="T7" fmla="*/ 1555 h 3028"/>
                  <a:gd name="T8" fmla="*/ 4937 w 5438"/>
                  <a:gd name="T9" fmla="*/ 0 h 3028"/>
                  <a:gd name="T10" fmla="*/ 926 w 5438"/>
                  <a:gd name="T11" fmla="*/ 0 h 3028"/>
                  <a:gd name="T12" fmla="*/ 0 w 5438"/>
                  <a:gd name="T13" fmla="*/ 3028 h 3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38" h="3028">
                    <a:moveTo>
                      <a:pt x="0" y="3028"/>
                    </a:moveTo>
                    <a:lnTo>
                      <a:pt x="1463" y="3028"/>
                    </a:lnTo>
                    <a:lnTo>
                      <a:pt x="4002" y="3028"/>
                    </a:lnTo>
                    <a:lnTo>
                      <a:pt x="5438" y="1555"/>
                    </a:lnTo>
                    <a:lnTo>
                      <a:pt x="4937" y="0"/>
                    </a:lnTo>
                    <a:lnTo>
                      <a:pt x="926" y="0"/>
                    </a:lnTo>
                    <a:lnTo>
                      <a:pt x="0" y="3028"/>
                    </a:lnTo>
                    <a:close/>
                  </a:path>
                </a:pathLst>
              </a:custGeom>
              <a:gradFill flip="none" rotWithShape="1">
                <a:gsLst>
                  <a:gs pos="3000">
                    <a:srgbClr val="FF4437">
                      <a:lumMod val="60000"/>
                      <a:lumOff val="40000"/>
                    </a:srgbClr>
                  </a:gs>
                  <a:gs pos="100000">
                    <a:srgbClr val="FF4437"/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141" name="Straight Connector 140"/>
            <p:cNvCxnSpPr/>
            <p:nvPr/>
          </p:nvCxnSpPr>
          <p:spPr>
            <a:xfrm>
              <a:off x="2894641" y="5896434"/>
              <a:ext cx="722405" cy="0"/>
            </a:xfrm>
            <a:prstGeom prst="line">
              <a:avLst/>
            </a:prstGeom>
            <a:noFill/>
            <a:ln w="25400" cap="flat" cmpd="sng" algn="ctr">
              <a:solidFill>
                <a:srgbClr val="FF4437"/>
              </a:solidFill>
              <a:prstDash val="solid"/>
            </a:ln>
            <a:effectLst/>
          </p:spPr>
        </p:cxnSp>
        <p:grpSp>
          <p:nvGrpSpPr>
            <p:cNvPr id="142" name="Group 141"/>
            <p:cNvGrpSpPr/>
            <p:nvPr/>
          </p:nvGrpSpPr>
          <p:grpSpPr>
            <a:xfrm>
              <a:off x="4526897" y="1417407"/>
              <a:ext cx="4064951" cy="4473828"/>
              <a:chOff x="937269" y="1398245"/>
              <a:chExt cx="4457057" cy="4905375"/>
            </a:xfrm>
          </p:grpSpPr>
          <p:sp>
            <p:nvSpPr>
              <p:cNvPr id="143" name="Freeform 6"/>
              <p:cNvSpPr>
                <a:spLocks/>
              </p:cNvSpPr>
              <p:nvPr/>
            </p:nvSpPr>
            <p:spPr bwMode="auto">
              <a:xfrm>
                <a:off x="993775" y="3857626"/>
                <a:ext cx="774700" cy="606425"/>
              </a:xfrm>
              <a:custGeom>
                <a:avLst/>
                <a:gdLst>
                  <a:gd name="T0" fmla="*/ 1075 w 1463"/>
                  <a:gd name="T1" fmla="*/ 1144 h 1144"/>
                  <a:gd name="T2" fmla="*/ 1463 w 1463"/>
                  <a:gd name="T3" fmla="*/ 0 h 1144"/>
                  <a:gd name="T4" fmla="*/ 0 w 1463"/>
                  <a:gd name="T5" fmla="*/ 0 h 1144"/>
                  <a:gd name="T6" fmla="*/ 1075 w 1463"/>
                  <a:gd name="T7" fmla="*/ 1144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63" h="1144">
                    <a:moveTo>
                      <a:pt x="1075" y="1144"/>
                    </a:moveTo>
                    <a:lnTo>
                      <a:pt x="1463" y="0"/>
                    </a:lnTo>
                    <a:lnTo>
                      <a:pt x="0" y="0"/>
                    </a:lnTo>
                    <a:lnTo>
                      <a:pt x="1075" y="1144"/>
                    </a:lnTo>
                    <a:close/>
                  </a:path>
                </a:pathLst>
              </a:custGeom>
              <a:gradFill>
                <a:gsLst>
                  <a:gs pos="3000">
                    <a:srgbClr val="67214C"/>
                  </a:gs>
                  <a:gs pos="100000">
                    <a:srgbClr val="5E1C45"/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Freeform 5"/>
              <p:cNvSpPr>
                <a:spLocks/>
              </p:cNvSpPr>
              <p:nvPr/>
            </p:nvSpPr>
            <p:spPr bwMode="auto">
              <a:xfrm>
                <a:off x="937269" y="1398245"/>
                <a:ext cx="4418013" cy="4905375"/>
              </a:xfrm>
              <a:custGeom>
                <a:avLst/>
                <a:gdLst>
                  <a:gd name="T0" fmla="*/ 3027 w 8349"/>
                  <a:gd name="T1" fmla="*/ 0 h 9270"/>
                  <a:gd name="T2" fmla="*/ 8349 w 8349"/>
                  <a:gd name="T3" fmla="*/ 0 h 9270"/>
                  <a:gd name="T4" fmla="*/ 5438 w 8349"/>
                  <a:gd name="T5" fmla="*/ 9270 h 9270"/>
                  <a:gd name="T6" fmla="*/ 0 w 8349"/>
                  <a:gd name="T7" fmla="*/ 9270 h 9270"/>
                  <a:gd name="T8" fmla="*/ 3027 w 8349"/>
                  <a:gd name="T9" fmla="*/ 0 h 9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49" h="9270">
                    <a:moveTo>
                      <a:pt x="3027" y="0"/>
                    </a:moveTo>
                    <a:lnTo>
                      <a:pt x="8349" y="0"/>
                    </a:lnTo>
                    <a:lnTo>
                      <a:pt x="5438" y="9270"/>
                    </a:lnTo>
                    <a:lnTo>
                      <a:pt x="0" y="9270"/>
                    </a:lnTo>
                    <a:lnTo>
                      <a:pt x="3027" y="0"/>
                    </a:lnTo>
                    <a:close/>
                  </a:path>
                </a:pathLst>
              </a:custGeom>
              <a:gradFill>
                <a:gsLst>
                  <a:gs pos="62808">
                    <a:sysClr val="windowText" lastClr="000000">
                      <a:lumMod val="50000"/>
                      <a:lumOff val="50000"/>
                      <a:alpha val="64000"/>
                    </a:sysClr>
                  </a:gs>
                  <a:gs pos="34000">
                    <a:sysClr val="windowText" lastClr="000000">
                      <a:lumMod val="50000"/>
                      <a:lumOff val="50000"/>
                      <a:alpha val="45000"/>
                    </a:sysClr>
                  </a:gs>
                  <a:gs pos="0">
                    <a:srgbClr val="DCE1E7"/>
                  </a:gs>
                  <a:gs pos="82000">
                    <a:srgbClr val="DCE1E7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Freeform 5"/>
              <p:cNvSpPr>
                <a:spLocks/>
              </p:cNvSpPr>
              <p:nvPr/>
            </p:nvSpPr>
            <p:spPr bwMode="auto">
              <a:xfrm>
                <a:off x="976313" y="1398245"/>
                <a:ext cx="4418013" cy="4905374"/>
              </a:xfrm>
              <a:custGeom>
                <a:avLst/>
                <a:gdLst>
                  <a:gd name="T0" fmla="*/ 3027 w 8349"/>
                  <a:gd name="T1" fmla="*/ 0 h 9270"/>
                  <a:gd name="T2" fmla="*/ 8349 w 8349"/>
                  <a:gd name="T3" fmla="*/ 0 h 9270"/>
                  <a:gd name="T4" fmla="*/ 5438 w 8349"/>
                  <a:gd name="T5" fmla="*/ 9270 h 9270"/>
                  <a:gd name="T6" fmla="*/ 0 w 8349"/>
                  <a:gd name="T7" fmla="*/ 9270 h 9270"/>
                  <a:gd name="T8" fmla="*/ 3027 w 8349"/>
                  <a:gd name="T9" fmla="*/ 0 h 9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49" h="9270">
                    <a:moveTo>
                      <a:pt x="3027" y="0"/>
                    </a:moveTo>
                    <a:lnTo>
                      <a:pt x="8349" y="0"/>
                    </a:lnTo>
                    <a:lnTo>
                      <a:pt x="5438" y="9270"/>
                    </a:lnTo>
                    <a:lnTo>
                      <a:pt x="0" y="9270"/>
                    </a:lnTo>
                    <a:lnTo>
                      <a:pt x="3027" y="0"/>
                    </a:lnTo>
                    <a:close/>
                  </a:path>
                </a:pathLst>
              </a:custGeom>
              <a:gradFill flip="none" rotWithShape="1">
                <a:gsLst>
                  <a:gs pos="11000">
                    <a:srgbClr val="E5E8ED"/>
                  </a:gs>
                  <a:gs pos="0">
                    <a:srgbClr val="E6E9EE"/>
                  </a:gs>
                  <a:gs pos="100000">
                    <a:srgbClr val="E5E8ED"/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Freeform 7"/>
              <p:cNvSpPr>
                <a:spLocks/>
              </p:cNvSpPr>
              <p:nvPr/>
            </p:nvSpPr>
            <p:spPr bwMode="auto">
              <a:xfrm>
                <a:off x="993775" y="2255838"/>
                <a:ext cx="2878138" cy="1601788"/>
              </a:xfrm>
              <a:custGeom>
                <a:avLst/>
                <a:gdLst>
                  <a:gd name="T0" fmla="*/ 0 w 5438"/>
                  <a:gd name="T1" fmla="*/ 3028 h 3028"/>
                  <a:gd name="T2" fmla="*/ 1463 w 5438"/>
                  <a:gd name="T3" fmla="*/ 3028 h 3028"/>
                  <a:gd name="T4" fmla="*/ 4002 w 5438"/>
                  <a:gd name="T5" fmla="*/ 3028 h 3028"/>
                  <a:gd name="T6" fmla="*/ 5438 w 5438"/>
                  <a:gd name="T7" fmla="*/ 1555 h 3028"/>
                  <a:gd name="T8" fmla="*/ 4937 w 5438"/>
                  <a:gd name="T9" fmla="*/ 0 h 3028"/>
                  <a:gd name="T10" fmla="*/ 926 w 5438"/>
                  <a:gd name="T11" fmla="*/ 0 h 3028"/>
                  <a:gd name="T12" fmla="*/ 0 w 5438"/>
                  <a:gd name="T13" fmla="*/ 3028 h 3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38" h="3028">
                    <a:moveTo>
                      <a:pt x="0" y="3028"/>
                    </a:moveTo>
                    <a:lnTo>
                      <a:pt x="1463" y="3028"/>
                    </a:lnTo>
                    <a:lnTo>
                      <a:pt x="4002" y="3028"/>
                    </a:lnTo>
                    <a:lnTo>
                      <a:pt x="5438" y="1555"/>
                    </a:lnTo>
                    <a:lnTo>
                      <a:pt x="4937" y="0"/>
                    </a:lnTo>
                    <a:lnTo>
                      <a:pt x="926" y="0"/>
                    </a:lnTo>
                    <a:lnTo>
                      <a:pt x="0" y="3028"/>
                    </a:lnTo>
                    <a:close/>
                  </a:path>
                </a:pathLst>
              </a:custGeom>
              <a:gradFill flip="none" rotWithShape="1">
                <a:gsLst>
                  <a:gs pos="40000">
                    <a:srgbClr val="C02E95">
                      <a:lumMod val="70000"/>
                      <a:lumOff val="30000"/>
                    </a:srgbClr>
                  </a:gs>
                  <a:gs pos="87000">
                    <a:srgbClr val="C02E95"/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147" name="Straight Connector 146"/>
            <p:cNvCxnSpPr/>
            <p:nvPr/>
          </p:nvCxnSpPr>
          <p:spPr>
            <a:xfrm>
              <a:off x="6070844" y="5896434"/>
              <a:ext cx="722405" cy="0"/>
            </a:xfrm>
            <a:prstGeom prst="line">
              <a:avLst/>
            </a:prstGeom>
            <a:noFill/>
            <a:ln w="25400" cap="flat" cmpd="sng" algn="ctr">
              <a:solidFill>
                <a:srgbClr val="C02E95"/>
              </a:solidFill>
              <a:prstDash val="solid"/>
            </a:ln>
            <a:effectLst/>
          </p:spPr>
        </p:cxnSp>
        <p:grpSp>
          <p:nvGrpSpPr>
            <p:cNvPr id="148" name="Group 147"/>
            <p:cNvGrpSpPr/>
            <p:nvPr/>
          </p:nvGrpSpPr>
          <p:grpSpPr>
            <a:xfrm>
              <a:off x="7718093" y="1417407"/>
              <a:ext cx="4064951" cy="4473828"/>
              <a:chOff x="937269" y="1398245"/>
              <a:chExt cx="4457057" cy="4905375"/>
            </a:xfrm>
          </p:grpSpPr>
          <p:sp>
            <p:nvSpPr>
              <p:cNvPr id="149" name="Freeform 6"/>
              <p:cNvSpPr>
                <a:spLocks/>
              </p:cNvSpPr>
              <p:nvPr/>
            </p:nvSpPr>
            <p:spPr bwMode="auto">
              <a:xfrm>
                <a:off x="993775" y="3857626"/>
                <a:ext cx="774700" cy="606425"/>
              </a:xfrm>
              <a:custGeom>
                <a:avLst/>
                <a:gdLst>
                  <a:gd name="T0" fmla="*/ 1075 w 1463"/>
                  <a:gd name="T1" fmla="*/ 1144 h 1144"/>
                  <a:gd name="T2" fmla="*/ 1463 w 1463"/>
                  <a:gd name="T3" fmla="*/ 0 h 1144"/>
                  <a:gd name="T4" fmla="*/ 0 w 1463"/>
                  <a:gd name="T5" fmla="*/ 0 h 1144"/>
                  <a:gd name="T6" fmla="*/ 1075 w 1463"/>
                  <a:gd name="T7" fmla="*/ 1144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63" h="1144">
                    <a:moveTo>
                      <a:pt x="1075" y="1144"/>
                    </a:moveTo>
                    <a:lnTo>
                      <a:pt x="1463" y="0"/>
                    </a:lnTo>
                    <a:lnTo>
                      <a:pt x="0" y="0"/>
                    </a:lnTo>
                    <a:lnTo>
                      <a:pt x="1075" y="1144"/>
                    </a:lnTo>
                    <a:close/>
                  </a:path>
                </a:pathLst>
              </a:custGeom>
              <a:gradFill>
                <a:gsLst>
                  <a:gs pos="3000">
                    <a:srgbClr val="463967"/>
                  </a:gs>
                  <a:gs pos="100000">
                    <a:srgbClr val="423563"/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0" name="Freeform 5"/>
              <p:cNvSpPr>
                <a:spLocks/>
              </p:cNvSpPr>
              <p:nvPr/>
            </p:nvSpPr>
            <p:spPr bwMode="auto">
              <a:xfrm>
                <a:off x="937269" y="1398245"/>
                <a:ext cx="4418013" cy="4905375"/>
              </a:xfrm>
              <a:custGeom>
                <a:avLst/>
                <a:gdLst>
                  <a:gd name="T0" fmla="*/ 3027 w 8349"/>
                  <a:gd name="T1" fmla="*/ 0 h 9270"/>
                  <a:gd name="T2" fmla="*/ 8349 w 8349"/>
                  <a:gd name="T3" fmla="*/ 0 h 9270"/>
                  <a:gd name="T4" fmla="*/ 5438 w 8349"/>
                  <a:gd name="T5" fmla="*/ 9270 h 9270"/>
                  <a:gd name="T6" fmla="*/ 0 w 8349"/>
                  <a:gd name="T7" fmla="*/ 9270 h 9270"/>
                  <a:gd name="T8" fmla="*/ 3027 w 8349"/>
                  <a:gd name="T9" fmla="*/ 0 h 9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49" h="9270">
                    <a:moveTo>
                      <a:pt x="3027" y="0"/>
                    </a:moveTo>
                    <a:lnTo>
                      <a:pt x="8349" y="0"/>
                    </a:lnTo>
                    <a:lnTo>
                      <a:pt x="5438" y="9270"/>
                    </a:lnTo>
                    <a:lnTo>
                      <a:pt x="0" y="9270"/>
                    </a:lnTo>
                    <a:lnTo>
                      <a:pt x="3027" y="0"/>
                    </a:lnTo>
                    <a:close/>
                  </a:path>
                </a:pathLst>
              </a:custGeom>
              <a:gradFill>
                <a:gsLst>
                  <a:gs pos="62808">
                    <a:sysClr val="windowText" lastClr="000000">
                      <a:lumMod val="50000"/>
                      <a:lumOff val="50000"/>
                      <a:alpha val="64000"/>
                    </a:sysClr>
                  </a:gs>
                  <a:gs pos="34000">
                    <a:sysClr val="windowText" lastClr="000000">
                      <a:lumMod val="50000"/>
                      <a:lumOff val="50000"/>
                      <a:alpha val="45000"/>
                    </a:sysClr>
                  </a:gs>
                  <a:gs pos="0">
                    <a:srgbClr val="DCE1E7"/>
                  </a:gs>
                  <a:gs pos="82000">
                    <a:srgbClr val="DCE1E7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1" name="Freeform 5"/>
              <p:cNvSpPr>
                <a:spLocks/>
              </p:cNvSpPr>
              <p:nvPr/>
            </p:nvSpPr>
            <p:spPr bwMode="auto">
              <a:xfrm>
                <a:off x="976313" y="1398245"/>
                <a:ext cx="4418013" cy="4905374"/>
              </a:xfrm>
              <a:custGeom>
                <a:avLst/>
                <a:gdLst>
                  <a:gd name="T0" fmla="*/ 3027 w 8349"/>
                  <a:gd name="T1" fmla="*/ 0 h 9270"/>
                  <a:gd name="T2" fmla="*/ 8349 w 8349"/>
                  <a:gd name="T3" fmla="*/ 0 h 9270"/>
                  <a:gd name="T4" fmla="*/ 5438 w 8349"/>
                  <a:gd name="T5" fmla="*/ 9270 h 9270"/>
                  <a:gd name="T6" fmla="*/ 0 w 8349"/>
                  <a:gd name="T7" fmla="*/ 9270 h 9270"/>
                  <a:gd name="T8" fmla="*/ 3027 w 8349"/>
                  <a:gd name="T9" fmla="*/ 0 h 9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49" h="9270">
                    <a:moveTo>
                      <a:pt x="3027" y="0"/>
                    </a:moveTo>
                    <a:lnTo>
                      <a:pt x="8349" y="0"/>
                    </a:lnTo>
                    <a:lnTo>
                      <a:pt x="5438" y="9270"/>
                    </a:lnTo>
                    <a:lnTo>
                      <a:pt x="0" y="9270"/>
                    </a:lnTo>
                    <a:lnTo>
                      <a:pt x="3027" y="0"/>
                    </a:lnTo>
                    <a:close/>
                  </a:path>
                </a:pathLst>
              </a:custGeom>
              <a:gradFill flip="none" rotWithShape="1">
                <a:gsLst>
                  <a:gs pos="11000">
                    <a:srgbClr val="E5E8ED"/>
                  </a:gs>
                  <a:gs pos="0">
                    <a:srgbClr val="E6E9EE"/>
                  </a:gs>
                  <a:gs pos="100000">
                    <a:srgbClr val="E5E8ED"/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2" name="Freeform 7"/>
              <p:cNvSpPr>
                <a:spLocks/>
              </p:cNvSpPr>
              <p:nvPr/>
            </p:nvSpPr>
            <p:spPr bwMode="auto">
              <a:xfrm>
                <a:off x="993775" y="2255838"/>
                <a:ext cx="2878138" cy="1601788"/>
              </a:xfrm>
              <a:custGeom>
                <a:avLst/>
                <a:gdLst>
                  <a:gd name="T0" fmla="*/ 0 w 5438"/>
                  <a:gd name="T1" fmla="*/ 3028 h 3028"/>
                  <a:gd name="T2" fmla="*/ 1463 w 5438"/>
                  <a:gd name="T3" fmla="*/ 3028 h 3028"/>
                  <a:gd name="T4" fmla="*/ 4002 w 5438"/>
                  <a:gd name="T5" fmla="*/ 3028 h 3028"/>
                  <a:gd name="T6" fmla="*/ 5438 w 5438"/>
                  <a:gd name="T7" fmla="*/ 1555 h 3028"/>
                  <a:gd name="T8" fmla="*/ 4937 w 5438"/>
                  <a:gd name="T9" fmla="*/ 0 h 3028"/>
                  <a:gd name="T10" fmla="*/ 926 w 5438"/>
                  <a:gd name="T11" fmla="*/ 0 h 3028"/>
                  <a:gd name="T12" fmla="*/ 0 w 5438"/>
                  <a:gd name="T13" fmla="*/ 3028 h 3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38" h="3028">
                    <a:moveTo>
                      <a:pt x="0" y="3028"/>
                    </a:moveTo>
                    <a:lnTo>
                      <a:pt x="1463" y="3028"/>
                    </a:lnTo>
                    <a:lnTo>
                      <a:pt x="4002" y="3028"/>
                    </a:lnTo>
                    <a:lnTo>
                      <a:pt x="5438" y="1555"/>
                    </a:lnTo>
                    <a:lnTo>
                      <a:pt x="4937" y="0"/>
                    </a:lnTo>
                    <a:lnTo>
                      <a:pt x="926" y="0"/>
                    </a:lnTo>
                    <a:lnTo>
                      <a:pt x="0" y="3028"/>
                    </a:lnTo>
                    <a:close/>
                  </a:path>
                </a:pathLst>
              </a:custGeom>
              <a:gradFill flip="none" rotWithShape="1">
                <a:gsLst>
                  <a:gs pos="40000">
                    <a:srgbClr val="5745B4">
                      <a:lumMod val="75000"/>
                      <a:lumOff val="25000"/>
                    </a:srgbClr>
                  </a:gs>
                  <a:gs pos="87000">
                    <a:srgbClr val="5745B4"/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153" name="Straight Connector 152"/>
            <p:cNvCxnSpPr/>
            <p:nvPr/>
          </p:nvCxnSpPr>
          <p:spPr>
            <a:xfrm>
              <a:off x="9351201" y="5896434"/>
              <a:ext cx="722405" cy="0"/>
            </a:xfrm>
            <a:prstGeom prst="line">
              <a:avLst/>
            </a:prstGeom>
            <a:noFill/>
            <a:ln w="25400" cap="flat" cmpd="sng" algn="ctr">
              <a:solidFill>
                <a:srgbClr val="5745B4"/>
              </a:solidFill>
              <a:prstDash val="solid"/>
            </a:ln>
            <a:effectLst/>
          </p:spPr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61B841-5CF6-492E-9C24-9AD6C26AACDF}"/>
                </a:ext>
              </a:extLst>
            </p:cNvPr>
            <p:cNvSpPr txBox="1">
              <a:spLocks/>
            </p:cNvSpPr>
            <p:nvPr/>
          </p:nvSpPr>
          <p:spPr>
            <a:xfrm>
              <a:off x="2160147" y="4191057"/>
              <a:ext cx="2191393" cy="334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15220FA3-AF51-456B-9C47-646C1B832C62}"/>
                </a:ext>
              </a:extLst>
            </p:cNvPr>
            <p:cNvSpPr txBox="1">
              <a:spLocks/>
            </p:cNvSpPr>
            <p:nvPr/>
          </p:nvSpPr>
          <p:spPr>
            <a:xfrm>
              <a:off x="2160147" y="3837869"/>
              <a:ext cx="2191393" cy="376096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endParaRPr lang="en-US" sz="3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F61B841-5CF6-492E-9C24-9AD6C26AACDF}"/>
                </a:ext>
              </a:extLst>
            </p:cNvPr>
            <p:cNvSpPr txBox="1">
              <a:spLocks/>
            </p:cNvSpPr>
            <p:nvPr/>
          </p:nvSpPr>
          <p:spPr>
            <a:xfrm>
              <a:off x="5336350" y="4191057"/>
              <a:ext cx="2191393" cy="334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5220FA3-AF51-456B-9C47-646C1B832C62}"/>
                </a:ext>
              </a:extLst>
            </p:cNvPr>
            <p:cNvSpPr txBox="1">
              <a:spLocks/>
            </p:cNvSpPr>
            <p:nvPr/>
          </p:nvSpPr>
          <p:spPr>
            <a:xfrm>
              <a:off x="5336350" y="3837869"/>
              <a:ext cx="2191393" cy="376096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endParaRPr lang="en-US" sz="3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F61B841-5CF6-492E-9C24-9AD6C26AACDF}"/>
                </a:ext>
              </a:extLst>
            </p:cNvPr>
            <p:cNvSpPr txBox="1">
              <a:spLocks/>
            </p:cNvSpPr>
            <p:nvPr/>
          </p:nvSpPr>
          <p:spPr>
            <a:xfrm>
              <a:off x="8616707" y="4191057"/>
              <a:ext cx="2191393" cy="334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15220FA3-AF51-456B-9C47-646C1B832C62}"/>
                </a:ext>
              </a:extLst>
            </p:cNvPr>
            <p:cNvSpPr txBox="1">
              <a:spLocks/>
            </p:cNvSpPr>
            <p:nvPr/>
          </p:nvSpPr>
          <p:spPr>
            <a:xfrm>
              <a:off x="8616707" y="3837869"/>
              <a:ext cx="2191393" cy="376096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endParaRPr lang="en-US" sz="3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5220FA3-AF51-456B-9C47-646C1B832C62}"/>
                </a:ext>
              </a:extLst>
            </p:cNvPr>
            <p:cNvSpPr txBox="1"/>
            <p:nvPr/>
          </p:nvSpPr>
          <p:spPr>
            <a:xfrm rot="156748">
              <a:off x="2035934" y="1828177"/>
              <a:ext cx="1560174" cy="2042303"/>
            </a:xfrm>
            <a:prstGeom prst="rect">
              <a:avLst/>
            </a:prstGeom>
            <a:noFill/>
            <a:effectLst>
              <a:reflection blurRad="6350" stA="52000" endA="300" endPos="35000" dir="5400000" sy="-100000" algn="bl" rotWithShape="0"/>
            </a:effectLst>
            <a:scene3d>
              <a:camera prst="orthographicFront">
                <a:rot lat="3000000" lon="0" rev="21299999"/>
              </a:camera>
              <a:lightRig rig="threePt" dir="t"/>
            </a:scene3d>
          </p:spPr>
          <p:txBody>
            <a:bodyPr wrap="square" lIns="0" tIns="0" rIns="0" bIns="0" rtlCol="0" anchor="b" anchorCtr="0">
              <a:spAutoFit/>
              <a:scene3d>
                <a:camera prst="perspectiveRelaxed"/>
                <a:lightRig rig="threePt" dir="t"/>
              </a:scene3d>
            </a:bodyPr>
            <a:lstStyle/>
            <a:p>
              <a:pPr algn="ctr"/>
              <a:r>
                <a:rPr lang="en-US" sz="3600" kern="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5220FA3-AF51-456B-9C47-646C1B832C62}"/>
                </a:ext>
              </a:extLst>
            </p:cNvPr>
            <p:cNvSpPr txBox="1"/>
            <p:nvPr/>
          </p:nvSpPr>
          <p:spPr>
            <a:xfrm>
              <a:off x="5360213" y="1576482"/>
              <a:ext cx="1560174" cy="2042303"/>
            </a:xfrm>
            <a:prstGeom prst="rect">
              <a:avLst/>
            </a:prstGeom>
            <a:noFill/>
            <a:effectLst>
              <a:reflection blurRad="6350" stA="52000" endA="300" endPos="35000" dir="5400000" sy="-100000" algn="bl" rotWithShape="0"/>
            </a:effectLst>
            <a:scene3d>
              <a:camera prst="orthographicFront">
                <a:rot lat="3000000" lon="0" rev="21593999"/>
              </a:camera>
              <a:lightRig rig="threePt" dir="t"/>
            </a:scene3d>
          </p:spPr>
          <p:txBody>
            <a:bodyPr wrap="square" lIns="0" tIns="0" rIns="0" bIns="0" rtlCol="0" anchor="b" anchorCtr="0">
              <a:spAutoFit/>
              <a:scene3d>
                <a:camera prst="perspectiveRelaxed"/>
                <a:lightRig rig="threePt" dir="t"/>
              </a:scene3d>
            </a:bodyPr>
            <a:lstStyle/>
            <a:p>
              <a:pPr algn="ctr"/>
              <a:r>
                <a:rPr lang="en-US" sz="3600" kern="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15220FA3-AF51-456B-9C47-646C1B832C62}"/>
                </a:ext>
              </a:extLst>
            </p:cNvPr>
            <p:cNvSpPr txBox="1"/>
            <p:nvPr/>
          </p:nvSpPr>
          <p:spPr>
            <a:xfrm>
              <a:off x="8515800" y="1576482"/>
              <a:ext cx="1560174" cy="2042303"/>
            </a:xfrm>
            <a:prstGeom prst="rect">
              <a:avLst/>
            </a:prstGeom>
            <a:noFill/>
            <a:effectLst>
              <a:reflection blurRad="6350" stA="52000" endA="300" endPos="35000" dir="5400000" sy="-100000" algn="bl" rotWithShape="0"/>
            </a:effectLst>
            <a:scene3d>
              <a:camera prst="orthographicFront">
                <a:rot lat="3000000" lon="0" rev="21593999"/>
              </a:camera>
              <a:lightRig rig="threePt" dir="t"/>
            </a:scene3d>
          </p:spPr>
          <p:txBody>
            <a:bodyPr wrap="square" lIns="0" tIns="0" rIns="0" bIns="0" rtlCol="0" anchor="b" anchorCtr="0">
              <a:spAutoFit/>
              <a:scene3d>
                <a:camera prst="perspectiveRelaxed"/>
                <a:lightRig rig="threePt" dir="t"/>
              </a:scene3d>
            </a:bodyPr>
            <a:lstStyle/>
            <a:p>
              <a:pPr algn="ctr"/>
              <a:r>
                <a:rPr lang="en-US" sz="3600" kern="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pic>
          <p:nvPicPr>
            <p:cNvPr id="164" name="Graphic 5" descr="Research">
              <a:extLst>
                <a:ext uri="{FF2B5EF4-FFF2-40B4-BE49-F238E27FC236}">
                  <a16:creationId xmlns:a16="http://schemas.microsoft.com/office/drawing/2014/main" id="{958FF04C-FE02-4A66-90FD-A274734F9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84516" y="5410752"/>
              <a:ext cx="455774" cy="455774"/>
            </a:xfrm>
            <a:prstGeom prst="rect">
              <a:avLst/>
            </a:prstGeom>
          </p:spPr>
        </p:pic>
        <p:pic>
          <p:nvPicPr>
            <p:cNvPr id="165" name="Graphic 10" descr="Gears">
              <a:extLst>
                <a:ext uri="{FF2B5EF4-FFF2-40B4-BE49-F238E27FC236}">
                  <a16:creationId xmlns:a16="http://schemas.microsoft.com/office/drawing/2014/main" id="{F03903DB-A0F6-4052-940B-0C0B9AFA8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98424" y="5367628"/>
              <a:ext cx="467244" cy="467244"/>
            </a:xfrm>
            <a:prstGeom prst="rect">
              <a:avLst/>
            </a:prstGeom>
          </p:spPr>
        </p:pic>
        <p:pic>
          <p:nvPicPr>
            <p:cNvPr id="167" name="Graphic 45" descr="Head with gears">
              <a:extLst>
                <a:ext uri="{FF2B5EF4-FFF2-40B4-BE49-F238E27FC236}">
                  <a16:creationId xmlns:a16="http://schemas.microsoft.com/office/drawing/2014/main" id="{F7AC803D-7713-4FEC-9498-716792715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43783" y="5410752"/>
              <a:ext cx="424120" cy="424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227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4437"/>
      </a:accent1>
      <a:accent2>
        <a:srgbClr val="C02E95"/>
      </a:accent2>
      <a:accent3>
        <a:srgbClr val="5745B4"/>
      </a:accent3>
      <a:accent4>
        <a:srgbClr val="0F6EBC"/>
      </a:accent4>
      <a:accent5>
        <a:srgbClr val="009783"/>
      </a:accent5>
      <a:accent6>
        <a:srgbClr val="C1C2C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1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98DB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180</Words>
  <Application>Microsoft Office PowerPoint</Application>
  <PresentationFormat>Custom</PresentationFormat>
  <Paragraphs>58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2_Office Theme</vt:lpstr>
      <vt:lpstr>Three Steps of Extractive Summarization</vt:lpstr>
      <vt:lpstr>Three Steps of Extractive Summarization</vt:lpstr>
      <vt:lpstr>Three Steps of Extractive Summarization</vt:lpstr>
      <vt:lpstr>Three Steps of Extractive Summarization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2018-07-02T20:55:46Z</dcterms:created>
  <dcterms:modified xsi:type="dcterms:W3CDTF">2024-08-09T00:13:31Z</dcterms:modified>
</cp:coreProperties>
</file>