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2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6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6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35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8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313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591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9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01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90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1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7" y="1525695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6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70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59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734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81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8/6/2021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0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6-Item Creative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5673879" y="3672731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5128478" y="2794276"/>
            <a:ext cx="1859060" cy="1859061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4142246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7455855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721474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8110792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96E0E-76AA-4F52-9146-3148B4F1F798}"/>
              </a:ext>
            </a:extLst>
          </p:cNvPr>
          <p:cNvSpPr/>
          <p:nvPr/>
        </p:nvSpPr>
        <p:spPr>
          <a:xfrm>
            <a:off x="7917763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A21E9B-9A83-425F-8FEC-94FA2786050D}"/>
              </a:ext>
            </a:extLst>
          </p:cNvPr>
          <p:cNvGrpSpPr/>
          <p:nvPr/>
        </p:nvGrpSpPr>
        <p:grpSpPr>
          <a:xfrm flipH="1">
            <a:off x="7807890" y="1778975"/>
            <a:ext cx="1128117" cy="1128115"/>
            <a:chOff x="9461596" y="1229846"/>
            <a:chExt cx="1424118" cy="14241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436893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721474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436893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3502735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3309706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3199833" y="1778975"/>
            <a:ext cx="1128117" cy="1128115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8110792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7917763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7807890" y="4591585"/>
            <a:ext cx="1128117" cy="1128115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3502735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3309706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3199833" y="4591585"/>
            <a:ext cx="1128117" cy="1128115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300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8497932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8304903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8195030" y="3192362"/>
            <a:ext cx="1128117" cy="1128115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3103887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2910858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4764714" y="2439447"/>
            <a:ext cx="2570792" cy="2575535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9684109" y="1433294"/>
            <a:ext cx="1660335" cy="821031"/>
            <a:chOff x="9390194" y="2001213"/>
            <a:chExt cx="2114487" cy="8210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9684109" y="5296649"/>
            <a:ext cx="1660335" cy="821031"/>
            <a:chOff x="9390194" y="2001213"/>
            <a:chExt cx="2114487" cy="8210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870244" y="1433294"/>
            <a:ext cx="1660335" cy="821031"/>
            <a:chOff x="9390194" y="2001213"/>
            <a:chExt cx="2114487" cy="8210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870244" y="5296649"/>
            <a:ext cx="1660335" cy="821031"/>
            <a:chOff x="9390194" y="2001213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637381" y="3347606"/>
            <a:ext cx="1660335" cy="821031"/>
            <a:chOff x="9390194" y="2001213"/>
            <a:chExt cx="2114487" cy="8210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9891109" y="3347606"/>
            <a:ext cx="1660335" cy="821031"/>
            <a:chOff x="9390194" y="2001213"/>
            <a:chExt cx="2114487" cy="8210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97490E15-22E2-416E-95BD-AFA34539381B}"/>
              </a:ext>
            </a:extLst>
          </p:cNvPr>
          <p:cNvSpPr>
            <a:spLocks noEditPoints="1"/>
          </p:cNvSpPr>
          <p:nvPr/>
        </p:nvSpPr>
        <p:spPr bwMode="auto">
          <a:xfrm>
            <a:off x="3666764" y="4981883"/>
            <a:ext cx="194255" cy="347517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AAB1FF3-FB1E-4AEB-B242-33AF08C47A15}"/>
              </a:ext>
            </a:extLst>
          </p:cNvPr>
          <p:cNvSpPr>
            <a:spLocks noEditPoints="1"/>
          </p:cNvSpPr>
          <p:nvPr/>
        </p:nvSpPr>
        <p:spPr bwMode="auto">
          <a:xfrm>
            <a:off x="3595490" y="2172999"/>
            <a:ext cx="336803" cy="340064"/>
          </a:xfrm>
          <a:custGeom>
            <a:avLst/>
            <a:gdLst>
              <a:gd name="T0" fmla="*/ 302 w 305"/>
              <a:gd name="T1" fmla="*/ 263 h 305"/>
              <a:gd name="T2" fmla="*/ 226 w 305"/>
              <a:gd name="T3" fmla="*/ 187 h 305"/>
              <a:gd name="T4" fmla="*/ 245 w 305"/>
              <a:gd name="T5" fmla="*/ 121 h 305"/>
              <a:gd name="T6" fmla="*/ 123 w 305"/>
              <a:gd name="T7" fmla="*/ 0 h 305"/>
              <a:gd name="T8" fmla="*/ 0 w 305"/>
              <a:gd name="T9" fmla="*/ 122 h 305"/>
              <a:gd name="T10" fmla="*/ 123 w 305"/>
              <a:gd name="T11" fmla="*/ 245 h 305"/>
              <a:gd name="T12" fmla="*/ 188 w 305"/>
              <a:gd name="T13" fmla="*/ 226 h 305"/>
              <a:gd name="T14" fmla="*/ 263 w 305"/>
              <a:gd name="T15" fmla="*/ 302 h 305"/>
              <a:gd name="T16" fmla="*/ 274 w 305"/>
              <a:gd name="T17" fmla="*/ 302 h 305"/>
              <a:gd name="T18" fmla="*/ 302 w 305"/>
              <a:gd name="T19" fmla="*/ 274 h 305"/>
              <a:gd name="T20" fmla="*/ 302 w 305"/>
              <a:gd name="T21" fmla="*/ 263 h 305"/>
              <a:gd name="T22" fmla="*/ 123 w 305"/>
              <a:gd name="T23" fmla="*/ 229 h 305"/>
              <a:gd name="T24" fmla="*/ 16 w 305"/>
              <a:gd name="T25" fmla="*/ 122 h 305"/>
              <a:gd name="T26" fmla="*/ 123 w 305"/>
              <a:gd name="T27" fmla="*/ 16 h 305"/>
              <a:gd name="T28" fmla="*/ 229 w 305"/>
              <a:gd name="T29" fmla="*/ 121 h 305"/>
              <a:gd name="T30" fmla="*/ 123 w 305"/>
              <a:gd name="T31" fmla="*/ 229 h 305"/>
              <a:gd name="T32" fmla="*/ 268 w 305"/>
              <a:gd name="T33" fmla="*/ 285 h 305"/>
              <a:gd name="T34" fmla="*/ 200 w 305"/>
              <a:gd name="T35" fmla="*/ 217 h 305"/>
              <a:gd name="T36" fmla="*/ 217 w 305"/>
              <a:gd name="T37" fmla="*/ 200 h 305"/>
              <a:gd name="T38" fmla="*/ 285 w 305"/>
              <a:gd name="T39" fmla="*/ 268 h 305"/>
              <a:gd name="T40" fmla="*/ 268 w 305"/>
              <a:gd name="T41" fmla="*/ 28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305">
                <a:moveTo>
                  <a:pt x="302" y="263"/>
                </a:moveTo>
                <a:cubicBezTo>
                  <a:pt x="226" y="187"/>
                  <a:pt x="226" y="187"/>
                  <a:pt x="226" y="187"/>
                </a:cubicBezTo>
                <a:cubicBezTo>
                  <a:pt x="239" y="167"/>
                  <a:pt x="245" y="144"/>
                  <a:pt x="245" y="121"/>
                </a:cubicBezTo>
                <a:cubicBezTo>
                  <a:pt x="245" y="54"/>
                  <a:pt x="191" y="0"/>
                  <a:pt x="123" y="0"/>
                </a:cubicBezTo>
                <a:cubicBezTo>
                  <a:pt x="53" y="0"/>
                  <a:pt x="0" y="56"/>
                  <a:pt x="0" y="122"/>
                </a:cubicBezTo>
                <a:cubicBezTo>
                  <a:pt x="0" y="189"/>
                  <a:pt x="54" y="245"/>
                  <a:pt x="123" y="245"/>
                </a:cubicBezTo>
                <a:cubicBezTo>
                  <a:pt x="146" y="245"/>
                  <a:pt x="168" y="238"/>
                  <a:pt x="188" y="226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6" y="305"/>
                  <a:pt x="271" y="305"/>
                  <a:pt x="274" y="302"/>
                </a:cubicBezTo>
                <a:cubicBezTo>
                  <a:pt x="302" y="274"/>
                  <a:pt x="302" y="274"/>
                  <a:pt x="302" y="274"/>
                </a:cubicBezTo>
                <a:cubicBezTo>
                  <a:pt x="305" y="271"/>
                  <a:pt x="305" y="266"/>
                  <a:pt x="302" y="263"/>
                </a:cubicBezTo>
                <a:close/>
                <a:moveTo>
                  <a:pt x="123" y="229"/>
                </a:moveTo>
                <a:cubicBezTo>
                  <a:pt x="63" y="229"/>
                  <a:pt x="16" y="180"/>
                  <a:pt x="16" y="122"/>
                </a:cubicBezTo>
                <a:cubicBezTo>
                  <a:pt x="16" y="64"/>
                  <a:pt x="62" y="16"/>
                  <a:pt x="123" y="16"/>
                </a:cubicBezTo>
                <a:cubicBezTo>
                  <a:pt x="183" y="16"/>
                  <a:pt x="228" y="62"/>
                  <a:pt x="229" y="121"/>
                </a:cubicBezTo>
                <a:cubicBezTo>
                  <a:pt x="229" y="183"/>
                  <a:pt x="180" y="229"/>
                  <a:pt x="123" y="229"/>
                </a:cubicBezTo>
                <a:close/>
                <a:moveTo>
                  <a:pt x="268" y="285"/>
                </a:moveTo>
                <a:cubicBezTo>
                  <a:pt x="200" y="217"/>
                  <a:pt x="200" y="217"/>
                  <a:pt x="200" y="217"/>
                </a:cubicBezTo>
                <a:cubicBezTo>
                  <a:pt x="203" y="215"/>
                  <a:pt x="214" y="204"/>
                  <a:pt x="217" y="200"/>
                </a:cubicBezTo>
                <a:cubicBezTo>
                  <a:pt x="285" y="268"/>
                  <a:pt x="285" y="268"/>
                  <a:pt x="285" y="268"/>
                </a:cubicBezTo>
                <a:lnTo>
                  <a:pt x="268" y="2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DBE5FE48-B509-4734-B53B-643883CA36ED}"/>
              </a:ext>
            </a:extLst>
          </p:cNvPr>
          <p:cNvSpPr>
            <a:spLocks noEditPoints="1"/>
          </p:cNvSpPr>
          <p:nvPr/>
        </p:nvSpPr>
        <p:spPr bwMode="auto">
          <a:xfrm>
            <a:off x="3157240" y="3564648"/>
            <a:ext cx="353573" cy="392238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691144C4-5BA8-4E88-B0C9-A52746B7FC1B}"/>
              </a:ext>
            </a:extLst>
          </p:cNvPr>
          <p:cNvSpPr>
            <a:spLocks noEditPoints="1"/>
          </p:cNvSpPr>
          <p:nvPr/>
        </p:nvSpPr>
        <p:spPr bwMode="auto">
          <a:xfrm>
            <a:off x="8590920" y="3604787"/>
            <a:ext cx="336337" cy="303263"/>
          </a:xfrm>
          <a:custGeom>
            <a:avLst/>
            <a:gdLst>
              <a:gd name="T0" fmla="*/ 296 w 304"/>
              <a:gd name="T1" fmla="*/ 64 h 272"/>
              <a:gd name="T2" fmla="*/ 224 w 304"/>
              <a:gd name="T3" fmla="*/ 64 h 272"/>
              <a:gd name="T4" fmla="*/ 152 w 304"/>
              <a:gd name="T5" fmla="*/ 0 h 272"/>
              <a:gd name="T6" fmla="*/ 80 w 304"/>
              <a:gd name="T7" fmla="*/ 64 h 272"/>
              <a:gd name="T8" fmla="*/ 8 w 304"/>
              <a:gd name="T9" fmla="*/ 64 h 272"/>
              <a:gd name="T10" fmla="*/ 0 w 304"/>
              <a:gd name="T11" fmla="*/ 72 h 272"/>
              <a:gd name="T12" fmla="*/ 0 w 304"/>
              <a:gd name="T13" fmla="*/ 264 h 272"/>
              <a:gd name="T14" fmla="*/ 8 w 304"/>
              <a:gd name="T15" fmla="*/ 272 h 272"/>
              <a:gd name="T16" fmla="*/ 296 w 304"/>
              <a:gd name="T17" fmla="*/ 272 h 272"/>
              <a:gd name="T18" fmla="*/ 304 w 304"/>
              <a:gd name="T19" fmla="*/ 264 h 272"/>
              <a:gd name="T20" fmla="*/ 304 w 304"/>
              <a:gd name="T21" fmla="*/ 72 h 272"/>
              <a:gd name="T22" fmla="*/ 296 w 304"/>
              <a:gd name="T23" fmla="*/ 64 h 272"/>
              <a:gd name="T24" fmla="*/ 216 w 304"/>
              <a:gd name="T25" fmla="*/ 120 h 272"/>
              <a:gd name="T26" fmla="*/ 224 w 304"/>
              <a:gd name="T27" fmla="*/ 128 h 272"/>
              <a:gd name="T28" fmla="*/ 216 w 304"/>
              <a:gd name="T29" fmla="*/ 136 h 272"/>
              <a:gd name="T30" fmla="*/ 208 w 304"/>
              <a:gd name="T31" fmla="*/ 128 h 272"/>
              <a:gd name="T32" fmla="*/ 216 w 304"/>
              <a:gd name="T33" fmla="*/ 120 h 272"/>
              <a:gd name="T34" fmla="*/ 152 w 304"/>
              <a:gd name="T35" fmla="*/ 16 h 272"/>
              <a:gd name="T36" fmla="*/ 207 w 304"/>
              <a:gd name="T37" fmla="*/ 64 h 272"/>
              <a:gd name="T38" fmla="*/ 97 w 304"/>
              <a:gd name="T39" fmla="*/ 64 h 272"/>
              <a:gd name="T40" fmla="*/ 152 w 304"/>
              <a:gd name="T41" fmla="*/ 16 h 272"/>
              <a:gd name="T42" fmla="*/ 88 w 304"/>
              <a:gd name="T43" fmla="*/ 120 h 272"/>
              <a:gd name="T44" fmla="*/ 96 w 304"/>
              <a:gd name="T45" fmla="*/ 128 h 272"/>
              <a:gd name="T46" fmla="*/ 88 w 304"/>
              <a:gd name="T47" fmla="*/ 136 h 272"/>
              <a:gd name="T48" fmla="*/ 80 w 304"/>
              <a:gd name="T49" fmla="*/ 128 h 272"/>
              <a:gd name="T50" fmla="*/ 88 w 304"/>
              <a:gd name="T51" fmla="*/ 120 h 272"/>
              <a:gd name="T52" fmla="*/ 288 w 304"/>
              <a:gd name="T53" fmla="*/ 256 h 272"/>
              <a:gd name="T54" fmla="*/ 16 w 304"/>
              <a:gd name="T55" fmla="*/ 256 h 272"/>
              <a:gd name="T56" fmla="*/ 16 w 304"/>
              <a:gd name="T57" fmla="*/ 80 h 272"/>
              <a:gd name="T58" fmla="*/ 80 w 304"/>
              <a:gd name="T59" fmla="*/ 80 h 272"/>
              <a:gd name="T60" fmla="*/ 80 w 304"/>
              <a:gd name="T61" fmla="*/ 105 h 272"/>
              <a:gd name="T62" fmla="*/ 64 w 304"/>
              <a:gd name="T63" fmla="*/ 128 h 272"/>
              <a:gd name="T64" fmla="*/ 88 w 304"/>
              <a:gd name="T65" fmla="*/ 152 h 272"/>
              <a:gd name="T66" fmla="*/ 112 w 304"/>
              <a:gd name="T67" fmla="*/ 128 h 272"/>
              <a:gd name="T68" fmla="*/ 96 w 304"/>
              <a:gd name="T69" fmla="*/ 105 h 272"/>
              <a:gd name="T70" fmla="*/ 96 w 304"/>
              <a:gd name="T71" fmla="*/ 80 h 272"/>
              <a:gd name="T72" fmla="*/ 208 w 304"/>
              <a:gd name="T73" fmla="*/ 80 h 272"/>
              <a:gd name="T74" fmla="*/ 208 w 304"/>
              <a:gd name="T75" fmla="*/ 105 h 272"/>
              <a:gd name="T76" fmla="*/ 192 w 304"/>
              <a:gd name="T77" fmla="*/ 128 h 272"/>
              <a:gd name="T78" fmla="*/ 216 w 304"/>
              <a:gd name="T79" fmla="*/ 152 h 272"/>
              <a:gd name="T80" fmla="*/ 240 w 304"/>
              <a:gd name="T81" fmla="*/ 128 h 272"/>
              <a:gd name="T82" fmla="*/ 224 w 304"/>
              <a:gd name="T83" fmla="*/ 105 h 272"/>
              <a:gd name="T84" fmla="*/ 224 w 304"/>
              <a:gd name="T85" fmla="*/ 80 h 272"/>
              <a:gd name="T86" fmla="*/ 288 w 304"/>
              <a:gd name="T87" fmla="*/ 80 h 272"/>
              <a:gd name="T88" fmla="*/ 288 w 304"/>
              <a:gd name="T89" fmla="*/ 25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2">
                <a:moveTo>
                  <a:pt x="296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0" y="28"/>
                  <a:pt x="189" y="0"/>
                  <a:pt x="152" y="0"/>
                </a:cubicBezTo>
                <a:cubicBezTo>
                  <a:pt x="115" y="0"/>
                  <a:pt x="84" y="28"/>
                  <a:pt x="8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8"/>
                  <a:pt x="4" y="272"/>
                  <a:pt x="8" y="272"/>
                </a:cubicBezTo>
                <a:cubicBezTo>
                  <a:pt x="296" y="272"/>
                  <a:pt x="296" y="272"/>
                  <a:pt x="296" y="272"/>
                </a:cubicBezTo>
                <a:cubicBezTo>
                  <a:pt x="300" y="272"/>
                  <a:pt x="304" y="268"/>
                  <a:pt x="304" y="264"/>
                </a:cubicBezTo>
                <a:cubicBezTo>
                  <a:pt x="304" y="72"/>
                  <a:pt x="304" y="72"/>
                  <a:pt x="304" y="72"/>
                </a:cubicBezTo>
                <a:cubicBezTo>
                  <a:pt x="304" y="68"/>
                  <a:pt x="300" y="64"/>
                  <a:pt x="296" y="64"/>
                </a:cubicBezTo>
                <a:close/>
                <a:moveTo>
                  <a:pt x="216" y="120"/>
                </a:moveTo>
                <a:cubicBezTo>
                  <a:pt x="220" y="120"/>
                  <a:pt x="224" y="124"/>
                  <a:pt x="224" y="128"/>
                </a:cubicBezTo>
                <a:cubicBezTo>
                  <a:pt x="224" y="132"/>
                  <a:pt x="220" y="136"/>
                  <a:pt x="216" y="136"/>
                </a:cubicBezTo>
                <a:cubicBezTo>
                  <a:pt x="212" y="136"/>
                  <a:pt x="208" y="132"/>
                  <a:pt x="208" y="128"/>
                </a:cubicBezTo>
                <a:cubicBezTo>
                  <a:pt x="208" y="124"/>
                  <a:pt x="212" y="120"/>
                  <a:pt x="216" y="120"/>
                </a:cubicBezTo>
                <a:close/>
                <a:moveTo>
                  <a:pt x="152" y="16"/>
                </a:moveTo>
                <a:cubicBezTo>
                  <a:pt x="180" y="16"/>
                  <a:pt x="204" y="37"/>
                  <a:pt x="207" y="64"/>
                </a:cubicBezTo>
                <a:cubicBezTo>
                  <a:pt x="97" y="64"/>
                  <a:pt x="97" y="64"/>
                  <a:pt x="97" y="64"/>
                </a:cubicBezTo>
                <a:cubicBezTo>
                  <a:pt x="100" y="37"/>
                  <a:pt x="124" y="16"/>
                  <a:pt x="152" y="16"/>
                </a:cubicBezTo>
                <a:close/>
                <a:moveTo>
                  <a:pt x="88" y="120"/>
                </a:moveTo>
                <a:cubicBezTo>
                  <a:pt x="92" y="120"/>
                  <a:pt x="96" y="124"/>
                  <a:pt x="96" y="128"/>
                </a:cubicBezTo>
                <a:cubicBezTo>
                  <a:pt x="96" y="132"/>
                  <a:pt x="92" y="136"/>
                  <a:pt x="88" y="136"/>
                </a:cubicBezTo>
                <a:cubicBezTo>
                  <a:pt x="84" y="136"/>
                  <a:pt x="80" y="132"/>
                  <a:pt x="80" y="128"/>
                </a:cubicBezTo>
                <a:cubicBezTo>
                  <a:pt x="80" y="124"/>
                  <a:pt x="84" y="120"/>
                  <a:pt x="88" y="120"/>
                </a:cubicBezTo>
                <a:close/>
                <a:moveTo>
                  <a:pt x="288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80"/>
                  <a:pt x="16" y="80"/>
                  <a:pt x="16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1" y="108"/>
                  <a:pt x="64" y="117"/>
                  <a:pt x="64" y="128"/>
                </a:cubicBezTo>
                <a:cubicBezTo>
                  <a:pt x="64" y="141"/>
                  <a:pt x="75" y="152"/>
                  <a:pt x="88" y="152"/>
                </a:cubicBezTo>
                <a:cubicBezTo>
                  <a:pt x="101" y="152"/>
                  <a:pt x="112" y="141"/>
                  <a:pt x="112" y="128"/>
                </a:cubicBezTo>
                <a:cubicBezTo>
                  <a:pt x="112" y="118"/>
                  <a:pt x="105" y="109"/>
                  <a:pt x="96" y="105"/>
                </a:cubicBezTo>
                <a:cubicBezTo>
                  <a:pt x="96" y="80"/>
                  <a:pt x="96" y="80"/>
                  <a:pt x="96" y="80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199" y="108"/>
                  <a:pt x="192" y="117"/>
                  <a:pt x="192" y="128"/>
                </a:cubicBezTo>
                <a:cubicBezTo>
                  <a:pt x="192" y="141"/>
                  <a:pt x="203" y="152"/>
                  <a:pt x="216" y="152"/>
                </a:cubicBezTo>
                <a:cubicBezTo>
                  <a:pt x="229" y="152"/>
                  <a:pt x="240" y="141"/>
                  <a:pt x="240" y="128"/>
                </a:cubicBezTo>
                <a:cubicBezTo>
                  <a:pt x="240" y="118"/>
                  <a:pt x="233" y="109"/>
                  <a:pt x="224" y="105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88" y="80"/>
                  <a:pt x="288" y="80"/>
                  <a:pt x="288" y="80"/>
                </a:cubicBezTo>
                <a:lnTo>
                  <a:pt x="288" y="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16A507D3-040C-4600-8549-E19BDC12CD32}"/>
              </a:ext>
            </a:extLst>
          </p:cNvPr>
          <p:cNvSpPr>
            <a:spLocks noEditPoints="1"/>
          </p:cNvSpPr>
          <p:nvPr/>
        </p:nvSpPr>
        <p:spPr bwMode="auto">
          <a:xfrm>
            <a:off x="8212631" y="2169273"/>
            <a:ext cx="318635" cy="347517"/>
          </a:xfrm>
          <a:custGeom>
            <a:avLst/>
            <a:gdLst>
              <a:gd name="T0" fmla="*/ 181 w 288"/>
              <a:gd name="T1" fmla="*/ 165 h 312"/>
              <a:gd name="T2" fmla="*/ 224 w 288"/>
              <a:gd name="T3" fmla="*/ 88 h 312"/>
              <a:gd name="T4" fmla="*/ 144 w 288"/>
              <a:gd name="T5" fmla="*/ 0 h 312"/>
              <a:gd name="T6" fmla="*/ 64 w 288"/>
              <a:gd name="T7" fmla="*/ 88 h 312"/>
              <a:gd name="T8" fmla="*/ 107 w 288"/>
              <a:gd name="T9" fmla="*/ 165 h 312"/>
              <a:gd name="T10" fmla="*/ 0 w 288"/>
              <a:gd name="T11" fmla="*/ 304 h 312"/>
              <a:gd name="T12" fmla="*/ 8 w 288"/>
              <a:gd name="T13" fmla="*/ 312 h 312"/>
              <a:gd name="T14" fmla="*/ 280 w 288"/>
              <a:gd name="T15" fmla="*/ 312 h 312"/>
              <a:gd name="T16" fmla="*/ 288 w 288"/>
              <a:gd name="T17" fmla="*/ 304 h 312"/>
              <a:gd name="T18" fmla="*/ 181 w 288"/>
              <a:gd name="T19" fmla="*/ 165 h 312"/>
              <a:gd name="T20" fmla="*/ 80 w 288"/>
              <a:gd name="T21" fmla="*/ 88 h 312"/>
              <a:gd name="T22" fmla="*/ 144 w 288"/>
              <a:gd name="T23" fmla="*/ 16 h 312"/>
              <a:gd name="T24" fmla="*/ 208 w 288"/>
              <a:gd name="T25" fmla="*/ 88 h 312"/>
              <a:gd name="T26" fmla="*/ 144 w 288"/>
              <a:gd name="T27" fmla="*/ 160 h 312"/>
              <a:gd name="T28" fmla="*/ 80 w 288"/>
              <a:gd name="T29" fmla="*/ 88 h 312"/>
              <a:gd name="T30" fmla="*/ 16 w 288"/>
              <a:gd name="T31" fmla="*/ 296 h 312"/>
              <a:gd name="T32" fmla="*/ 144 w 288"/>
              <a:gd name="T33" fmla="*/ 176 h 312"/>
              <a:gd name="T34" fmla="*/ 272 w 288"/>
              <a:gd name="T35" fmla="*/ 296 h 312"/>
              <a:gd name="T36" fmla="*/ 16 w 288"/>
              <a:gd name="T37" fmla="*/ 2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312">
                <a:moveTo>
                  <a:pt x="181" y="165"/>
                </a:moveTo>
                <a:cubicBezTo>
                  <a:pt x="207" y="149"/>
                  <a:pt x="224" y="117"/>
                  <a:pt x="224" y="88"/>
                </a:cubicBezTo>
                <a:cubicBezTo>
                  <a:pt x="224" y="46"/>
                  <a:pt x="190" y="0"/>
                  <a:pt x="144" y="0"/>
                </a:cubicBezTo>
                <a:cubicBezTo>
                  <a:pt x="98" y="0"/>
                  <a:pt x="64" y="46"/>
                  <a:pt x="64" y="88"/>
                </a:cubicBezTo>
                <a:cubicBezTo>
                  <a:pt x="64" y="117"/>
                  <a:pt x="81" y="149"/>
                  <a:pt x="107" y="165"/>
                </a:cubicBezTo>
                <a:cubicBezTo>
                  <a:pt x="45" y="181"/>
                  <a:pt x="0" y="238"/>
                  <a:pt x="0" y="304"/>
                </a:cubicBezTo>
                <a:cubicBezTo>
                  <a:pt x="0" y="308"/>
                  <a:pt x="4" y="312"/>
                  <a:pt x="8" y="312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4" y="312"/>
                  <a:pt x="288" y="308"/>
                  <a:pt x="288" y="304"/>
                </a:cubicBezTo>
                <a:cubicBezTo>
                  <a:pt x="288" y="238"/>
                  <a:pt x="243" y="181"/>
                  <a:pt x="181" y="165"/>
                </a:cubicBezTo>
                <a:close/>
                <a:moveTo>
                  <a:pt x="80" y="88"/>
                </a:moveTo>
                <a:cubicBezTo>
                  <a:pt x="80" y="47"/>
                  <a:pt x="114" y="16"/>
                  <a:pt x="144" y="16"/>
                </a:cubicBezTo>
                <a:cubicBezTo>
                  <a:pt x="174" y="16"/>
                  <a:pt x="208" y="47"/>
                  <a:pt x="208" y="88"/>
                </a:cubicBezTo>
                <a:cubicBezTo>
                  <a:pt x="208" y="129"/>
                  <a:pt x="174" y="160"/>
                  <a:pt x="144" y="160"/>
                </a:cubicBezTo>
                <a:cubicBezTo>
                  <a:pt x="114" y="160"/>
                  <a:pt x="80" y="129"/>
                  <a:pt x="80" y="88"/>
                </a:cubicBezTo>
                <a:close/>
                <a:moveTo>
                  <a:pt x="16" y="296"/>
                </a:moveTo>
                <a:cubicBezTo>
                  <a:pt x="20" y="229"/>
                  <a:pt x="76" y="176"/>
                  <a:pt x="144" y="176"/>
                </a:cubicBezTo>
                <a:cubicBezTo>
                  <a:pt x="212" y="176"/>
                  <a:pt x="268" y="229"/>
                  <a:pt x="272" y="296"/>
                </a:cubicBezTo>
                <a:lnTo>
                  <a:pt x="16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A4A0FA0C-E3BF-440A-9B9F-759026BC5AFD}"/>
              </a:ext>
            </a:extLst>
          </p:cNvPr>
          <p:cNvSpPr>
            <a:spLocks noEditPoints="1"/>
          </p:cNvSpPr>
          <p:nvPr/>
        </p:nvSpPr>
        <p:spPr bwMode="auto">
          <a:xfrm>
            <a:off x="8248035" y="4967907"/>
            <a:ext cx="247827" cy="375468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5435388" y="3420518"/>
            <a:ext cx="12702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Edit Text Here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6-Item Creative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5673879" y="3672731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5128478" y="2794276"/>
            <a:ext cx="1859060" cy="1859061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4142246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7455855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721474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8110792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96E0E-76AA-4F52-9146-3148B4F1F798}"/>
              </a:ext>
            </a:extLst>
          </p:cNvPr>
          <p:cNvSpPr/>
          <p:nvPr/>
        </p:nvSpPr>
        <p:spPr>
          <a:xfrm>
            <a:off x="7917763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A21E9B-9A83-425F-8FEC-94FA2786050D}"/>
              </a:ext>
            </a:extLst>
          </p:cNvPr>
          <p:cNvGrpSpPr/>
          <p:nvPr/>
        </p:nvGrpSpPr>
        <p:grpSpPr>
          <a:xfrm flipH="1">
            <a:off x="7807890" y="1778975"/>
            <a:ext cx="1128117" cy="1128115"/>
            <a:chOff x="9461596" y="1229846"/>
            <a:chExt cx="1424118" cy="14241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436893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721474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436893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3502735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3309706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3199833" y="1778975"/>
            <a:ext cx="1128117" cy="1128115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8110792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7917763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7807890" y="4591585"/>
            <a:ext cx="1128117" cy="1128115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3502735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3309706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3199833" y="4591585"/>
            <a:ext cx="1128117" cy="1128115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8497932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8304903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8195030" y="3192362"/>
            <a:ext cx="1128117" cy="1128115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3103887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2910858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4764714" y="2439447"/>
            <a:ext cx="2570792" cy="2575535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9684109" y="1433294"/>
            <a:ext cx="1660335" cy="821031"/>
            <a:chOff x="9390194" y="2001213"/>
            <a:chExt cx="2114487" cy="8210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9684109" y="5296649"/>
            <a:ext cx="1660335" cy="821031"/>
            <a:chOff x="9390194" y="2001213"/>
            <a:chExt cx="2114487" cy="8210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870244" y="1433294"/>
            <a:ext cx="1660335" cy="821031"/>
            <a:chOff x="9390194" y="2001213"/>
            <a:chExt cx="2114487" cy="8210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870244" y="5296649"/>
            <a:ext cx="1660335" cy="821031"/>
            <a:chOff x="9390194" y="2001213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637381" y="3347606"/>
            <a:ext cx="1660335" cy="821031"/>
            <a:chOff x="9390194" y="2001213"/>
            <a:chExt cx="2114487" cy="8210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9891109" y="3347606"/>
            <a:ext cx="1660335" cy="821031"/>
            <a:chOff x="9390194" y="2001213"/>
            <a:chExt cx="2114487" cy="8210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97490E15-22E2-416E-95BD-AFA34539381B}"/>
              </a:ext>
            </a:extLst>
          </p:cNvPr>
          <p:cNvSpPr>
            <a:spLocks noEditPoints="1"/>
          </p:cNvSpPr>
          <p:nvPr/>
        </p:nvSpPr>
        <p:spPr bwMode="auto">
          <a:xfrm>
            <a:off x="3666764" y="4981883"/>
            <a:ext cx="194255" cy="347517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AAB1FF3-FB1E-4AEB-B242-33AF08C47A15}"/>
              </a:ext>
            </a:extLst>
          </p:cNvPr>
          <p:cNvSpPr>
            <a:spLocks noEditPoints="1"/>
          </p:cNvSpPr>
          <p:nvPr/>
        </p:nvSpPr>
        <p:spPr bwMode="auto">
          <a:xfrm>
            <a:off x="3595490" y="2172999"/>
            <a:ext cx="336803" cy="340064"/>
          </a:xfrm>
          <a:custGeom>
            <a:avLst/>
            <a:gdLst>
              <a:gd name="T0" fmla="*/ 302 w 305"/>
              <a:gd name="T1" fmla="*/ 263 h 305"/>
              <a:gd name="T2" fmla="*/ 226 w 305"/>
              <a:gd name="T3" fmla="*/ 187 h 305"/>
              <a:gd name="T4" fmla="*/ 245 w 305"/>
              <a:gd name="T5" fmla="*/ 121 h 305"/>
              <a:gd name="T6" fmla="*/ 123 w 305"/>
              <a:gd name="T7" fmla="*/ 0 h 305"/>
              <a:gd name="T8" fmla="*/ 0 w 305"/>
              <a:gd name="T9" fmla="*/ 122 h 305"/>
              <a:gd name="T10" fmla="*/ 123 w 305"/>
              <a:gd name="T11" fmla="*/ 245 h 305"/>
              <a:gd name="T12" fmla="*/ 188 w 305"/>
              <a:gd name="T13" fmla="*/ 226 h 305"/>
              <a:gd name="T14" fmla="*/ 263 w 305"/>
              <a:gd name="T15" fmla="*/ 302 h 305"/>
              <a:gd name="T16" fmla="*/ 274 w 305"/>
              <a:gd name="T17" fmla="*/ 302 h 305"/>
              <a:gd name="T18" fmla="*/ 302 w 305"/>
              <a:gd name="T19" fmla="*/ 274 h 305"/>
              <a:gd name="T20" fmla="*/ 302 w 305"/>
              <a:gd name="T21" fmla="*/ 263 h 305"/>
              <a:gd name="T22" fmla="*/ 123 w 305"/>
              <a:gd name="T23" fmla="*/ 229 h 305"/>
              <a:gd name="T24" fmla="*/ 16 w 305"/>
              <a:gd name="T25" fmla="*/ 122 h 305"/>
              <a:gd name="T26" fmla="*/ 123 w 305"/>
              <a:gd name="T27" fmla="*/ 16 h 305"/>
              <a:gd name="T28" fmla="*/ 229 w 305"/>
              <a:gd name="T29" fmla="*/ 121 h 305"/>
              <a:gd name="T30" fmla="*/ 123 w 305"/>
              <a:gd name="T31" fmla="*/ 229 h 305"/>
              <a:gd name="T32" fmla="*/ 268 w 305"/>
              <a:gd name="T33" fmla="*/ 285 h 305"/>
              <a:gd name="T34" fmla="*/ 200 w 305"/>
              <a:gd name="T35" fmla="*/ 217 h 305"/>
              <a:gd name="T36" fmla="*/ 217 w 305"/>
              <a:gd name="T37" fmla="*/ 200 h 305"/>
              <a:gd name="T38" fmla="*/ 285 w 305"/>
              <a:gd name="T39" fmla="*/ 268 h 305"/>
              <a:gd name="T40" fmla="*/ 268 w 305"/>
              <a:gd name="T41" fmla="*/ 28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305">
                <a:moveTo>
                  <a:pt x="302" y="263"/>
                </a:moveTo>
                <a:cubicBezTo>
                  <a:pt x="226" y="187"/>
                  <a:pt x="226" y="187"/>
                  <a:pt x="226" y="187"/>
                </a:cubicBezTo>
                <a:cubicBezTo>
                  <a:pt x="239" y="167"/>
                  <a:pt x="245" y="144"/>
                  <a:pt x="245" y="121"/>
                </a:cubicBezTo>
                <a:cubicBezTo>
                  <a:pt x="245" y="54"/>
                  <a:pt x="191" y="0"/>
                  <a:pt x="123" y="0"/>
                </a:cubicBezTo>
                <a:cubicBezTo>
                  <a:pt x="53" y="0"/>
                  <a:pt x="0" y="56"/>
                  <a:pt x="0" y="122"/>
                </a:cubicBezTo>
                <a:cubicBezTo>
                  <a:pt x="0" y="189"/>
                  <a:pt x="54" y="245"/>
                  <a:pt x="123" y="245"/>
                </a:cubicBezTo>
                <a:cubicBezTo>
                  <a:pt x="146" y="245"/>
                  <a:pt x="168" y="238"/>
                  <a:pt x="188" y="226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6" y="305"/>
                  <a:pt x="271" y="305"/>
                  <a:pt x="274" y="302"/>
                </a:cubicBezTo>
                <a:cubicBezTo>
                  <a:pt x="302" y="274"/>
                  <a:pt x="302" y="274"/>
                  <a:pt x="302" y="274"/>
                </a:cubicBezTo>
                <a:cubicBezTo>
                  <a:pt x="305" y="271"/>
                  <a:pt x="305" y="266"/>
                  <a:pt x="302" y="263"/>
                </a:cubicBezTo>
                <a:close/>
                <a:moveTo>
                  <a:pt x="123" y="229"/>
                </a:moveTo>
                <a:cubicBezTo>
                  <a:pt x="63" y="229"/>
                  <a:pt x="16" y="180"/>
                  <a:pt x="16" y="122"/>
                </a:cubicBezTo>
                <a:cubicBezTo>
                  <a:pt x="16" y="64"/>
                  <a:pt x="62" y="16"/>
                  <a:pt x="123" y="16"/>
                </a:cubicBezTo>
                <a:cubicBezTo>
                  <a:pt x="183" y="16"/>
                  <a:pt x="228" y="62"/>
                  <a:pt x="229" y="121"/>
                </a:cubicBezTo>
                <a:cubicBezTo>
                  <a:pt x="229" y="183"/>
                  <a:pt x="180" y="229"/>
                  <a:pt x="123" y="229"/>
                </a:cubicBezTo>
                <a:close/>
                <a:moveTo>
                  <a:pt x="268" y="285"/>
                </a:moveTo>
                <a:cubicBezTo>
                  <a:pt x="200" y="217"/>
                  <a:pt x="200" y="217"/>
                  <a:pt x="200" y="217"/>
                </a:cubicBezTo>
                <a:cubicBezTo>
                  <a:pt x="203" y="215"/>
                  <a:pt x="214" y="204"/>
                  <a:pt x="217" y="200"/>
                </a:cubicBezTo>
                <a:cubicBezTo>
                  <a:pt x="285" y="268"/>
                  <a:pt x="285" y="268"/>
                  <a:pt x="285" y="268"/>
                </a:cubicBezTo>
                <a:lnTo>
                  <a:pt x="268" y="2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DBE5FE48-B509-4734-B53B-643883CA36ED}"/>
              </a:ext>
            </a:extLst>
          </p:cNvPr>
          <p:cNvSpPr>
            <a:spLocks noEditPoints="1"/>
          </p:cNvSpPr>
          <p:nvPr/>
        </p:nvSpPr>
        <p:spPr bwMode="auto">
          <a:xfrm>
            <a:off x="3157240" y="3564648"/>
            <a:ext cx="353573" cy="392238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691144C4-5BA8-4E88-B0C9-A52746B7FC1B}"/>
              </a:ext>
            </a:extLst>
          </p:cNvPr>
          <p:cNvSpPr>
            <a:spLocks noEditPoints="1"/>
          </p:cNvSpPr>
          <p:nvPr/>
        </p:nvSpPr>
        <p:spPr bwMode="auto">
          <a:xfrm>
            <a:off x="8590920" y="3604787"/>
            <a:ext cx="336337" cy="303263"/>
          </a:xfrm>
          <a:custGeom>
            <a:avLst/>
            <a:gdLst>
              <a:gd name="T0" fmla="*/ 296 w 304"/>
              <a:gd name="T1" fmla="*/ 64 h 272"/>
              <a:gd name="T2" fmla="*/ 224 w 304"/>
              <a:gd name="T3" fmla="*/ 64 h 272"/>
              <a:gd name="T4" fmla="*/ 152 w 304"/>
              <a:gd name="T5" fmla="*/ 0 h 272"/>
              <a:gd name="T6" fmla="*/ 80 w 304"/>
              <a:gd name="T7" fmla="*/ 64 h 272"/>
              <a:gd name="T8" fmla="*/ 8 w 304"/>
              <a:gd name="T9" fmla="*/ 64 h 272"/>
              <a:gd name="T10" fmla="*/ 0 w 304"/>
              <a:gd name="T11" fmla="*/ 72 h 272"/>
              <a:gd name="T12" fmla="*/ 0 w 304"/>
              <a:gd name="T13" fmla="*/ 264 h 272"/>
              <a:gd name="T14" fmla="*/ 8 w 304"/>
              <a:gd name="T15" fmla="*/ 272 h 272"/>
              <a:gd name="T16" fmla="*/ 296 w 304"/>
              <a:gd name="T17" fmla="*/ 272 h 272"/>
              <a:gd name="T18" fmla="*/ 304 w 304"/>
              <a:gd name="T19" fmla="*/ 264 h 272"/>
              <a:gd name="T20" fmla="*/ 304 w 304"/>
              <a:gd name="T21" fmla="*/ 72 h 272"/>
              <a:gd name="T22" fmla="*/ 296 w 304"/>
              <a:gd name="T23" fmla="*/ 64 h 272"/>
              <a:gd name="T24" fmla="*/ 216 w 304"/>
              <a:gd name="T25" fmla="*/ 120 h 272"/>
              <a:gd name="T26" fmla="*/ 224 w 304"/>
              <a:gd name="T27" fmla="*/ 128 h 272"/>
              <a:gd name="T28" fmla="*/ 216 w 304"/>
              <a:gd name="T29" fmla="*/ 136 h 272"/>
              <a:gd name="T30" fmla="*/ 208 w 304"/>
              <a:gd name="T31" fmla="*/ 128 h 272"/>
              <a:gd name="T32" fmla="*/ 216 w 304"/>
              <a:gd name="T33" fmla="*/ 120 h 272"/>
              <a:gd name="T34" fmla="*/ 152 w 304"/>
              <a:gd name="T35" fmla="*/ 16 h 272"/>
              <a:gd name="T36" fmla="*/ 207 w 304"/>
              <a:gd name="T37" fmla="*/ 64 h 272"/>
              <a:gd name="T38" fmla="*/ 97 w 304"/>
              <a:gd name="T39" fmla="*/ 64 h 272"/>
              <a:gd name="T40" fmla="*/ 152 w 304"/>
              <a:gd name="T41" fmla="*/ 16 h 272"/>
              <a:gd name="T42" fmla="*/ 88 w 304"/>
              <a:gd name="T43" fmla="*/ 120 h 272"/>
              <a:gd name="T44" fmla="*/ 96 w 304"/>
              <a:gd name="T45" fmla="*/ 128 h 272"/>
              <a:gd name="T46" fmla="*/ 88 w 304"/>
              <a:gd name="T47" fmla="*/ 136 h 272"/>
              <a:gd name="T48" fmla="*/ 80 w 304"/>
              <a:gd name="T49" fmla="*/ 128 h 272"/>
              <a:gd name="T50" fmla="*/ 88 w 304"/>
              <a:gd name="T51" fmla="*/ 120 h 272"/>
              <a:gd name="T52" fmla="*/ 288 w 304"/>
              <a:gd name="T53" fmla="*/ 256 h 272"/>
              <a:gd name="T54" fmla="*/ 16 w 304"/>
              <a:gd name="T55" fmla="*/ 256 h 272"/>
              <a:gd name="T56" fmla="*/ 16 w 304"/>
              <a:gd name="T57" fmla="*/ 80 h 272"/>
              <a:gd name="T58" fmla="*/ 80 w 304"/>
              <a:gd name="T59" fmla="*/ 80 h 272"/>
              <a:gd name="T60" fmla="*/ 80 w 304"/>
              <a:gd name="T61" fmla="*/ 105 h 272"/>
              <a:gd name="T62" fmla="*/ 64 w 304"/>
              <a:gd name="T63" fmla="*/ 128 h 272"/>
              <a:gd name="T64" fmla="*/ 88 w 304"/>
              <a:gd name="T65" fmla="*/ 152 h 272"/>
              <a:gd name="T66" fmla="*/ 112 w 304"/>
              <a:gd name="T67" fmla="*/ 128 h 272"/>
              <a:gd name="T68" fmla="*/ 96 w 304"/>
              <a:gd name="T69" fmla="*/ 105 h 272"/>
              <a:gd name="T70" fmla="*/ 96 w 304"/>
              <a:gd name="T71" fmla="*/ 80 h 272"/>
              <a:gd name="T72" fmla="*/ 208 w 304"/>
              <a:gd name="T73" fmla="*/ 80 h 272"/>
              <a:gd name="T74" fmla="*/ 208 w 304"/>
              <a:gd name="T75" fmla="*/ 105 h 272"/>
              <a:gd name="T76" fmla="*/ 192 w 304"/>
              <a:gd name="T77" fmla="*/ 128 h 272"/>
              <a:gd name="T78" fmla="*/ 216 w 304"/>
              <a:gd name="T79" fmla="*/ 152 h 272"/>
              <a:gd name="T80" fmla="*/ 240 w 304"/>
              <a:gd name="T81" fmla="*/ 128 h 272"/>
              <a:gd name="T82" fmla="*/ 224 w 304"/>
              <a:gd name="T83" fmla="*/ 105 h 272"/>
              <a:gd name="T84" fmla="*/ 224 w 304"/>
              <a:gd name="T85" fmla="*/ 80 h 272"/>
              <a:gd name="T86" fmla="*/ 288 w 304"/>
              <a:gd name="T87" fmla="*/ 80 h 272"/>
              <a:gd name="T88" fmla="*/ 288 w 304"/>
              <a:gd name="T89" fmla="*/ 25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2">
                <a:moveTo>
                  <a:pt x="296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0" y="28"/>
                  <a:pt x="189" y="0"/>
                  <a:pt x="152" y="0"/>
                </a:cubicBezTo>
                <a:cubicBezTo>
                  <a:pt x="115" y="0"/>
                  <a:pt x="84" y="28"/>
                  <a:pt x="8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8"/>
                  <a:pt x="4" y="272"/>
                  <a:pt x="8" y="272"/>
                </a:cubicBezTo>
                <a:cubicBezTo>
                  <a:pt x="296" y="272"/>
                  <a:pt x="296" y="272"/>
                  <a:pt x="296" y="272"/>
                </a:cubicBezTo>
                <a:cubicBezTo>
                  <a:pt x="300" y="272"/>
                  <a:pt x="304" y="268"/>
                  <a:pt x="304" y="264"/>
                </a:cubicBezTo>
                <a:cubicBezTo>
                  <a:pt x="304" y="72"/>
                  <a:pt x="304" y="72"/>
                  <a:pt x="304" y="72"/>
                </a:cubicBezTo>
                <a:cubicBezTo>
                  <a:pt x="304" y="68"/>
                  <a:pt x="300" y="64"/>
                  <a:pt x="296" y="64"/>
                </a:cubicBezTo>
                <a:close/>
                <a:moveTo>
                  <a:pt x="216" y="120"/>
                </a:moveTo>
                <a:cubicBezTo>
                  <a:pt x="220" y="120"/>
                  <a:pt x="224" y="124"/>
                  <a:pt x="224" y="128"/>
                </a:cubicBezTo>
                <a:cubicBezTo>
                  <a:pt x="224" y="132"/>
                  <a:pt x="220" y="136"/>
                  <a:pt x="216" y="136"/>
                </a:cubicBezTo>
                <a:cubicBezTo>
                  <a:pt x="212" y="136"/>
                  <a:pt x="208" y="132"/>
                  <a:pt x="208" y="128"/>
                </a:cubicBezTo>
                <a:cubicBezTo>
                  <a:pt x="208" y="124"/>
                  <a:pt x="212" y="120"/>
                  <a:pt x="216" y="120"/>
                </a:cubicBezTo>
                <a:close/>
                <a:moveTo>
                  <a:pt x="152" y="16"/>
                </a:moveTo>
                <a:cubicBezTo>
                  <a:pt x="180" y="16"/>
                  <a:pt x="204" y="37"/>
                  <a:pt x="207" y="64"/>
                </a:cubicBezTo>
                <a:cubicBezTo>
                  <a:pt x="97" y="64"/>
                  <a:pt x="97" y="64"/>
                  <a:pt x="97" y="64"/>
                </a:cubicBezTo>
                <a:cubicBezTo>
                  <a:pt x="100" y="37"/>
                  <a:pt x="124" y="16"/>
                  <a:pt x="152" y="16"/>
                </a:cubicBezTo>
                <a:close/>
                <a:moveTo>
                  <a:pt x="88" y="120"/>
                </a:moveTo>
                <a:cubicBezTo>
                  <a:pt x="92" y="120"/>
                  <a:pt x="96" y="124"/>
                  <a:pt x="96" y="128"/>
                </a:cubicBezTo>
                <a:cubicBezTo>
                  <a:pt x="96" y="132"/>
                  <a:pt x="92" y="136"/>
                  <a:pt x="88" y="136"/>
                </a:cubicBezTo>
                <a:cubicBezTo>
                  <a:pt x="84" y="136"/>
                  <a:pt x="80" y="132"/>
                  <a:pt x="80" y="128"/>
                </a:cubicBezTo>
                <a:cubicBezTo>
                  <a:pt x="80" y="124"/>
                  <a:pt x="84" y="120"/>
                  <a:pt x="88" y="120"/>
                </a:cubicBezTo>
                <a:close/>
                <a:moveTo>
                  <a:pt x="288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80"/>
                  <a:pt x="16" y="80"/>
                  <a:pt x="16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1" y="108"/>
                  <a:pt x="64" y="117"/>
                  <a:pt x="64" y="128"/>
                </a:cubicBezTo>
                <a:cubicBezTo>
                  <a:pt x="64" y="141"/>
                  <a:pt x="75" y="152"/>
                  <a:pt x="88" y="152"/>
                </a:cubicBezTo>
                <a:cubicBezTo>
                  <a:pt x="101" y="152"/>
                  <a:pt x="112" y="141"/>
                  <a:pt x="112" y="128"/>
                </a:cubicBezTo>
                <a:cubicBezTo>
                  <a:pt x="112" y="118"/>
                  <a:pt x="105" y="109"/>
                  <a:pt x="96" y="105"/>
                </a:cubicBezTo>
                <a:cubicBezTo>
                  <a:pt x="96" y="80"/>
                  <a:pt x="96" y="80"/>
                  <a:pt x="96" y="80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199" y="108"/>
                  <a:pt x="192" y="117"/>
                  <a:pt x="192" y="128"/>
                </a:cubicBezTo>
                <a:cubicBezTo>
                  <a:pt x="192" y="141"/>
                  <a:pt x="203" y="152"/>
                  <a:pt x="216" y="152"/>
                </a:cubicBezTo>
                <a:cubicBezTo>
                  <a:pt x="229" y="152"/>
                  <a:pt x="240" y="141"/>
                  <a:pt x="240" y="128"/>
                </a:cubicBezTo>
                <a:cubicBezTo>
                  <a:pt x="240" y="118"/>
                  <a:pt x="233" y="109"/>
                  <a:pt x="224" y="105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88" y="80"/>
                  <a:pt x="288" y="80"/>
                  <a:pt x="288" y="80"/>
                </a:cubicBezTo>
                <a:lnTo>
                  <a:pt x="288" y="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16A507D3-040C-4600-8549-E19BDC12CD32}"/>
              </a:ext>
            </a:extLst>
          </p:cNvPr>
          <p:cNvSpPr>
            <a:spLocks noEditPoints="1"/>
          </p:cNvSpPr>
          <p:nvPr/>
        </p:nvSpPr>
        <p:spPr bwMode="auto">
          <a:xfrm>
            <a:off x="8212631" y="2169273"/>
            <a:ext cx="318635" cy="347517"/>
          </a:xfrm>
          <a:custGeom>
            <a:avLst/>
            <a:gdLst>
              <a:gd name="T0" fmla="*/ 181 w 288"/>
              <a:gd name="T1" fmla="*/ 165 h 312"/>
              <a:gd name="T2" fmla="*/ 224 w 288"/>
              <a:gd name="T3" fmla="*/ 88 h 312"/>
              <a:gd name="T4" fmla="*/ 144 w 288"/>
              <a:gd name="T5" fmla="*/ 0 h 312"/>
              <a:gd name="T6" fmla="*/ 64 w 288"/>
              <a:gd name="T7" fmla="*/ 88 h 312"/>
              <a:gd name="T8" fmla="*/ 107 w 288"/>
              <a:gd name="T9" fmla="*/ 165 h 312"/>
              <a:gd name="T10" fmla="*/ 0 w 288"/>
              <a:gd name="T11" fmla="*/ 304 h 312"/>
              <a:gd name="T12" fmla="*/ 8 w 288"/>
              <a:gd name="T13" fmla="*/ 312 h 312"/>
              <a:gd name="T14" fmla="*/ 280 w 288"/>
              <a:gd name="T15" fmla="*/ 312 h 312"/>
              <a:gd name="T16" fmla="*/ 288 w 288"/>
              <a:gd name="T17" fmla="*/ 304 h 312"/>
              <a:gd name="T18" fmla="*/ 181 w 288"/>
              <a:gd name="T19" fmla="*/ 165 h 312"/>
              <a:gd name="T20" fmla="*/ 80 w 288"/>
              <a:gd name="T21" fmla="*/ 88 h 312"/>
              <a:gd name="T22" fmla="*/ 144 w 288"/>
              <a:gd name="T23" fmla="*/ 16 h 312"/>
              <a:gd name="T24" fmla="*/ 208 w 288"/>
              <a:gd name="T25" fmla="*/ 88 h 312"/>
              <a:gd name="T26" fmla="*/ 144 w 288"/>
              <a:gd name="T27" fmla="*/ 160 h 312"/>
              <a:gd name="T28" fmla="*/ 80 w 288"/>
              <a:gd name="T29" fmla="*/ 88 h 312"/>
              <a:gd name="T30" fmla="*/ 16 w 288"/>
              <a:gd name="T31" fmla="*/ 296 h 312"/>
              <a:gd name="T32" fmla="*/ 144 w 288"/>
              <a:gd name="T33" fmla="*/ 176 h 312"/>
              <a:gd name="T34" fmla="*/ 272 w 288"/>
              <a:gd name="T35" fmla="*/ 296 h 312"/>
              <a:gd name="T36" fmla="*/ 16 w 288"/>
              <a:gd name="T37" fmla="*/ 2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312">
                <a:moveTo>
                  <a:pt x="181" y="165"/>
                </a:moveTo>
                <a:cubicBezTo>
                  <a:pt x="207" y="149"/>
                  <a:pt x="224" y="117"/>
                  <a:pt x="224" y="88"/>
                </a:cubicBezTo>
                <a:cubicBezTo>
                  <a:pt x="224" y="46"/>
                  <a:pt x="190" y="0"/>
                  <a:pt x="144" y="0"/>
                </a:cubicBezTo>
                <a:cubicBezTo>
                  <a:pt x="98" y="0"/>
                  <a:pt x="64" y="46"/>
                  <a:pt x="64" y="88"/>
                </a:cubicBezTo>
                <a:cubicBezTo>
                  <a:pt x="64" y="117"/>
                  <a:pt x="81" y="149"/>
                  <a:pt x="107" y="165"/>
                </a:cubicBezTo>
                <a:cubicBezTo>
                  <a:pt x="45" y="181"/>
                  <a:pt x="0" y="238"/>
                  <a:pt x="0" y="304"/>
                </a:cubicBezTo>
                <a:cubicBezTo>
                  <a:pt x="0" y="308"/>
                  <a:pt x="4" y="312"/>
                  <a:pt x="8" y="312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4" y="312"/>
                  <a:pt x="288" y="308"/>
                  <a:pt x="288" y="304"/>
                </a:cubicBezTo>
                <a:cubicBezTo>
                  <a:pt x="288" y="238"/>
                  <a:pt x="243" y="181"/>
                  <a:pt x="181" y="165"/>
                </a:cubicBezTo>
                <a:close/>
                <a:moveTo>
                  <a:pt x="80" y="88"/>
                </a:moveTo>
                <a:cubicBezTo>
                  <a:pt x="80" y="47"/>
                  <a:pt x="114" y="16"/>
                  <a:pt x="144" y="16"/>
                </a:cubicBezTo>
                <a:cubicBezTo>
                  <a:pt x="174" y="16"/>
                  <a:pt x="208" y="47"/>
                  <a:pt x="208" y="88"/>
                </a:cubicBezTo>
                <a:cubicBezTo>
                  <a:pt x="208" y="129"/>
                  <a:pt x="174" y="160"/>
                  <a:pt x="144" y="160"/>
                </a:cubicBezTo>
                <a:cubicBezTo>
                  <a:pt x="114" y="160"/>
                  <a:pt x="80" y="129"/>
                  <a:pt x="80" y="88"/>
                </a:cubicBezTo>
                <a:close/>
                <a:moveTo>
                  <a:pt x="16" y="296"/>
                </a:moveTo>
                <a:cubicBezTo>
                  <a:pt x="20" y="229"/>
                  <a:pt x="76" y="176"/>
                  <a:pt x="144" y="176"/>
                </a:cubicBezTo>
                <a:cubicBezTo>
                  <a:pt x="212" y="176"/>
                  <a:pt x="268" y="229"/>
                  <a:pt x="272" y="296"/>
                </a:cubicBezTo>
                <a:lnTo>
                  <a:pt x="16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A4A0FA0C-E3BF-440A-9B9F-759026BC5AFD}"/>
              </a:ext>
            </a:extLst>
          </p:cNvPr>
          <p:cNvSpPr>
            <a:spLocks noEditPoints="1"/>
          </p:cNvSpPr>
          <p:nvPr/>
        </p:nvSpPr>
        <p:spPr bwMode="auto">
          <a:xfrm>
            <a:off x="8248035" y="4967907"/>
            <a:ext cx="247827" cy="375468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5435388" y="3420518"/>
            <a:ext cx="12702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Edit Text Here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6-Item Creative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5673879" y="3672731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5128478" y="2794276"/>
            <a:ext cx="1859060" cy="1859061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4142246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7455855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721474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8110792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96E0E-76AA-4F52-9146-3148B4F1F798}"/>
              </a:ext>
            </a:extLst>
          </p:cNvPr>
          <p:cNvSpPr/>
          <p:nvPr/>
        </p:nvSpPr>
        <p:spPr>
          <a:xfrm>
            <a:off x="7917763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A21E9B-9A83-425F-8FEC-94FA2786050D}"/>
              </a:ext>
            </a:extLst>
          </p:cNvPr>
          <p:cNvGrpSpPr/>
          <p:nvPr/>
        </p:nvGrpSpPr>
        <p:grpSpPr>
          <a:xfrm flipH="1">
            <a:off x="7807890" y="1778975"/>
            <a:ext cx="1128117" cy="1128115"/>
            <a:chOff x="9461596" y="1229846"/>
            <a:chExt cx="1424118" cy="14241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436893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721474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436893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3502735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3309706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3199833" y="1778975"/>
            <a:ext cx="1128117" cy="1128115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8110792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7917763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7807890" y="4591585"/>
            <a:ext cx="1128117" cy="1128115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3502735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3309706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3199833" y="4591585"/>
            <a:ext cx="1128117" cy="1128115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8497932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8304903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8195030" y="3192362"/>
            <a:ext cx="1128117" cy="1128115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3103887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2910858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4764714" y="2439447"/>
            <a:ext cx="2570792" cy="2575535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9684109" y="1433294"/>
            <a:ext cx="1660335" cy="821031"/>
            <a:chOff x="9390194" y="2001213"/>
            <a:chExt cx="2114487" cy="8210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9684109" y="5296649"/>
            <a:ext cx="1660335" cy="821031"/>
            <a:chOff x="9390194" y="2001213"/>
            <a:chExt cx="2114487" cy="8210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870244" y="1433294"/>
            <a:ext cx="1660335" cy="821031"/>
            <a:chOff x="9390194" y="2001213"/>
            <a:chExt cx="2114487" cy="8210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870244" y="5296649"/>
            <a:ext cx="1660335" cy="821031"/>
            <a:chOff x="9390194" y="2001213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637381" y="3347606"/>
            <a:ext cx="1660335" cy="821031"/>
            <a:chOff x="9390194" y="2001213"/>
            <a:chExt cx="2114487" cy="8210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9891109" y="3347606"/>
            <a:ext cx="1660335" cy="821031"/>
            <a:chOff x="9390194" y="2001213"/>
            <a:chExt cx="2114487" cy="8210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97490E15-22E2-416E-95BD-AFA34539381B}"/>
              </a:ext>
            </a:extLst>
          </p:cNvPr>
          <p:cNvSpPr>
            <a:spLocks noEditPoints="1"/>
          </p:cNvSpPr>
          <p:nvPr/>
        </p:nvSpPr>
        <p:spPr bwMode="auto">
          <a:xfrm>
            <a:off x="3666764" y="4981883"/>
            <a:ext cx="194255" cy="347517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AAB1FF3-FB1E-4AEB-B242-33AF08C47A15}"/>
              </a:ext>
            </a:extLst>
          </p:cNvPr>
          <p:cNvSpPr>
            <a:spLocks noEditPoints="1"/>
          </p:cNvSpPr>
          <p:nvPr/>
        </p:nvSpPr>
        <p:spPr bwMode="auto">
          <a:xfrm>
            <a:off x="3595490" y="2172999"/>
            <a:ext cx="336803" cy="340064"/>
          </a:xfrm>
          <a:custGeom>
            <a:avLst/>
            <a:gdLst>
              <a:gd name="T0" fmla="*/ 302 w 305"/>
              <a:gd name="T1" fmla="*/ 263 h 305"/>
              <a:gd name="T2" fmla="*/ 226 w 305"/>
              <a:gd name="T3" fmla="*/ 187 h 305"/>
              <a:gd name="T4" fmla="*/ 245 w 305"/>
              <a:gd name="T5" fmla="*/ 121 h 305"/>
              <a:gd name="T6" fmla="*/ 123 w 305"/>
              <a:gd name="T7" fmla="*/ 0 h 305"/>
              <a:gd name="T8" fmla="*/ 0 w 305"/>
              <a:gd name="T9" fmla="*/ 122 h 305"/>
              <a:gd name="T10" fmla="*/ 123 w 305"/>
              <a:gd name="T11" fmla="*/ 245 h 305"/>
              <a:gd name="T12" fmla="*/ 188 w 305"/>
              <a:gd name="T13" fmla="*/ 226 h 305"/>
              <a:gd name="T14" fmla="*/ 263 w 305"/>
              <a:gd name="T15" fmla="*/ 302 h 305"/>
              <a:gd name="T16" fmla="*/ 274 w 305"/>
              <a:gd name="T17" fmla="*/ 302 h 305"/>
              <a:gd name="T18" fmla="*/ 302 w 305"/>
              <a:gd name="T19" fmla="*/ 274 h 305"/>
              <a:gd name="T20" fmla="*/ 302 w 305"/>
              <a:gd name="T21" fmla="*/ 263 h 305"/>
              <a:gd name="T22" fmla="*/ 123 w 305"/>
              <a:gd name="T23" fmla="*/ 229 h 305"/>
              <a:gd name="T24" fmla="*/ 16 w 305"/>
              <a:gd name="T25" fmla="*/ 122 h 305"/>
              <a:gd name="T26" fmla="*/ 123 w 305"/>
              <a:gd name="T27" fmla="*/ 16 h 305"/>
              <a:gd name="T28" fmla="*/ 229 w 305"/>
              <a:gd name="T29" fmla="*/ 121 h 305"/>
              <a:gd name="T30" fmla="*/ 123 w 305"/>
              <a:gd name="T31" fmla="*/ 229 h 305"/>
              <a:gd name="T32" fmla="*/ 268 w 305"/>
              <a:gd name="T33" fmla="*/ 285 h 305"/>
              <a:gd name="T34" fmla="*/ 200 w 305"/>
              <a:gd name="T35" fmla="*/ 217 h 305"/>
              <a:gd name="T36" fmla="*/ 217 w 305"/>
              <a:gd name="T37" fmla="*/ 200 h 305"/>
              <a:gd name="T38" fmla="*/ 285 w 305"/>
              <a:gd name="T39" fmla="*/ 268 h 305"/>
              <a:gd name="T40" fmla="*/ 268 w 305"/>
              <a:gd name="T41" fmla="*/ 28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305">
                <a:moveTo>
                  <a:pt x="302" y="263"/>
                </a:moveTo>
                <a:cubicBezTo>
                  <a:pt x="226" y="187"/>
                  <a:pt x="226" y="187"/>
                  <a:pt x="226" y="187"/>
                </a:cubicBezTo>
                <a:cubicBezTo>
                  <a:pt x="239" y="167"/>
                  <a:pt x="245" y="144"/>
                  <a:pt x="245" y="121"/>
                </a:cubicBezTo>
                <a:cubicBezTo>
                  <a:pt x="245" y="54"/>
                  <a:pt x="191" y="0"/>
                  <a:pt x="123" y="0"/>
                </a:cubicBezTo>
                <a:cubicBezTo>
                  <a:pt x="53" y="0"/>
                  <a:pt x="0" y="56"/>
                  <a:pt x="0" y="122"/>
                </a:cubicBezTo>
                <a:cubicBezTo>
                  <a:pt x="0" y="189"/>
                  <a:pt x="54" y="245"/>
                  <a:pt x="123" y="245"/>
                </a:cubicBezTo>
                <a:cubicBezTo>
                  <a:pt x="146" y="245"/>
                  <a:pt x="168" y="238"/>
                  <a:pt x="188" y="226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6" y="305"/>
                  <a:pt x="271" y="305"/>
                  <a:pt x="274" y="302"/>
                </a:cubicBezTo>
                <a:cubicBezTo>
                  <a:pt x="302" y="274"/>
                  <a:pt x="302" y="274"/>
                  <a:pt x="302" y="274"/>
                </a:cubicBezTo>
                <a:cubicBezTo>
                  <a:pt x="305" y="271"/>
                  <a:pt x="305" y="266"/>
                  <a:pt x="302" y="263"/>
                </a:cubicBezTo>
                <a:close/>
                <a:moveTo>
                  <a:pt x="123" y="229"/>
                </a:moveTo>
                <a:cubicBezTo>
                  <a:pt x="63" y="229"/>
                  <a:pt x="16" y="180"/>
                  <a:pt x="16" y="122"/>
                </a:cubicBezTo>
                <a:cubicBezTo>
                  <a:pt x="16" y="64"/>
                  <a:pt x="62" y="16"/>
                  <a:pt x="123" y="16"/>
                </a:cubicBezTo>
                <a:cubicBezTo>
                  <a:pt x="183" y="16"/>
                  <a:pt x="228" y="62"/>
                  <a:pt x="229" y="121"/>
                </a:cubicBezTo>
                <a:cubicBezTo>
                  <a:pt x="229" y="183"/>
                  <a:pt x="180" y="229"/>
                  <a:pt x="123" y="229"/>
                </a:cubicBezTo>
                <a:close/>
                <a:moveTo>
                  <a:pt x="268" y="285"/>
                </a:moveTo>
                <a:cubicBezTo>
                  <a:pt x="200" y="217"/>
                  <a:pt x="200" y="217"/>
                  <a:pt x="200" y="217"/>
                </a:cubicBezTo>
                <a:cubicBezTo>
                  <a:pt x="203" y="215"/>
                  <a:pt x="214" y="204"/>
                  <a:pt x="217" y="200"/>
                </a:cubicBezTo>
                <a:cubicBezTo>
                  <a:pt x="285" y="268"/>
                  <a:pt x="285" y="268"/>
                  <a:pt x="285" y="268"/>
                </a:cubicBezTo>
                <a:lnTo>
                  <a:pt x="268" y="2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DBE5FE48-B509-4734-B53B-643883CA36ED}"/>
              </a:ext>
            </a:extLst>
          </p:cNvPr>
          <p:cNvSpPr>
            <a:spLocks noEditPoints="1"/>
          </p:cNvSpPr>
          <p:nvPr/>
        </p:nvSpPr>
        <p:spPr bwMode="auto">
          <a:xfrm>
            <a:off x="3157240" y="3564648"/>
            <a:ext cx="353573" cy="392238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691144C4-5BA8-4E88-B0C9-A52746B7FC1B}"/>
              </a:ext>
            </a:extLst>
          </p:cNvPr>
          <p:cNvSpPr>
            <a:spLocks noEditPoints="1"/>
          </p:cNvSpPr>
          <p:nvPr/>
        </p:nvSpPr>
        <p:spPr bwMode="auto">
          <a:xfrm>
            <a:off x="8590920" y="3604787"/>
            <a:ext cx="336337" cy="303263"/>
          </a:xfrm>
          <a:custGeom>
            <a:avLst/>
            <a:gdLst>
              <a:gd name="T0" fmla="*/ 296 w 304"/>
              <a:gd name="T1" fmla="*/ 64 h 272"/>
              <a:gd name="T2" fmla="*/ 224 w 304"/>
              <a:gd name="T3" fmla="*/ 64 h 272"/>
              <a:gd name="T4" fmla="*/ 152 w 304"/>
              <a:gd name="T5" fmla="*/ 0 h 272"/>
              <a:gd name="T6" fmla="*/ 80 w 304"/>
              <a:gd name="T7" fmla="*/ 64 h 272"/>
              <a:gd name="T8" fmla="*/ 8 w 304"/>
              <a:gd name="T9" fmla="*/ 64 h 272"/>
              <a:gd name="T10" fmla="*/ 0 w 304"/>
              <a:gd name="T11" fmla="*/ 72 h 272"/>
              <a:gd name="T12" fmla="*/ 0 w 304"/>
              <a:gd name="T13" fmla="*/ 264 h 272"/>
              <a:gd name="T14" fmla="*/ 8 w 304"/>
              <a:gd name="T15" fmla="*/ 272 h 272"/>
              <a:gd name="T16" fmla="*/ 296 w 304"/>
              <a:gd name="T17" fmla="*/ 272 h 272"/>
              <a:gd name="T18" fmla="*/ 304 w 304"/>
              <a:gd name="T19" fmla="*/ 264 h 272"/>
              <a:gd name="T20" fmla="*/ 304 w 304"/>
              <a:gd name="T21" fmla="*/ 72 h 272"/>
              <a:gd name="T22" fmla="*/ 296 w 304"/>
              <a:gd name="T23" fmla="*/ 64 h 272"/>
              <a:gd name="T24" fmla="*/ 216 w 304"/>
              <a:gd name="T25" fmla="*/ 120 h 272"/>
              <a:gd name="T26" fmla="*/ 224 w 304"/>
              <a:gd name="T27" fmla="*/ 128 h 272"/>
              <a:gd name="T28" fmla="*/ 216 w 304"/>
              <a:gd name="T29" fmla="*/ 136 h 272"/>
              <a:gd name="T30" fmla="*/ 208 w 304"/>
              <a:gd name="T31" fmla="*/ 128 h 272"/>
              <a:gd name="T32" fmla="*/ 216 w 304"/>
              <a:gd name="T33" fmla="*/ 120 h 272"/>
              <a:gd name="T34" fmla="*/ 152 w 304"/>
              <a:gd name="T35" fmla="*/ 16 h 272"/>
              <a:gd name="T36" fmla="*/ 207 w 304"/>
              <a:gd name="T37" fmla="*/ 64 h 272"/>
              <a:gd name="T38" fmla="*/ 97 w 304"/>
              <a:gd name="T39" fmla="*/ 64 h 272"/>
              <a:gd name="T40" fmla="*/ 152 w 304"/>
              <a:gd name="T41" fmla="*/ 16 h 272"/>
              <a:gd name="T42" fmla="*/ 88 w 304"/>
              <a:gd name="T43" fmla="*/ 120 h 272"/>
              <a:gd name="T44" fmla="*/ 96 w 304"/>
              <a:gd name="T45" fmla="*/ 128 h 272"/>
              <a:gd name="T46" fmla="*/ 88 w 304"/>
              <a:gd name="T47" fmla="*/ 136 h 272"/>
              <a:gd name="T48" fmla="*/ 80 w 304"/>
              <a:gd name="T49" fmla="*/ 128 h 272"/>
              <a:gd name="T50" fmla="*/ 88 w 304"/>
              <a:gd name="T51" fmla="*/ 120 h 272"/>
              <a:gd name="T52" fmla="*/ 288 w 304"/>
              <a:gd name="T53" fmla="*/ 256 h 272"/>
              <a:gd name="T54" fmla="*/ 16 w 304"/>
              <a:gd name="T55" fmla="*/ 256 h 272"/>
              <a:gd name="T56" fmla="*/ 16 w 304"/>
              <a:gd name="T57" fmla="*/ 80 h 272"/>
              <a:gd name="T58" fmla="*/ 80 w 304"/>
              <a:gd name="T59" fmla="*/ 80 h 272"/>
              <a:gd name="T60" fmla="*/ 80 w 304"/>
              <a:gd name="T61" fmla="*/ 105 h 272"/>
              <a:gd name="T62" fmla="*/ 64 w 304"/>
              <a:gd name="T63" fmla="*/ 128 h 272"/>
              <a:gd name="T64" fmla="*/ 88 w 304"/>
              <a:gd name="T65" fmla="*/ 152 h 272"/>
              <a:gd name="T66" fmla="*/ 112 w 304"/>
              <a:gd name="T67" fmla="*/ 128 h 272"/>
              <a:gd name="T68" fmla="*/ 96 w 304"/>
              <a:gd name="T69" fmla="*/ 105 h 272"/>
              <a:gd name="T70" fmla="*/ 96 w 304"/>
              <a:gd name="T71" fmla="*/ 80 h 272"/>
              <a:gd name="T72" fmla="*/ 208 w 304"/>
              <a:gd name="T73" fmla="*/ 80 h 272"/>
              <a:gd name="T74" fmla="*/ 208 w 304"/>
              <a:gd name="T75" fmla="*/ 105 h 272"/>
              <a:gd name="T76" fmla="*/ 192 w 304"/>
              <a:gd name="T77" fmla="*/ 128 h 272"/>
              <a:gd name="T78" fmla="*/ 216 w 304"/>
              <a:gd name="T79" fmla="*/ 152 h 272"/>
              <a:gd name="T80" fmla="*/ 240 w 304"/>
              <a:gd name="T81" fmla="*/ 128 h 272"/>
              <a:gd name="T82" fmla="*/ 224 w 304"/>
              <a:gd name="T83" fmla="*/ 105 h 272"/>
              <a:gd name="T84" fmla="*/ 224 w 304"/>
              <a:gd name="T85" fmla="*/ 80 h 272"/>
              <a:gd name="T86" fmla="*/ 288 w 304"/>
              <a:gd name="T87" fmla="*/ 80 h 272"/>
              <a:gd name="T88" fmla="*/ 288 w 304"/>
              <a:gd name="T89" fmla="*/ 25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2">
                <a:moveTo>
                  <a:pt x="296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0" y="28"/>
                  <a:pt x="189" y="0"/>
                  <a:pt x="152" y="0"/>
                </a:cubicBezTo>
                <a:cubicBezTo>
                  <a:pt x="115" y="0"/>
                  <a:pt x="84" y="28"/>
                  <a:pt x="8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8"/>
                  <a:pt x="4" y="272"/>
                  <a:pt x="8" y="272"/>
                </a:cubicBezTo>
                <a:cubicBezTo>
                  <a:pt x="296" y="272"/>
                  <a:pt x="296" y="272"/>
                  <a:pt x="296" y="272"/>
                </a:cubicBezTo>
                <a:cubicBezTo>
                  <a:pt x="300" y="272"/>
                  <a:pt x="304" y="268"/>
                  <a:pt x="304" y="264"/>
                </a:cubicBezTo>
                <a:cubicBezTo>
                  <a:pt x="304" y="72"/>
                  <a:pt x="304" y="72"/>
                  <a:pt x="304" y="72"/>
                </a:cubicBezTo>
                <a:cubicBezTo>
                  <a:pt x="304" y="68"/>
                  <a:pt x="300" y="64"/>
                  <a:pt x="296" y="64"/>
                </a:cubicBezTo>
                <a:close/>
                <a:moveTo>
                  <a:pt x="216" y="120"/>
                </a:moveTo>
                <a:cubicBezTo>
                  <a:pt x="220" y="120"/>
                  <a:pt x="224" y="124"/>
                  <a:pt x="224" y="128"/>
                </a:cubicBezTo>
                <a:cubicBezTo>
                  <a:pt x="224" y="132"/>
                  <a:pt x="220" y="136"/>
                  <a:pt x="216" y="136"/>
                </a:cubicBezTo>
                <a:cubicBezTo>
                  <a:pt x="212" y="136"/>
                  <a:pt x="208" y="132"/>
                  <a:pt x="208" y="128"/>
                </a:cubicBezTo>
                <a:cubicBezTo>
                  <a:pt x="208" y="124"/>
                  <a:pt x="212" y="120"/>
                  <a:pt x="216" y="120"/>
                </a:cubicBezTo>
                <a:close/>
                <a:moveTo>
                  <a:pt x="152" y="16"/>
                </a:moveTo>
                <a:cubicBezTo>
                  <a:pt x="180" y="16"/>
                  <a:pt x="204" y="37"/>
                  <a:pt x="207" y="64"/>
                </a:cubicBezTo>
                <a:cubicBezTo>
                  <a:pt x="97" y="64"/>
                  <a:pt x="97" y="64"/>
                  <a:pt x="97" y="64"/>
                </a:cubicBezTo>
                <a:cubicBezTo>
                  <a:pt x="100" y="37"/>
                  <a:pt x="124" y="16"/>
                  <a:pt x="152" y="16"/>
                </a:cubicBezTo>
                <a:close/>
                <a:moveTo>
                  <a:pt x="88" y="120"/>
                </a:moveTo>
                <a:cubicBezTo>
                  <a:pt x="92" y="120"/>
                  <a:pt x="96" y="124"/>
                  <a:pt x="96" y="128"/>
                </a:cubicBezTo>
                <a:cubicBezTo>
                  <a:pt x="96" y="132"/>
                  <a:pt x="92" y="136"/>
                  <a:pt x="88" y="136"/>
                </a:cubicBezTo>
                <a:cubicBezTo>
                  <a:pt x="84" y="136"/>
                  <a:pt x="80" y="132"/>
                  <a:pt x="80" y="128"/>
                </a:cubicBezTo>
                <a:cubicBezTo>
                  <a:pt x="80" y="124"/>
                  <a:pt x="84" y="120"/>
                  <a:pt x="88" y="120"/>
                </a:cubicBezTo>
                <a:close/>
                <a:moveTo>
                  <a:pt x="288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80"/>
                  <a:pt x="16" y="80"/>
                  <a:pt x="16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1" y="108"/>
                  <a:pt x="64" y="117"/>
                  <a:pt x="64" y="128"/>
                </a:cubicBezTo>
                <a:cubicBezTo>
                  <a:pt x="64" y="141"/>
                  <a:pt x="75" y="152"/>
                  <a:pt x="88" y="152"/>
                </a:cubicBezTo>
                <a:cubicBezTo>
                  <a:pt x="101" y="152"/>
                  <a:pt x="112" y="141"/>
                  <a:pt x="112" y="128"/>
                </a:cubicBezTo>
                <a:cubicBezTo>
                  <a:pt x="112" y="118"/>
                  <a:pt x="105" y="109"/>
                  <a:pt x="96" y="105"/>
                </a:cubicBezTo>
                <a:cubicBezTo>
                  <a:pt x="96" y="80"/>
                  <a:pt x="96" y="80"/>
                  <a:pt x="96" y="80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199" y="108"/>
                  <a:pt x="192" y="117"/>
                  <a:pt x="192" y="128"/>
                </a:cubicBezTo>
                <a:cubicBezTo>
                  <a:pt x="192" y="141"/>
                  <a:pt x="203" y="152"/>
                  <a:pt x="216" y="152"/>
                </a:cubicBezTo>
                <a:cubicBezTo>
                  <a:pt x="229" y="152"/>
                  <a:pt x="240" y="141"/>
                  <a:pt x="240" y="128"/>
                </a:cubicBezTo>
                <a:cubicBezTo>
                  <a:pt x="240" y="118"/>
                  <a:pt x="233" y="109"/>
                  <a:pt x="224" y="105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88" y="80"/>
                  <a:pt x="288" y="80"/>
                  <a:pt x="288" y="80"/>
                </a:cubicBezTo>
                <a:lnTo>
                  <a:pt x="288" y="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16A507D3-040C-4600-8549-E19BDC12CD32}"/>
              </a:ext>
            </a:extLst>
          </p:cNvPr>
          <p:cNvSpPr>
            <a:spLocks noEditPoints="1"/>
          </p:cNvSpPr>
          <p:nvPr/>
        </p:nvSpPr>
        <p:spPr bwMode="auto">
          <a:xfrm>
            <a:off x="8212631" y="2169273"/>
            <a:ext cx="318635" cy="347517"/>
          </a:xfrm>
          <a:custGeom>
            <a:avLst/>
            <a:gdLst>
              <a:gd name="T0" fmla="*/ 181 w 288"/>
              <a:gd name="T1" fmla="*/ 165 h 312"/>
              <a:gd name="T2" fmla="*/ 224 w 288"/>
              <a:gd name="T3" fmla="*/ 88 h 312"/>
              <a:gd name="T4" fmla="*/ 144 w 288"/>
              <a:gd name="T5" fmla="*/ 0 h 312"/>
              <a:gd name="T6" fmla="*/ 64 w 288"/>
              <a:gd name="T7" fmla="*/ 88 h 312"/>
              <a:gd name="T8" fmla="*/ 107 w 288"/>
              <a:gd name="T9" fmla="*/ 165 h 312"/>
              <a:gd name="T10" fmla="*/ 0 w 288"/>
              <a:gd name="T11" fmla="*/ 304 h 312"/>
              <a:gd name="T12" fmla="*/ 8 w 288"/>
              <a:gd name="T13" fmla="*/ 312 h 312"/>
              <a:gd name="T14" fmla="*/ 280 w 288"/>
              <a:gd name="T15" fmla="*/ 312 h 312"/>
              <a:gd name="T16" fmla="*/ 288 w 288"/>
              <a:gd name="T17" fmla="*/ 304 h 312"/>
              <a:gd name="T18" fmla="*/ 181 w 288"/>
              <a:gd name="T19" fmla="*/ 165 h 312"/>
              <a:gd name="T20" fmla="*/ 80 w 288"/>
              <a:gd name="T21" fmla="*/ 88 h 312"/>
              <a:gd name="T22" fmla="*/ 144 w 288"/>
              <a:gd name="T23" fmla="*/ 16 h 312"/>
              <a:gd name="T24" fmla="*/ 208 w 288"/>
              <a:gd name="T25" fmla="*/ 88 h 312"/>
              <a:gd name="T26" fmla="*/ 144 w 288"/>
              <a:gd name="T27" fmla="*/ 160 h 312"/>
              <a:gd name="T28" fmla="*/ 80 w 288"/>
              <a:gd name="T29" fmla="*/ 88 h 312"/>
              <a:gd name="T30" fmla="*/ 16 w 288"/>
              <a:gd name="T31" fmla="*/ 296 h 312"/>
              <a:gd name="T32" fmla="*/ 144 w 288"/>
              <a:gd name="T33" fmla="*/ 176 h 312"/>
              <a:gd name="T34" fmla="*/ 272 w 288"/>
              <a:gd name="T35" fmla="*/ 296 h 312"/>
              <a:gd name="T36" fmla="*/ 16 w 288"/>
              <a:gd name="T37" fmla="*/ 2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312">
                <a:moveTo>
                  <a:pt x="181" y="165"/>
                </a:moveTo>
                <a:cubicBezTo>
                  <a:pt x="207" y="149"/>
                  <a:pt x="224" y="117"/>
                  <a:pt x="224" y="88"/>
                </a:cubicBezTo>
                <a:cubicBezTo>
                  <a:pt x="224" y="46"/>
                  <a:pt x="190" y="0"/>
                  <a:pt x="144" y="0"/>
                </a:cubicBezTo>
                <a:cubicBezTo>
                  <a:pt x="98" y="0"/>
                  <a:pt x="64" y="46"/>
                  <a:pt x="64" y="88"/>
                </a:cubicBezTo>
                <a:cubicBezTo>
                  <a:pt x="64" y="117"/>
                  <a:pt x="81" y="149"/>
                  <a:pt x="107" y="165"/>
                </a:cubicBezTo>
                <a:cubicBezTo>
                  <a:pt x="45" y="181"/>
                  <a:pt x="0" y="238"/>
                  <a:pt x="0" y="304"/>
                </a:cubicBezTo>
                <a:cubicBezTo>
                  <a:pt x="0" y="308"/>
                  <a:pt x="4" y="312"/>
                  <a:pt x="8" y="312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4" y="312"/>
                  <a:pt x="288" y="308"/>
                  <a:pt x="288" y="304"/>
                </a:cubicBezTo>
                <a:cubicBezTo>
                  <a:pt x="288" y="238"/>
                  <a:pt x="243" y="181"/>
                  <a:pt x="181" y="165"/>
                </a:cubicBezTo>
                <a:close/>
                <a:moveTo>
                  <a:pt x="80" y="88"/>
                </a:moveTo>
                <a:cubicBezTo>
                  <a:pt x="80" y="47"/>
                  <a:pt x="114" y="16"/>
                  <a:pt x="144" y="16"/>
                </a:cubicBezTo>
                <a:cubicBezTo>
                  <a:pt x="174" y="16"/>
                  <a:pt x="208" y="47"/>
                  <a:pt x="208" y="88"/>
                </a:cubicBezTo>
                <a:cubicBezTo>
                  <a:pt x="208" y="129"/>
                  <a:pt x="174" y="160"/>
                  <a:pt x="144" y="160"/>
                </a:cubicBezTo>
                <a:cubicBezTo>
                  <a:pt x="114" y="160"/>
                  <a:pt x="80" y="129"/>
                  <a:pt x="80" y="88"/>
                </a:cubicBezTo>
                <a:close/>
                <a:moveTo>
                  <a:pt x="16" y="296"/>
                </a:moveTo>
                <a:cubicBezTo>
                  <a:pt x="20" y="229"/>
                  <a:pt x="76" y="176"/>
                  <a:pt x="144" y="176"/>
                </a:cubicBezTo>
                <a:cubicBezTo>
                  <a:pt x="212" y="176"/>
                  <a:pt x="268" y="229"/>
                  <a:pt x="272" y="296"/>
                </a:cubicBezTo>
                <a:lnTo>
                  <a:pt x="16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A4A0FA0C-E3BF-440A-9B9F-759026BC5AFD}"/>
              </a:ext>
            </a:extLst>
          </p:cNvPr>
          <p:cNvSpPr>
            <a:spLocks noEditPoints="1"/>
          </p:cNvSpPr>
          <p:nvPr/>
        </p:nvSpPr>
        <p:spPr bwMode="auto">
          <a:xfrm>
            <a:off x="8248035" y="4967907"/>
            <a:ext cx="247827" cy="375468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5435388" y="3420518"/>
            <a:ext cx="12702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Edit Text Here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6-Item Creative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5673879" y="3672731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5128478" y="2794276"/>
            <a:ext cx="1859060" cy="1859061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4142246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7455855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721474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8110792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436893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721474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436893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3502735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3309706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3199833" y="1778975"/>
            <a:ext cx="1128117" cy="1128115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8110792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7917763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7807890" y="4591585"/>
            <a:ext cx="1128117" cy="1128115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3502735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3309706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3199833" y="4591585"/>
            <a:ext cx="1128117" cy="1128115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300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3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8497932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8304903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8195030" y="3192362"/>
            <a:ext cx="1128117" cy="1128115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3103887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2910858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4764714" y="2439447"/>
            <a:ext cx="2570792" cy="2575535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9684109" y="1433294"/>
            <a:ext cx="1660335" cy="821031"/>
            <a:chOff x="9390194" y="2001213"/>
            <a:chExt cx="2114487" cy="8210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9684109" y="5296649"/>
            <a:ext cx="1660335" cy="821031"/>
            <a:chOff x="9390194" y="2001213"/>
            <a:chExt cx="2114487" cy="8210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870244" y="1433294"/>
            <a:ext cx="1660335" cy="821031"/>
            <a:chOff x="9390194" y="2001213"/>
            <a:chExt cx="2114487" cy="8210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870244" y="5296649"/>
            <a:ext cx="1660335" cy="821031"/>
            <a:chOff x="9390194" y="2001213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637381" y="3347606"/>
            <a:ext cx="1660335" cy="821031"/>
            <a:chOff x="9390194" y="2001213"/>
            <a:chExt cx="2114487" cy="8210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9891109" y="3347606"/>
            <a:ext cx="1660335" cy="821031"/>
            <a:chOff x="9390194" y="2001213"/>
            <a:chExt cx="2114487" cy="8210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97490E15-22E2-416E-95BD-AFA34539381B}"/>
              </a:ext>
            </a:extLst>
          </p:cNvPr>
          <p:cNvSpPr>
            <a:spLocks noEditPoints="1"/>
          </p:cNvSpPr>
          <p:nvPr/>
        </p:nvSpPr>
        <p:spPr bwMode="auto">
          <a:xfrm>
            <a:off x="3666764" y="4981883"/>
            <a:ext cx="194255" cy="347517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AAB1FF3-FB1E-4AEB-B242-33AF08C47A15}"/>
              </a:ext>
            </a:extLst>
          </p:cNvPr>
          <p:cNvSpPr>
            <a:spLocks noEditPoints="1"/>
          </p:cNvSpPr>
          <p:nvPr/>
        </p:nvSpPr>
        <p:spPr bwMode="auto">
          <a:xfrm>
            <a:off x="3595490" y="2172999"/>
            <a:ext cx="336803" cy="340064"/>
          </a:xfrm>
          <a:custGeom>
            <a:avLst/>
            <a:gdLst>
              <a:gd name="T0" fmla="*/ 302 w 305"/>
              <a:gd name="T1" fmla="*/ 263 h 305"/>
              <a:gd name="T2" fmla="*/ 226 w 305"/>
              <a:gd name="T3" fmla="*/ 187 h 305"/>
              <a:gd name="T4" fmla="*/ 245 w 305"/>
              <a:gd name="T5" fmla="*/ 121 h 305"/>
              <a:gd name="T6" fmla="*/ 123 w 305"/>
              <a:gd name="T7" fmla="*/ 0 h 305"/>
              <a:gd name="T8" fmla="*/ 0 w 305"/>
              <a:gd name="T9" fmla="*/ 122 h 305"/>
              <a:gd name="T10" fmla="*/ 123 w 305"/>
              <a:gd name="T11" fmla="*/ 245 h 305"/>
              <a:gd name="T12" fmla="*/ 188 w 305"/>
              <a:gd name="T13" fmla="*/ 226 h 305"/>
              <a:gd name="T14" fmla="*/ 263 w 305"/>
              <a:gd name="T15" fmla="*/ 302 h 305"/>
              <a:gd name="T16" fmla="*/ 274 w 305"/>
              <a:gd name="T17" fmla="*/ 302 h 305"/>
              <a:gd name="T18" fmla="*/ 302 w 305"/>
              <a:gd name="T19" fmla="*/ 274 h 305"/>
              <a:gd name="T20" fmla="*/ 302 w 305"/>
              <a:gd name="T21" fmla="*/ 263 h 305"/>
              <a:gd name="T22" fmla="*/ 123 w 305"/>
              <a:gd name="T23" fmla="*/ 229 h 305"/>
              <a:gd name="T24" fmla="*/ 16 w 305"/>
              <a:gd name="T25" fmla="*/ 122 h 305"/>
              <a:gd name="T26" fmla="*/ 123 w 305"/>
              <a:gd name="T27" fmla="*/ 16 h 305"/>
              <a:gd name="T28" fmla="*/ 229 w 305"/>
              <a:gd name="T29" fmla="*/ 121 h 305"/>
              <a:gd name="T30" fmla="*/ 123 w 305"/>
              <a:gd name="T31" fmla="*/ 229 h 305"/>
              <a:gd name="T32" fmla="*/ 268 w 305"/>
              <a:gd name="T33" fmla="*/ 285 h 305"/>
              <a:gd name="T34" fmla="*/ 200 w 305"/>
              <a:gd name="T35" fmla="*/ 217 h 305"/>
              <a:gd name="T36" fmla="*/ 217 w 305"/>
              <a:gd name="T37" fmla="*/ 200 h 305"/>
              <a:gd name="T38" fmla="*/ 285 w 305"/>
              <a:gd name="T39" fmla="*/ 268 h 305"/>
              <a:gd name="T40" fmla="*/ 268 w 305"/>
              <a:gd name="T41" fmla="*/ 28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305">
                <a:moveTo>
                  <a:pt x="302" y="263"/>
                </a:moveTo>
                <a:cubicBezTo>
                  <a:pt x="226" y="187"/>
                  <a:pt x="226" y="187"/>
                  <a:pt x="226" y="187"/>
                </a:cubicBezTo>
                <a:cubicBezTo>
                  <a:pt x="239" y="167"/>
                  <a:pt x="245" y="144"/>
                  <a:pt x="245" y="121"/>
                </a:cubicBezTo>
                <a:cubicBezTo>
                  <a:pt x="245" y="54"/>
                  <a:pt x="191" y="0"/>
                  <a:pt x="123" y="0"/>
                </a:cubicBezTo>
                <a:cubicBezTo>
                  <a:pt x="53" y="0"/>
                  <a:pt x="0" y="56"/>
                  <a:pt x="0" y="122"/>
                </a:cubicBezTo>
                <a:cubicBezTo>
                  <a:pt x="0" y="189"/>
                  <a:pt x="54" y="245"/>
                  <a:pt x="123" y="245"/>
                </a:cubicBezTo>
                <a:cubicBezTo>
                  <a:pt x="146" y="245"/>
                  <a:pt x="168" y="238"/>
                  <a:pt x="188" y="226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6" y="305"/>
                  <a:pt x="271" y="305"/>
                  <a:pt x="274" y="302"/>
                </a:cubicBezTo>
                <a:cubicBezTo>
                  <a:pt x="302" y="274"/>
                  <a:pt x="302" y="274"/>
                  <a:pt x="302" y="274"/>
                </a:cubicBezTo>
                <a:cubicBezTo>
                  <a:pt x="305" y="271"/>
                  <a:pt x="305" y="266"/>
                  <a:pt x="302" y="263"/>
                </a:cubicBezTo>
                <a:close/>
                <a:moveTo>
                  <a:pt x="123" y="229"/>
                </a:moveTo>
                <a:cubicBezTo>
                  <a:pt x="63" y="229"/>
                  <a:pt x="16" y="180"/>
                  <a:pt x="16" y="122"/>
                </a:cubicBezTo>
                <a:cubicBezTo>
                  <a:pt x="16" y="64"/>
                  <a:pt x="62" y="16"/>
                  <a:pt x="123" y="16"/>
                </a:cubicBezTo>
                <a:cubicBezTo>
                  <a:pt x="183" y="16"/>
                  <a:pt x="228" y="62"/>
                  <a:pt x="229" y="121"/>
                </a:cubicBezTo>
                <a:cubicBezTo>
                  <a:pt x="229" y="183"/>
                  <a:pt x="180" y="229"/>
                  <a:pt x="123" y="229"/>
                </a:cubicBezTo>
                <a:close/>
                <a:moveTo>
                  <a:pt x="268" y="285"/>
                </a:moveTo>
                <a:cubicBezTo>
                  <a:pt x="200" y="217"/>
                  <a:pt x="200" y="217"/>
                  <a:pt x="200" y="217"/>
                </a:cubicBezTo>
                <a:cubicBezTo>
                  <a:pt x="203" y="215"/>
                  <a:pt x="214" y="204"/>
                  <a:pt x="217" y="200"/>
                </a:cubicBezTo>
                <a:cubicBezTo>
                  <a:pt x="285" y="268"/>
                  <a:pt x="285" y="268"/>
                  <a:pt x="285" y="268"/>
                </a:cubicBezTo>
                <a:lnTo>
                  <a:pt x="268" y="2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DBE5FE48-B509-4734-B53B-643883CA36ED}"/>
              </a:ext>
            </a:extLst>
          </p:cNvPr>
          <p:cNvSpPr>
            <a:spLocks noEditPoints="1"/>
          </p:cNvSpPr>
          <p:nvPr/>
        </p:nvSpPr>
        <p:spPr bwMode="auto">
          <a:xfrm>
            <a:off x="3157240" y="3564648"/>
            <a:ext cx="353573" cy="392238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691144C4-5BA8-4E88-B0C9-A52746B7FC1B}"/>
              </a:ext>
            </a:extLst>
          </p:cNvPr>
          <p:cNvSpPr>
            <a:spLocks noEditPoints="1"/>
          </p:cNvSpPr>
          <p:nvPr/>
        </p:nvSpPr>
        <p:spPr bwMode="auto">
          <a:xfrm>
            <a:off x="8590920" y="3604787"/>
            <a:ext cx="336337" cy="303263"/>
          </a:xfrm>
          <a:custGeom>
            <a:avLst/>
            <a:gdLst>
              <a:gd name="T0" fmla="*/ 296 w 304"/>
              <a:gd name="T1" fmla="*/ 64 h 272"/>
              <a:gd name="T2" fmla="*/ 224 w 304"/>
              <a:gd name="T3" fmla="*/ 64 h 272"/>
              <a:gd name="T4" fmla="*/ 152 w 304"/>
              <a:gd name="T5" fmla="*/ 0 h 272"/>
              <a:gd name="T6" fmla="*/ 80 w 304"/>
              <a:gd name="T7" fmla="*/ 64 h 272"/>
              <a:gd name="T8" fmla="*/ 8 w 304"/>
              <a:gd name="T9" fmla="*/ 64 h 272"/>
              <a:gd name="T10" fmla="*/ 0 w 304"/>
              <a:gd name="T11" fmla="*/ 72 h 272"/>
              <a:gd name="T12" fmla="*/ 0 w 304"/>
              <a:gd name="T13" fmla="*/ 264 h 272"/>
              <a:gd name="T14" fmla="*/ 8 w 304"/>
              <a:gd name="T15" fmla="*/ 272 h 272"/>
              <a:gd name="T16" fmla="*/ 296 w 304"/>
              <a:gd name="T17" fmla="*/ 272 h 272"/>
              <a:gd name="T18" fmla="*/ 304 w 304"/>
              <a:gd name="T19" fmla="*/ 264 h 272"/>
              <a:gd name="T20" fmla="*/ 304 w 304"/>
              <a:gd name="T21" fmla="*/ 72 h 272"/>
              <a:gd name="T22" fmla="*/ 296 w 304"/>
              <a:gd name="T23" fmla="*/ 64 h 272"/>
              <a:gd name="T24" fmla="*/ 216 w 304"/>
              <a:gd name="T25" fmla="*/ 120 h 272"/>
              <a:gd name="T26" fmla="*/ 224 w 304"/>
              <a:gd name="T27" fmla="*/ 128 h 272"/>
              <a:gd name="T28" fmla="*/ 216 w 304"/>
              <a:gd name="T29" fmla="*/ 136 h 272"/>
              <a:gd name="T30" fmla="*/ 208 w 304"/>
              <a:gd name="T31" fmla="*/ 128 h 272"/>
              <a:gd name="T32" fmla="*/ 216 w 304"/>
              <a:gd name="T33" fmla="*/ 120 h 272"/>
              <a:gd name="T34" fmla="*/ 152 w 304"/>
              <a:gd name="T35" fmla="*/ 16 h 272"/>
              <a:gd name="T36" fmla="*/ 207 w 304"/>
              <a:gd name="T37" fmla="*/ 64 h 272"/>
              <a:gd name="T38" fmla="*/ 97 w 304"/>
              <a:gd name="T39" fmla="*/ 64 h 272"/>
              <a:gd name="T40" fmla="*/ 152 w 304"/>
              <a:gd name="T41" fmla="*/ 16 h 272"/>
              <a:gd name="T42" fmla="*/ 88 w 304"/>
              <a:gd name="T43" fmla="*/ 120 h 272"/>
              <a:gd name="T44" fmla="*/ 96 w 304"/>
              <a:gd name="T45" fmla="*/ 128 h 272"/>
              <a:gd name="T46" fmla="*/ 88 w 304"/>
              <a:gd name="T47" fmla="*/ 136 h 272"/>
              <a:gd name="T48" fmla="*/ 80 w 304"/>
              <a:gd name="T49" fmla="*/ 128 h 272"/>
              <a:gd name="T50" fmla="*/ 88 w 304"/>
              <a:gd name="T51" fmla="*/ 120 h 272"/>
              <a:gd name="T52" fmla="*/ 288 w 304"/>
              <a:gd name="T53" fmla="*/ 256 h 272"/>
              <a:gd name="T54" fmla="*/ 16 w 304"/>
              <a:gd name="T55" fmla="*/ 256 h 272"/>
              <a:gd name="T56" fmla="*/ 16 w 304"/>
              <a:gd name="T57" fmla="*/ 80 h 272"/>
              <a:gd name="T58" fmla="*/ 80 w 304"/>
              <a:gd name="T59" fmla="*/ 80 h 272"/>
              <a:gd name="T60" fmla="*/ 80 w 304"/>
              <a:gd name="T61" fmla="*/ 105 h 272"/>
              <a:gd name="T62" fmla="*/ 64 w 304"/>
              <a:gd name="T63" fmla="*/ 128 h 272"/>
              <a:gd name="T64" fmla="*/ 88 w 304"/>
              <a:gd name="T65" fmla="*/ 152 h 272"/>
              <a:gd name="T66" fmla="*/ 112 w 304"/>
              <a:gd name="T67" fmla="*/ 128 h 272"/>
              <a:gd name="T68" fmla="*/ 96 w 304"/>
              <a:gd name="T69" fmla="*/ 105 h 272"/>
              <a:gd name="T70" fmla="*/ 96 w 304"/>
              <a:gd name="T71" fmla="*/ 80 h 272"/>
              <a:gd name="T72" fmla="*/ 208 w 304"/>
              <a:gd name="T73" fmla="*/ 80 h 272"/>
              <a:gd name="T74" fmla="*/ 208 w 304"/>
              <a:gd name="T75" fmla="*/ 105 h 272"/>
              <a:gd name="T76" fmla="*/ 192 w 304"/>
              <a:gd name="T77" fmla="*/ 128 h 272"/>
              <a:gd name="T78" fmla="*/ 216 w 304"/>
              <a:gd name="T79" fmla="*/ 152 h 272"/>
              <a:gd name="T80" fmla="*/ 240 w 304"/>
              <a:gd name="T81" fmla="*/ 128 h 272"/>
              <a:gd name="T82" fmla="*/ 224 w 304"/>
              <a:gd name="T83" fmla="*/ 105 h 272"/>
              <a:gd name="T84" fmla="*/ 224 w 304"/>
              <a:gd name="T85" fmla="*/ 80 h 272"/>
              <a:gd name="T86" fmla="*/ 288 w 304"/>
              <a:gd name="T87" fmla="*/ 80 h 272"/>
              <a:gd name="T88" fmla="*/ 288 w 304"/>
              <a:gd name="T89" fmla="*/ 25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2">
                <a:moveTo>
                  <a:pt x="296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0" y="28"/>
                  <a:pt x="189" y="0"/>
                  <a:pt x="152" y="0"/>
                </a:cubicBezTo>
                <a:cubicBezTo>
                  <a:pt x="115" y="0"/>
                  <a:pt x="84" y="28"/>
                  <a:pt x="8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8"/>
                  <a:pt x="4" y="272"/>
                  <a:pt x="8" y="272"/>
                </a:cubicBezTo>
                <a:cubicBezTo>
                  <a:pt x="296" y="272"/>
                  <a:pt x="296" y="272"/>
                  <a:pt x="296" y="272"/>
                </a:cubicBezTo>
                <a:cubicBezTo>
                  <a:pt x="300" y="272"/>
                  <a:pt x="304" y="268"/>
                  <a:pt x="304" y="264"/>
                </a:cubicBezTo>
                <a:cubicBezTo>
                  <a:pt x="304" y="72"/>
                  <a:pt x="304" y="72"/>
                  <a:pt x="304" y="72"/>
                </a:cubicBezTo>
                <a:cubicBezTo>
                  <a:pt x="304" y="68"/>
                  <a:pt x="300" y="64"/>
                  <a:pt x="296" y="64"/>
                </a:cubicBezTo>
                <a:close/>
                <a:moveTo>
                  <a:pt x="216" y="120"/>
                </a:moveTo>
                <a:cubicBezTo>
                  <a:pt x="220" y="120"/>
                  <a:pt x="224" y="124"/>
                  <a:pt x="224" y="128"/>
                </a:cubicBezTo>
                <a:cubicBezTo>
                  <a:pt x="224" y="132"/>
                  <a:pt x="220" y="136"/>
                  <a:pt x="216" y="136"/>
                </a:cubicBezTo>
                <a:cubicBezTo>
                  <a:pt x="212" y="136"/>
                  <a:pt x="208" y="132"/>
                  <a:pt x="208" y="128"/>
                </a:cubicBezTo>
                <a:cubicBezTo>
                  <a:pt x="208" y="124"/>
                  <a:pt x="212" y="120"/>
                  <a:pt x="216" y="120"/>
                </a:cubicBezTo>
                <a:close/>
                <a:moveTo>
                  <a:pt x="152" y="16"/>
                </a:moveTo>
                <a:cubicBezTo>
                  <a:pt x="180" y="16"/>
                  <a:pt x="204" y="37"/>
                  <a:pt x="207" y="64"/>
                </a:cubicBezTo>
                <a:cubicBezTo>
                  <a:pt x="97" y="64"/>
                  <a:pt x="97" y="64"/>
                  <a:pt x="97" y="64"/>
                </a:cubicBezTo>
                <a:cubicBezTo>
                  <a:pt x="100" y="37"/>
                  <a:pt x="124" y="16"/>
                  <a:pt x="152" y="16"/>
                </a:cubicBezTo>
                <a:close/>
                <a:moveTo>
                  <a:pt x="88" y="120"/>
                </a:moveTo>
                <a:cubicBezTo>
                  <a:pt x="92" y="120"/>
                  <a:pt x="96" y="124"/>
                  <a:pt x="96" y="128"/>
                </a:cubicBezTo>
                <a:cubicBezTo>
                  <a:pt x="96" y="132"/>
                  <a:pt x="92" y="136"/>
                  <a:pt x="88" y="136"/>
                </a:cubicBezTo>
                <a:cubicBezTo>
                  <a:pt x="84" y="136"/>
                  <a:pt x="80" y="132"/>
                  <a:pt x="80" y="128"/>
                </a:cubicBezTo>
                <a:cubicBezTo>
                  <a:pt x="80" y="124"/>
                  <a:pt x="84" y="120"/>
                  <a:pt x="88" y="120"/>
                </a:cubicBezTo>
                <a:close/>
                <a:moveTo>
                  <a:pt x="288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80"/>
                  <a:pt x="16" y="80"/>
                  <a:pt x="16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1" y="108"/>
                  <a:pt x="64" y="117"/>
                  <a:pt x="64" y="128"/>
                </a:cubicBezTo>
                <a:cubicBezTo>
                  <a:pt x="64" y="141"/>
                  <a:pt x="75" y="152"/>
                  <a:pt x="88" y="152"/>
                </a:cubicBezTo>
                <a:cubicBezTo>
                  <a:pt x="101" y="152"/>
                  <a:pt x="112" y="141"/>
                  <a:pt x="112" y="128"/>
                </a:cubicBezTo>
                <a:cubicBezTo>
                  <a:pt x="112" y="118"/>
                  <a:pt x="105" y="109"/>
                  <a:pt x="96" y="105"/>
                </a:cubicBezTo>
                <a:cubicBezTo>
                  <a:pt x="96" y="80"/>
                  <a:pt x="96" y="80"/>
                  <a:pt x="96" y="80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199" y="108"/>
                  <a:pt x="192" y="117"/>
                  <a:pt x="192" y="128"/>
                </a:cubicBezTo>
                <a:cubicBezTo>
                  <a:pt x="192" y="141"/>
                  <a:pt x="203" y="152"/>
                  <a:pt x="216" y="152"/>
                </a:cubicBezTo>
                <a:cubicBezTo>
                  <a:pt x="229" y="152"/>
                  <a:pt x="240" y="141"/>
                  <a:pt x="240" y="128"/>
                </a:cubicBezTo>
                <a:cubicBezTo>
                  <a:pt x="240" y="118"/>
                  <a:pt x="233" y="109"/>
                  <a:pt x="224" y="105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88" y="80"/>
                  <a:pt x="288" y="80"/>
                  <a:pt x="288" y="80"/>
                </a:cubicBezTo>
                <a:lnTo>
                  <a:pt x="288" y="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A4A0FA0C-E3BF-440A-9B9F-759026BC5AFD}"/>
              </a:ext>
            </a:extLst>
          </p:cNvPr>
          <p:cNvSpPr>
            <a:spLocks noEditPoints="1"/>
          </p:cNvSpPr>
          <p:nvPr/>
        </p:nvSpPr>
        <p:spPr bwMode="auto">
          <a:xfrm>
            <a:off x="8248035" y="4967907"/>
            <a:ext cx="247827" cy="375468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5435388" y="3420518"/>
            <a:ext cx="12702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Edit Text Here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38AA8B3-B2DF-4359-825F-6403865789B2}"/>
              </a:ext>
            </a:extLst>
          </p:cNvPr>
          <p:cNvSpPr/>
          <p:nvPr/>
        </p:nvSpPr>
        <p:spPr>
          <a:xfrm>
            <a:off x="7917763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412D88D-5709-4B2D-B524-A920E15F825D}"/>
              </a:ext>
            </a:extLst>
          </p:cNvPr>
          <p:cNvGrpSpPr/>
          <p:nvPr/>
        </p:nvGrpSpPr>
        <p:grpSpPr>
          <a:xfrm flipH="1">
            <a:off x="7807890" y="1778975"/>
            <a:ext cx="1128117" cy="1128115"/>
            <a:chOff x="9461596" y="1229846"/>
            <a:chExt cx="1424118" cy="1424116"/>
          </a:xfrm>
        </p:grpSpPr>
        <p:sp>
          <p:nvSpPr>
            <p:cNvPr id="124" name="Oval 17">
              <a:extLst>
                <a:ext uri="{FF2B5EF4-FFF2-40B4-BE49-F238E27FC236}">
                  <a16:creationId xmlns:a16="http://schemas.microsoft.com/office/drawing/2014/main" id="{E43DD635-BF4E-4A5C-B609-CA748332F5EC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7">
              <a:extLst>
                <a:ext uri="{FF2B5EF4-FFF2-40B4-BE49-F238E27FC236}">
                  <a16:creationId xmlns:a16="http://schemas.microsoft.com/office/drawing/2014/main" id="{69DBAA4D-2B5C-4B4B-A672-33FB2B3390B9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6" name="Freeform 10">
            <a:extLst>
              <a:ext uri="{FF2B5EF4-FFF2-40B4-BE49-F238E27FC236}">
                <a16:creationId xmlns:a16="http://schemas.microsoft.com/office/drawing/2014/main" id="{FB902DDC-AD0D-46BB-AA98-50BBDB63F62A}"/>
              </a:ext>
            </a:extLst>
          </p:cNvPr>
          <p:cNvSpPr>
            <a:spLocks noEditPoints="1"/>
          </p:cNvSpPr>
          <p:nvPr/>
        </p:nvSpPr>
        <p:spPr bwMode="auto">
          <a:xfrm>
            <a:off x="8212631" y="2169273"/>
            <a:ext cx="318635" cy="347517"/>
          </a:xfrm>
          <a:custGeom>
            <a:avLst/>
            <a:gdLst>
              <a:gd name="T0" fmla="*/ 181 w 288"/>
              <a:gd name="T1" fmla="*/ 165 h 312"/>
              <a:gd name="T2" fmla="*/ 224 w 288"/>
              <a:gd name="T3" fmla="*/ 88 h 312"/>
              <a:gd name="T4" fmla="*/ 144 w 288"/>
              <a:gd name="T5" fmla="*/ 0 h 312"/>
              <a:gd name="T6" fmla="*/ 64 w 288"/>
              <a:gd name="T7" fmla="*/ 88 h 312"/>
              <a:gd name="T8" fmla="*/ 107 w 288"/>
              <a:gd name="T9" fmla="*/ 165 h 312"/>
              <a:gd name="T10" fmla="*/ 0 w 288"/>
              <a:gd name="T11" fmla="*/ 304 h 312"/>
              <a:gd name="T12" fmla="*/ 8 w 288"/>
              <a:gd name="T13" fmla="*/ 312 h 312"/>
              <a:gd name="T14" fmla="*/ 280 w 288"/>
              <a:gd name="T15" fmla="*/ 312 h 312"/>
              <a:gd name="T16" fmla="*/ 288 w 288"/>
              <a:gd name="T17" fmla="*/ 304 h 312"/>
              <a:gd name="T18" fmla="*/ 181 w 288"/>
              <a:gd name="T19" fmla="*/ 165 h 312"/>
              <a:gd name="T20" fmla="*/ 80 w 288"/>
              <a:gd name="T21" fmla="*/ 88 h 312"/>
              <a:gd name="T22" fmla="*/ 144 w 288"/>
              <a:gd name="T23" fmla="*/ 16 h 312"/>
              <a:gd name="T24" fmla="*/ 208 w 288"/>
              <a:gd name="T25" fmla="*/ 88 h 312"/>
              <a:gd name="T26" fmla="*/ 144 w 288"/>
              <a:gd name="T27" fmla="*/ 160 h 312"/>
              <a:gd name="T28" fmla="*/ 80 w 288"/>
              <a:gd name="T29" fmla="*/ 88 h 312"/>
              <a:gd name="T30" fmla="*/ 16 w 288"/>
              <a:gd name="T31" fmla="*/ 296 h 312"/>
              <a:gd name="T32" fmla="*/ 144 w 288"/>
              <a:gd name="T33" fmla="*/ 176 h 312"/>
              <a:gd name="T34" fmla="*/ 272 w 288"/>
              <a:gd name="T35" fmla="*/ 296 h 312"/>
              <a:gd name="T36" fmla="*/ 16 w 288"/>
              <a:gd name="T37" fmla="*/ 2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312">
                <a:moveTo>
                  <a:pt x="181" y="165"/>
                </a:moveTo>
                <a:cubicBezTo>
                  <a:pt x="207" y="149"/>
                  <a:pt x="224" y="117"/>
                  <a:pt x="224" y="88"/>
                </a:cubicBezTo>
                <a:cubicBezTo>
                  <a:pt x="224" y="46"/>
                  <a:pt x="190" y="0"/>
                  <a:pt x="144" y="0"/>
                </a:cubicBezTo>
                <a:cubicBezTo>
                  <a:pt x="98" y="0"/>
                  <a:pt x="64" y="46"/>
                  <a:pt x="64" y="88"/>
                </a:cubicBezTo>
                <a:cubicBezTo>
                  <a:pt x="64" y="117"/>
                  <a:pt x="81" y="149"/>
                  <a:pt x="107" y="165"/>
                </a:cubicBezTo>
                <a:cubicBezTo>
                  <a:pt x="45" y="181"/>
                  <a:pt x="0" y="238"/>
                  <a:pt x="0" y="304"/>
                </a:cubicBezTo>
                <a:cubicBezTo>
                  <a:pt x="0" y="308"/>
                  <a:pt x="4" y="312"/>
                  <a:pt x="8" y="312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4" y="312"/>
                  <a:pt x="288" y="308"/>
                  <a:pt x="288" y="304"/>
                </a:cubicBezTo>
                <a:cubicBezTo>
                  <a:pt x="288" y="238"/>
                  <a:pt x="243" y="181"/>
                  <a:pt x="181" y="165"/>
                </a:cubicBezTo>
                <a:close/>
                <a:moveTo>
                  <a:pt x="80" y="88"/>
                </a:moveTo>
                <a:cubicBezTo>
                  <a:pt x="80" y="47"/>
                  <a:pt x="114" y="16"/>
                  <a:pt x="144" y="16"/>
                </a:cubicBezTo>
                <a:cubicBezTo>
                  <a:pt x="174" y="16"/>
                  <a:pt x="208" y="47"/>
                  <a:pt x="208" y="88"/>
                </a:cubicBezTo>
                <a:cubicBezTo>
                  <a:pt x="208" y="129"/>
                  <a:pt x="174" y="160"/>
                  <a:pt x="144" y="160"/>
                </a:cubicBezTo>
                <a:cubicBezTo>
                  <a:pt x="114" y="160"/>
                  <a:pt x="80" y="129"/>
                  <a:pt x="80" y="88"/>
                </a:cubicBezTo>
                <a:close/>
                <a:moveTo>
                  <a:pt x="16" y="296"/>
                </a:moveTo>
                <a:cubicBezTo>
                  <a:pt x="20" y="229"/>
                  <a:pt x="76" y="176"/>
                  <a:pt x="144" y="176"/>
                </a:cubicBezTo>
                <a:cubicBezTo>
                  <a:pt x="212" y="176"/>
                  <a:pt x="268" y="229"/>
                  <a:pt x="272" y="296"/>
                </a:cubicBezTo>
                <a:lnTo>
                  <a:pt x="16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3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6-Item Creative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5673879" y="3672731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5128478" y="2794276"/>
            <a:ext cx="1859060" cy="1859061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4142246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7455855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721474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8110792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96E0E-76AA-4F52-9146-3148B4F1F798}"/>
              </a:ext>
            </a:extLst>
          </p:cNvPr>
          <p:cNvSpPr/>
          <p:nvPr/>
        </p:nvSpPr>
        <p:spPr>
          <a:xfrm>
            <a:off x="7917763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A21E9B-9A83-425F-8FEC-94FA2786050D}"/>
              </a:ext>
            </a:extLst>
          </p:cNvPr>
          <p:cNvGrpSpPr/>
          <p:nvPr/>
        </p:nvGrpSpPr>
        <p:grpSpPr>
          <a:xfrm flipH="1">
            <a:off x="7807890" y="1778975"/>
            <a:ext cx="1128117" cy="1128115"/>
            <a:chOff x="9461596" y="1229846"/>
            <a:chExt cx="1424118" cy="14241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436893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721474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436893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3502735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3309706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3199833" y="1778975"/>
            <a:ext cx="1128117" cy="1128115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8110792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7917763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7807890" y="4591585"/>
            <a:ext cx="1128117" cy="1128115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4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3502735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3309706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3199833" y="4591585"/>
            <a:ext cx="1128117" cy="1128115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8497932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8304903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8195030" y="3192362"/>
            <a:ext cx="1128117" cy="1128115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3103887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2910858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4764714" y="2439447"/>
            <a:ext cx="2570792" cy="2575535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9684109" y="1433294"/>
            <a:ext cx="1660335" cy="821031"/>
            <a:chOff x="9390194" y="2001213"/>
            <a:chExt cx="2114487" cy="8210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9684109" y="5296649"/>
            <a:ext cx="1660335" cy="821031"/>
            <a:chOff x="9390194" y="2001213"/>
            <a:chExt cx="2114487" cy="8210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870244" y="1433294"/>
            <a:ext cx="1660335" cy="821031"/>
            <a:chOff x="9390194" y="2001213"/>
            <a:chExt cx="2114487" cy="8210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870244" y="5296649"/>
            <a:ext cx="1660335" cy="821031"/>
            <a:chOff x="9390194" y="2001213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637381" y="3347606"/>
            <a:ext cx="1660335" cy="821031"/>
            <a:chOff x="9390194" y="2001213"/>
            <a:chExt cx="2114487" cy="8210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9891109" y="3347606"/>
            <a:ext cx="1660335" cy="821031"/>
            <a:chOff x="9390194" y="2001213"/>
            <a:chExt cx="2114487" cy="8210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97490E15-22E2-416E-95BD-AFA34539381B}"/>
              </a:ext>
            </a:extLst>
          </p:cNvPr>
          <p:cNvSpPr>
            <a:spLocks noEditPoints="1"/>
          </p:cNvSpPr>
          <p:nvPr/>
        </p:nvSpPr>
        <p:spPr bwMode="auto">
          <a:xfrm>
            <a:off x="3666764" y="4981883"/>
            <a:ext cx="194255" cy="347517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AAB1FF3-FB1E-4AEB-B242-33AF08C47A15}"/>
              </a:ext>
            </a:extLst>
          </p:cNvPr>
          <p:cNvSpPr>
            <a:spLocks noEditPoints="1"/>
          </p:cNvSpPr>
          <p:nvPr/>
        </p:nvSpPr>
        <p:spPr bwMode="auto">
          <a:xfrm>
            <a:off x="3595490" y="2172999"/>
            <a:ext cx="336803" cy="340064"/>
          </a:xfrm>
          <a:custGeom>
            <a:avLst/>
            <a:gdLst>
              <a:gd name="T0" fmla="*/ 302 w 305"/>
              <a:gd name="T1" fmla="*/ 263 h 305"/>
              <a:gd name="T2" fmla="*/ 226 w 305"/>
              <a:gd name="T3" fmla="*/ 187 h 305"/>
              <a:gd name="T4" fmla="*/ 245 w 305"/>
              <a:gd name="T5" fmla="*/ 121 h 305"/>
              <a:gd name="T6" fmla="*/ 123 w 305"/>
              <a:gd name="T7" fmla="*/ 0 h 305"/>
              <a:gd name="T8" fmla="*/ 0 w 305"/>
              <a:gd name="T9" fmla="*/ 122 h 305"/>
              <a:gd name="T10" fmla="*/ 123 w 305"/>
              <a:gd name="T11" fmla="*/ 245 h 305"/>
              <a:gd name="T12" fmla="*/ 188 w 305"/>
              <a:gd name="T13" fmla="*/ 226 h 305"/>
              <a:gd name="T14" fmla="*/ 263 w 305"/>
              <a:gd name="T15" fmla="*/ 302 h 305"/>
              <a:gd name="T16" fmla="*/ 274 w 305"/>
              <a:gd name="T17" fmla="*/ 302 h 305"/>
              <a:gd name="T18" fmla="*/ 302 w 305"/>
              <a:gd name="T19" fmla="*/ 274 h 305"/>
              <a:gd name="T20" fmla="*/ 302 w 305"/>
              <a:gd name="T21" fmla="*/ 263 h 305"/>
              <a:gd name="T22" fmla="*/ 123 w 305"/>
              <a:gd name="T23" fmla="*/ 229 h 305"/>
              <a:gd name="T24" fmla="*/ 16 w 305"/>
              <a:gd name="T25" fmla="*/ 122 h 305"/>
              <a:gd name="T26" fmla="*/ 123 w 305"/>
              <a:gd name="T27" fmla="*/ 16 h 305"/>
              <a:gd name="T28" fmla="*/ 229 w 305"/>
              <a:gd name="T29" fmla="*/ 121 h 305"/>
              <a:gd name="T30" fmla="*/ 123 w 305"/>
              <a:gd name="T31" fmla="*/ 229 h 305"/>
              <a:gd name="T32" fmla="*/ 268 w 305"/>
              <a:gd name="T33" fmla="*/ 285 h 305"/>
              <a:gd name="T34" fmla="*/ 200 w 305"/>
              <a:gd name="T35" fmla="*/ 217 h 305"/>
              <a:gd name="T36" fmla="*/ 217 w 305"/>
              <a:gd name="T37" fmla="*/ 200 h 305"/>
              <a:gd name="T38" fmla="*/ 285 w 305"/>
              <a:gd name="T39" fmla="*/ 268 h 305"/>
              <a:gd name="T40" fmla="*/ 268 w 305"/>
              <a:gd name="T41" fmla="*/ 28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305">
                <a:moveTo>
                  <a:pt x="302" y="263"/>
                </a:moveTo>
                <a:cubicBezTo>
                  <a:pt x="226" y="187"/>
                  <a:pt x="226" y="187"/>
                  <a:pt x="226" y="187"/>
                </a:cubicBezTo>
                <a:cubicBezTo>
                  <a:pt x="239" y="167"/>
                  <a:pt x="245" y="144"/>
                  <a:pt x="245" y="121"/>
                </a:cubicBezTo>
                <a:cubicBezTo>
                  <a:pt x="245" y="54"/>
                  <a:pt x="191" y="0"/>
                  <a:pt x="123" y="0"/>
                </a:cubicBezTo>
                <a:cubicBezTo>
                  <a:pt x="53" y="0"/>
                  <a:pt x="0" y="56"/>
                  <a:pt x="0" y="122"/>
                </a:cubicBezTo>
                <a:cubicBezTo>
                  <a:pt x="0" y="189"/>
                  <a:pt x="54" y="245"/>
                  <a:pt x="123" y="245"/>
                </a:cubicBezTo>
                <a:cubicBezTo>
                  <a:pt x="146" y="245"/>
                  <a:pt x="168" y="238"/>
                  <a:pt x="188" y="226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6" y="305"/>
                  <a:pt x="271" y="305"/>
                  <a:pt x="274" y="302"/>
                </a:cubicBezTo>
                <a:cubicBezTo>
                  <a:pt x="302" y="274"/>
                  <a:pt x="302" y="274"/>
                  <a:pt x="302" y="274"/>
                </a:cubicBezTo>
                <a:cubicBezTo>
                  <a:pt x="305" y="271"/>
                  <a:pt x="305" y="266"/>
                  <a:pt x="302" y="263"/>
                </a:cubicBezTo>
                <a:close/>
                <a:moveTo>
                  <a:pt x="123" y="229"/>
                </a:moveTo>
                <a:cubicBezTo>
                  <a:pt x="63" y="229"/>
                  <a:pt x="16" y="180"/>
                  <a:pt x="16" y="122"/>
                </a:cubicBezTo>
                <a:cubicBezTo>
                  <a:pt x="16" y="64"/>
                  <a:pt x="62" y="16"/>
                  <a:pt x="123" y="16"/>
                </a:cubicBezTo>
                <a:cubicBezTo>
                  <a:pt x="183" y="16"/>
                  <a:pt x="228" y="62"/>
                  <a:pt x="229" y="121"/>
                </a:cubicBezTo>
                <a:cubicBezTo>
                  <a:pt x="229" y="183"/>
                  <a:pt x="180" y="229"/>
                  <a:pt x="123" y="229"/>
                </a:cubicBezTo>
                <a:close/>
                <a:moveTo>
                  <a:pt x="268" y="285"/>
                </a:moveTo>
                <a:cubicBezTo>
                  <a:pt x="200" y="217"/>
                  <a:pt x="200" y="217"/>
                  <a:pt x="200" y="217"/>
                </a:cubicBezTo>
                <a:cubicBezTo>
                  <a:pt x="203" y="215"/>
                  <a:pt x="214" y="204"/>
                  <a:pt x="217" y="200"/>
                </a:cubicBezTo>
                <a:cubicBezTo>
                  <a:pt x="285" y="268"/>
                  <a:pt x="285" y="268"/>
                  <a:pt x="285" y="268"/>
                </a:cubicBezTo>
                <a:lnTo>
                  <a:pt x="268" y="2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DBE5FE48-B509-4734-B53B-643883CA36ED}"/>
              </a:ext>
            </a:extLst>
          </p:cNvPr>
          <p:cNvSpPr>
            <a:spLocks noEditPoints="1"/>
          </p:cNvSpPr>
          <p:nvPr/>
        </p:nvSpPr>
        <p:spPr bwMode="auto">
          <a:xfrm>
            <a:off x="3157240" y="3564648"/>
            <a:ext cx="353573" cy="392238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691144C4-5BA8-4E88-B0C9-A52746B7FC1B}"/>
              </a:ext>
            </a:extLst>
          </p:cNvPr>
          <p:cNvSpPr>
            <a:spLocks noEditPoints="1"/>
          </p:cNvSpPr>
          <p:nvPr/>
        </p:nvSpPr>
        <p:spPr bwMode="auto">
          <a:xfrm>
            <a:off x="8590920" y="3604787"/>
            <a:ext cx="336337" cy="303263"/>
          </a:xfrm>
          <a:custGeom>
            <a:avLst/>
            <a:gdLst>
              <a:gd name="T0" fmla="*/ 296 w 304"/>
              <a:gd name="T1" fmla="*/ 64 h 272"/>
              <a:gd name="T2" fmla="*/ 224 w 304"/>
              <a:gd name="T3" fmla="*/ 64 h 272"/>
              <a:gd name="T4" fmla="*/ 152 w 304"/>
              <a:gd name="T5" fmla="*/ 0 h 272"/>
              <a:gd name="T6" fmla="*/ 80 w 304"/>
              <a:gd name="T7" fmla="*/ 64 h 272"/>
              <a:gd name="T8" fmla="*/ 8 w 304"/>
              <a:gd name="T9" fmla="*/ 64 h 272"/>
              <a:gd name="T10" fmla="*/ 0 w 304"/>
              <a:gd name="T11" fmla="*/ 72 h 272"/>
              <a:gd name="T12" fmla="*/ 0 w 304"/>
              <a:gd name="T13" fmla="*/ 264 h 272"/>
              <a:gd name="T14" fmla="*/ 8 w 304"/>
              <a:gd name="T15" fmla="*/ 272 h 272"/>
              <a:gd name="T16" fmla="*/ 296 w 304"/>
              <a:gd name="T17" fmla="*/ 272 h 272"/>
              <a:gd name="T18" fmla="*/ 304 w 304"/>
              <a:gd name="T19" fmla="*/ 264 h 272"/>
              <a:gd name="T20" fmla="*/ 304 w 304"/>
              <a:gd name="T21" fmla="*/ 72 h 272"/>
              <a:gd name="T22" fmla="*/ 296 w 304"/>
              <a:gd name="T23" fmla="*/ 64 h 272"/>
              <a:gd name="T24" fmla="*/ 216 w 304"/>
              <a:gd name="T25" fmla="*/ 120 h 272"/>
              <a:gd name="T26" fmla="*/ 224 w 304"/>
              <a:gd name="T27" fmla="*/ 128 h 272"/>
              <a:gd name="T28" fmla="*/ 216 w 304"/>
              <a:gd name="T29" fmla="*/ 136 h 272"/>
              <a:gd name="T30" fmla="*/ 208 w 304"/>
              <a:gd name="T31" fmla="*/ 128 h 272"/>
              <a:gd name="T32" fmla="*/ 216 w 304"/>
              <a:gd name="T33" fmla="*/ 120 h 272"/>
              <a:gd name="T34" fmla="*/ 152 w 304"/>
              <a:gd name="T35" fmla="*/ 16 h 272"/>
              <a:gd name="T36" fmla="*/ 207 w 304"/>
              <a:gd name="T37" fmla="*/ 64 h 272"/>
              <a:gd name="T38" fmla="*/ 97 w 304"/>
              <a:gd name="T39" fmla="*/ 64 h 272"/>
              <a:gd name="T40" fmla="*/ 152 w 304"/>
              <a:gd name="T41" fmla="*/ 16 h 272"/>
              <a:gd name="T42" fmla="*/ 88 w 304"/>
              <a:gd name="T43" fmla="*/ 120 h 272"/>
              <a:gd name="T44" fmla="*/ 96 w 304"/>
              <a:gd name="T45" fmla="*/ 128 h 272"/>
              <a:gd name="T46" fmla="*/ 88 w 304"/>
              <a:gd name="T47" fmla="*/ 136 h 272"/>
              <a:gd name="T48" fmla="*/ 80 w 304"/>
              <a:gd name="T49" fmla="*/ 128 h 272"/>
              <a:gd name="T50" fmla="*/ 88 w 304"/>
              <a:gd name="T51" fmla="*/ 120 h 272"/>
              <a:gd name="T52" fmla="*/ 288 w 304"/>
              <a:gd name="T53" fmla="*/ 256 h 272"/>
              <a:gd name="T54" fmla="*/ 16 w 304"/>
              <a:gd name="T55" fmla="*/ 256 h 272"/>
              <a:gd name="T56" fmla="*/ 16 w 304"/>
              <a:gd name="T57" fmla="*/ 80 h 272"/>
              <a:gd name="T58" fmla="*/ 80 w 304"/>
              <a:gd name="T59" fmla="*/ 80 h 272"/>
              <a:gd name="T60" fmla="*/ 80 w 304"/>
              <a:gd name="T61" fmla="*/ 105 h 272"/>
              <a:gd name="T62" fmla="*/ 64 w 304"/>
              <a:gd name="T63" fmla="*/ 128 h 272"/>
              <a:gd name="T64" fmla="*/ 88 w 304"/>
              <a:gd name="T65" fmla="*/ 152 h 272"/>
              <a:gd name="T66" fmla="*/ 112 w 304"/>
              <a:gd name="T67" fmla="*/ 128 h 272"/>
              <a:gd name="T68" fmla="*/ 96 w 304"/>
              <a:gd name="T69" fmla="*/ 105 h 272"/>
              <a:gd name="T70" fmla="*/ 96 w 304"/>
              <a:gd name="T71" fmla="*/ 80 h 272"/>
              <a:gd name="T72" fmla="*/ 208 w 304"/>
              <a:gd name="T73" fmla="*/ 80 h 272"/>
              <a:gd name="T74" fmla="*/ 208 w 304"/>
              <a:gd name="T75" fmla="*/ 105 h 272"/>
              <a:gd name="T76" fmla="*/ 192 w 304"/>
              <a:gd name="T77" fmla="*/ 128 h 272"/>
              <a:gd name="T78" fmla="*/ 216 w 304"/>
              <a:gd name="T79" fmla="*/ 152 h 272"/>
              <a:gd name="T80" fmla="*/ 240 w 304"/>
              <a:gd name="T81" fmla="*/ 128 h 272"/>
              <a:gd name="T82" fmla="*/ 224 w 304"/>
              <a:gd name="T83" fmla="*/ 105 h 272"/>
              <a:gd name="T84" fmla="*/ 224 w 304"/>
              <a:gd name="T85" fmla="*/ 80 h 272"/>
              <a:gd name="T86" fmla="*/ 288 w 304"/>
              <a:gd name="T87" fmla="*/ 80 h 272"/>
              <a:gd name="T88" fmla="*/ 288 w 304"/>
              <a:gd name="T89" fmla="*/ 25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2">
                <a:moveTo>
                  <a:pt x="296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0" y="28"/>
                  <a:pt x="189" y="0"/>
                  <a:pt x="152" y="0"/>
                </a:cubicBezTo>
                <a:cubicBezTo>
                  <a:pt x="115" y="0"/>
                  <a:pt x="84" y="28"/>
                  <a:pt x="8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8"/>
                  <a:pt x="4" y="272"/>
                  <a:pt x="8" y="272"/>
                </a:cubicBezTo>
                <a:cubicBezTo>
                  <a:pt x="296" y="272"/>
                  <a:pt x="296" y="272"/>
                  <a:pt x="296" y="272"/>
                </a:cubicBezTo>
                <a:cubicBezTo>
                  <a:pt x="300" y="272"/>
                  <a:pt x="304" y="268"/>
                  <a:pt x="304" y="264"/>
                </a:cubicBezTo>
                <a:cubicBezTo>
                  <a:pt x="304" y="72"/>
                  <a:pt x="304" y="72"/>
                  <a:pt x="304" y="72"/>
                </a:cubicBezTo>
                <a:cubicBezTo>
                  <a:pt x="304" y="68"/>
                  <a:pt x="300" y="64"/>
                  <a:pt x="296" y="64"/>
                </a:cubicBezTo>
                <a:close/>
                <a:moveTo>
                  <a:pt x="216" y="120"/>
                </a:moveTo>
                <a:cubicBezTo>
                  <a:pt x="220" y="120"/>
                  <a:pt x="224" y="124"/>
                  <a:pt x="224" y="128"/>
                </a:cubicBezTo>
                <a:cubicBezTo>
                  <a:pt x="224" y="132"/>
                  <a:pt x="220" y="136"/>
                  <a:pt x="216" y="136"/>
                </a:cubicBezTo>
                <a:cubicBezTo>
                  <a:pt x="212" y="136"/>
                  <a:pt x="208" y="132"/>
                  <a:pt x="208" y="128"/>
                </a:cubicBezTo>
                <a:cubicBezTo>
                  <a:pt x="208" y="124"/>
                  <a:pt x="212" y="120"/>
                  <a:pt x="216" y="120"/>
                </a:cubicBezTo>
                <a:close/>
                <a:moveTo>
                  <a:pt x="152" y="16"/>
                </a:moveTo>
                <a:cubicBezTo>
                  <a:pt x="180" y="16"/>
                  <a:pt x="204" y="37"/>
                  <a:pt x="207" y="64"/>
                </a:cubicBezTo>
                <a:cubicBezTo>
                  <a:pt x="97" y="64"/>
                  <a:pt x="97" y="64"/>
                  <a:pt x="97" y="64"/>
                </a:cubicBezTo>
                <a:cubicBezTo>
                  <a:pt x="100" y="37"/>
                  <a:pt x="124" y="16"/>
                  <a:pt x="152" y="16"/>
                </a:cubicBezTo>
                <a:close/>
                <a:moveTo>
                  <a:pt x="88" y="120"/>
                </a:moveTo>
                <a:cubicBezTo>
                  <a:pt x="92" y="120"/>
                  <a:pt x="96" y="124"/>
                  <a:pt x="96" y="128"/>
                </a:cubicBezTo>
                <a:cubicBezTo>
                  <a:pt x="96" y="132"/>
                  <a:pt x="92" y="136"/>
                  <a:pt x="88" y="136"/>
                </a:cubicBezTo>
                <a:cubicBezTo>
                  <a:pt x="84" y="136"/>
                  <a:pt x="80" y="132"/>
                  <a:pt x="80" y="128"/>
                </a:cubicBezTo>
                <a:cubicBezTo>
                  <a:pt x="80" y="124"/>
                  <a:pt x="84" y="120"/>
                  <a:pt x="88" y="120"/>
                </a:cubicBezTo>
                <a:close/>
                <a:moveTo>
                  <a:pt x="288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80"/>
                  <a:pt x="16" y="80"/>
                  <a:pt x="16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1" y="108"/>
                  <a:pt x="64" y="117"/>
                  <a:pt x="64" y="128"/>
                </a:cubicBezTo>
                <a:cubicBezTo>
                  <a:pt x="64" y="141"/>
                  <a:pt x="75" y="152"/>
                  <a:pt x="88" y="152"/>
                </a:cubicBezTo>
                <a:cubicBezTo>
                  <a:pt x="101" y="152"/>
                  <a:pt x="112" y="141"/>
                  <a:pt x="112" y="128"/>
                </a:cubicBezTo>
                <a:cubicBezTo>
                  <a:pt x="112" y="118"/>
                  <a:pt x="105" y="109"/>
                  <a:pt x="96" y="105"/>
                </a:cubicBezTo>
                <a:cubicBezTo>
                  <a:pt x="96" y="80"/>
                  <a:pt x="96" y="80"/>
                  <a:pt x="96" y="80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199" y="108"/>
                  <a:pt x="192" y="117"/>
                  <a:pt x="192" y="128"/>
                </a:cubicBezTo>
                <a:cubicBezTo>
                  <a:pt x="192" y="141"/>
                  <a:pt x="203" y="152"/>
                  <a:pt x="216" y="152"/>
                </a:cubicBezTo>
                <a:cubicBezTo>
                  <a:pt x="229" y="152"/>
                  <a:pt x="240" y="141"/>
                  <a:pt x="240" y="128"/>
                </a:cubicBezTo>
                <a:cubicBezTo>
                  <a:pt x="240" y="118"/>
                  <a:pt x="233" y="109"/>
                  <a:pt x="224" y="105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88" y="80"/>
                  <a:pt x="288" y="80"/>
                  <a:pt x="288" y="80"/>
                </a:cubicBezTo>
                <a:lnTo>
                  <a:pt x="288" y="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16A507D3-040C-4600-8549-E19BDC12CD32}"/>
              </a:ext>
            </a:extLst>
          </p:cNvPr>
          <p:cNvSpPr>
            <a:spLocks noEditPoints="1"/>
          </p:cNvSpPr>
          <p:nvPr/>
        </p:nvSpPr>
        <p:spPr bwMode="auto">
          <a:xfrm>
            <a:off x="8212631" y="2169273"/>
            <a:ext cx="318635" cy="347517"/>
          </a:xfrm>
          <a:custGeom>
            <a:avLst/>
            <a:gdLst>
              <a:gd name="T0" fmla="*/ 181 w 288"/>
              <a:gd name="T1" fmla="*/ 165 h 312"/>
              <a:gd name="T2" fmla="*/ 224 w 288"/>
              <a:gd name="T3" fmla="*/ 88 h 312"/>
              <a:gd name="T4" fmla="*/ 144 w 288"/>
              <a:gd name="T5" fmla="*/ 0 h 312"/>
              <a:gd name="T6" fmla="*/ 64 w 288"/>
              <a:gd name="T7" fmla="*/ 88 h 312"/>
              <a:gd name="T8" fmla="*/ 107 w 288"/>
              <a:gd name="T9" fmla="*/ 165 h 312"/>
              <a:gd name="T10" fmla="*/ 0 w 288"/>
              <a:gd name="T11" fmla="*/ 304 h 312"/>
              <a:gd name="T12" fmla="*/ 8 w 288"/>
              <a:gd name="T13" fmla="*/ 312 h 312"/>
              <a:gd name="T14" fmla="*/ 280 w 288"/>
              <a:gd name="T15" fmla="*/ 312 h 312"/>
              <a:gd name="T16" fmla="*/ 288 w 288"/>
              <a:gd name="T17" fmla="*/ 304 h 312"/>
              <a:gd name="T18" fmla="*/ 181 w 288"/>
              <a:gd name="T19" fmla="*/ 165 h 312"/>
              <a:gd name="T20" fmla="*/ 80 w 288"/>
              <a:gd name="T21" fmla="*/ 88 h 312"/>
              <a:gd name="T22" fmla="*/ 144 w 288"/>
              <a:gd name="T23" fmla="*/ 16 h 312"/>
              <a:gd name="T24" fmla="*/ 208 w 288"/>
              <a:gd name="T25" fmla="*/ 88 h 312"/>
              <a:gd name="T26" fmla="*/ 144 w 288"/>
              <a:gd name="T27" fmla="*/ 160 h 312"/>
              <a:gd name="T28" fmla="*/ 80 w 288"/>
              <a:gd name="T29" fmla="*/ 88 h 312"/>
              <a:gd name="T30" fmla="*/ 16 w 288"/>
              <a:gd name="T31" fmla="*/ 296 h 312"/>
              <a:gd name="T32" fmla="*/ 144 w 288"/>
              <a:gd name="T33" fmla="*/ 176 h 312"/>
              <a:gd name="T34" fmla="*/ 272 w 288"/>
              <a:gd name="T35" fmla="*/ 296 h 312"/>
              <a:gd name="T36" fmla="*/ 16 w 288"/>
              <a:gd name="T37" fmla="*/ 2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312">
                <a:moveTo>
                  <a:pt x="181" y="165"/>
                </a:moveTo>
                <a:cubicBezTo>
                  <a:pt x="207" y="149"/>
                  <a:pt x="224" y="117"/>
                  <a:pt x="224" y="88"/>
                </a:cubicBezTo>
                <a:cubicBezTo>
                  <a:pt x="224" y="46"/>
                  <a:pt x="190" y="0"/>
                  <a:pt x="144" y="0"/>
                </a:cubicBezTo>
                <a:cubicBezTo>
                  <a:pt x="98" y="0"/>
                  <a:pt x="64" y="46"/>
                  <a:pt x="64" y="88"/>
                </a:cubicBezTo>
                <a:cubicBezTo>
                  <a:pt x="64" y="117"/>
                  <a:pt x="81" y="149"/>
                  <a:pt x="107" y="165"/>
                </a:cubicBezTo>
                <a:cubicBezTo>
                  <a:pt x="45" y="181"/>
                  <a:pt x="0" y="238"/>
                  <a:pt x="0" y="304"/>
                </a:cubicBezTo>
                <a:cubicBezTo>
                  <a:pt x="0" y="308"/>
                  <a:pt x="4" y="312"/>
                  <a:pt x="8" y="312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4" y="312"/>
                  <a:pt x="288" y="308"/>
                  <a:pt x="288" y="304"/>
                </a:cubicBezTo>
                <a:cubicBezTo>
                  <a:pt x="288" y="238"/>
                  <a:pt x="243" y="181"/>
                  <a:pt x="181" y="165"/>
                </a:cubicBezTo>
                <a:close/>
                <a:moveTo>
                  <a:pt x="80" y="88"/>
                </a:moveTo>
                <a:cubicBezTo>
                  <a:pt x="80" y="47"/>
                  <a:pt x="114" y="16"/>
                  <a:pt x="144" y="16"/>
                </a:cubicBezTo>
                <a:cubicBezTo>
                  <a:pt x="174" y="16"/>
                  <a:pt x="208" y="47"/>
                  <a:pt x="208" y="88"/>
                </a:cubicBezTo>
                <a:cubicBezTo>
                  <a:pt x="208" y="129"/>
                  <a:pt x="174" y="160"/>
                  <a:pt x="144" y="160"/>
                </a:cubicBezTo>
                <a:cubicBezTo>
                  <a:pt x="114" y="160"/>
                  <a:pt x="80" y="129"/>
                  <a:pt x="80" y="88"/>
                </a:cubicBezTo>
                <a:close/>
                <a:moveTo>
                  <a:pt x="16" y="296"/>
                </a:moveTo>
                <a:cubicBezTo>
                  <a:pt x="20" y="229"/>
                  <a:pt x="76" y="176"/>
                  <a:pt x="144" y="176"/>
                </a:cubicBezTo>
                <a:cubicBezTo>
                  <a:pt x="212" y="176"/>
                  <a:pt x="268" y="229"/>
                  <a:pt x="272" y="296"/>
                </a:cubicBezTo>
                <a:lnTo>
                  <a:pt x="16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A4A0FA0C-E3BF-440A-9B9F-759026BC5AFD}"/>
              </a:ext>
            </a:extLst>
          </p:cNvPr>
          <p:cNvSpPr>
            <a:spLocks noEditPoints="1"/>
          </p:cNvSpPr>
          <p:nvPr/>
        </p:nvSpPr>
        <p:spPr bwMode="auto">
          <a:xfrm>
            <a:off x="8248035" y="4967907"/>
            <a:ext cx="247827" cy="375468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5435388" y="3420518"/>
            <a:ext cx="12702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Edit Text Here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8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6-Item Creative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5673879" y="3672731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5128478" y="2794276"/>
            <a:ext cx="1859060" cy="1859061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4142246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7455855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721474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8110792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96E0E-76AA-4F52-9146-3148B4F1F798}"/>
              </a:ext>
            </a:extLst>
          </p:cNvPr>
          <p:cNvSpPr/>
          <p:nvPr/>
        </p:nvSpPr>
        <p:spPr>
          <a:xfrm>
            <a:off x="7917763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A21E9B-9A83-425F-8FEC-94FA2786050D}"/>
              </a:ext>
            </a:extLst>
          </p:cNvPr>
          <p:cNvGrpSpPr/>
          <p:nvPr/>
        </p:nvGrpSpPr>
        <p:grpSpPr>
          <a:xfrm flipH="1">
            <a:off x="7807890" y="1778975"/>
            <a:ext cx="1128117" cy="1128115"/>
            <a:chOff x="9461596" y="1229846"/>
            <a:chExt cx="1424118" cy="14241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436893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721474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436893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3502735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3309706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3199833" y="1778975"/>
            <a:ext cx="1128117" cy="1128115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8110792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7917763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7807890" y="4591585"/>
            <a:ext cx="1128117" cy="1128115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3502735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3309706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3199833" y="4591585"/>
            <a:ext cx="1128117" cy="1128115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8497932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8304903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8195030" y="3192362"/>
            <a:ext cx="1128117" cy="1128115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3103887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2910858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4764714" y="2439447"/>
            <a:ext cx="2570792" cy="2575535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9684109" y="1433294"/>
            <a:ext cx="1660335" cy="821031"/>
            <a:chOff x="9390194" y="2001213"/>
            <a:chExt cx="2114487" cy="8210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9684109" y="5296649"/>
            <a:ext cx="1660335" cy="821031"/>
            <a:chOff x="9390194" y="2001213"/>
            <a:chExt cx="2114487" cy="8210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870244" y="1433294"/>
            <a:ext cx="1660335" cy="821031"/>
            <a:chOff x="9390194" y="2001213"/>
            <a:chExt cx="2114487" cy="8210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870244" y="5296649"/>
            <a:ext cx="1660335" cy="821031"/>
            <a:chOff x="9390194" y="2001213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637381" y="3347606"/>
            <a:ext cx="1660335" cy="821031"/>
            <a:chOff x="9390194" y="2001213"/>
            <a:chExt cx="2114487" cy="8210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9891109" y="3347606"/>
            <a:ext cx="1660335" cy="821031"/>
            <a:chOff x="9390194" y="2001213"/>
            <a:chExt cx="2114487" cy="8210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97490E15-22E2-416E-95BD-AFA34539381B}"/>
              </a:ext>
            </a:extLst>
          </p:cNvPr>
          <p:cNvSpPr>
            <a:spLocks noEditPoints="1"/>
          </p:cNvSpPr>
          <p:nvPr/>
        </p:nvSpPr>
        <p:spPr bwMode="auto">
          <a:xfrm>
            <a:off x="3666764" y="4981883"/>
            <a:ext cx="194255" cy="347517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AAB1FF3-FB1E-4AEB-B242-33AF08C47A15}"/>
              </a:ext>
            </a:extLst>
          </p:cNvPr>
          <p:cNvSpPr>
            <a:spLocks noEditPoints="1"/>
          </p:cNvSpPr>
          <p:nvPr/>
        </p:nvSpPr>
        <p:spPr bwMode="auto">
          <a:xfrm>
            <a:off x="3595490" y="2172999"/>
            <a:ext cx="336803" cy="340064"/>
          </a:xfrm>
          <a:custGeom>
            <a:avLst/>
            <a:gdLst>
              <a:gd name="T0" fmla="*/ 302 w 305"/>
              <a:gd name="T1" fmla="*/ 263 h 305"/>
              <a:gd name="T2" fmla="*/ 226 w 305"/>
              <a:gd name="T3" fmla="*/ 187 h 305"/>
              <a:gd name="T4" fmla="*/ 245 w 305"/>
              <a:gd name="T5" fmla="*/ 121 h 305"/>
              <a:gd name="T6" fmla="*/ 123 w 305"/>
              <a:gd name="T7" fmla="*/ 0 h 305"/>
              <a:gd name="T8" fmla="*/ 0 w 305"/>
              <a:gd name="T9" fmla="*/ 122 h 305"/>
              <a:gd name="T10" fmla="*/ 123 w 305"/>
              <a:gd name="T11" fmla="*/ 245 h 305"/>
              <a:gd name="T12" fmla="*/ 188 w 305"/>
              <a:gd name="T13" fmla="*/ 226 h 305"/>
              <a:gd name="T14" fmla="*/ 263 w 305"/>
              <a:gd name="T15" fmla="*/ 302 h 305"/>
              <a:gd name="T16" fmla="*/ 274 w 305"/>
              <a:gd name="T17" fmla="*/ 302 h 305"/>
              <a:gd name="T18" fmla="*/ 302 w 305"/>
              <a:gd name="T19" fmla="*/ 274 h 305"/>
              <a:gd name="T20" fmla="*/ 302 w 305"/>
              <a:gd name="T21" fmla="*/ 263 h 305"/>
              <a:gd name="T22" fmla="*/ 123 w 305"/>
              <a:gd name="T23" fmla="*/ 229 h 305"/>
              <a:gd name="T24" fmla="*/ 16 w 305"/>
              <a:gd name="T25" fmla="*/ 122 h 305"/>
              <a:gd name="T26" fmla="*/ 123 w 305"/>
              <a:gd name="T27" fmla="*/ 16 h 305"/>
              <a:gd name="T28" fmla="*/ 229 w 305"/>
              <a:gd name="T29" fmla="*/ 121 h 305"/>
              <a:gd name="T30" fmla="*/ 123 w 305"/>
              <a:gd name="T31" fmla="*/ 229 h 305"/>
              <a:gd name="T32" fmla="*/ 268 w 305"/>
              <a:gd name="T33" fmla="*/ 285 h 305"/>
              <a:gd name="T34" fmla="*/ 200 w 305"/>
              <a:gd name="T35" fmla="*/ 217 h 305"/>
              <a:gd name="T36" fmla="*/ 217 w 305"/>
              <a:gd name="T37" fmla="*/ 200 h 305"/>
              <a:gd name="T38" fmla="*/ 285 w 305"/>
              <a:gd name="T39" fmla="*/ 268 h 305"/>
              <a:gd name="T40" fmla="*/ 268 w 305"/>
              <a:gd name="T41" fmla="*/ 28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305">
                <a:moveTo>
                  <a:pt x="302" y="263"/>
                </a:moveTo>
                <a:cubicBezTo>
                  <a:pt x="226" y="187"/>
                  <a:pt x="226" y="187"/>
                  <a:pt x="226" y="187"/>
                </a:cubicBezTo>
                <a:cubicBezTo>
                  <a:pt x="239" y="167"/>
                  <a:pt x="245" y="144"/>
                  <a:pt x="245" y="121"/>
                </a:cubicBezTo>
                <a:cubicBezTo>
                  <a:pt x="245" y="54"/>
                  <a:pt x="191" y="0"/>
                  <a:pt x="123" y="0"/>
                </a:cubicBezTo>
                <a:cubicBezTo>
                  <a:pt x="53" y="0"/>
                  <a:pt x="0" y="56"/>
                  <a:pt x="0" y="122"/>
                </a:cubicBezTo>
                <a:cubicBezTo>
                  <a:pt x="0" y="189"/>
                  <a:pt x="54" y="245"/>
                  <a:pt x="123" y="245"/>
                </a:cubicBezTo>
                <a:cubicBezTo>
                  <a:pt x="146" y="245"/>
                  <a:pt x="168" y="238"/>
                  <a:pt x="188" y="226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6" y="305"/>
                  <a:pt x="271" y="305"/>
                  <a:pt x="274" y="302"/>
                </a:cubicBezTo>
                <a:cubicBezTo>
                  <a:pt x="302" y="274"/>
                  <a:pt x="302" y="274"/>
                  <a:pt x="302" y="274"/>
                </a:cubicBezTo>
                <a:cubicBezTo>
                  <a:pt x="305" y="271"/>
                  <a:pt x="305" y="266"/>
                  <a:pt x="302" y="263"/>
                </a:cubicBezTo>
                <a:close/>
                <a:moveTo>
                  <a:pt x="123" y="229"/>
                </a:moveTo>
                <a:cubicBezTo>
                  <a:pt x="63" y="229"/>
                  <a:pt x="16" y="180"/>
                  <a:pt x="16" y="122"/>
                </a:cubicBezTo>
                <a:cubicBezTo>
                  <a:pt x="16" y="64"/>
                  <a:pt x="62" y="16"/>
                  <a:pt x="123" y="16"/>
                </a:cubicBezTo>
                <a:cubicBezTo>
                  <a:pt x="183" y="16"/>
                  <a:pt x="228" y="62"/>
                  <a:pt x="229" y="121"/>
                </a:cubicBezTo>
                <a:cubicBezTo>
                  <a:pt x="229" y="183"/>
                  <a:pt x="180" y="229"/>
                  <a:pt x="123" y="229"/>
                </a:cubicBezTo>
                <a:close/>
                <a:moveTo>
                  <a:pt x="268" y="285"/>
                </a:moveTo>
                <a:cubicBezTo>
                  <a:pt x="200" y="217"/>
                  <a:pt x="200" y="217"/>
                  <a:pt x="200" y="217"/>
                </a:cubicBezTo>
                <a:cubicBezTo>
                  <a:pt x="203" y="215"/>
                  <a:pt x="214" y="204"/>
                  <a:pt x="217" y="200"/>
                </a:cubicBezTo>
                <a:cubicBezTo>
                  <a:pt x="285" y="268"/>
                  <a:pt x="285" y="268"/>
                  <a:pt x="285" y="268"/>
                </a:cubicBezTo>
                <a:lnTo>
                  <a:pt x="268" y="2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DBE5FE48-B509-4734-B53B-643883CA36ED}"/>
              </a:ext>
            </a:extLst>
          </p:cNvPr>
          <p:cNvSpPr>
            <a:spLocks noEditPoints="1"/>
          </p:cNvSpPr>
          <p:nvPr/>
        </p:nvSpPr>
        <p:spPr bwMode="auto">
          <a:xfrm>
            <a:off x="3157240" y="3564648"/>
            <a:ext cx="353573" cy="392238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691144C4-5BA8-4E88-B0C9-A52746B7FC1B}"/>
              </a:ext>
            </a:extLst>
          </p:cNvPr>
          <p:cNvSpPr>
            <a:spLocks noEditPoints="1"/>
          </p:cNvSpPr>
          <p:nvPr/>
        </p:nvSpPr>
        <p:spPr bwMode="auto">
          <a:xfrm>
            <a:off x="8590920" y="3604787"/>
            <a:ext cx="336337" cy="303263"/>
          </a:xfrm>
          <a:custGeom>
            <a:avLst/>
            <a:gdLst>
              <a:gd name="T0" fmla="*/ 296 w 304"/>
              <a:gd name="T1" fmla="*/ 64 h 272"/>
              <a:gd name="T2" fmla="*/ 224 w 304"/>
              <a:gd name="T3" fmla="*/ 64 h 272"/>
              <a:gd name="T4" fmla="*/ 152 w 304"/>
              <a:gd name="T5" fmla="*/ 0 h 272"/>
              <a:gd name="T6" fmla="*/ 80 w 304"/>
              <a:gd name="T7" fmla="*/ 64 h 272"/>
              <a:gd name="T8" fmla="*/ 8 w 304"/>
              <a:gd name="T9" fmla="*/ 64 h 272"/>
              <a:gd name="T10" fmla="*/ 0 w 304"/>
              <a:gd name="T11" fmla="*/ 72 h 272"/>
              <a:gd name="T12" fmla="*/ 0 w 304"/>
              <a:gd name="T13" fmla="*/ 264 h 272"/>
              <a:gd name="T14" fmla="*/ 8 w 304"/>
              <a:gd name="T15" fmla="*/ 272 h 272"/>
              <a:gd name="T16" fmla="*/ 296 w 304"/>
              <a:gd name="T17" fmla="*/ 272 h 272"/>
              <a:gd name="T18" fmla="*/ 304 w 304"/>
              <a:gd name="T19" fmla="*/ 264 h 272"/>
              <a:gd name="T20" fmla="*/ 304 w 304"/>
              <a:gd name="T21" fmla="*/ 72 h 272"/>
              <a:gd name="T22" fmla="*/ 296 w 304"/>
              <a:gd name="T23" fmla="*/ 64 h 272"/>
              <a:gd name="T24" fmla="*/ 216 w 304"/>
              <a:gd name="T25" fmla="*/ 120 h 272"/>
              <a:gd name="T26" fmla="*/ 224 w 304"/>
              <a:gd name="T27" fmla="*/ 128 h 272"/>
              <a:gd name="T28" fmla="*/ 216 w 304"/>
              <a:gd name="T29" fmla="*/ 136 h 272"/>
              <a:gd name="T30" fmla="*/ 208 w 304"/>
              <a:gd name="T31" fmla="*/ 128 h 272"/>
              <a:gd name="T32" fmla="*/ 216 w 304"/>
              <a:gd name="T33" fmla="*/ 120 h 272"/>
              <a:gd name="T34" fmla="*/ 152 w 304"/>
              <a:gd name="T35" fmla="*/ 16 h 272"/>
              <a:gd name="T36" fmla="*/ 207 w 304"/>
              <a:gd name="T37" fmla="*/ 64 h 272"/>
              <a:gd name="T38" fmla="*/ 97 w 304"/>
              <a:gd name="T39" fmla="*/ 64 h 272"/>
              <a:gd name="T40" fmla="*/ 152 w 304"/>
              <a:gd name="T41" fmla="*/ 16 h 272"/>
              <a:gd name="T42" fmla="*/ 88 w 304"/>
              <a:gd name="T43" fmla="*/ 120 h 272"/>
              <a:gd name="T44" fmla="*/ 96 w 304"/>
              <a:gd name="T45" fmla="*/ 128 h 272"/>
              <a:gd name="T46" fmla="*/ 88 w 304"/>
              <a:gd name="T47" fmla="*/ 136 h 272"/>
              <a:gd name="T48" fmla="*/ 80 w 304"/>
              <a:gd name="T49" fmla="*/ 128 h 272"/>
              <a:gd name="T50" fmla="*/ 88 w 304"/>
              <a:gd name="T51" fmla="*/ 120 h 272"/>
              <a:gd name="T52" fmla="*/ 288 w 304"/>
              <a:gd name="T53" fmla="*/ 256 h 272"/>
              <a:gd name="T54" fmla="*/ 16 w 304"/>
              <a:gd name="T55" fmla="*/ 256 h 272"/>
              <a:gd name="T56" fmla="*/ 16 w 304"/>
              <a:gd name="T57" fmla="*/ 80 h 272"/>
              <a:gd name="T58" fmla="*/ 80 w 304"/>
              <a:gd name="T59" fmla="*/ 80 h 272"/>
              <a:gd name="T60" fmla="*/ 80 w 304"/>
              <a:gd name="T61" fmla="*/ 105 h 272"/>
              <a:gd name="T62" fmla="*/ 64 w 304"/>
              <a:gd name="T63" fmla="*/ 128 h 272"/>
              <a:gd name="T64" fmla="*/ 88 w 304"/>
              <a:gd name="T65" fmla="*/ 152 h 272"/>
              <a:gd name="T66" fmla="*/ 112 w 304"/>
              <a:gd name="T67" fmla="*/ 128 h 272"/>
              <a:gd name="T68" fmla="*/ 96 w 304"/>
              <a:gd name="T69" fmla="*/ 105 h 272"/>
              <a:gd name="T70" fmla="*/ 96 w 304"/>
              <a:gd name="T71" fmla="*/ 80 h 272"/>
              <a:gd name="T72" fmla="*/ 208 w 304"/>
              <a:gd name="T73" fmla="*/ 80 h 272"/>
              <a:gd name="T74" fmla="*/ 208 w 304"/>
              <a:gd name="T75" fmla="*/ 105 h 272"/>
              <a:gd name="T76" fmla="*/ 192 w 304"/>
              <a:gd name="T77" fmla="*/ 128 h 272"/>
              <a:gd name="T78" fmla="*/ 216 w 304"/>
              <a:gd name="T79" fmla="*/ 152 h 272"/>
              <a:gd name="T80" fmla="*/ 240 w 304"/>
              <a:gd name="T81" fmla="*/ 128 h 272"/>
              <a:gd name="T82" fmla="*/ 224 w 304"/>
              <a:gd name="T83" fmla="*/ 105 h 272"/>
              <a:gd name="T84" fmla="*/ 224 w 304"/>
              <a:gd name="T85" fmla="*/ 80 h 272"/>
              <a:gd name="T86" fmla="*/ 288 w 304"/>
              <a:gd name="T87" fmla="*/ 80 h 272"/>
              <a:gd name="T88" fmla="*/ 288 w 304"/>
              <a:gd name="T89" fmla="*/ 25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2">
                <a:moveTo>
                  <a:pt x="296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0" y="28"/>
                  <a:pt x="189" y="0"/>
                  <a:pt x="152" y="0"/>
                </a:cubicBezTo>
                <a:cubicBezTo>
                  <a:pt x="115" y="0"/>
                  <a:pt x="84" y="28"/>
                  <a:pt x="8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8"/>
                  <a:pt x="4" y="272"/>
                  <a:pt x="8" y="272"/>
                </a:cubicBezTo>
                <a:cubicBezTo>
                  <a:pt x="296" y="272"/>
                  <a:pt x="296" y="272"/>
                  <a:pt x="296" y="272"/>
                </a:cubicBezTo>
                <a:cubicBezTo>
                  <a:pt x="300" y="272"/>
                  <a:pt x="304" y="268"/>
                  <a:pt x="304" y="264"/>
                </a:cubicBezTo>
                <a:cubicBezTo>
                  <a:pt x="304" y="72"/>
                  <a:pt x="304" y="72"/>
                  <a:pt x="304" y="72"/>
                </a:cubicBezTo>
                <a:cubicBezTo>
                  <a:pt x="304" y="68"/>
                  <a:pt x="300" y="64"/>
                  <a:pt x="296" y="64"/>
                </a:cubicBezTo>
                <a:close/>
                <a:moveTo>
                  <a:pt x="216" y="120"/>
                </a:moveTo>
                <a:cubicBezTo>
                  <a:pt x="220" y="120"/>
                  <a:pt x="224" y="124"/>
                  <a:pt x="224" y="128"/>
                </a:cubicBezTo>
                <a:cubicBezTo>
                  <a:pt x="224" y="132"/>
                  <a:pt x="220" y="136"/>
                  <a:pt x="216" y="136"/>
                </a:cubicBezTo>
                <a:cubicBezTo>
                  <a:pt x="212" y="136"/>
                  <a:pt x="208" y="132"/>
                  <a:pt x="208" y="128"/>
                </a:cubicBezTo>
                <a:cubicBezTo>
                  <a:pt x="208" y="124"/>
                  <a:pt x="212" y="120"/>
                  <a:pt x="216" y="120"/>
                </a:cubicBezTo>
                <a:close/>
                <a:moveTo>
                  <a:pt x="152" y="16"/>
                </a:moveTo>
                <a:cubicBezTo>
                  <a:pt x="180" y="16"/>
                  <a:pt x="204" y="37"/>
                  <a:pt x="207" y="64"/>
                </a:cubicBezTo>
                <a:cubicBezTo>
                  <a:pt x="97" y="64"/>
                  <a:pt x="97" y="64"/>
                  <a:pt x="97" y="64"/>
                </a:cubicBezTo>
                <a:cubicBezTo>
                  <a:pt x="100" y="37"/>
                  <a:pt x="124" y="16"/>
                  <a:pt x="152" y="16"/>
                </a:cubicBezTo>
                <a:close/>
                <a:moveTo>
                  <a:pt x="88" y="120"/>
                </a:moveTo>
                <a:cubicBezTo>
                  <a:pt x="92" y="120"/>
                  <a:pt x="96" y="124"/>
                  <a:pt x="96" y="128"/>
                </a:cubicBezTo>
                <a:cubicBezTo>
                  <a:pt x="96" y="132"/>
                  <a:pt x="92" y="136"/>
                  <a:pt x="88" y="136"/>
                </a:cubicBezTo>
                <a:cubicBezTo>
                  <a:pt x="84" y="136"/>
                  <a:pt x="80" y="132"/>
                  <a:pt x="80" y="128"/>
                </a:cubicBezTo>
                <a:cubicBezTo>
                  <a:pt x="80" y="124"/>
                  <a:pt x="84" y="120"/>
                  <a:pt x="88" y="120"/>
                </a:cubicBezTo>
                <a:close/>
                <a:moveTo>
                  <a:pt x="288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80"/>
                  <a:pt x="16" y="80"/>
                  <a:pt x="16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1" y="108"/>
                  <a:pt x="64" y="117"/>
                  <a:pt x="64" y="128"/>
                </a:cubicBezTo>
                <a:cubicBezTo>
                  <a:pt x="64" y="141"/>
                  <a:pt x="75" y="152"/>
                  <a:pt x="88" y="152"/>
                </a:cubicBezTo>
                <a:cubicBezTo>
                  <a:pt x="101" y="152"/>
                  <a:pt x="112" y="141"/>
                  <a:pt x="112" y="128"/>
                </a:cubicBezTo>
                <a:cubicBezTo>
                  <a:pt x="112" y="118"/>
                  <a:pt x="105" y="109"/>
                  <a:pt x="96" y="105"/>
                </a:cubicBezTo>
                <a:cubicBezTo>
                  <a:pt x="96" y="80"/>
                  <a:pt x="96" y="80"/>
                  <a:pt x="96" y="80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199" y="108"/>
                  <a:pt x="192" y="117"/>
                  <a:pt x="192" y="128"/>
                </a:cubicBezTo>
                <a:cubicBezTo>
                  <a:pt x="192" y="141"/>
                  <a:pt x="203" y="152"/>
                  <a:pt x="216" y="152"/>
                </a:cubicBezTo>
                <a:cubicBezTo>
                  <a:pt x="229" y="152"/>
                  <a:pt x="240" y="141"/>
                  <a:pt x="240" y="128"/>
                </a:cubicBezTo>
                <a:cubicBezTo>
                  <a:pt x="240" y="118"/>
                  <a:pt x="233" y="109"/>
                  <a:pt x="224" y="105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88" y="80"/>
                  <a:pt x="288" y="80"/>
                  <a:pt x="288" y="80"/>
                </a:cubicBezTo>
                <a:lnTo>
                  <a:pt x="288" y="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16A507D3-040C-4600-8549-E19BDC12CD32}"/>
              </a:ext>
            </a:extLst>
          </p:cNvPr>
          <p:cNvSpPr>
            <a:spLocks noEditPoints="1"/>
          </p:cNvSpPr>
          <p:nvPr/>
        </p:nvSpPr>
        <p:spPr bwMode="auto">
          <a:xfrm>
            <a:off x="8212631" y="2169273"/>
            <a:ext cx="318635" cy="347517"/>
          </a:xfrm>
          <a:custGeom>
            <a:avLst/>
            <a:gdLst>
              <a:gd name="T0" fmla="*/ 181 w 288"/>
              <a:gd name="T1" fmla="*/ 165 h 312"/>
              <a:gd name="T2" fmla="*/ 224 w 288"/>
              <a:gd name="T3" fmla="*/ 88 h 312"/>
              <a:gd name="T4" fmla="*/ 144 w 288"/>
              <a:gd name="T5" fmla="*/ 0 h 312"/>
              <a:gd name="T6" fmla="*/ 64 w 288"/>
              <a:gd name="T7" fmla="*/ 88 h 312"/>
              <a:gd name="T8" fmla="*/ 107 w 288"/>
              <a:gd name="T9" fmla="*/ 165 h 312"/>
              <a:gd name="T10" fmla="*/ 0 w 288"/>
              <a:gd name="T11" fmla="*/ 304 h 312"/>
              <a:gd name="T12" fmla="*/ 8 w 288"/>
              <a:gd name="T13" fmla="*/ 312 h 312"/>
              <a:gd name="T14" fmla="*/ 280 w 288"/>
              <a:gd name="T15" fmla="*/ 312 h 312"/>
              <a:gd name="T16" fmla="*/ 288 w 288"/>
              <a:gd name="T17" fmla="*/ 304 h 312"/>
              <a:gd name="T18" fmla="*/ 181 w 288"/>
              <a:gd name="T19" fmla="*/ 165 h 312"/>
              <a:gd name="T20" fmla="*/ 80 w 288"/>
              <a:gd name="T21" fmla="*/ 88 h 312"/>
              <a:gd name="T22" fmla="*/ 144 w 288"/>
              <a:gd name="T23" fmla="*/ 16 h 312"/>
              <a:gd name="T24" fmla="*/ 208 w 288"/>
              <a:gd name="T25" fmla="*/ 88 h 312"/>
              <a:gd name="T26" fmla="*/ 144 w 288"/>
              <a:gd name="T27" fmla="*/ 160 h 312"/>
              <a:gd name="T28" fmla="*/ 80 w 288"/>
              <a:gd name="T29" fmla="*/ 88 h 312"/>
              <a:gd name="T30" fmla="*/ 16 w 288"/>
              <a:gd name="T31" fmla="*/ 296 h 312"/>
              <a:gd name="T32" fmla="*/ 144 w 288"/>
              <a:gd name="T33" fmla="*/ 176 h 312"/>
              <a:gd name="T34" fmla="*/ 272 w 288"/>
              <a:gd name="T35" fmla="*/ 296 h 312"/>
              <a:gd name="T36" fmla="*/ 16 w 288"/>
              <a:gd name="T37" fmla="*/ 2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312">
                <a:moveTo>
                  <a:pt x="181" y="165"/>
                </a:moveTo>
                <a:cubicBezTo>
                  <a:pt x="207" y="149"/>
                  <a:pt x="224" y="117"/>
                  <a:pt x="224" y="88"/>
                </a:cubicBezTo>
                <a:cubicBezTo>
                  <a:pt x="224" y="46"/>
                  <a:pt x="190" y="0"/>
                  <a:pt x="144" y="0"/>
                </a:cubicBezTo>
                <a:cubicBezTo>
                  <a:pt x="98" y="0"/>
                  <a:pt x="64" y="46"/>
                  <a:pt x="64" y="88"/>
                </a:cubicBezTo>
                <a:cubicBezTo>
                  <a:pt x="64" y="117"/>
                  <a:pt x="81" y="149"/>
                  <a:pt x="107" y="165"/>
                </a:cubicBezTo>
                <a:cubicBezTo>
                  <a:pt x="45" y="181"/>
                  <a:pt x="0" y="238"/>
                  <a:pt x="0" y="304"/>
                </a:cubicBezTo>
                <a:cubicBezTo>
                  <a:pt x="0" y="308"/>
                  <a:pt x="4" y="312"/>
                  <a:pt x="8" y="312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4" y="312"/>
                  <a:pt x="288" y="308"/>
                  <a:pt x="288" y="304"/>
                </a:cubicBezTo>
                <a:cubicBezTo>
                  <a:pt x="288" y="238"/>
                  <a:pt x="243" y="181"/>
                  <a:pt x="181" y="165"/>
                </a:cubicBezTo>
                <a:close/>
                <a:moveTo>
                  <a:pt x="80" y="88"/>
                </a:moveTo>
                <a:cubicBezTo>
                  <a:pt x="80" y="47"/>
                  <a:pt x="114" y="16"/>
                  <a:pt x="144" y="16"/>
                </a:cubicBezTo>
                <a:cubicBezTo>
                  <a:pt x="174" y="16"/>
                  <a:pt x="208" y="47"/>
                  <a:pt x="208" y="88"/>
                </a:cubicBezTo>
                <a:cubicBezTo>
                  <a:pt x="208" y="129"/>
                  <a:pt x="174" y="160"/>
                  <a:pt x="144" y="160"/>
                </a:cubicBezTo>
                <a:cubicBezTo>
                  <a:pt x="114" y="160"/>
                  <a:pt x="80" y="129"/>
                  <a:pt x="80" y="88"/>
                </a:cubicBezTo>
                <a:close/>
                <a:moveTo>
                  <a:pt x="16" y="296"/>
                </a:moveTo>
                <a:cubicBezTo>
                  <a:pt x="20" y="229"/>
                  <a:pt x="76" y="176"/>
                  <a:pt x="144" y="176"/>
                </a:cubicBezTo>
                <a:cubicBezTo>
                  <a:pt x="212" y="176"/>
                  <a:pt x="268" y="229"/>
                  <a:pt x="272" y="296"/>
                </a:cubicBezTo>
                <a:lnTo>
                  <a:pt x="16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A4A0FA0C-E3BF-440A-9B9F-759026BC5AFD}"/>
              </a:ext>
            </a:extLst>
          </p:cNvPr>
          <p:cNvSpPr>
            <a:spLocks noEditPoints="1"/>
          </p:cNvSpPr>
          <p:nvPr/>
        </p:nvSpPr>
        <p:spPr bwMode="auto">
          <a:xfrm>
            <a:off x="8248035" y="4967907"/>
            <a:ext cx="247827" cy="375468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5435388" y="3420518"/>
            <a:ext cx="12702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Edit Text Here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9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6-Item Creative Diagram Template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31B99B-BD4F-4B11-835E-1D3917709B5F}"/>
              </a:ext>
            </a:extLst>
          </p:cNvPr>
          <p:cNvSpPr/>
          <p:nvPr/>
        </p:nvSpPr>
        <p:spPr>
          <a:xfrm rot="19813210">
            <a:off x="5673879" y="3672731"/>
            <a:ext cx="1822243" cy="1958747"/>
          </a:xfrm>
          <a:prstGeom prst="rect">
            <a:avLst/>
          </a:prstGeom>
          <a:gradFill flip="none" rotWithShape="1">
            <a:gsLst>
              <a:gs pos="28000">
                <a:schemeClr val="tx1">
                  <a:alpha val="14000"/>
                </a:schemeClr>
              </a:gs>
              <a:gs pos="78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BACE97-E943-4961-B210-66E0D6EE7F7D}"/>
              </a:ext>
            </a:extLst>
          </p:cNvPr>
          <p:cNvGrpSpPr/>
          <p:nvPr/>
        </p:nvGrpSpPr>
        <p:grpSpPr>
          <a:xfrm>
            <a:off x="5128478" y="2794276"/>
            <a:ext cx="1859060" cy="1859061"/>
            <a:chOff x="4620835" y="2564296"/>
            <a:chExt cx="2346850" cy="23468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77EDFB-8B73-41DF-9748-A4E19AD78358}"/>
                </a:ext>
              </a:extLst>
            </p:cNvPr>
            <p:cNvSpPr/>
            <p:nvPr/>
          </p:nvSpPr>
          <p:spPr>
            <a:xfrm>
              <a:off x="4620835" y="2564296"/>
              <a:ext cx="2346850" cy="2346850"/>
            </a:xfrm>
            <a:prstGeom prst="ellipse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3D087F-ACB1-4859-83A7-F73F16746712}"/>
                </a:ext>
              </a:extLst>
            </p:cNvPr>
            <p:cNvSpPr/>
            <p:nvPr/>
          </p:nvSpPr>
          <p:spPr>
            <a:xfrm>
              <a:off x="4689203" y="2632664"/>
              <a:ext cx="2210114" cy="2210114"/>
            </a:xfrm>
            <a:prstGeom prst="ellipse">
              <a:avLst/>
            </a:prstGeom>
            <a:gradFill flip="none" rotWithShape="1">
              <a:gsLst>
                <a:gs pos="28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67284B7-9F5D-4D8C-839A-5D8A12DA2863}"/>
              </a:ext>
            </a:extLst>
          </p:cNvPr>
          <p:cNvSpPr/>
          <p:nvPr/>
        </p:nvSpPr>
        <p:spPr>
          <a:xfrm rot="5400000">
            <a:off x="4142246" y="354305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6">
            <a:extLst>
              <a:ext uri="{FF2B5EF4-FFF2-40B4-BE49-F238E27FC236}">
                <a16:creationId xmlns:a16="http://schemas.microsoft.com/office/drawing/2014/main" id="{9756225C-EFEA-4580-9720-C1793AE37180}"/>
              </a:ext>
            </a:extLst>
          </p:cNvPr>
          <p:cNvSpPr/>
          <p:nvPr/>
        </p:nvSpPr>
        <p:spPr>
          <a:xfrm rot="16200000" flipH="1">
            <a:off x="7455855" y="3543055"/>
            <a:ext cx="502701" cy="433364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D579D539-5BB1-4091-8C0E-92158E6B9614}"/>
              </a:ext>
            </a:extLst>
          </p:cNvPr>
          <p:cNvSpPr/>
          <p:nvPr/>
        </p:nvSpPr>
        <p:spPr>
          <a:xfrm rot="14353481" flipH="1">
            <a:off x="721474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BB074-185D-4698-BC0C-7C3C8B6749A4}"/>
              </a:ext>
            </a:extLst>
          </p:cNvPr>
          <p:cNvSpPr/>
          <p:nvPr/>
        </p:nvSpPr>
        <p:spPr>
          <a:xfrm rot="19813210">
            <a:off x="8110792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496E0E-76AA-4F52-9146-3148B4F1F798}"/>
              </a:ext>
            </a:extLst>
          </p:cNvPr>
          <p:cNvSpPr/>
          <p:nvPr/>
        </p:nvSpPr>
        <p:spPr>
          <a:xfrm>
            <a:off x="7917763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A21E9B-9A83-425F-8FEC-94FA2786050D}"/>
              </a:ext>
            </a:extLst>
          </p:cNvPr>
          <p:cNvGrpSpPr/>
          <p:nvPr/>
        </p:nvGrpSpPr>
        <p:grpSpPr>
          <a:xfrm flipH="1">
            <a:off x="7807890" y="1778975"/>
            <a:ext cx="1128117" cy="1128115"/>
            <a:chOff x="9461596" y="1229846"/>
            <a:chExt cx="1424118" cy="14241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7D6EAFC-0EF8-41BE-9750-08C15A2E82E1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2333AE3-B4E6-4EEA-B74C-A43AFA7C4D9F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gradFill>
                <a:gsLst>
                  <a:gs pos="2000">
                    <a:schemeClr val="accent6"/>
                  </a:gs>
                  <a:gs pos="100000">
                    <a:schemeClr val="accent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Isosceles Triangle 6">
            <a:extLst>
              <a:ext uri="{FF2B5EF4-FFF2-40B4-BE49-F238E27FC236}">
                <a16:creationId xmlns:a16="http://schemas.microsoft.com/office/drawing/2014/main" id="{BE1DCD86-BF41-4887-8EB7-19D2C5078900}"/>
              </a:ext>
            </a:extLst>
          </p:cNvPr>
          <p:cNvSpPr/>
          <p:nvPr/>
        </p:nvSpPr>
        <p:spPr>
          <a:xfrm rot="7299902">
            <a:off x="4368931" y="263202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Isosceles Triangle 6">
            <a:extLst>
              <a:ext uri="{FF2B5EF4-FFF2-40B4-BE49-F238E27FC236}">
                <a16:creationId xmlns:a16="http://schemas.microsoft.com/office/drawing/2014/main" id="{8A5BCEDD-DB00-4ACA-B5DF-A8ABB1D77F74}"/>
              </a:ext>
            </a:extLst>
          </p:cNvPr>
          <p:cNvSpPr/>
          <p:nvPr/>
        </p:nvSpPr>
        <p:spPr>
          <a:xfrm rot="7092213" flipH="1" flipV="1">
            <a:off x="721474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Isosceles Triangle 6">
            <a:extLst>
              <a:ext uri="{FF2B5EF4-FFF2-40B4-BE49-F238E27FC236}">
                <a16:creationId xmlns:a16="http://schemas.microsoft.com/office/drawing/2014/main" id="{11A23839-79E8-413C-BC1F-0A3C3EE1657E}"/>
              </a:ext>
            </a:extLst>
          </p:cNvPr>
          <p:cNvSpPr/>
          <p:nvPr/>
        </p:nvSpPr>
        <p:spPr>
          <a:xfrm rot="14507787" flipV="1">
            <a:off x="4368931" y="4454086"/>
            <a:ext cx="502703" cy="433362"/>
          </a:xfrm>
          <a:custGeom>
            <a:avLst/>
            <a:gdLst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  <a:gd name="connsiteX0" fmla="*/ 0 w 711081"/>
              <a:gd name="connsiteY0" fmla="*/ 613000 h 613000"/>
              <a:gd name="connsiteX1" fmla="*/ 355541 w 711081"/>
              <a:gd name="connsiteY1" fmla="*/ 0 h 613000"/>
              <a:gd name="connsiteX2" fmla="*/ 711081 w 711081"/>
              <a:gd name="connsiteY2" fmla="*/ 613000 h 613000"/>
              <a:gd name="connsiteX3" fmla="*/ 0 w 711081"/>
              <a:gd name="connsiteY3" fmla="*/ 613000 h 61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081" h="613000">
                <a:moveTo>
                  <a:pt x="0" y="613000"/>
                </a:moveTo>
                <a:lnTo>
                  <a:pt x="355541" y="0"/>
                </a:lnTo>
                <a:lnTo>
                  <a:pt x="711081" y="613000"/>
                </a:lnTo>
                <a:cubicBezTo>
                  <a:pt x="434650" y="549938"/>
                  <a:pt x="292214" y="547310"/>
                  <a:pt x="0" y="61300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D9E42E-4DCB-499F-9B71-7E31ED7ECA8A}"/>
              </a:ext>
            </a:extLst>
          </p:cNvPr>
          <p:cNvSpPr/>
          <p:nvPr/>
        </p:nvSpPr>
        <p:spPr>
          <a:xfrm rot="19813210">
            <a:off x="3502735" y="226435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4D2EC-EF2E-4A18-A527-F9A9981F7A5A}"/>
              </a:ext>
            </a:extLst>
          </p:cNvPr>
          <p:cNvSpPr/>
          <p:nvPr/>
        </p:nvSpPr>
        <p:spPr>
          <a:xfrm>
            <a:off x="3309706" y="188884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10CEC5-C641-4027-9703-961BC7DC4528}"/>
              </a:ext>
            </a:extLst>
          </p:cNvPr>
          <p:cNvGrpSpPr/>
          <p:nvPr/>
        </p:nvGrpSpPr>
        <p:grpSpPr>
          <a:xfrm flipH="1">
            <a:off x="3199833" y="1778975"/>
            <a:ext cx="1128117" cy="1128115"/>
            <a:chOff x="9461596" y="1229846"/>
            <a:chExt cx="1424118" cy="1424116"/>
          </a:xfrm>
        </p:grpSpPr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2D7A202F-63AC-4326-A4A1-88999C3FA0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17">
              <a:extLst>
                <a:ext uri="{FF2B5EF4-FFF2-40B4-BE49-F238E27FC236}">
                  <a16:creationId xmlns:a16="http://schemas.microsoft.com/office/drawing/2014/main" id="{44C7CF9D-0433-4A2D-A21A-048F7EE5637C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E7BE9C5-8BB5-4499-BAC8-84ACBF1FBF8B}"/>
              </a:ext>
            </a:extLst>
          </p:cNvPr>
          <p:cNvSpPr/>
          <p:nvPr/>
        </p:nvSpPr>
        <p:spPr>
          <a:xfrm rot="19813210">
            <a:off x="8110792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7169A1-10F1-499B-B86D-5684CC29EEFF}"/>
              </a:ext>
            </a:extLst>
          </p:cNvPr>
          <p:cNvSpPr/>
          <p:nvPr/>
        </p:nvSpPr>
        <p:spPr>
          <a:xfrm>
            <a:off x="7917763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86A0E-05A4-4946-8A75-F10EECF9B81B}"/>
              </a:ext>
            </a:extLst>
          </p:cNvPr>
          <p:cNvGrpSpPr/>
          <p:nvPr/>
        </p:nvGrpSpPr>
        <p:grpSpPr>
          <a:xfrm flipH="1">
            <a:off x="7807890" y="4591585"/>
            <a:ext cx="1128117" cy="1128115"/>
            <a:chOff x="9461596" y="1229846"/>
            <a:chExt cx="1424118" cy="1424116"/>
          </a:xfrm>
        </p:grpSpPr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E26A589E-3944-4BE7-A2FE-2ACB3D16B2C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id="{882B720A-1408-4BCA-BC9E-FF7337D89C64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7CAA7-B0D9-4096-B370-F0F83E75C2B2}"/>
              </a:ext>
            </a:extLst>
          </p:cNvPr>
          <p:cNvSpPr/>
          <p:nvPr/>
        </p:nvSpPr>
        <p:spPr>
          <a:xfrm rot="19813210">
            <a:off x="3502735" y="5076963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301977-973A-40C8-BB78-3116F2E81648}"/>
              </a:ext>
            </a:extLst>
          </p:cNvPr>
          <p:cNvSpPr/>
          <p:nvPr/>
        </p:nvSpPr>
        <p:spPr>
          <a:xfrm>
            <a:off x="3309706" y="4701456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CC1706-DAD9-4700-AFF5-CB480FEC8E35}"/>
              </a:ext>
            </a:extLst>
          </p:cNvPr>
          <p:cNvGrpSpPr/>
          <p:nvPr/>
        </p:nvGrpSpPr>
        <p:grpSpPr>
          <a:xfrm flipH="1">
            <a:off x="3199833" y="4591585"/>
            <a:ext cx="1128117" cy="1128115"/>
            <a:chOff x="9461596" y="1229846"/>
            <a:chExt cx="1424118" cy="142411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C9F87B23-12D2-4782-8DF8-BCA75F15D882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3E44E3E0-9087-487F-BC5B-842864A87D7D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DEA9DA-1D4C-4372-BDB2-463E6A0CF424}"/>
              </a:ext>
            </a:extLst>
          </p:cNvPr>
          <p:cNvSpPr/>
          <p:nvPr/>
        </p:nvSpPr>
        <p:spPr>
          <a:xfrm rot="19813210">
            <a:off x="8497932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6753D7B-1A37-4165-BB38-BC0A3CEFCA21}"/>
              </a:ext>
            </a:extLst>
          </p:cNvPr>
          <p:cNvSpPr/>
          <p:nvPr/>
        </p:nvSpPr>
        <p:spPr>
          <a:xfrm>
            <a:off x="8304903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A7FC27-26E9-40FB-85E7-3725F41D12FC}"/>
              </a:ext>
            </a:extLst>
          </p:cNvPr>
          <p:cNvGrpSpPr/>
          <p:nvPr/>
        </p:nvGrpSpPr>
        <p:grpSpPr>
          <a:xfrm flipH="1">
            <a:off x="8195030" y="3192362"/>
            <a:ext cx="1128117" cy="1128115"/>
            <a:chOff x="9461596" y="1229846"/>
            <a:chExt cx="1424118" cy="1424116"/>
          </a:xfrm>
        </p:grpSpPr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7080CC9C-7BA1-4ED3-8852-437964D8F2CE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E895302D-2EA3-4C42-AA8E-855C25B39CA2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6BF806C-5419-431B-B07B-B468BCD899DD}"/>
              </a:ext>
            </a:extLst>
          </p:cNvPr>
          <p:cNvSpPr/>
          <p:nvPr/>
        </p:nvSpPr>
        <p:spPr>
          <a:xfrm rot="19813210">
            <a:off x="3103887" y="3677740"/>
            <a:ext cx="889907" cy="782224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16000"/>
                </a:schemeClr>
              </a:gs>
              <a:gs pos="8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77DC4F-93E6-41AD-A3E6-61036C048C17}"/>
              </a:ext>
            </a:extLst>
          </p:cNvPr>
          <p:cNvSpPr/>
          <p:nvPr/>
        </p:nvSpPr>
        <p:spPr>
          <a:xfrm>
            <a:off x="2910858" y="3302233"/>
            <a:ext cx="908371" cy="908371"/>
          </a:xfrm>
          <a:prstGeom prst="ellipse">
            <a:avLst/>
          </a:prstGeom>
          <a:gradFill>
            <a:gsLst>
              <a:gs pos="28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85EAA5-6358-46BF-954B-C06701255C96}"/>
              </a:ext>
            </a:extLst>
          </p:cNvPr>
          <p:cNvGrpSpPr/>
          <p:nvPr/>
        </p:nvGrpSpPr>
        <p:grpSpPr>
          <a:xfrm flipH="1">
            <a:off x="2800985" y="3192362"/>
            <a:ext cx="1128117" cy="1128115"/>
            <a:chOff x="9461596" y="1229846"/>
            <a:chExt cx="1424118" cy="1424116"/>
          </a:xfrm>
        </p:grpSpPr>
        <p:sp>
          <p:nvSpPr>
            <p:cNvPr id="57" name="Oval 17">
              <a:extLst>
                <a:ext uri="{FF2B5EF4-FFF2-40B4-BE49-F238E27FC236}">
                  <a16:creationId xmlns:a16="http://schemas.microsoft.com/office/drawing/2014/main" id="{45C0641D-33B8-4E56-A071-274C0BBC9ED8}"/>
                </a:ext>
              </a:extLst>
            </p:cNvPr>
            <p:cNvSpPr/>
            <p:nvPr/>
          </p:nvSpPr>
          <p:spPr>
            <a:xfrm>
              <a:off x="9461596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38100" cap="rnd">
              <a:solidFill>
                <a:srgbClr val="96969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C8F225B6-A7EF-4FD1-A325-DFB3FAD9A1A7}"/>
                </a:ext>
              </a:extLst>
            </p:cNvPr>
            <p:cNvSpPr/>
            <p:nvPr/>
          </p:nvSpPr>
          <p:spPr>
            <a:xfrm flipH="1">
              <a:off x="10173655" y="1229846"/>
              <a:ext cx="712059" cy="1424116"/>
            </a:xfrm>
            <a:custGeom>
              <a:avLst/>
              <a:gdLst>
                <a:gd name="connsiteX0" fmla="*/ 0 w 1424118"/>
                <a:gd name="connsiteY0" fmla="*/ 712058 h 1424116"/>
                <a:gd name="connsiteX1" fmla="*/ 712059 w 1424118"/>
                <a:gd name="connsiteY1" fmla="*/ 0 h 1424116"/>
                <a:gd name="connsiteX2" fmla="*/ 1424118 w 1424118"/>
                <a:gd name="connsiteY2" fmla="*/ 712058 h 1424116"/>
                <a:gd name="connsiteX3" fmla="*/ 712059 w 1424118"/>
                <a:gd name="connsiteY3" fmla="*/ 1424116 h 1424116"/>
                <a:gd name="connsiteX4" fmla="*/ 0 w 1424118"/>
                <a:gd name="connsiteY4" fmla="*/ 712058 h 1424116"/>
                <a:gd name="connsiteX0" fmla="*/ 1424118 w 1515558"/>
                <a:gd name="connsiteY0" fmla="*/ 712058 h 1424116"/>
                <a:gd name="connsiteX1" fmla="*/ 712059 w 1515558"/>
                <a:gd name="connsiteY1" fmla="*/ 1424116 h 1424116"/>
                <a:gd name="connsiteX2" fmla="*/ 0 w 1515558"/>
                <a:gd name="connsiteY2" fmla="*/ 712058 h 1424116"/>
                <a:gd name="connsiteX3" fmla="*/ 712059 w 1515558"/>
                <a:gd name="connsiteY3" fmla="*/ 0 h 1424116"/>
                <a:gd name="connsiteX4" fmla="*/ 1515558 w 1515558"/>
                <a:gd name="connsiteY4" fmla="*/ 803498 h 1424116"/>
                <a:gd name="connsiteX0" fmla="*/ 1424118 w 1424118"/>
                <a:gd name="connsiteY0" fmla="*/ 712058 h 1424116"/>
                <a:gd name="connsiteX1" fmla="*/ 712059 w 1424118"/>
                <a:gd name="connsiteY1" fmla="*/ 1424116 h 1424116"/>
                <a:gd name="connsiteX2" fmla="*/ 0 w 1424118"/>
                <a:gd name="connsiteY2" fmla="*/ 712058 h 1424116"/>
                <a:gd name="connsiteX3" fmla="*/ 712059 w 1424118"/>
                <a:gd name="connsiteY3" fmla="*/ 0 h 1424116"/>
                <a:gd name="connsiteX0" fmla="*/ 712059 w 712059"/>
                <a:gd name="connsiteY0" fmla="*/ 1424116 h 1424116"/>
                <a:gd name="connsiteX1" fmla="*/ 0 w 712059"/>
                <a:gd name="connsiteY1" fmla="*/ 712058 h 1424116"/>
                <a:gd name="connsiteX2" fmla="*/ 712059 w 712059"/>
                <a:gd name="connsiteY2" fmla="*/ 0 h 1424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2059" h="1424116">
                  <a:moveTo>
                    <a:pt x="712059" y="1424116"/>
                  </a:moveTo>
                  <a:cubicBezTo>
                    <a:pt x="318800" y="1424116"/>
                    <a:pt x="0" y="1105317"/>
                    <a:pt x="0" y="712058"/>
                  </a:cubicBezTo>
                  <a:cubicBezTo>
                    <a:pt x="0" y="318799"/>
                    <a:pt x="318800" y="0"/>
                    <a:pt x="712059" y="0"/>
                  </a:cubicBezTo>
                </a:path>
              </a:pathLst>
            </a:custGeom>
            <a:noFill/>
            <a:ln w="63500" cap="rnd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6F344EA-5706-465E-99DE-0F6DA84FABDE}"/>
              </a:ext>
            </a:extLst>
          </p:cNvPr>
          <p:cNvGrpSpPr/>
          <p:nvPr/>
        </p:nvGrpSpPr>
        <p:grpSpPr>
          <a:xfrm>
            <a:off x="4764714" y="2439447"/>
            <a:ext cx="2570792" cy="2575535"/>
            <a:chOff x="118046" y="2107439"/>
            <a:chExt cx="3537330" cy="354385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9AA1C0A-2F8D-4222-A07E-4D4FA332658F}"/>
                </a:ext>
              </a:extLst>
            </p:cNvPr>
            <p:cNvSpPr/>
            <p:nvPr/>
          </p:nvSpPr>
          <p:spPr>
            <a:xfrm>
              <a:off x="118046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 flip="none" rotWithShape="1">
              <a:gsLst>
                <a:gs pos="2721">
                  <a:schemeClr val="accent6"/>
                </a:gs>
                <a:gs pos="25000">
                  <a:schemeClr val="accent1"/>
                </a:gs>
                <a:gs pos="88426">
                  <a:schemeClr val="accent3"/>
                </a:gs>
                <a:gs pos="4900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E8E0654-D66D-4007-8C02-E3C46B10D6A9}"/>
                </a:ext>
              </a:extLst>
            </p:cNvPr>
            <p:cNvSpPr/>
            <p:nvPr/>
          </p:nvSpPr>
          <p:spPr>
            <a:xfrm flipH="1">
              <a:off x="1881207" y="2107439"/>
              <a:ext cx="1774169" cy="3543856"/>
            </a:xfrm>
            <a:custGeom>
              <a:avLst/>
              <a:gdLst>
                <a:gd name="connsiteX0" fmla="*/ 1771928 w 1774169"/>
                <a:gd name="connsiteY0" fmla="*/ 0 h 3543856"/>
                <a:gd name="connsiteX1" fmla="*/ 1774169 w 1774169"/>
                <a:gd name="connsiteY1" fmla="*/ 113 h 3543856"/>
                <a:gd name="connsiteX2" fmla="*/ 1774169 w 1774169"/>
                <a:gd name="connsiteY2" fmla="*/ 143533 h 3543856"/>
                <a:gd name="connsiteX3" fmla="*/ 1771928 w 1774169"/>
                <a:gd name="connsiteY3" fmla="*/ 143420 h 3543856"/>
                <a:gd name="connsiteX4" fmla="*/ 143420 w 1774169"/>
                <a:gd name="connsiteY4" fmla="*/ 1771928 h 3543856"/>
                <a:gd name="connsiteX5" fmla="*/ 1771928 w 1774169"/>
                <a:gd name="connsiteY5" fmla="*/ 3400436 h 3543856"/>
                <a:gd name="connsiteX6" fmla="*/ 1774169 w 1774169"/>
                <a:gd name="connsiteY6" fmla="*/ 3400323 h 3543856"/>
                <a:gd name="connsiteX7" fmla="*/ 1774169 w 1774169"/>
                <a:gd name="connsiteY7" fmla="*/ 3543743 h 3543856"/>
                <a:gd name="connsiteX8" fmla="*/ 1771928 w 1774169"/>
                <a:gd name="connsiteY8" fmla="*/ 3543856 h 3543856"/>
                <a:gd name="connsiteX9" fmla="*/ 0 w 1774169"/>
                <a:gd name="connsiteY9" fmla="*/ 1771928 h 3543856"/>
                <a:gd name="connsiteX10" fmla="*/ 1771928 w 1774169"/>
                <a:gd name="connsiteY10" fmla="*/ 0 h 354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4169" h="3543856">
                  <a:moveTo>
                    <a:pt x="1771928" y="0"/>
                  </a:moveTo>
                  <a:lnTo>
                    <a:pt x="1774169" y="113"/>
                  </a:lnTo>
                  <a:lnTo>
                    <a:pt x="1774169" y="143533"/>
                  </a:lnTo>
                  <a:lnTo>
                    <a:pt x="1771928" y="143420"/>
                  </a:lnTo>
                  <a:cubicBezTo>
                    <a:pt x="872528" y="143420"/>
                    <a:pt x="143420" y="872528"/>
                    <a:pt x="143420" y="1771928"/>
                  </a:cubicBezTo>
                  <a:cubicBezTo>
                    <a:pt x="143420" y="2671328"/>
                    <a:pt x="872528" y="3400436"/>
                    <a:pt x="1771928" y="3400436"/>
                  </a:cubicBezTo>
                  <a:lnTo>
                    <a:pt x="1774169" y="3400323"/>
                  </a:lnTo>
                  <a:lnTo>
                    <a:pt x="1774169" y="3543743"/>
                  </a:lnTo>
                  <a:lnTo>
                    <a:pt x="1771928" y="3543856"/>
                  </a:lnTo>
                  <a:cubicBezTo>
                    <a:pt x="793319" y="3543856"/>
                    <a:pt x="0" y="2750537"/>
                    <a:pt x="0" y="1771928"/>
                  </a:cubicBezTo>
                  <a:cubicBezTo>
                    <a:pt x="0" y="793319"/>
                    <a:pt x="793319" y="0"/>
                    <a:pt x="1771928" y="0"/>
                  </a:cubicBezTo>
                  <a:close/>
                </a:path>
              </a:pathLst>
            </a:custGeom>
            <a:gradFill>
              <a:gsLst>
                <a:gs pos="2721">
                  <a:schemeClr val="accent6"/>
                </a:gs>
                <a:gs pos="25000">
                  <a:schemeClr val="accent6"/>
                </a:gs>
                <a:gs pos="88426">
                  <a:schemeClr val="accent4"/>
                </a:gs>
                <a:gs pos="49000">
                  <a:schemeClr val="accent5"/>
                </a:gs>
                <a:gs pos="100000">
                  <a:schemeClr val="accent4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6065F9-BF8A-4EA7-BAA4-28BECFA8821D}"/>
              </a:ext>
            </a:extLst>
          </p:cNvPr>
          <p:cNvGrpSpPr/>
          <p:nvPr/>
        </p:nvGrpSpPr>
        <p:grpSpPr>
          <a:xfrm>
            <a:off x="9684109" y="1433294"/>
            <a:ext cx="1660335" cy="821031"/>
            <a:chOff x="9390194" y="2001213"/>
            <a:chExt cx="2114487" cy="82103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2DE39E8-A907-4DD0-8368-8937ACD152E9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D1E8-DC46-42B6-BC21-99EAA157776E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2C905AC-4AFB-4AA8-92E7-77BC5FE69D2E}"/>
              </a:ext>
            </a:extLst>
          </p:cNvPr>
          <p:cNvGrpSpPr/>
          <p:nvPr/>
        </p:nvGrpSpPr>
        <p:grpSpPr>
          <a:xfrm>
            <a:off x="9684109" y="5296649"/>
            <a:ext cx="1660335" cy="821031"/>
            <a:chOff x="9390194" y="2001213"/>
            <a:chExt cx="2114487" cy="82103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AA6427E-0C9D-436D-AA50-54637E086BCF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ADCDBE9-00AF-470C-ACCF-20267D39F8EA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F2FEB1-B507-450F-8F62-A0378765EDCD}"/>
              </a:ext>
            </a:extLst>
          </p:cNvPr>
          <p:cNvGrpSpPr/>
          <p:nvPr/>
        </p:nvGrpSpPr>
        <p:grpSpPr>
          <a:xfrm>
            <a:off x="870244" y="1433294"/>
            <a:ext cx="1660335" cy="821031"/>
            <a:chOff x="9390194" y="2001213"/>
            <a:chExt cx="2114487" cy="821031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35C419-F447-4AFE-AFD5-447E86AD0283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CE3480B-C32C-4832-99D1-3C745977B055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83AC0C-B541-4463-BE28-2CB9BC66A5C2}"/>
              </a:ext>
            </a:extLst>
          </p:cNvPr>
          <p:cNvGrpSpPr/>
          <p:nvPr/>
        </p:nvGrpSpPr>
        <p:grpSpPr>
          <a:xfrm>
            <a:off x="870244" y="5296649"/>
            <a:ext cx="1660335" cy="821031"/>
            <a:chOff x="9390194" y="2001213"/>
            <a:chExt cx="2114487" cy="82103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77E7FFC-BA01-40CB-8C2D-9D72DE36E754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5F8E26-C940-45E1-B415-4AC0F96256EC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C7CABA-0756-4DD4-9CFE-545089C5F60A}"/>
              </a:ext>
            </a:extLst>
          </p:cNvPr>
          <p:cNvGrpSpPr/>
          <p:nvPr/>
        </p:nvGrpSpPr>
        <p:grpSpPr>
          <a:xfrm>
            <a:off x="637381" y="3347606"/>
            <a:ext cx="1660335" cy="821031"/>
            <a:chOff x="9390194" y="2001213"/>
            <a:chExt cx="2114487" cy="82103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37AD5-BCB3-49FC-9EF2-31879C36EA0B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A95FD15-AB0B-48C1-898D-B82136827701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0894BA-4635-41DF-BC81-28DEAE7F3024}"/>
              </a:ext>
            </a:extLst>
          </p:cNvPr>
          <p:cNvGrpSpPr/>
          <p:nvPr/>
        </p:nvGrpSpPr>
        <p:grpSpPr>
          <a:xfrm>
            <a:off x="9891109" y="3347606"/>
            <a:ext cx="1660335" cy="821031"/>
            <a:chOff x="9390194" y="2001213"/>
            <a:chExt cx="2114487" cy="82103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AE980B0-C2A5-4A30-B1F4-880EC23D882D}"/>
                </a:ext>
              </a:extLst>
            </p:cNvPr>
            <p:cNvSpPr txBox="1"/>
            <p:nvPr/>
          </p:nvSpPr>
          <p:spPr>
            <a:xfrm>
              <a:off x="9390194" y="2391357"/>
              <a:ext cx="2114487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Insert your desired text here.</a:t>
              </a:r>
              <a:endParaRPr lang="en-US" sz="1400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63ACD82-C901-4C29-8A58-64575BCD8D4D}"/>
                </a:ext>
              </a:extLst>
            </p:cNvPr>
            <p:cNvSpPr txBox="1"/>
            <p:nvPr/>
          </p:nvSpPr>
          <p:spPr>
            <a:xfrm>
              <a:off x="9390194" y="2001213"/>
              <a:ext cx="2114487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000" b="1" kern="0" dirty="0">
                  <a:solidFill>
                    <a:schemeClr val="bg1">
                      <a:lumMod val="75000"/>
                    </a:schemeClr>
                  </a:solidFill>
                  <a:ea typeface="Calibri Light" charset="0"/>
                  <a:cs typeface="Calibri Light" charset="0"/>
                </a:rPr>
                <a:t>Placeholder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  <a:ea typeface="Calibri Light" charset="0"/>
                <a:cs typeface="Calibri Light" charset="0"/>
              </a:endParaRPr>
            </a:p>
          </p:txBody>
        </p:sp>
      </p:grpSp>
      <p:sp>
        <p:nvSpPr>
          <p:cNvPr id="110" name="Freeform 5">
            <a:extLst>
              <a:ext uri="{FF2B5EF4-FFF2-40B4-BE49-F238E27FC236}">
                <a16:creationId xmlns:a16="http://schemas.microsoft.com/office/drawing/2014/main" id="{97490E15-22E2-416E-95BD-AFA34539381B}"/>
              </a:ext>
            </a:extLst>
          </p:cNvPr>
          <p:cNvSpPr>
            <a:spLocks noEditPoints="1"/>
          </p:cNvSpPr>
          <p:nvPr/>
        </p:nvSpPr>
        <p:spPr bwMode="auto">
          <a:xfrm>
            <a:off x="3666764" y="4981883"/>
            <a:ext cx="194255" cy="347517"/>
          </a:xfrm>
          <a:custGeom>
            <a:avLst/>
            <a:gdLst>
              <a:gd name="T0" fmla="*/ 152 w 176"/>
              <a:gd name="T1" fmla="*/ 0 h 312"/>
              <a:gd name="T2" fmla="*/ 24 w 176"/>
              <a:gd name="T3" fmla="*/ 0 h 312"/>
              <a:gd name="T4" fmla="*/ 0 w 176"/>
              <a:gd name="T5" fmla="*/ 24 h 312"/>
              <a:gd name="T6" fmla="*/ 0 w 176"/>
              <a:gd name="T7" fmla="*/ 288 h 312"/>
              <a:gd name="T8" fmla="*/ 24 w 176"/>
              <a:gd name="T9" fmla="*/ 312 h 312"/>
              <a:gd name="T10" fmla="*/ 152 w 176"/>
              <a:gd name="T11" fmla="*/ 312 h 312"/>
              <a:gd name="T12" fmla="*/ 176 w 176"/>
              <a:gd name="T13" fmla="*/ 288 h 312"/>
              <a:gd name="T14" fmla="*/ 176 w 176"/>
              <a:gd name="T15" fmla="*/ 24 h 312"/>
              <a:gd name="T16" fmla="*/ 152 w 176"/>
              <a:gd name="T17" fmla="*/ 0 h 312"/>
              <a:gd name="T18" fmla="*/ 160 w 176"/>
              <a:gd name="T19" fmla="*/ 288 h 312"/>
              <a:gd name="T20" fmla="*/ 152 w 176"/>
              <a:gd name="T21" fmla="*/ 296 h 312"/>
              <a:gd name="T22" fmla="*/ 24 w 176"/>
              <a:gd name="T23" fmla="*/ 296 h 312"/>
              <a:gd name="T24" fmla="*/ 16 w 176"/>
              <a:gd name="T25" fmla="*/ 288 h 312"/>
              <a:gd name="T26" fmla="*/ 16 w 176"/>
              <a:gd name="T27" fmla="*/ 272 h 312"/>
              <a:gd name="T28" fmla="*/ 160 w 176"/>
              <a:gd name="T29" fmla="*/ 272 h 312"/>
              <a:gd name="T30" fmla="*/ 160 w 176"/>
              <a:gd name="T31" fmla="*/ 288 h 312"/>
              <a:gd name="T32" fmla="*/ 160 w 176"/>
              <a:gd name="T33" fmla="*/ 256 h 312"/>
              <a:gd name="T34" fmla="*/ 16 w 176"/>
              <a:gd name="T35" fmla="*/ 256 h 312"/>
              <a:gd name="T36" fmla="*/ 16 w 176"/>
              <a:gd name="T37" fmla="*/ 56 h 312"/>
              <a:gd name="T38" fmla="*/ 160 w 176"/>
              <a:gd name="T39" fmla="*/ 56 h 312"/>
              <a:gd name="T40" fmla="*/ 160 w 176"/>
              <a:gd name="T41" fmla="*/ 256 h 312"/>
              <a:gd name="T42" fmla="*/ 160 w 176"/>
              <a:gd name="T43" fmla="*/ 40 h 312"/>
              <a:gd name="T44" fmla="*/ 16 w 176"/>
              <a:gd name="T45" fmla="*/ 40 h 312"/>
              <a:gd name="T46" fmla="*/ 16 w 176"/>
              <a:gd name="T47" fmla="*/ 24 h 312"/>
              <a:gd name="T48" fmla="*/ 24 w 176"/>
              <a:gd name="T49" fmla="*/ 16 h 312"/>
              <a:gd name="T50" fmla="*/ 152 w 176"/>
              <a:gd name="T51" fmla="*/ 16 h 312"/>
              <a:gd name="T52" fmla="*/ 160 w 176"/>
              <a:gd name="T53" fmla="*/ 24 h 312"/>
              <a:gd name="T54" fmla="*/ 160 w 176"/>
              <a:gd name="T55" fmla="*/ 4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312">
                <a:moveTo>
                  <a:pt x="152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301"/>
                  <a:pt x="11" y="312"/>
                  <a:pt x="24" y="312"/>
                </a:cubicBezTo>
                <a:cubicBezTo>
                  <a:pt x="152" y="312"/>
                  <a:pt x="152" y="312"/>
                  <a:pt x="152" y="312"/>
                </a:cubicBezTo>
                <a:cubicBezTo>
                  <a:pt x="165" y="312"/>
                  <a:pt x="176" y="301"/>
                  <a:pt x="176" y="288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1"/>
                  <a:pt x="165" y="0"/>
                  <a:pt x="152" y="0"/>
                </a:cubicBezTo>
                <a:close/>
                <a:moveTo>
                  <a:pt x="160" y="288"/>
                </a:moveTo>
                <a:cubicBezTo>
                  <a:pt x="160" y="292"/>
                  <a:pt x="156" y="296"/>
                  <a:pt x="152" y="296"/>
                </a:cubicBezTo>
                <a:cubicBezTo>
                  <a:pt x="24" y="296"/>
                  <a:pt x="24" y="296"/>
                  <a:pt x="24" y="296"/>
                </a:cubicBezTo>
                <a:cubicBezTo>
                  <a:pt x="20" y="296"/>
                  <a:pt x="16" y="292"/>
                  <a:pt x="16" y="288"/>
                </a:cubicBezTo>
                <a:cubicBezTo>
                  <a:pt x="16" y="272"/>
                  <a:pt x="16" y="272"/>
                  <a:pt x="16" y="272"/>
                </a:cubicBezTo>
                <a:cubicBezTo>
                  <a:pt x="160" y="272"/>
                  <a:pt x="160" y="272"/>
                  <a:pt x="160" y="272"/>
                </a:cubicBezTo>
                <a:lnTo>
                  <a:pt x="160" y="288"/>
                </a:lnTo>
                <a:close/>
                <a:moveTo>
                  <a:pt x="160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0" y="56"/>
                  <a:pt x="160" y="56"/>
                  <a:pt x="160" y="56"/>
                </a:cubicBezTo>
                <a:lnTo>
                  <a:pt x="160" y="256"/>
                </a:lnTo>
                <a:close/>
                <a:moveTo>
                  <a:pt x="160" y="40"/>
                </a:moveTo>
                <a:cubicBezTo>
                  <a:pt x="16" y="40"/>
                  <a:pt x="16" y="40"/>
                  <a:pt x="16" y="40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20"/>
                  <a:pt x="20" y="16"/>
                  <a:pt x="24" y="16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6" y="16"/>
                  <a:pt x="160" y="20"/>
                  <a:pt x="160" y="24"/>
                </a:cubicBezTo>
                <a:lnTo>
                  <a:pt x="16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AAB1FF3-FB1E-4AEB-B242-33AF08C47A15}"/>
              </a:ext>
            </a:extLst>
          </p:cNvPr>
          <p:cNvSpPr>
            <a:spLocks noEditPoints="1"/>
          </p:cNvSpPr>
          <p:nvPr/>
        </p:nvSpPr>
        <p:spPr bwMode="auto">
          <a:xfrm>
            <a:off x="3595490" y="2172999"/>
            <a:ext cx="336803" cy="340064"/>
          </a:xfrm>
          <a:custGeom>
            <a:avLst/>
            <a:gdLst>
              <a:gd name="T0" fmla="*/ 302 w 305"/>
              <a:gd name="T1" fmla="*/ 263 h 305"/>
              <a:gd name="T2" fmla="*/ 226 w 305"/>
              <a:gd name="T3" fmla="*/ 187 h 305"/>
              <a:gd name="T4" fmla="*/ 245 w 305"/>
              <a:gd name="T5" fmla="*/ 121 h 305"/>
              <a:gd name="T6" fmla="*/ 123 w 305"/>
              <a:gd name="T7" fmla="*/ 0 h 305"/>
              <a:gd name="T8" fmla="*/ 0 w 305"/>
              <a:gd name="T9" fmla="*/ 122 h 305"/>
              <a:gd name="T10" fmla="*/ 123 w 305"/>
              <a:gd name="T11" fmla="*/ 245 h 305"/>
              <a:gd name="T12" fmla="*/ 188 w 305"/>
              <a:gd name="T13" fmla="*/ 226 h 305"/>
              <a:gd name="T14" fmla="*/ 263 w 305"/>
              <a:gd name="T15" fmla="*/ 302 h 305"/>
              <a:gd name="T16" fmla="*/ 274 w 305"/>
              <a:gd name="T17" fmla="*/ 302 h 305"/>
              <a:gd name="T18" fmla="*/ 302 w 305"/>
              <a:gd name="T19" fmla="*/ 274 h 305"/>
              <a:gd name="T20" fmla="*/ 302 w 305"/>
              <a:gd name="T21" fmla="*/ 263 h 305"/>
              <a:gd name="T22" fmla="*/ 123 w 305"/>
              <a:gd name="T23" fmla="*/ 229 h 305"/>
              <a:gd name="T24" fmla="*/ 16 w 305"/>
              <a:gd name="T25" fmla="*/ 122 h 305"/>
              <a:gd name="T26" fmla="*/ 123 w 305"/>
              <a:gd name="T27" fmla="*/ 16 h 305"/>
              <a:gd name="T28" fmla="*/ 229 w 305"/>
              <a:gd name="T29" fmla="*/ 121 h 305"/>
              <a:gd name="T30" fmla="*/ 123 w 305"/>
              <a:gd name="T31" fmla="*/ 229 h 305"/>
              <a:gd name="T32" fmla="*/ 268 w 305"/>
              <a:gd name="T33" fmla="*/ 285 h 305"/>
              <a:gd name="T34" fmla="*/ 200 w 305"/>
              <a:gd name="T35" fmla="*/ 217 h 305"/>
              <a:gd name="T36" fmla="*/ 217 w 305"/>
              <a:gd name="T37" fmla="*/ 200 h 305"/>
              <a:gd name="T38" fmla="*/ 285 w 305"/>
              <a:gd name="T39" fmla="*/ 268 h 305"/>
              <a:gd name="T40" fmla="*/ 268 w 305"/>
              <a:gd name="T41" fmla="*/ 28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5" h="305">
                <a:moveTo>
                  <a:pt x="302" y="263"/>
                </a:moveTo>
                <a:cubicBezTo>
                  <a:pt x="226" y="187"/>
                  <a:pt x="226" y="187"/>
                  <a:pt x="226" y="187"/>
                </a:cubicBezTo>
                <a:cubicBezTo>
                  <a:pt x="239" y="167"/>
                  <a:pt x="245" y="144"/>
                  <a:pt x="245" y="121"/>
                </a:cubicBezTo>
                <a:cubicBezTo>
                  <a:pt x="245" y="54"/>
                  <a:pt x="191" y="0"/>
                  <a:pt x="123" y="0"/>
                </a:cubicBezTo>
                <a:cubicBezTo>
                  <a:pt x="53" y="0"/>
                  <a:pt x="0" y="56"/>
                  <a:pt x="0" y="122"/>
                </a:cubicBezTo>
                <a:cubicBezTo>
                  <a:pt x="0" y="189"/>
                  <a:pt x="54" y="245"/>
                  <a:pt x="123" y="245"/>
                </a:cubicBezTo>
                <a:cubicBezTo>
                  <a:pt x="146" y="245"/>
                  <a:pt x="168" y="238"/>
                  <a:pt x="188" y="226"/>
                </a:cubicBezTo>
                <a:cubicBezTo>
                  <a:pt x="263" y="302"/>
                  <a:pt x="263" y="302"/>
                  <a:pt x="263" y="302"/>
                </a:cubicBezTo>
                <a:cubicBezTo>
                  <a:pt x="266" y="305"/>
                  <a:pt x="271" y="305"/>
                  <a:pt x="274" y="302"/>
                </a:cubicBezTo>
                <a:cubicBezTo>
                  <a:pt x="302" y="274"/>
                  <a:pt x="302" y="274"/>
                  <a:pt x="302" y="274"/>
                </a:cubicBezTo>
                <a:cubicBezTo>
                  <a:pt x="305" y="271"/>
                  <a:pt x="305" y="266"/>
                  <a:pt x="302" y="263"/>
                </a:cubicBezTo>
                <a:close/>
                <a:moveTo>
                  <a:pt x="123" y="229"/>
                </a:moveTo>
                <a:cubicBezTo>
                  <a:pt x="63" y="229"/>
                  <a:pt x="16" y="180"/>
                  <a:pt x="16" y="122"/>
                </a:cubicBezTo>
                <a:cubicBezTo>
                  <a:pt x="16" y="64"/>
                  <a:pt x="62" y="16"/>
                  <a:pt x="123" y="16"/>
                </a:cubicBezTo>
                <a:cubicBezTo>
                  <a:pt x="183" y="16"/>
                  <a:pt x="228" y="62"/>
                  <a:pt x="229" y="121"/>
                </a:cubicBezTo>
                <a:cubicBezTo>
                  <a:pt x="229" y="183"/>
                  <a:pt x="180" y="229"/>
                  <a:pt x="123" y="229"/>
                </a:cubicBezTo>
                <a:close/>
                <a:moveTo>
                  <a:pt x="268" y="285"/>
                </a:moveTo>
                <a:cubicBezTo>
                  <a:pt x="200" y="217"/>
                  <a:pt x="200" y="217"/>
                  <a:pt x="200" y="217"/>
                </a:cubicBezTo>
                <a:cubicBezTo>
                  <a:pt x="203" y="215"/>
                  <a:pt x="214" y="204"/>
                  <a:pt x="217" y="200"/>
                </a:cubicBezTo>
                <a:cubicBezTo>
                  <a:pt x="285" y="268"/>
                  <a:pt x="285" y="268"/>
                  <a:pt x="285" y="268"/>
                </a:cubicBezTo>
                <a:lnTo>
                  <a:pt x="268" y="2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DBE5FE48-B509-4734-B53B-643883CA36ED}"/>
              </a:ext>
            </a:extLst>
          </p:cNvPr>
          <p:cNvSpPr>
            <a:spLocks noEditPoints="1"/>
          </p:cNvSpPr>
          <p:nvPr/>
        </p:nvSpPr>
        <p:spPr bwMode="auto">
          <a:xfrm>
            <a:off x="3157240" y="3564648"/>
            <a:ext cx="353573" cy="392238"/>
          </a:xfrm>
          <a:custGeom>
            <a:avLst/>
            <a:gdLst>
              <a:gd name="T0" fmla="*/ 260 w 320"/>
              <a:gd name="T1" fmla="*/ 232 h 352"/>
              <a:gd name="T2" fmla="*/ 213 w 320"/>
              <a:gd name="T3" fmla="*/ 255 h 352"/>
              <a:gd name="T4" fmla="*/ 116 w 320"/>
              <a:gd name="T5" fmla="*/ 199 h 352"/>
              <a:gd name="T6" fmla="*/ 116 w 320"/>
              <a:gd name="T7" fmla="*/ 153 h 352"/>
              <a:gd name="T8" fmla="*/ 213 w 320"/>
              <a:gd name="T9" fmla="*/ 96 h 352"/>
              <a:gd name="T10" fmla="*/ 260 w 320"/>
              <a:gd name="T11" fmla="*/ 120 h 352"/>
              <a:gd name="T12" fmla="*/ 320 w 320"/>
              <a:gd name="T13" fmla="*/ 60 h 352"/>
              <a:gd name="T14" fmla="*/ 260 w 320"/>
              <a:gd name="T15" fmla="*/ 0 h 352"/>
              <a:gd name="T16" fmla="*/ 200 w 320"/>
              <a:gd name="T17" fmla="*/ 60 h 352"/>
              <a:gd name="T18" fmla="*/ 204 w 320"/>
              <a:gd name="T19" fmla="*/ 82 h 352"/>
              <a:gd name="T20" fmla="*/ 107 w 320"/>
              <a:gd name="T21" fmla="*/ 139 h 352"/>
              <a:gd name="T22" fmla="*/ 60 w 320"/>
              <a:gd name="T23" fmla="*/ 116 h 352"/>
              <a:gd name="T24" fmla="*/ 0 w 320"/>
              <a:gd name="T25" fmla="*/ 176 h 352"/>
              <a:gd name="T26" fmla="*/ 60 w 320"/>
              <a:gd name="T27" fmla="*/ 236 h 352"/>
              <a:gd name="T28" fmla="*/ 107 w 320"/>
              <a:gd name="T29" fmla="*/ 213 h 352"/>
              <a:gd name="T30" fmla="*/ 204 w 320"/>
              <a:gd name="T31" fmla="*/ 269 h 352"/>
              <a:gd name="T32" fmla="*/ 200 w 320"/>
              <a:gd name="T33" fmla="*/ 292 h 352"/>
              <a:gd name="T34" fmla="*/ 260 w 320"/>
              <a:gd name="T35" fmla="*/ 352 h 352"/>
              <a:gd name="T36" fmla="*/ 320 w 320"/>
              <a:gd name="T37" fmla="*/ 292 h 352"/>
              <a:gd name="T38" fmla="*/ 260 w 320"/>
              <a:gd name="T39" fmla="*/ 232 h 352"/>
              <a:gd name="T40" fmla="*/ 260 w 320"/>
              <a:gd name="T41" fmla="*/ 16 h 352"/>
              <a:gd name="T42" fmla="*/ 304 w 320"/>
              <a:gd name="T43" fmla="*/ 60 h 352"/>
              <a:gd name="T44" fmla="*/ 260 w 320"/>
              <a:gd name="T45" fmla="*/ 104 h 352"/>
              <a:gd name="T46" fmla="*/ 216 w 320"/>
              <a:gd name="T47" fmla="*/ 60 h 352"/>
              <a:gd name="T48" fmla="*/ 260 w 320"/>
              <a:gd name="T49" fmla="*/ 16 h 352"/>
              <a:gd name="T50" fmla="*/ 60 w 320"/>
              <a:gd name="T51" fmla="*/ 220 h 352"/>
              <a:gd name="T52" fmla="*/ 16 w 320"/>
              <a:gd name="T53" fmla="*/ 176 h 352"/>
              <a:gd name="T54" fmla="*/ 60 w 320"/>
              <a:gd name="T55" fmla="*/ 132 h 352"/>
              <a:gd name="T56" fmla="*/ 104 w 320"/>
              <a:gd name="T57" fmla="*/ 176 h 352"/>
              <a:gd name="T58" fmla="*/ 60 w 320"/>
              <a:gd name="T59" fmla="*/ 220 h 352"/>
              <a:gd name="T60" fmla="*/ 260 w 320"/>
              <a:gd name="T61" fmla="*/ 336 h 352"/>
              <a:gd name="T62" fmla="*/ 216 w 320"/>
              <a:gd name="T63" fmla="*/ 292 h 352"/>
              <a:gd name="T64" fmla="*/ 260 w 320"/>
              <a:gd name="T65" fmla="*/ 248 h 352"/>
              <a:gd name="T66" fmla="*/ 304 w 320"/>
              <a:gd name="T67" fmla="*/ 292 h 352"/>
              <a:gd name="T68" fmla="*/ 260 w 320"/>
              <a:gd name="T69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20" h="352">
                <a:moveTo>
                  <a:pt x="260" y="232"/>
                </a:moveTo>
                <a:cubicBezTo>
                  <a:pt x="241" y="232"/>
                  <a:pt x="224" y="241"/>
                  <a:pt x="213" y="255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22" y="184"/>
                  <a:pt x="122" y="168"/>
                  <a:pt x="116" y="15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24" y="110"/>
                  <a:pt x="241" y="120"/>
                  <a:pt x="260" y="120"/>
                </a:cubicBezTo>
                <a:cubicBezTo>
                  <a:pt x="293" y="120"/>
                  <a:pt x="320" y="93"/>
                  <a:pt x="320" y="60"/>
                </a:cubicBezTo>
                <a:cubicBezTo>
                  <a:pt x="320" y="26"/>
                  <a:pt x="293" y="0"/>
                  <a:pt x="260" y="0"/>
                </a:cubicBezTo>
                <a:cubicBezTo>
                  <a:pt x="227" y="0"/>
                  <a:pt x="200" y="26"/>
                  <a:pt x="200" y="60"/>
                </a:cubicBezTo>
                <a:cubicBezTo>
                  <a:pt x="200" y="68"/>
                  <a:pt x="202" y="76"/>
                  <a:pt x="204" y="82"/>
                </a:cubicBezTo>
                <a:cubicBezTo>
                  <a:pt x="107" y="139"/>
                  <a:pt x="107" y="139"/>
                  <a:pt x="107" y="139"/>
                </a:cubicBezTo>
                <a:cubicBezTo>
                  <a:pt x="96" y="125"/>
                  <a:pt x="79" y="116"/>
                  <a:pt x="60" y="116"/>
                </a:cubicBezTo>
                <a:cubicBezTo>
                  <a:pt x="27" y="116"/>
                  <a:pt x="0" y="143"/>
                  <a:pt x="0" y="176"/>
                </a:cubicBezTo>
                <a:cubicBezTo>
                  <a:pt x="0" y="209"/>
                  <a:pt x="27" y="236"/>
                  <a:pt x="60" y="236"/>
                </a:cubicBezTo>
                <a:cubicBezTo>
                  <a:pt x="79" y="236"/>
                  <a:pt x="96" y="227"/>
                  <a:pt x="107" y="213"/>
                </a:cubicBezTo>
                <a:cubicBezTo>
                  <a:pt x="204" y="269"/>
                  <a:pt x="204" y="269"/>
                  <a:pt x="204" y="269"/>
                </a:cubicBezTo>
                <a:cubicBezTo>
                  <a:pt x="202" y="276"/>
                  <a:pt x="200" y="284"/>
                  <a:pt x="200" y="292"/>
                </a:cubicBezTo>
                <a:cubicBezTo>
                  <a:pt x="200" y="325"/>
                  <a:pt x="227" y="352"/>
                  <a:pt x="260" y="352"/>
                </a:cubicBezTo>
                <a:cubicBezTo>
                  <a:pt x="293" y="352"/>
                  <a:pt x="320" y="325"/>
                  <a:pt x="320" y="292"/>
                </a:cubicBezTo>
                <a:cubicBezTo>
                  <a:pt x="320" y="259"/>
                  <a:pt x="293" y="232"/>
                  <a:pt x="260" y="232"/>
                </a:cubicBezTo>
                <a:close/>
                <a:moveTo>
                  <a:pt x="260" y="16"/>
                </a:moveTo>
                <a:cubicBezTo>
                  <a:pt x="284" y="16"/>
                  <a:pt x="304" y="36"/>
                  <a:pt x="304" y="60"/>
                </a:cubicBezTo>
                <a:cubicBezTo>
                  <a:pt x="304" y="84"/>
                  <a:pt x="284" y="104"/>
                  <a:pt x="260" y="104"/>
                </a:cubicBezTo>
                <a:cubicBezTo>
                  <a:pt x="236" y="104"/>
                  <a:pt x="216" y="84"/>
                  <a:pt x="216" y="60"/>
                </a:cubicBezTo>
                <a:cubicBezTo>
                  <a:pt x="216" y="36"/>
                  <a:pt x="236" y="16"/>
                  <a:pt x="260" y="16"/>
                </a:cubicBezTo>
                <a:close/>
                <a:moveTo>
                  <a:pt x="60" y="220"/>
                </a:moveTo>
                <a:cubicBezTo>
                  <a:pt x="36" y="220"/>
                  <a:pt x="16" y="200"/>
                  <a:pt x="16" y="176"/>
                </a:cubicBezTo>
                <a:cubicBezTo>
                  <a:pt x="16" y="152"/>
                  <a:pt x="36" y="132"/>
                  <a:pt x="60" y="132"/>
                </a:cubicBezTo>
                <a:cubicBezTo>
                  <a:pt x="84" y="132"/>
                  <a:pt x="104" y="152"/>
                  <a:pt x="104" y="176"/>
                </a:cubicBezTo>
                <a:cubicBezTo>
                  <a:pt x="104" y="200"/>
                  <a:pt x="84" y="220"/>
                  <a:pt x="60" y="220"/>
                </a:cubicBezTo>
                <a:close/>
                <a:moveTo>
                  <a:pt x="260" y="336"/>
                </a:moveTo>
                <a:cubicBezTo>
                  <a:pt x="236" y="336"/>
                  <a:pt x="216" y="316"/>
                  <a:pt x="216" y="292"/>
                </a:cubicBezTo>
                <a:cubicBezTo>
                  <a:pt x="216" y="268"/>
                  <a:pt x="236" y="248"/>
                  <a:pt x="260" y="248"/>
                </a:cubicBezTo>
                <a:cubicBezTo>
                  <a:pt x="284" y="248"/>
                  <a:pt x="304" y="268"/>
                  <a:pt x="304" y="292"/>
                </a:cubicBezTo>
                <a:cubicBezTo>
                  <a:pt x="304" y="316"/>
                  <a:pt x="284" y="336"/>
                  <a:pt x="260" y="33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691144C4-5BA8-4E88-B0C9-A52746B7FC1B}"/>
              </a:ext>
            </a:extLst>
          </p:cNvPr>
          <p:cNvSpPr>
            <a:spLocks noEditPoints="1"/>
          </p:cNvSpPr>
          <p:nvPr/>
        </p:nvSpPr>
        <p:spPr bwMode="auto">
          <a:xfrm>
            <a:off x="8590920" y="3604787"/>
            <a:ext cx="336337" cy="303263"/>
          </a:xfrm>
          <a:custGeom>
            <a:avLst/>
            <a:gdLst>
              <a:gd name="T0" fmla="*/ 296 w 304"/>
              <a:gd name="T1" fmla="*/ 64 h 272"/>
              <a:gd name="T2" fmla="*/ 224 w 304"/>
              <a:gd name="T3" fmla="*/ 64 h 272"/>
              <a:gd name="T4" fmla="*/ 152 w 304"/>
              <a:gd name="T5" fmla="*/ 0 h 272"/>
              <a:gd name="T6" fmla="*/ 80 w 304"/>
              <a:gd name="T7" fmla="*/ 64 h 272"/>
              <a:gd name="T8" fmla="*/ 8 w 304"/>
              <a:gd name="T9" fmla="*/ 64 h 272"/>
              <a:gd name="T10" fmla="*/ 0 w 304"/>
              <a:gd name="T11" fmla="*/ 72 h 272"/>
              <a:gd name="T12" fmla="*/ 0 w 304"/>
              <a:gd name="T13" fmla="*/ 264 h 272"/>
              <a:gd name="T14" fmla="*/ 8 w 304"/>
              <a:gd name="T15" fmla="*/ 272 h 272"/>
              <a:gd name="T16" fmla="*/ 296 w 304"/>
              <a:gd name="T17" fmla="*/ 272 h 272"/>
              <a:gd name="T18" fmla="*/ 304 w 304"/>
              <a:gd name="T19" fmla="*/ 264 h 272"/>
              <a:gd name="T20" fmla="*/ 304 w 304"/>
              <a:gd name="T21" fmla="*/ 72 h 272"/>
              <a:gd name="T22" fmla="*/ 296 w 304"/>
              <a:gd name="T23" fmla="*/ 64 h 272"/>
              <a:gd name="T24" fmla="*/ 216 w 304"/>
              <a:gd name="T25" fmla="*/ 120 h 272"/>
              <a:gd name="T26" fmla="*/ 224 w 304"/>
              <a:gd name="T27" fmla="*/ 128 h 272"/>
              <a:gd name="T28" fmla="*/ 216 w 304"/>
              <a:gd name="T29" fmla="*/ 136 h 272"/>
              <a:gd name="T30" fmla="*/ 208 w 304"/>
              <a:gd name="T31" fmla="*/ 128 h 272"/>
              <a:gd name="T32" fmla="*/ 216 w 304"/>
              <a:gd name="T33" fmla="*/ 120 h 272"/>
              <a:gd name="T34" fmla="*/ 152 w 304"/>
              <a:gd name="T35" fmla="*/ 16 h 272"/>
              <a:gd name="T36" fmla="*/ 207 w 304"/>
              <a:gd name="T37" fmla="*/ 64 h 272"/>
              <a:gd name="T38" fmla="*/ 97 w 304"/>
              <a:gd name="T39" fmla="*/ 64 h 272"/>
              <a:gd name="T40" fmla="*/ 152 w 304"/>
              <a:gd name="T41" fmla="*/ 16 h 272"/>
              <a:gd name="T42" fmla="*/ 88 w 304"/>
              <a:gd name="T43" fmla="*/ 120 h 272"/>
              <a:gd name="T44" fmla="*/ 96 w 304"/>
              <a:gd name="T45" fmla="*/ 128 h 272"/>
              <a:gd name="T46" fmla="*/ 88 w 304"/>
              <a:gd name="T47" fmla="*/ 136 h 272"/>
              <a:gd name="T48" fmla="*/ 80 w 304"/>
              <a:gd name="T49" fmla="*/ 128 h 272"/>
              <a:gd name="T50" fmla="*/ 88 w 304"/>
              <a:gd name="T51" fmla="*/ 120 h 272"/>
              <a:gd name="T52" fmla="*/ 288 w 304"/>
              <a:gd name="T53" fmla="*/ 256 h 272"/>
              <a:gd name="T54" fmla="*/ 16 w 304"/>
              <a:gd name="T55" fmla="*/ 256 h 272"/>
              <a:gd name="T56" fmla="*/ 16 w 304"/>
              <a:gd name="T57" fmla="*/ 80 h 272"/>
              <a:gd name="T58" fmla="*/ 80 w 304"/>
              <a:gd name="T59" fmla="*/ 80 h 272"/>
              <a:gd name="T60" fmla="*/ 80 w 304"/>
              <a:gd name="T61" fmla="*/ 105 h 272"/>
              <a:gd name="T62" fmla="*/ 64 w 304"/>
              <a:gd name="T63" fmla="*/ 128 h 272"/>
              <a:gd name="T64" fmla="*/ 88 w 304"/>
              <a:gd name="T65" fmla="*/ 152 h 272"/>
              <a:gd name="T66" fmla="*/ 112 w 304"/>
              <a:gd name="T67" fmla="*/ 128 h 272"/>
              <a:gd name="T68" fmla="*/ 96 w 304"/>
              <a:gd name="T69" fmla="*/ 105 h 272"/>
              <a:gd name="T70" fmla="*/ 96 w 304"/>
              <a:gd name="T71" fmla="*/ 80 h 272"/>
              <a:gd name="T72" fmla="*/ 208 w 304"/>
              <a:gd name="T73" fmla="*/ 80 h 272"/>
              <a:gd name="T74" fmla="*/ 208 w 304"/>
              <a:gd name="T75" fmla="*/ 105 h 272"/>
              <a:gd name="T76" fmla="*/ 192 w 304"/>
              <a:gd name="T77" fmla="*/ 128 h 272"/>
              <a:gd name="T78" fmla="*/ 216 w 304"/>
              <a:gd name="T79" fmla="*/ 152 h 272"/>
              <a:gd name="T80" fmla="*/ 240 w 304"/>
              <a:gd name="T81" fmla="*/ 128 h 272"/>
              <a:gd name="T82" fmla="*/ 224 w 304"/>
              <a:gd name="T83" fmla="*/ 105 h 272"/>
              <a:gd name="T84" fmla="*/ 224 w 304"/>
              <a:gd name="T85" fmla="*/ 80 h 272"/>
              <a:gd name="T86" fmla="*/ 288 w 304"/>
              <a:gd name="T87" fmla="*/ 80 h 272"/>
              <a:gd name="T88" fmla="*/ 288 w 304"/>
              <a:gd name="T89" fmla="*/ 256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2">
                <a:moveTo>
                  <a:pt x="296" y="64"/>
                </a:moveTo>
                <a:cubicBezTo>
                  <a:pt x="224" y="64"/>
                  <a:pt x="224" y="64"/>
                  <a:pt x="224" y="64"/>
                </a:cubicBezTo>
                <a:cubicBezTo>
                  <a:pt x="220" y="28"/>
                  <a:pt x="189" y="0"/>
                  <a:pt x="152" y="0"/>
                </a:cubicBezTo>
                <a:cubicBezTo>
                  <a:pt x="115" y="0"/>
                  <a:pt x="84" y="28"/>
                  <a:pt x="80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4" y="64"/>
                  <a:pt x="0" y="68"/>
                  <a:pt x="0" y="72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68"/>
                  <a:pt x="4" y="272"/>
                  <a:pt x="8" y="272"/>
                </a:cubicBezTo>
                <a:cubicBezTo>
                  <a:pt x="296" y="272"/>
                  <a:pt x="296" y="272"/>
                  <a:pt x="296" y="272"/>
                </a:cubicBezTo>
                <a:cubicBezTo>
                  <a:pt x="300" y="272"/>
                  <a:pt x="304" y="268"/>
                  <a:pt x="304" y="264"/>
                </a:cubicBezTo>
                <a:cubicBezTo>
                  <a:pt x="304" y="72"/>
                  <a:pt x="304" y="72"/>
                  <a:pt x="304" y="72"/>
                </a:cubicBezTo>
                <a:cubicBezTo>
                  <a:pt x="304" y="68"/>
                  <a:pt x="300" y="64"/>
                  <a:pt x="296" y="64"/>
                </a:cubicBezTo>
                <a:close/>
                <a:moveTo>
                  <a:pt x="216" y="120"/>
                </a:moveTo>
                <a:cubicBezTo>
                  <a:pt x="220" y="120"/>
                  <a:pt x="224" y="124"/>
                  <a:pt x="224" y="128"/>
                </a:cubicBezTo>
                <a:cubicBezTo>
                  <a:pt x="224" y="132"/>
                  <a:pt x="220" y="136"/>
                  <a:pt x="216" y="136"/>
                </a:cubicBezTo>
                <a:cubicBezTo>
                  <a:pt x="212" y="136"/>
                  <a:pt x="208" y="132"/>
                  <a:pt x="208" y="128"/>
                </a:cubicBezTo>
                <a:cubicBezTo>
                  <a:pt x="208" y="124"/>
                  <a:pt x="212" y="120"/>
                  <a:pt x="216" y="120"/>
                </a:cubicBezTo>
                <a:close/>
                <a:moveTo>
                  <a:pt x="152" y="16"/>
                </a:moveTo>
                <a:cubicBezTo>
                  <a:pt x="180" y="16"/>
                  <a:pt x="204" y="37"/>
                  <a:pt x="207" y="64"/>
                </a:cubicBezTo>
                <a:cubicBezTo>
                  <a:pt x="97" y="64"/>
                  <a:pt x="97" y="64"/>
                  <a:pt x="97" y="64"/>
                </a:cubicBezTo>
                <a:cubicBezTo>
                  <a:pt x="100" y="37"/>
                  <a:pt x="124" y="16"/>
                  <a:pt x="152" y="16"/>
                </a:cubicBezTo>
                <a:close/>
                <a:moveTo>
                  <a:pt x="88" y="120"/>
                </a:moveTo>
                <a:cubicBezTo>
                  <a:pt x="92" y="120"/>
                  <a:pt x="96" y="124"/>
                  <a:pt x="96" y="128"/>
                </a:cubicBezTo>
                <a:cubicBezTo>
                  <a:pt x="96" y="132"/>
                  <a:pt x="92" y="136"/>
                  <a:pt x="88" y="136"/>
                </a:cubicBezTo>
                <a:cubicBezTo>
                  <a:pt x="84" y="136"/>
                  <a:pt x="80" y="132"/>
                  <a:pt x="80" y="128"/>
                </a:cubicBezTo>
                <a:cubicBezTo>
                  <a:pt x="80" y="124"/>
                  <a:pt x="84" y="120"/>
                  <a:pt x="88" y="120"/>
                </a:cubicBezTo>
                <a:close/>
                <a:moveTo>
                  <a:pt x="288" y="256"/>
                </a:moveTo>
                <a:cubicBezTo>
                  <a:pt x="16" y="256"/>
                  <a:pt x="16" y="256"/>
                  <a:pt x="16" y="256"/>
                </a:cubicBezTo>
                <a:cubicBezTo>
                  <a:pt x="16" y="80"/>
                  <a:pt x="16" y="80"/>
                  <a:pt x="16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105"/>
                  <a:pt x="80" y="105"/>
                  <a:pt x="80" y="105"/>
                </a:cubicBezTo>
                <a:cubicBezTo>
                  <a:pt x="71" y="108"/>
                  <a:pt x="64" y="117"/>
                  <a:pt x="64" y="128"/>
                </a:cubicBezTo>
                <a:cubicBezTo>
                  <a:pt x="64" y="141"/>
                  <a:pt x="75" y="152"/>
                  <a:pt x="88" y="152"/>
                </a:cubicBezTo>
                <a:cubicBezTo>
                  <a:pt x="101" y="152"/>
                  <a:pt x="112" y="141"/>
                  <a:pt x="112" y="128"/>
                </a:cubicBezTo>
                <a:cubicBezTo>
                  <a:pt x="112" y="118"/>
                  <a:pt x="105" y="109"/>
                  <a:pt x="96" y="105"/>
                </a:cubicBezTo>
                <a:cubicBezTo>
                  <a:pt x="96" y="80"/>
                  <a:pt x="96" y="80"/>
                  <a:pt x="96" y="80"/>
                </a:cubicBezTo>
                <a:cubicBezTo>
                  <a:pt x="208" y="80"/>
                  <a:pt x="208" y="80"/>
                  <a:pt x="208" y="80"/>
                </a:cubicBezTo>
                <a:cubicBezTo>
                  <a:pt x="208" y="105"/>
                  <a:pt x="208" y="105"/>
                  <a:pt x="208" y="105"/>
                </a:cubicBezTo>
                <a:cubicBezTo>
                  <a:pt x="199" y="108"/>
                  <a:pt x="192" y="117"/>
                  <a:pt x="192" y="128"/>
                </a:cubicBezTo>
                <a:cubicBezTo>
                  <a:pt x="192" y="141"/>
                  <a:pt x="203" y="152"/>
                  <a:pt x="216" y="152"/>
                </a:cubicBezTo>
                <a:cubicBezTo>
                  <a:pt x="229" y="152"/>
                  <a:pt x="240" y="141"/>
                  <a:pt x="240" y="128"/>
                </a:cubicBezTo>
                <a:cubicBezTo>
                  <a:pt x="240" y="118"/>
                  <a:pt x="233" y="109"/>
                  <a:pt x="224" y="105"/>
                </a:cubicBezTo>
                <a:cubicBezTo>
                  <a:pt x="224" y="80"/>
                  <a:pt x="224" y="80"/>
                  <a:pt x="224" y="80"/>
                </a:cubicBezTo>
                <a:cubicBezTo>
                  <a:pt x="288" y="80"/>
                  <a:pt x="288" y="80"/>
                  <a:pt x="288" y="80"/>
                </a:cubicBezTo>
                <a:lnTo>
                  <a:pt x="288" y="25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16A507D3-040C-4600-8549-E19BDC12CD32}"/>
              </a:ext>
            </a:extLst>
          </p:cNvPr>
          <p:cNvSpPr>
            <a:spLocks noEditPoints="1"/>
          </p:cNvSpPr>
          <p:nvPr/>
        </p:nvSpPr>
        <p:spPr bwMode="auto">
          <a:xfrm>
            <a:off x="8212631" y="2169273"/>
            <a:ext cx="318635" cy="347517"/>
          </a:xfrm>
          <a:custGeom>
            <a:avLst/>
            <a:gdLst>
              <a:gd name="T0" fmla="*/ 181 w 288"/>
              <a:gd name="T1" fmla="*/ 165 h 312"/>
              <a:gd name="T2" fmla="*/ 224 w 288"/>
              <a:gd name="T3" fmla="*/ 88 h 312"/>
              <a:gd name="T4" fmla="*/ 144 w 288"/>
              <a:gd name="T5" fmla="*/ 0 h 312"/>
              <a:gd name="T6" fmla="*/ 64 w 288"/>
              <a:gd name="T7" fmla="*/ 88 h 312"/>
              <a:gd name="T8" fmla="*/ 107 w 288"/>
              <a:gd name="T9" fmla="*/ 165 h 312"/>
              <a:gd name="T10" fmla="*/ 0 w 288"/>
              <a:gd name="T11" fmla="*/ 304 h 312"/>
              <a:gd name="T12" fmla="*/ 8 w 288"/>
              <a:gd name="T13" fmla="*/ 312 h 312"/>
              <a:gd name="T14" fmla="*/ 280 w 288"/>
              <a:gd name="T15" fmla="*/ 312 h 312"/>
              <a:gd name="T16" fmla="*/ 288 w 288"/>
              <a:gd name="T17" fmla="*/ 304 h 312"/>
              <a:gd name="T18" fmla="*/ 181 w 288"/>
              <a:gd name="T19" fmla="*/ 165 h 312"/>
              <a:gd name="T20" fmla="*/ 80 w 288"/>
              <a:gd name="T21" fmla="*/ 88 h 312"/>
              <a:gd name="T22" fmla="*/ 144 w 288"/>
              <a:gd name="T23" fmla="*/ 16 h 312"/>
              <a:gd name="T24" fmla="*/ 208 w 288"/>
              <a:gd name="T25" fmla="*/ 88 h 312"/>
              <a:gd name="T26" fmla="*/ 144 w 288"/>
              <a:gd name="T27" fmla="*/ 160 h 312"/>
              <a:gd name="T28" fmla="*/ 80 w 288"/>
              <a:gd name="T29" fmla="*/ 88 h 312"/>
              <a:gd name="T30" fmla="*/ 16 w 288"/>
              <a:gd name="T31" fmla="*/ 296 h 312"/>
              <a:gd name="T32" fmla="*/ 144 w 288"/>
              <a:gd name="T33" fmla="*/ 176 h 312"/>
              <a:gd name="T34" fmla="*/ 272 w 288"/>
              <a:gd name="T35" fmla="*/ 296 h 312"/>
              <a:gd name="T36" fmla="*/ 16 w 288"/>
              <a:gd name="T37" fmla="*/ 296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8" h="312">
                <a:moveTo>
                  <a:pt x="181" y="165"/>
                </a:moveTo>
                <a:cubicBezTo>
                  <a:pt x="207" y="149"/>
                  <a:pt x="224" y="117"/>
                  <a:pt x="224" y="88"/>
                </a:cubicBezTo>
                <a:cubicBezTo>
                  <a:pt x="224" y="46"/>
                  <a:pt x="190" y="0"/>
                  <a:pt x="144" y="0"/>
                </a:cubicBezTo>
                <a:cubicBezTo>
                  <a:pt x="98" y="0"/>
                  <a:pt x="64" y="46"/>
                  <a:pt x="64" y="88"/>
                </a:cubicBezTo>
                <a:cubicBezTo>
                  <a:pt x="64" y="117"/>
                  <a:pt x="81" y="149"/>
                  <a:pt x="107" y="165"/>
                </a:cubicBezTo>
                <a:cubicBezTo>
                  <a:pt x="45" y="181"/>
                  <a:pt x="0" y="238"/>
                  <a:pt x="0" y="304"/>
                </a:cubicBezTo>
                <a:cubicBezTo>
                  <a:pt x="0" y="308"/>
                  <a:pt x="4" y="312"/>
                  <a:pt x="8" y="312"/>
                </a:cubicBezTo>
                <a:cubicBezTo>
                  <a:pt x="280" y="312"/>
                  <a:pt x="280" y="312"/>
                  <a:pt x="280" y="312"/>
                </a:cubicBezTo>
                <a:cubicBezTo>
                  <a:pt x="284" y="312"/>
                  <a:pt x="288" y="308"/>
                  <a:pt x="288" y="304"/>
                </a:cubicBezTo>
                <a:cubicBezTo>
                  <a:pt x="288" y="238"/>
                  <a:pt x="243" y="181"/>
                  <a:pt x="181" y="165"/>
                </a:cubicBezTo>
                <a:close/>
                <a:moveTo>
                  <a:pt x="80" y="88"/>
                </a:moveTo>
                <a:cubicBezTo>
                  <a:pt x="80" y="47"/>
                  <a:pt x="114" y="16"/>
                  <a:pt x="144" y="16"/>
                </a:cubicBezTo>
                <a:cubicBezTo>
                  <a:pt x="174" y="16"/>
                  <a:pt x="208" y="47"/>
                  <a:pt x="208" y="88"/>
                </a:cubicBezTo>
                <a:cubicBezTo>
                  <a:pt x="208" y="129"/>
                  <a:pt x="174" y="160"/>
                  <a:pt x="144" y="160"/>
                </a:cubicBezTo>
                <a:cubicBezTo>
                  <a:pt x="114" y="160"/>
                  <a:pt x="80" y="129"/>
                  <a:pt x="80" y="88"/>
                </a:cubicBezTo>
                <a:close/>
                <a:moveTo>
                  <a:pt x="16" y="296"/>
                </a:moveTo>
                <a:cubicBezTo>
                  <a:pt x="20" y="229"/>
                  <a:pt x="76" y="176"/>
                  <a:pt x="144" y="176"/>
                </a:cubicBezTo>
                <a:cubicBezTo>
                  <a:pt x="212" y="176"/>
                  <a:pt x="268" y="229"/>
                  <a:pt x="272" y="296"/>
                </a:cubicBezTo>
                <a:lnTo>
                  <a:pt x="16" y="29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5" name="Freeform 12">
            <a:extLst>
              <a:ext uri="{FF2B5EF4-FFF2-40B4-BE49-F238E27FC236}">
                <a16:creationId xmlns:a16="http://schemas.microsoft.com/office/drawing/2014/main" id="{A4A0FA0C-E3BF-440A-9B9F-759026BC5AFD}"/>
              </a:ext>
            </a:extLst>
          </p:cNvPr>
          <p:cNvSpPr>
            <a:spLocks noEditPoints="1"/>
          </p:cNvSpPr>
          <p:nvPr/>
        </p:nvSpPr>
        <p:spPr bwMode="auto">
          <a:xfrm>
            <a:off x="8248035" y="4967907"/>
            <a:ext cx="247827" cy="375468"/>
          </a:xfrm>
          <a:custGeom>
            <a:avLst/>
            <a:gdLst>
              <a:gd name="T0" fmla="*/ 112 w 224"/>
              <a:gd name="T1" fmla="*/ 0 h 337"/>
              <a:gd name="T2" fmla="*/ 0 w 224"/>
              <a:gd name="T3" fmla="*/ 111 h 337"/>
              <a:gd name="T4" fmla="*/ 107 w 224"/>
              <a:gd name="T5" fmla="*/ 334 h 337"/>
              <a:gd name="T6" fmla="*/ 117 w 224"/>
              <a:gd name="T7" fmla="*/ 334 h 337"/>
              <a:gd name="T8" fmla="*/ 224 w 224"/>
              <a:gd name="T9" fmla="*/ 111 h 337"/>
              <a:gd name="T10" fmla="*/ 112 w 224"/>
              <a:gd name="T11" fmla="*/ 0 h 337"/>
              <a:gd name="T12" fmla="*/ 112 w 224"/>
              <a:gd name="T13" fmla="*/ 317 h 337"/>
              <a:gd name="T14" fmla="*/ 16 w 224"/>
              <a:gd name="T15" fmla="*/ 111 h 337"/>
              <a:gd name="T16" fmla="*/ 112 w 224"/>
              <a:gd name="T17" fmla="*/ 16 h 337"/>
              <a:gd name="T18" fmla="*/ 208 w 224"/>
              <a:gd name="T19" fmla="*/ 111 h 337"/>
              <a:gd name="T20" fmla="*/ 112 w 224"/>
              <a:gd name="T21" fmla="*/ 317 h 337"/>
              <a:gd name="T22" fmla="*/ 112 w 224"/>
              <a:gd name="T23" fmla="*/ 48 h 337"/>
              <a:gd name="T24" fmla="*/ 48 w 224"/>
              <a:gd name="T25" fmla="*/ 112 h 337"/>
              <a:gd name="T26" fmla="*/ 112 w 224"/>
              <a:gd name="T27" fmla="*/ 176 h 337"/>
              <a:gd name="T28" fmla="*/ 176 w 224"/>
              <a:gd name="T29" fmla="*/ 112 h 337"/>
              <a:gd name="T30" fmla="*/ 112 w 224"/>
              <a:gd name="T31" fmla="*/ 48 h 337"/>
              <a:gd name="T32" fmla="*/ 112 w 224"/>
              <a:gd name="T33" fmla="*/ 160 h 337"/>
              <a:gd name="T34" fmla="*/ 64 w 224"/>
              <a:gd name="T35" fmla="*/ 112 h 337"/>
              <a:gd name="T36" fmla="*/ 112 w 224"/>
              <a:gd name="T37" fmla="*/ 64 h 337"/>
              <a:gd name="T38" fmla="*/ 160 w 224"/>
              <a:gd name="T39" fmla="*/ 112 h 337"/>
              <a:gd name="T40" fmla="*/ 112 w 224"/>
              <a:gd name="T41" fmla="*/ 1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4" h="337">
                <a:moveTo>
                  <a:pt x="112" y="0"/>
                </a:moveTo>
                <a:cubicBezTo>
                  <a:pt x="50" y="0"/>
                  <a:pt x="0" y="50"/>
                  <a:pt x="0" y="111"/>
                </a:cubicBezTo>
                <a:cubicBezTo>
                  <a:pt x="0" y="241"/>
                  <a:pt x="102" y="330"/>
                  <a:pt x="107" y="334"/>
                </a:cubicBezTo>
                <a:cubicBezTo>
                  <a:pt x="110" y="337"/>
                  <a:pt x="114" y="337"/>
                  <a:pt x="117" y="334"/>
                </a:cubicBezTo>
                <a:cubicBezTo>
                  <a:pt x="122" y="330"/>
                  <a:pt x="224" y="241"/>
                  <a:pt x="224" y="111"/>
                </a:cubicBezTo>
                <a:cubicBezTo>
                  <a:pt x="224" y="50"/>
                  <a:pt x="174" y="0"/>
                  <a:pt x="112" y="0"/>
                </a:cubicBezTo>
                <a:close/>
                <a:moveTo>
                  <a:pt x="112" y="317"/>
                </a:moveTo>
                <a:cubicBezTo>
                  <a:pt x="91" y="297"/>
                  <a:pt x="16" y="217"/>
                  <a:pt x="16" y="111"/>
                </a:cubicBezTo>
                <a:cubicBezTo>
                  <a:pt x="16" y="58"/>
                  <a:pt x="59" y="16"/>
                  <a:pt x="112" y="16"/>
                </a:cubicBezTo>
                <a:cubicBezTo>
                  <a:pt x="165" y="16"/>
                  <a:pt x="208" y="58"/>
                  <a:pt x="208" y="111"/>
                </a:cubicBezTo>
                <a:cubicBezTo>
                  <a:pt x="208" y="217"/>
                  <a:pt x="133" y="297"/>
                  <a:pt x="112" y="317"/>
                </a:cubicBezTo>
                <a:close/>
                <a:moveTo>
                  <a:pt x="112" y="48"/>
                </a:moveTo>
                <a:cubicBezTo>
                  <a:pt x="77" y="48"/>
                  <a:pt x="48" y="77"/>
                  <a:pt x="48" y="112"/>
                </a:cubicBezTo>
                <a:cubicBezTo>
                  <a:pt x="48" y="147"/>
                  <a:pt x="77" y="176"/>
                  <a:pt x="112" y="176"/>
                </a:cubicBezTo>
                <a:cubicBezTo>
                  <a:pt x="147" y="176"/>
                  <a:pt x="176" y="147"/>
                  <a:pt x="176" y="112"/>
                </a:cubicBezTo>
                <a:cubicBezTo>
                  <a:pt x="176" y="77"/>
                  <a:pt x="147" y="48"/>
                  <a:pt x="112" y="48"/>
                </a:cubicBezTo>
                <a:close/>
                <a:moveTo>
                  <a:pt x="112" y="160"/>
                </a:moveTo>
                <a:cubicBezTo>
                  <a:pt x="86" y="160"/>
                  <a:pt x="64" y="138"/>
                  <a:pt x="64" y="112"/>
                </a:cubicBezTo>
                <a:cubicBezTo>
                  <a:pt x="64" y="86"/>
                  <a:pt x="86" y="64"/>
                  <a:pt x="112" y="64"/>
                </a:cubicBezTo>
                <a:cubicBezTo>
                  <a:pt x="138" y="64"/>
                  <a:pt x="160" y="86"/>
                  <a:pt x="160" y="112"/>
                </a:cubicBezTo>
                <a:cubicBezTo>
                  <a:pt x="160" y="138"/>
                  <a:pt x="138" y="160"/>
                  <a:pt x="112" y="16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A560F8-029B-4EEA-BE8A-C41A39FB8041}"/>
              </a:ext>
            </a:extLst>
          </p:cNvPr>
          <p:cNvSpPr txBox="1"/>
          <p:nvPr/>
        </p:nvSpPr>
        <p:spPr>
          <a:xfrm>
            <a:off x="5435388" y="3420518"/>
            <a:ext cx="1270212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Edit Text Here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6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3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1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88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7" y="4849433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899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0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1" y="1843564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7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3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68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4" y="878137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0863" y="1024235"/>
            <a:ext cx="3278143" cy="2048369"/>
            <a:chOff x="2800985" y="1778975"/>
            <a:chExt cx="6522162" cy="408021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731B99B-BD4F-4B11-835E-1D3917709B5F}"/>
                </a:ext>
              </a:extLst>
            </p:cNvPr>
            <p:cNvSpPr/>
            <p:nvPr/>
          </p:nvSpPr>
          <p:spPr>
            <a:xfrm rot="19813210">
              <a:off x="5673879" y="3672731"/>
              <a:ext cx="1822243" cy="1958747"/>
            </a:xfrm>
            <a:prstGeom prst="rect">
              <a:avLst/>
            </a:prstGeom>
            <a:gradFill flip="none" rotWithShape="1">
              <a:gsLst>
                <a:gs pos="28000">
                  <a:sysClr val="windowText" lastClr="000000">
                    <a:alpha val="14000"/>
                  </a:sysClr>
                </a:gs>
                <a:gs pos="78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9BACE97-E943-4961-B210-66E0D6EE7F7D}"/>
                </a:ext>
              </a:extLst>
            </p:cNvPr>
            <p:cNvGrpSpPr/>
            <p:nvPr/>
          </p:nvGrpSpPr>
          <p:grpSpPr>
            <a:xfrm>
              <a:off x="5128478" y="2794276"/>
              <a:ext cx="1859060" cy="1859061"/>
              <a:chOff x="4620835" y="2564296"/>
              <a:chExt cx="2346850" cy="234685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277EDFB-8B73-41DF-9748-A4E19AD78358}"/>
                  </a:ext>
                </a:extLst>
              </p:cNvPr>
              <p:cNvSpPr/>
              <p:nvPr/>
            </p:nvSpPr>
            <p:spPr>
              <a:xfrm>
                <a:off x="4620835" y="2564296"/>
                <a:ext cx="2346850" cy="2346850"/>
              </a:xfrm>
              <a:prstGeom prst="ellipse">
                <a:avLst/>
              </a:prstGeom>
              <a:gradFill flip="none" rotWithShape="1">
                <a:gsLst>
                  <a:gs pos="28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2400000" scaled="0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83D087F-ACB1-4859-83A7-F73F16746712}"/>
                  </a:ext>
                </a:extLst>
              </p:cNvPr>
              <p:cNvSpPr/>
              <p:nvPr/>
            </p:nvSpPr>
            <p:spPr>
              <a:xfrm>
                <a:off x="4689203" y="2632664"/>
                <a:ext cx="2210114" cy="2210114"/>
              </a:xfrm>
              <a:prstGeom prst="ellipse">
                <a:avLst/>
              </a:prstGeom>
              <a:gradFill flip="none" rotWithShape="1">
                <a:gsLst>
                  <a:gs pos="28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135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9" name="Isosceles Triangle 6">
              <a:extLst>
                <a:ext uri="{FF2B5EF4-FFF2-40B4-BE49-F238E27FC236}">
                  <a16:creationId xmlns:a16="http://schemas.microsoft.com/office/drawing/2014/main" id="{467284B7-9F5D-4D8C-839A-5D8A12DA2863}"/>
                </a:ext>
              </a:extLst>
            </p:cNvPr>
            <p:cNvSpPr/>
            <p:nvPr/>
          </p:nvSpPr>
          <p:spPr>
            <a:xfrm rot="5400000">
              <a:off x="4142246" y="3543056"/>
              <a:ext cx="502703" cy="433362"/>
            </a:xfrm>
            <a:custGeom>
              <a:avLst/>
              <a:gdLst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81" h="613000">
                  <a:moveTo>
                    <a:pt x="0" y="613000"/>
                  </a:moveTo>
                  <a:lnTo>
                    <a:pt x="355541" y="0"/>
                  </a:lnTo>
                  <a:lnTo>
                    <a:pt x="711081" y="613000"/>
                  </a:lnTo>
                  <a:cubicBezTo>
                    <a:pt x="434650" y="549938"/>
                    <a:pt x="292214" y="547310"/>
                    <a:pt x="0" y="613000"/>
                  </a:cubicBezTo>
                  <a:close/>
                </a:path>
              </a:pathLst>
            </a:custGeom>
            <a:solidFill>
              <a:srgbClr val="FF006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0" name="Isosceles Triangle 6">
              <a:extLst>
                <a:ext uri="{FF2B5EF4-FFF2-40B4-BE49-F238E27FC236}">
                  <a16:creationId xmlns:a16="http://schemas.microsoft.com/office/drawing/2014/main" id="{9756225C-EFEA-4580-9720-C1793AE37180}"/>
                </a:ext>
              </a:extLst>
            </p:cNvPr>
            <p:cNvSpPr/>
            <p:nvPr/>
          </p:nvSpPr>
          <p:spPr>
            <a:xfrm rot="16200000" flipH="1">
              <a:off x="7455855" y="3543055"/>
              <a:ext cx="502701" cy="433364"/>
            </a:xfrm>
            <a:custGeom>
              <a:avLst/>
              <a:gdLst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81" h="613000">
                  <a:moveTo>
                    <a:pt x="0" y="613000"/>
                  </a:moveTo>
                  <a:lnTo>
                    <a:pt x="355541" y="0"/>
                  </a:lnTo>
                  <a:lnTo>
                    <a:pt x="711081" y="613000"/>
                  </a:lnTo>
                  <a:cubicBezTo>
                    <a:pt x="434650" y="549938"/>
                    <a:pt x="292214" y="547310"/>
                    <a:pt x="0" y="613000"/>
                  </a:cubicBezTo>
                  <a:close/>
                </a:path>
              </a:pathLst>
            </a:custGeom>
            <a:solidFill>
              <a:srgbClr val="00B7E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Isosceles Triangle 6">
              <a:extLst>
                <a:ext uri="{FF2B5EF4-FFF2-40B4-BE49-F238E27FC236}">
                  <a16:creationId xmlns:a16="http://schemas.microsoft.com/office/drawing/2014/main" id="{D579D539-5BB1-4091-8C0E-92158E6B9614}"/>
                </a:ext>
              </a:extLst>
            </p:cNvPr>
            <p:cNvSpPr/>
            <p:nvPr/>
          </p:nvSpPr>
          <p:spPr>
            <a:xfrm rot="14353481" flipH="1">
              <a:off x="7214741" y="2632026"/>
              <a:ext cx="502703" cy="433362"/>
            </a:xfrm>
            <a:custGeom>
              <a:avLst/>
              <a:gdLst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81" h="613000">
                  <a:moveTo>
                    <a:pt x="0" y="613000"/>
                  </a:moveTo>
                  <a:lnTo>
                    <a:pt x="355541" y="0"/>
                  </a:lnTo>
                  <a:lnTo>
                    <a:pt x="711081" y="613000"/>
                  </a:lnTo>
                  <a:cubicBezTo>
                    <a:pt x="434650" y="549938"/>
                    <a:pt x="292214" y="547310"/>
                    <a:pt x="0" y="613000"/>
                  </a:cubicBezTo>
                  <a:close/>
                </a:path>
              </a:pathLst>
            </a:custGeom>
            <a:solidFill>
              <a:srgbClr val="82EF7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1DBB074-185D-4698-BC0C-7C3C8B6749A4}"/>
                </a:ext>
              </a:extLst>
            </p:cNvPr>
            <p:cNvSpPr/>
            <p:nvPr/>
          </p:nvSpPr>
          <p:spPr>
            <a:xfrm rot="19813210">
              <a:off x="8110792" y="2264353"/>
              <a:ext cx="889907" cy="782224"/>
            </a:xfrm>
            <a:prstGeom prst="rect">
              <a:avLst/>
            </a:prstGeom>
            <a:gradFill flip="none" rotWithShape="1">
              <a:gsLst>
                <a:gs pos="32000">
                  <a:sysClr val="windowText" lastClr="000000">
                    <a:alpha val="16000"/>
                  </a:sysClr>
                </a:gs>
                <a:gs pos="86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4E496E0E-76AA-4F52-9146-3148B4F1F798}"/>
                </a:ext>
              </a:extLst>
            </p:cNvPr>
            <p:cNvSpPr/>
            <p:nvPr/>
          </p:nvSpPr>
          <p:spPr>
            <a:xfrm>
              <a:off x="7917763" y="1888846"/>
              <a:ext cx="908371" cy="908371"/>
            </a:xfrm>
            <a:prstGeom prst="ellipse">
              <a:avLst/>
            </a:prstGeom>
            <a:gradFill>
              <a:gsLst>
                <a:gs pos="28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8A21E9B-9A83-425F-8FEC-94FA2786050D}"/>
                </a:ext>
              </a:extLst>
            </p:cNvPr>
            <p:cNvGrpSpPr/>
            <p:nvPr/>
          </p:nvGrpSpPr>
          <p:grpSpPr>
            <a:xfrm flipH="1">
              <a:off x="7807890" y="1778975"/>
              <a:ext cx="1128117" cy="1128115"/>
              <a:chOff x="9461596" y="1229846"/>
              <a:chExt cx="1424118" cy="1424116"/>
            </a:xfrm>
          </p:grpSpPr>
          <p:sp>
            <p:nvSpPr>
              <p:cNvPr id="155" name="Oval 17">
                <a:extLst>
                  <a:ext uri="{FF2B5EF4-FFF2-40B4-BE49-F238E27FC236}">
                    <a16:creationId xmlns:a16="http://schemas.microsoft.com/office/drawing/2014/main" id="{B7D6EAFC-0EF8-41BE-9750-08C15A2E82E1}"/>
                  </a:ext>
                </a:extLst>
              </p:cNvPr>
              <p:cNvSpPr/>
              <p:nvPr/>
            </p:nvSpPr>
            <p:spPr>
              <a:xfrm>
                <a:off x="9461596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38100" cap="rnd" cmpd="sng" algn="ctr">
                <a:gradFill>
                  <a:gsLst>
                    <a:gs pos="0">
                      <a:srgbClr val="82EF7A"/>
                    </a:gs>
                    <a:gs pos="100000">
                      <a:srgbClr val="00B7EF"/>
                    </a:gs>
                  </a:gsLst>
                  <a:lin ang="5400000" scaled="1"/>
                </a:gra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6" name="Oval 17">
                <a:extLst>
                  <a:ext uri="{FF2B5EF4-FFF2-40B4-BE49-F238E27FC236}">
                    <a16:creationId xmlns:a16="http://schemas.microsoft.com/office/drawing/2014/main" id="{62333AE3-B4E6-4EEA-B74C-A43AFA7C4D9F}"/>
                  </a:ext>
                </a:extLst>
              </p:cNvPr>
              <p:cNvSpPr/>
              <p:nvPr/>
            </p:nvSpPr>
            <p:spPr>
              <a:xfrm flipH="1">
                <a:off x="10173655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63500" cap="rnd" cmpd="sng" algn="ctr">
                <a:gradFill>
                  <a:gsLst>
                    <a:gs pos="2000">
                      <a:srgbClr val="82EF7A"/>
                    </a:gs>
                    <a:gs pos="100000">
                      <a:srgbClr val="00B7EF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57" name="Isosceles Triangle 6">
              <a:extLst>
                <a:ext uri="{FF2B5EF4-FFF2-40B4-BE49-F238E27FC236}">
                  <a16:creationId xmlns:a16="http://schemas.microsoft.com/office/drawing/2014/main" id="{BE1DCD86-BF41-4887-8EB7-19D2C5078900}"/>
                </a:ext>
              </a:extLst>
            </p:cNvPr>
            <p:cNvSpPr/>
            <p:nvPr/>
          </p:nvSpPr>
          <p:spPr>
            <a:xfrm rot="7299902">
              <a:off x="4368931" y="2632026"/>
              <a:ext cx="502703" cy="433362"/>
            </a:xfrm>
            <a:custGeom>
              <a:avLst/>
              <a:gdLst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81" h="613000">
                  <a:moveTo>
                    <a:pt x="0" y="613000"/>
                  </a:moveTo>
                  <a:lnTo>
                    <a:pt x="355541" y="0"/>
                  </a:lnTo>
                  <a:lnTo>
                    <a:pt x="711081" y="613000"/>
                  </a:lnTo>
                  <a:cubicBezTo>
                    <a:pt x="434650" y="549938"/>
                    <a:pt x="292214" y="547310"/>
                    <a:pt x="0" y="613000"/>
                  </a:cubicBezTo>
                  <a:close/>
                </a:path>
              </a:pathLst>
            </a:custGeom>
            <a:solidFill>
              <a:srgbClr val="FF64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Isosceles Triangle 6">
              <a:extLst>
                <a:ext uri="{FF2B5EF4-FFF2-40B4-BE49-F238E27FC236}">
                  <a16:creationId xmlns:a16="http://schemas.microsoft.com/office/drawing/2014/main" id="{8A5BCEDD-DB00-4ACA-B5DF-A8ABB1D77F74}"/>
                </a:ext>
              </a:extLst>
            </p:cNvPr>
            <p:cNvSpPr/>
            <p:nvPr/>
          </p:nvSpPr>
          <p:spPr>
            <a:xfrm rot="7092213" flipH="1" flipV="1">
              <a:off x="7214741" y="4454086"/>
              <a:ext cx="502703" cy="433362"/>
            </a:xfrm>
            <a:custGeom>
              <a:avLst/>
              <a:gdLst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81" h="613000">
                  <a:moveTo>
                    <a:pt x="0" y="613000"/>
                  </a:moveTo>
                  <a:lnTo>
                    <a:pt x="355541" y="0"/>
                  </a:lnTo>
                  <a:lnTo>
                    <a:pt x="711081" y="613000"/>
                  </a:lnTo>
                  <a:cubicBezTo>
                    <a:pt x="434650" y="549938"/>
                    <a:pt x="292214" y="547310"/>
                    <a:pt x="0" y="613000"/>
                  </a:cubicBezTo>
                  <a:close/>
                </a:path>
              </a:pathLst>
            </a:custGeom>
            <a:solidFill>
              <a:srgbClr val="3831F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Isosceles Triangle 6">
              <a:extLst>
                <a:ext uri="{FF2B5EF4-FFF2-40B4-BE49-F238E27FC236}">
                  <a16:creationId xmlns:a16="http://schemas.microsoft.com/office/drawing/2014/main" id="{11A23839-79E8-413C-BC1F-0A3C3EE1657E}"/>
                </a:ext>
              </a:extLst>
            </p:cNvPr>
            <p:cNvSpPr/>
            <p:nvPr/>
          </p:nvSpPr>
          <p:spPr>
            <a:xfrm rot="14507787" flipV="1">
              <a:off x="4368931" y="4454086"/>
              <a:ext cx="502703" cy="433362"/>
            </a:xfrm>
            <a:custGeom>
              <a:avLst/>
              <a:gdLst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  <a:gd name="connsiteX0" fmla="*/ 0 w 711081"/>
                <a:gd name="connsiteY0" fmla="*/ 613000 h 613000"/>
                <a:gd name="connsiteX1" fmla="*/ 355541 w 711081"/>
                <a:gd name="connsiteY1" fmla="*/ 0 h 613000"/>
                <a:gd name="connsiteX2" fmla="*/ 711081 w 711081"/>
                <a:gd name="connsiteY2" fmla="*/ 613000 h 613000"/>
                <a:gd name="connsiteX3" fmla="*/ 0 w 711081"/>
                <a:gd name="connsiteY3" fmla="*/ 613000 h 61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81" h="613000">
                  <a:moveTo>
                    <a:pt x="0" y="613000"/>
                  </a:moveTo>
                  <a:lnTo>
                    <a:pt x="355541" y="0"/>
                  </a:lnTo>
                  <a:lnTo>
                    <a:pt x="711081" y="613000"/>
                  </a:lnTo>
                  <a:cubicBezTo>
                    <a:pt x="434650" y="549938"/>
                    <a:pt x="292214" y="547310"/>
                    <a:pt x="0" y="613000"/>
                  </a:cubicBezTo>
                  <a:close/>
                </a:path>
              </a:pathLst>
            </a:custGeom>
            <a:solidFill>
              <a:srgbClr val="CF00D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6D9E42E-4DCB-499F-9B71-7E31ED7ECA8A}"/>
                </a:ext>
              </a:extLst>
            </p:cNvPr>
            <p:cNvSpPr/>
            <p:nvPr/>
          </p:nvSpPr>
          <p:spPr>
            <a:xfrm rot="19813210">
              <a:off x="3502735" y="2264353"/>
              <a:ext cx="889907" cy="782224"/>
            </a:xfrm>
            <a:prstGeom prst="rect">
              <a:avLst/>
            </a:prstGeom>
            <a:gradFill flip="none" rotWithShape="1">
              <a:gsLst>
                <a:gs pos="32000">
                  <a:sysClr val="windowText" lastClr="000000">
                    <a:alpha val="16000"/>
                  </a:sysClr>
                </a:gs>
                <a:gs pos="86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D94D2EC-EF2E-4A18-A527-F9A9981F7A5A}"/>
                </a:ext>
              </a:extLst>
            </p:cNvPr>
            <p:cNvSpPr/>
            <p:nvPr/>
          </p:nvSpPr>
          <p:spPr>
            <a:xfrm>
              <a:off x="3309706" y="1888846"/>
              <a:ext cx="908371" cy="908371"/>
            </a:xfrm>
            <a:prstGeom prst="ellipse">
              <a:avLst/>
            </a:prstGeom>
            <a:gradFill>
              <a:gsLst>
                <a:gs pos="28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B10CEC5-C641-4027-9703-961BC7DC4528}"/>
                </a:ext>
              </a:extLst>
            </p:cNvPr>
            <p:cNvGrpSpPr/>
            <p:nvPr/>
          </p:nvGrpSpPr>
          <p:grpSpPr>
            <a:xfrm flipH="1">
              <a:off x="3199833" y="1778975"/>
              <a:ext cx="1128117" cy="1128115"/>
              <a:chOff x="9461596" y="1229846"/>
              <a:chExt cx="1424118" cy="1424116"/>
            </a:xfrm>
          </p:grpSpPr>
          <p:sp>
            <p:nvSpPr>
              <p:cNvPr id="164" name="Oval 17">
                <a:extLst>
                  <a:ext uri="{FF2B5EF4-FFF2-40B4-BE49-F238E27FC236}">
                    <a16:creationId xmlns:a16="http://schemas.microsoft.com/office/drawing/2014/main" id="{2D7A202F-63AC-4326-A4A1-88999C3FA0C2}"/>
                  </a:ext>
                </a:extLst>
              </p:cNvPr>
              <p:cNvSpPr/>
              <p:nvPr/>
            </p:nvSpPr>
            <p:spPr>
              <a:xfrm>
                <a:off x="9461596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38100" cap="rnd" cmpd="sng" algn="ctr">
                <a:gradFill>
                  <a:gsLst>
                    <a:gs pos="0">
                      <a:srgbClr val="FF6400"/>
                    </a:gs>
                    <a:gs pos="100000">
                      <a:srgbClr val="FF0061"/>
                    </a:gs>
                  </a:gsLst>
                  <a:lin ang="5400000" scaled="1"/>
                </a:gra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44C7CF9D-0433-4A2D-A21A-048F7EE5637C}"/>
                  </a:ext>
                </a:extLst>
              </p:cNvPr>
              <p:cNvSpPr/>
              <p:nvPr/>
            </p:nvSpPr>
            <p:spPr>
              <a:xfrm flipH="1">
                <a:off x="10173655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63500" cap="rnd" cmpd="sng" algn="ctr">
                <a:gradFill>
                  <a:gsLst>
                    <a:gs pos="2000">
                      <a:srgbClr val="FF6400"/>
                    </a:gs>
                    <a:gs pos="100000">
                      <a:srgbClr val="FF0061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E7BE9C5-8BB5-4499-BAC8-84ACBF1FBF8B}"/>
                </a:ext>
              </a:extLst>
            </p:cNvPr>
            <p:cNvSpPr/>
            <p:nvPr/>
          </p:nvSpPr>
          <p:spPr>
            <a:xfrm rot="19813210">
              <a:off x="8110792" y="5076963"/>
              <a:ext cx="889907" cy="782224"/>
            </a:xfrm>
            <a:prstGeom prst="rect">
              <a:avLst/>
            </a:prstGeom>
            <a:gradFill flip="none" rotWithShape="1">
              <a:gsLst>
                <a:gs pos="32000">
                  <a:sysClr val="windowText" lastClr="000000">
                    <a:alpha val="16000"/>
                  </a:sysClr>
                </a:gs>
                <a:gs pos="86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77169A1-10F1-499B-B86D-5684CC29EEFF}"/>
                </a:ext>
              </a:extLst>
            </p:cNvPr>
            <p:cNvSpPr/>
            <p:nvPr/>
          </p:nvSpPr>
          <p:spPr>
            <a:xfrm>
              <a:off x="7917763" y="4701456"/>
              <a:ext cx="908371" cy="908371"/>
            </a:xfrm>
            <a:prstGeom prst="ellipse">
              <a:avLst/>
            </a:prstGeom>
            <a:gradFill>
              <a:gsLst>
                <a:gs pos="28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D786A0E-05A4-4946-8A75-F10EECF9B81B}"/>
                </a:ext>
              </a:extLst>
            </p:cNvPr>
            <p:cNvGrpSpPr/>
            <p:nvPr/>
          </p:nvGrpSpPr>
          <p:grpSpPr>
            <a:xfrm flipH="1">
              <a:off x="7807890" y="4591585"/>
              <a:ext cx="1128117" cy="1128115"/>
              <a:chOff x="9461596" y="1229846"/>
              <a:chExt cx="1424118" cy="1424116"/>
            </a:xfrm>
          </p:grpSpPr>
          <p:sp>
            <p:nvSpPr>
              <p:cNvPr id="169" name="Oval 17">
                <a:extLst>
                  <a:ext uri="{FF2B5EF4-FFF2-40B4-BE49-F238E27FC236}">
                    <a16:creationId xmlns:a16="http://schemas.microsoft.com/office/drawing/2014/main" id="{E26A589E-3944-4BE7-A2FE-2ACB3D16B2C2}"/>
                  </a:ext>
                </a:extLst>
              </p:cNvPr>
              <p:cNvSpPr/>
              <p:nvPr/>
            </p:nvSpPr>
            <p:spPr>
              <a:xfrm>
                <a:off x="9461596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38100" cap="rnd" cmpd="sng" algn="ctr">
                <a:gradFill>
                  <a:gsLst>
                    <a:gs pos="0">
                      <a:srgbClr val="3831FE"/>
                    </a:gs>
                    <a:gs pos="100000">
                      <a:srgbClr val="CF00DF"/>
                    </a:gs>
                  </a:gsLst>
                  <a:lin ang="5400000" scaled="1"/>
                </a:gra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0" name="Oval 17">
                <a:extLst>
                  <a:ext uri="{FF2B5EF4-FFF2-40B4-BE49-F238E27FC236}">
                    <a16:creationId xmlns:a16="http://schemas.microsoft.com/office/drawing/2014/main" id="{882B720A-1408-4BCA-BC9E-FF7337D89C64}"/>
                  </a:ext>
                </a:extLst>
              </p:cNvPr>
              <p:cNvSpPr/>
              <p:nvPr/>
            </p:nvSpPr>
            <p:spPr>
              <a:xfrm flipH="1">
                <a:off x="10173655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63500" cap="rnd" cmpd="sng" algn="ctr">
                <a:gradFill>
                  <a:gsLst>
                    <a:gs pos="2000">
                      <a:srgbClr val="3831FE"/>
                    </a:gs>
                    <a:gs pos="100000">
                      <a:srgbClr val="CF00DF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FB7CAA7-B0D9-4096-B370-F0F83E75C2B2}"/>
                </a:ext>
              </a:extLst>
            </p:cNvPr>
            <p:cNvSpPr/>
            <p:nvPr/>
          </p:nvSpPr>
          <p:spPr>
            <a:xfrm rot="19813210">
              <a:off x="3502735" y="5076963"/>
              <a:ext cx="889907" cy="782224"/>
            </a:xfrm>
            <a:prstGeom prst="rect">
              <a:avLst/>
            </a:prstGeom>
            <a:gradFill flip="none" rotWithShape="1">
              <a:gsLst>
                <a:gs pos="32000">
                  <a:sysClr val="windowText" lastClr="000000">
                    <a:alpha val="16000"/>
                  </a:sysClr>
                </a:gs>
                <a:gs pos="86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1301977-973A-40C8-BB78-3116F2E81648}"/>
                </a:ext>
              </a:extLst>
            </p:cNvPr>
            <p:cNvSpPr/>
            <p:nvPr/>
          </p:nvSpPr>
          <p:spPr>
            <a:xfrm>
              <a:off x="3309706" y="4701456"/>
              <a:ext cx="908371" cy="908371"/>
            </a:xfrm>
            <a:prstGeom prst="ellipse">
              <a:avLst/>
            </a:prstGeom>
            <a:gradFill>
              <a:gsLst>
                <a:gs pos="28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8CC1706-DAD9-4700-AFF5-CB480FEC8E35}"/>
                </a:ext>
              </a:extLst>
            </p:cNvPr>
            <p:cNvGrpSpPr/>
            <p:nvPr/>
          </p:nvGrpSpPr>
          <p:grpSpPr>
            <a:xfrm flipH="1">
              <a:off x="3199833" y="4591585"/>
              <a:ext cx="1128117" cy="1128115"/>
              <a:chOff x="9461596" y="1229846"/>
              <a:chExt cx="1424118" cy="1424116"/>
            </a:xfrm>
          </p:grpSpPr>
          <p:sp>
            <p:nvSpPr>
              <p:cNvPr id="174" name="Oval 17">
                <a:extLst>
                  <a:ext uri="{FF2B5EF4-FFF2-40B4-BE49-F238E27FC236}">
                    <a16:creationId xmlns:a16="http://schemas.microsoft.com/office/drawing/2014/main" id="{C9F87B23-12D2-4782-8DF8-BCA75F15D882}"/>
                  </a:ext>
                </a:extLst>
              </p:cNvPr>
              <p:cNvSpPr/>
              <p:nvPr/>
            </p:nvSpPr>
            <p:spPr>
              <a:xfrm>
                <a:off x="9461596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38100" cap="rnd" cmpd="sng" algn="ctr">
                <a:gradFill>
                  <a:gsLst>
                    <a:gs pos="3000">
                      <a:srgbClr val="CF00DF"/>
                    </a:gs>
                    <a:gs pos="100000">
                      <a:srgbClr val="CF00DF"/>
                    </a:gs>
                  </a:gsLst>
                  <a:lin ang="5400000" scaled="1"/>
                </a:gra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5" name="Oval 17">
                <a:extLst>
                  <a:ext uri="{FF2B5EF4-FFF2-40B4-BE49-F238E27FC236}">
                    <a16:creationId xmlns:a16="http://schemas.microsoft.com/office/drawing/2014/main" id="{3E44E3E0-9087-487F-BC5B-842864A87D7D}"/>
                  </a:ext>
                </a:extLst>
              </p:cNvPr>
              <p:cNvSpPr/>
              <p:nvPr/>
            </p:nvSpPr>
            <p:spPr>
              <a:xfrm flipH="1">
                <a:off x="10173655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63500" cap="rnd" cmpd="sng" algn="ctr">
                <a:gradFill>
                  <a:gsLst>
                    <a:gs pos="0">
                      <a:srgbClr val="CF00DF"/>
                    </a:gs>
                    <a:gs pos="100000">
                      <a:srgbClr val="CF00DF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6753D7B-1A37-4165-BB38-BC0A3CEFCA21}"/>
                </a:ext>
              </a:extLst>
            </p:cNvPr>
            <p:cNvSpPr/>
            <p:nvPr/>
          </p:nvSpPr>
          <p:spPr>
            <a:xfrm>
              <a:off x="8304903" y="3302233"/>
              <a:ext cx="908371" cy="908371"/>
            </a:xfrm>
            <a:prstGeom prst="ellipse">
              <a:avLst/>
            </a:prstGeom>
            <a:gradFill>
              <a:gsLst>
                <a:gs pos="28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AA7FC27-26E9-40FB-85E7-3725F41D12FC}"/>
                </a:ext>
              </a:extLst>
            </p:cNvPr>
            <p:cNvGrpSpPr/>
            <p:nvPr/>
          </p:nvGrpSpPr>
          <p:grpSpPr>
            <a:xfrm flipH="1">
              <a:off x="8195030" y="3192362"/>
              <a:ext cx="1128117" cy="1128115"/>
              <a:chOff x="9461596" y="1229846"/>
              <a:chExt cx="1424118" cy="1424116"/>
            </a:xfrm>
          </p:grpSpPr>
          <p:sp>
            <p:nvSpPr>
              <p:cNvPr id="178" name="Oval 17">
                <a:extLst>
                  <a:ext uri="{FF2B5EF4-FFF2-40B4-BE49-F238E27FC236}">
                    <a16:creationId xmlns:a16="http://schemas.microsoft.com/office/drawing/2014/main" id="{7080CC9C-7BA1-4ED3-8852-437964D8F2CE}"/>
                  </a:ext>
                </a:extLst>
              </p:cNvPr>
              <p:cNvSpPr/>
              <p:nvPr/>
            </p:nvSpPr>
            <p:spPr>
              <a:xfrm>
                <a:off x="9461596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38100" cap="rnd" cmpd="sng" algn="ctr">
                <a:gradFill>
                  <a:gsLst>
                    <a:gs pos="0">
                      <a:srgbClr val="00B7EF"/>
                    </a:gs>
                    <a:gs pos="100000">
                      <a:srgbClr val="3831FE"/>
                    </a:gs>
                  </a:gsLst>
                  <a:lin ang="5400000" scaled="1"/>
                </a:gra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9" name="Oval 17">
                <a:extLst>
                  <a:ext uri="{FF2B5EF4-FFF2-40B4-BE49-F238E27FC236}">
                    <a16:creationId xmlns:a16="http://schemas.microsoft.com/office/drawing/2014/main" id="{E895302D-2EA3-4C42-AA8E-855C25B39CA2}"/>
                  </a:ext>
                </a:extLst>
              </p:cNvPr>
              <p:cNvSpPr/>
              <p:nvPr/>
            </p:nvSpPr>
            <p:spPr>
              <a:xfrm flipH="1">
                <a:off x="10173655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63500" cap="rnd" cmpd="sng" algn="ctr">
                <a:gradFill>
                  <a:gsLst>
                    <a:gs pos="0">
                      <a:srgbClr val="00B7EF"/>
                    </a:gs>
                    <a:gs pos="100000">
                      <a:srgbClr val="3831FE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6BF806C-5419-431B-B07B-B468BCD899DD}"/>
                </a:ext>
              </a:extLst>
            </p:cNvPr>
            <p:cNvSpPr/>
            <p:nvPr/>
          </p:nvSpPr>
          <p:spPr>
            <a:xfrm rot="19813210">
              <a:off x="3103887" y="3677740"/>
              <a:ext cx="889907" cy="782224"/>
            </a:xfrm>
            <a:prstGeom prst="rect">
              <a:avLst/>
            </a:prstGeom>
            <a:gradFill flip="none" rotWithShape="1">
              <a:gsLst>
                <a:gs pos="32000">
                  <a:sysClr val="windowText" lastClr="000000">
                    <a:alpha val="16000"/>
                  </a:sysClr>
                </a:gs>
                <a:gs pos="86000">
                  <a:sysClr val="window" lastClr="FFFFFF">
                    <a:lumMod val="95000"/>
                    <a:alpha val="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C77DC4F-93E6-41AD-A3E6-61036C048C17}"/>
                </a:ext>
              </a:extLst>
            </p:cNvPr>
            <p:cNvSpPr/>
            <p:nvPr/>
          </p:nvSpPr>
          <p:spPr>
            <a:xfrm>
              <a:off x="2910858" y="3302233"/>
              <a:ext cx="908371" cy="908371"/>
            </a:xfrm>
            <a:prstGeom prst="ellipse">
              <a:avLst/>
            </a:prstGeom>
            <a:gradFill>
              <a:gsLst>
                <a:gs pos="2800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135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285EAA5-6358-46BF-954B-C06701255C96}"/>
                </a:ext>
              </a:extLst>
            </p:cNvPr>
            <p:cNvGrpSpPr/>
            <p:nvPr/>
          </p:nvGrpSpPr>
          <p:grpSpPr>
            <a:xfrm flipH="1">
              <a:off x="2800985" y="3192362"/>
              <a:ext cx="1128117" cy="1128115"/>
              <a:chOff x="9461596" y="1229846"/>
              <a:chExt cx="1424118" cy="1424116"/>
            </a:xfrm>
          </p:grpSpPr>
          <p:sp>
            <p:nvSpPr>
              <p:cNvPr id="183" name="Oval 17">
                <a:extLst>
                  <a:ext uri="{FF2B5EF4-FFF2-40B4-BE49-F238E27FC236}">
                    <a16:creationId xmlns:a16="http://schemas.microsoft.com/office/drawing/2014/main" id="{45C0641D-33B8-4E56-A071-274C0BBC9ED8}"/>
                  </a:ext>
                </a:extLst>
              </p:cNvPr>
              <p:cNvSpPr/>
              <p:nvPr/>
            </p:nvSpPr>
            <p:spPr>
              <a:xfrm>
                <a:off x="9461596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38100" cap="rnd" cmpd="sng" algn="ctr">
                <a:gradFill>
                  <a:gsLst>
                    <a:gs pos="0">
                      <a:srgbClr val="FF0061"/>
                    </a:gs>
                    <a:gs pos="100000">
                      <a:srgbClr val="CF00DF"/>
                    </a:gs>
                  </a:gsLst>
                  <a:lin ang="5400000" scaled="1"/>
                </a:gra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4" name="Oval 17">
                <a:extLst>
                  <a:ext uri="{FF2B5EF4-FFF2-40B4-BE49-F238E27FC236}">
                    <a16:creationId xmlns:a16="http://schemas.microsoft.com/office/drawing/2014/main" id="{C8F225B6-A7EF-4FD1-A325-DFB3FAD9A1A7}"/>
                  </a:ext>
                </a:extLst>
              </p:cNvPr>
              <p:cNvSpPr/>
              <p:nvPr/>
            </p:nvSpPr>
            <p:spPr>
              <a:xfrm flipH="1">
                <a:off x="10173655" y="1229846"/>
                <a:ext cx="712059" cy="1424116"/>
              </a:xfrm>
              <a:custGeom>
                <a:avLst/>
                <a:gdLst>
                  <a:gd name="connsiteX0" fmla="*/ 0 w 1424118"/>
                  <a:gd name="connsiteY0" fmla="*/ 712058 h 1424116"/>
                  <a:gd name="connsiteX1" fmla="*/ 712059 w 1424118"/>
                  <a:gd name="connsiteY1" fmla="*/ 0 h 1424116"/>
                  <a:gd name="connsiteX2" fmla="*/ 1424118 w 1424118"/>
                  <a:gd name="connsiteY2" fmla="*/ 712058 h 1424116"/>
                  <a:gd name="connsiteX3" fmla="*/ 712059 w 1424118"/>
                  <a:gd name="connsiteY3" fmla="*/ 1424116 h 1424116"/>
                  <a:gd name="connsiteX4" fmla="*/ 0 w 1424118"/>
                  <a:gd name="connsiteY4" fmla="*/ 712058 h 1424116"/>
                  <a:gd name="connsiteX0" fmla="*/ 1424118 w 1515558"/>
                  <a:gd name="connsiteY0" fmla="*/ 712058 h 1424116"/>
                  <a:gd name="connsiteX1" fmla="*/ 712059 w 1515558"/>
                  <a:gd name="connsiteY1" fmla="*/ 1424116 h 1424116"/>
                  <a:gd name="connsiteX2" fmla="*/ 0 w 1515558"/>
                  <a:gd name="connsiteY2" fmla="*/ 712058 h 1424116"/>
                  <a:gd name="connsiteX3" fmla="*/ 712059 w 1515558"/>
                  <a:gd name="connsiteY3" fmla="*/ 0 h 1424116"/>
                  <a:gd name="connsiteX4" fmla="*/ 1515558 w 1515558"/>
                  <a:gd name="connsiteY4" fmla="*/ 803498 h 1424116"/>
                  <a:gd name="connsiteX0" fmla="*/ 1424118 w 1424118"/>
                  <a:gd name="connsiteY0" fmla="*/ 712058 h 1424116"/>
                  <a:gd name="connsiteX1" fmla="*/ 712059 w 1424118"/>
                  <a:gd name="connsiteY1" fmla="*/ 1424116 h 1424116"/>
                  <a:gd name="connsiteX2" fmla="*/ 0 w 1424118"/>
                  <a:gd name="connsiteY2" fmla="*/ 712058 h 1424116"/>
                  <a:gd name="connsiteX3" fmla="*/ 712059 w 1424118"/>
                  <a:gd name="connsiteY3" fmla="*/ 0 h 1424116"/>
                  <a:gd name="connsiteX0" fmla="*/ 712059 w 712059"/>
                  <a:gd name="connsiteY0" fmla="*/ 1424116 h 1424116"/>
                  <a:gd name="connsiteX1" fmla="*/ 0 w 712059"/>
                  <a:gd name="connsiteY1" fmla="*/ 712058 h 1424116"/>
                  <a:gd name="connsiteX2" fmla="*/ 712059 w 712059"/>
                  <a:gd name="connsiteY2" fmla="*/ 0 h 142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2059" h="1424116">
                    <a:moveTo>
                      <a:pt x="712059" y="1424116"/>
                    </a:moveTo>
                    <a:cubicBezTo>
                      <a:pt x="318800" y="1424116"/>
                      <a:pt x="0" y="1105317"/>
                      <a:pt x="0" y="712058"/>
                    </a:cubicBezTo>
                    <a:cubicBezTo>
                      <a:pt x="0" y="318799"/>
                      <a:pt x="318800" y="0"/>
                      <a:pt x="712059" y="0"/>
                    </a:cubicBezTo>
                  </a:path>
                </a:pathLst>
              </a:custGeom>
              <a:noFill/>
              <a:ln w="63500" cap="rnd" cmpd="sng" algn="ctr">
                <a:gradFill>
                  <a:gsLst>
                    <a:gs pos="2000">
                      <a:srgbClr val="FF0061"/>
                    </a:gs>
                    <a:gs pos="100000">
                      <a:srgbClr val="CF00DF"/>
                    </a:gs>
                  </a:gsLst>
                  <a:lin ang="5400000" scaled="1"/>
                </a:gra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6F344EA-5706-465E-99DE-0F6DA84FABDE}"/>
                </a:ext>
              </a:extLst>
            </p:cNvPr>
            <p:cNvGrpSpPr/>
            <p:nvPr/>
          </p:nvGrpSpPr>
          <p:grpSpPr>
            <a:xfrm>
              <a:off x="4764714" y="2439447"/>
              <a:ext cx="2570792" cy="2575535"/>
              <a:chOff x="118046" y="2107439"/>
              <a:chExt cx="3537330" cy="3543856"/>
            </a:xfrm>
          </p:grpSpPr>
          <p:sp>
            <p:nvSpPr>
              <p:cNvPr id="186" name="Freeform: Shape 76">
                <a:extLst>
                  <a:ext uri="{FF2B5EF4-FFF2-40B4-BE49-F238E27FC236}">
                    <a16:creationId xmlns:a16="http://schemas.microsoft.com/office/drawing/2014/main" id="{29AA1C0A-2F8D-4222-A07E-4D4FA332658F}"/>
                  </a:ext>
                </a:extLst>
              </p:cNvPr>
              <p:cNvSpPr/>
              <p:nvPr/>
            </p:nvSpPr>
            <p:spPr>
              <a:xfrm>
                <a:off x="118046" y="2107439"/>
                <a:ext cx="1774169" cy="3543856"/>
              </a:xfrm>
              <a:custGeom>
                <a:avLst/>
                <a:gdLst>
                  <a:gd name="connsiteX0" fmla="*/ 1771928 w 1774169"/>
                  <a:gd name="connsiteY0" fmla="*/ 0 h 3543856"/>
                  <a:gd name="connsiteX1" fmla="*/ 1774169 w 1774169"/>
                  <a:gd name="connsiteY1" fmla="*/ 113 h 3543856"/>
                  <a:gd name="connsiteX2" fmla="*/ 1774169 w 1774169"/>
                  <a:gd name="connsiteY2" fmla="*/ 143533 h 3543856"/>
                  <a:gd name="connsiteX3" fmla="*/ 1771928 w 1774169"/>
                  <a:gd name="connsiteY3" fmla="*/ 143420 h 3543856"/>
                  <a:gd name="connsiteX4" fmla="*/ 143420 w 1774169"/>
                  <a:gd name="connsiteY4" fmla="*/ 1771928 h 3543856"/>
                  <a:gd name="connsiteX5" fmla="*/ 1771928 w 1774169"/>
                  <a:gd name="connsiteY5" fmla="*/ 3400436 h 3543856"/>
                  <a:gd name="connsiteX6" fmla="*/ 1774169 w 1774169"/>
                  <a:gd name="connsiteY6" fmla="*/ 3400323 h 3543856"/>
                  <a:gd name="connsiteX7" fmla="*/ 1774169 w 1774169"/>
                  <a:gd name="connsiteY7" fmla="*/ 3543743 h 3543856"/>
                  <a:gd name="connsiteX8" fmla="*/ 1771928 w 1774169"/>
                  <a:gd name="connsiteY8" fmla="*/ 3543856 h 3543856"/>
                  <a:gd name="connsiteX9" fmla="*/ 0 w 1774169"/>
                  <a:gd name="connsiteY9" fmla="*/ 1771928 h 3543856"/>
                  <a:gd name="connsiteX10" fmla="*/ 1771928 w 1774169"/>
                  <a:gd name="connsiteY10" fmla="*/ 0 h 354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4169" h="3543856">
                    <a:moveTo>
                      <a:pt x="1771928" y="0"/>
                    </a:moveTo>
                    <a:lnTo>
                      <a:pt x="1774169" y="113"/>
                    </a:lnTo>
                    <a:lnTo>
                      <a:pt x="1774169" y="143533"/>
                    </a:lnTo>
                    <a:lnTo>
                      <a:pt x="1771928" y="143420"/>
                    </a:lnTo>
                    <a:cubicBezTo>
                      <a:pt x="872528" y="143420"/>
                      <a:pt x="143420" y="872528"/>
                      <a:pt x="143420" y="1771928"/>
                    </a:cubicBezTo>
                    <a:cubicBezTo>
                      <a:pt x="143420" y="2671328"/>
                      <a:pt x="872528" y="3400436"/>
                      <a:pt x="1771928" y="3400436"/>
                    </a:cubicBezTo>
                    <a:lnTo>
                      <a:pt x="1774169" y="3400323"/>
                    </a:lnTo>
                    <a:lnTo>
                      <a:pt x="1774169" y="3543743"/>
                    </a:lnTo>
                    <a:lnTo>
                      <a:pt x="1771928" y="3543856"/>
                    </a:lnTo>
                    <a:cubicBezTo>
                      <a:pt x="793319" y="3543856"/>
                      <a:pt x="0" y="2750537"/>
                      <a:pt x="0" y="1771928"/>
                    </a:cubicBezTo>
                    <a:cubicBezTo>
                      <a:pt x="0" y="793319"/>
                      <a:pt x="793319" y="0"/>
                      <a:pt x="1771928" y="0"/>
                    </a:cubicBezTo>
                    <a:close/>
                  </a:path>
                </a:pathLst>
              </a:custGeom>
              <a:gradFill flip="none" rotWithShape="1">
                <a:gsLst>
                  <a:gs pos="2721">
                    <a:srgbClr val="82EF7A"/>
                  </a:gs>
                  <a:gs pos="25000">
                    <a:srgbClr val="FF6400"/>
                  </a:gs>
                  <a:gs pos="88426">
                    <a:srgbClr val="CF00DF"/>
                  </a:gs>
                  <a:gs pos="49000">
                    <a:srgbClr val="FF0061"/>
                  </a:gs>
                  <a:gs pos="100000">
                    <a:srgbClr val="3831FE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77">
                <a:extLst>
                  <a:ext uri="{FF2B5EF4-FFF2-40B4-BE49-F238E27FC236}">
                    <a16:creationId xmlns:a16="http://schemas.microsoft.com/office/drawing/2014/main" id="{4E8E0654-D66D-4007-8C02-E3C46B10D6A9}"/>
                  </a:ext>
                </a:extLst>
              </p:cNvPr>
              <p:cNvSpPr/>
              <p:nvPr/>
            </p:nvSpPr>
            <p:spPr>
              <a:xfrm flipH="1">
                <a:off x="1881207" y="2107439"/>
                <a:ext cx="1774169" cy="3543856"/>
              </a:xfrm>
              <a:custGeom>
                <a:avLst/>
                <a:gdLst>
                  <a:gd name="connsiteX0" fmla="*/ 1771928 w 1774169"/>
                  <a:gd name="connsiteY0" fmla="*/ 0 h 3543856"/>
                  <a:gd name="connsiteX1" fmla="*/ 1774169 w 1774169"/>
                  <a:gd name="connsiteY1" fmla="*/ 113 h 3543856"/>
                  <a:gd name="connsiteX2" fmla="*/ 1774169 w 1774169"/>
                  <a:gd name="connsiteY2" fmla="*/ 143533 h 3543856"/>
                  <a:gd name="connsiteX3" fmla="*/ 1771928 w 1774169"/>
                  <a:gd name="connsiteY3" fmla="*/ 143420 h 3543856"/>
                  <a:gd name="connsiteX4" fmla="*/ 143420 w 1774169"/>
                  <a:gd name="connsiteY4" fmla="*/ 1771928 h 3543856"/>
                  <a:gd name="connsiteX5" fmla="*/ 1771928 w 1774169"/>
                  <a:gd name="connsiteY5" fmla="*/ 3400436 h 3543856"/>
                  <a:gd name="connsiteX6" fmla="*/ 1774169 w 1774169"/>
                  <a:gd name="connsiteY6" fmla="*/ 3400323 h 3543856"/>
                  <a:gd name="connsiteX7" fmla="*/ 1774169 w 1774169"/>
                  <a:gd name="connsiteY7" fmla="*/ 3543743 h 3543856"/>
                  <a:gd name="connsiteX8" fmla="*/ 1771928 w 1774169"/>
                  <a:gd name="connsiteY8" fmla="*/ 3543856 h 3543856"/>
                  <a:gd name="connsiteX9" fmla="*/ 0 w 1774169"/>
                  <a:gd name="connsiteY9" fmla="*/ 1771928 h 3543856"/>
                  <a:gd name="connsiteX10" fmla="*/ 1771928 w 1774169"/>
                  <a:gd name="connsiteY10" fmla="*/ 0 h 354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4169" h="3543856">
                    <a:moveTo>
                      <a:pt x="1771928" y="0"/>
                    </a:moveTo>
                    <a:lnTo>
                      <a:pt x="1774169" y="113"/>
                    </a:lnTo>
                    <a:lnTo>
                      <a:pt x="1774169" y="143533"/>
                    </a:lnTo>
                    <a:lnTo>
                      <a:pt x="1771928" y="143420"/>
                    </a:lnTo>
                    <a:cubicBezTo>
                      <a:pt x="872528" y="143420"/>
                      <a:pt x="143420" y="872528"/>
                      <a:pt x="143420" y="1771928"/>
                    </a:cubicBezTo>
                    <a:cubicBezTo>
                      <a:pt x="143420" y="2671328"/>
                      <a:pt x="872528" y="3400436"/>
                      <a:pt x="1771928" y="3400436"/>
                    </a:cubicBezTo>
                    <a:lnTo>
                      <a:pt x="1774169" y="3400323"/>
                    </a:lnTo>
                    <a:lnTo>
                      <a:pt x="1774169" y="3543743"/>
                    </a:lnTo>
                    <a:lnTo>
                      <a:pt x="1771928" y="3543856"/>
                    </a:lnTo>
                    <a:cubicBezTo>
                      <a:pt x="793319" y="3543856"/>
                      <a:pt x="0" y="2750537"/>
                      <a:pt x="0" y="1771928"/>
                    </a:cubicBezTo>
                    <a:cubicBezTo>
                      <a:pt x="0" y="793319"/>
                      <a:pt x="793319" y="0"/>
                      <a:pt x="1771928" y="0"/>
                    </a:cubicBezTo>
                    <a:close/>
                  </a:path>
                </a:pathLst>
              </a:custGeom>
              <a:gradFill>
                <a:gsLst>
                  <a:gs pos="2721">
                    <a:srgbClr val="82EF7A"/>
                  </a:gs>
                  <a:gs pos="25000">
                    <a:srgbClr val="82EF7A"/>
                  </a:gs>
                  <a:gs pos="88426">
                    <a:srgbClr val="3831FE"/>
                  </a:gs>
                  <a:gs pos="49000">
                    <a:srgbClr val="00B7EF"/>
                  </a:gs>
                  <a:gs pos="100000">
                    <a:srgbClr val="3831FE"/>
                  </a:gs>
                </a:gsLst>
                <a:lin ang="5400000" scaled="1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88" name="Freeform 5">
              <a:extLst>
                <a:ext uri="{FF2B5EF4-FFF2-40B4-BE49-F238E27FC236}">
                  <a16:creationId xmlns:a16="http://schemas.microsoft.com/office/drawing/2014/main" id="{97490E15-22E2-416E-95BD-AFA3453938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6764" y="4981883"/>
              <a:ext cx="194255" cy="347517"/>
            </a:xfrm>
            <a:custGeom>
              <a:avLst/>
              <a:gdLst>
                <a:gd name="T0" fmla="*/ 152 w 176"/>
                <a:gd name="T1" fmla="*/ 0 h 312"/>
                <a:gd name="T2" fmla="*/ 24 w 176"/>
                <a:gd name="T3" fmla="*/ 0 h 312"/>
                <a:gd name="T4" fmla="*/ 0 w 176"/>
                <a:gd name="T5" fmla="*/ 24 h 312"/>
                <a:gd name="T6" fmla="*/ 0 w 176"/>
                <a:gd name="T7" fmla="*/ 288 h 312"/>
                <a:gd name="T8" fmla="*/ 24 w 176"/>
                <a:gd name="T9" fmla="*/ 312 h 312"/>
                <a:gd name="T10" fmla="*/ 152 w 176"/>
                <a:gd name="T11" fmla="*/ 312 h 312"/>
                <a:gd name="T12" fmla="*/ 176 w 176"/>
                <a:gd name="T13" fmla="*/ 288 h 312"/>
                <a:gd name="T14" fmla="*/ 176 w 176"/>
                <a:gd name="T15" fmla="*/ 24 h 312"/>
                <a:gd name="T16" fmla="*/ 152 w 176"/>
                <a:gd name="T17" fmla="*/ 0 h 312"/>
                <a:gd name="T18" fmla="*/ 160 w 176"/>
                <a:gd name="T19" fmla="*/ 288 h 312"/>
                <a:gd name="T20" fmla="*/ 152 w 176"/>
                <a:gd name="T21" fmla="*/ 296 h 312"/>
                <a:gd name="T22" fmla="*/ 24 w 176"/>
                <a:gd name="T23" fmla="*/ 296 h 312"/>
                <a:gd name="T24" fmla="*/ 16 w 176"/>
                <a:gd name="T25" fmla="*/ 288 h 312"/>
                <a:gd name="T26" fmla="*/ 16 w 176"/>
                <a:gd name="T27" fmla="*/ 272 h 312"/>
                <a:gd name="T28" fmla="*/ 160 w 176"/>
                <a:gd name="T29" fmla="*/ 272 h 312"/>
                <a:gd name="T30" fmla="*/ 160 w 176"/>
                <a:gd name="T31" fmla="*/ 288 h 312"/>
                <a:gd name="T32" fmla="*/ 160 w 176"/>
                <a:gd name="T33" fmla="*/ 256 h 312"/>
                <a:gd name="T34" fmla="*/ 16 w 176"/>
                <a:gd name="T35" fmla="*/ 256 h 312"/>
                <a:gd name="T36" fmla="*/ 16 w 176"/>
                <a:gd name="T37" fmla="*/ 56 h 312"/>
                <a:gd name="T38" fmla="*/ 160 w 176"/>
                <a:gd name="T39" fmla="*/ 56 h 312"/>
                <a:gd name="T40" fmla="*/ 160 w 176"/>
                <a:gd name="T41" fmla="*/ 256 h 312"/>
                <a:gd name="T42" fmla="*/ 160 w 176"/>
                <a:gd name="T43" fmla="*/ 40 h 312"/>
                <a:gd name="T44" fmla="*/ 16 w 176"/>
                <a:gd name="T45" fmla="*/ 40 h 312"/>
                <a:gd name="T46" fmla="*/ 16 w 176"/>
                <a:gd name="T47" fmla="*/ 24 h 312"/>
                <a:gd name="T48" fmla="*/ 24 w 176"/>
                <a:gd name="T49" fmla="*/ 16 h 312"/>
                <a:gd name="T50" fmla="*/ 152 w 176"/>
                <a:gd name="T51" fmla="*/ 16 h 312"/>
                <a:gd name="T52" fmla="*/ 160 w 176"/>
                <a:gd name="T53" fmla="*/ 24 h 312"/>
                <a:gd name="T54" fmla="*/ 160 w 176"/>
                <a:gd name="T55" fmla="*/ 4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6" h="312">
                  <a:moveTo>
                    <a:pt x="15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01"/>
                    <a:pt x="11" y="312"/>
                    <a:pt x="24" y="312"/>
                  </a:cubicBezTo>
                  <a:cubicBezTo>
                    <a:pt x="152" y="312"/>
                    <a:pt x="152" y="312"/>
                    <a:pt x="152" y="312"/>
                  </a:cubicBezTo>
                  <a:cubicBezTo>
                    <a:pt x="165" y="312"/>
                    <a:pt x="176" y="301"/>
                    <a:pt x="176" y="288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6" y="11"/>
                    <a:pt x="165" y="0"/>
                    <a:pt x="152" y="0"/>
                  </a:cubicBezTo>
                  <a:close/>
                  <a:moveTo>
                    <a:pt x="160" y="288"/>
                  </a:moveTo>
                  <a:cubicBezTo>
                    <a:pt x="160" y="292"/>
                    <a:pt x="156" y="296"/>
                    <a:pt x="152" y="296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20" y="296"/>
                    <a:pt x="16" y="292"/>
                    <a:pt x="16" y="288"/>
                  </a:cubicBezTo>
                  <a:cubicBezTo>
                    <a:pt x="16" y="272"/>
                    <a:pt x="16" y="272"/>
                    <a:pt x="16" y="272"/>
                  </a:cubicBezTo>
                  <a:cubicBezTo>
                    <a:pt x="160" y="272"/>
                    <a:pt x="160" y="272"/>
                    <a:pt x="160" y="272"/>
                  </a:cubicBezTo>
                  <a:lnTo>
                    <a:pt x="160" y="288"/>
                  </a:lnTo>
                  <a:close/>
                  <a:moveTo>
                    <a:pt x="160" y="256"/>
                  </a:moveTo>
                  <a:cubicBezTo>
                    <a:pt x="16" y="256"/>
                    <a:pt x="16" y="256"/>
                    <a:pt x="16" y="2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0" y="256"/>
                  </a:lnTo>
                  <a:close/>
                  <a:moveTo>
                    <a:pt x="160" y="40"/>
                  </a:moveTo>
                  <a:cubicBezTo>
                    <a:pt x="16" y="40"/>
                    <a:pt x="16" y="40"/>
                    <a:pt x="16" y="4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6" y="16"/>
                    <a:pt x="160" y="20"/>
                    <a:pt x="160" y="24"/>
                  </a:cubicBezTo>
                  <a:lnTo>
                    <a:pt x="16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FAAB1FF3-FB1E-4AEB-B242-33AF08C47A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5490" y="2172999"/>
              <a:ext cx="336803" cy="340064"/>
            </a:xfrm>
            <a:custGeom>
              <a:avLst/>
              <a:gdLst>
                <a:gd name="T0" fmla="*/ 302 w 305"/>
                <a:gd name="T1" fmla="*/ 263 h 305"/>
                <a:gd name="T2" fmla="*/ 226 w 305"/>
                <a:gd name="T3" fmla="*/ 187 h 305"/>
                <a:gd name="T4" fmla="*/ 245 w 305"/>
                <a:gd name="T5" fmla="*/ 121 h 305"/>
                <a:gd name="T6" fmla="*/ 123 w 305"/>
                <a:gd name="T7" fmla="*/ 0 h 305"/>
                <a:gd name="T8" fmla="*/ 0 w 305"/>
                <a:gd name="T9" fmla="*/ 122 h 305"/>
                <a:gd name="T10" fmla="*/ 123 w 305"/>
                <a:gd name="T11" fmla="*/ 245 h 305"/>
                <a:gd name="T12" fmla="*/ 188 w 305"/>
                <a:gd name="T13" fmla="*/ 226 h 305"/>
                <a:gd name="T14" fmla="*/ 263 w 305"/>
                <a:gd name="T15" fmla="*/ 302 h 305"/>
                <a:gd name="T16" fmla="*/ 274 w 305"/>
                <a:gd name="T17" fmla="*/ 302 h 305"/>
                <a:gd name="T18" fmla="*/ 302 w 305"/>
                <a:gd name="T19" fmla="*/ 274 h 305"/>
                <a:gd name="T20" fmla="*/ 302 w 305"/>
                <a:gd name="T21" fmla="*/ 263 h 305"/>
                <a:gd name="T22" fmla="*/ 123 w 305"/>
                <a:gd name="T23" fmla="*/ 229 h 305"/>
                <a:gd name="T24" fmla="*/ 16 w 305"/>
                <a:gd name="T25" fmla="*/ 122 h 305"/>
                <a:gd name="T26" fmla="*/ 123 w 305"/>
                <a:gd name="T27" fmla="*/ 16 h 305"/>
                <a:gd name="T28" fmla="*/ 229 w 305"/>
                <a:gd name="T29" fmla="*/ 121 h 305"/>
                <a:gd name="T30" fmla="*/ 123 w 305"/>
                <a:gd name="T31" fmla="*/ 229 h 305"/>
                <a:gd name="T32" fmla="*/ 268 w 305"/>
                <a:gd name="T33" fmla="*/ 285 h 305"/>
                <a:gd name="T34" fmla="*/ 200 w 305"/>
                <a:gd name="T35" fmla="*/ 217 h 305"/>
                <a:gd name="T36" fmla="*/ 217 w 305"/>
                <a:gd name="T37" fmla="*/ 200 h 305"/>
                <a:gd name="T38" fmla="*/ 285 w 305"/>
                <a:gd name="T39" fmla="*/ 268 h 305"/>
                <a:gd name="T40" fmla="*/ 268 w 305"/>
                <a:gd name="T41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305">
                  <a:moveTo>
                    <a:pt x="302" y="263"/>
                  </a:moveTo>
                  <a:cubicBezTo>
                    <a:pt x="226" y="187"/>
                    <a:pt x="226" y="187"/>
                    <a:pt x="226" y="187"/>
                  </a:cubicBezTo>
                  <a:cubicBezTo>
                    <a:pt x="239" y="167"/>
                    <a:pt x="245" y="144"/>
                    <a:pt x="245" y="121"/>
                  </a:cubicBezTo>
                  <a:cubicBezTo>
                    <a:pt x="245" y="54"/>
                    <a:pt x="191" y="0"/>
                    <a:pt x="123" y="0"/>
                  </a:cubicBezTo>
                  <a:cubicBezTo>
                    <a:pt x="53" y="0"/>
                    <a:pt x="0" y="56"/>
                    <a:pt x="0" y="122"/>
                  </a:cubicBezTo>
                  <a:cubicBezTo>
                    <a:pt x="0" y="189"/>
                    <a:pt x="54" y="245"/>
                    <a:pt x="123" y="245"/>
                  </a:cubicBezTo>
                  <a:cubicBezTo>
                    <a:pt x="146" y="245"/>
                    <a:pt x="168" y="238"/>
                    <a:pt x="188" y="226"/>
                  </a:cubicBezTo>
                  <a:cubicBezTo>
                    <a:pt x="263" y="302"/>
                    <a:pt x="263" y="302"/>
                    <a:pt x="263" y="302"/>
                  </a:cubicBezTo>
                  <a:cubicBezTo>
                    <a:pt x="266" y="305"/>
                    <a:pt x="271" y="305"/>
                    <a:pt x="274" y="302"/>
                  </a:cubicBezTo>
                  <a:cubicBezTo>
                    <a:pt x="302" y="274"/>
                    <a:pt x="302" y="274"/>
                    <a:pt x="302" y="274"/>
                  </a:cubicBezTo>
                  <a:cubicBezTo>
                    <a:pt x="305" y="271"/>
                    <a:pt x="305" y="266"/>
                    <a:pt x="302" y="263"/>
                  </a:cubicBezTo>
                  <a:close/>
                  <a:moveTo>
                    <a:pt x="123" y="229"/>
                  </a:moveTo>
                  <a:cubicBezTo>
                    <a:pt x="63" y="229"/>
                    <a:pt x="16" y="180"/>
                    <a:pt x="16" y="122"/>
                  </a:cubicBezTo>
                  <a:cubicBezTo>
                    <a:pt x="16" y="64"/>
                    <a:pt x="62" y="16"/>
                    <a:pt x="123" y="16"/>
                  </a:cubicBezTo>
                  <a:cubicBezTo>
                    <a:pt x="183" y="16"/>
                    <a:pt x="228" y="62"/>
                    <a:pt x="229" y="121"/>
                  </a:cubicBezTo>
                  <a:cubicBezTo>
                    <a:pt x="229" y="183"/>
                    <a:pt x="180" y="229"/>
                    <a:pt x="123" y="229"/>
                  </a:cubicBezTo>
                  <a:close/>
                  <a:moveTo>
                    <a:pt x="268" y="285"/>
                  </a:moveTo>
                  <a:cubicBezTo>
                    <a:pt x="200" y="217"/>
                    <a:pt x="200" y="217"/>
                    <a:pt x="200" y="217"/>
                  </a:cubicBezTo>
                  <a:cubicBezTo>
                    <a:pt x="203" y="215"/>
                    <a:pt x="214" y="204"/>
                    <a:pt x="217" y="200"/>
                  </a:cubicBezTo>
                  <a:cubicBezTo>
                    <a:pt x="285" y="268"/>
                    <a:pt x="285" y="268"/>
                    <a:pt x="285" y="268"/>
                  </a:cubicBezTo>
                  <a:lnTo>
                    <a:pt x="268" y="28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DBE5FE48-B509-4734-B53B-643883CA3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7240" y="3564648"/>
              <a:ext cx="353573" cy="392238"/>
            </a:xfrm>
            <a:custGeom>
              <a:avLst/>
              <a:gdLst>
                <a:gd name="T0" fmla="*/ 260 w 320"/>
                <a:gd name="T1" fmla="*/ 232 h 352"/>
                <a:gd name="T2" fmla="*/ 213 w 320"/>
                <a:gd name="T3" fmla="*/ 255 h 352"/>
                <a:gd name="T4" fmla="*/ 116 w 320"/>
                <a:gd name="T5" fmla="*/ 199 h 352"/>
                <a:gd name="T6" fmla="*/ 116 w 320"/>
                <a:gd name="T7" fmla="*/ 153 h 352"/>
                <a:gd name="T8" fmla="*/ 213 w 320"/>
                <a:gd name="T9" fmla="*/ 96 h 352"/>
                <a:gd name="T10" fmla="*/ 260 w 320"/>
                <a:gd name="T11" fmla="*/ 120 h 352"/>
                <a:gd name="T12" fmla="*/ 320 w 320"/>
                <a:gd name="T13" fmla="*/ 60 h 352"/>
                <a:gd name="T14" fmla="*/ 260 w 320"/>
                <a:gd name="T15" fmla="*/ 0 h 352"/>
                <a:gd name="T16" fmla="*/ 200 w 320"/>
                <a:gd name="T17" fmla="*/ 60 h 352"/>
                <a:gd name="T18" fmla="*/ 204 w 320"/>
                <a:gd name="T19" fmla="*/ 82 h 352"/>
                <a:gd name="T20" fmla="*/ 107 w 320"/>
                <a:gd name="T21" fmla="*/ 139 h 352"/>
                <a:gd name="T22" fmla="*/ 60 w 320"/>
                <a:gd name="T23" fmla="*/ 116 h 352"/>
                <a:gd name="T24" fmla="*/ 0 w 320"/>
                <a:gd name="T25" fmla="*/ 176 h 352"/>
                <a:gd name="T26" fmla="*/ 60 w 320"/>
                <a:gd name="T27" fmla="*/ 236 h 352"/>
                <a:gd name="T28" fmla="*/ 107 w 320"/>
                <a:gd name="T29" fmla="*/ 213 h 352"/>
                <a:gd name="T30" fmla="*/ 204 w 320"/>
                <a:gd name="T31" fmla="*/ 269 h 352"/>
                <a:gd name="T32" fmla="*/ 200 w 320"/>
                <a:gd name="T33" fmla="*/ 292 h 352"/>
                <a:gd name="T34" fmla="*/ 260 w 320"/>
                <a:gd name="T35" fmla="*/ 352 h 352"/>
                <a:gd name="T36" fmla="*/ 320 w 320"/>
                <a:gd name="T37" fmla="*/ 292 h 352"/>
                <a:gd name="T38" fmla="*/ 260 w 320"/>
                <a:gd name="T39" fmla="*/ 232 h 352"/>
                <a:gd name="T40" fmla="*/ 260 w 320"/>
                <a:gd name="T41" fmla="*/ 16 h 352"/>
                <a:gd name="T42" fmla="*/ 304 w 320"/>
                <a:gd name="T43" fmla="*/ 60 h 352"/>
                <a:gd name="T44" fmla="*/ 260 w 320"/>
                <a:gd name="T45" fmla="*/ 104 h 352"/>
                <a:gd name="T46" fmla="*/ 216 w 320"/>
                <a:gd name="T47" fmla="*/ 60 h 352"/>
                <a:gd name="T48" fmla="*/ 260 w 320"/>
                <a:gd name="T49" fmla="*/ 16 h 352"/>
                <a:gd name="T50" fmla="*/ 60 w 320"/>
                <a:gd name="T51" fmla="*/ 220 h 352"/>
                <a:gd name="T52" fmla="*/ 16 w 320"/>
                <a:gd name="T53" fmla="*/ 176 h 352"/>
                <a:gd name="T54" fmla="*/ 60 w 320"/>
                <a:gd name="T55" fmla="*/ 132 h 352"/>
                <a:gd name="T56" fmla="*/ 104 w 320"/>
                <a:gd name="T57" fmla="*/ 176 h 352"/>
                <a:gd name="T58" fmla="*/ 60 w 320"/>
                <a:gd name="T59" fmla="*/ 220 h 352"/>
                <a:gd name="T60" fmla="*/ 260 w 320"/>
                <a:gd name="T61" fmla="*/ 336 h 352"/>
                <a:gd name="T62" fmla="*/ 216 w 320"/>
                <a:gd name="T63" fmla="*/ 292 h 352"/>
                <a:gd name="T64" fmla="*/ 260 w 320"/>
                <a:gd name="T65" fmla="*/ 248 h 352"/>
                <a:gd name="T66" fmla="*/ 304 w 320"/>
                <a:gd name="T67" fmla="*/ 292 h 352"/>
                <a:gd name="T68" fmla="*/ 260 w 320"/>
                <a:gd name="T69" fmla="*/ 33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352">
                  <a:moveTo>
                    <a:pt x="260" y="232"/>
                  </a:moveTo>
                  <a:cubicBezTo>
                    <a:pt x="241" y="232"/>
                    <a:pt x="224" y="241"/>
                    <a:pt x="213" y="255"/>
                  </a:cubicBezTo>
                  <a:cubicBezTo>
                    <a:pt x="116" y="199"/>
                    <a:pt x="116" y="199"/>
                    <a:pt x="116" y="199"/>
                  </a:cubicBezTo>
                  <a:cubicBezTo>
                    <a:pt x="122" y="184"/>
                    <a:pt x="122" y="168"/>
                    <a:pt x="116" y="153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24" y="110"/>
                    <a:pt x="241" y="120"/>
                    <a:pt x="260" y="120"/>
                  </a:cubicBezTo>
                  <a:cubicBezTo>
                    <a:pt x="293" y="120"/>
                    <a:pt x="320" y="93"/>
                    <a:pt x="320" y="60"/>
                  </a:cubicBezTo>
                  <a:cubicBezTo>
                    <a:pt x="320" y="26"/>
                    <a:pt x="293" y="0"/>
                    <a:pt x="260" y="0"/>
                  </a:cubicBezTo>
                  <a:cubicBezTo>
                    <a:pt x="227" y="0"/>
                    <a:pt x="200" y="26"/>
                    <a:pt x="200" y="60"/>
                  </a:cubicBezTo>
                  <a:cubicBezTo>
                    <a:pt x="200" y="68"/>
                    <a:pt x="202" y="76"/>
                    <a:pt x="204" y="82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96" y="125"/>
                    <a:pt x="79" y="116"/>
                    <a:pt x="60" y="116"/>
                  </a:cubicBezTo>
                  <a:cubicBezTo>
                    <a:pt x="27" y="116"/>
                    <a:pt x="0" y="143"/>
                    <a:pt x="0" y="176"/>
                  </a:cubicBezTo>
                  <a:cubicBezTo>
                    <a:pt x="0" y="209"/>
                    <a:pt x="27" y="236"/>
                    <a:pt x="60" y="236"/>
                  </a:cubicBezTo>
                  <a:cubicBezTo>
                    <a:pt x="79" y="236"/>
                    <a:pt x="96" y="227"/>
                    <a:pt x="107" y="213"/>
                  </a:cubicBezTo>
                  <a:cubicBezTo>
                    <a:pt x="204" y="269"/>
                    <a:pt x="204" y="269"/>
                    <a:pt x="204" y="269"/>
                  </a:cubicBezTo>
                  <a:cubicBezTo>
                    <a:pt x="202" y="276"/>
                    <a:pt x="200" y="284"/>
                    <a:pt x="200" y="292"/>
                  </a:cubicBezTo>
                  <a:cubicBezTo>
                    <a:pt x="200" y="325"/>
                    <a:pt x="227" y="352"/>
                    <a:pt x="260" y="352"/>
                  </a:cubicBezTo>
                  <a:cubicBezTo>
                    <a:pt x="293" y="352"/>
                    <a:pt x="320" y="325"/>
                    <a:pt x="320" y="292"/>
                  </a:cubicBezTo>
                  <a:cubicBezTo>
                    <a:pt x="320" y="259"/>
                    <a:pt x="293" y="232"/>
                    <a:pt x="260" y="232"/>
                  </a:cubicBezTo>
                  <a:close/>
                  <a:moveTo>
                    <a:pt x="260" y="16"/>
                  </a:moveTo>
                  <a:cubicBezTo>
                    <a:pt x="284" y="16"/>
                    <a:pt x="304" y="36"/>
                    <a:pt x="304" y="60"/>
                  </a:cubicBezTo>
                  <a:cubicBezTo>
                    <a:pt x="304" y="84"/>
                    <a:pt x="284" y="104"/>
                    <a:pt x="260" y="104"/>
                  </a:cubicBezTo>
                  <a:cubicBezTo>
                    <a:pt x="236" y="104"/>
                    <a:pt x="216" y="84"/>
                    <a:pt x="216" y="60"/>
                  </a:cubicBezTo>
                  <a:cubicBezTo>
                    <a:pt x="216" y="36"/>
                    <a:pt x="236" y="16"/>
                    <a:pt x="260" y="16"/>
                  </a:cubicBezTo>
                  <a:close/>
                  <a:moveTo>
                    <a:pt x="60" y="220"/>
                  </a:moveTo>
                  <a:cubicBezTo>
                    <a:pt x="36" y="220"/>
                    <a:pt x="16" y="200"/>
                    <a:pt x="16" y="176"/>
                  </a:cubicBezTo>
                  <a:cubicBezTo>
                    <a:pt x="16" y="152"/>
                    <a:pt x="36" y="132"/>
                    <a:pt x="60" y="132"/>
                  </a:cubicBezTo>
                  <a:cubicBezTo>
                    <a:pt x="84" y="132"/>
                    <a:pt x="104" y="152"/>
                    <a:pt x="104" y="176"/>
                  </a:cubicBezTo>
                  <a:cubicBezTo>
                    <a:pt x="104" y="200"/>
                    <a:pt x="84" y="220"/>
                    <a:pt x="60" y="220"/>
                  </a:cubicBezTo>
                  <a:close/>
                  <a:moveTo>
                    <a:pt x="260" y="336"/>
                  </a:moveTo>
                  <a:cubicBezTo>
                    <a:pt x="236" y="336"/>
                    <a:pt x="216" y="316"/>
                    <a:pt x="216" y="292"/>
                  </a:cubicBezTo>
                  <a:cubicBezTo>
                    <a:pt x="216" y="268"/>
                    <a:pt x="236" y="248"/>
                    <a:pt x="260" y="248"/>
                  </a:cubicBezTo>
                  <a:cubicBezTo>
                    <a:pt x="284" y="248"/>
                    <a:pt x="304" y="268"/>
                    <a:pt x="304" y="292"/>
                  </a:cubicBezTo>
                  <a:cubicBezTo>
                    <a:pt x="304" y="316"/>
                    <a:pt x="284" y="336"/>
                    <a:pt x="260" y="336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691144C4-5BA8-4E88-B0C9-A52746B7FC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0920" y="3604787"/>
              <a:ext cx="336337" cy="303263"/>
            </a:xfrm>
            <a:custGeom>
              <a:avLst/>
              <a:gdLst>
                <a:gd name="T0" fmla="*/ 296 w 304"/>
                <a:gd name="T1" fmla="*/ 64 h 272"/>
                <a:gd name="T2" fmla="*/ 224 w 304"/>
                <a:gd name="T3" fmla="*/ 64 h 272"/>
                <a:gd name="T4" fmla="*/ 152 w 304"/>
                <a:gd name="T5" fmla="*/ 0 h 272"/>
                <a:gd name="T6" fmla="*/ 80 w 304"/>
                <a:gd name="T7" fmla="*/ 64 h 272"/>
                <a:gd name="T8" fmla="*/ 8 w 304"/>
                <a:gd name="T9" fmla="*/ 64 h 272"/>
                <a:gd name="T10" fmla="*/ 0 w 304"/>
                <a:gd name="T11" fmla="*/ 72 h 272"/>
                <a:gd name="T12" fmla="*/ 0 w 304"/>
                <a:gd name="T13" fmla="*/ 264 h 272"/>
                <a:gd name="T14" fmla="*/ 8 w 304"/>
                <a:gd name="T15" fmla="*/ 272 h 272"/>
                <a:gd name="T16" fmla="*/ 296 w 304"/>
                <a:gd name="T17" fmla="*/ 272 h 272"/>
                <a:gd name="T18" fmla="*/ 304 w 304"/>
                <a:gd name="T19" fmla="*/ 264 h 272"/>
                <a:gd name="T20" fmla="*/ 304 w 304"/>
                <a:gd name="T21" fmla="*/ 72 h 272"/>
                <a:gd name="T22" fmla="*/ 296 w 304"/>
                <a:gd name="T23" fmla="*/ 64 h 272"/>
                <a:gd name="T24" fmla="*/ 216 w 304"/>
                <a:gd name="T25" fmla="*/ 120 h 272"/>
                <a:gd name="T26" fmla="*/ 224 w 304"/>
                <a:gd name="T27" fmla="*/ 128 h 272"/>
                <a:gd name="T28" fmla="*/ 216 w 304"/>
                <a:gd name="T29" fmla="*/ 136 h 272"/>
                <a:gd name="T30" fmla="*/ 208 w 304"/>
                <a:gd name="T31" fmla="*/ 128 h 272"/>
                <a:gd name="T32" fmla="*/ 216 w 304"/>
                <a:gd name="T33" fmla="*/ 120 h 272"/>
                <a:gd name="T34" fmla="*/ 152 w 304"/>
                <a:gd name="T35" fmla="*/ 16 h 272"/>
                <a:gd name="T36" fmla="*/ 207 w 304"/>
                <a:gd name="T37" fmla="*/ 64 h 272"/>
                <a:gd name="T38" fmla="*/ 97 w 304"/>
                <a:gd name="T39" fmla="*/ 64 h 272"/>
                <a:gd name="T40" fmla="*/ 152 w 304"/>
                <a:gd name="T41" fmla="*/ 16 h 272"/>
                <a:gd name="T42" fmla="*/ 88 w 304"/>
                <a:gd name="T43" fmla="*/ 120 h 272"/>
                <a:gd name="T44" fmla="*/ 96 w 304"/>
                <a:gd name="T45" fmla="*/ 128 h 272"/>
                <a:gd name="T46" fmla="*/ 88 w 304"/>
                <a:gd name="T47" fmla="*/ 136 h 272"/>
                <a:gd name="T48" fmla="*/ 80 w 304"/>
                <a:gd name="T49" fmla="*/ 128 h 272"/>
                <a:gd name="T50" fmla="*/ 88 w 304"/>
                <a:gd name="T51" fmla="*/ 120 h 272"/>
                <a:gd name="T52" fmla="*/ 288 w 304"/>
                <a:gd name="T53" fmla="*/ 256 h 272"/>
                <a:gd name="T54" fmla="*/ 16 w 304"/>
                <a:gd name="T55" fmla="*/ 256 h 272"/>
                <a:gd name="T56" fmla="*/ 16 w 304"/>
                <a:gd name="T57" fmla="*/ 80 h 272"/>
                <a:gd name="T58" fmla="*/ 80 w 304"/>
                <a:gd name="T59" fmla="*/ 80 h 272"/>
                <a:gd name="T60" fmla="*/ 80 w 304"/>
                <a:gd name="T61" fmla="*/ 105 h 272"/>
                <a:gd name="T62" fmla="*/ 64 w 304"/>
                <a:gd name="T63" fmla="*/ 128 h 272"/>
                <a:gd name="T64" fmla="*/ 88 w 304"/>
                <a:gd name="T65" fmla="*/ 152 h 272"/>
                <a:gd name="T66" fmla="*/ 112 w 304"/>
                <a:gd name="T67" fmla="*/ 128 h 272"/>
                <a:gd name="T68" fmla="*/ 96 w 304"/>
                <a:gd name="T69" fmla="*/ 105 h 272"/>
                <a:gd name="T70" fmla="*/ 96 w 304"/>
                <a:gd name="T71" fmla="*/ 80 h 272"/>
                <a:gd name="T72" fmla="*/ 208 w 304"/>
                <a:gd name="T73" fmla="*/ 80 h 272"/>
                <a:gd name="T74" fmla="*/ 208 w 304"/>
                <a:gd name="T75" fmla="*/ 105 h 272"/>
                <a:gd name="T76" fmla="*/ 192 w 304"/>
                <a:gd name="T77" fmla="*/ 128 h 272"/>
                <a:gd name="T78" fmla="*/ 216 w 304"/>
                <a:gd name="T79" fmla="*/ 152 h 272"/>
                <a:gd name="T80" fmla="*/ 240 w 304"/>
                <a:gd name="T81" fmla="*/ 128 h 272"/>
                <a:gd name="T82" fmla="*/ 224 w 304"/>
                <a:gd name="T83" fmla="*/ 105 h 272"/>
                <a:gd name="T84" fmla="*/ 224 w 304"/>
                <a:gd name="T85" fmla="*/ 80 h 272"/>
                <a:gd name="T86" fmla="*/ 288 w 304"/>
                <a:gd name="T87" fmla="*/ 80 h 272"/>
                <a:gd name="T88" fmla="*/ 288 w 304"/>
                <a:gd name="T89" fmla="*/ 25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2">
                  <a:moveTo>
                    <a:pt x="296" y="64"/>
                  </a:moveTo>
                  <a:cubicBezTo>
                    <a:pt x="224" y="64"/>
                    <a:pt x="224" y="64"/>
                    <a:pt x="224" y="64"/>
                  </a:cubicBezTo>
                  <a:cubicBezTo>
                    <a:pt x="220" y="28"/>
                    <a:pt x="189" y="0"/>
                    <a:pt x="152" y="0"/>
                  </a:cubicBezTo>
                  <a:cubicBezTo>
                    <a:pt x="115" y="0"/>
                    <a:pt x="84" y="28"/>
                    <a:pt x="80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4" y="64"/>
                    <a:pt x="0" y="68"/>
                    <a:pt x="0" y="7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8"/>
                    <a:pt x="4" y="272"/>
                    <a:pt x="8" y="272"/>
                  </a:cubicBezTo>
                  <a:cubicBezTo>
                    <a:pt x="296" y="272"/>
                    <a:pt x="296" y="272"/>
                    <a:pt x="296" y="272"/>
                  </a:cubicBezTo>
                  <a:cubicBezTo>
                    <a:pt x="300" y="272"/>
                    <a:pt x="304" y="268"/>
                    <a:pt x="304" y="264"/>
                  </a:cubicBezTo>
                  <a:cubicBezTo>
                    <a:pt x="304" y="72"/>
                    <a:pt x="304" y="72"/>
                    <a:pt x="304" y="72"/>
                  </a:cubicBezTo>
                  <a:cubicBezTo>
                    <a:pt x="304" y="68"/>
                    <a:pt x="300" y="64"/>
                    <a:pt x="296" y="64"/>
                  </a:cubicBezTo>
                  <a:close/>
                  <a:moveTo>
                    <a:pt x="216" y="120"/>
                  </a:moveTo>
                  <a:cubicBezTo>
                    <a:pt x="220" y="120"/>
                    <a:pt x="224" y="124"/>
                    <a:pt x="224" y="128"/>
                  </a:cubicBezTo>
                  <a:cubicBezTo>
                    <a:pt x="224" y="132"/>
                    <a:pt x="220" y="136"/>
                    <a:pt x="216" y="136"/>
                  </a:cubicBezTo>
                  <a:cubicBezTo>
                    <a:pt x="212" y="136"/>
                    <a:pt x="208" y="132"/>
                    <a:pt x="208" y="128"/>
                  </a:cubicBezTo>
                  <a:cubicBezTo>
                    <a:pt x="208" y="124"/>
                    <a:pt x="212" y="120"/>
                    <a:pt x="216" y="120"/>
                  </a:cubicBezTo>
                  <a:close/>
                  <a:moveTo>
                    <a:pt x="152" y="16"/>
                  </a:moveTo>
                  <a:cubicBezTo>
                    <a:pt x="180" y="16"/>
                    <a:pt x="204" y="37"/>
                    <a:pt x="207" y="64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100" y="37"/>
                    <a:pt x="124" y="16"/>
                    <a:pt x="152" y="16"/>
                  </a:cubicBezTo>
                  <a:close/>
                  <a:moveTo>
                    <a:pt x="88" y="120"/>
                  </a:moveTo>
                  <a:cubicBezTo>
                    <a:pt x="92" y="120"/>
                    <a:pt x="96" y="124"/>
                    <a:pt x="96" y="128"/>
                  </a:cubicBezTo>
                  <a:cubicBezTo>
                    <a:pt x="96" y="132"/>
                    <a:pt x="92" y="136"/>
                    <a:pt x="88" y="136"/>
                  </a:cubicBezTo>
                  <a:cubicBezTo>
                    <a:pt x="84" y="136"/>
                    <a:pt x="80" y="132"/>
                    <a:pt x="80" y="128"/>
                  </a:cubicBezTo>
                  <a:cubicBezTo>
                    <a:pt x="80" y="124"/>
                    <a:pt x="84" y="120"/>
                    <a:pt x="88" y="120"/>
                  </a:cubicBezTo>
                  <a:close/>
                  <a:moveTo>
                    <a:pt x="288" y="256"/>
                  </a:moveTo>
                  <a:cubicBezTo>
                    <a:pt x="16" y="256"/>
                    <a:pt x="16" y="256"/>
                    <a:pt x="16" y="256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105"/>
                    <a:pt x="80" y="105"/>
                    <a:pt x="80" y="105"/>
                  </a:cubicBezTo>
                  <a:cubicBezTo>
                    <a:pt x="71" y="108"/>
                    <a:pt x="64" y="117"/>
                    <a:pt x="64" y="128"/>
                  </a:cubicBezTo>
                  <a:cubicBezTo>
                    <a:pt x="64" y="141"/>
                    <a:pt x="75" y="152"/>
                    <a:pt x="88" y="152"/>
                  </a:cubicBezTo>
                  <a:cubicBezTo>
                    <a:pt x="101" y="152"/>
                    <a:pt x="112" y="141"/>
                    <a:pt x="112" y="128"/>
                  </a:cubicBezTo>
                  <a:cubicBezTo>
                    <a:pt x="112" y="118"/>
                    <a:pt x="105" y="109"/>
                    <a:pt x="96" y="105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208" y="80"/>
                    <a:pt x="208" y="80"/>
                    <a:pt x="208" y="80"/>
                  </a:cubicBezTo>
                  <a:cubicBezTo>
                    <a:pt x="208" y="105"/>
                    <a:pt x="208" y="105"/>
                    <a:pt x="208" y="105"/>
                  </a:cubicBezTo>
                  <a:cubicBezTo>
                    <a:pt x="199" y="108"/>
                    <a:pt x="192" y="117"/>
                    <a:pt x="192" y="128"/>
                  </a:cubicBezTo>
                  <a:cubicBezTo>
                    <a:pt x="192" y="141"/>
                    <a:pt x="203" y="152"/>
                    <a:pt x="216" y="152"/>
                  </a:cubicBezTo>
                  <a:cubicBezTo>
                    <a:pt x="229" y="152"/>
                    <a:pt x="240" y="141"/>
                    <a:pt x="240" y="128"/>
                  </a:cubicBezTo>
                  <a:cubicBezTo>
                    <a:pt x="240" y="118"/>
                    <a:pt x="233" y="109"/>
                    <a:pt x="224" y="105"/>
                  </a:cubicBezTo>
                  <a:cubicBezTo>
                    <a:pt x="224" y="80"/>
                    <a:pt x="224" y="80"/>
                    <a:pt x="224" y="80"/>
                  </a:cubicBezTo>
                  <a:cubicBezTo>
                    <a:pt x="288" y="80"/>
                    <a:pt x="288" y="80"/>
                    <a:pt x="288" y="80"/>
                  </a:cubicBezTo>
                  <a:lnTo>
                    <a:pt x="288" y="2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16A507D3-040C-4600-8549-E19BDC12C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2631" y="2169273"/>
              <a:ext cx="318635" cy="347517"/>
            </a:xfrm>
            <a:custGeom>
              <a:avLst/>
              <a:gdLst>
                <a:gd name="T0" fmla="*/ 181 w 288"/>
                <a:gd name="T1" fmla="*/ 165 h 312"/>
                <a:gd name="T2" fmla="*/ 224 w 288"/>
                <a:gd name="T3" fmla="*/ 88 h 312"/>
                <a:gd name="T4" fmla="*/ 144 w 288"/>
                <a:gd name="T5" fmla="*/ 0 h 312"/>
                <a:gd name="T6" fmla="*/ 64 w 288"/>
                <a:gd name="T7" fmla="*/ 88 h 312"/>
                <a:gd name="T8" fmla="*/ 107 w 288"/>
                <a:gd name="T9" fmla="*/ 165 h 312"/>
                <a:gd name="T10" fmla="*/ 0 w 288"/>
                <a:gd name="T11" fmla="*/ 304 h 312"/>
                <a:gd name="T12" fmla="*/ 8 w 288"/>
                <a:gd name="T13" fmla="*/ 312 h 312"/>
                <a:gd name="T14" fmla="*/ 280 w 288"/>
                <a:gd name="T15" fmla="*/ 312 h 312"/>
                <a:gd name="T16" fmla="*/ 288 w 288"/>
                <a:gd name="T17" fmla="*/ 304 h 312"/>
                <a:gd name="T18" fmla="*/ 181 w 288"/>
                <a:gd name="T19" fmla="*/ 165 h 312"/>
                <a:gd name="T20" fmla="*/ 80 w 288"/>
                <a:gd name="T21" fmla="*/ 88 h 312"/>
                <a:gd name="T22" fmla="*/ 144 w 288"/>
                <a:gd name="T23" fmla="*/ 16 h 312"/>
                <a:gd name="T24" fmla="*/ 208 w 288"/>
                <a:gd name="T25" fmla="*/ 88 h 312"/>
                <a:gd name="T26" fmla="*/ 144 w 288"/>
                <a:gd name="T27" fmla="*/ 160 h 312"/>
                <a:gd name="T28" fmla="*/ 80 w 288"/>
                <a:gd name="T29" fmla="*/ 88 h 312"/>
                <a:gd name="T30" fmla="*/ 16 w 288"/>
                <a:gd name="T31" fmla="*/ 296 h 312"/>
                <a:gd name="T32" fmla="*/ 144 w 288"/>
                <a:gd name="T33" fmla="*/ 176 h 312"/>
                <a:gd name="T34" fmla="*/ 272 w 288"/>
                <a:gd name="T35" fmla="*/ 296 h 312"/>
                <a:gd name="T36" fmla="*/ 16 w 288"/>
                <a:gd name="T37" fmla="*/ 29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312">
                  <a:moveTo>
                    <a:pt x="181" y="165"/>
                  </a:moveTo>
                  <a:cubicBezTo>
                    <a:pt x="207" y="149"/>
                    <a:pt x="224" y="117"/>
                    <a:pt x="224" y="88"/>
                  </a:cubicBezTo>
                  <a:cubicBezTo>
                    <a:pt x="224" y="46"/>
                    <a:pt x="190" y="0"/>
                    <a:pt x="144" y="0"/>
                  </a:cubicBezTo>
                  <a:cubicBezTo>
                    <a:pt x="98" y="0"/>
                    <a:pt x="64" y="46"/>
                    <a:pt x="64" y="88"/>
                  </a:cubicBezTo>
                  <a:cubicBezTo>
                    <a:pt x="64" y="117"/>
                    <a:pt x="81" y="149"/>
                    <a:pt x="107" y="165"/>
                  </a:cubicBezTo>
                  <a:cubicBezTo>
                    <a:pt x="45" y="181"/>
                    <a:pt x="0" y="238"/>
                    <a:pt x="0" y="304"/>
                  </a:cubicBezTo>
                  <a:cubicBezTo>
                    <a:pt x="0" y="308"/>
                    <a:pt x="4" y="312"/>
                    <a:pt x="8" y="312"/>
                  </a:cubicBezTo>
                  <a:cubicBezTo>
                    <a:pt x="280" y="312"/>
                    <a:pt x="280" y="312"/>
                    <a:pt x="280" y="312"/>
                  </a:cubicBezTo>
                  <a:cubicBezTo>
                    <a:pt x="284" y="312"/>
                    <a:pt x="288" y="308"/>
                    <a:pt x="288" y="304"/>
                  </a:cubicBezTo>
                  <a:cubicBezTo>
                    <a:pt x="288" y="238"/>
                    <a:pt x="243" y="181"/>
                    <a:pt x="181" y="165"/>
                  </a:cubicBezTo>
                  <a:close/>
                  <a:moveTo>
                    <a:pt x="80" y="88"/>
                  </a:moveTo>
                  <a:cubicBezTo>
                    <a:pt x="80" y="47"/>
                    <a:pt x="114" y="16"/>
                    <a:pt x="144" y="16"/>
                  </a:cubicBezTo>
                  <a:cubicBezTo>
                    <a:pt x="174" y="16"/>
                    <a:pt x="208" y="47"/>
                    <a:pt x="208" y="88"/>
                  </a:cubicBezTo>
                  <a:cubicBezTo>
                    <a:pt x="208" y="129"/>
                    <a:pt x="174" y="160"/>
                    <a:pt x="144" y="160"/>
                  </a:cubicBezTo>
                  <a:cubicBezTo>
                    <a:pt x="114" y="160"/>
                    <a:pt x="80" y="129"/>
                    <a:pt x="80" y="88"/>
                  </a:cubicBezTo>
                  <a:close/>
                  <a:moveTo>
                    <a:pt x="16" y="296"/>
                  </a:moveTo>
                  <a:cubicBezTo>
                    <a:pt x="20" y="229"/>
                    <a:pt x="76" y="176"/>
                    <a:pt x="144" y="176"/>
                  </a:cubicBezTo>
                  <a:cubicBezTo>
                    <a:pt x="212" y="176"/>
                    <a:pt x="268" y="229"/>
                    <a:pt x="272" y="296"/>
                  </a:cubicBezTo>
                  <a:lnTo>
                    <a:pt x="16" y="2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12">
              <a:extLst>
                <a:ext uri="{FF2B5EF4-FFF2-40B4-BE49-F238E27FC236}">
                  <a16:creationId xmlns:a16="http://schemas.microsoft.com/office/drawing/2014/main" id="{A4A0FA0C-E3BF-440A-9B9F-759026BC5A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8035" y="4967907"/>
              <a:ext cx="247827" cy="375468"/>
            </a:xfrm>
            <a:custGeom>
              <a:avLst/>
              <a:gdLst>
                <a:gd name="T0" fmla="*/ 112 w 224"/>
                <a:gd name="T1" fmla="*/ 0 h 337"/>
                <a:gd name="T2" fmla="*/ 0 w 224"/>
                <a:gd name="T3" fmla="*/ 111 h 337"/>
                <a:gd name="T4" fmla="*/ 107 w 224"/>
                <a:gd name="T5" fmla="*/ 334 h 337"/>
                <a:gd name="T6" fmla="*/ 117 w 224"/>
                <a:gd name="T7" fmla="*/ 334 h 337"/>
                <a:gd name="T8" fmla="*/ 224 w 224"/>
                <a:gd name="T9" fmla="*/ 111 h 337"/>
                <a:gd name="T10" fmla="*/ 112 w 224"/>
                <a:gd name="T11" fmla="*/ 0 h 337"/>
                <a:gd name="T12" fmla="*/ 112 w 224"/>
                <a:gd name="T13" fmla="*/ 317 h 337"/>
                <a:gd name="T14" fmla="*/ 16 w 224"/>
                <a:gd name="T15" fmla="*/ 111 h 337"/>
                <a:gd name="T16" fmla="*/ 112 w 224"/>
                <a:gd name="T17" fmla="*/ 16 h 337"/>
                <a:gd name="T18" fmla="*/ 208 w 224"/>
                <a:gd name="T19" fmla="*/ 111 h 337"/>
                <a:gd name="T20" fmla="*/ 112 w 224"/>
                <a:gd name="T21" fmla="*/ 317 h 337"/>
                <a:gd name="T22" fmla="*/ 112 w 224"/>
                <a:gd name="T23" fmla="*/ 48 h 337"/>
                <a:gd name="T24" fmla="*/ 48 w 224"/>
                <a:gd name="T25" fmla="*/ 112 h 337"/>
                <a:gd name="T26" fmla="*/ 112 w 224"/>
                <a:gd name="T27" fmla="*/ 176 h 337"/>
                <a:gd name="T28" fmla="*/ 176 w 224"/>
                <a:gd name="T29" fmla="*/ 112 h 337"/>
                <a:gd name="T30" fmla="*/ 112 w 224"/>
                <a:gd name="T31" fmla="*/ 48 h 337"/>
                <a:gd name="T32" fmla="*/ 112 w 224"/>
                <a:gd name="T33" fmla="*/ 160 h 337"/>
                <a:gd name="T34" fmla="*/ 64 w 224"/>
                <a:gd name="T35" fmla="*/ 112 h 337"/>
                <a:gd name="T36" fmla="*/ 112 w 224"/>
                <a:gd name="T37" fmla="*/ 64 h 337"/>
                <a:gd name="T38" fmla="*/ 160 w 224"/>
                <a:gd name="T39" fmla="*/ 112 h 337"/>
                <a:gd name="T40" fmla="*/ 112 w 224"/>
                <a:gd name="T41" fmla="*/ 16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4" h="337">
                  <a:moveTo>
                    <a:pt x="112" y="0"/>
                  </a:moveTo>
                  <a:cubicBezTo>
                    <a:pt x="50" y="0"/>
                    <a:pt x="0" y="50"/>
                    <a:pt x="0" y="111"/>
                  </a:cubicBezTo>
                  <a:cubicBezTo>
                    <a:pt x="0" y="241"/>
                    <a:pt x="102" y="330"/>
                    <a:pt x="107" y="334"/>
                  </a:cubicBezTo>
                  <a:cubicBezTo>
                    <a:pt x="110" y="337"/>
                    <a:pt x="114" y="337"/>
                    <a:pt x="117" y="334"/>
                  </a:cubicBezTo>
                  <a:cubicBezTo>
                    <a:pt x="122" y="330"/>
                    <a:pt x="224" y="241"/>
                    <a:pt x="224" y="111"/>
                  </a:cubicBezTo>
                  <a:cubicBezTo>
                    <a:pt x="224" y="50"/>
                    <a:pt x="174" y="0"/>
                    <a:pt x="112" y="0"/>
                  </a:cubicBezTo>
                  <a:close/>
                  <a:moveTo>
                    <a:pt x="112" y="317"/>
                  </a:moveTo>
                  <a:cubicBezTo>
                    <a:pt x="91" y="297"/>
                    <a:pt x="16" y="217"/>
                    <a:pt x="16" y="111"/>
                  </a:cubicBezTo>
                  <a:cubicBezTo>
                    <a:pt x="16" y="58"/>
                    <a:pt x="59" y="16"/>
                    <a:pt x="112" y="16"/>
                  </a:cubicBezTo>
                  <a:cubicBezTo>
                    <a:pt x="165" y="16"/>
                    <a:pt x="208" y="58"/>
                    <a:pt x="208" y="111"/>
                  </a:cubicBezTo>
                  <a:cubicBezTo>
                    <a:pt x="208" y="217"/>
                    <a:pt x="133" y="297"/>
                    <a:pt x="112" y="317"/>
                  </a:cubicBezTo>
                  <a:close/>
                  <a:moveTo>
                    <a:pt x="112" y="48"/>
                  </a:moveTo>
                  <a:cubicBezTo>
                    <a:pt x="77" y="48"/>
                    <a:pt x="48" y="77"/>
                    <a:pt x="48" y="112"/>
                  </a:cubicBezTo>
                  <a:cubicBezTo>
                    <a:pt x="48" y="147"/>
                    <a:pt x="77" y="176"/>
                    <a:pt x="112" y="176"/>
                  </a:cubicBezTo>
                  <a:cubicBezTo>
                    <a:pt x="147" y="176"/>
                    <a:pt x="176" y="147"/>
                    <a:pt x="176" y="112"/>
                  </a:cubicBezTo>
                  <a:cubicBezTo>
                    <a:pt x="176" y="77"/>
                    <a:pt x="147" y="48"/>
                    <a:pt x="112" y="48"/>
                  </a:cubicBezTo>
                  <a:close/>
                  <a:moveTo>
                    <a:pt x="112" y="160"/>
                  </a:moveTo>
                  <a:cubicBezTo>
                    <a:pt x="86" y="160"/>
                    <a:pt x="64" y="138"/>
                    <a:pt x="64" y="112"/>
                  </a:cubicBezTo>
                  <a:cubicBezTo>
                    <a:pt x="64" y="86"/>
                    <a:pt x="86" y="64"/>
                    <a:pt x="112" y="64"/>
                  </a:cubicBezTo>
                  <a:cubicBezTo>
                    <a:pt x="138" y="64"/>
                    <a:pt x="160" y="86"/>
                    <a:pt x="160" y="112"/>
                  </a:cubicBezTo>
                  <a:cubicBezTo>
                    <a:pt x="160" y="138"/>
                    <a:pt x="138" y="160"/>
                    <a:pt x="112" y="16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8A560F8-029B-4EEA-BE8A-C41A39FB8041}"/>
                </a:ext>
              </a:extLst>
            </p:cNvPr>
            <p:cNvSpPr txBox="1"/>
            <p:nvPr/>
          </p:nvSpPr>
          <p:spPr>
            <a:xfrm>
              <a:off x="5435388" y="3084569"/>
              <a:ext cx="1270211" cy="12874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4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Arial Black" panose="020B0A04020102020204" pitchFamily="34" charset="0"/>
                </a:rPr>
                <a:t>Edit Text Here</a:t>
              </a:r>
              <a:endParaRPr lang="en-IN" sz="1400" b="1" dirty="0">
                <a:solidFill>
                  <a:prstClr val="black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743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400"/>
      </a:accent1>
      <a:accent2>
        <a:srgbClr val="FF0061"/>
      </a:accent2>
      <a:accent3>
        <a:srgbClr val="CF00DF"/>
      </a:accent3>
      <a:accent4>
        <a:srgbClr val="3831FE"/>
      </a:accent4>
      <a:accent5>
        <a:srgbClr val="00B7EF"/>
      </a:accent5>
      <a:accent6>
        <a:srgbClr val="82EF7A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5623</TotalTime>
  <Words>448</Words>
  <Application>Microsoft Office PowerPoint</Application>
  <PresentationFormat>Custom</PresentationFormat>
  <Paragraphs>113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Segoe UI</vt:lpstr>
      <vt:lpstr>Office Theme</vt:lpstr>
      <vt:lpstr>2_Office Theme</vt:lpstr>
      <vt:lpstr>6-Item Creative Diagram Template</vt:lpstr>
      <vt:lpstr>6-Item Creative Diagram Template</vt:lpstr>
      <vt:lpstr>6-Item Creative Diagram Template</vt:lpstr>
      <vt:lpstr>6-Item Creative Diagram Template</vt:lpstr>
      <vt:lpstr>6-Item Creative Diagram Template</vt:lpstr>
      <vt:lpstr>6-Item Creative Diagram Template</vt:lpstr>
      <vt:lpstr>6-Item Creative Diagram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PowerPoint Template Diagram</dc:title>
  <dc:creator>Julian</dc:creator>
  <cp:lastModifiedBy>Fatima H</cp:lastModifiedBy>
  <cp:revision>109</cp:revision>
  <dcterms:created xsi:type="dcterms:W3CDTF">2013-09-12T13:05:01Z</dcterms:created>
  <dcterms:modified xsi:type="dcterms:W3CDTF">2021-08-06T14:57:26Z</dcterms:modified>
</cp:coreProperties>
</file>