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70" r:id="rId1"/>
    <p:sldMasterId id="2147483984" r:id="rId2"/>
  </p:sldMasterIdLst>
  <p:notesMasterIdLst>
    <p:notesMasterId r:id="rId12"/>
  </p:notesMasterIdLst>
  <p:sldIdLst>
    <p:sldId id="3338" r:id="rId3"/>
    <p:sldId id="3351" r:id="rId4"/>
    <p:sldId id="3331" r:id="rId5"/>
    <p:sldId id="3343" r:id="rId6"/>
    <p:sldId id="3339" r:id="rId7"/>
    <p:sldId id="3348" r:id="rId8"/>
    <p:sldId id="3346" r:id="rId9"/>
    <p:sldId id="3352" r:id="rId10"/>
    <p:sldId id="268" r:id="rId1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pos="14374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4" autoAdjust="0"/>
    <p:restoredTop sz="88693" autoAdjust="0"/>
  </p:normalViewPr>
  <p:slideViewPr>
    <p:cSldViewPr snapToGrid="0" snapToObjects="1">
      <p:cViewPr varScale="1">
        <p:scale>
          <a:sx n="39" d="100"/>
          <a:sy n="39" d="100"/>
        </p:scale>
        <p:origin x="1032" y="77"/>
      </p:cViewPr>
      <p:guideLst>
        <p:guide pos="958"/>
        <p:guide orient="horz" pos="8160"/>
        <p:guide pos="14374"/>
        <p:guide orient="horz" pos="4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12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8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7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2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508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6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2" y="3200409"/>
            <a:ext cx="10766796" cy="9051926"/>
          </a:xfrm>
        </p:spPr>
        <p:txBody>
          <a:bodyPr/>
          <a:lstStyle>
            <a:lvl1pPr>
              <a:defRPr sz="7398"/>
            </a:lvl1pPr>
            <a:lvl2pPr>
              <a:defRPr sz="6398"/>
            </a:lvl2pPr>
            <a:lvl3pPr>
              <a:defRPr sz="5398"/>
            </a:lvl3pPr>
            <a:lvl4pPr>
              <a:defRPr sz="4798"/>
            </a:lvl4pPr>
            <a:lvl5pPr>
              <a:defRPr sz="4798"/>
            </a:lvl5pPr>
            <a:lvl6pPr>
              <a:defRPr sz="4798"/>
            </a:lvl6pPr>
            <a:lvl7pPr>
              <a:defRPr sz="4798"/>
            </a:lvl7pPr>
            <a:lvl8pPr>
              <a:defRPr sz="4798"/>
            </a:lvl8pPr>
            <a:lvl9pPr>
              <a:defRPr sz="4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1972" y="3200409"/>
            <a:ext cx="10766796" cy="9051926"/>
          </a:xfrm>
        </p:spPr>
        <p:txBody>
          <a:bodyPr/>
          <a:lstStyle>
            <a:lvl1pPr>
              <a:defRPr sz="7398"/>
            </a:lvl1pPr>
            <a:lvl2pPr>
              <a:defRPr sz="6398"/>
            </a:lvl2pPr>
            <a:lvl3pPr>
              <a:defRPr sz="5398"/>
            </a:lvl3pPr>
            <a:lvl4pPr>
              <a:defRPr sz="4798"/>
            </a:lvl4pPr>
            <a:lvl5pPr>
              <a:defRPr sz="4798"/>
            </a:lvl5pPr>
            <a:lvl6pPr>
              <a:defRPr sz="4798"/>
            </a:lvl6pPr>
            <a:lvl7pPr>
              <a:defRPr sz="4798"/>
            </a:lvl7pPr>
            <a:lvl8pPr>
              <a:defRPr sz="4798"/>
            </a:lvl8pPr>
            <a:lvl9pPr>
              <a:defRPr sz="47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3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4" y="3070233"/>
            <a:ext cx="10771028" cy="1279526"/>
          </a:xfrm>
        </p:spPr>
        <p:txBody>
          <a:bodyPr anchor="b"/>
          <a:lstStyle>
            <a:lvl1pPr marL="0" indent="0">
              <a:buNone/>
              <a:defRPr sz="6398" b="1"/>
            </a:lvl1pPr>
            <a:lvl2pPr marL="1218620" indent="0">
              <a:buNone/>
              <a:defRPr sz="5398" b="1"/>
            </a:lvl2pPr>
            <a:lvl3pPr marL="2437242" indent="0">
              <a:buNone/>
              <a:defRPr sz="4798" b="1"/>
            </a:lvl3pPr>
            <a:lvl4pPr marL="3655862" indent="0">
              <a:buNone/>
              <a:defRPr sz="4198" b="1"/>
            </a:lvl4pPr>
            <a:lvl5pPr marL="4874484" indent="0">
              <a:buNone/>
              <a:defRPr sz="4198" b="1"/>
            </a:lvl5pPr>
            <a:lvl6pPr marL="6093106" indent="0">
              <a:buNone/>
              <a:defRPr sz="4198" b="1"/>
            </a:lvl6pPr>
            <a:lvl7pPr marL="7311726" indent="0">
              <a:buNone/>
              <a:defRPr sz="4198" b="1"/>
            </a:lvl7pPr>
            <a:lvl8pPr marL="8530346" indent="0">
              <a:buNone/>
              <a:defRPr sz="4198" b="1"/>
            </a:lvl8pPr>
            <a:lvl9pPr marL="9748968" indent="0">
              <a:buNone/>
              <a:defRPr sz="4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4" y="4349750"/>
            <a:ext cx="10771028" cy="7902576"/>
          </a:xfrm>
        </p:spPr>
        <p:txBody>
          <a:bodyPr/>
          <a:lstStyle>
            <a:lvl1pPr>
              <a:defRPr sz="6398"/>
            </a:lvl1pPr>
            <a:lvl2pPr>
              <a:defRPr sz="5398"/>
            </a:lvl2pPr>
            <a:lvl3pPr>
              <a:defRPr sz="4798"/>
            </a:lvl3pPr>
            <a:lvl4pPr>
              <a:defRPr sz="4198"/>
            </a:lvl4pPr>
            <a:lvl5pPr>
              <a:defRPr sz="4198"/>
            </a:lvl5pPr>
            <a:lvl6pPr>
              <a:defRPr sz="4198"/>
            </a:lvl6pPr>
            <a:lvl7pPr>
              <a:defRPr sz="4198"/>
            </a:lvl7pPr>
            <a:lvl8pPr>
              <a:defRPr sz="4198"/>
            </a:lvl8pPr>
            <a:lvl9pPr>
              <a:defRPr sz="4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3512" y="3070233"/>
            <a:ext cx="10775260" cy="1279526"/>
          </a:xfrm>
        </p:spPr>
        <p:txBody>
          <a:bodyPr anchor="b"/>
          <a:lstStyle>
            <a:lvl1pPr marL="0" indent="0">
              <a:buNone/>
              <a:defRPr sz="6398" b="1"/>
            </a:lvl1pPr>
            <a:lvl2pPr marL="1218620" indent="0">
              <a:buNone/>
              <a:defRPr sz="5398" b="1"/>
            </a:lvl2pPr>
            <a:lvl3pPr marL="2437242" indent="0">
              <a:buNone/>
              <a:defRPr sz="4798" b="1"/>
            </a:lvl3pPr>
            <a:lvl4pPr marL="3655862" indent="0">
              <a:buNone/>
              <a:defRPr sz="4198" b="1"/>
            </a:lvl4pPr>
            <a:lvl5pPr marL="4874484" indent="0">
              <a:buNone/>
              <a:defRPr sz="4198" b="1"/>
            </a:lvl5pPr>
            <a:lvl6pPr marL="6093106" indent="0">
              <a:buNone/>
              <a:defRPr sz="4198" b="1"/>
            </a:lvl6pPr>
            <a:lvl7pPr marL="7311726" indent="0">
              <a:buNone/>
              <a:defRPr sz="4198" b="1"/>
            </a:lvl7pPr>
            <a:lvl8pPr marL="8530346" indent="0">
              <a:buNone/>
              <a:defRPr sz="4198" b="1"/>
            </a:lvl8pPr>
            <a:lvl9pPr marL="9748968" indent="0">
              <a:buNone/>
              <a:defRPr sz="41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3512" y="4349750"/>
            <a:ext cx="10775260" cy="7902576"/>
          </a:xfrm>
        </p:spPr>
        <p:txBody>
          <a:bodyPr/>
          <a:lstStyle>
            <a:lvl1pPr>
              <a:defRPr sz="6398"/>
            </a:lvl1pPr>
            <a:lvl2pPr>
              <a:defRPr sz="5398"/>
            </a:lvl2pPr>
            <a:lvl3pPr>
              <a:defRPr sz="4798"/>
            </a:lvl3pPr>
            <a:lvl4pPr>
              <a:defRPr sz="4198"/>
            </a:lvl4pPr>
            <a:lvl5pPr>
              <a:defRPr sz="4198"/>
            </a:lvl5pPr>
            <a:lvl6pPr>
              <a:defRPr sz="4198"/>
            </a:lvl6pPr>
            <a:lvl7pPr>
              <a:defRPr sz="4198"/>
            </a:lvl7pPr>
            <a:lvl8pPr>
              <a:defRPr sz="4198"/>
            </a:lvl8pPr>
            <a:lvl9pPr>
              <a:defRPr sz="41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6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71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44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64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5954" y="953344"/>
            <a:ext cx="2992180" cy="299218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3998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624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5" y="2"/>
            <a:ext cx="5733242" cy="7866112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3598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15501197" y="3051393"/>
            <a:ext cx="8876458" cy="10664614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3598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844328" y="3927674"/>
            <a:ext cx="2371412" cy="2371412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24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71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9" y="546105"/>
            <a:ext cx="8020078" cy="2324102"/>
          </a:xfrm>
        </p:spPr>
        <p:txBody>
          <a:bodyPr anchor="b"/>
          <a:lstStyle>
            <a:lvl1pPr algn="l">
              <a:defRPr sz="53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984" y="546111"/>
            <a:ext cx="13627784" cy="11706226"/>
          </a:xfrm>
        </p:spPr>
        <p:txBody>
          <a:bodyPr/>
          <a:lstStyle>
            <a:lvl1pPr>
              <a:defRPr sz="8598"/>
            </a:lvl1pPr>
            <a:lvl2pPr>
              <a:defRPr sz="7398"/>
            </a:lvl2pPr>
            <a:lvl3pPr>
              <a:defRPr sz="6398"/>
            </a:lvl3pPr>
            <a:lvl4pPr>
              <a:defRPr sz="5398"/>
            </a:lvl4pPr>
            <a:lvl5pPr>
              <a:defRPr sz="5398"/>
            </a:lvl5pPr>
            <a:lvl6pPr>
              <a:defRPr sz="5398"/>
            </a:lvl6pPr>
            <a:lvl7pPr>
              <a:defRPr sz="5398"/>
            </a:lvl7pPr>
            <a:lvl8pPr>
              <a:defRPr sz="5398"/>
            </a:lvl8pPr>
            <a:lvl9pPr>
              <a:defRPr sz="5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9" y="2870207"/>
            <a:ext cx="8020078" cy="9382126"/>
          </a:xfrm>
        </p:spPr>
        <p:txBody>
          <a:bodyPr/>
          <a:lstStyle>
            <a:lvl1pPr marL="0" indent="0">
              <a:buNone/>
              <a:defRPr sz="3798"/>
            </a:lvl1pPr>
            <a:lvl2pPr marL="1218620" indent="0">
              <a:buNone/>
              <a:defRPr sz="3200"/>
            </a:lvl2pPr>
            <a:lvl3pPr marL="2437242" indent="0">
              <a:buNone/>
              <a:defRPr sz="2600"/>
            </a:lvl3pPr>
            <a:lvl4pPr marL="3655862" indent="0">
              <a:buNone/>
              <a:defRPr sz="2400"/>
            </a:lvl4pPr>
            <a:lvl5pPr marL="4874484" indent="0">
              <a:buNone/>
              <a:defRPr sz="2400"/>
            </a:lvl5pPr>
            <a:lvl6pPr marL="6093106" indent="0">
              <a:buNone/>
              <a:defRPr sz="2400"/>
            </a:lvl6pPr>
            <a:lvl7pPr marL="7311726" indent="0">
              <a:buNone/>
              <a:defRPr sz="2400"/>
            </a:lvl7pPr>
            <a:lvl8pPr marL="8530346" indent="0">
              <a:buNone/>
              <a:defRPr sz="2400"/>
            </a:lvl8pPr>
            <a:lvl9pPr marL="974896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77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95" y="9601207"/>
            <a:ext cx="14626590" cy="1133478"/>
          </a:xfrm>
        </p:spPr>
        <p:txBody>
          <a:bodyPr anchor="b"/>
          <a:lstStyle>
            <a:lvl1pPr algn="l">
              <a:defRPr sz="53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8195" y="1225550"/>
            <a:ext cx="14626590" cy="8229600"/>
          </a:xfrm>
        </p:spPr>
        <p:txBody>
          <a:bodyPr/>
          <a:lstStyle>
            <a:lvl1pPr marL="0" indent="0">
              <a:buNone/>
              <a:defRPr sz="8598"/>
            </a:lvl1pPr>
            <a:lvl2pPr marL="1218620" indent="0">
              <a:buNone/>
              <a:defRPr sz="7398"/>
            </a:lvl2pPr>
            <a:lvl3pPr marL="2437242" indent="0">
              <a:buNone/>
              <a:defRPr sz="6398"/>
            </a:lvl3pPr>
            <a:lvl4pPr marL="3655862" indent="0">
              <a:buNone/>
              <a:defRPr sz="5398"/>
            </a:lvl4pPr>
            <a:lvl5pPr marL="4874484" indent="0">
              <a:buNone/>
              <a:defRPr sz="5398"/>
            </a:lvl5pPr>
            <a:lvl6pPr marL="6093106" indent="0">
              <a:buNone/>
              <a:defRPr sz="5398"/>
            </a:lvl6pPr>
            <a:lvl7pPr marL="7311726" indent="0">
              <a:buNone/>
              <a:defRPr sz="5398"/>
            </a:lvl7pPr>
            <a:lvl8pPr marL="8530346" indent="0">
              <a:buNone/>
              <a:defRPr sz="5398"/>
            </a:lvl8pPr>
            <a:lvl9pPr marL="9748968" indent="0">
              <a:buNone/>
              <a:defRPr sz="53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8195" y="10734683"/>
            <a:ext cx="14626590" cy="1609726"/>
          </a:xfrm>
        </p:spPr>
        <p:txBody>
          <a:bodyPr/>
          <a:lstStyle>
            <a:lvl1pPr marL="0" indent="0">
              <a:buNone/>
              <a:defRPr sz="3798"/>
            </a:lvl1pPr>
            <a:lvl2pPr marL="1218620" indent="0">
              <a:buNone/>
              <a:defRPr sz="3200"/>
            </a:lvl2pPr>
            <a:lvl3pPr marL="2437242" indent="0">
              <a:buNone/>
              <a:defRPr sz="2600"/>
            </a:lvl3pPr>
            <a:lvl4pPr marL="3655862" indent="0">
              <a:buNone/>
              <a:defRPr sz="2400"/>
            </a:lvl4pPr>
            <a:lvl5pPr marL="4874484" indent="0">
              <a:buNone/>
              <a:defRPr sz="2400"/>
            </a:lvl5pPr>
            <a:lvl6pPr marL="6093106" indent="0">
              <a:buNone/>
              <a:defRPr sz="2400"/>
            </a:lvl6pPr>
            <a:lvl7pPr marL="7311726" indent="0">
              <a:buNone/>
              <a:defRPr sz="2400"/>
            </a:lvl7pPr>
            <a:lvl8pPr marL="8530346" indent="0">
              <a:buNone/>
              <a:defRPr sz="2400"/>
            </a:lvl8pPr>
            <a:lvl9pPr marL="9748968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574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751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3796" y="549285"/>
            <a:ext cx="5484972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49285"/>
            <a:ext cx="1604862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87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8106033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884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35668" y="5741273"/>
            <a:ext cx="11861356" cy="1422162"/>
          </a:xfrm>
        </p:spPr>
        <p:txBody>
          <a:bodyPr>
            <a:normAutofit/>
          </a:bodyPr>
          <a:lstStyle>
            <a:lvl1pPr algn="ctr">
              <a:defRPr sz="71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9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34832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35668" y="5741267"/>
            <a:ext cx="11861356" cy="142216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2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4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AA4A241-EDF5-4185-9491-1FA3410A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46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9" y="7774234"/>
            <a:ext cx="20721002" cy="1221640"/>
          </a:xfrm>
        </p:spPr>
        <p:txBody>
          <a:bodyPr/>
          <a:lstStyle>
            <a:lvl1pPr algn="ctr">
              <a:defRPr lang="en-US" sz="7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3295" y="8798040"/>
            <a:ext cx="20773746" cy="1528880"/>
          </a:xfrm>
        </p:spPr>
        <p:txBody>
          <a:bodyPr>
            <a:normAutofit/>
          </a:bodyPr>
          <a:lstStyle>
            <a:lvl1pPr marL="0" indent="0" algn="ctr">
              <a:buNone/>
              <a:defRPr lang="en-US" sz="47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7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57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4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2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1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29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48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0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73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69" y="8813809"/>
            <a:ext cx="20721002" cy="2724150"/>
          </a:xfrm>
        </p:spPr>
        <p:txBody>
          <a:bodyPr anchor="t"/>
          <a:lstStyle>
            <a:lvl1pPr algn="l">
              <a:defRPr sz="105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69" y="5813427"/>
            <a:ext cx="20721002" cy="3000374"/>
          </a:xfrm>
        </p:spPr>
        <p:txBody>
          <a:bodyPr anchor="b"/>
          <a:lstStyle>
            <a:lvl1pPr marL="0" indent="0">
              <a:buNone/>
              <a:defRPr sz="5398">
                <a:solidFill>
                  <a:schemeClr val="tx1">
                    <a:tint val="75000"/>
                  </a:schemeClr>
                </a:solidFill>
              </a:defRPr>
            </a:lvl1pPr>
            <a:lvl2pPr marL="121862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2pPr>
            <a:lvl3pPr marL="2437242" indent="0">
              <a:buNone/>
              <a:defRPr sz="4198">
                <a:solidFill>
                  <a:schemeClr val="tx1">
                    <a:tint val="75000"/>
                  </a:schemeClr>
                </a:solidFill>
              </a:defRPr>
            </a:lvl3pPr>
            <a:lvl4pPr marL="3655862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4pPr>
            <a:lvl5pPr marL="4874484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5pPr>
            <a:lvl6pPr marL="6093106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6pPr>
            <a:lvl7pPr marL="7311726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7pPr>
            <a:lvl8pPr marL="8530346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8pPr>
            <a:lvl9pPr marL="9748968" indent="0">
              <a:buNone/>
              <a:defRPr sz="37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0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4484" y="521864"/>
            <a:ext cx="21892696" cy="123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4484" y="2256790"/>
            <a:ext cx="21892696" cy="10937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1" r:id="rId3"/>
    <p:sldLayoutId id="2147483980" r:id="rId4"/>
    <p:sldLayoutId id="2147483982" r:id="rId5"/>
    <p:sldLayoutId id="2147483983" r:id="rId6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0" i="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7" y="549285"/>
            <a:ext cx="21939886" cy="142216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7" y="2276853"/>
            <a:ext cx="21939886" cy="997547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3" y="12712709"/>
            <a:ext cx="5688118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9035" y="12712709"/>
            <a:ext cx="7719590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0655" y="12712709"/>
            <a:ext cx="5688118" cy="730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5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</p:sldLayoutIdLst>
  <p:txStyles>
    <p:titleStyle>
      <a:lvl1pPr algn="l" defTabSz="2437242" rtl="0" eaLnBrk="1" latinLnBrk="0" hangingPunct="1">
        <a:spcBef>
          <a:spcPct val="0"/>
        </a:spcBef>
        <a:buNone/>
        <a:defRPr sz="7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3966" indent="-913966" algn="l" defTabSz="2437242" rtl="0" eaLnBrk="1" latinLnBrk="0" hangingPunct="1">
        <a:spcBef>
          <a:spcPct val="20000"/>
        </a:spcBef>
        <a:buFont typeface="Arial" pitchFamily="34" charset="0"/>
        <a:buChar char="•"/>
        <a:defRPr sz="6398" kern="1200">
          <a:solidFill>
            <a:schemeClr val="tx1"/>
          </a:solidFill>
          <a:latin typeface="+mj-lt"/>
          <a:ea typeface="+mn-ea"/>
          <a:cs typeface="+mn-cs"/>
        </a:defRPr>
      </a:lvl1pPr>
      <a:lvl2pPr marL="1980260" indent="-761638" algn="l" defTabSz="2437242" rtl="0" eaLnBrk="1" latinLnBrk="0" hangingPunct="1">
        <a:spcBef>
          <a:spcPct val="20000"/>
        </a:spcBef>
        <a:buFont typeface="Arial" pitchFamily="34" charset="0"/>
        <a:buChar char="–"/>
        <a:defRPr sz="5598" kern="1200">
          <a:solidFill>
            <a:schemeClr val="tx1"/>
          </a:solidFill>
          <a:latin typeface="+mj-lt"/>
          <a:ea typeface="+mn-ea"/>
          <a:cs typeface="+mn-cs"/>
        </a:defRPr>
      </a:lvl2pPr>
      <a:lvl3pPr marL="3046552" indent="-609312" algn="l" defTabSz="2437242" rtl="0" eaLnBrk="1" latinLnBrk="0" hangingPunct="1">
        <a:spcBef>
          <a:spcPct val="20000"/>
        </a:spcBef>
        <a:buFont typeface="Arial" pitchFamily="34" charset="0"/>
        <a:buChar char="•"/>
        <a:defRPr sz="3998" kern="1200">
          <a:solidFill>
            <a:schemeClr val="tx1"/>
          </a:solidFill>
          <a:latin typeface="+mj-lt"/>
          <a:ea typeface="+mn-ea"/>
          <a:cs typeface="+mn-cs"/>
        </a:defRPr>
      </a:lvl3pPr>
      <a:lvl4pPr marL="4265174" indent="-609312" algn="l" defTabSz="2437242" rtl="0" eaLnBrk="1" latinLnBrk="0" hangingPunct="1">
        <a:spcBef>
          <a:spcPct val="20000"/>
        </a:spcBef>
        <a:buFont typeface="Arial" pitchFamily="34" charset="0"/>
        <a:buChar char="–"/>
        <a:defRPr sz="3598" kern="1200">
          <a:solidFill>
            <a:schemeClr val="tx1"/>
          </a:solidFill>
          <a:latin typeface="+mj-lt"/>
          <a:ea typeface="+mn-ea"/>
          <a:cs typeface="+mn-cs"/>
        </a:defRPr>
      </a:lvl4pPr>
      <a:lvl5pPr marL="5483794" indent="-609312" algn="l" defTabSz="2437242" rtl="0" eaLnBrk="1" latinLnBrk="0" hangingPunct="1">
        <a:spcBef>
          <a:spcPct val="20000"/>
        </a:spcBef>
        <a:buFont typeface="Arial" pitchFamily="34" charset="0"/>
        <a:buChar char="»"/>
        <a:defRPr sz="3598" kern="1200">
          <a:solidFill>
            <a:schemeClr val="tx1"/>
          </a:solidFill>
          <a:latin typeface="+mj-lt"/>
          <a:ea typeface="+mn-ea"/>
          <a:cs typeface="+mn-cs"/>
        </a:defRPr>
      </a:lvl5pPr>
      <a:lvl6pPr marL="6702414" indent="-609312" algn="l" defTabSz="2437242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7921036" indent="-609312" algn="l" defTabSz="2437242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139658" indent="-609312" algn="l" defTabSz="2437242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358278" indent="-609312" algn="l" defTabSz="2437242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1pPr>
      <a:lvl2pPr marL="1218620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437242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3pPr>
      <a:lvl4pPr marL="3655862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4pPr>
      <a:lvl5pPr marL="4874484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5pPr>
      <a:lvl6pPr marL="6093106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6pPr>
      <a:lvl7pPr marL="7311726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7pPr>
      <a:lvl8pPr marL="8530346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8pPr>
      <a:lvl9pPr marL="9748968" algn="l" defTabSz="2437242" rtl="0" eaLnBrk="1" latinLnBrk="0" hangingPunct="1">
        <a:defRPr sz="4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Model shp1">
            <a:extLst>
              <a:ext uri="{FF2B5EF4-FFF2-40B4-BE49-F238E27FC236}">
                <a16:creationId xmlns:a16="http://schemas.microsoft.com/office/drawing/2014/main" id="{121D44CE-2CAE-4E44-851C-CD6570E19DED}"/>
              </a:ext>
            </a:extLst>
          </p:cNvPr>
          <p:cNvSpPr/>
          <p:nvPr/>
        </p:nvSpPr>
        <p:spPr>
          <a:xfrm>
            <a:off x="5627386" y="2817342"/>
            <a:ext cx="1729946" cy="17299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Model shp2">
            <a:extLst>
              <a:ext uri="{FF2B5EF4-FFF2-40B4-BE49-F238E27FC236}">
                <a16:creationId xmlns:a16="http://schemas.microsoft.com/office/drawing/2014/main" id="{C20E3D7A-AFF3-EC4C-A5AE-D0B8DA88A5DD}"/>
              </a:ext>
            </a:extLst>
          </p:cNvPr>
          <p:cNvSpPr txBox="1"/>
          <p:nvPr/>
        </p:nvSpPr>
        <p:spPr>
          <a:xfrm>
            <a:off x="5887064" y="3174483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lideModel shp3">
            <a:extLst>
              <a:ext uri="{FF2B5EF4-FFF2-40B4-BE49-F238E27FC236}">
                <a16:creationId xmlns:a16="http://schemas.microsoft.com/office/drawing/2014/main" id="{5B09B4AB-81C3-C64B-A635-E2DD7EAC2B3D}"/>
              </a:ext>
            </a:extLst>
          </p:cNvPr>
          <p:cNvSpPr txBox="1"/>
          <p:nvPr/>
        </p:nvSpPr>
        <p:spPr>
          <a:xfrm>
            <a:off x="7984980" y="286873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lideModel shp4">
            <a:extLst>
              <a:ext uri="{FF2B5EF4-FFF2-40B4-BE49-F238E27FC236}">
                <a16:creationId xmlns:a16="http://schemas.microsoft.com/office/drawing/2014/main" id="{F99C17EF-6B63-5849-9E51-63E9E99BC8DF}"/>
              </a:ext>
            </a:extLst>
          </p:cNvPr>
          <p:cNvSpPr txBox="1">
            <a:spLocks/>
          </p:cNvSpPr>
          <p:nvPr/>
        </p:nvSpPr>
        <p:spPr>
          <a:xfrm>
            <a:off x="7984979" y="3552559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5">
            <a:extLst>
              <a:ext uri="{FF2B5EF4-FFF2-40B4-BE49-F238E27FC236}">
                <a16:creationId xmlns:a16="http://schemas.microsoft.com/office/drawing/2014/main" id="{33C760CB-1B62-6741-9E40-1C3CC7AF7D15}"/>
              </a:ext>
            </a:extLst>
          </p:cNvPr>
          <p:cNvSpPr/>
          <p:nvPr/>
        </p:nvSpPr>
        <p:spPr>
          <a:xfrm>
            <a:off x="5627386" y="5535173"/>
            <a:ext cx="1729946" cy="17299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Model shp6">
            <a:extLst>
              <a:ext uri="{FF2B5EF4-FFF2-40B4-BE49-F238E27FC236}">
                <a16:creationId xmlns:a16="http://schemas.microsoft.com/office/drawing/2014/main" id="{4A3A890A-2375-C340-8418-B6E55D63F940}"/>
              </a:ext>
            </a:extLst>
          </p:cNvPr>
          <p:cNvSpPr txBox="1"/>
          <p:nvPr/>
        </p:nvSpPr>
        <p:spPr>
          <a:xfrm>
            <a:off x="5887064" y="5892314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9" name="SlideModel shp7">
            <a:extLst>
              <a:ext uri="{FF2B5EF4-FFF2-40B4-BE49-F238E27FC236}">
                <a16:creationId xmlns:a16="http://schemas.microsoft.com/office/drawing/2014/main" id="{B6B765B0-86F0-C546-81AC-56F23618886A}"/>
              </a:ext>
            </a:extLst>
          </p:cNvPr>
          <p:cNvSpPr txBox="1"/>
          <p:nvPr/>
        </p:nvSpPr>
        <p:spPr>
          <a:xfrm>
            <a:off x="7984980" y="5591808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20" name="SlideModel shp8">
            <a:extLst>
              <a:ext uri="{FF2B5EF4-FFF2-40B4-BE49-F238E27FC236}">
                <a16:creationId xmlns:a16="http://schemas.microsoft.com/office/drawing/2014/main" id="{9E952BDF-324B-AD46-B1F8-B74DA187F86A}"/>
              </a:ext>
            </a:extLst>
          </p:cNvPr>
          <p:cNvSpPr txBox="1">
            <a:spLocks/>
          </p:cNvSpPr>
          <p:nvPr/>
        </p:nvSpPr>
        <p:spPr>
          <a:xfrm>
            <a:off x="7984979" y="6275634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SlideModel shp9">
            <a:extLst>
              <a:ext uri="{FF2B5EF4-FFF2-40B4-BE49-F238E27FC236}">
                <a16:creationId xmlns:a16="http://schemas.microsoft.com/office/drawing/2014/main" id="{36F6A505-6F40-2542-9A3E-6E36A8DE36FC}"/>
              </a:ext>
            </a:extLst>
          </p:cNvPr>
          <p:cNvSpPr/>
          <p:nvPr/>
        </p:nvSpPr>
        <p:spPr>
          <a:xfrm>
            <a:off x="5627386" y="8253004"/>
            <a:ext cx="1729946" cy="17299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0">
            <a:extLst>
              <a:ext uri="{FF2B5EF4-FFF2-40B4-BE49-F238E27FC236}">
                <a16:creationId xmlns:a16="http://schemas.microsoft.com/office/drawing/2014/main" id="{3DDBF09B-DC27-7444-9F90-7739D79BFF71}"/>
              </a:ext>
            </a:extLst>
          </p:cNvPr>
          <p:cNvSpPr txBox="1"/>
          <p:nvPr/>
        </p:nvSpPr>
        <p:spPr>
          <a:xfrm>
            <a:off x="5887064" y="8610145"/>
            <a:ext cx="121058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22" name="SlideModel shp11">
            <a:extLst>
              <a:ext uri="{FF2B5EF4-FFF2-40B4-BE49-F238E27FC236}">
                <a16:creationId xmlns:a16="http://schemas.microsoft.com/office/drawing/2014/main" id="{21AB3CDF-39A2-6A44-A01D-EBEFD7AF9704}"/>
              </a:ext>
            </a:extLst>
          </p:cNvPr>
          <p:cNvSpPr txBox="1"/>
          <p:nvPr/>
        </p:nvSpPr>
        <p:spPr>
          <a:xfrm>
            <a:off x="7984980" y="830439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3" name="SlideModel shp12">
            <a:extLst>
              <a:ext uri="{FF2B5EF4-FFF2-40B4-BE49-F238E27FC236}">
                <a16:creationId xmlns:a16="http://schemas.microsoft.com/office/drawing/2014/main" id="{5C0A8FD5-E374-E847-B24A-40043FA94873}"/>
              </a:ext>
            </a:extLst>
          </p:cNvPr>
          <p:cNvSpPr txBox="1">
            <a:spLocks/>
          </p:cNvSpPr>
          <p:nvPr/>
        </p:nvSpPr>
        <p:spPr>
          <a:xfrm>
            <a:off x="7984979" y="8988221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Model shp13">
            <a:extLst>
              <a:ext uri="{FF2B5EF4-FFF2-40B4-BE49-F238E27FC236}">
                <a16:creationId xmlns:a16="http://schemas.microsoft.com/office/drawing/2014/main" id="{DD6A55D6-B746-0741-921B-ED26606154E1}"/>
              </a:ext>
            </a:extLst>
          </p:cNvPr>
          <p:cNvSpPr/>
          <p:nvPr/>
        </p:nvSpPr>
        <p:spPr>
          <a:xfrm>
            <a:off x="5627386" y="10970836"/>
            <a:ext cx="1729946" cy="17299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14">
            <a:extLst>
              <a:ext uri="{FF2B5EF4-FFF2-40B4-BE49-F238E27FC236}">
                <a16:creationId xmlns:a16="http://schemas.microsoft.com/office/drawing/2014/main" id="{1F3FEF07-6DE1-BB43-92C6-EA4E96E61E43}"/>
              </a:ext>
            </a:extLst>
          </p:cNvPr>
          <p:cNvSpPr txBox="1"/>
          <p:nvPr/>
        </p:nvSpPr>
        <p:spPr>
          <a:xfrm>
            <a:off x="5888667" y="11327977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25" name="SlideModel shp15">
            <a:extLst>
              <a:ext uri="{FF2B5EF4-FFF2-40B4-BE49-F238E27FC236}">
                <a16:creationId xmlns:a16="http://schemas.microsoft.com/office/drawing/2014/main" id="{264140FD-E640-584B-9B33-1F8F6007B15A}"/>
              </a:ext>
            </a:extLst>
          </p:cNvPr>
          <p:cNvSpPr txBox="1"/>
          <p:nvPr/>
        </p:nvSpPr>
        <p:spPr>
          <a:xfrm>
            <a:off x="7984980" y="11022227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6">
            <a:extLst>
              <a:ext uri="{FF2B5EF4-FFF2-40B4-BE49-F238E27FC236}">
                <a16:creationId xmlns:a16="http://schemas.microsoft.com/office/drawing/2014/main" id="{BE2312CA-8C70-4D42-9CE9-3AC0C260B685}"/>
              </a:ext>
            </a:extLst>
          </p:cNvPr>
          <p:cNvSpPr txBox="1">
            <a:spLocks/>
          </p:cNvSpPr>
          <p:nvPr/>
        </p:nvSpPr>
        <p:spPr>
          <a:xfrm>
            <a:off x="7984979" y="11706053"/>
            <a:ext cx="10765285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b="1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8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Model shp17">
            <a:extLst>
              <a:ext uri="{FF2B5EF4-FFF2-40B4-BE49-F238E27FC236}">
                <a16:creationId xmlns:a16="http://schemas.microsoft.com/office/drawing/2014/main" id="{E9795039-5DDE-497D-AAF2-5E59CE2C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407602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8">
            <a:extLst>
              <a:ext uri="{FF2B5EF4-FFF2-40B4-BE49-F238E27FC236}">
                <a16:creationId xmlns:a16="http://schemas.microsoft.com/office/drawing/2014/main" id="{63C500B7-6040-3D4E-A5E9-E128A5DD72DC}"/>
              </a:ext>
            </a:extLst>
          </p:cNvPr>
          <p:cNvSpPr/>
          <p:nvPr/>
        </p:nvSpPr>
        <p:spPr>
          <a:xfrm>
            <a:off x="1520825" y="3258367"/>
            <a:ext cx="3861666" cy="8171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9">
            <a:extLst>
              <a:ext uri="{FF2B5EF4-FFF2-40B4-BE49-F238E27FC236}">
                <a16:creationId xmlns:a16="http://schemas.microsoft.com/office/drawing/2014/main" id="{D2E88055-5942-714F-A822-C8596345AB6A}"/>
              </a:ext>
            </a:extLst>
          </p:cNvPr>
          <p:cNvSpPr txBox="1"/>
          <p:nvPr/>
        </p:nvSpPr>
        <p:spPr>
          <a:xfrm>
            <a:off x="1958617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SlideModel shp20">
            <a:extLst>
              <a:ext uri="{FF2B5EF4-FFF2-40B4-BE49-F238E27FC236}">
                <a16:creationId xmlns:a16="http://schemas.microsoft.com/office/drawing/2014/main" id="{918CF6C8-55FB-8842-B574-FCE24F7F5B0D}"/>
              </a:ext>
            </a:extLst>
          </p:cNvPr>
          <p:cNvSpPr txBox="1"/>
          <p:nvPr/>
        </p:nvSpPr>
        <p:spPr>
          <a:xfrm>
            <a:off x="1958617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01</a:t>
            </a:r>
          </a:p>
        </p:txBody>
      </p:sp>
      <p:sp>
        <p:nvSpPr>
          <p:cNvPr id="8" name="SlideModel shp21">
            <a:extLst>
              <a:ext uri="{FF2B5EF4-FFF2-40B4-BE49-F238E27FC236}">
                <a16:creationId xmlns:a16="http://schemas.microsoft.com/office/drawing/2014/main" id="{5E97AF61-600E-C044-9D04-5F79C7221420}"/>
              </a:ext>
            </a:extLst>
          </p:cNvPr>
          <p:cNvSpPr txBox="1">
            <a:spLocks/>
          </p:cNvSpPr>
          <p:nvPr/>
        </p:nvSpPr>
        <p:spPr>
          <a:xfrm>
            <a:off x="1958618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SlideModel shp22">
            <a:extLst>
              <a:ext uri="{FF2B5EF4-FFF2-40B4-BE49-F238E27FC236}">
                <a16:creationId xmlns:a16="http://schemas.microsoft.com/office/drawing/2014/main" id="{D398BF6B-1B15-4B42-8651-704477AD051F}"/>
              </a:ext>
            </a:extLst>
          </p:cNvPr>
          <p:cNvSpPr/>
          <p:nvPr/>
        </p:nvSpPr>
        <p:spPr>
          <a:xfrm>
            <a:off x="10257993" y="3258367"/>
            <a:ext cx="3861666" cy="817163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23">
            <a:extLst>
              <a:ext uri="{FF2B5EF4-FFF2-40B4-BE49-F238E27FC236}">
                <a16:creationId xmlns:a16="http://schemas.microsoft.com/office/drawing/2014/main" id="{18FC4A0A-58D7-D04E-B594-DD15BC51BC8C}"/>
              </a:ext>
            </a:extLst>
          </p:cNvPr>
          <p:cNvSpPr txBox="1"/>
          <p:nvPr/>
        </p:nvSpPr>
        <p:spPr>
          <a:xfrm>
            <a:off x="10695785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" name="SlideModel shp24">
            <a:extLst>
              <a:ext uri="{FF2B5EF4-FFF2-40B4-BE49-F238E27FC236}">
                <a16:creationId xmlns:a16="http://schemas.microsoft.com/office/drawing/2014/main" id="{21899F46-E884-AF47-9BE1-37CFDECE12D7}"/>
              </a:ext>
            </a:extLst>
          </p:cNvPr>
          <p:cNvSpPr txBox="1"/>
          <p:nvPr/>
        </p:nvSpPr>
        <p:spPr>
          <a:xfrm>
            <a:off x="10695785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03</a:t>
            </a:r>
          </a:p>
        </p:txBody>
      </p:sp>
      <p:sp>
        <p:nvSpPr>
          <p:cNvPr id="18" name="SlideModel shp25">
            <a:extLst>
              <a:ext uri="{FF2B5EF4-FFF2-40B4-BE49-F238E27FC236}">
                <a16:creationId xmlns:a16="http://schemas.microsoft.com/office/drawing/2014/main" id="{0876BAF9-E993-4E47-A00A-18F3127E55DC}"/>
              </a:ext>
            </a:extLst>
          </p:cNvPr>
          <p:cNvSpPr txBox="1">
            <a:spLocks/>
          </p:cNvSpPr>
          <p:nvPr/>
        </p:nvSpPr>
        <p:spPr>
          <a:xfrm>
            <a:off x="10695786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SlideModel shp26">
            <a:extLst>
              <a:ext uri="{FF2B5EF4-FFF2-40B4-BE49-F238E27FC236}">
                <a16:creationId xmlns:a16="http://schemas.microsoft.com/office/drawing/2014/main" id="{964D595F-7C48-3747-A4C9-18F79EB3558E}"/>
              </a:ext>
            </a:extLst>
          </p:cNvPr>
          <p:cNvSpPr/>
          <p:nvPr/>
        </p:nvSpPr>
        <p:spPr>
          <a:xfrm>
            <a:off x="5889409" y="3258367"/>
            <a:ext cx="3861666" cy="817163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27">
            <a:extLst>
              <a:ext uri="{FF2B5EF4-FFF2-40B4-BE49-F238E27FC236}">
                <a16:creationId xmlns:a16="http://schemas.microsoft.com/office/drawing/2014/main" id="{EB30A690-7461-0D4A-A4DA-03415A8DD526}"/>
              </a:ext>
            </a:extLst>
          </p:cNvPr>
          <p:cNvSpPr txBox="1"/>
          <p:nvPr/>
        </p:nvSpPr>
        <p:spPr>
          <a:xfrm>
            <a:off x="632720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24" name="SlideModel shp28">
            <a:extLst>
              <a:ext uri="{FF2B5EF4-FFF2-40B4-BE49-F238E27FC236}">
                <a16:creationId xmlns:a16="http://schemas.microsoft.com/office/drawing/2014/main" id="{37303EE0-683C-C041-9CCD-3E8DECCEDFC4}"/>
              </a:ext>
            </a:extLst>
          </p:cNvPr>
          <p:cNvSpPr txBox="1"/>
          <p:nvPr/>
        </p:nvSpPr>
        <p:spPr>
          <a:xfrm>
            <a:off x="632720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02</a:t>
            </a:r>
          </a:p>
        </p:txBody>
      </p:sp>
      <p:sp>
        <p:nvSpPr>
          <p:cNvPr id="25" name="SlideModel shp29">
            <a:extLst>
              <a:ext uri="{FF2B5EF4-FFF2-40B4-BE49-F238E27FC236}">
                <a16:creationId xmlns:a16="http://schemas.microsoft.com/office/drawing/2014/main" id="{594A5D81-DD92-8B4F-897D-9D20FA37E889}"/>
              </a:ext>
            </a:extLst>
          </p:cNvPr>
          <p:cNvSpPr txBox="1">
            <a:spLocks/>
          </p:cNvSpPr>
          <p:nvPr/>
        </p:nvSpPr>
        <p:spPr>
          <a:xfrm>
            <a:off x="632720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7" name="SlideModel shp30">
            <a:extLst>
              <a:ext uri="{FF2B5EF4-FFF2-40B4-BE49-F238E27FC236}">
                <a16:creationId xmlns:a16="http://schemas.microsoft.com/office/drawing/2014/main" id="{682DDC5F-D942-E846-A678-143283DDE15C}"/>
              </a:ext>
            </a:extLst>
          </p:cNvPr>
          <p:cNvSpPr/>
          <p:nvPr/>
        </p:nvSpPr>
        <p:spPr>
          <a:xfrm>
            <a:off x="18995159" y="3258367"/>
            <a:ext cx="3861666" cy="81716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31">
            <a:extLst>
              <a:ext uri="{FF2B5EF4-FFF2-40B4-BE49-F238E27FC236}">
                <a16:creationId xmlns:a16="http://schemas.microsoft.com/office/drawing/2014/main" id="{8534326A-44DB-514F-B3EC-81508D75354B}"/>
              </a:ext>
            </a:extLst>
          </p:cNvPr>
          <p:cNvSpPr txBox="1"/>
          <p:nvPr/>
        </p:nvSpPr>
        <p:spPr>
          <a:xfrm>
            <a:off x="19432951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31" name="SlideModel shp32">
            <a:extLst>
              <a:ext uri="{FF2B5EF4-FFF2-40B4-BE49-F238E27FC236}">
                <a16:creationId xmlns:a16="http://schemas.microsoft.com/office/drawing/2014/main" id="{A1A7961B-5518-FB4C-9CC6-0869FAF9F56A}"/>
              </a:ext>
            </a:extLst>
          </p:cNvPr>
          <p:cNvSpPr txBox="1"/>
          <p:nvPr/>
        </p:nvSpPr>
        <p:spPr>
          <a:xfrm>
            <a:off x="19432951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05</a:t>
            </a:r>
          </a:p>
        </p:txBody>
      </p:sp>
      <p:sp>
        <p:nvSpPr>
          <p:cNvPr id="32" name="SlideModel shp33">
            <a:extLst>
              <a:ext uri="{FF2B5EF4-FFF2-40B4-BE49-F238E27FC236}">
                <a16:creationId xmlns:a16="http://schemas.microsoft.com/office/drawing/2014/main" id="{AAEB2622-1BB6-4342-9E98-612014C02959}"/>
              </a:ext>
            </a:extLst>
          </p:cNvPr>
          <p:cNvSpPr txBox="1">
            <a:spLocks/>
          </p:cNvSpPr>
          <p:nvPr/>
        </p:nvSpPr>
        <p:spPr>
          <a:xfrm>
            <a:off x="19432952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SlideModel shp34">
            <a:extLst>
              <a:ext uri="{FF2B5EF4-FFF2-40B4-BE49-F238E27FC236}">
                <a16:creationId xmlns:a16="http://schemas.microsoft.com/office/drawing/2014/main" id="{0342998B-1DA9-274B-980B-BAD489F1816A}"/>
              </a:ext>
            </a:extLst>
          </p:cNvPr>
          <p:cNvSpPr/>
          <p:nvPr/>
        </p:nvSpPr>
        <p:spPr>
          <a:xfrm>
            <a:off x="14626577" y="3258367"/>
            <a:ext cx="3861666" cy="817163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lideModel shp35">
            <a:extLst>
              <a:ext uri="{FF2B5EF4-FFF2-40B4-BE49-F238E27FC236}">
                <a16:creationId xmlns:a16="http://schemas.microsoft.com/office/drawing/2014/main" id="{3A81DC84-E157-DA4F-9171-15B52A796B9A}"/>
              </a:ext>
            </a:extLst>
          </p:cNvPr>
          <p:cNvSpPr txBox="1"/>
          <p:nvPr/>
        </p:nvSpPr>
        <p:spPr>
          <a:xfrm>
            <a:off x="15064369" y="4619948"/>
            <a:ext cx="1954381" cy="22159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38" name="SlideModel shp36">
            <a:extLst>
              <a:ext uri="{FF2B5EF4-FFF2-40B4-BE49-F238E27FC236}">
                <a16:creationId xmlns:a16="http://schemas.microsoft.com/office/drawing/2014/main" id="{7E78F31B-CB2A-D94A-A137-8E75EDA87F26}"/>
              </a:ext>
            </a:extLst>
          </p:cNvPr>
          <p:cNvSpPr txBox="1"/>
          <p:nvPr/>
        </p:nvSpPr>
        <p:spPr>
          <a:xfrm>
            <a:off x="15064369" y="7008469"/>
            <a:ext cx="3150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SUBTITLE 04</a:t>
            </a:r>
          </a:p>
        </p:txBody>
      </p:sp>
      <p:sp>
        <p:nvSpPr>
          <p:cNvPr id="39" name="SlideModel shp37">
            <a:extLst>
              <a:ext uri="{FF2B5EF4-FFF2-40B4-BE49-F238E27FC236}">
                <a16:creationId xmlns:a16="http://schemas.microsoft.com/office/drawing/2014/main" id="{DF3F719F-A814-6843-ADA3-8E491986E9E7}"/>
              </a:ext>
            </a:extLst>
          </p:cNvPr>
          <p:cNvSpPr txBox="1">
            <a:spLocks/>
          </p:cNvSpPr>
          <p:nvPr/>
        </p:nvSpPr>
        <p:spPr>
          <a:xfrm>
            <a:off x="15064370" y="7778560"/>
            <a:ext cx="2986082" cy="27104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400" b="1" dirty="0">
                <a:solidFill>
                  <a:schemeClr val="bg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 This is a sample Text.</a:t>
            </a:r>
            <a:endParaRPr lang="en-IN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SlideModel shp38">
            <a:extLst>
              <a:ext uri="{FF2B5EF4-FFF2-40B4-BE49-F238E27FC236}">
                <a16:creationId xmlns:a16="http://schemas.microsoft.com/office/drawing/2014/main" id="{F5D42D1D-35BF-4364-B52E-933F9C7A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007470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Model shp39">
            <a:extLst>
              <a:ext uri="{FF2B5EF4-FFF2-40B4-BE49-F238E27FC236}">
                <a16:creationId xmlns:a16="http://schemas.microsoft.com/office/drawing/2014/main" id="{BA71B04D-C0E9-884F-BA2E-4FC498DF92FB}"/>
              </a:ext>
            </a:extLst>
          </p:cNvPr>
          <p:cNvSpPr/>
          <p:nvPr/>
        </p:nvSpPr>
        <p:spPr>
          <a:xfrm flipH="1">
            <a:off x="4881984" y="2817341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Model shp40">
            <a:extLst>
              <a:ext uri="{FF2B5EF4-FFF2-40B4-BE49-F238E27FC236}">
                <a16:creationId xmlns:a16="http://schemas.microsoft.com/office/drawing/2014/main" id="{E45B1086-6CB7-504B-954F-E5D14289A7DD}"/>
              </a:ext>
            </a:extLst>
          </p:cNvPr>
          <p:cNvSpPr/>
          <p:nvPr/>
        </p:nvSpPr>
        <p:spPr>
          <a:xfrm flipH="1">
            <a:off x="4356374" y="4545639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lideModel shp41">
            <a:extLst>
              <a:ext uri="{FF2B5EF4-FFF2-40B4-BE49-F238E27FC236}">
                <a16:creationId xmlns:a16="http://schemas.microsoft.com/office/drawing/2014/main" id="{903F9220-079B-5C4C-95B4-AD33BA460B64}"/>
              </a:ext>
            </a:extLst>
          </p:cNvPr>
          <p:cNvSpPr/>
          <p:nvPr/>
        </p:nvSpPr>
        <p:spPr>
          <a:xfrm flipH="1">
            <a:off x="3830764" y="6273937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Model shp42">
            <a:extLst>
              <a:ext uri="{FF2B5EF4-FFF2-40B4-BE49-F238E27FC236}">
                <a16:creationId xmlns:a16="http://schemas.microsoft.com/office/drawing/2014/main" id="{FA66E378-CD6A-0948-B1D4-63D473C9A24B}"/>
              </a:ext>
            </a:extLst>
          </p:cNvPr>
          <p:cNvSpPr/>
          <p:nvPr/>
        </p:nvSpPr>
        <p:spPr>
          <a:xfrm flipH="1">
            <a:off x="3305154" y="8002235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Model shp43">
            <a:extLst>
              <a:ext uri="{FF2B5EF4-FFF2-40B4-BE49-F238E27FC236}">
                <a16:creationId xmlns:a16="http://schemas.microsoft.com/office/drawing/2014/main" id="{FEFEDC5D-F461-E540-8755-A6D75893B7A3}"/>
              </a:ext>
            </a:extLst>
          </p:cNvPr>
          <p:cNvSpPr/>
          <p:nvPr/>
        </p:nvSpPr>
        <p:spPr>
          <a:xfrm flipH="1">
            <a:off x="2779544" y="9730533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0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0" y="149516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44">
            <a:extLst>
              <a:ext uri="{FF2B5EF4-FFF2-40B4-BE49-F238E27FC236}">
                <a16:creationId xmlns:a16="http://schemas.microsoft.com/office/drawing/2014/main" id="{5F12FC2D-8A19-784C-8381-367769E2C812}"/>
              </a:ext>
            </a:extLst>
          </p:cNvPr>
          <p:cNvSpPr/>
          <p:nvPr/>
        </p:nvSpPr>
        <p:spPr>
          <a:xfrm flipH="1">
            <a:off x="2253934" y="11458832"/>
            <a:ext cx="17241733" cy="1495168"/>
          </a:xfrm>
          <a:custGeom>
            <a:avLst/>
            <a:gdLst>
              <a:gd name="connsiteX0" fmla="*/ 0 w 17241733"/>
              <a:gd name="connsiteY0" fmla="*/ 0 h 1495168"/>
              <a:gd name="connsiteX1" fmla="*/ 16787023 w 17241733"/>
              <a:gd name="connsiteY1" fmla="*/ 0 h 1495168"/>
              <a:gd name="connsiteX2" fmla="*/ 17241733 w 17241733"/>
              <a:gd name="connsiteY2" fmla="*/ 1495168 h 1495168"/>
              <a:gd name="connsiteX3" fmla="*/ 454711 w 17241733"/>
              <a:gd name="connsiteY3" fmla="*/ 1495168 h 149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1733" h="1495168">
                <a:moveTo>
                  <a:pt x="0" y="0"/>
                </a:moveTo>
                <a:lnTo>
                  <a:pt x="16787023" y="0"/>
                </a:lnTo>
                <a:lnTo>
                  <a:pt x="17241733" y="1495168"/>
                </a:lnTo>
                <a:lnTo>
                  <a:pt x="454711" y="149516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Model shp45">
            <a:extLst>
              <a:ext uri="{FF2B5EF4-FFF2-40B4-BE49-F238E27FC236}">
                <a16:creationId xmlns:a16="http://schemas.microsoft.com/office/drawing/2014/main" id="{3FEAF8F2-BF47-6940-BCE4-FBF88F873C8E}"/>
              </a:ext>
            </a:extLst>
          </p:cNvPr>
          <p:cNvSpPr/>
          <p:nvPr/>
        </p:nvSpPr>
        <p:spPr>
          <a:xfrm>
            <a:off x="21454837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46">
            <a:extLst>
              <a:ext uri="{FF2B5EF4-FFF2-40B4-BE49-F238E27FC236}">
                <a16:creationId xmlns:a16="http://schemas.microsoft.com/office/drawing/2014/main" id="{DC53ADDE-229C-5E4A-BF85-96F9F476F56C}"/>
              </a:ext>
            </a:extLst>
          </p:cNvPr>
          <p:cNvSpPr/>
          <p:nvPr/>
        </p:nvSpPr>
        <p:spPr>
          <a:xfrm>
            <a:off x="20929227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Model shp47">
            <a:extLst>
              <a:ext uri="{FF2B5EF4-FFF2-40B4-BE49-F238E27FC236}">
                <a16:creationId xmlns:a16="http://schemas.microsoft.com/office/drawing/2014/main" id="{0F1AA4CA-DB89-444F-BDE8-3E047703B57C}"/>
              </a:ext>
            </a:extLst>
          </p:cNvPr>
          <p:cNvSpPr/>
          <p:nvPr/>
        </p:nvSpPr>
        <p:spPr>
          <a:xfrm>
            <a:off x="20403617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48">
            <a:extLst>
              <a:ext uri="{FF2B5EF4-FFF2-40B4-BE49-F238E27FC236}">
                <a16:creationId xmlns:a16="http://schemas.microsoft.com/office/drawing/2014/main" id="{FB378DDF-AD72-5543-AC55-AA663F0D7D77}"/>
              </a:ext>
            </a:extLst>
          </p:cNvPr>
          <p:cNvSpPr/>
          <p:nvPr/>
        </p:nvSpPr>
        <p:spPr>
          <a:xfrm>
            <a:off x="19878007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lideModel shp49">
            <a:extLst>
              <a:ext uri="{FF2B5EF4-FFF2-40B4-BE49-F238E27FC236}">
                <a16:creationId xmlns:a16="http://schemas.microsoft.com/office/drawing/2014/main" id="{5C2F17EE-8538-EA44-BA60-16891DA3B778}"/>
              </a:ext>
            </a:extLst>
          </p:cNvPr>
          <p:cNvSpPr/>
          <p:nvPr/>
        </p:nvSpPr>
        <p:spPr>
          <a:xfrm>
            <a:off x="19352397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50">
            <a:extLst>
              <a:ext uri="{FF2B5EF4-FFF2-40B4-BE49-F238E27FC236}">
                <a16:creationId xmlns:a16="http://schemas.microsoft.com/office/drawing/2014/main" id="{EABD69A2-25D3-EA4E-9512-52BDFFA4DB3D}"/>
              </a:ext>
            </a:extLst>
          </p:cNvPr>
          <p:cNvSpPr/>
          <p:nvPr/>
        </p:nvSpPr>
        <p:spPr>
          <a:xfrm>
            <a:off x="18826787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Model shp51">
            <a:extLst>
              <a:ext uri="{FF2B5EF4-FFF2-40B4-BE49-F238E27FC236}">
                <a16:creationId xmlns:a16="http://schemas.microsoft.com/office/drawing/2014/main" id="{3F4D0A6F-3416-C34C-AE03-B31C2DE2DF83}"/>
              </a:ext>
            </a:extLst>
          </p:cNvPr>
          <p:cNvSpPr/>
          <p:nvPr/>
        </p:nvSpPr>
        <p:spPr>
          <a:xfrm>
            <a:off x="4881985" y="2817341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Model shp52">
            <a:extLst>
              <a:ext uri="{FF2B5EF4-FFF2-40B4-BE49-F238E27FC236}">
                <a16:creationId xmlns:a16="http://schemas.microsoft.com/office/drawing/2014/main" id="{45174AFC-D2A7-1E41-8109-57096A5933E7}"/>
              </a:ext>
            </a:extLst>
          </p:cNvPr>
          <p:cNvSpPr/>
          <p:nvPr/>
        </p:nvSpPr>
        <p:spPr>
          <a:xfrm>
            <a:off x="4356375" y="4545639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lideModel shp53">
            <a:extLst>
              <a:ext uri="{FF2B5EF4-FFF2-40B4-BE49-F238E27FC236}">
                <a16:creationId xmlns:a16="http://schemas.microsoft.com/office/drawing/2014/main" id="{AB2BD387-23DF-1741-AA72-EF29EF550292}"/>
              </a:ext>
            </a:extLst>
          </p:cNvPr>
          <p:cNvSpPr/>
          <p:nvPr/>
        </p:nvSpPr>
        <p:spPr>
          <a:xfrm>
            <a:off x="3830765" y="627670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54">
            <a:extLst>
              <a:ext uri="{FF2B5EF4-FFF2-40B4-BE49-F238E27FC236}">
                <a16:creationId xmlns:a16="http://schemas.microsoft.com/office/drawing/2014/main" id="{7986BA9D-8954-4944-BC9E-ACB21AC4610C}"/>
              </a:ext>
            </a:extLst>
          </p:cNvPr>
          <p:cNvSpPr/>
          <p:nvPr/>
        </p:nvSpPr>
        <p:spPr>
          <a:xfrm>
            <a:off x="3305155" y="8002235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lideModel shp55">
            <a:extLst>
              <a:ext uri="{FF2B5EF4-FFF2-40B4-BE49-F238E27FC236}">
                <a16:creationId xmlns:a16="http://schemas.microsoft.com/office/drawing/2014/main" id="{196240F3-DED3-564A-9331-0BA09459AE43}"/>
              </a:ext>
            </a:extLst>
          </p:cNvPr>
          <p:cNvSpPr/>
          <p:nvPr/>
        </p:nvSpPr>
        <p:spPr>
          <a:xfrm>
            <a:off x="2779545" y="9730533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Model shp56">
            <a:extLst>
              <a:ext uri="{FF2B5EF4-FFF2-40B4-BE49-F238E27FC236}">
                <a16:creationId xmlns:a16="http://schemas.microsoft.com/office/drawing/2014/main" id="{02B14E21-7BF0-C441-AFFE-3A7C6F281783}"/>
              </a:ext>
            </a:extLst>
          </p:cNvPr>
          <p:cNvSpPr/>
          <p:nvPr/>
        </p:nvSpPr>
        <p:spPr>
          <a:xfrm>
            <a:off x="2253935" y="11458832"/>
            <a:ext cx="668880" cy="1495168"/>
          </a:xfrm>
          <a:prstGeom prst="parallelogram">
            <a:avLst>
              <a:gd name="adj" fmla="val 6699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lideModel shp57">
            <a:extLst>
              <a:ext uri="{FF2B5EF4-FFF2-40B4-BE49-F238E27FC236}">
                <a16:creationId xmlns:a16="http://schemas.microsoft.com/office/drawing/2014/main" id="{0F9E31A3-E0D8-2A46-8532-3307A3E71066}"/>
              </a:ext>
            </a:extLst>
          </p:cNvPr>
          <p:cNvSpPr txBox="1"/>
          <p:nvPr/>
        </p:nvSpPr>
        <p:spPr>
          <a:xfrm flipH="1">
            <a:off x="11305912" y="3272537"/>
            <a:ext cx="7281160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36" name="SlideModel shp58">
            <a:extLst>
              <a:ext uri="{FF2B5EF4-FFF2-40B4-BE49-F238E27FC236}">
                <a16:creationId xmlns:a16="http://schemas.microsoft.com/office/drawing/2014/main" id="{AFBE3816-88BA-1B42-8478-AC7DBC961F4E}"/>
              </a:ext>
            </a:extLst>
          </p:cNvPr>
          <p:cNvSpPr txBox="1"/>
          <p:nvPr/>
        </p:nvSpPr>
        <p:spPr>
          <a:xfrm flipH="1">
            <a:off x="14055937" y="11914028"/>
            <a:ext cx="190308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6</a:t>
            </a:r>
          </a:p>
        </p:txBody>
      </p:sp>
      <p:sp>
        <p:nvSpPr>
          <p:cNvPr id="37" name="SlideModel shp59">
            <a:extLst>
              <a:ext uri="{FF2B5EF4-FFF2-40B4-BE49-F238E27FC236}">
                <a16:creationId xmlns:a16="http://schemas.microsoft.com/office/drawing/2014/main" id="{DC2E7346-84DB-494A-9ACF-AB947D5155F5}"/>
              </a:ext>
            </a:extLst>
          </p:cNvPr>
          <p:cNvSpPr txBox="1"/>
          <p:nvPr/>
        </p:nvSpPr>
        <p:spPr>
          <a:xfrm flipH="1">
            <a:off x="10860977" y="10185729"/>
            <a:ext cx="562365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5</a:t>
            </a:r>
          </a:p>
        </p:txBody>
      </p:sp>
      <p:sp>
        <p:nvSpPr>
          <p:cNvPr id="38" name="SlideModel shp60">
            <a:extLst>
              <a:ext uri="{FF2B5EF4-FFF2-40B4-BE49-F238E27FC236}">
                <a16:creationId xmlns:a16="http://schemas.microsoft.com/office/drawing/2014/main" id="{ADCC0CB6-AD67-8245-9247-2893DF6D5208}"/>
              </a:ext>
            </a:extLst>
          </p:cNvPr>
          <p:cNvSpPr txBox="1"/>
          <p:nvPr/>
        </p:nvSpPr>
        <p:spPr>
          <a:xfrm flipH="1">
            <a:off x="13084167" y="8457431"/>
            <a:ext cx="3926075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4</a:t>
            </a:r>
          </a:p>
        </p:txBody>
      </p:sp>
      <p:sp>
        <p:nvSpPr>
          <p:cNvPr id="39" name="SlideModel shp61">
            <a:extLst>
              <a:ext uri="{FF2B5EF4-FFF2-40B4-BE49-F238E27FC236}">
                <a16:creationId xmlns:a16="http://schemas.microsoft.com/office/drawing/2014/main" id="{D51E42E4-1180-B447-87C8-9A6AB759E595}"/>
              </a:ext>
            </a:extLst>
          </p:cNvPr>
          <p:cNvSpPr txBox="1"/>
          <p:nvPr/>
        </p:nvSpPr>
        <p:spPr>
          <a:xfrm flipH="1">
            <a:off x="15522159" y="6729133"/>
            <a:ext cx="2013693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3</a:t>
            </a:r>
          </a:p>
        </p:txBody>
      </p:sp>
      <p:sp>
        <p:nvSpPr>
          <p:cNvPr id="40" name="SlideModel shp62">
            <a:extLst>
              <a:ext uri="{FF2B5EF4-FFF2-40B4-BE49-F238E27FC236}">
                <a16:creationId xmlns:a16="http://schemas.microsoft.com/office/drawing/2014/main" id="{E049CCE1-CBFA-CB43-973E-3BC10AACBA54}"/>
              </a:ext>
            </a:extLst>
          </p:cNvPr>
          <p:cNvSpPr txBox="1"/>
          <p:nvPr/>
        </p:nvSpPr>
        <p:spPr>
          <a:xfrm flipH="1">
            <a:off x="13983101" y="5000835"/>
            <a:ext cx="4078361" cy="584775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2</a:t>
            </a:r>
          </a:p>
        </p:txBody>
      </p:sp>
      <p:sp>
        <p:nvSpPr>
          <p:cNvPr id="48" name="SlideModel shp63">
            <a:extLst>
              <a:ext uri="{FF2B5EF4-FFF2-40B4-BE49-F238E27FC236}">
                <a16:creationId xmlns:a16="http://schemas.microsoft.com/office/drawing/2014/main" id="{FF7BAA39-DF99-F340-B398-AF42351E61A1}"/>
              </a:ext>
            </a:extLst>
          </p:cNvPr>
          <p:cNvSpPr txBox="1"/>
          <p:nvPr/>
        </p:nvSpPr>
        <p:spPr>
          <a:xfrm flipH="1">
            <a:off x="5522684" y="3010929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9" name="SlideModel shp64">
            <a:extLst>
              <a:ext uri="{FF2B5EF4-FFF2-40B4-BE49-F238E27FC236}">
                <a16:creationId xmlns:a16="http://schemas.microsoft.com/office/drawing/2014/main" id="{C1F848EB-3979-0242-9642-684FEEDC29F8}"/>
              </a:ext>
            </a:extLst>
          </p:cNvPr>
          <p:cNvSpPr txBox="1"/>
          <p:nvPr/>
        </p:nvSpPr>
        <p:spPr>
          <a:xfrm flipH="1">
            <a:off x="5148146" y="47392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50" name="SlideModel shp65">
            <a:extLst>
              <a:ext uri="{FF2B5EF4-FFF2-40B4-BE49-F238E27FC236}">
                <a16:creationId xmlns:a16="http://schemas.microsoft.com/office/drawing/2014/main" id="{763EB678-5EE0-8941-AF03-F10A19DFD0D6}"/>
              </a:ext>
            </a:extLst>
          </p:cNvPr>
          <p:cNvSpPr txBox="1"/>
          <p:nvPr/>
        </p:nvSpPr>
        <p:spPr>
          <a:xfrm flipH="1">
            <a:off x="4648574" y="6467524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51" name="SlideModel shp66">
            <a:extLst>
              <a:ext uri="{FF2B5EF4-FFF2-40B4-BE49-F238E27FC236}">
                <a16:creationId xmlns:a16="http://schemas.microsoft.com/office/drawing/2014/main" id="{7AD742E0-DC32-2A47-A286-E46248F564A1}"/>
              </a:ext>
            </a:extLst>
          </p:cNvPr>
          <p:cNvSpPr txBox="1"/>
          <p:nvPr/>
        </p:nvSpPr>
        <p:spPr>
          <a:xfrm flipH="1">
            <a:off x="4179460" y="81958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2" name="SlideModel shp67">
            <a:extLst>
              <a:ext uri="{FF2B5EF4-FFF2-40B4-BE49-F238E27FC236}">
                <a16:creationId xmlns:a16="http://schemas.microsoft.com/office/drawing/2014/main" id="{511AF586-9FD7-3F49-99D3-3B5DE967E714}"/>
              </a:ext>
            </a:extLst>
          </p:cNvPr>
          <p:cNvSpPr txBox="1"/>
          <p:nvPr/>
        </p:nvSpPr>
        <p:spPr>
          <a:xfrm flipH="1">
            <a:off x="3633400" y="9924120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53" name="SlideModel shp68">
            <a:extLst>
              <a:ext uri="{FF2B5EF4-FFF2-40B4-BE49-F238E27FC236}">
                <a16:creationId xmlns:a16="http://schemas.microsoft.com/office/drawing/2014/main" id="{DCCB3629-A7C9-4348-BA34-57628EDD8B40}"/>
              </a:ext>
            </a:extLst>
          </p:cNvPr>
          <p:cNvSpPr txBox="1"/>
          <p:nvPr/>
        </p:nvSpPr>
        <p:spPr>
          <a:xfrm flipH="1">
            <a:off x="3098561" y="11652417"/>
            <a:ext cx="1313181" cy="110799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6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5" name="SlideModel shp69">
            <a:extLst>
              <a:ext uri="{FF2B5EF4-FFF2-40B4-BE49-F238E27FC236}">
                <a16:creationId xmlns:a16="http://schemas.microsoft.com/office/drawing/2014/main" id="{7927A8DE-8D9E-4630-9E18-2333F9B9A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Steps Agenda Slide PowerPoint Templates</a:t>
            </a:r>
            <a:endParaRPr lang="es-UY" dirty="0"/>
          </a:p>
        </p:txBody>
      </p:sp>
      <p:grpSp>
        <p:nvGrpSpPr>
          <p:cNvPr id="55" name="SlideModel shp70" descr="Alarm clock outline">
            <a:extLst>
              <a:ext uri="{FF2B5EF4-FFF2-40B4-BE49-F238E27FC236}">
                <a16:creationId xmlns:a16="http://schemas.microsoft.com/office/drawing/2014/main" id="{232240F9-5C81-4774-85EF-99DC9E6B9699}"/>
              </a:ext>
            </a:extLst>
          </p:cNvPr>
          <p:cNvGrpSpPr/>
          <p:nvPr/>
        </p:nvGrpSpPr>
        <p:grpSpPr>
          <a:xfrm>
            <a:off x="16875578" y="11621102"/>
            <a:ext cx="1130545" cy="1131029"/>
            <a:chOff x="11187036" y="5857340"/>
            <a:chExt cx="2002829" cy="2003687"/>
          </a:xfrm>
          <a:solidFill>
            <a:schemeClr val="bg1"/>
          </a:solidFill>
        </p:grpSpPr>
        <p:sp>
          <p:nvSpPr>
            <p:cNvPr id="56" name="SliModel Group shp71">
              <a:extLst>
                <a:ext uri="{FF2B5EF4-FFF2-40B4-BE49-F238E27FC236}">
                  <a16:creationId xmlns:a16="http://schemas.microsoft.com/office/drawing/2014/main" id="{6B3E1C24-4143-4BE2-9B7B-4859F27A696A}"/>
                </a:ext>
              </a:extLst>
            </p:cNvPr>
            <p:cNvSpPr/>
            <p:nvPr/>
          </p:nvSpPr>
          <p:spPr>
            <a:xfrm>
              <a:off x="11680276" y="6455214"/>
              <a:ext cx="537216" cy="538083"/>
            </a:xfrm>
            <a:custGeom>
              <a:avLst/>
              <a:gdLst>
                <a:gd name="connsiteX0" fmla="*/ 507323 w 537216"/>
                <a:gd name="connsiteY0" fmla="*/ 0 h 538083"/>
                <a:gd name="connsiteX1" fmla="*/ 477430 w 537216"/>
                <a:gd name="connsiteY1" fmla="*/ 29894 h 538083"/>
                <a:gd name="connsiteX2" fmla="*/ 477430 w 537216"/>
                <a:gd name="connsiteY2" fmla="*/ 478297 h 538083"/>
                <a:gd name="connsiteX3" fmla="*/ 29894 w 537216"/>
                <a:gd name="connsiteY3" fmla="*/ 478297 h 538083"/>
                <a:gd name="connsiteX4" fmla="*/ 0 w 537216"/>
                <a:gd name="connsiteY4" fmla="*/ 508190 h 538083"/>
                <a:gd name="connsiteX5" fmla="*/ 29894 w 537216"/>
                <a:gd name="connsiteY5" fmla="*/ 538084 h 538083"/>
                <a:gd name="connsiteX6" fmla="*/ 507323 w 537216"/>
                <a:gd name="connsiteY6" fmla="*/ 538084 h 538083"/>
                <a:gd name="connsiteX7" fmla="*/ 537217 w 537216"/>
                <a:gd name="connsiteY7" fmla="*/ 508190 h 538083"/>
                <a:gd name="connsiteX8" fmla="*/ 537217 w 537216"/>
                <a:gd name="connsiteY8" fmla="*/ 29894 h 538083"/>
                <a:gd name="connsiteX9" fmla="*/ 507323 w 537216"/>
                <a:gd name="connsiteY9" fmla="*/ 0 h 538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216" h="538083">
                  <a:moveTo>
                    <a:pt x="507323" y="0"/>
                  </a:moveTo>
                  <a:cubicBezTo>
                    <a:pt x="490813" y="0"/>
                    <a:pt x="477430" y="13383"/>
                    <a:pt x="477430" y="29894"/>
                  </a:cubicBezTo>
                  <a:lnTo>
                    <a:pt x="477430" y="478297"/>
                  </a:lnTo>
                  <a:lnTo>
                    <a:pt x="29894" y="478297"/>
                  </a:lnTo>
                  <a:cubicBezTo>
                    <a:pt x="13383" y="478297"/>
                    <a:pt x="0" y="491680"/>
                    <a:pt x="0" y="508190"/>
                  </a:cubicBezTo>
                  <a:cubicBezTo>
                    <a:pt x="0" y="524700"/>
                    <a:pt x="13383" y="538084"/>
                    <a:pt x="29894" y="538084"/>
                  </a:cubicBezTo>
                  <a:lnTo>
                    <a:pt x="507323" y="538084"/>
                  </a:lnTo>
                  <a:cubicBezTo>
                    <a:pt x="523833" y="538084"/>
                    <a:pt x="537217" y="524700"/>
                    <a:pt x="537217" y="508190"/>
                  </a:cubicBezTo>
                  <a:lnTo>
                    <a:pt x="537217" y="29894"/>
                  </a:lnTo>
                  <a:cubicBezTo>
                    <a:pt x="537217" y="13383"/>
                    <a:pt x="523833" y="0"/>
                    <a:pt x="507323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7" name="SliModel Group shp72">
              <a:extLst>
                <a:ext uri="{FF2B5EF4-FFF2-40B4-BE49-F238E27FC236}">
                  <a16:creationId xmlns:a16="http://schemas.microsoft.com/office/drawing/2014/main" id="{0CD70511-40EB-4571-B3A0-B25B30584F8D}"/>
                </a:ext>
              </a:extLst>
            </p:cNvPr>
            <p:cNvSpPr/>
            <p:nvPr/>
          </p:nvSpPr>
          <p:spPr>
            <a:xfrm>
              <a:off x="11187036" y="5857340"/>
              <a:ext cx="610183" cy="610219"/>
            </a:xfrm>
            <a:custGeom>
              <a:avLst/>
              <a:gdLst>
                <a:gd name="connsiteX0" fmla="*/ 454737 w 610183"/>
                <a:gd name="connsiteY0" fmla="*/ 36264 h 610219"/>
                <a:gd name="connsiteX1" fmla="*/ 287611 w 610183"/>
                <a:gd name="connsiteY1" fmla="*/ 33008 h 610219"/>
                <a:gd name="connsiteX2" fmla="*/ 287333 w 610183"/>
                <a:gd name="connsiteY2" fmla="*/ 33274 h 610219"/>
                <a:gd name="connsiteX3" fmla="*/ 284344 w 610183"/>
                <a:gd name="connsiteY3" fmla="*/ 36264 h 610219"/>
                <a:gd name="connsiteX4" fmla="*/ 36228 w 610183"/>
                <a:gd name="connsiteY4" fmla="*/ 284380 h 610219"/>
                <a:gd name="connsiteX5" fmla="*/ 33095 w 610183"/>
                <a:gd name="connsiteY5" fmla="*/ 451637 h 610219"/>
                <a:gd name="connsiteX6" fmla="*/ 33238 w 610183"/>
                <a:gd name="connsiteY6" fmla="*/ 451784 h 610219"/>
                <a:gd name="connsiteX7" fmla="*/ 36228 w 610183"/>
                <a:gd name="connsiteY7" fmla="*/ 454773 h 610219"/>
                <a:gd name="connsiteX8" fmla="*/ 191674 w 610183"/>
                <a:gd name="connsiteY8" fmla="*/ 610220 h 610219"/>
                <a:gd name="connsiteX9" fmla="*/ 610184 w 610183"/>
                <a:gd name="connsiteY9" fmla="*/ 191710 h 610219"/>
                <a:gd name="connsiteX10" fmla="*/ 78527 w 610183"/>
                <a:gd name="connsiteY10" fmla="*/ 412623 h 610219"/>
                <a:gd name="connsiteX11" fmla="*/ 75538 w 610183"/>
                <a:gd name="connsiteY11" fmla="*/ 409634 h 610219"/>
                <a:gd name="connsiteX12" fmla="*/ 77152 w 610183"/>
                <a:gd name="connsiteY12" fmla="*/ 328055 h 610219"/>
                <a:gd name="connsiteX13" fmla="*/ 78527 w 610183"/>
                <a:gd name="connsiteY13" fmla="*/ 326709 h 610219"/>
                <a:gd name="connsiteX14" fmla="*/ 326643 w 610183"/>
                <a:gd name="connsiteY14" fmla="*/ 78593 h 610219"/>
                <a:gd name="connsiteX15" fmla="*/ 329633 w 610183"/>
                <a:gd name="connsiteY15" fmla="*/ 75604 h 610219"/>
                <a:gd name="connsiteX16" fmla="*/ 411122 w 610183"/>
                <a:gd name="connsiteY16" fmla="*/ 77218 h 610219"/>
                <a:gd name="connsiteX17" fmla="*/ 412468 w 610183"/>
                <a:gd name="connsiteY17" fmla="*/ 78593 h 610219"/>
                <a:gd name="connsiteX18" fmla="*/ 525675 w 610183"/>
                <a:gd name="connsiteY18" fmla="*/ 191800 h 610219"/>
                <a:gd name="connsiteX19" fmla="*/ 191674 w 610183"/>
                <a:gd name="connsiteY19" fmla="*/ 525830 h 61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10183" h="610219">
                  <a:moveTo>
                    <a:pt x="454737" y="36264"/>
                  </a:moveTo>
                  <a:cubicBezTo>
                    <a:pt x="409484" y="-10786"/>
                    <a:pt x="334661" y="-12245"/>
                    <a:pt x="287611" y="33008"/>
                  </a:cubicBezTo>
                  <a:cubicBezTo>
                    <a:pt x="287519" y="33095"/>
                    <a:pt x="287426" y="33185"/>
                    <a:pt x="287333" y="33274"/>
                  </a:cubicBezTo>
                  <a:lnTo>
                    <a:pt x="284344" y="36264"/>
                  </a:lnTo>
                  <a:lnTo>
                    <a:pt x="36228" y="284380"/>
                  </a:lnTo>
                  <a:cubicBezTo>
                    <a:pt x="-10825" y="329702"/>
                    <a:pt x="-12227" y="404585"/>
                    <a:pt x="33095" y="451637"/>
                  </a:cubicBezTo>
                  <a:cubicBezTo>
                    <a:pt x="33143" y="451685"/>
                    <a:pt x="33190" y="451736"/>
                    <a:pt x="33238" y="451784"/>
                  </a:cubicBezTo>
                  <a:lnTo>
                    <a:pt x="36228" y="454773"/>
                  </a:lnTo>
                  <a:lnTo>
                    <a:pt x="191674" y="610220"/>
                  </a:lnTo>
                  <a:lnTo>
                    <a:pt x="610184" y="191710"/>
                  </a:lnTo>
                  <a:close/>
                  <a:moveTo>
                    <a:pt x="78527" y="412623"/>
                  </a:moveTo>
                  <a:lnTo>
                    <a:pt x="75538" y="409634"/>
                  </a:lnTo>
                  <a:cubicBezTo>
                    <a:pt x="53910" y="386484"/>
                    <a:pt x="54624" y="350331"/>
                    <a:pt x="77152" y="328055"/>
                  </a:cubicBezTo>
                  <a:cubicBezTo>
                    <a:pt x="77630" y="327606"/>
                    <a:pt x="78079" y="327188"/>
                    <a:pt x="78527" y="326709"/>
                  </a:cubicBezTo>
                  <a:lnTo>
                    <a:pt x="326643" y="78593"/>
                  </a:lnTo>
                  <a:lnTo>
                    <a:pt x="329633" y="75604"/>
                  </a:lnTo>
                  <a:cubicBezTo>
                    <a:pt x="352752" y="53988"/>
                    <a:pt x="388879" y="54702"/>
                    <a:pt x="411122" y="77218"/>
                  </a:cubicBezTo>
                  <a:lnTo>
                    <a:pt x="412468" y="78593"/>
                  </a:lnTo>
                  <a:lnTo>
                    <a:pt x="525675" y="191800"/>
                  </a:lnTo>
                  <a:lnTo>
                    <a:pt x="191674" y="525830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8" name="SliModel Group shp73">
              <a:extLst>
                <a:ext uri="{FF2B5EF4-FFF2-40B4-BE49-F238E27FC236}">
                  <a16:creationId xmlns:a16="http://schemas.microsoft.com/office/drawing/2014/main" id="{4D8E3028-121C-4A1C-AFBD-059D33747F4B}"/>
                </a:ext>
              </a:extLst>
            </p:cNvPr>
            <p:cNvSpPr/>
            <p:nvPr/>
          </p:nvSpPr>
          <p:spPr>
            <a:xfrm>
              <a:off x="12579683" y="5857412"/>
              <a:ext cx="610182" cy="610208"/>
            </a:xfrm>
            <a:custGeom>
              <a:avLst/>
              <a:gdLst>
                <a:gd name="connsiteX0" fmla="*/ 573956 w 610182"/>
                <a:gd name="connsiteY0" fmla="*/ 284368 h 610208"/>
                <a:gd name="connsiteX1" fmla="*/ 325840 w 610182"/>
                <a:gd name="connsiteY1" fmla="*/ 36252 h 610208"/>
                <a:gd name="connsiteX2" fmla="*/ 322850 w 610182"/>
                <a:gd name="connsiteY2" fmla="*/ 33263 h 610208"/>
                <a:gd name="connsiteX3" fmla="*/ 155671 w 610182"/>
                <a:gd name="connsiteY3" fmla="*/ 36019 h 610208"/>
                <a:gd name="connsiteX4" fmla="*/ 155446 w 610182"/>
                <a:gd name="connsiteY4" fmla="*/ 36252 h 610208"/>
                <a:gd name="connsiteX5" fmla="*/ 0 w 610182"/>
                <a:gd name="connsiteY5" fmla="*/ 191698 h 610208"/>
                <a:gd name="connsiteX6" fmla="*/ 418509 w 610182"/>
                <a:gd name="connsiteY6" fmla="*/ 610208 h 610208"/>
                <a:gd name="connsiteX7" fmla="*/ 573956 w 610182"/>
                <a:gd name="connsiteY7" fmla="*/ 454762 h 610208"/>
                <a:gd name="connsiteX8" fmla="*/ 576945 w 610182"/>
                <a:gd name="connsiteY8" fmla="*/ 451772 h 610208"/>
                <a:gd name="connsiteX9" fmla="*/ 574102 w 610182"/>
                <a:gd name="connsiteY9" fmla="*/ 284512 h 610208"/>
                <a:gd name="connsiteX10" fmla="*/ 573956 w 610182"/>
                <a:gd name="connsiteY10" fmla="*/ 284368 h 610208"/>
                <a:gd name="connsiteX11" fmla="*/ 534676 w 610182"/>
                <a:gd name="connsiteY11" fmla="*/ 409563 h 610208"/>
                <a:gd name="connsiteX12" fmla="*/ 531687 w 610182"/>
                <a:gd name="connsiteY12" fmla="*/ 412552 h 610208"/>
                <a:gd name="connsiteX13" fmla="*/ 418509 w 610182"/>
                <a:gd name="connsiteY13" fmla="*/ 525759 h 610208"/>
                <a:gd name="connsiteX14" fmla="*/ 84449 w 610182"/>
                <a:gd name="connsiteY14" fmla="*/ 191669 h 610208"/>
                <a:gd name="connsiteX15" fmla="*/ 197656 w 610182"/>
                <a:gd name="connsiteY15" fmla="*/ 78462 h 610208"/>
                <a:gd name="connsiteX16" fmla="*/ 199001 w 610182"/>
                <a:gd name="connsiteY16" fmla="*/ 77087 h 610208"/>
                <a:gd name="connsiteX17" fmla="*/ 280491 w 610182"/>
                <a:gd name="connsiteY17" fmla="*/ 75472 h 610208"/>
                <a:gd name="connsiteX18" fmla="*/ 283480 w 610182"/>
                <a:gd name="connsiteY18" fmla="*/ 78462 h 610208"/>
                <a:gd name="connsiteX19" fmla="*/ 531597 w 610182"/>
                <a:gd name="connsiteY19" fmla="*/ 326578 h 610208"/>
                <a:gd name="connsiteX20" fmla="*/ 532972 w 610182"/>
                <a:gd name="connsiteY20" fmla="*/ 327923 h 610208"/>
                <a:gd name="connsiteX21" fmla="*/ 534586 w 610182"/>
                <a:gd name="connsiteY21" fmla="*/ 409503 h 61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10182" h="610208">
                  <a:moveTo>
                    <a:pt x="573956" y="284368"/>
                  </a:moveTo>
                  <a:lnTo>
                    <a:pt x="325840" y="36252"/>
                  </a:lnTo>
                  <a:lnTo>
                    <a:pt x="322850" y="33263"/>
                  </a:lnTo>
                  <a:cubicBezTo>
                    <a:pt x="275923" y="-12143"/>
                    <a:pt x="201076" y="-10908"/>
                    <a:pt x="155671" y="36019"/>
                  </a:cubicBezTo>
                  <a:cubicBezTo>
                    <a:pt x="155596" y="36097"/>
                    <a:pt x="155521" y="36174"/>
                    <a:pt x="155446" y="36252"/>
                  </a:cubicBezTo>
                  <a:lnTo>
                    <a:pt x="0" y="191698"/>
                  </a:lnTo>
                  <a:lnTo>
                    <a:pt x="418509" y="610208"/>
                  </a:lnTo>
                  <a:lnTo>
                    <a:pt x="573956" y="454762"/>
                  </a:lnTo>
                  <a:lnTo>
                    <a:pt x="576945" y="451772"/>
                  </a:lnTo>
                  <a:cubicBezTo>
                    <a:pt x="622348" y="404801"/>
                    <a:pt x="621077" y="329914"/>
                    <a:pt x="574102" y="284512"/>
                  </a:cubicBezTo>
                  <a:cubicBezTo>
                    <a:pt x="574055" y="284464"/>
                    <a:pt x="574004" y="284416"/>
                    <a:pt x="573956" y="284368"/>
                  </a:cubicBezTo>
                  <a:close/>
                  <a:moveTo>
                    <a:pt x="534676" y="409563"/>
                  </a:moveTo>
                  <a:lnTo>
                    <a:pt x="531687" y="412552"/>
                  </a:lnTo>
                  <a:lnTo>
                    <a:pt x="418509" y="525759"/>
                  </a:lnTo>
                  <a:lnTo>
                    <a:pt x="84449" y="191669"/>
                  </a:lnTo>
                  <a:lnTo>
                    <a:pt x="197656" y="78462"/>
                  </a:lnTo>
                  <a:lnTo>
                    <a:pt x="199001" y="77087"/>
                  </a:lnTo>
                  <a:cubicBezTo>
                    <a:pt x="221245" y="54571"/>
                    <a:pt x="257371" y="53856"/>
                    <a:pt x="280491" y="75472"/>
                  </a:cubicBezTo>
                  <a:lnTo>
                    <a:pt x="283480" y="78462"/>
                  </a:lnTo>
                  <a:lnTo>
                    <a:pt x="531597" y="326578"/>
                  </a:lnTo>
                  <a:cubicBezTo>
                    <a:pt x="532045" y="327056"/>
                    <a:pt x="532494" y="327475"/>
                    <a:pt x="532972" y="327923"/>
                  </a:cubicBezTo>
                  <a:cubicBezTo>
                    <a:pt x="555500" y="350200"/>
                    <a:pt x="556214" y="386353"/>
                    <a:pt x="534586" y="409503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59" name="SliModel Group shp74">
              <a:extLst>
                <a:ext uri="{FF2B5EF4-FFF2-40B4-BE49-F238E27FC236}">
                  <a16:creationId xmlns:a16="http://schemas.microsoft.com/office/drawing/2014/main" id="{725C59AC-9CCD-42EB-BA6D-6F60039DAD38}"/>
                </a:ext>
              </a:extLst>
            </p:cNvPr>
            <p:cNvSpPr/>
            <p:nvPr/>
          </p:nvSpPr>
          <p:spPr>
            <a:xfrm>
              <a:off x="11411168" y="5947024"/>
              <a:ext cx="1554531" cy="1914004"/>
            </a:xfrm>
            <a:custGeom>
              <a:avLst/>
              <a:gdLst>
                <a:gd name="connsiteX0" fmla="*/ 807192 w 1554531"/>
                <a:gd name="connsiteY0" fmla="*/ 239896 h 1914004"/>
                <a:gd name="connsiteX1" fmla="*/ 807192 w 1554531"/>
                <a:gd name="connsiteY1" fmla="*/ 59787 h 1914004"/>
                <a:gd name="connsiteX2" fmla="*/ 956660 w 1554531"/>
                <a:gd name="connsiteY2" fmla="*/ 59787 h 1914004"/>
                <a:gd name="connsiteX3" fmla="*/ 986553 w 1554531"/>
                <a:gd name="connsiteY3" fmla="*/ 29894 h 1914004"/>
                <a:gd name="connsiteX4" fmla="*/ 956660 w 1554531"/>
                <a:gd name="connsiteY4" fmla="*/ 0 h 1914004"/>
                <a:gd name="connsiteX5" fmla="*/ 597937 w 1554531"/>
                <a:gd name="connsiteY5" fmla="*/ 0 h 1914004"/>
                <a:gd name="connsiteX6" fmla="*/ 568043 w 1554531"/>
                <a:gd name="connsiteY6" fmla="*/ 29894 h 1914004"/>
                <a:gd name="connsiteX7" fmla="*/ 597937 w 1554531"/>
                <a:gd name="connsiteY7" fmla="*/ 59787 h 1914004"/>
                <a:gd name="connsiteX8" fmla="*/ 747405 w 1554531"/>
                <a:gd name="connsiteY8" fmla="*/ 59787 h 1914004"/>
                <a:gd name="connsiteX9" fmla="*/ 747405 w 1554531"/>
                <a:gd name="connsiteY9" fmla="*/ 239896 h 1914004"/>
                <a:gd name="connsiteX10" fmla="*/ 571 w 1554531"/>
                <a:gd name="connsiteY10" fmla="*/ 1045748 h 1914004"/>
                <a:gd name="connsiteX11" fmla="*/ 209680 w 1554531"/>
                <a:gd name="connsiteY11" fmla="*/ 1547110 h 1914004"/>
                <a:gd name="connsiteX12" fmla="*/ 62544 w 1554531"/>
                <a:gd name="connsiteY12" fmla="*/ 1870917 h 1914004"/>
                <a:gd name="connsiteX13" fmla="*/ 76187 w 1554531"/>
                <a:gd name="connsiteY13" fmla="*/ 1910930 h 1914004"/>
                <a:gd name="connsiteX14" fmla="*/ 116200 w 1554531"/>
                <a:gd name="connsiteY14" fmla="*/ 1897289 h 1914004"/>
                <a:gd name="connsiteX15" fmla="*/ 116950 w 1554531"/>
                <a:gd name="connsiteY15" fmla="*/ 1895639 h 1914004"/>
                <a:gd name="connsiteX16" fmla="*/ 254998 w 1554531"/>
                <a:gd name="connsiteY16" fmla="*/ 1591951 h 1914004"/>
                <a:gd name="connsiteX17" fmla="*/ 1299598 w 1554531"/>
                <a:gd name="connsiteY17" fmla="*/ 1591951 h 1914004"/>
                <a:gd name="connsiteX18" fmla="*/ 1437647 w 1554531"/>
                <a:gd name="connsiteY18" fmla="*/ 1895639 h 1914004"/>
                <a:gd name="connsiteX19" fmla="*/ 1476762 w 1554531"/>
                <a:gd name="connsiteY19" fmla="*/ 1911680 h 1914004"/>
                <a:gd name="connsiteX20" fmla="*/ 1492803 w 1554531"/>
                <a:gd name="connsiteY20" fmla="*/ 1872567 h 1914004"/>
                <a:gd name="connsiteX21" fmla="*/ 1492053 w 1554531"/>
                <a:gd name="connsiteY21" fmla="*/ 1870917 h 1914004"/>
                <a:gd name="connsiteX22" fmla="*/ 1344857 w 1554531"/>
                <a:gd name="connsiteY22" fmla="*/ 1547110 h 1914004"/>
                <a:gd name="connsiteX23" fmla="*/ 1308500 w 1554531"/>
                <a:gd name="connsiteY23" fmla="*/ 449004 h 1914004"/>
                <a:gd name="connsiteX24" fmla="*/ 807192 w 1554531"/>
                <a:gd name="connsiteY24" fmla="*/ 239896 h 1914004"/>
                <a:gd name="connsiteX25" fmla="*/ 777298 w 1554531"/>
                <a:gd name="connsiteY25" fmla="*/ 1733826 h 1914004"/>
                <a:gd name="connsiteX26" fmla="*/ 59853 w 1554531"/>
                <a:gd name="connsiteY26" fmla="*/ 1016381 h 1914004"/>
                <a:gd name="connsiteX27" fmla="*/ 777298 w 1554531"/>
                <a:gd name="connsiteY27" fmla="*/ 298935 h 1914004"/>
                <a:gd name="connsiteX28" fmla="*/ 1494743 w 1554531"/>
                <a:gd name="connsiteY28" fmla="*/ 1016381 h 1914004"/>
                <a:gd name="connsiteX29" fmla="*/ 777298 w 1554531"/>
                <a:gd name="connsiteY29" fmla="*/ 1733826 h 1914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54531" h="1914004">
                  <a:moveTo>
                    <a:pt x="807192" y="239896"/>
                  </a:moveTo>
                  <a:lnTo>
                    <a:pt x="807192" y="59787"/>
                  </a:lnTo>
                  <a:lnTo>
                    <a:pt x="956660" y="59787"/>
                  </a:lnTo>
                  <a:cubicBezTo>
                    <a:pt x="973170" y="59787"/>
                    <a:pt x="986553" y="46404"/>
                    <a:pt x="986553" y="29894"/>
                  </a:cubicBezTo>
                  <a:cubicBezTo>
                    <a:pt x="986553" y="13383"/>
                    <a:pt x="973170" y="0"/>
                    <a:pt x="956660" y="0"/>
                  </a:cubicBezTo>
                  <a:lnTo>
                    <a:pt x="597937" y="0"/>
                  </a:lnTo>
                  <a:cubicBezTo>
                    <a:pt x="581427" y="0"/>
                    <a:pt x="568043" y="13383"/>
                    <a:pt x="568043" y="29894"/>
                  </a:cubicBezTo>
                  <a:cubicBezTo>
                    <a:pt x="568043" y="46404"/>
                    <a:pt x="581427" y="59787"/>
                    <a:pt x="597937" y="59787"/>
                  </a:cubicBezTo>
                  <a:lnTo>
                    <a:pt x="747405" y="59787"/>
                  </a:lnTo>
                  <a:lnTo>
                    <a:pt x="747405" y="239896"/>
                  </a:lnTo>
                  <a:cubicBezTo>
                    <a:pt x="318642" y="256194"/>
                    <a:pt x="-15727" y="616985"/>
                    <a:pt x="571" y="1045748"/>
                  </a:cubicBezTo>
                  <a:cubicBezTo>
                    <a:pt x="7671" y="1232586"/>
                    <a:pt x="81918" y="1410596"/>
                    <a:pt x="209680" y="1547110"/>
                  </a:cubicBezTo>
                  <a:lnTo>
                    <a:pt x="62544" y="1870917"/>
                  </a:lnTo>
                  <a:cubicBezTo>
                    <a:pt x="55262" y="1885735"/>
                    <a:pt x="61369" y="1903648"/>
                    <a:pt x="76187" y="1910930"/>
                  </a:cubicBezTo>
                  <a:cubicBezTo>
                    <a:pt x="91002" y="1918212"/>
                    <a:pt x="108918" y="1912105"/>
                    <a:pt x="116200" y="1897289"/>
                  </a:cubicBezTo>
                  <a:cubicBezTo>
                    <a:pt x="116466" y="1896745"/>
                    <a:pt x="116717" y="1896195"/>
                    <a:pt x="116950" y="1895639"/>
                  </a:cubicBezTo>
                  <a:lnTo>
                    <a:pt x="254998" y="1591951"/>
                  </a:lnTo>
                  <a:cubicBezTo>
                    <a:pt x="551294" y="1860819"/>
                    <a:pt x="1003302" y="1860819"/>
                    <a:pt x="1299598" y="1591951"/>
                  </a:cubicBezTo>
                  <a:lnTo>
                    <a:pt x="1437647" y="1895639"/>
                  </a:lnTo>
                  <a:cubicBezTo>
                    <a:pt x="1444017" y="1910870"/>
                    <a:pt x="1461532" y="1918053"/>
                    <a:pt x="1476762" y="1911680"/>
                  </a:cubicBezTo>
                  <a:cubicBezTo>
                    <a:pt x="1491993" y="1905310"/>
                    <a:pt x="1499174" y="1887798"/>
                    <a:pt x="1492803" y="1872567"/>
                  </a:cubicBezTo>
                  <a:cubicBezTo>
                    <a:pt x="1492570" y="1872008"/>
                    <a:pt x="1492319" y="1871458"/>
                    <a:pt x="1492053" y="1870917"/>
                  </a:cubicBezTo>
                  <a:lnTo>
                    <a:pt x="1344857" y="1547110"/>
                  </a:lnTo>
                  <a:cubicBezTo>
                    <a:pt x="1638050" y="1233838"/>
                    <a:pt x="1621773" y="742200"/>
                    <a:pt x="1308500" y="449004"/>
                  </a:cubicBezTo>
                  <a:cubicBezTo>
                    <a:pt x="1172001" y="321254"/>
                    <a:pt x="994011" y="247010"/>
                    <a:pt x="807192" y="239896"/>
                  </a:cubicBezTo>
                  <a:close/>
                  <a:moveTo>
                    <a:pt x="777298" y="1733826"/>
                  </a:moveTo>
                  <a:cubicBezTo>
                    <a:pt x="381065" y="1733826"/>
                    <a:pt x="59853" y="1412613"/>
                    <a:pt x="59853" y="1016381"/>
                  </a:cubicBezTo>
                  <a:cubicBezTo>
                    <a:pt x="59853" y="620148"/>
                    <a:pt x="381065" y="298935"/>
                    <a:pt x="777298" y="298935"/>
                  </a:cubicBezTo>
                  <a:cubicBezTo>
                    <a:pt x="1173531" y="298935"/>
                    <a:pt x="1494743" y="620148"/>
                    <a:pt x="1494743" y="1016381"/>
                  </a:cubicBezTo>
                  <a:cubicBezTo>
                    <a:pt x="1494298" y="1412431"/>
                    <a:pt x="1173349" y="1733380"/>
                    <a:pt x="777298" y="1733826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0" name="SlideModel shp75" descr="Artificial Intelligence outline">
            <a:extLst>
              <a:ext uri="{FF2B5EF4-FFF2-40B4-BE49-F238E27FC236}">
                <a16:creationId xmlns:a16="http://schemas.microsoft.com/office/drawing/2014/main" id="{0244972E-702D-44B4-A74C-F16A3A226C2C}"/>
              </a:ext>
            </a:extLst>
          </p:cNvPr>
          <p:cNvGrpSpPr/>
          <p:nvPr/>
        </p:nvGrpSpPr>
        <p:grpSpPr>
          <a:xfrm>
            <a:off x="17634912" y="9949035"/>
            <a:ext cx="948441" cy="1124640"/>
            <a:chOff x="11322436" y="5793723"/>
            <a:chExt cx="2033065" cy="2410765"/>
          </a:xfrm>
          <a:solidFill>
            <a:schemeClr val="bg1"/>
          </a:solidFill>
        </p:grpSpPr>
        <p:sp>
          <p:nvSpPr>
            <p:cNvPr id="61" name="SliModel Group shp76">
              <a:extLst>
                <a:ext uri="{FF2B5EF4-FFF2-40B4-BE49-F238E27FC236}">
                  <a16:creationId xmlns:a16="http://schemas.microsoft.com/office/drawing/2014/main" id="{CC3A7179-7807-4975-94C1-E9DC00F5BAB3}"/>
                </a:ext>
              </a:extLst>
            </p:cNvPr>
            <p:cNvSpPr/>
            <p:nvPr/>
          </p:nvSpPr>
          <p:spPr>
            <a:xfrm>
              <a:off x="11493824" y="6215703"/>
              <a:ext cx="396616" cy="598076"/>
            </a:xfrm>
            <a:custGeom>
              <a:avLst/>
              <a:gdLst>
                <a:gd name="connsiteX0" fmla="*/ 291970 w 396616"/>
                <a:gd name="connsiteY0" fmla="*/ 454829 h 598076"/>
                <a:gd name="connsiteX1" fmla="*/ 253369 w 396616"/>
                <a:gd name="connsiteY1" fmla="*/ 553217 h 598076"/>
                <a:gd name="connsiteX2" fmla="*/ 351757 w 396616"/>
                <a:gd name="connsiteY2" fmla="*/ 591819 h 598076"/>
                <a:gd name="connsiteX3" fmla="*/ 390359 w 396616"/>
                <a:gd name="connsiteY3" fmla="*/ 493430 h 598076"/>
                <a:gd name="connsiteX4" fmla="*/ 351757 w 396616"/>
                <a:gd name="connsiteY4" fmla="*/ 454829 h 598076"/>
                <a:gd name="connsiteX5" fmla="*/ 351757 w 396616"/>
                <a:gd name="connsiteY5" fmla="*/ 254452 h 598076"/>
                <a:gd name="connsiteX6" fmla="*/ 232183 w 396616"/>
                <a:gd name="connsiteY6" fmla="*/ 254452 h 598076"/>
                <a:gd name="connsiteX7" fmla="*/ 232183 w 396616"/>
                <a:gd name="connsiteY7" fmla="*/ 143248 h 598076"/>
                <a:gd name="connsiteX8" fmla="*/ 270785 w 396616"/>
                <a:gd name="connsiteY8" fmla="*/ 44860 h 598076"/>
                <a:gd name="connsiteX9" fmla="*/ 172396 w 396616"/>
                <a:gd name="connsiteY9" fmla="*/ 6258 h 598076"/>
                <a:gd name="connsiteX10" fmla="*/ 133795 w 396616"/>
                <a:gd name="connsiteY10" fmla="*/ 104647 h 598076"/>
                <a:gd name="connsiteX11" fmla="*/ 172396 w 396616"/>
                <a:gd name="connsiteY11" fmla="*/ 143248 h 598076"/>
                <a:gd name="connsiteX12" fmla="*/ 172396 w 396616"/>
                <a:gd name="connsiteY12" fmla="*/ 254422 h 598076"/>
                <a:gd name="connsiteX13" fmla="*/ 17488 w 396616"/>
                <a:gd name="connsiteY13" fmla="*/ 254213 h 598076"/>
                <a:gd name="connsiteX14" fmla="*/ 2989 w 396616"/>
                <a:gd name="connsiteY14" fmla="*/ 303029 h 598076"/>
                <a:gd name="connsiteX15" fmla="*/ 0 w 396616"/>
                <a:gd name="connsiteY15" fmla="*/ 314000 h 598076"/>
                <a:gd name="connsiteX16" fmla="*/ 291970 w 396616"/>
                <a:gd name="connsiteY16" fmla="*/ 314269 h 5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6616" h="598076">
                  <a:moveTo>
                    <a:pt x="291970" y="454829"/>
                  </a:moveTo>
                  <a:cubicBezTo>
                    <a:pt x="254143" y="471339"/>
                    <a:pt x="236859" y="515387"/>
                    <a:pt x="253369" y="553217"/>
                  </a:cubicBezTo>
                  <a:cubicBezTo>
                    <a:pt x="269879" y="591044"/>
                    <a:pt x="313930" y="608329"/>
                    <a:pt x="351757" y="591819"/>
                  </a:cubicBezTo>
                  <a:cubicBezTo>
                    <a:pt x="389585" y="575308"/>
                    <a:pt x="406869" y="531257"/>
                    <a:pt x="390359" y="493430"/>
                  </a:cubicBezTo>
                  <a:cubicBezTo>
                    <a:pt x="382820" y="476155"/>
                    <a:pt x="369033" y="462368"/>
                    <a:pt x="351757" y="454829"/>
                  </a:cubicBezTo>
                  <a:lnTo>
                    <a:pt x="351757" y="254452"/>
                  </a:lnTo>
                  <a:lnTo>
                    <a:pt x="232183" y="254452"/>
                  </a:lnTo>
                  <a:lnTo>
                    <a:pt x="232183" y="143248"/>
                  </a:lnTo>
                  <a:cubicBezTo>
                    <a:pt x="270010" y="126738"/>
                    <a:pt x="287295" y="82690"/>
                    <a:pt x="270785" y="44860"/>
                  </a:cubicBezTo>
                  <a:cubicBezTo>
                    <a:pt x="254274" y="7032"/>
                    <a:pt x="210223" y="-10252"/>
                    <a:pt x="172396" y="6258"/>
                  </a:cubicBezTo>
                  <a:cubicBezTo>
                    <a:pt x="134569" y="22768"/>
                    <a:pt x="117284" y="66819"/>
                    <a:pt x="133795" y="104647"/>
                  </a:cubicBezTo>
                  <a:cubicBezTo>
                    <a:pt x="141334" y="121922"/>
                    <a:pt x="155121" y="135709"/>
                    <a:pt x="172396" y="143248"/>
                  </a:cubicBezTo>
                  <a:lnTo>
                    <a:pt x="172396" y="254422"/>
                  </a:lnTo>
                  <a:lnTo>
                    <a:pt x="17488" y="254213"/>
                  </a:lnTo>
                  <a:cubicBezTo>
                    <a:pt x="11748" y="270206"/>
                    <a:pt x="7473" y="286199"/>
                    <a:pt x="2989" y="303029"/>
                  </a:cubicBezTo>
                  <a:cubicBezTo>
                    <a:pt x="2033" y="306676"/>
                    <a:pt x="1016" y="310353"/>
                    <a:pt x="0" y="314000"/>
                  </a:cubicBezTo>
                  <a:lnTo>
                    <a:pt x="291970" y="31426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2" name="SliModel Group shp77">
              <a:extLst>
                <a:ext uri="{FF2B5EF4-FFF2-40B4-BE49-F238E27FC236}">
                  <a16:creationId xmlns:a16="http://schemas.microsoft.com/office/drawing/2014/main" id="{52D6BFBE-FE00-42A8-8D66-556940A2B78F}"/>
                </a:ext>
              </a:extLst>
            </p:cNvPr>
            <p:cNvSpPr/>
            <p:nvPr/>
          </p:nvSpPr>
          <p:spPr>
            <a:xfrm>
              <a:off x="11322436" y="5793723"/>
              <a:ext cx="2033065" cy="2410765"/>
            </a:xfrm>
            <a:custGeom>
              <a:avLst/>
              <a:gdLst>
                <a:gd name="connsiteX0" fmla="*/ 2002875 w 2033065"/>
                <a:gd name="connsiteY0" fmla="*/ 1304375 h 2410765"/>
                <a:gd name="connsiteX1" fmla="*/ 1796610 w 2033065"/>
                <a:gd name="connsiteY1" fmla="*/ 945653 h 2410765"/>
                <a:gd name="connsiteX2" fmla="*/ 1796610 w 2033065"/>
                <a:gd name="connsiteY2" fmla="*/ 930706 h 2410765"/>
                <a:gd name="connsiteX3" fmla="*/ 930151 w 2033065"/>
                <a:gd name="connsiteY3" fmla="*/ 614 h 2410765"/>
                <a:gd name="connsiteX4" fmla="*/ 929697 w 2033065"/>
                <a:gd name="connsiteY4" fmla="*/ 598 h 2410765"/>
                <a:gd name="connsiteX5" fmla="*/ 896485 w 2033065"/>
                <a:gd name="connsiteY5" fmla="*/ 0 h 2410765"/>
                <a:gd name="connsiteX6" fmla="*/ 8 w 2033065"/>
                <a:gd name="connsiteY6" fmla="*/ 864821 h 2410765"/>
                <a:gd name="connsiteX7" fmla="*/ 8 w 2033065"/>
                <a:gd name="connsiteY7" fmla="*/ 930586 h 2410765"/>
                <a:gd name="connsiteX8" fmla="*/ 352752 w 2033065"/>
                <a:gd name="connsiteY8" fmla="*/ 1654249 h 2410765"/>
                <a:gd name="connsiteX9" fmla="*/ 352752 w 2033065"/>
                <a:gd name="connsiteY9" fmla="*/ 2410765 h 2410765"/>
                <a:gd name="connsiteX10" fmla="*/ 1297388 w 2033065"/>
                <a:gd name="connsiteY10" fmla="*/ 2410765 h 2410765"/>
                <a:gd name="connsiteX11" fmla="*/ 1297388 w 2033065"/>
                <a:gd name="connsiteY11" fmla="*/ 2052043 h 2410765"/>
                <a:gd name="connsiteX12" fmla="*/ 1443866 w 2033065"/>
                <a:gd name="connsiteY12" fmla="*/ 2052043 h 2410765"/>
                <a:gd name="connsiteX13" fmla="*/ 1796610 w 2033065"/>
                <a:gd name="connsiteY13" fmla="*/ 1699299 h 2410765"/>
                <a:gd name="connsiteX14" fmla="*/ 1796610 w 2033065"/>
                <a:gd name="connsiteY14" fmla="*/ 1513959 h 2410765"/>
                <a:gd name="connsiteX15" fmla="*/ 1928141 w 2033065"/>
                <a:gd name="connsiteY15" fmla="*/ 1513959 h 2410765"/>
                <a:gd name="connsiteX16" fmla="*/ 2002875 w 2033065"/>
                <a:gd name="connsiteY16" fmla="*/ 1304375 h 2410765"/>
                <a:gd name="connsiteX17" fmla="*/ 1967840 w 2033065"/>
                <a:gd name="connsiteY17" fmla="*/ 1420960 h 2410765"/>
                <a:gd name="connsiteX18" fmla="*/ 1924076 w 2033065"/>
                <a:gd name="connsiteY18" fmla="*/ 1453843 h 2410765"/>
                <a:gd name="connsiteX19" fmla="*/ 1736823 w 2033065"/>
                <a:gd name="connsiteY19" fmla="*/ 1453843 h 2410765"/>
                <a:gd name="connsiteX20" fmla="*/ 1736823 w 2033065"/>
                <a:gd name="connsiteY20" fmla="*/ 1698970 h 2410765"/>
                <a:gd name="connsiteX21" fmla="*/ 1443866 w 2033065"/>
                <a:gd name="connsiteY21" fmla="*/ 1991927 h 2410765"/>
                <a:gd name="connsiteX22" fmla="*/ 1237600 w 2033065"/>
                <a:gd name="connsiteY22" fmla="*/ 1991927 h 2410765"/>
                <a:gd name="connsiteX23" fmla="*/ 1237600 w 2033065"/>
                <a:gd name="connsiteY23" fmla="*/ 2350649 h 2410765"/>
                <a:gd name="connsiteX24" fmla="*/ 412539 w 2033065"/>
                <a:gd name="connsiteY24" fmla="*/ 2350649 h 2410765"/>
                <a:gd name="connsiteX25" fmla="*/ 412539 w 2033065"/>
                <a:gd name="connsiteY25" fmla="*/ 1624894 h 2410765"/>
                <a:gd name="connsiteX26" fmla="*/ 389341 w 2033065"/>
                <a:gd name="connsiteY26" fmla="*/ 1606958 h 2410765"/>
                <a:gd name="connsiteX27" fmla="*/ 59795 w 2033065"/>
                <a:gd name="connsiteY27" fmla="*/ 930616 h 2410765"/>
                <a:gd name="connsiteX28" fmla="*/ 59795 w 2033065"/>
                <a:gd name="connsiteY28" fmla="*/ 865927 h 2410765"/>
                <a:gd name="connsiteX29" fmla="*/ 896545 w 2033065"/>
                <a:gd name="connsiteY29" fmla="*/ 59847 h 2410765"/>
                <a:gd name="connsiteX30" fmla="*/ 927604 w 2033065"/>
                <a:gd name="connsiteY30" fmla="*/ 60415 h 2410765"/>
                <a:gd name="connsiteX31" fmla="*/ 1736972 w 2033065"/>
                <a:gd name="connsiteY31" fmla="*/ 928464 h 2410765"/>
                <a:gd name="connsiteX32" fmla="*/ 1736972 w 2033065"/>
                <a:gd name="connsiteY32" fmla="*/ 961526 h 2410765"/>
                <a:gd name="connsiteX33" fmla="*/ 1744924 w 2033065"/>
                <a:gd name="connsiteY33" fmla="*/ 975367 h 2410765"/>
                <a:gd name="connsiteX34" fmla="*/ 1951189 w 2033065"/>
                <a:gd name="connsiteY34" fmla="*/ 1334089 h 2410765"/>
                <a:gd name="connsiteX35" fmla="*/ 1951996 w 2033065"/>
                <a:gd name="connsiteY35" fmla="*/ 1335465 h 2410765"/>
                <a:gd name="connsiteX36" fmla="*/ 1952863 w 2033065"/>
                <a:gd name="connsiteY36" fmla="*/ 1336810 h 2410765"/>
                <a:gd name="connsiteX37" fmla="*/ 1967959 w 2033065"/>
                <a:gd name="connsiteY37" fmla="*/ 1420930 h 24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033065" h="2410765">
                  <a:moveTo>
                    <a:pt x="2002875" y="1304375"/>
                  </a:moveTo>
                  <a:lnTo>
                    <a:pt x="1796610" y="945653"/>
                  </a:lnTo>
                  <a:lnTo>
                    <a:pt x="1796610" y="930706"/>
                  </a:lnTo>
                  <a:cubicBezTo>
                    <a:pt x="1814181" y="434602"/>
                    <a:pt x="1426253" y="18185"/>
                    <a:pt x="930151" y="614"/>
                  </a:cubicBezTo>
                  <a:cubicBezTo>
                    <a:pt x="929999" y="609"/>
                    <a:pt x="929846" y="604"/>
                    <a:pt x="929697" y="598"/>
                  </a:cubicBezTo>
                  <a:cubicBezTo>
                    <a:pt x="918577" y="219"/>
                    <a:pt x="907507" y="20"/>
                    <a:pt x="896485" y="0"/>
                  </a:cubicBezTo>
                  <a:cubicBezTo>
                    <a:pt x="413429" y="-425"/>
                    <a:pt x="16942" y="382061"/>
                    <a:pt x="8" y="864821"/>
                  </a:cubicBezTo>
                  <a:lnTo>
                    <a:pt x="8" y="930586"/>
                  </a:lnTo>
                  <a:cubicBezTo>
                    <a:pt x="-1158" y="1213496"/>
                    <a:pt x="129181" y="1480888"/>
                    <a:pt x="352752" y="1654249"/>
                  </a:cubicBezTo>
                  <a:lnTo>
                    <a:pt x="352752" y="2410765"/>
                  </a:lnTo>
                  <a:lnTo>
                    <a:pt x="1297388" y="2410765"/>
                  </a:lnTo>
                  <a:lnTo>
                    <a:pt x="1297388" y="2052043"/>
                  </a:lnTo>
                  <a:lnTo>
                    <a:pt x="1443866" y="2052043"/>
                  </a:lnTo>
                  <a:cubicBezTo>
                    <a:pt x="1638518" y="2051648"/>
                    <a:pt x="1796215" y="1893951"/>
                    <a:pt x="1796610" y="1699299"/>
                  </a:cubicBezTo>
                  <a:lnTo>
                    <a:pt x="1796610" y="1513959"/>
                  </a:lnTo>
                  <a:lnTo>
                    <a:pt x="1928141" y="1513959"/>
                  </a:lnTo>
                  <a:cubicBezTo>
                    <a:pt x="2005864" y="1504722"/>
                    <a:pt x="2074620" y="1415011"/>
                    <a:pt x="2002875" y="1304375"/>
                  </a:cubicBezTo>
                  <a:close/>
                  <a:moveTo>
                    <a:pt x="1967840" y="1420960"/>
                  </a:moveTo>
                  <a:cubicBezTo>
                    <a:pt x="1959371" y="1438307"/>
                    <a:pt x="1943094" y="1450537"/>
                    <a:pt x="1924076" y="1453843"/>
                  </a:cubicBezTo>
                  <a:lnTo>
                    <a:pt x="1736823" y="1453843"/>
                  </a:lnTo>
                  <a:lnTo>
                    <a:pt x="1736823" y="1698970"/>
                  </a:lnTo>
                  <a:cubicBezTo>
                    <a:pt x="1736592" y="1860670"/>
                    <a:pt x="1605566" y="1991697"/>
                    <a:pt x="1443866" y="1991927"/>
                  </a:cubicBezTo>
                  <a:lnTo>
                    <a:pt x="1237600" y="1991927"/>
                  </a:lnTo>
                  <a:lnTo>
                    <a:pt x="1237600" y="2350649"/>
                  </a:lnTo>
                  <a:lnTo>
                    <a:pt x="412539" y="2350649"/>
                  </a:lnTo>
                  <a:lnTo>
                    <a:pt x="412539" y="1624894"/>
                  </a:lnTo>
                  <a:lnTo>
                    <a:pt x="389341" y="1606958"/>
                  </a:lnTo>
                  <a:cubicBezTo>
                    <a:pt x="180045" y="1445225"/>
                    <a:pt x="58181" y="1195114"/>
                    <a:pt x="59795" y="930616"/>
                  </a:cubicBezTo>
                  <a:lnTo>
                    <a:pt x="59795" y="865927"/>
                  </a:lnTo>
                  <a:cubicBezTo>
                    <a:pt x="75106" y="415287"/>
                    <a:pt x="445649" y="58327"/>
                    <a:pt x="896545" y="59847"/>
                  </a:cubicBezTo>
                  <a:cubicBezTo>
                    <a:pt x="906849" y="59847"/>
                    <a:pt x="917201" y="60036"/>
                    <a:pt x="927604" y="60415"/>
                  </a:cubicBezTo>
                  <a:cubicBezTo>
                    <a:pt x="1390572" y="77144"/>
                    <a:pt x="1752636" y="465461"/>
                    <a:pt x="1736972" y="928464"/>
                  </a:cubicBezTo>
                  <a:lnTo>
                    <a:pt x="1736972" y="961526"/>
                  </a:lnTo>
                  <a:lnTo>
                    <a:pt x="1744924" y="975367"/>
                  </a:lnTo>
                  <a:lnTo>
                    <a:pt x="1951189" y="1334089"/>
                  </a:lnTo>
                  <a:lnTo>
                    <a:pt x="1951996" y="1335465"/>
                  </a:lnTo>
                  <a:lnTo>
                    <a:pt x="1952863" y="1336810"/>
                  </a:lnTo>
                  <a:cubicBezTo>
                    <a:pt x="1972288" y="1360267"/>
                    <a:pt x="1978016" y="1392182"/>
                    <a:pt x="1967959" y="142093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3" name="SliModel Group shp78">
              <a:extLst>
                <a:ext uri="{FF2B5EF4-FFF2-40B4-BE49-F238E27FC236}">
                  <a16:creationId xmlns:a16="http://schemas.microsoft.com/office/drawing/2014/main" id="{A8A44683-E43A-4ADC-8B3E-D2E36A5649D9}"/>
                </a:ext>
              </a:extLst>
            </p:cNvPr>
            <p:cNvSpPr/>
            <p:nvPr/>
          </p:nvSpPr>
          <p:spPr>
            <a:xfrm>
              <a:off x="12473345" y="5981067"/>
              <a:ext cx="254009" cy="384240"/>
            </a:xfrm>
            <a:custGeom>
              <a:avLst/>
              <a:gdLst>
                <a:gd name="connsiteX0" fmla="*/ 179361 w 254009"/>
                <a:gd name="connsiteY0" fmla="*/ 234754 h 384240"/>
                <a:gd name="connsiteX1" fmla="*/ 153862 w 254009"/>
                <a:gd name="connsiteY1" fmla="*/ 239537 h 384240"/>
                <a:gd name="connsiteX2" fmla="*/ 59787 w 254009"/>
                <a:gd name="connsiteY2" fmla="*/ 154878 h 384240"/>
                <a:gd name="connsiteX3" fmla="*/ 59787 w 254009"/>
                <a:gd name="connsiteY3" fmla="*/ 22510 h 384240"/>
                <a:gd name="connsiteX4" fmla="*/ 0 w 254009"/>
                <a:gd name="connsiteY4" fmla="*/ 0 h 384240"/>
                <a:gd name="connsiteX5" fmla="*/ 0 w 254009"/>
                <a:gd name="connsiteY5" fmla="*/ 180318 h 384240"/>
                <a:gd name="connsiteX6" fmla="*/ 110606 w 254009"/>
                <a:gd name="connsiteY6" fmla="*/ 279953 h 384240"/>
                <a:gd name="connsiteX7" fmla="*/ 149722 w 254009"/>
                <a:gd name="connsiteY7" fmla="*/ 378138 h 384240"/>
                <a:gd name="connsiteX8" fmla="*/ 247907 w 254009"/>
                <a:gd name="connsiteY8" fmla="*/ 339023 h 384240"/>
                <a:gd name="connsiteX9" fmla="*/ 208791 w 254009"/>
                <a:gd name="connsiteY9" fmla="*/ 240837 h 384240"/>
                <a:gd name="connsiteX10" fmla="*/ 179361 w 254009"/>
                <a:gd name="connsiteY10" fmla="*/ 234754 h 38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09" h="384240">
                  <a:moveTo>
                    <a:pt x="179361" y="234754"/>
                  </a:moveTo>
                  <a:cubicBezTo>
                    <a:pt x="170644" y="234829"/>
                    <a:pt x="162011" y="236449"/>
                    <a:pt x="153862" y="239537"/>
                  </a:cubicBezTo>
                  <a:lnTo>
                    <a:pt x="59787" y="154878"/>
                  </a:lnTo>
                  <a:lnTo>
                    <a:pt x="59787" y="22510"/>
                  </a:lnTo>
                  <a:cubicBezTo>
                    <a:pt x="40057" y="14648"/>
                    <a:pt x="19969" y="6756"/>
                    <a:pt x="0" y="0"/>
                  </a:cubicBezTo>
                  <a:lnTo>
                    <a:pt x="0" y="180318"/>
                  </a:lnTo>
                  <a:lnTo>
                    <a:pt x="110606" y="279953"/>
                  </a:lnTo>
                  <a:cubicBezTo>
                    <a:pt x="94293" y="317867"/>
                    <a:pt x="111808" y="361825"/>
                    <a:pt x="149722" y="378138"/>
                  </a:cubicBezTo>
                  <a:cubicBezTo>
                    <a:pt x="187636" y="394448"/>
                    <a:pt x="231594" y="376937"/>
                    <a:pt x="247907" y="339023"/>
                  </a:cubicBezTo>
                  <a:cubicBezTo>
                    <a:pt x="264217" y="301109"/>
                    <a:pt x="246705" y="257150"/>
                    <a:pt x="208791" y="240837"/>
                  </a:cubicBezTo>
                  <a:cubicBezTo>
                    <a:pt x="199495" y="236838"/>
                    <a:pt x="189483" y="234769"/>
                    <a:pt x="179361" y="234754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4" name="SliModel Group shp79">
              <a:extLst>
                <a:ext uri="{FF2B5EF4-FFF2-40B4-BE49-F238E27FC236}">
                  <a16:creationId xmlns:a16="http://schemas.microsoft.com/office/drawing/2014/main" id="{69ACC0F1-417D-4B51-9058-A155E3E85B45}"/>
                </a:ext>
              </a:extLst>
            </p:cNvPr>
            <p:cNvSpPr/>
            <p:nvPr/>
          </p:nvSpPr>
          <p:spPr>
            <a:xfrm>
              <a:off x="11523186" y="5976525"/>
              <a:ext cx="875406" cy="1315551"/>
            </a:xfrm>
            <a:custGeom>
              <a:avLst/>
              <a:gdLst>
                <a:gd name="connsiteX0" fmla="*/ 800691 w 875406"/>
                <a:gd name="connsiteY0" fmla="*/ 837167 h 1315551"/>
                <a:gd name="connsiteX1" fmla="*/ 772292 w 875406"/>
                <a:gd name="connsiteY1" fmla="*/ 842847 h 1315551"/>
                <a:gd name="connsiteX2" fmla="*/ 561543 w 875406"/>
                <a:gd name="connsiteY2" fmla="*/ 631380 h 1315551"/>
                <a:gd name="connsiteX3" fmla="*/ 561543 w 875406"/>
                <a:gd name="connsiteY3" fmla="*/ 284316 h 1315551"/>
                <a:gd name="connsiteX4" fmla="*/ 740904 w 875406"/>
                <a:gd name="connsiteY4" fmla="*/ 284316 h 1315551"/>
                <a:gd name="connsiteX5" fmla="*/ 740904 w 875406"/>
                <a:gd name="connsiteY5" fmla="*/ 424815 h 1315551"/>
                <a:gd name="connsiteX6" fmla="*/ 702303 w 875406"/>
                <a:gd name="connsiteY6" fmla="*/ 523204 h 1315551"/>
                <a:gd name="connsiteX7" fmla="*/ 800691 w 875406"/>
                <a:gd name="connsiteY7" fmla="*/ 561806 h 1315551"/>
                <a:gd name="connsiteX8" fmla="*/ 839293 w 875406"/>
                <a:gd name="connsiteY8" fmla="*/ 463417 h 1315551"/>
                <a:gd name="connsiteX9" fmla="*/ 800691 w 875406"/>
                <a:gd name="connsiteY9" fmla="*/ 424815 h 1315551"/>
                <a:gd name="connsiteX10" fmla="*/ 800691 w 875406"/>
                <a:gd name="connsiteY10" fmla="*/ 224499 h 1315551"/>
                <a:gd name="connsiteX11" fmla="*/ 561543 w 875406"/>
                <a:gd name="connsiteY11" fmla="*/ 224499 h 1315551"/>
                <a:gd name="connsiteX12" fmla="*/ 561543 w 875406"/>
                <a:gd name="connsiteY12" fmla="*/ 143248 h 1315551"/>
                <a:gd name="connsiteX13" fmla="*/ 600145 w 875406"/>
                <a:gd name="connsiteY13" fmla="*/ 44860 h 1315551"/>
                <a:gd name="connsiteX14" fmla="*/ 501756 w 875406"/>
                <a:gd name="connsiteY14" fmla="*/ 6258 h 1315551"/>
                <a:gd name="connsiteX15" fmla="*/ 463154 w 875406"/>
                <a:gd name="connsiteY15" fmla="*/ 104647 h 1315551"/>
                <a:gd name="connsiteX16" fmla="*/ 501756 w 875406"/>
                <a:gd name="connsiteY16" fmla="*/ 143248 h 1315551"/>
                <a:gd name="connsiteX17" fmla="*/ 501756 w 875406"/>
                <a:gd name="connsiteY17" fmla="*/ 655026 h 1315551"/>
                <a:gd name="connsiteX18" fmla="*/ 600405 w 875406"/>
                <a:gd name="connsiteY18" fmla="*/ 756933 h 1315551"/>
                <a:gd name="connsiteX19" fmla="*/ 441969 w 875406"/>
                <a:gd name="connsiteY19" fmla="*/ 915369 h 1315551"/>
                <a:gd name="connsiteX20" fmla="*/ 441969 w 875406"/>
                <a:gd name="connsiteY20" fmla="*/ 1061667 h 1315551"/>
                <a:gd name="connsiteX21" fmla="*/ 261681 w 875406"/>
                <a:gd name="connsiteY21" fmla="*/ 1061667 h 1315551"/>
                <a:gd name="connsiteX22" fmla="*/ 146411 w 875406"/>
                <a:gd name="connsiteY22" fmla="*/ 926280 h 1315551"/>
                <a:gd name="connsiteX23" fmla="*/ 109445 w 875406"/>
                <a:gd name="connsiteY23" fmla="*/ 824112 h 1315551"/>
                <a:gd name="connsiteX24" fmla="*/ 7278 w 875406"/>
                <a:gd name="connsiteY24" fmla="*/ 861076 h 1315551"/>
                <a:gd name="connsiteX25" fmla="*/ 44244 w 875406"/>
                <a:gd name="connsiteY25" fmla="*/ 963246 h 1315551"/>
                <a:gd name="connsiteX26" fmla="*/ 100644 w 875406"/>
                <a:gd name="connsiteY26" fmla="*/ 966726 h 1315551"/>
                <a:gd name="connsiteX27" fmla="*/ 233671 w 875406"/>
                <a:gd name="connsiteY27" fmla="*/ 1121485 h 1315551"/>
                <a:gd name="connsiteX28" fmla="*/ 441969 w 875406"/>
                <a:gd name="connsiteY28" fmla="*/ 1121485 h 1315551"/>
                <a:gd name="connsiteX29" fmla="*/ 441969 w 875406"/>
                <a:gd name="connsiteY29" fmla="*/ 1172303 h 1315551"/>
                <a:gd name="connsiteX30" fmla="*/ 403367 w 875406"/>
                <a:gd name="connsiteY30" fmla="*/ 1270692 h 1315551"/>
                <a:gd name="connsiteX31" fmla="*/ 501756 w 875406"/>
                <a:gd name="connsiteY31" fmla="*/ 1309294 h 1315551"/>
                <a:gd name="connsiteX32" fmla="*/ 540358 w 875406"/>
                <a:gd name="connsiteY32" fmla="*/ 1210905 h 1315551"/>
                <a:gd name="connsiteX33" fmla="*/ 501756 w 875406"/>
                <a:gd name="connsiteY33" fmla="*/ 1172303 h 1315551"/>
                <a:gd name="connsiteX34" fmla="*/ 501756 w 875406"/>
                <a:gd name="connsiteY34" fmla="*/ 938954 h 1315551"/>
                <a:gd name="connsiteX35" fmla="*/ 642256 w 875406"/>
                <a:gd name="connsiteY35" fmla="*/ 798455 h 1315551"/>
                <a:gd name="connsiteX36" fmla="*/ 730412 w 875406"/>
                <a:gd name="connsiteY36" fmla="*/ 887239 h 1315551"/>
                <a:gd name="connsiteX37" fmla="*/ 776349 w 875406"/>
                <a:gd name="connsiteY37" fmla="*/ 982142 h 1315551"/>
                <a:gd name="connsiteX38" fmla="*/ 871252 w 875406"/>
                <a:gd name="connsiteY38" fmla="*/ 936204 h 1315551"/>
                <a:gd name="connsiteX39" fmla="*/ 825315 w 875406"/>
                <a:gd name="connsiteY39" fmla="*/ 841301 h 1315551"/>
                <a:gd name="connsiteX40" fmla="*/ 800691 w 875406"/>
                <a:gd name="connsiteY40" fmla="*/ 837167 h 131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875406" h="1315551">
                  <a:moveTo>
                    <a:pt x="800691" y="837167"/>
                  </a:moveTo>
                  <a:cubicBezTo>
                    <a:pt x="790943" y="837176"/>
                    <a:pt x="781293" y="839107"/>
                    <a:pt x="772292" y="842847"/>
                  </a:cubicBezTo>
                  <a:lnTo>
                    <a:pt x="561543" y="631380"/>
                  </a:lnTo>
                  <a:lnTo>
                    <a:pt x="561543" y="284316"/>
                  </a:lnTo>
                  <a:lnTo>
                    <a:pt x="740904" y="284316"/>
                  </a:lnTo>
                  <a:lnTo>
                    <a:pt x="740904" y="424815"/>
                  </a:lnTo>
                  <a:cubicBezTo>
                    <a:pt x="703077" y="441326"/>
                    <a:pt x="685793" y="485374"/>
                    <a:pt x="702303" y="523204"/>
                  </a:cubicBezTo>
                  <a:cubicBezTo>
                    <a:pt x="718813" y="561031"/>
                    <a:pt x="762864" y="578316"/>
                    <a:pt x="800691" y="561806"/>
                  </a:cubicBezTo>
                  <a:cubicBezTo>
                    <a:pt x="838519" y="545295"/>
                    <a:pt x="855803" y="501244"/>
                    <a:pt x="839293" y="463417"/>
                  </a:cubicBezTo>
                  <a:cubicBezTo>
                    <a:pt x="831754" y="446141"/>
                    <a:pt x="817967" y="432355"/>
                    <a:pt x="800691" y="424815"/>
                  </a:cubicBezTo>
                  <a:lnTo>
                    <a:pt x="800691" y="224499"/>
                  </a:lnTo>
                  <a:lnTo>
                    <a:pt x="561543" y="224499"/>
                  </a:lnTo>
                  <a:lnTo>
                    <a:pt x="561543" y="143248"/>
                  </a:lnTo>
                  <a:cubicBezTo>
                    <a:pt x="599370" y="126738"/>
                    <a:pt x="616655" y="82690"/>
                    <a:pt x="600145" y="44860"/>
                  </a:cubicBezTo>
                  <a:cubicBezTo>
                    <a:pt x="583634" y="7032"/>
                    <a:pt x="539583" y="-10252"/>
                    <a:pt x="501756" y="6258"/>
                  </a:cubicBezTo>
                  <a:cubicBezTo>
                    <a:pt x="463929" y="22768"/>
                    <a:pt x="446644" y="66819"/>
                    <a:pt x="463154" y="104647"/>
                  </a:cubicBezTo>
                  <a:cubicBezTo>
                    <a:pt x="470694" y="121922"/>
                    <a:pt x="484480" y="135709"/>
                    <a:pt x="501756" y="143248"/>
                  </a:cubicBezTo>
                  <a:lnTo>
                    <a:pt x="501756" y="655026"/>
                  </a:lnTo>
                  <a:lnTo>
                    <a:pt x="600405" y="756933"/>
                  </a:lnTo>
                  <a:lnTo>
                    <a:pt x="441969" y="915369"/>
                  </a:lnTo>
                  <a:lnTo>
                    <a:pt x="441969" y="1061667"/>
                  </a:lnTo>
                  <a:lnTo>
                    <a:pt x="261681" y="1061667"/>
                  </a:lnTo>
                  <a:lnTo>
                    <a:pt x="146411" y="926280"/>
                  </a:lnTo>
                  <a:cubicBezTo>
                    <a:pt x="164416" y="887860"/>
                    <a:pt x="147867" y="842117"/>
                    <a:pt x="109445" y="824112"/>
                  </a:cubicBezTo>
                  <a:cubicBezTo>
                    <a:pt x="71026" y="806108"/>
                    <a:pt x="25283" y="822657"/>
                    <a:pt x="7278" y="861076"/>
                  </a:cubicBezTo>
                  <a:cubicBezTo>
                    <a:pt x="-10727" y="899498"/>
                    <a:pt x="5825" y="945238"/>
                    <a:pt x="44244" y="963246"/>
                  </a:cubicBezTo>
                  <a:cubicBezTo>
                    <a:pt x="61920" y="971526"/>
                    <a:pt x="82083" y="972773"/>
                    <a:pt x="100644" y="966726"/>
                  </a:cubicBezTo>
                  <a:lnTo>
                    <a:pt x="233671" y="1121485"/>
                  </a:lnTo>
                  <a:lnTo>
                    <a:pt x="441969" y="1121485"/>
                  </a:lnTo>
                  <a:lnTo>
                    <a:pt x="441969" y="1172303"/>
                  </a:lnTo>
                  <a:cubicBezTo>
                    <a:pt x="404142" y="1188814"/>
                    <a:pt x="386857" y="1232862"/>
                    <a:pt x="403367" y="1270692"/>
                  </a:cubicBezTo>
                  <a:cubicBezTo>
                    <a:pt x="419878" y="1308519"/>
                    <a:pt x="463929" y="1325804"/>
                    <a:pt x="501756" y="1309294"/>
                  </a:cubicBezTo>
                  <a:cubicBezTo>
                    <a:pt x="539583" y="1292783"/>
                    <a:pt x="556868" y="1248732"/>
                    <a:pt x="540358" y="1210905"/>
                  </a:cubicBezTo>
                  <a:cubicBezTo>
                    <a:pt x="532818" y="1193630"/>
                    <a:pt x="519031" y="1179843"/>
                    <a:pt x="501756" y="1172303"/>
                  </a:cubicBezTo>
                  <a:lnTo>
                    <a:pt x="501756" y="938954"/>
                  </a:lnTo>
                  <a:lnTo>
                    <a:pt x="642256" y="798455"/>
                  </a:lnTo>
                  <a:lnTo>
                    <a:pt x="730412" y="887239"/>
                  </a:lnTo>
                  <a:cubicBezTo>
                    <a:pt x="716891" y="926130"/>
                    <a:pt x="737458" y="968621"/>
                    <a:pt x="776349" y="982142"/>
                  </a:cubicBezTo>
                  <a:cubicBezTo>
                    <a:pt x="815240" y="995662"/>
                    <a:pt x="857731" y="975096"/>
                    <a:pt x="871252" y="936204"/>
                  </a:cubicBezTo>
                  <a:cubicBezTo>
                    <a:pt x="884773" y="897313"/>
                    <a:pt x="864206" y="854822"/>
                    <a:pt x="825315" y="841301"/>
                  </a:cubicBezTo>
                  <a:cubicBezTo>
                    <a:pt x="817396" y="838548"/>
                    <a:pt x="809073" y="837152"/>
                    <a:pt x="800691" y="837167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5" name="SlideModel shp80" descr="Bank outline">
            <a:extLst>
              <a:ext uri="{FF2B5EF4-FFF2-40B4-BE49-F238E27FC236}">
                <a16:creationId xmlns:a16="http://schemas.microsoft.com/office/drawing/2014/main" id="{A22E0108-5CE1-488B-A16A-0CF1981E3980}"/>
              </a:ext>
            </a:extLst>
          </p:cNvPr>
          <p:cNvGrpSpPr/>
          <p:nvPr/>
        </p:nvGrpSpPr>
        <p:grpSpPr>
          <a:xfrm>
            <a:off x="18133509" y="8231666"/>
            <a:ext cx="1059863" cy="1004080"/>
            <a:chOff x="11352870" y="6081832"/>
            <a:chExt cx="2271909" cy="2152335"/>
          </a:xfrm>
          <a:solidFill>
            <a:schemeClr val="bg1"/>
          </a:solidFill>
        </p:grpSpPr>
        <p:sp>
          <p:nvSpPr>
            <p:cNvPr id="66" name="SliModel Group shp81">
              <a:extLst>
                <a:ext uri="{FF2B5EF4-FFF2-40B4-BE49-F238E27FC236}">
                  <a16:creationId xmlns:a16="http://schemas.microsoft.com/office/drawing/2014/main" id="{9837BE43-CA04-4569-9EDE-01072402CD39}"/>
                </a:ext>
              </a:extLst>
            </p:cNvPr>
            <p:cNvSpPr/>
            <p:nvPr/>
          </p:nvSpPr>
          <p:spPr>
            <a:xfrm>
              <a:off x="12369250" y="6351053"/>
              <a:ext cx="239148" cy="239148"/>
            </a:xfrm>
            <a:custGeom>
              <a:avLst/>
              <a:gdLst>
                <a:gd name="connsiteX0" fmla="*/ 119574 w 239148"/>
                <a:gd name="connsiteY0" fmla="*/ 0 h 239148"/>
                <a:gd name="connsiteX1" fmla="*/ 0 w 239148"/>
                <a:gd name="connsiteY1" fmla="*/ 119574 h 239148"/>
                <a:gd name="connsiteX2" fmla="*/ 119574 w 239148"/>
                <a:gd name="connsiteY2" fmla="*/ 239148 h 239148"/>
                <a:gd name="connsiteX3" fmla="*/ 239148 w 239148"/>
                <a:gd name="connsiteY3" fmla="*/ 119574 h 239148"/>
                <a:gd name="connsiteX4" fmla="*/ 119574 w 239148"/>
                <a:gd name="connsiteY4" fmla="*/ 0 h 239148"/>
                <a:gd name="connsiteX5" fmla="*/ 119574 w 239148"/>
                <a:gd name="connsiteY5" fmla="*/ 179361 h 239148"/>
                <a:gd name="connsiteX6" fmla="*/ 59787 w 239148"/>
                <a:gd name="connsiteY6" fmla="*/ 119574 h 239148"/>
                <a:gd name="connsiteX7" fmla="*/ 119574 w 239148"/>
                <a:gd name="connsiteY7" fmla="*/ 59787 h 239148"/>
                <a:gd name="connsiteX8" fmla="*/ 179361 w 239148"/>
                <a:gd name="connsiteY8" fmla="*/ 119574 h 239148"/>
                <a:gd name="connsiteX9" fmla="*/ 119634 w 239148"/>
                <a:gd name="connsiteY9" fmla="*/ 179421 h 239148"/>
                <a:gd name="connsiteX10" fmla="*/ 119574 w 239148"/>
                <a:gd name="connsiteY10" fmla="*/ 179421 h 239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9148" h="239148">
                  <a:moveTo>
                    <a:pt x="119574" y="0"/>
                  </a:moveTo>
                  <a:cubicBezTo>
                    <a:pt x="53536" y="0"/>
                    <a:pt x="0" y="53536"/>
                    <a:pt x="0" y="119574"/>
                  </a:cubicBezTo>
                  <a:cubicBezTo>
                    <a:pt x="0" y="185612"/>
                    <a:pt x="53536" y="239148"/>
                    <a:pt x="119574" y="239148"/>
                  </a:cubicBezTo>
                  <a:cubicBezTo>
                    <a:pt x="185612" y="239148"/>
                    <a:pt x="239148" y="185612"/>
                    <a:pt x="239148" y="119574"/>
                  </a:cubicBezTo>
                  <a:cubicBezTo>
                    <a:pt x="238951" y="53617"/>
                    <a:pt x="185531" y="197"/>
                    <a:pt x="119574" y="0"/>
                  </a:cubicBezTo>
                  <a:close/>
                  <a:moveTo>
                    <a:pt x="119574" y="179361"/>
                  </a:moveTo>
                  <a:cubicBezTo>
                    <a:pt x="86554" y="179361"/>
                    <a:pt x="59787" y="152595"/>
                    <a:pt x="59787" y="119574"/>
                  </a:cubicBezTo>
                  <a:cubicBezTo>
                    <a:pt x="59787" y="86554"/>
                    <a:pt x="86554" y="59787"/>
                    <a:pt x="119574" y="59787"/>
                  </a:cubicBezTo>
                  <a:cubicBezTo>
                    <a:pt x="152595" y="59787"/>
                    <a:pt x="179361" y="86554"/>
                    <a:pt x="179361" y="119574"/>
                  </a:cubicBezTo>
                  <a:cubicBezTo>
                    <a:pt x="179394" y="152595"/>
                    <a:pt x="152654" y="179388"/>
                    <a:pt x="119634" y="179421"/>
                  </a:cubicBezTo>
                  <a:cubicBezTo>
                    <a:pt x="119613" y="179421"/>
                    <a:pt x="119595" y="179421"/>
                    <a:pt x="119574" y="179421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67" name="SliModel Group shp82">
              <a:extLst>
                <a:ext uri="{FF2B5EF4-FFF2-40B4-BE49-F238E27FC236}">
                  <a16:creationId xmlns:a16="http://schemas.microsoft.com/office/drawing/2014/main" id="{14C749BC-FE50-436B-8FB6-F36AC49A52A1}"/>
                </a:ext>
              </a:extLst>
            </p:cNvPr>
            <p:cNvSpPr/>
            <p:nvPr/>
          </p:nvSpPr>
          <p:spPr>
            <a:xfrm>
              <a:off x="11352870" y="6081832"/>
              <a:ext cx="2271909" cy="2152335"/>
            </a:xfrm>
            <a:custGeom>
              <a:avLst/>
              <a:gdLst>
                <a:gd name="connsiteX0" fmla="*/ 2062654 w 2271909"/>
                <a:gd name="connsiteY0" fmla="*/ 1883921 h 2152335"/>
                <a:gd name="connsiteX1" fmla="*/ 2062654 w 2271909"/>
                <a:gd name="connsiteY1" fmla="*/ 1793613 h 2152335"/>
                <a:gd name="connsiteX2" fmla="*/ 1943080 w 2271909"/>
                <a:gd name="connsiteY2" fmla="*/ 1793613 h 2152335"/>
                <a:gd name="connsiteX3" fmla="*/ 1943080 w 2271909"/>
                <a:gd name="connsiteY3" fmla="*/ 866913 h 2152335"/>
                <a:gd name="connsiteX4" fmla="*/ 2062654 w 2271909"/>
                <a:gd name="connsiteY4" fmla="*/ 866913 h 2152335"/>
                <a:gd name="connsiteX5" fmla="*/ 2062654 w 2271909"/>
                <a:gd name="connsiteY5" fmla="*/ 717445 h 2152335"/>
                <a:gd name="connsiteX6" fmla="*/ 2212122 w 2271909"/>
                <a:gd name="connsiteY6" fmla="*/ 717445 h 2152335"/>
                <a:gd name="connsiteX7" fmla="*/ 2212122 w 2271909"/>
                <a:gd name="connsiteY7" fmla="*/ 657658 h 2152335"/>
                <a:gd name="connsiteX8" fmla="*/ 1135955 w 2271909"/>
                <a:gd name="connsiteY8" fmla="*/ 0 h 2152335"/>
                <a:gd name="connsiteX9" fmla="*/ 59787 w 2271909"/>
                <a:gd name="connsiteY9" fmla="*/ 657658 h 2152335"/>
                <a:gd name="connsiteX10" fmla="*/ 59787 w 2271909"/>
                <a:gd name="connsiteY10" fmla="*/ 717445 h 2152335"/>
                <a:gd name="connsiteX11" fmla="*/ 209255 w 2271909"/>
                <a:gd name="connsiteY11" fmla="*/ 717445 h 2152335"/>
                <a:gd name="connsiteX12" fmla="*/ 209255 w 2271909"/>
                <a:gd name="connsiteY12" fmla="*/ 866913 h 2152335"/>
                <a:gd name="connsiteX13" fmla="*/ 328829 w 2271909"/>
                <a:gd name="connsiteY13" fmla="*/ 866913 h 2152335"/>
                <a:gd name="connsiteX14" fmla="*/ 328829 w 2271909"/>
                <a:gd name="connsiteY14" fmla="*/ 1793613 h 2152335"/>
                <a:gd name="connsiteX15" fmla="*/ 209255 w 2271909"/>
                <a:gd name="connsiteY15" fmla="*/ 1793613 h 2152335"/>
                <a:gd name="connsiteX16" fmla="*/ 209255 w 2271909"/>
                <a:gd name="connsiteY16" fmla="*/ 1883921 h 2152335"/>
                <a:gd name="connsiteX17" fmla="*/ 0 w 2271909"/>
                <a:gd name="connsiteY17" fmla="*/ 2033389 h 2152335"/>
                <a:gd name="connsiteX18" fmla="*/ 0 w 2271909"/>
                <a:gd name="connsiteY18" fmla="*/ 2152335 h 2152335"/>
                <a:gd name="connsiteX19" fmla="*/ 2271909 w 2271909"/>
                <a:gd name="connsiteY19" fmla="*/ 2152335 h 2152335"/>
                <a:gd name="connsiteX20" fmla="*/ 2271909 w 2271909"/>
                <a:gd name="connsiteY20" fmla="*/ 2033419 h 2152335"/>
                <a:gd name="connsiteX21" fmla="*/ 1883293 w 2271909"/>
                <a:gd name="connsiteY21" fmla="*/ 1793613 h 2152335"/>
                <a:gd name="connsiteX22" fmla="*/ 1823506 w 2271909"/>
                <a:gd name="connsiteY22" fmla="*/ 1793613 h 2152335"/>
                <a:gd name="connsiteX23" fmla="*/ 1823506 w 2271909"/>
                <a:gd name="connsiteY23" fmla="*/ 866913 h 2152335"/>
                <a:gd name="connsiteX24" fmla="*/ 1883293 w 2271909"/>
                <a:gd name="connsiteY24" fmla="*/ 866913 h 2152335"/>
                <a:gd name="connsiteX25" fmla="*/ 508190 w 2271909"/>
                <a:gd name="connsiteY25" fmla="*/ 866913 h 2152335"/>
                <a:gd name="connsiteX26" fmla="*/ 687551 w 2271909"/>
                <a:gd name="connsiteY26" fmla="*/ 866913 h 2152335"/>
                <a:gd name="connsiteX27" fmla="*/ 687551 w 2271909"/>
                <a:gd name="connsiteY27" fmla="*/ 1793613 h 2152335"/>
                <a:gd name="connsiteX28" fmla="*/ 508190 w 2271909"/>
                <a:gd name="connsiteY28" fmla="*/ 1793613 h 2152335"/>
                <a:gd name="connsiteX29" fmla="*/ 747339 w 2271909"/>
                <a:gd name="connsiteY29" fmla="*/ 866913 h 2152335"/>
                <a:gd name="connsiteX30" fmla="*/ 807126 w 2271909"/>
                <a:gd name="connsiteY30" fmla="*/ 866913 h 2152335"/>
                <a:gd name="connsiteX31" fmla="*/ 807126 w 2271909"/>
                <a:gd name="connsiteY31" fmla="*/ 1793613 h 2152335"/>
                <a:gd name="connsiteX32" fmla="*/ 747339 w 2271909"/>
                <a:gd name="connsiteY32" fmla="*/ 1793613 h 2152335"/>
                <a:gd name="connsiteX33" fmla="*/ 866913 w 2271909"/>
                <a:gd name="connsiteY33" fmla="*/ 866913 h 2152335"/>
                <a:gd name="connsiteX34" fmla="*/ 1046274 w 2271909"/>
                <a:gd name="connsiteY34" fmla="*/ 866913 h 2152335"/>
                <a:gd name="connsiteX35" fmla="*/ 1046274 w 2271909"/>
                <a:gd name="connsiteY35" fmla="*/ 1793613 h 2152335"/>
                <a:gd name="connsiteX36" fmla="*/ 866913 w 2271909"/>
                <a:gd name="connsiteY36" fmla="*/ 1793613 h 2152335"/>
                <a:gd name="connsiteX37" fmla="*/ 1106061 w 2271909"/>
                <a:gd name="connsiteY37" fmla="*/ 866913 h 2152335"/>
                <a:gd name="connsiteX38" fmla="*/ 1165848 w 2271909"/>
                <a:gd name="connsiteY38" fmla="*/ 866913 h 2152335"/>
                <a:gd name="connsiteX39" fmla="*/ 1165848 w 2271909"/>
                <a:gd name="connsiteY39" fmla="*/ 1793613 h 2152335"/>
                <a:gd name="connsiteX40" fmla="*/ 1106061 w 2271909"/>
                <a:gd name="connsiteY40" fmla="*/ 1793613 h 2152335"/>
                <a:gd name="connsiteX41" fmla="*/ 1225635 w 2271909"/>
                <a:gd name="connsiteY41" fmla="*/ 866913 h 2152335"/>
                <a:gd name="connsiteX42" fmla="*/ 1404997 w 2271909"/>
                <a:gd name="connsiteY42" fmla="*/ 866913 h 2152335"/>
                <a:gd name="connsiteX43" fmla="*/ 1404997 w 2271909"/>
                <a:gd name="connsiteY43" fmla="*/ 1793613 h 2152335"/>
                <a:gd name="connsiteX44" fmla="*/ 1225635 w 2271909"/>
                <a:gd name="connsiteY44" fmla="*/ 1793613 h 2152335"/>
                <a:gd name="connsiteX45" fmla="*/ 1464784 w 2271909"/>
                <a:gd name="connsiteY45" fmla="*/ 866913 h 2152335"/>
                <a:gd name="connsiteX46" fmla="*/ 1524571 w 2271909"/>
                <a:gd name="connsiteY46" fmla="*/ 866913 h 2152335"/>
                <a:gd name="connsiteX47" fmla="*/ 1524571 w 2271909"/>
                <a:gd name="connsiteY47" fmla="*/ 1793613 h 2152335"/>
                <a:gd name="connsiteX48" fmla="*/ 1464784 w 2271909"/>
                <a:gd name="connsiteY48" fmla="*/ 1793613 h 2152335"/>
                <a:gd name="connsiteX49" fmla="*/ 1584358 w 2271909"/>
                <a:gd name="connsiteY49" fmla="*/ 866913 h 2152335"/>
                <a:gd name="connsiteX50" fmla="*/ 1763719 w 2271909"/>
                <a:gd name="connsiteY50" fmla="*/ 866913 h 2152335"/>
                <a:gd name="connsiteX51" fmla="*/ 1763719 w 2271909"/>
                <a:gd name="connsiteY51" fmla="*/ 1793613 h 2152335"/>
                <a:gd name="connsiteX52" fmla="*/ 1584358 w 2271909"/>
                <a:gd name="connsiteY52" fmla="*/ 1793613 h 2152335"/>
                <a:gd name="connsiteX53" fmla="*/ 175356 w 2271909"/>
                <a:gd name="connsiteY53" fmla="*/ 657090 h 2152335"/>
                <a:gd name="connsiteX54" fmla="*/ 1135955 w 2271909"/>
                <a:gd name="connsiteY54" fmla="*/ 70160 h 2152335"/>
                <a:gd name="connsiteX55" fmla="*/ 2096554 w 2271909"/>
                <a:gd name="connsiteY55" fmla="*/ 657090 h 2152335"/>
                <a:gd name="connsiteX56" fmla="*/ 2096745 w 2271909"/>
                <a:gd name="connsiteY56" fmla="*/ 657467 h 2152335"/>
                <a:gd name="connsiteX57" fmla="*/ 2096554 w 2271909"/>
                <a:gd name="connsiteY57" fmla="*/ 657658 h 2152335"/>
                <a:gd name="connsiteX58" fmla="*/ 175535 w 2271909"/>
                <a:gd name="connsiteY58" fmla="*/ 657658 h 2152335"/>
                <a:gd name="connsiteX59" fmla="*/ 175251 w 2271909"/>
                <a:gd name="connsiteY59" fmla="*/ 657287 h 2152335"/>
                <a:gd name="connsiteX60" fmla="*/ 175356 w 2271909"/>
                <a:gd name="connsiteY60" fmla="*/ 657090 h 2152335"/>
                <a:gd name="connsiteX61" fmla="*/ 269042 w 2271909"/>
                <a:gd name="connsiteY61" fmla="*/ 717445 h 2152335"/>
                <a:gd name="connsiteX62" fmla="*/ 2002867 w 2271909"/>
                <a:gd name="connsiteY62" fmla="*/ 717445 h 2152335"/>
                <a:gd name="connsiteX63" fmla="*/ 2002867 w 2271909"/>
                <a:gd name="connsiteY63" fmla="*/ 807126 h 2152335"/>
                <a:gd name="connsiteX64" fmla="*/ 269042 w 2271909"/>
                <a:gd name="connsiteY64" fmla="*/ 807126 h 2152335"/>
                <a:gd name="connsiteX65" fmla="*/ 388616 w 2271909"/>
                <a:gd name="connsiteY65" fmla="*/ 866913 h 2152335"/>
                <a:gd name="connsiteX66" fmla="*/ 448403 w 2271909"/>
                <a:gd name="connsiteY66" fmla="*/ 866913 h 2152335"/>
                <a:gd name="connsiteX67" fmla="*/ 448403 w 2271909"/>
                <a:gd name="connsiteY67" fmla="*/ 1793613 h 2152335"/>
                <a:gd name="connsiteX68" fmla="*/ 388616 w 2271909"/>
                <a:gd name="connsiteY68" fmla="*/ 1793613 h 2152335"/>
                <a:gd name="connsiteX69" fmla="*/ 269042 w 2271909"/>
                <a:gd name="connsiteY69" fmla="*/ 1914681 h 2152335"/>
                <a:gd name="connsiteX70" fmla="*/ 269042 w 2271909"/>
                <a:gd name="connsiteY70" fmla="*/ 1853400 h 2152335"/>
                <a:gd name="connsiteX71" fmla="*/ 2002867 w 2271909"/>
                <a:gd name="connsiteY71" fmla="*/ 1853400 h 2152335"/>
                <a:gd name="connsiteX72" fmla="*/ 2002867 w 2271909"/>
                <a:gd name="connsiteY72" fmla="*/ 1914681 h 2152335"/>
                <a:gd name="connsiteX73" fmla="*/ 2027888 w 2271909"/>
                <a:gd name="connsiteY73" fmla="*/ 1932618 h 2152335"/>
                <a:gd name="connsiteX74" fmla="*/ 2042596 w 2271909"/>
                <a:gd name="connsiteY74" fmla="*/ 1943140 h 2152335"/>
                <a:gd name="connsiteX75" fmla="*/ 229313 w 2271909"/>
                <a:gd name="connsiteY75" fmla="*/ 1943140 h 2152335"/>
                <a:gd name="connsiteX76" fmla="*/ 244051 w 2271909"/>
                <a:gd name="connsiteY76" fmla="*/ 1932618 h 2152335"/>
                <a:gd name="connsiteX77" fmla="*/ 2212122 w 2271909"/>
                <a:gd name="connsiteY77" fmla="*/ 2092548 h 2152335"/>
                <a:gd name="connsiteX78" fmla="*/ 59787 w 2271909"/>
                <a:gd name="connsiteY78" fmla="*/ 2092548 h 2152335"/>
                <a:gd name="connsiteX79" fmla="*/ 59787 w 2271909"/>
                <a:gd name="connsiteY79" fmla="*/ 2064209 h 2152335"/>
                <a:gd name="connsiteX80" fmla="*/ 145611 w 2271909"/>
                <a:gd name="connsiteY80" fmla="*/ 2002867 h 2152335"/>
                <a:gd name="connsiteX81" fmla="*/ 2126447 w 2271909"/>
                <a:gd name="connsiteY81" fmla="*/ 2002867 h 2152335"/>
                <a:gd name="connsiteX82" fmla="*/ 2212122 w 2271909"/>
                <a:gd name="connsiteY82" fmla="*/ 2064209 h 215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271909" h="2152335">
                  <a:moveTo>
                    <a:pt x="2062654" y="1883921"/>
                  </a:moveTo>
                  <a:lnTo>
                    <a:pt x="2062654" y="1793613"/>
                  </a:lnTo>
                  <a:lnTo>
                    <a:pt x="1943080" y="1793613"/>
                  </a:lnTo>
                  <a:lnTo>
                    <a:pt x="1943080" y="866913"/>
                  </a:lnTo>
                  <a:lnTo>
                    <a:pt x="2062654" y="866913"/>
                  </a:lnTo>
                  <a:lnTo>
                    <a:pt x="2062654" y="717445"/>
                  </a:lnTo>
                  <a:lnTo>
                    <a:pt x="2212122" y="717445"/>
                  </a:lnTo>
                  <a:lnTo>
                    <a:pt x="2212122" y="657658"/>
                  </a:lnTo>
                  <a:lnTo>
                    <a:pt x="1135955" y="0"/>
                  </a:lnTo>
                  <a:lnTo>
                    <a:pt x="59787" y="657658"/>
                  </a:lnTo>
                  <a:lnTo>
                    <a:pt x="59787" y="717445"/>
                  </a:lnTo>
                  <a:lnTo>
                    <a:pt x="209255" y="717445"/>
                  </a:lnTo>
                  <a:lnTo>
                    <a:pt x="209255" y="866913"/>
                  </a:lnTo>
                  <a:lnTo>
                    <a:pt x="328829" y="866913"/>
                  </a:lnTo>
                  <a:lnTo>
                    <a:pt x="328829" y="1793613"/>
                  </a:lnTo>
                  <a:lnTo>
                    <a:pt x="209255" y="1793613"/>
                  </a:lnTo>
                  <a:lnTo>
                    <a:pt x="209255" y="1883921"/>
                  </a:lnTo>
                  <a:lnTo>
                    <a:pt x="0" y="2033389"/>
                  </a:lnTo>
                  <a:lnTo>
                    <a:pt x="0" y="2152335"/>
                  </a:lnTo>
                  <a:lnTo>
                    <a:pt x="2271909" y="2152335"/>
                  </a:lnTo>
                  <a:lnTo>
                    <a:pt x="2271909" y="2033419"/>
                  </a:lnTo>
                  <a:close/>
                  <a:moveTo>
                    <a:pt x="1883293" y="1793613"/>
                  </a:moveTo>
                  <a:lnTo>
                    <a:pt x="1823506" y="1793613"/>
                  </a:lnTo>
                  <a:lnTo>
                    <a:pt x="1823506" y="866913"/>
                  </a:lnTo>
                  <a:lnTo>
                    <a:pt x="1883293" y="866913"/>
                  </a:lnTo>
                  <a:close/>
                  <a:moveTo>
                    <a:pt x="508190" y="866913"/>
                  </a:moveTo>
                  <a:lnTo>
                    <a:pt x="687551" y="866913"/>
                  </a:lnTo>
                  <a:lnTo>
                    <a:pt x="687551" y="1793613"/>
                  </a:lnTo>
                  <a:lnTo>
                    <a:pt x="508190" y="1793613"/>
                  </a:lnTo>
                  <a:close/>
                  <a:moveTo>
                    <a:pt x="747339" y="866913"/>
                  </a:moveTo>
                  <a:lnTo>
                    <a:pt x="807126" y="866913"/>
                  </a:lnTo>
                  <a:lnTo>
                    <a:pt x="807126" y="1793613"/>
                  </a:lnTo>
                  <a:lnTo>
                    <a:pt x="747339" y="1793613"/>
                  </a:lnTo>
                  <a:close/>
                  <a:moveTo>
                    <a:pt x="866913" y="866913"/>
                  </a:moveTo>
                  <a:lnTo>
                    <a:pt x="1046274" y="866913"/>
                  </a:lnTo>
                  <a:lnTo>
                    <a:pt x="1046274" y="1793613"/>
                  </a:lnTo>
                  <a:lnTo>
                    <a:pt x="866913" y="1793613"/>
                  </a:lnTo>
                  <a:close/>
                  <a:moveTo>
                    <a:pt x="1106061" y="866913"/>
                  </a:moveTo>
                  <a:lnTo>
                    <a:pt x="1165848" y="866913"/>
                  </a:lnTo>
                  <a:lnTo>
                    <a:pt x="1165848" y="1793613"/>
                  </a:lnTo>
                  <a:lnTo>
                    <a:pt x="1106061" y="1793613"/>
                  </a:lnTo>
                  <a:close/>
                  <a:moveTo>
                    <a:pt x="1225635" y="866913"/>
                  </a:moveTo>
                  <a:lnTo>
                    <a:pt x="1404997" y="866913"/>
                  </a:lnTo>
                  <a:lnTo>
                    <a:pt x="1404997" y="1793613"/>
                  </a:lnTo>
                  <a:lnTo>
                    <a:pt x="1225635" y="1793613"/>
                  </a:lnTo>
                  <a:close/>
                  <a:moveTo>
                    <a:pt x="1464784" y="866913"/>
                  </a:moveTo>
                  <a:lnTo>
                    <a:pt x="1524571" y="866913"/>
                  </a:lnTo>
                  <a:lnTo>
                    <a:pt x="1524571" y="1793613"/>
                  </a:lnTo>
                  <a:lnTo>
                    <a:pt x="1464784" y="1793613"/>
                  </a:lnTo>
                  <a:close/>
                  <a:moveTo>
                    <a:pt x="1584358" y="866913"/>
                  </a:moveTo>
                  <a:lnTo>
                    <a:pt x="1763719" y="866913"/>
                  </a:lnTo>
                  <a:lnTo>
                    <a:pt x="1763719" y="1793613"/>
                  </a:lnTo>
                  <a:lnTo>
                    <a:pt x="1584358" y="1793613"/>
                  </a:lnTo>
                  <a:close/>
                  <a:moveTo>
                    <a:pt x="175356" y="657090"/>
                  </a:moveTo>
                  <a:lnTo>
                    <a:pt x="1135955" y="70160"/>
                  </a:lnTo>
                  <a:lnTo>
                    <a:pt x="2096554" y="657090"/>
                  </a:lnTo>
                  <a:cubicBezTo>
                    <a:pt x="2096712" y="657141"/>
                    <a:pt x="2096796" y="657311"/>
                    <a:pt x="2096745" y="657467"/>
                  </a:cubicBezTo>
                  <a:cubicBezTo>
                    <a:pt x="2096715" y="657556"/>
                    <a:pt x="2096643" y="657628"/>
                    <a:pt x="2096554" y="657658"/>
                  </a:cubicBezTo>
                  <a:lnTo>
                    <a:pt x="175535" y="657658"/>
                  </a:lnTo>
                  <a:cubicBezTo>
                    <a:pt x="175356" y="657634"/>
                    <a:pt x="175227" y="657470"/>
                    <a:pt x="175251" y="657287"/>
                  </a:cubicBezTo>
                  <a:cubicBezTo>
                    <a:pt x="175263" y="657213"/>
                    <a:pt x="175299" y="657141"/>
                    <a:pt x="175356" y="657090"/>
                  </a:cubicBezTo>
                  <a:close/>
                  <a:moveTo>
                    <a:pt x="269042" y="717445"/>
                  </a:moveTo>
                  <a:lnTo>
                    <a:pt x="2002867" y="717445"/>
                  </a:lnTo>
                  <a:lnTo>
                    <a:pt x="2002867" y="807126"/>
                  </a:lnTo>
                  <a:lnTo>
                    <a:pt x="269042" y="807126"/>
                  </a:lnTo>
                  <a:close/>
                  <a:moveTo>
                    <a:pt x="388616" y="866913"/>
                  </a:moveTo>
                  <a:lnTo>
                    <a:pt x="448403" y="866913"/>
                  </a:lnTo>
                  <a:lnTo>
                    <a:pt x="448403" y="1793613"/>
                  </a:lnTo>
                  <a:lnTo>
                    <a:pt x="388616" y="1793613"/>
                  </a:lnTo>
                  <a:close/>
                  <a:moveTo>
                    <a:pt x="269042" y="1914681"/>
                  </a:moveTo>
                  <a:lnTo>
                    <a:pt x="269042" y="1853400"/>
                  </a:lnTo>
                  <a:lnTo>
                    <a:pt x="2002867" y="1853400"/>
                  </a:lnTo>
                  <a:lnTo>
                    <a:pt x="2002867" y="1914681"/>
                  </a:lnTo>
                  <a:lnTo>
                    <a:pt x="2027888" y="1932618"/>
                  </a:lnTo>
                  <a:lnTo>
                    <a:pt x="2042596" y="1943140"/>
                  </a:lnTo>
                  <a:lnTo>
                    <a:pt x="229313" y="1943140"/>
                  </a:lnTo>
                  <a:lnTo>
                    <a:pt x="244051" y="1932618"/>
                  </a:lnTo>
                  <a:close/>
                  <a:moveTo>
                    <a:pt x="2212122" y="2092548"/>
                  </a:moveTo>
                  <a:lnTo>
                    <a:pt x="59787" y="2092548"/>
                  </a:lnTo>
                  <a:lnTo>
                    <a:pt x="59787" y="2064209"/>
                  </a:lnTo>
                  <a:lnTo>
                    <a:pt x="145611" y="2002867"/>
                  </a:lnTo>
                  <a:lnTo>
                    <a:pt x="2126447" y="2002867"/>
                  </a:lnTo>
                  <a:lnTo>
                    <a:pt x="2212122" y="206420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68" name="SlideModel shp83" descr="Bar graph with upward trend outline">
            <a:extLst>
              <a:ext uri="{FF2B5EF4-FFF2-40B4-BE49-F238E27FC236}">
                <a16:creationId xmlns:a16="http://schemas.microsoft.com/office/drawing/2014/main" id="{B5FA5445-92AD-469C-837B-8D50B71EA63B}"/>
              </a:ext>
            </a:extLst>
          </p:cNvPr>
          <p:cNvGrpSpPr/>
          <p:nvPr/>
        </p:nvGrpSpPr>
        <p:grpSpPr>
          <a:xfrm>
            <a:off x="18687078" y="6547371"/>
            <a:ext cx="948298" cy="948298"/>
            <a:chOff x="11622444" y="6321513"/>
            <a:chExt cx="2032760" cy="2032760"/>
          </a:xfrm>
          <a:solidFill>
            <a:schemeClr val="bg1"/>
          </a:solidFill>
        </p:grpSpPr>
        <p:sp>
          <p:nvSpPr>
            <p:cNvPr id="69" name="SliModel Group shp84">
              <a:extLst>
                <a:ext uri="{FF2B5EF4-FFF2-40B4-BE49-F238E27FC236}">
                  <a16:creationId xmlns:a16="http://schemas.microsoft.com/office/drawing/2014/main" id="{49C42353-03C6-40B8-A987-017A8151D243}"/>
                </a:ext>
              </a:extLst>
            </p:cNvPr>
            <p:cNvSpPr/>
            <p:nvPr/>
          </p:nvSpPr>
          <p:spPr>
            <a:xfrm>
              <a:off x="11622444" y="6321513"/>
              <a:ext cx="2031864" cy="2032760"/>
            </a:xfrm>
            <a:custGeom>
              <a:avLst/>
              <a:gdLst>
                <a:gd name="connsiteX0" fmla="*/ 2031864 w 2031864"/>
                <a:gd name="connsiteY0" fmla="*/ 1972974 h 2032760"/>
                <a:gd name="connsiteX1" fmla="*/ 59787 w 2031864"/>
                <a:gd name="connsiteY1" fmla="*/ 1972974 h 2032760"/>
                <a:gd name="connsiteX2" fmla="*/ 59787 w 2031864"/>
                <a:gd name="connsiteY2" fmla="*/ 0 h 2032760"/>
                <a:gd name="connsiteX3" fmla="*/ 0 w 2031864"/>
                <a:gd name="connsiteY3" fmla="*/ 0 h 2032760"/>
                <a:gd name="connsiteX4" fmla="*/ 0 w 2031864"/>
                <a:gd name="connsiteY4" fmla="*/ 2032761 h 2032760"/>
                <a:gd name="connsiteX5" fmla="*/ 2031864 w 2031864"/>
                <a:gd name="connsiteY5" fmla="*/ 2032761 h 2032760"/>
                <a:gd name="connsiteX6" fmla="*/ 2031864 w 2031864"/>
                <a:gd name="connsiteY6" fmla="*/ 1972974 h 203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31864" h="2032760">
                  <a:moveTo>
                    <a:pt x="2031864" y="1972974"/>
                  </a:moveTo>
                  <a:lnTo>
                    <a:pt x="59787" y="1972974"/>
                  </a:lnTo>
                  <a:lnTo>
                    <a:pt x="59787" y="0"/>
                  </a:lnTo>
                  <a:lnTo>
                    <a:pt x="0" y="0"/>
                  </a:lnTo>
                  <a:lnTo>
                    <a:pt x="0" y="2032761"/>
                  </a:lnTo>
                  <a:lnTo>
                    <a:pt x="2031864" y="2032761"/>
                  </a:lnTo>
                  <a:lnTo>
                    <a:pt x="2031864" y="197297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0" name="SliModel Group shp85">
              <a:extLst>
                <a:ext uri="{FF2B5EF4-FFF2-40B4-BE49-F238E27FC236}">
                  <a16:creationId xmlns:a16="http://schemas.microsoft.com/office/drawing/2014/main" id="{368D98CE-F2C0-4B74-A115-63E9208B1D08}"/>
                </a:ext>
              </a:extLst>
            </p:cNvPr>
            <p:cNvSpPr/>
            <p:nvPr/>
          </p:nvSpPr>
          <p:spPr>
            <a:xfrm>
              <a:off x="13176908" y="6321513"/>
              <a:ext cx="478296" cy="1793612"/>
            </a:xfrm>
            <a:custGeom>
              <a:avLst/>
              <a:gdLst>
                <a:gd name="connsiteX0" fmla="*/ 478297 w 478296"/>
                <a:gd name="connsiteY0" fmla="*/ 0 h 1793612"/>
                <a:gd name="connsiteX1" fmla="*/ 0 w 478296"/>
                <a:gd name="connsiteY1" fmla="*/ 0 h 1793612"/>
                <a:gd name="connsiteX2" fmla="*/ 0 w 478296"/>
                <a:gd name="connsiteY2" fmla="*/ 1793613 h 1793612"/>
                <a:gd name="connsiteX3" fmla="*/ 478297 w 478296"/>
                <a:gd name="connsiteY3" fmla="*/ 1793613 h 1793612"/>
                <a:gd name="connsiteX4" fmla="*/ 418510 w 478296"/>
                <a:gd name="connsiteY4" fmla="*/ 1733825 h 1793612"/>
                <a:gd name="connsiteX5" fmla="*/ 59787 w 478296"/>
                <a:gd name="connsiteY5" fmla="*/ 1733825 h 1793612"/>
                <a:gd name="connsiteX6" fmla="*/ 59787 w 478296"/>
                <a:gd name="connsiteY6" fmla="*/ 59787 h 1793612"/>
                <a:gd name="connsiteX7" fmla="*/ 418510 w 478296"/>
                <a:gd name="connsiteY7" fmla="*/ 59787 h 179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793612">
                  <a:moveTo>
                    <a:pt x="478297" y="0"/>
                  </a:moveTo>
                  <a:lnTo>
                    <a:pt x="0" y="0"/>
                  </a:lnTo>
                  <a:lnTo>
                    <a:pt x="0" y="1793613"/>
                  </a:lnTo>
                  <a:lnTo>
                    <a:pt x="478297" y="1793613"/>
                  </a:lnTo>
                  <a:close/>
                  <a:moveTo>
                    <a:pt x="418510" y="1733825"/>
                  </a:moveTo>
                  <a:lnTo>
                    <a:pt x="59787" y="1733825"/>
                  </a:lnTo>
                  <a:lnTo>
                    <a:pt x="59787" y="59787"/>
                  </a:lnTo>
                  <a:lnTo>
                    <a:pt x="41851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1" name="SliModel Group shp86">
              <a:extLst>
                <a:ext uri="{FF2B5EF4-FFF2-40B4-BE49-F238E27FC236}">
                  <a16:creationId xmlns:a16="http://schemas.microsoft.com/office/drawing/2014/main" id="{85F643A7-E895-4B66-974F-3D924D2A6278}"/>
                </a:ext>
              </a:extLst>
            </p:cNvPr>
            <p:cNvSpPr/>
            <p:nvPr/>
          </p:nvSpPr>
          <p:spPr>
            <a:xfrm>
              <a:off x="12519250" y="6979171"/>
              <a:ext cx="478296" cy="1135954"/>
            </a:xfrm>
            <a:custGeom>
              <a:avLst/>
              <a:gdLst>
                <a:gd name="connsiteX0" fmla="*/ 0 w 478296"/>
                <a:gd name="connsiteY0" fmla="*/ 1135955 h 1135954"/>
                <a:gd name="connsiteX1" fmla="*/ 478297 w 478296"/>
                <a:gd name="connsiteY1" fmla="*/ 1135955 h 1135954"/>
                <a:gd name="connsiteX2" fmla="*/ 478297 w 478296"/>
                <a:gd name="connsiteY2" fmla="*/ 0 h 1135954"/>
                <a:gd name="connsiteX3" fmla="*/ 0 w 478296"/>
                <a:gd name="connsiteY3" fmla="*/ 0 h 1135954"/>
                <a:gd name="connsiteX4" fmla="*/ 59787 w 478296"/>
                <a:gd name="connsiteY4" fmla="*/ 59787 h 1135954"/>
                <a:gd name="connsiteX5" fmla="*/ 418510 w 478296"/>
                <a:gd name="connsiteY5" fmla="*/ 59787 h 1135954"/>
                <a:gd name="connsiteX6" fmla="*/ 418510 w 478296"/>
                <a:gd name="connsiteY6" fmla="*/ 1076168 h 1135954"/>
                <a:gd name="connsiteX7" fmla="*/ 59787 w 478296"/>
                <a:gd name="connsiteY7" fmla="*/ 1076168 h 11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1135954">
                  <a:moveTo>
                    <a:pt x="0" y="1135955"/>
                  </a:moveTo>
                  <a:lnTo>
                    <a:pt x="478297" y="1135955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1076168"/>
                  </a:lnTo>
                  <a:lnTo>
                    <a:pt x="59787" y="1076168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2" name="SliModel Group shp87">
              <a:extLst>
                <a:ext uri="{FF2B5EF4-FFF2-40B4-BE49-F238E27FC236}">
                  <a16:creationId xmlns:a16="http://schemas.microsoft.com/office/drawing/2014/main" id="{0B7E3544-295D-4A99-B2C9-3559C2A6A094}"/>
                </a:ext>
              </a:extLst>
            </p:cNvPr>
            <p:cNvSpPr/>
            <p:nvPr/>
          </p:nvSpPr>
          <p:spPr>
            <a:xfrm>
              <a:off x="11861592" y="7517254"/>
              <a:ext cx="478296" cy="597870"/>
            </a:xfrm>
            <a:custGeom>
              <a:avLst/>
              <a:gdLst>
                <a:gd name="connsiteX0" fmla="*/ 0 w 478296"/>
                <a:gd name="connsiteY0" fmla="*/ 597871 h 597870"/>
                <a:gd name="connsiteX1" fmla="*/ 478297 w 478296"/>
                <a:gd name="connsiteY1" fmla="*/ 597871 h 597870"/>
                <a:gd name="connsiteX2" fmla="*/ 478297 w 478296"/>
                <a:gd name="connsiteY2" fmla="*/ 0 h 597870"/>
                <a:gd name="connsiteX3" fmla="*/ 0 w 478296"/>
                <a:gd name="connsiteY3" fmla="*/ 0 h 597870"/>
                <a:gd name="connsiteX4" fmla="*/ 59787 w 478296"/>
                <a:gd name="connsiteY4" fmla="*/ 59787 h 597870"/>
                <a:gd name="connsiteX5" fmla="*/ 418510 w 478296"/>
                <a:gd name="connsiteY5" fmla="*/ 59787 h 597870"/>
                <a:gd name="connsiteX6" fmla="*/ 418510 w 478296"/>
                <a:gd name="connsiteY6" fmla="*/ 538084 h 597870"/>
                <a:gd name="connsiteX7" fmla="*/ 59787 w 478296"/>
                <a:gd name="connsiteY7" fmla="*/ 538084 h 597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296" h="597870">
                  <a:moveTo>
                    <a:pt x="0" y="597871"/>
                  </a:moveTo>
                  <a:lnTo>
                    <a:pt x="478297" y="597871"/>
                  </a:lnTo>
                  <a:lnTo>
                    <a:pt x="478297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418510" y="59787"/>
                  </a:lnTo>
                  <a:lnTo>
                    <a:pt x="418510" y="538084"/>
                  </a:lnTo>
                  <a:lnTo>
                    <a:pt x="59787" y="538084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3" name="SliModel Group shp88">
              <a:extLst>
                <a:ext uri="{FF2B5EF4-FFF2-40B4-BE49-F238E27FC236}">
                  <a16:creationId xmlns:a16="http://schemas.microsoft.com/office/drawing/2014/main" id="{C75170AE-3DA7-440E-8629-42B23B9982F9}"/>
                </a:ext>
              </a:extLst>
            </p:cNvPr>
            <p:cNvSpPr/>
            <p:nvPr/>
          </p:nvSpPr>
          <p:spPr>
            <a:xfrm>
              <a:off x="11840458" y="6321513"/>
              <a:ext cx="977817" cy="977728"/>
            </a:xfrm>
            <a:custGeom>
              <a:avLst/>
              <a:gdLst>
                <a:gd name="connsiteX0" fmla="*/ 42270 w 977817"/>
                <a:gd name="connsiteY0" fmla="*/ 977728 h 977728"/>
                <a:gd name="connsiteX1" fmla="*/ 917523 w 977817"/>
                <a:gd name="connsiteY1" fmla="*/ 102475 h 977728"/>
                <a:gd name="connsiteX2" fmla="*/ 917944 w 977817"/>
                <a:gd name="connsiteY2" fmla="*/ 102478 h 977728"/>
                <a:gd name="connsiteX3" fmla="*/ 918031 w 977817"/>
                <a:gd name="connsiteY3" fmla="*/ 102684 h 977728"/>
                <a:gd name="connsiteX4" fmla="*/ 918031 w 977817"/>
                <a:gd name="connsiteY4" fmla="*/ 388616 h 977728"/>
                <a:gd name="connsiteX5" fmla="*/ 977818 w 977817"/>
                <a:gd name="connsiteY5" fmla="*/ 388616 h 977728"/>
                <a:gd name="connsiteX6" fmla="*/ 977818 w 977817"/>
                <a:gd name="connsiteY6" fmla="*/ 0 h 977728"/>
                <a:gd name="connsiteX7" fmla="*/ 590009 w 977817"/>
                <a:gd name="connsiteY7" fmla="*/ 0 h 977728"/>
                <a:gd name="connsiteX8" fmla="*/ 590009 w 977817"/>
                <a:gd name="connsiteY8" fmla="*/ 59787 h 977728"/>
                <a:gd name="connsiteX9" fmla="*/ 874954 w 977817"/>
                <a:gd name="connsiteY9" fmla="*/ 59787 h 977728"/>
                <a:gd name="connsiteX10" fmla="*/ 875250 w 977817"/>
                <a:gd name="connsiteY10" fmla="*/ 60089 h 977728"/>
                <a:gd name="connsiteX11" fmla="*/ 875163 w 977817"/>
                <a:gd name="connsiteY11" fmla="*/ 60295 h 977728"/>
                <a:gd name="connsiteX12" fmla="*/ 0 w 977817"/>
                <a:gd name="connsiteY12" fmla="*/ 935459 h 97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817" h="977728">
                  <a:moveTo>
                    <a:pt x="42270" y="977728"/>
                  </a:moveTo>
                  <a:lnTo>
                    <a:pt x="917523" y="102475"/>
                  </a:lnTo>
                  <a:cubicBezTo>
                    <a:pt x="917639" y="102359"/>
                    <a:pt x="917830" y="102361"/>
                    <a:pt x="917944" y="102478"/>
                  </a:cubicBezTo>
                  <a:cubicBezTo>
                    <a:pt x="917998" y="102535"/>
                    <a:pt x="918031" y="102607"/>
                    <a:pt x="918031" y="102684"/>
                  </a:cubicBezTo>
                  <a:lnTo>
                    <a:pt x="918031" y="388616"/>
                  </a:lnTo>
                  <a:lnTo>
                    <a:pt x="977818" y="388616"/>
                  </a:lnTo>
                  <a:lnTo>
                    <a:pt x="977818" y="0"/>
                  </a:lnTo>
                  <a:lnTo>
                    <a:pt x="590009" y="0"/>
                  </a:lnTo>
                  <a:lnTo>
                    <a:pt x="590009" y="59787"/>
                  </a:lnTo>
                  <a:lnTo>
                    <a:pt x="874954" y="59787"/>
                  </a:lnTo>
                  <a:cubicBezTo>
                    <a:pt x="875119" y="59790"/>
                    <a:pt x="875250" y="59925"/>
                    <a:pt x="875250" y="60089"/>
                  </a:cubicBezTo>
                  <a:cubicBezTo>
                    <a:pt x="875247" y="60167"/>
                    <a:pt x="875217" y="60241"/>
                    <a:pt x="875163" y="60295"/>
                  </a:cubicBezTo>
                  <a:lnTo>
                    <a:pt x="0" y="935459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74" name="SlideModel shp89" descr="Branching diagram outline">
            <a:extLst>
              <a:ext uri="{FF2B5EF4-FFF2-40B4-BE49-F238E27FC236}">
                <a16:creationId xmlns:a16="http://schemas.microsoft.com/office/drawing/2014/main" id="{BC711E68-55E6-4DAD-A786-E7B346DCCD1D}"/>
              </a:ext>
            </a:extLst>
          </p:cNvPr>
          <p:cNvGrpSpPr/>
          <p:nvPr/>
        </p:nvGrpSpPr>
        <p:grpSpPr>
          <a:xfrm>
            <a:off x="19216734" y="4771658"/>
            <a:ext cx="1043128" cy="1043128"/>
            <a:chOff x="11772444" y="6441619"/>
            <a:chExt cx="2032760" cy="2032760"/>
          </a:xfrm>
          <a:solidFill>
            <a:schemeClr val="bg1"/>
          </a:solidFill>
        </p:grpSpPr>
        <p:sp>
          <p:nvSpPr>
            <p:cNvPr id="75" name="SliModel Group shp90">
              <a:extLst>
                <a:ext uri="{FF2B5EF4-FFF2-40B4-BE49-F238E27FC236}">
                  <a16:creationId xmlns:a16="http://schemas.microsoft.com/office/drawing/2014/main" id="{856A04AD-5799-4957-B5EA-9D67DC2AD1BA}"/>
                </a:ext>
              </a:extLst>
            </p:cNvPr>
            <p:cNvSpPr/>
            <p:nvPr/>
          </p:nvSpPr>
          <p:spPr>
            <a:xfrm>
              <a:off x="11951805" y="7003887"/>
              <a:ext cx="1674038" cy="904040"/>
            </a:xfrm>
            <a:custGeom>
              <a:avLst/>
              <a:gdLst>
                <a:gd name="connsiteX0" fmla="*/ 1674038 w 1674038"/>
                <a:gd name="connsiteY0" fmla="*/ 0 h 904040"/>
                <a:gd name="connsiteX1" fmla="*/ 1614251 w 1674038"/>
                <a:gd name="connsiteY1" fmla="*/ 5710 h 904040"/>
                <a:gd name="connsiteX2" fmla="*/ 1614251 w 1674038"/>
                <a:gd name="connsiteY2" fmla="*/ 424219 h 904040"/>
                <a:gd name="connsiteX3" fmla="*/ 866913 w 1674038"/>
                <a:gd name="connsiteY3" fmla="*/ 424219 h 904040"/>
                <a:gd name="connsiteX4" fmla="*/ 866913 w 1674038"/>
                <a:gd name="connsiteY4" fmla="*/ 4185 h 904040"/>
                <a:gd name="connsiteX5" fmla="*/ 837019 w 1674038"/>
                <a:gd name="connsiteY5" fmla="*/ 5710 h 904040"/>
                <a:gd name="connsiteX6" fmla="*/ 807126 w 1674038"/>
                <a:gd name="connsiteY6" fmla="*/ 4185 h 904040"/>
                <a:gd name="connsiteX7" fmla="*/ 807126 w 1674038"/>
                <a:gd name="connsiteY7" fmla="*/ 424219 h 904040"/>
                <a:gd name="connsiteX8" fmla="*/ 59787 w 1674038"/>
                <a:gd name="connsiteY8" fmla="*/ 424219 h 904040"/>
                <a:gd name="connsiteX9" fmla="*/ 59787 w 1674038"/>
                <a:gd name="connsiteY9" fmla="*/ 5710 h 904040"/>
                <a:gd name="connsiteX10" fmla="*/ 0 w 1674038"/>
                <a:gd name="connsiteY10" fmla="*/ 0 h 904040"/>
                <a:gd name="connsiteX11" fmla="*/ 0 w 1674038"/>
                <a:gd name="connsiteY11" fmla="*/ 484006 h 904040"/>
                <a:gd name="connsiteX12" fmla="*/ 807126 w 1674038"/>
                <a:gd name="connsiteY12" fmla="*/ 484006 h 904040"/>
                <a:gd name="connsiteX13" fmla="*/ 807126 w 1674038"/>
                <a:gd name="connsiteY13" fmla="*/ 904041 h 904040"/>
                <a:gd name="connsiteX14" fmla="*/ 837019 w 1674038"/>
                <a:gd name="connsiteY14" fmla="*/ 902516 h 904040"/>
                <a:gd name="connsiteX15" fmla="*/ 866913 w 1674038"/>
                <a:gd name="connsiteY15" fmla="*/ 904041 h 904040"/>
                <a:gd name="connsiteX16" fmla="*/ 866913 w 1674038"/>
                <a:gd name="connsiteY16" fmla="*/ 484006 h 904040"/>
                <a:gd name="connsiteX17" fmla="*/ 1674038 w 1674038"/>
                <a:gd name="connsiteY17" fmla="*/ 48400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74038" h="904040">
                  <a:moveTo>
                    <a:pt x="1674038" y="0"/>
                  </a:moveTo>
                  <a:cubicBezTo>
                    <a:pt x="1654327" y="3725"/>
                    <a:pt x="1634313" y="5635"/>
                    <a:pt x="1614251" y="5710"/>
                  </a:cubicBezTo>
                  <a:lnTo>
                    <a:pt x="1614251" y="424219"/>
                  </a:lnTo>
                  <a:lnTo>
                    <a:pt x="866913" y="424219"/>
                  </a:lnTo>
                  <a:lnTo>
                    <a:pt x="866913" y="4185"/>
                  </a:lnTo>
                  <a:cubicBezTo>
                    <a:pt x="857048" y="5082"/>
                    <a:pt x="847123" y="5710"/>
                    <a:pt x="837019" y="5710"/>
                  </a:cubicBezTo>
                  <a:cubicBezTo>
                    <a:pt x="826915" y="5710"/>
                    <a:pt x="816991" y="5082"/>
                    <a:pt x="807126" y="4185"/>
                  </a:cubicBezTo>
                  <a:lnTo>
                    <a:pt x="807126" y="424219"/>
                  </a:lnTo>
                  <a:lnTo>
                    <a:pt x="59787" y="424219"/>
                  </a:lnTo>
                  <a:lnTo>
                    <a:pt x="59787" y="5710"/>
                  </a:lnTo>
                  <a:cubicBezTo>
                    <a:pt x="39726" y="5635"/>
                    <a:pt x="19712" y="3725"/>
                    <a:pt x="0" y="0"/>
                  </a:cubicBezTo>
                  <a:lnTo>
                    <a:pt x="0" y="484006"/>
                  </a:lnTo>
                  <a:lnTo>
                    <a:pt x="807126" y="484006"/>
                  </a:lnTo>
                  <a:lnTo>
                    <a:pt x="807126" y="904041"/>
                  </a:lnTo>
                  <a:cubicBezTo>
                    <a:pt x="816991" y="903144"/>
                    <a:pt x="826915" y="902516"/>
                    <a:pt x="837019" y="902516"/>
                  </a:cubicBezTo>
                  <a:cubicBezTo>
                    <a:pt x="847123" y="902516"/>
                    <a:pt x="857048" y="903144"/>
                    <a:pt x="866913" y="904041"/>
                  </a:cubicBezTo>
                  <a:lnTo>
                    <a:pt x="866913" y="484006"/>
                  </a:lnTo>
                  <a:lnTo>
                    <a:pt x="1674038" y="48400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6" name="SliModel Group shp91">
              <a:extLst>
                <a:ext uri="{FF2B5EF4-FFF2-40B4-BE49-F238E27FC236}">
                  <a16:creationId xmlns:a16="http://schemas.microsoft.com/office/drawing/2014/main" id="{D307FDF2-B49D-4DF5-82FE-19E0C3DB60D0}"/>
                </a:ext>
              </a:extLst>
            </p:cNvPr>
            <p:cNvSpPr/>
            <p:nvPr/>
          </p:nvSpPr>
          <p:spPr>
            <a:xfrm>
              <a:off x="11772444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7" name="SliModel Group shp92">
              <a:extLst>
                <a:ext uri="{FF2B5EF4-FFF2-40B4-BE49-F238E27FC236}">
                  <a16:creationId xmlns:a16="http://schemas.microsoft.com/office/drawing/2014/main" id="{7A407911-0E9A-49D5-A72B-8CC1C2CBF61D}"/>
                </a:ext>
              </a:extLst>
            </p:cNvPr>
            <p:cNvSpPr/>
            <p:nvPr/>
          </p:nvSpPr>
          <p:spPr>
            <a:xfrm>
              <a:off x="12549676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8" name="SliModel Group shp93">
              <a:extLst>
                <a:ext uri="{FF2B5EF4-FFF2-40B4-BE49-F238E27FC236}">
                  <a16:creationId xmlns:a16="http://schemas.microsoft.com/office/drawing/2014/main" id="{D8CE4BA4-AEC0-4339-9E67-9475DBFEB1AD}"/>
                </a:ext>
              </a:extLst>
            </p:cNvPr>
            <p:cNvSpPr/>
            <p:nvPr/>
          </p:nvSpPr>
          <p:spPr>
            <a:xfrm>
              <a:off x="13326908" y="6441619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79" name="SliModel Group shp94">
              <a:extLst>
                <a:ext uri="{FF2B5EF4-FFF2-40B4-BE49-F238E27FC236}">
                  <a16:creationId xmlns:a16="http://schemas.microsoft.com/office/drawing/2014/main" id="{B86F00E0-47B7-4489-AA39-ECEF837C6A83}"/>
                </a:ext>
              </a:extLst>
            </p:cNvPr>
            <p:cNvSpPr/>
            <p:nvPr/>
          </p:nvSpPr>
          <p:spPr>
            <a:xfrm>
              <a:off x="12549676" y="7996083"/>
              <a:ext cx="478296" cy="478296"/>
            </a:xfrm>
            <a:custGeom>
              <a:avLst/>
              <a:gdLst>
                <a:gd name="connsiteX0" fmla="*/ 239148 w 478296"/>
                <a:gd name="connsiteY0" fmla="*/ 59787 h 478296"/>
                <a:gd name="connsiteX1" fmla="*/ 418510 w 478296"/>
                <a:gd name="connsiteY1" fmla="*/ 239148 h 478296"/>
                <a:gd name="connsiteX2" fmla="*/ 239148 w 478296"/>
                <a:gd name="connsiteY2" fmla="*/ 418510 h 478296"/>
                <a:gd name="connsiteX3" fmla="*/ 59787 w 478296"/>
                <a:gd name="connsiteY3" fmla="*/ 239148 h 478296"/>
                <a:gd name="connsiteX4" fmla="*/ 239148 w 478296"/>
                <a:gd name="connsiteY4" fmla="*/ 59787 h 478296"/>
                <a:gd name="connsiteX5" fmla="*/ 239148 w 478296"/>
                <a:gd name="connsiteY5" fmla="*/ 0 h 478296"/>
                <a:gd name="connsiteX6" fmla="*/ 0 w 478296"/>
                <a:gd name="connsiteY6" fmla="*/ 239148 h 478296"/>
                <a:gd name="connsiteX7" fmla="*/ 239148 w 478296"/>
                <a:gd name="connsiteY7" fmla="*/ 478297 h 478296"/>
                <a:gd name="connsiteX8" fmla="*/ 478297 w 478296"/>
                <a:gd name="connsiteY8" fmla="*/ 239148 h 478296"/>
                <a:gd name="connsiteX9" fmla="*/ 239148 w 478296"/>
                <a:gd name="connsiteY9" fmla="*/ 0 h 4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296" h="478296">
                  <a:moveTo>
                    <a:pt x="239148" y="59787"/>
                  </a:moveTo>
                  <a:cubicBezTo>
                    <a:pt x="338207" y="59787"/>
                    <a:pt x="418510" y="140090"/>
                    <a:pt x="418510" y="239148"/>
                  </a:cubicBezTo>
                  <a:cubicBezTo>
                    <a:pt x="418510" y="338207"/>
                    <a:pt x="338207" y="418510"/>
                    <a:pt x="239148" y="418510"/>
                  </a:cubicBezTo>
                  <a:cubicBezTo>
                    <a:pt x="140090" y="418510"/>
                    <a:pt x="59787" y="338207"/>
                    <a:pt x="59787" y="239148"/>
                  </a:cubicBezTo>
                  <a:cubicBezTo>
                    <a:pt x="59904" y="140138"/>
                    <a:pt x="140138" y="59904"/>
                    <a:pt x="239148" y="59787"/>
                  </a:cubicBezTo>
                  <a:moveTo>
                    <a:pt x="239148" y="0"/>
                  </a:moveTo>
                  <a:cubicBezTo>
                    <a:pt x="107070" y="0"/>
                    <a:pt x="0" y="107070"/>
                    <a:pt x="0" y="239148"/>
                  </a:cubicBezTo>
                  <a:cubicBezTo>
                    <a:pt x="0" y="371227"/>
                    <a:pt x="107070" y="478297"/>
                    <a:pt x="239148" y="478297"/>
                  </a:cubicBezTo>
                  <a:cubicBezTo>
                    <a:pt x="371227" y="478297"/>
                    <a:pt x="478297" y="371227"/>
                    <a:pt x="478297" y="239148"/>
                  </a:cubicBezTo>
                  <a:cubicBezTo>
                    <a:pt x="478297" y="107070"/>
                    <a:pt x="371227" y="0"/>
                    <a:pt x="239148" y="0"/>
                  </a:cubicBez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  <p:grpSp>
        <p:nvGrpSpPr>
          <p:cNvPr id="80" name="SlideModel shp95" descr="Checklist outline">
            <a:extLst>
              <a:ext uri="{FF2B5EF4-FFF2-40B4-BE49-F238E27FC236}">
                <a16:creationId xmlns:a16="http://schemas.microsoft.com/office/drawing/2014/main" id="{43E1565C-56B6-4A41-B51B-2221C7D7DB9C}"/>
              </a:ext>
            </a:extLst>
          </p:cNvPr>
          <p:cNvGrpSpPr/>
          <p:nvPr/>
        </p:nvGrpSpPr>
        <p:grpSpPr>
          <a:xfrm>
            <a:off x="19996578" y="3057812"/>
            <a:ext cx="760666" cy="1014223"/>
            <a:chOff x="12042018" y="6412258"/>
            <a:chExt cx="1793612" cy="2391483"/>
          </a:xfrm>
          <a:solidFill>
            <a:schemeClr val="bg1"/>
          </a:solidFill>
        </p:grpSpPr>
        <p:sp>
          <p:nvSpPr>
            <p:cNvPr id="81" name="SliModel Group shp96">
              <a:extLst>
                <a:ext uri="{FF2B5EF4-FFF2-40B4-BE49-F238E27FC236}">
                  <a16:creationId xmlns:a16="http://schemas.microsoft.com/office/drawing/2014/main" id="{EDE23D3B-8E32-4302-AE4B-ED4B2D4D1740}"/>
                </a:ext>
              </a:extLst>
            </p:cNvPr>
            <p:cNvSpPr/>
            <p:nvPr/>
          </p:nvSpPr>
          <p:spPr>
            <a:xfrm>
              <a:off x="12349712" y="6749846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2" name="SliModel Group shp97">
              <a:extLst>
                <a:ext uri="{FF2B5EF4-FFF2-40B4-BE49-F238E27FC236}">
                  <a16:creationId xmlns:a16="http://schemas.microsoft.com/office/drawing/2014/main" id="{B1C99734-3692-4DC3-BAA7-FE6E2A02ABDA}"/>
                </a:ext>
              </a:extLst>
            </p:cNvPr>
            <p:cNvSpPr/>
            <p:nvPr/>
          </p:nvSpPr>
          <p:spPr>
            <a:xfrm>
              <a:off x="12968718" y="6920448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3" name="SliModel Group shp98">
              <a:extLst>
                <a:ext uri="{FF2B5EF4-FFF2-40B4-BE49-F238E27FC236}">
                  <a16:creationId xmlns:a16="http://schemas.microsoft.com/office/drawing/2014/main" id="{428AABCD-7F32-474A-99CA-E9EAD10E33D5}"/>
                </a:ext>
              </a:extLst>
            </p:cNvPr>
            <p:cNvSpPr/>
            <p:nvPr/>
          </p:nvSpPr>
          <p:spPr>
            <a:xfrm>
              <a:off x="12349712" y="7198249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4" name="SliModel Group shp99">
              <a:extLst>
                <a:ext uri="{FF2B5EF4-FFF2-40B4-BE49-F238E27FC236}">
                  <a16:creationId xmlns:a16="http://schemas.microsoft.com/office/drawing/2014/main" id="{27DAC682-8FB0-4907-909D-116E7A525A1C}"/>
                </a:ext>
              </a:extLst>
            </p:cNvPr>
            <p:cNvSpPr/>
            <p:nvPr/>
          </p:nvSpPr>
          <p:spPr>
            <a:xfrm>
              <a:off x="12968718" y="7368851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5" name="SliModel Group shp100">
              <a:extLst>
                <a:ext uri="{FF2B5EF4-FFF2-40B4-BE49-F238E27FC236}">
                  <a16:creationId xmlns:a16="http://schemas.microsoft.com/office/drawing/2014/main" id="{9DC9B780-C52F-4C17-8131-4D4A04AACCE3}"/>
                </a:ext>
              </a:extLst>
            </p:cNvPr>
            <p:cNvSpPr/>
            <p:nvPr/>
          </p:nvSpPr>
          <p:spPr>
            <a:xfrm>
              <a:off x="12349712" y="7646652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6" name="SliModel Group shp101">
              <a:extLst>
                <a:ext uri="{FF2B5EF4-FFF2-40B4-BE49-F238E27FC236}">
                  <a16:creationId xmlns:a16="http://schemas.microsoft.com/office/drawing/2014/main" id="{29B27D77-12DC-4FDF-8E57-8B8C3EFC7BEB}"/>
                </a:ext>
              </a:extLst>
            </p:cNvPr>
            <p:cNvSpPr/>
            <p:nvPr/>
          </p:nvSpPr>
          <p:spPr>
            <a:xfrm>
              <a:off x="12968718" y="7817254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7" name="SliModel Group shp102">
              <a:extLst>
                <a:ext uri="{FF2B5EF4-FFF2-40B4-BE49-F238E27FC236}">
                  <a16:creationId xmlns:a16="http://schemas.microsoft.com/office/drawing/2014/main" id="{DA4E0472-2DF2-4F3E-AE9B-AC3B6AE95E51}"/>
                </a:ext>
              </a:extLst>
            </p:cNvPr>
            <p:cNvSpPr/>
            <p:nvPr/>
          </p:nvSpPr>
          <p:spPr>
            <a:xfrm>
              <a:off x="12349712" y="8095055"/>
              <a:ext cx="430885" cy="332446"/>
            </a:xfrm>
            <a:custGeom>
              <a:avLst/>
              <a:gdLst>
                <a:gd name="connsiteX0" fmla="*/ 140709 w 430885"/>
                <a:gd name="connsiteY0" fmla="*/ 247907 h 332446"/>
                <a:gd name="connsiteX1" fmla="*/ 42270 w 430885"/>
                <a:gd name="connsiteY1" fmla="*/ 149468 h 332446"/>
                <a:gd name="connsiteX2" fmla="*/ 0 w 430885"/>
                <a:gd name="connsiteY2" fmla="*/ 191737 h 332446"/>
                <a:gd name="connsiteX3" fmla="*/ 140709 w 430885"/>
                <a:gd name="connsiteY3" fmla="*/ 332446 h 332446"/>
                <a:gd name="connsiteX4" fmla="*/ 430886 w 430885"/>
                <a:gd name="connsiteY4" fmla="*/ 42270 h 332446"/>
                <a:gd name="connsiteX5" fmla="*/ 388616 w 430885"/>
                <a:gd name="connsiteY5" fmla="*/ 0 h 332446"/>
                <a:gd name="connsiteX6" fmla="*/ 140709 w 430885"/>
                <a:gd name="connsiteY6" fmla="*/ 247907 h 332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0885" h="332446">
                  <a:moveTo>
                    <a:pt x="140709" y="247907"/>
                  </a:moveTo>
                  <a:lnTo>
                    <a:pt x="42270" y="149468"/>
                  </a:lnTo>
                  <a:lnTo>
                    <a:pt x="0" y="191737"/>
                  </a:lnTo>
                  <a:lnTo>
                    <a:pt x="140709" y="332446"/>
                  </a:lnTo>
                  <a:lnTo>
                    <a:pt x="430886" y="42270"/>
                  </a:lnTo>
                  <a:lnTo>
                    <a:pt x="388616" y="0"/>
                  </a:lnTo>
                  <a:lnTo>
                    <a:pt x="140709" y="24790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8" name="SliModel Group shp103">
              <a:extLst>
                <a:ext uri="{FF2B5EF4-FFF2-40B4-BE49-F238E27FC236}">
                  <a16:creationId xmlns:a16="http://schemas.microsoft.com/office/drawing/2014/main" id="{54D24627-D8DA-4284-9764-CDAB06E1845B}"/>
                </a:ext>
              </a:extLst>
            </p:cNvPr>
            <p:cNvSpPr/>
            <p:nvPr/>
          </p:nvSpPr>
          <p:spPr>
            <a:xfrm>
              <a:off x="12968718" y="8265657"/>
              <a:ext cx="567977" cy="59787"/>
            </a:xfrm>
            <a:custGeom>
              <a:avLst/>
              <a:gdLst>
                <a:gd name="connsiteX0" fmla="*/ 0 w 567977"/>
                <a:gd name="connsiteY0" fmla="*/ 0 h 59787"/>
                <a:gd name="connsiteX1" fmla="*/ 567977 w 567977"/>
                <a:gd name="connsiteY1" fmla="*/ 0 h 59787"/>
                <a:gd name="connsiteX2" fmla="*/ 567977 w 567977"/>
                <a:gd name="connsiteY2" fmla="*/ 59787 h 59787"/>
                <a:gd name="connsiteX3" fmla="*/ 0 w 567977"/>
                <a:gd name="connsiteY3" fmla="*/ 59787 h 59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977" h="59787">
                  <a:moveTo>
                    <a:pt x="0" y="0"/>
                  </a:moveTo>
                  <a:lnTo>
                    <a:pt x="567977" y="0"/>
                  </a:lnTo>
                  <a:lnTo>
                    <a:pt x="567977" y="59787"/>
                  </a:lnTo>
                  <a:lnTo>
                    <a:pt x="0" y="59787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  <p:sp>
          <p:nvSpPr>
            <p:cNvPr id="89" name="SliModel Group shp104">
              <a:extLst>
                <a:ext uri="{FF2B5EF4-FFF2-40B4-BE49-F238E27FC236}">
                  <a16:creationId xmlns:a16="http://schemas.microsoft.com/office/drawing/2014/main" id="{CE92C454-049B-4CD7-8C22-FF98313D6342}"/>
                </a:ext>
              </a:extLst>
            </p:cNvPr>
            <p:cNvSpPr/>
            <p:nvPr/>
          </p:nvSpPr>
          <p:spPr>
            <a:xfrm>
              <a:off x="12042018" y="6412258"/>
              <a:ext cx="1793612" cy="2391483"/>
            </a:xfrm>
            <a:custGeom>
              <a:avLst/>
              <a:gdLst>
                <a:gd name="connsiteX0" fmla="*/ 0 w 1793612"/>
                <a:gd name="connsiteY0" fmla="*/ 2391483 h 2391483"/>
                <a:gd name="connsiteX1" fmla="*/ 1793613 w 1793612"/>
                <a:gd name="connsiteY1" fmla="*/ 2391483 h 2391483"/>
                <a:gd name="connsiteX2" fmla="*/ 1793613 w 1793612"/>
                <a:gd name="connsiteY2" fmla="*/ 0 h 2391483"/>
                <a:gd name="connsiteX3" fmla="*/ 0 w 1793612"/>
                <a:gd name="connsiteY3" fmla="*/ 0 h 2391483"/>
                <a:gd name="connsiteX4" fmla="*/ 59787 w 1793612"/>
                <a:gd name="connsiteY4" fmla="*/ 59787 h 2391483"/>
                <a:gd name="connsiteX5" fmla="*/ 1733825 w 1793612"/>
                <a:gd name="connsiteY5" fmla="*/ 59787 h 2391483"/>
                <a:gd name="connsiteX6" fmla="*/ 1733825 w 1793612"/>
                <a:gd name="connsiteY6" fmla="*/ 2331696 h 2391483"/>
                <a:gd name="connsiteX7" fmla="*/ 59787 w 1793612"/>
                <a:gd name="connsiteY7" fmla="*/ 2331696 h 2391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3612" h="2391483">
                  <a:moveTo>
                    <a:pt x="0" y="2391483"/>
                  </a:moveTo>
                  <a:lnTo>
                    <a:pt x="1793613" y="2391483"/>
                  </a:lnTo>
                  <a:lnTo>
                    <a:pt x="1793613" y="0"/>
                  </a:lnTo>
                  <a:lnTo>
                    <a:pt x="0" y="0"/>
                  </a:lnTo>
                  <a:close/>
                  <a:moveTo>
                    <a:pt x="59787" y="59787"/>
                  </a:moveTo>
                  <a:lnTo>
                    <a:pt x="1733825" y="59787"/>
                  </a:lnTo>
                  <a:lnTo>
                    <a:pt x="1733825" y="2331696"/>
                  </a:lnTo>
                  <a:lnTo>
                    <a:pt x="59787" y="2331696"/>
                  </a:lnTo>
                  <a:close/>
                </a:path>
              </a:pathLst>
            </a:custGeom>
            <a:grpFill/>
            <a:ln w="298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UY"/>
            </a:p>
          </p:txBody>
        </p:sp>
      </p:grpSp>
    </p:spTree>
    <p:extLst>
      <p:ext uri="{BB962C8B-B14F-4D97-AF65-F5344CB8AC3E}">
        <p14:creationId xmlns:p14="http://schemas.microsoft.com/office/powerpoint/2010/main" val="4015879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SlideModel shp105">
            <a:extLst>
              <a:ext uri="{FF2B5EF4-FFF2-40B4-BE49-F238E27FC236}">
                <a16:creationId xmlns:a16="http://schemas.microsoft.com/office/drawing/2014/main" id="{3C0D1F96-6CEF-4008-8D55-0AE13D74C484}"/>
              </a:ext>
            </a:extLst>
          </p:cNvPr>
          <p:cNvGrpSpPr/>
          <p:nvPr/>
        </p:nvGrpSpPr>
        <p:grpSpPr>
          <a:xfrm>
            <a:off x="19320091" y="7849916"/>
            <a:ext cx="2960431" cy="2960431"/>
            <a:chOff x="1910435" y="2054350"/>
            <a:chExt cx="2960431" cy="2960431"/>
          </a:xfrm>
        </p:grpSpPr>
        <p:sp>
          <p:nvSpPr>
            <p:cNvPr id="91" name="SliModel Group shp106">
              <a:extLst>
                <a:ext uri="{FF2B5EF4-FFF2-40B4-BE49-F238E27FC236}">
                  <a16:creationId xmlns:a16="http://schemas.microsoft.com/office/drawing/2014/main" id="{5908C5CE-FD61-48AB-AE68-49CCD2DD2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" name="SliModel Group shp107">
              <a:extLst>
                <a:ext uri="{FF2B5EF4-FFF2-40B4-BE49-F238E27FC236}">
                  <a16:creationId xmlns:a16="http://schemas.microsoft.com/office/drawing/2014/main" id="{967DC6D4-41D5-4AE1-924F-69CA0C38DD8F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SliModel Group shp108">
              <a:extLst>
                <a:ext uri="{FF2B5EF4-FFF2-40B4-BE49-F238E27FC236}">
                  <a16:creationId xmlns:a16="http://schemas.microsoft.com/office/drawing/2014/main" id="{E5DEAD38-1D15-4EE7-B137-C89A82259DFF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bg2">
                  <a:lumMod val="50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SlideModel shp109">
            <a:extLst>
              <a:ext uri="{FF2B5EF4-FFF2-40B4-BE49-F238E27FC236}">
                <a16:creationId xmlns:a16="http://schemas.microsoft.com/office/drawing/2014/main" id="{EEBE0BDE-CAF7-4F96-82DF-9D20DA7E6D85}"/>
              </a:ext>
            </a:extLst>
          </p:cNvPr>
          <p:cNvGrpSpPr/>
          <p:nvPr/>
        </p:nvGrpSpPr>
        <p:grpSpPr>
          <a:xfrm>
            <a:off x="13624544" y="7895707"/>
            <a:ext cx="2960431" cy="2960431"/>
            <a:chOff x="1910435" y="2054350"/>
            <a:chExt cx="2960431" cy="2960431"/>
          </a:xfrm>
        </p:grpSpPr>
        <p:sp>
          <p:nvSpPr>
            <p:cNvPr id="87" name="SliModel Group shp110">
              <a:extLst>
                <a:ext uri="{FF2B5EF4-FFF2-40B4-BE49-F238E27FC236}">
                  <a16:creationId xmlns:a16="http://schemas.microsoft.com/office/drawing/2014/main" id="{C4023DEC-8BDE-47E1-B8A5-AB63F47D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8" name="SliModel Group shp111">
              <a:extLst>
                <a:ext uri="{FF2B5EF4-FFF2-40B4-BE49-F238E27FC236}">
                  <a16:creationId xmlns:a16="http://schemas.microsoft.com/office/drawing/2014/main" id="{F5A7FB7B-C568-434C-B26F-6A984C9C94B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SliModel Group shp112">
              <a:extLst>
                <a:ext uri="{FF2B5EF4-FFF2-40B4-BE49-F238E27FC236}">
                  <a16:creationId xmlns:a16="http://schemas.microsoft.com/office/drawing/2014/main" id="{56DBA703-485A-497E-8782-017BDCF99BD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6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SlideModel shp113">
            <a:extLst>
              <a:ext uri="{FF2B5EF4-FFF2-40B4-BE49-F238E27FC236}">
                <a16:creationId xmlns:a16="http://schemas.microsoft.com/office/drawing/2014/main" id="{A518864F-27ED-4989-AB77-A1EF5D24FCD8}"/>
              </a:ext>
            </a:extLst>
          </p:cNvPr>
          <p:cNvGrpSpPr/>
          <p:nvPr/>
        </p:nvGrpSpPr>
        <p:grpSpPr>
          <a:xfrm>
            <a:off x="7928997" y="7895707"/>
            <a:ext cx="2960431" cy="2960431"/>
            <a:chOff x="1910435" y="2054350"/>
            <a:chExt cx="2960431" cy="2960431"/>
          </a:xfrm>
        </p:grpSpPr>
        <p:sp>
          <p:nvSpPr>
            <p:cNvPr id="83" name="SliModel Group shp114">
              <a:extLst>
                <a:ext uri="{FF2B5EF4-FFF2-40B4-BE49-F238E27FC236}">
                  <a16:creationId xmlns:a16="http://schemas.microsoft.com/office/drawing/2014/main" id="{96EB2464-731C-4CD0-B43F-AC6FD48F0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4" name="SliModel Group shp115">
              <a:extLst>
                <a:ext uri="{FF2B5EF4-FFF2-40B4-BE49-F238E27FC236}">
                  <a16:creationId xmlns:a16="http://schemas.microsoft.com/office/drawing/2014/main" id="{E01015F8-B68D-4653-B4FF-00A378BF7D1A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SliModel Group shp116">
              <a:extLst>
                <a:ext uri="{FF2B5EF4-FFF2-40B4-BE49-F238E27FC236}">
                  <a16:creationId xmlns:a16="http://schemas.microsoft.com/office/drawing/2014/main" id="{EE868579-17EC-4150-9828-7B6093C78FEB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5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SlideModel shp117">
            <a:extLst>
              <a:ext uri="{FF2B5EF4-FFF2-40B4-BE49-F238E27FC236}">
                <a16:creationId xmlns:a16="http://schemas.microsoft.com/office/drawing/2014/main" id="{9A350E43-35A8-4CF2-9DE1-80BA1A40DF77}"/>
              </a:ext>
            </a:extLst>
          </p:cNvPr>
          <p:cNvGrpSpPr/>
          <p:nvPr/>
        </p:nvGrpSpPr>
        <p:grpSpPr>
          <a:xfrm>
            <a:off x="2395228" y="7895707"/>
            <a:ext cx="2960431" cy="2960431"/>
            <a:chOff x="1910435" y="2054350"/>
            <a:chExt cx="2960431" cy="2960431"/>
          </a:xfrm>
        </p:grpSpPr>
        <p:sp>
          <p:nvSpPr>
            <p:cNvPr id="79" name="SliModel Group shp118">
              <a:extLst>
                <a:ext uri="{FF2B5EF4-FFF2-40B4-BE49-F238E27FC236}">
                  <a16:creationId xmlns:a16="http://schemas.microsoft.com/office/drawing/2014/main" id="{DFB4F967-A796-45D1-A865-4BA7F7509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80" name="SliModel Group shp119">
              <a:extLst>
                <a:ext uri="{FF2B5EF4-FFF2-40B4-BE49-F238E27FC236}">
                  <a16:creationId xmlns:a16="http://schemas.microsoft.com/office/drawing/2014/main" id="{CFB74995-553A-45E1-AFD2-1EBFEEF298CE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SliModel Group shp120">
              <a:extLst>
                <a:ext uri="{FF2B5EF4-FFF2-40B4-BE49-F238E27FC236}">
                  <a16:creationId xmlns:a16="http://schemas.microsoft.com/office/drawing/2014/main" id="{A59E178A-CEE4-4AF4-AEBE-04B2C1C13067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4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SlideModel shp121">
            <a:extLst>
              <a:ext uri="{FF2B5EF4-FFF2-40B4-BE49-F238E27FC236}">
                <a16:creationId xmlns:a16="http://schemas.microsoft.com/office/drawing/2014/main" id="{291D4915-A26E-43E5-83B3-552C44A12126}"/>
              </a:ext>
            </a:extLst>
          </p:cNvPr>
          <p:cNvGrpSpPr/>
          <p:nvPr/>
        </p:nvGrpSpPr>
        <p:grpSpPr>
          <a:xfrm>
            <a:off x="16331138" y="2407868"/>
            <a:ext cx="2960431" cy="2960431"/>
            <a:chOff x="1910435" y="2054350"/>
            <a:chExt cx="2960431" cy="2960431"/>
          </a:xfrm>
        </p:grpSpPr>
        <p:sp>
          <p:nvSpPr>
            <p:cNvPr id="74" name="SliModel Group shp122">
              <a:extLst>
                <a:ext uri="{FF2B5EF4-FFF2-40B4-BE49-F238E27FC236}">
                  <a16:creationId xmlns:a16="http://schemas.microsoft.com/office/drawing/2014/main" id="{F39052EB-ABA5-4C7D-8967-BF6D1801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75" name="SliModel Group shp123">
              <a:extLst>
                <a:ext uri="{FF2B5EF4-FFF2-40B4-BE49-F238E27FC236}">
                  <a16:creationId xmlns:a16="http://schemas.microsoft.com/office/drawing/2014/main" id="{AFD943DC-EEFE-4F63-84E4-5AA31ECEC013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liModel Group shp124">
              <a:extLst>
                <a:ext uri="{FF2B5EF4-FFF2-40B4-BE49-F238E27FC236}">
                  <a16:creationId xmlns:a16="http://schemas.microsoft.com/office/drawing/2014/main" id="{FCF54FF0-D584-4D91-A314-D64C97F3B1DC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3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SlideModel shp125">
            <a:extLst>
              <a:ext uri="{FF2B5EF4-FFF2-40B4-BE49-F238E27FC236}">
                <a16:creationId xmlns:a16="http://schemas.microsoft.com/office/drawing/2014/main" id="{ECA5BAE4-CA69-4F54-94C6-01C9F54F1A11}"/>
              </a:ext>
            </a:extLst>
          </p:cNvPr>
          <p:cNvGrpSpPr/>
          <p:nvPr/>
        </p:nvGrpSpPr>
        <p:grpSpPr>
          <a:xfrm>
            <a:off x="10708607" y="2407869"/>
            <a:ext cx="2960431" cy="2960431"/>
            <a:chOff x="1910435" y="2054350"/>
            <a:chExt cx="2960431" cy="2960431"/>
          </a:xfrm>
        </p:grpSpPr>
        <p:sp>
          <p:nvSpPr>
            <p:cNvPr id="58" name="SliModel Group shp126">
              <a:extLst>
                <a:ext uri="{FF2B5EF4-FFF2-40B4-BE49-F238E27FC236}">
                  <a16:creationId xmlns:a16="http://schemas.microsoft.com/office/drawing/2014/main" id="{789BF513-372E-4EA0-800B-4D11F902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9" name="SliModel Group shp127">
              <a:extLst>
                <a:ext uri="{FF2B5EF4-FFF2-40B4-BE49-F238E27FC236}">
                  <a16:creationId xmlns:a16="http://schemas.microsoft.com/office/drawing/2014/main" id="{FF99FA73-46E6-4961-984B-3E572C0E5C27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SliModel Group shp128">
              <a:extLst>
                <a:ext uri="{FF2B5EF4-FFF2-40B4-BE49-F238E27FC236}">
                  <a16:creationId xmlns:a16="http://schemas.microsoft.com/office/drawing/2014/main" id="{8AAB70E8-88BC-4004-8298-FC05D82710C3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tx2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SlideModel shp129">
            <a:extLst>
              <a:ext uri="{FF2B5EF4-FFF2-40B4-BE49-F238E27FC236}">
                <a16:creationId xmlns:a16="http://schemas.microsoft.com/office/drawing/2014/main" id="{55640BF3-479B-406B-A8B9-BAF1CE5E0572}"/>
              </a:ext>
            </a:extLst>
          </p:cNvPr>
          <p:cNvGrpSpPr/>
          <p:nvPr/>
        </p:nvGrpSpPr>
        <p:grpSpPr>
          <a:xfrm>
            <a:off x="5068166" y="2477682"/>
            <a:ext cx="2960431" cy="2960431"/>
            <a:chOff x="1910435" y="2054350"/>
            <a:chExt cx="2960431" cy="2960431"/>
          </a:xfrm>
        </p:grpSpPr>
        <p:sp>
          <p:nvSpPr>
            <p:cNvPr id="44" name="SliModel Group shp130">
              <a:extLst>
                <a:ext uri="{FF2B5EF4-FFF2-40B4-BE49-F238E27FC236}">
                  <a16:creationId xmlns:a16="http://schemas.microsoft.com/office/drawing/2014/main" id="{22045A12-C0B2-4230-A262-77796285B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251" y="3736293"/>
              <a:ext cx="858430" cy="855882"/>
            </a:xfrm>
            <a:custGeom>
              <a:avLst/>
              <a:gdLst>
                <a:gd name="T0" fmla="*/ 1658462 w 294913"/>
                <a:gd name="T1" fmla="*/ 2734422 h 293328"/>
                <a:gd name="T2" fmla="*/ 917779 w 294913"/>
                <a:gd name="T3" fmla="*/ 2734422 h 293328"/>
                <a:gd name="T4" fmla="*/ 425207 w 294913"/>
                <a:gd name="T5" fmla="*/ 2717122 h 293328"/>
                <a:gd name="T6" fmla="*/ 532947 w 294913"/>
                <a:gd name="T7" fmla="*/ 2608584 h 293328"/>
                <a:gd name="T8" fmla="*/ 532947 w 294913"/>
                <a:gd name="T9" fmla="*/ 2926421 h 293328"/>
                <a:gd name="T10" fmla="*/ 1944665 w 294913"/>
                <a:gd name="T11" fmla="*/ 2441651 h 293328"/>
                <a:gd name="T12" fmla="*/ 3094445 w 294913"/>
                <a:gd name="T13" fmla="*/ 2441651 h 293328"/>
                <a:gd name="T14" fmla="*/ 1607525 w 294913"/>
                <a:gd name="T15" fmla="*/ 2023306 h 293328"/>
                <a:gd name="T16" fmla="*/ 964808 w 294913"/>
                <a:gd name="T17" fmla="*/ 2123937 h 293328"/>
                <a:gd name="T18" fmla="*/ 532947 w 294913"/>
                <a:gd name="T19" fmla="*/ 1959357 h 293328"/>
                <a:gd name="T20" fmla="*/ 644573 w 294913"/>
                <a:gd name="T21" fmla="*/ 2071748 h 293328"/>
                <a:gd name="T22" fmla="*/ 740756 w 294913"/>
                <a:gd name="T23" fmla="*/ 2071748 h 293328"/>
                <a:gd name="T24" fmla="*/ 532947 w 294913"/>
                <a:gd name="T25" fmla="*/ 1866309 h 293328"/>
                <a:gd name="T26" fmla="*/ 3082596 w 294913"/>
                <a:gd name="T27" fmla="*/ 2342945 h 293328"/>
                <a:gd name="T28" fmla="*/ 2825769 w 294913"/>
                <a:gd name="T29" fmla="*/ 1612478 h 293328"/>
                <a:gd name="T30" fmla="*/ 2730933 w 294913"/>
                <a:gd name="T31" fmla="*/ 1462422 h 293328"/>
                <a:gd name="T32" fmla="*/ 2256812 w 294913"/>
                <a:gd name="T33" fmla="*/ 1659850 h 293328"/>
                <a:gd name="T34" fmla="*/ 2043453 w 294913"/>
                <a:gd name="T35" fmla="*/ 1462422 h 293328"/>
                <a:gd name="T36" fmla="*/ 1658462 w 294913"/>
                <a:gd name="T37" fmla="*/ 1426237 h 293328"/>
                <a:gd name="T38" fmla="*/ 917779 w 294913"/>
                <a:gd name="T39" fmla="*/ 1426237 h 293328"/>
                <a:gd name="T40" fmla="*/ 425207 w 294913"/>
                <a:gd name="T41" fmla="*/ 1426386 h 293328"/>
                <a:gd name="T42" fmla="*/ 532947 w 294913"/>
                <a:gd name="T43" fmla="*/ 1313983 h 293328"/>
                <a:gd name="T44" fmla="*/ 532947 w 294913"/>
                <a:gd name="T45" fmla="*/ 1635694 h 293328"/>
                <a:gd name="T46" fmla="*/ 2517576 w 294913"/>
                <a:gd name="T47" fmla="*/ 1075485 h 293328"/>
                <a:gd name="T48" fmla="*/ 2730933 w 294913"/>
                <a:gd name="T49" fmla="*/ 1367667 h 293328"/>
                <a:gd name="T50" fmla="*/ 2517576 w 294913"/>
                <a:gd name="T51" fmla="*/ 976778 h 293328"/>
                <a:gd name="T52" fmla="*/ 3039124 w 294913"/>
                <a:gd name="T53" fmla="*/ 1367667 h 293328"/>
                <a:gd name="T54" fmla="*/ 3205068 w 294913"/>
                <a:gd name="T55" fmla="*/ 2749634 h 293328"/>
                <a:gd name="T56" fmla="*/ 1830088 w 294913"/>
                <a:gd name="T57" fmla="*/ 2749634 h 293328"/>
                <a:gd name="T58" fmla="*/ 1999978 w 294913"/>
                <a:gd name="T59" fmla="*/ 1367667 h 293328"/>
                <a:gd name="T60" fmla="*/ 2517576 w 294913"/>
                <a:gd name="T61" fmla="*/ 976778 h 293328"/>
                <a:gd name="T62" fmla="*/ 2229905 w 294913"/>
                <a:gd name="T63" fmla="*/ 767454 h 293328"/>
                <a:gd name="T64" fmla="*/ 1506537 w 294913"/>
                <a:gd name="T65" fmla="*/ 767454 h 293328"/>
                <a:gd name="T66" fmla="*/ 1312216 w 294913"/>
                <a:gd name="T67" fmla="*/ 715133 h 293328"/>
                <a:gd name="T68" fmla="*/ 965584 w 294913"/>
                <a:gd name="T69" fmla="*/ 815760 h 293328"/>
                <a:gd name="T70" fmla="*/ 532947 w 294913"/>
                <a:gd name="T71" fmla="*/ 655050 h 293328"/>
                <a:gd name="T72" fmla="*/ 644573 w 294913"/>
                <a:gd name="T73" fmla="*/ 767463 h 293328"/>
                <a:gd name="T74" fmla="*/ 740756 w 294913"/>
                <a:gd name="T75" fmla="*/ 767463 h 293328"/>
                <a:gd name="T76" fmla="*/ 532947 w 294913"/>
                <a:gd name="T77" fmla="*/ 558153 h 293328"/>
                <a:gd name="T78" fmla="*/ 821523 w 294913"/>
                <a:gd name="T79" fmla="*/ 323857 h 293328"/>
                <a:gd name="T80" fmla="*/ 1812064 w 294913"/>
                <a:gd name="T81" fmla="*/ 94808 h 293328"/>
                <a:gd name="T82" fmla="*/ 2315213 w 294913"/>
                <a:gd name="T83" fmla="*/ 0 h 293328"/>
                <a:gd name="T84" fmla="*/ 2507822 w 294913"/>
                <a:gd name="T85" fmla="*/ 880759 h 293328"/>
                <a:gd name="T86" fmla="*/ 2315213 w 294913"/>
                <a:gd name="T87" fmla="*/ 94808 h 293328"/>
                <a:gd name="T88" fmla="*/ 1729535 w 294913"/>
                <a:gd name="T89" fmla="*/ 422588 h 293328"/>
                <a:gd name="T90" fmla="*/ 644658 w 294913"/>
                <a:gd name="T91" fmla="*/ 94808 h 293328"/>
                <a:gd name="T92" fmla="*/ 94351 w 294913"/>
                <a:gd name="T93" fmla="*/ 2977994 h 293328"/>
                <a:gd name="T94" fmla="*/ 2460649 w 294913"/>
                <a:gd name="T95" fmla="*/ 2977994 h 293328"/>
                <a:gd name="T96" fmla="*/ 2558919 w 294913"/>
                <a:gd name="T97" fmla="*/ 2914801 h 293328"/>
                <a:gd name="T98" fmla="*/ 243700 w 294913"/>
                <a:gd name="T99" fmla="*/ 3222872 h 293328"/>
                <a:gd name="T100" fmla="*/ 243700 w 294913"/>
                <a:gd name="T101" fmla="*/ 0 h 29332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94913" h="293328">
                  <a:moveTo>
                    <a:pt x="88448" y="244475"/>
                  </a:moveTo>
                  <a:lnTo>
                    <a:pt x="147370" y="244475"/>
                  </a:lnTo>
                  <a:cubicBezTo>
                    <a:pt x="150244" y="244475"/>
                    <a:pt x="152040" y="246307"/>
                    <a:pt x="152040" y="248871"/>
                  </a:cubicBezTo>
                  <a:cubicBezTo>
                    <a:pt x="152040" y="251436"/>
                    <a:pt x="150244" y="253634"/>
                    <a:pt x="147370" y="253634"/>
                  </a:cubicBezTo>
                  <a:lnTo>
                    <a:pt x="88448" y="253634"/>
                  </a:lnTo>
                  <a:cubicBezTo>
                    <a:pt x="85933" y="253634"/>
                    <a:pt x="84137" y="251436"/>
                    <a:pt x="84137" y="248871"/>
                  </a:cubicBezTo>
                  <a:cubicBezTo>
                    <a:pt x="84137" y="246307"/>
                    <a:pt x="85933" y="244475"/>
                    <a:pt x="88448" y="244475"/>
                  </a:cubicBezTo>
                  <a:close/>
                  <a:moveTo>
                    <a:pt x="48859" y="237419"/>
                  </a:moveTo>
                  <a:cubicBezTo>
                    <a:pt x="43567" y="237419"/>
                    <a:pt x="38981" y="241653"/>
                    <a:pt x="38981" y="247297"/>
                  </a:cubicBezTo>
                  <a:cubicBezTo>
                    <a:pt x="38981" y="252942"/>
                    <a:pt x="43567" y="257528"/>
                    <a:pt x="48859" y="257528"/>
                  </a:cubicBezTo>
                  <a:cubicBezTo>
                    <a:pt x="54503" y="257528"/>
                    <a:pt x="59090" y="252942"/>
                    <a:pt x="59090" y="247297"/>
                  </a:cubicBezTo>
                  <a:cubicBezTo>
                    <a:pt x="59090" y="241653"/>
                    <a:pt x="54503" y="237419"/>
                    <a:pt x="48859" y="237419"/>
                  </a:cubicBezTo>
                  <a:close/>
                  <a:moveTo>
                    <a:pt x="48859" y="228600"/>
                  </a:moveTo>
                  <a:cubicBezTo>
                    <a:pt x="59442" y="228600"/>
                    <a:pt x="67909" y="237067"/>
                    <a:pt x="67909" y="247297"/>
                  </a:cubicBezTo>
                  <a:cubicBezTo>
                    <a:pt x="67909" y="257881"/>
                    <a:pt x="59442" y="266347"/>
                    <a:pt x="48859" y="266347"/>
                  </a:cubicBezTo>
                  <a:cubicBezTo>
                    <a:pt x="38628" y="266347"/>
                    <a:pt x="30162" y="257881"/>
                    <a:pt x="30162" y="247297"/>
                  </a:cubicBezTo>
                  <a:cubicBezTo>
                    <a:pt x="30162" y="237067"/>
                    <a:pt x="38628" y="228600"/>
                    <a:pt x="48859" y="228600"/>
                  </a:cubicBezTo>
                  <a:close/>
                  <a:moveTo>
                    <a:pt x="178278" y="222225"/>
                  </a:moveTo>
                  <a:lnTo>
                    <a:pt x="176105" y="243068"/>
                  </a:lnTo>
                  <a:lnTo>
                    <a:pt x="285858" y="243068"/>
                  </a:lnTo>
                  <a:lnTo>
                    <a:pt x="283684" y="222225"/>
                  </a:lnTo>
                  <a:lnTo>
                    <a:pt x="178278" y="222225"/>
                  </a:lnTo>
                  <a:close/>
                  <a:moveTo>
                    <a:pt x="88448" y="184150"/>
                  </a:moveTo>
                  <a:lnTo>
                    <a:pt x="147370" y="184150"/>
                  </a:lnTo>
                  <a:cubicBezTo>
                    <a:pt x="150244" y="184150"/>
                    <a:pt x="152040" y="186348"/>
                    <a:pt x="152040" y="188546"/>
                  </a:cubicBezTo>
                  <a:cubicBezTo>
                    <a:pt x="152040" y="191111"/>
                    <a:pt x="150244" y="193309"/>
                    <a:pt x="147370" y="193309"/>
                  </a:cubicBezTo>
                  <a:lnTo>
                    <a:pt x="88448" y="193309"/>
                  </a:lnTo>
                  <a:cubicBezTo>
                    <a:pt x="85933" y="193309"/>
                    <a:pt x="84137" y="191111"/>
                    <a:pt x="84137" y="188546"/>
                  </a:cubicBezTo>
                  <a:cubicBezTo>
                    <a:pt x="84137" y="186348"/>
                    <a:pt x="85933" y="184150"/>
                    <a:pt x="88448" y="184150"/>
                  </a:cubicBezTo>
                  <a:close/>
                  <a:moveTo>
                    <a:pt x="48859" y="178329"/>
                  </a:moveTo>
                  <a:cubicBezTo>
                    <a:pt x="43567" y="178329"/>
                    <a:pt x="38981" y="182915"/>
                    <a:pt x="38981" y="188559"/>
                  </a:cubicBezTo>
                  <a:cubicBezTo>
                    <a:pt x="38981" y="194204"/>
                    <a:pt x="43567" y="198790"/>
                    <a:pt x="48859" y="198790"/>
                  </a:cubicBezTo>
                  <a:cubicBezTo>
                    <a:pt x="54503" y="198790"/>
                    <a:pt x="59090" y="194204"/>
                    <a:pt x="59090" y="188559"/>
                  </a:cubicBezTo>
                  <a:cubicBezTo>
                    <a:pt x="59090" y="182915"/>
                    <a:pt x="54503" y="178329"/>
                    <a:pt x="48859" y="178329"/>
                  </a:cubicBezTo>
                  <a:close/>
                  <a:moveTo>
                    <a:pt x="48859" y="169862"/>
                  </a:moveTo>
                  <a:cubicBezTo>
                    <a:pt x="59442" y="169862"/>
                    <a:pt x="67909" y="178329"/>
                    <a:pt x="67909" y="188559"/>
                  </a:cubicBezTo>
                  <a:cubicBezTo>
                    <a:pt x="67909" y="198790"/>
                    <a:pt x="59442" y="207609"/>
                    <a:pt x="48859" y="207609"/>
                  </a:cubicBezTo>
                  <a:cubicBezTo>
                    <a:pt x="38628" y="207609"/>
                    <a:pt x="30162" y="198790"/>
                    <a:pt x="30162" y="188559"/>
                  </a:cubicBezTo>
                  <a:cubicBezTo>
                    <a:pt x="30162" y="178329"/>
                    <a:pt x="38628" y="169862"/>
                    <a:pt x="48859" y="169862"/>
                  </a:cubicBezTo>
                  <a:close/>
                  <a:moveTo>
                    <a:pt x="187334" y="133102"/>
                  </a:moveTo>
                  <a:lnTo>
                    <a:pt x="179365" y="213241"/>
                  </a:lnTo>
                  <a:lnTo>
                    <a:pt x="282598" y="213241"/>
                  </a:lnTo>
                  <a:lnTo>
                    <a:pt x="274629" y="133102"/>
                  </a:lnTo>
                  <a:lnTo>
                    <a:pt x="259053" y="133102"/>
                  </a:lnTo>
                  <a:lnTo>
                    <a:pt x="259053" y="146758"/>
                  </a:lnTo>
                  <a:cubicBezTo>
                    <a:pt x="259053" y="149274"/>
                    <a:pt x="257242" y="151071"/>
                    <a:pt x="254707" y="151071"/>
                  </a:cubicBezTo>
                  <a:cubicBezTo>
                    <a:pt x="252533" y="151071"/>
                    <a:pt x="250360" y="149274"/>
                    <a:pt x="250360" y="146758"/>
                  </a:cubicBezTo>
                  <a:lnTo>
                    <a:pt x="250360" y="133102"/>
                  </a:lnTo>
                  <a:lnTo>
                    <a:pt x="211602" y="133102"/>
                  </a:lnTo>
                  <a:lnTo>
                    <a:pt x="211602" y="146758"/>
                  </a:lnTo>
                  <a:cubicBezTo>
                    <a:pt x="211602" y="149274"/>
                    <a:pt x="209791" y="151071"/>
                    <a:pt x="206894" y="151071"/>
                  </a:cubicBezTo>
                  <a:cubicBezTo>
                    <a:pt x="204358" y="151071"/>
                    <a:pt x="202547" y="149274"/>
                    <a:pt x="202547" y="146758"/>
                  </a:cubicBezTo>
                  <a:lnTo>
                    <a:pt x="202547" y="133102"/>
                  </a:lnTo>
                  <a:lnTo>
                    <a:pt x="187334" y="133102"/>
                  </a:lnTo>
                  <a:close/>
                  <a:moveTo>
                    <a:pt x="88448" y="125412"/>
                  </a:moveTo>
                  <a:lnTo>
                    <a:pt x="147370" y="125412"/>
                  </a:lnTo>
                  <a:cubicBezTo>
                    <a:pt x="150244" y="125412"/>
                    <a:pt x="152040" y="127610"/>
                    <a:pt x="152040" y="129808"/>
                  </a:cubicBezTo>
                  <a:cubicBezTo>
                    <a:pt x="152040" y="132373"/>
                    <a:pt x="150244" y="134571"/>
                    <a:pt x="147370" y="134571"/>
                  </a:cubicBezTo>
                  <a:lnTo>
                    <a:pt x="88448" y="134571"/>
                  </a:lnTo>
                  <a:cubicBezTo>
                    <a:pt x="85933" y="134571"/>
                    <a:pt x="84137" y="132373"/>
                    <a:pt x="84137" y="129808"/>
                  </a:cubicBezTo>
                  <a:cubicBezTo>
                    <a:pt x="84137" y="127610"/>
                    <a:pt x="85933" y="125412"/>
                    <a:pt x="88448" y="125412"/>
                  </a:cubicBezTo>
                  <a:close/>
                  <a:moveTo>
                    <a:pt x="48859" y="119592"/>
                  </a:moveTo>
                  <a:cubicBezTo>
                    <a:pt x="43567" y="119592"/>
                    <a:pt x="38981" y="124178"/>
                    <a:pt x="38981" y="129822"/>
                  </a:cubicBezTo>
                  <a:cubicBezTo>
                    <a:pt x="38981" y="135819"/>
                    <a:pt x="43567" y="140406"/>
                    <a:pt x="48859" y="140406"/>
                  </a:cubicBezTo>
                  <a:cubicBezTo>
                    <a:pt x="54503" y="140406"/>
                    <a:pt x="59090" y="135819"/>
                    <a:pt x="59090" y="129822"/>
                  </a:cubicBezTo>
                  <a:cubicBezTo>
                    <a:pt x="59090" y="124178"/>
                    <a:pt x="54503" y="119592"/>
                    <a:pt x="48859" y="119592"/>
                  </a:cubicBezTo>
                  <a:close/>
                  <a:moveTo>
                    <a:pt x="48859" y="111125"/>
                  </a:moveTo>
                  <a:cubicBezTo>
                    <a:pt x="59442" y="111125"/>
                    <a:pt x="67909" y="119592"/>
                    <a:pt x="67909" y="129822"/>
                  </a:cubicBezTo>
                  <a:cubicBezTo>
                    <a:pt x="67909" y="140406"/>
                    <a:pt x="59442" y="148872"/>
                    <a:pt x="48859" y="148872"/>
                  </a:cubicBezTo>
                  <a:cubicBezTo>
                    <a:pt x="38628" y="148872"/>
                    <a:pt x="30162" y="140406"/>
                    <a:pt x="30162" y="129822"/>
                  </a:cubicBezTo>
                  <a:cubicBezTo>
                    <a:pt x="30162" y="119592"/>
                    <a:pt x="38628" y="111125"/>
                    <a:pt x="48859" y="111125"/>
                  </a:cubicBezTo>
                  <a:close/>
                  <a:moveTo>
                    <a:pt x="230800" y="97884"/>
                  </a:moveTo>
                  <a:cubicBezTo>
                    <a:pt x="220296" y="97884"/>
                    <a:pt x="211602" y="106509"/>
                    <a:pt x="211602" y="116931"/>
                  </a:cubicBezTo>
                  <a:lnTo>
                    <a:pt x="211602" y="124477"/>
                  </a:lnTo>
                  <a:lnTo>
                    <a:pt x="250360" y="124477"/>
                  </a:lnTo>
                  <a:lnTo>
                    <a:pt x="250360" y="116931"/>
                  </a:lnTo>
                  <a:cubicBezTo>
                    <a:pt x="250360" y="106509"/>
                    <a:pt x="241667" y="97884"/>
                    <a:pt x="230800" y="97884"/>
                  </a:cubicBezTo>
                  <a:close/>
                  <a:moveTo>
                    <a:pt x="230800" y="88900"/>
                  </a:moveTo>
                  <a:cubicBezTo>
                    <a:pt x="246738" y="88900"/>
                    <a:pt x="259053" y="101478"/>
                    <a:pt x="259053" y="116931"/>
                  </a:cubicBezTo>
                  <a:lnTo>
                    <a:pt x="259053" y="124477"/>
                  </a:lnTo>
                  <a:lnTo>
                    <a:pt x="278613" y="124477"/>
                  </a:lnTo>
                  <a:cubicBezTo>
                    <a:pt x="281149" y="124477"/>
                    <a:pt x="282960" y="126274"/>
                    <a:pt x="283322" y="128430"/>
                  </a:cubicBezTo>
                  <a:lnTo>
                    <a:pt x="294913" y="247022"/>
                  </a:lnTo>
                  <a:cubicBezTo>
                    <a:pt x="294913" y="248459"/>
                    <a:pt x="294551" y="249178"/>
                    <a:pt x="293826" y="250256"/>
                  </a:cubicBezTo>
                  <a:cubicBezTo>
                    <a:pt x="293102" y="251334"/>
                    <a:pt x="292015" y="252053"/>
                    <a:pt x="290566" y="252053"/>
                  </a:cubicBezTo>
                  <a:lnTo>
                    <a:pt x="171396" y="252053"/>
                  </a:lnTo>
                  <a:cubicBezTo>
                    <a:pt x="169947" y="252053"/>
                    <a:pt x="168861" y="251334"/>
                    <a:pt x="167774" y="250256"/>
                  </a:cubicBezTo>
                  <a:cubicBezTo>
                    <a:pt x="167049" y="249178"/>
                    <a:pt x="166687" y="248459"/>
                    <a:pt x="166687" y="247022"/>
                  </a:cubicBezTo>
                  <a:lnTo>
                    <a:pt x="178641" y="128430"/>
                  </a:lnTo>
                  <a:cubicBezTo>
                    <a:pt x="179003" y="126274"/>
                    <a:pt x="180814" y="124477"/>
                    <a:pt x="183349" y="124477"/>
                  </a:cubicBezTo>
                  <a:lnTo>
                    <a:pt x="202547" y="124477"/>
                  </a:lnTo>
                  <a:lnTo>
                    <a:pt x="202547" y="116931"/>
                  </a:lnTo>
                  <a:cubicBezTo>
                    <a:pt x="202547" y="101478"/>
                    <a:pt x="215225" y="88900"/>
                    <a:pt x="230800" y="88900"/>
                  </a:cubicBezTo>
                  <a:close/>
                  <a:moveTo>
                    <a:pt x="142437" y="65087"/>
                  </a:moveTo>
                  <a:lnTo>
                    <a:pt x="200102" y="65087"/>
                  </a:lnTo>
                  <a:cubicBezTo>
                    <a:pt x="202264" y="65087"/>
                    <a:pt x="204427" y="67285"/>
                    <a:pt x="204427" y="69849"/>
                  </a:cubicBezTo>
                  <a:cubicBezTo>
                    <a:pt x="204427" y="72048"/>
                    <a:pt x="202264" y="74246"/>
                    <a:pt x="200102" y="74246"/>
                  </a:cubicBezTo>
                  <a:lnTo>
                    <a:pt x="142437" y="74246"/>
                  </a:lnTo>
                  <a:cubicBezTo>
                    <a:pt x="139914" y="74246"/>
                    <a:pt x="138112" y="72048"/>
                    <a:pt x="138112" y="69849"/>
                  </a:cubicBezTo>
                  <a:cubicBezTo>
                    <a:pt x="138112" y="67285"/>
                    <a:pt x="139914" y="65087"/>
                    <a:pt x="142437" y="65087"/>
                  </a:cubicBezTo>
                  <a:close/>
                  <a:moveTo>
                    <a:pt x="88520" y="65087"/>
                  </a:moveTo>
                  <a:lnTo>
                    <a:pt x="120298" y="65087"/>
                  </a:lnTo>
                  <a:cubicBezTo>
                    <a:pt x="122855" y="65087"/>
                    <a:pt x="125046" y="67285"/>
                    <a:pt x="125046" y="69849"/>
                  </a:cubicBezTo>
                  <a:cubicBezTo>
                    <a:pt x="125046" y="72048"/>
                    <a:pt x="122855" y="74246"/>
                    <a:pt x="120298" y="74246"/>
                  </a:cubicBezTo>
                  <a:lnTo>
                    <a:pt x="88520" y="74246"/>
                  </a:lnTo>
                  <a:cubicBezTo>
                    <a:pt x="85963" y="74246"/>
                    <a:pt x="84137" y="72048"/>
                    <a:pt x="84137" y="69849"/>
                  </a:cubicBezTo>
                  <a:cubicBezTo>
                    <a:pt x="84137" y="67285"/>
                    <a:pt x="85963" y="65087"/>
                    <a:pt x="88520" y="65087"/>
                  </a:cubicBezTo>
                  <a:close/>
                  <a:moveTo>
                    <a:pt x="48859" y="59619"/>
                  </a:moveTo>
                  <a:cubicBezTo>
                    <a:pt x="43567" y="59619"/>
                    <a:pt x="38981" y="64206"/>
                    <a:pt x="38981" y="69850"/>
                  </a:cubicBezTo>
                  <a:cubicBezTo>
                    <a:pt x="38981" y="75494"/>
                    <a:pt x="43567" y="80081"/>
                    <a:pt x="48859" y="80081"/>
                  </a:cubicBezTo>
                  <a:cubicBezTo>
                    <a:pt x="54503" y="80081"/>
                    <a:pt x="59090" y="75494"/>
                    <a:pt x="59090" y="69850"/>
                  </a:cubicBezTo>
                  <a:cubicBezTo>
                    <a:pt x="59090" y="64206"/>
                    <a:pt x="54503" y="59619"/>
                    <a:pt x="48859" y="59619"/>
                  </a:cubicBezTo>
                  <a:close/>
                  <a:moveTo>
                    <a:pt x="48859" y="50800"/>
                  </a:moveTo>
                  <a:cubicBezTo>
                    <a:pt x="59442" y="50800"/>
                    <a:pt x="67909" y="59267"/>
                    <a:pt x="67909" y="69850"/>
                  </a:cubicBezTo>
                  <a:cubicBezTo>
                    <a:pt x="67909" y="80081"/>
                    <a:pt x="59442" y="88547"/>
                    <a:pt x="48859" y="88547"/>
                  </a:cubicBezTo>
                  <a:cubicBezTo>
                    <a:pt x="38628" y="88547"/>
                    <a:pt x="30162" y="80081"/>
                    <a:pt x="30162" y="69850"/>
                  </a:cubicBezTo>
                  <a:cubicBezTo>
                    <a:pt x="30162" y="59267"/>
                    <a:pt x="38628" y="50800"/>
                    <a:pt x="48859" y="50800"/>
                  </a:cubicBezTo>
                  <a:close/>
                  <a:moveTo>
                    <a:pt x="68106" y="8627"/>
                  </a:moveTo>
                  <a:lnTo>
                    <a:pt x="68106" y="22287"/>
                  </a:lnTo>
                  <a:cubicBezTo>
                    <a:pt x="68106" y="26241"/>
                    <a:pt x="71350" y="29477"/>
                    <a:pt x="75313" y="29477"/>
                  </a:cubicBezTo>
                  <a:lnTo>
                    <a:pt x="158555" y="29477"/>
                  </a:lnTo>
                  <a:cubicBezTo>
                    <a:pt x="162879" y="29477"/>
                    <a:pt x="166122" y="26241"/>
                    <a:pt x="166122" y="22287"/>
                  </a:cubicBezTo>
                  <a:lnTo>
                    <a:pt x="166122" y="8627"/>
                  </a:lnTo>
                  <a:lnTo>
                    <a:pt x="68106" y="8627"/>
                  </a:lnTo>
                  <a:close/>
                  <a:moveTo>
                    <a:pt x="22342" y="0"/>
                  </a:moveTo>
                  <a:lnTo>
                    <a:pt x="212248" y="0"/>
                  </a:lnTo>
                  <a:cubicBezTo>
                    <a:pt x="224500" y="0"/>
                    <a:pt x="234590" y="9706"/>
                    <a:pt x="234590" y="22287"/>
                  </a:cubicBezTo>
                  <a:lnTo>
                    <a:pt x="234590" y="75489"/>
                  </a:lnTo>
                  <a:cubicBezTo>
                    <a:pt x="234590" y="78005"/>
                    <a:pt x="232428" y="80162"/>
                    <a:pt x="229905" y="80162"/>
                  </a:cubicBezTo>
                  <a:cubicBezTo>
                    <a:pt x="227743" y="80162"/>
                    <a:pt x="225581" y="78005"/>
                    <a:pt x="225581" y="75489"/>
                  </a:cubicBezTo>
                  <a:lnTo>
                    <a:pt x="225581" y="22287"/>
                  </a:lnTo>
                  <a:cubicBezTo>
                    <a:pt x="225581" y="14738"/>
                    <a:pt x="219815" y="8627"/>
                    <a:pt x="212248" y="8627"/>
                  </a:cubicBezTo>
                  <a:lnTo>
                    <a:pt x="175132" y="8627"/>
                  </a:lnTo>
                  <a:lnTo>
                    <a:pt x="175132" y="22287"/>
                  </a:lnTo>
                  <a:cubicBezTo>
                    <a:pt x="175132" y="31274"/>
                    <a:pt x="167925" y="38463"/>
                    <a:pt x="158555" y="38463"/>
                  </a:cubicBezTo>
                  <a:lnTo>
                    <a:pt x="75313" y="38463"/>
                  </a:lnTo>
                  <a:cubicBezTo>
                    <a:pt x="66665" y="38463"/>
                    <a:pt x="59098" y="31274"/>
                    <a:pt x="59098" y="22287"/>
                  </a:cubicBezTo>
                  <a:lnTo>
                    <a:pt x="59098" y="8627"/>
                  </a:lnTo>
                  <a:lnTo>
                    <a:pt x="22342" y="8627"/>
                  </a:lnTo>
                  <a:cubicBezTo>
                    <a:pt x="14774" y="8627"/>
                    <a:pt x="8648" y="14738"/>
                    <a:pt x="8648" y="22287"/>
                  </a:cubicBezTo>
                  <a:lnTo>
                    <a:pt x="8648" y="271040"/>
                  </a:lnTo>
                  <a:cubicBezTo>
                    <a:pt x="8648" y="278230"/>
                    <a:pt x="14774" y="284341"/>
                    <a:pt x="22342" y="284341"/>
                  </a:cubicBezTo>
                  <a:lnTo>
                    <a:pt x="212248" y="284341"/>
                  </a:lnTo>
                  <a:cubicBezTo>
                    <a:pt x="219815" y="284341"/>
                    <a:pt x="225581" y="278230"/>
                    <a:pt x="225581" y="271040"/>
                  </a:cubicBezTo>
                  <a:lnTo>
                    <a:pt x="225581" y="265289"/>
                  </a:lnTo>
                  <a:cubicBezTo>
                    <a:pt x="225581" y="262773"/>
                    <a:pt x="227743" y="260616"/>
                    <a:pt x="229905" y="260616"/>
                  </a:cubicBezTo>
                  <a:cubicBezTo>
                    <a:pt x="232428" y="260616"/>
                    <a:pt x="234590" y="262773"/>
                    <a:pt x="234590" y="265289"/>
                  </a:cubicBezTo>
                  <a:lnTo>
                    <a:pt x="234590" y="271040"/>
                  </a:lnTo>
                  <a:cubicBezTo>
                    <a:pt x="234590" y="283262"/>
                    <a:pt x="224500" y="293328"/>
                    <a:pt x="212248" y="293328"/>
                  </a:cubicBezTo>
                  <a:lnTo>
                    <a:pt x="22342" y="293328"/>
                  </a:lnTo>
                  <a:cubicBezTo>
                    <a:pt x="9729" y="293328"/>
                    <a:pt x="0" y="283262"/>
                    <a:pt x="0" y="271040"/>
                  </a:cubicBezTo>
                  <a:lnTo>
                    <a:pt x="0" y="22287"/>
                  </a:lnTo>
                  <a:cubicBezTo>
                    <a:pt x="0" y="9706"/>
                    <a:pt x="9729" y="0"/>
                    <a:pt x="22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45" name="SliModel Group shp131">
              <a:extLst>
                <a:ext uri="{FF2B5EF4-FFF2-40B4-BE49-F238E27FC236}">
                  <a16:creationId xmlns:a16="http://schemas.microsoft.com/office/drawing/2014/main" id="{9529A804-6E9F-4513-8CC7-E21172D7B710}"/>
                </a:ext>
              </a:extLst>
            </p:cNvPr>
            <p:cNvSpPr/>
            <p:nvPr/>
          </p:nvSpPr>
          <p:spPr>
            <a:xfrm>
              <a:off x="2167332" y="2311247"/>
              <a:ext cx="2446637" cy="2446637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liModel Group shp132">
              <a:extLst>
                <a:ext uri="{FF2B5EF4-FFF2-40B4-BE49-F238E27FC236}">
                  <a16:creationId xmlns:a16="http://schemas.microsoft.com/office/drawing/2014/main" id="{9E1FB514-F35B-498E-85A9-B80436E3F791}"/>
                </a:ext>
              </a:extLst>
            </p:cNvPr>
            <p:cNvSpPr/>
            <p:nvPr/>
          </p:nvSpPr>
          <p:spPr>
            <a:xfrm>
              <a:off x="1910435" y="2054350"/>
              <a:ext cx="2960431" cy="2960431"/>
            </a:xfrm>
            <a:prstGeom prst="diamond">
              <a:avLst/>
            </a:prstGeom>
            <a:noFill/>
            <a:ln w="38100" cap="rnd">
              <a:solidFill>
                <a:schemeClr val="accent1"/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2816279 w 2817340"/>
                        <a:gd name="connsiteY0" fmla="*/ 1353997 h 2817340"/>
                        <a:gd name="connsiteX1" fmla="*/ 1590905 w 2817340"/>
                        <a:gd name="connsiteY1" fmla="*/ 2805502 h 2817340"/>
                        <a:gd name="connsiteX2" fmla="*/ 34150 w 2817340"/>
                        <a:gd name="connsiteY2" fmla="*/ 1716961 h 2817340"/>
                        <a:gd name="connsiteX3" fmla="*/ 976869 w 2817340"/>
                        <a:gd name="connsiteY3" fmla="*/ 67812 h 2817340"/>
                        <a:gd name="connsiteX4" fmla="*/ 2816279 w 2817340"/>
                        <a:gd name="connsiteY4" fmla="*/ 1353997 h 28173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17340" h="2817340" extrusionOk="0">
                          <a:moveTo>
                            <a:pt x="2816279" y="1353997"/>
                          </a:moveTo>
                          <a:cubicBezTo>
                            <a:pt x="2815235" y="2063799"/>
                            <a:pt x="2192218" y="2756681"/>
                            <a:pt x="1590905" y="2805502"/>
                          </a:cubicBezTo>
                          <a:cubicBezTo>
                            <a:pt x="989808" y="2925256"/>
                            <a:pt x="170857" y="2428458"/>
                            <a:pt x="34150" y="1716961"/>
                          </a:cubicBezTo>
                          <a:cubicBezTo>
                            <a:pt x="-218784" y="1097507"/>
                            <a:pt x="272603" y="351339"/>
                            <a:pt x="976869" y="67812"/>
                          </a:cubicBezTo>
                          <a:cubicBezTo>
                            <a:pt x="1262930" y="243204"/>
                            <a:pt x="2379042" y="862205"/>
                            <a:pt x="2816279" y="1353997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SlideModel shp133">
            <a:extLst>
              <a:ext uri="{FF2B5EF4-FFF2-40B4-BE49-F238E27FC236}">
                <a16:creationId xmlns:a16="http://schemas.microsoft.com/office/drawing/2014/main" id="{5C0E55AF-7A1A-4840-8BDB-C95D9C0D1DB2}"/>
              </a:ext>
            </a:extLst>
          </p:cNvPr>
          <p:cNvSpPr txBox="1"/>
          <p:nvPr/>
        </p:nvSpPr>
        <p:spPr>
          <a:xfrm>
            <a:off x="4674304" y="5489430"/>
            <a:ext cx="378398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</a:t>
            </a:r>
          </a:p>
        </p:txBody>
      </p:sp>
      <p:sp>
        <p:nvSpPr>
          <p:cNvPr id="11" name="SlideModel shp134">
            <a:extLst>
              <a:ext uri="{FF2B5EF4-FFF2-40B4-BE49-F238E27FC236}">
                <a16:creationId xmlns:a16="http://schemas.microsoft.com/office/drawing/2014/main" id="{83AB1ABF-CFC0-954B-A34E-0CDBEF1BE071}"/>
              </a:ext>
            </a:extLst>
          </p:cNvPr>
          <p:cNvSpPr txBox="1">
            <a:spLocks/>
          </p:cNvSpPr>
          <p:nvPr/>
        </p:nvSpPr>
        <p:spPr>
          <a:xfrm>
            <a:off x="449036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25" name="SlideModel shp135">
            <a:extLst>
              <a:ext uri="{FF2B5EF4-FFF2-40B4-BE49-F238E27FC236}">
                <a16:creationId xmlns:a16="http://schemas.microsoft.com/office/drawing/2014/main" id="{420A833F-CD6E-4941-8461-3D2F3BF9F73D}"/>
              </a:ext>
            </a:extLst>
          </p:cNvPr>
          <p:cNvSpPr txBox="1"/>
          <p:nvPr/>
        </p:nvSpPr>
        <p:spPr>
          <a:xfrm>
            <a:off x="169432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6" name="SlideModel shp136">
            <a:extLst>
              <a:ext uri="{FF2B5EF4-FFF2-40B4-BE49-F238E27FC236}">
                <a16:creationId xmlns:a16="http://schemas.microsoft.com/office/drawing/2014/main" id="{8ED6E1FB-6468-A642-B288-4D079DB95E02}"/>
              </a:ext>
            </a:extLst>
          </p:cNvPr>
          <p:cNvSpPr txBox="1">
            <a:spLocks/>
          </p:cNvSpPr>
          <p:nvPr/>
        </p:nvSpPr>
        <p:spPr>
          <a:xfrm>
            <a:off x="1647441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137">
            <a:extLst>
              <a:ext uri="{FF2B5EF4-FFF2-40B4-BE49-F238E27FC236}">
                <a16:creationId xmlns:a16="http://schemas.microsoft.com/office/drawing/2014/main" id="{8D04ADCF-1C6C-7347-84DC-C0D64FA657DC}"/>
              </a:ext>
            </a:extLst>
          </p:cNvPr>
          <p:cNvSpPr txBox="1"/>
          <p:nvPr/>
        </p:nvSpPr>
        <p:spPr>
          <a:xfrm>
            <a:off x="7380166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3" name="SlideModel shp138">
            <a:extLst>
              <a:ext uri="{FF2B5EF4-FFF2-40B4-BE49-F238E27FC236}">
                <a16:creationId xmlns:a16="http://schemas.microsoft.com/office/drawing/2014/main" id="{D483A156-1BC3-8F4E-8B37-C01AE0FD3261}"/>
              </a:ext>
            </a:extLst>
          </p:cNvPr>
          <p:cNvSpPr txBox="1">
            <a:spLocks/>
          </p:cNvSpPr>
          <p:nvPr/>
        </p:nvSpPr>
        <p:spPr>
          <a:xfrm>
            <a:off x="7333280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9" name="SlideModel shp139">
            <a:extLst>
              <a:ext uri="{FF2B5EF4-FFF2-40B4-BE49-F238E27FC236}">
                <a16:creationId xmlns:a16="http://schemas.microsoft.com/office/drawing/2014/main" id="{35A69060-918C-7845-8D00-910CA769B052}"/>
              </a:ext>
            </a:extLst>
          </p:cNvPr>
          <p:cNvSpPr txBox="1"/>
          <p:nvPr/>
        </p:nvSpPr>
        <p:spPr>
          <a:xfrm>
            <a:off x="13066005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0" name="SlideModel shp140">
            <a:extLst>
              <a:ext uri="{FF2B5EF4-FFF2-40B4-BE49-F238E27FC236}">
                <a16:creationId xmlns:a16="http://schemas.microsoft.com/office/drawing/2014/main" id="{C3CA23F0-9AB8-1246-B139-B83327199104}"/>
              </a:ext>
            </a:extLst>
          </p:cNvPr>
          <p:cNvSpPr txBox="1">
            <a:spLocks/>
          </p:cNvSpPr>
          <p:nvPr/>
        </p:nvSpPr>
        <p:spPr>
          <a:xfrm>
            <a:off x="13019119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6" name="SlideModel shp141">
            <a:extLst>
              <a:ext uri="{FF2B5EF4-FFF2-40B4-BE49-F238E27FC236}">
                <a16:creationId xmlns:a16="http://schemas.microsoft.com/office/drawing/2014/main" id="{9022D339-DD8C-EA42-B218-88255B9A5C21}"/>
              </a:ext>
            </a:extLst>
          </p:cNvPr>
          <p:cNvSpPr txBox="1"/>
          <p:nvPr/>
        </p:nvSpPr>
        <p:spPr>
          <a:xfrm>
            <a:off x="18751842" y="1090745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47" name="SlideModel shp142">
            <a:extLst>
              <a:ext uri="{FF2B5EF4-FFF2-40B4-BE49-F238E27FC236}">
                <a16:creationId xmlns:a16="http://schemas.microsoft.com/office/drawing/2014/main" id="{7FF6FFDA-09CC-ED4F-AC8E-0A7F02DF5A69}"/>
              </a:ext>
            </a:extLst>
          </p:cNvPr>
          <p:cNvSpPr txBox="1">
            <a:spLocks/>
          </p:cNvSpPr>
          <p:nvPr/>
        </p:nvSpPr>
        <p:spPr>
          <a:xfrm>
            <a:off x="18704957" y="11591281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43">
            <a:extLst>
              <a:ext uri="{FF2B5EF4-FFF2-40B4-BE49-F238E27FC236}">
                <a16:creationId xmlns:a16="http://schemas.microsoft.com/office/drawing/2014/main" id="{E2FD30B1-3FF7-EE44-BC7A-1D1906753400}"/>
              </a:ext>
            </a:extLst>
          </p:cNvPr>
          <p:cNvSpPr txBox="1"/>
          <p:nvPr/>
        </p:nvSpPr>
        <p:spPr>
          <a:xfrm>
            <a:off x="10159776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54" name="SlideModel shp144">
            <a:extLst>
              <a:ext uri="{FF2B5EF4-FFF2-40B4-BE49-F238E27FC236}">
                <a16:creationId xmlns:a16="http://schemas.microsoft.com/office/drawing/2014/main" id="{2783E49C-3A92-9949-8F44-768627CDF1D6}"/>
              </a:ext>
            </a:extLst>
          </p:cNvPr>
          <p:cNvSpPr txBox="1">
            <a:spLocks/>
          </p:cNvSpPr>
          <p:nvPr/>
        </p:nvSpPr>
        <p:spPr>
          <a:xfrm>
            <a:off x="10112890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45">
            <a:extLst>
              <a:ext uri="{FF2B5EF4-FFF2-40B4-BE49-F238E27FC236}">
                <a16:creationId xmlns:a16="http://schemas.microsoft.com/office/drawing/2014/main" id="{D5229787-44B4-C946-A969-DB65C10787C9}"/>
              </a:ext>
            </a:extLst>
          </p:cNvPr>
          <p:cNvSpPr txBox="1"/>
          <p:nvPr/>
        </p:nvSpPr>
        <p:spPr>
          <a:xfrm>
            <a:off x="15782307" y="5489430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61" name="SlideModel shp146">
            <a:extLst>
              <a:ext uri="{FF2B5EF4-FFF2-40B4-BE49-F238E27FC236}">
                <a16:creationId xmlns:a16="http://schemas.microsoft.com/office/drawing/2014/main" id="{32403EB2-A35E-4B43-869A-0EC9BF598750}"/>
              </a:ext>
            </a:extLst>
          </p:cNvPr>
          <p:cNvSpPr txBox="1">
            <a:spLocks/>
          </p:cNvSpPr>
          <p:nvPr/>
        </p:nvSpPr>
        <p:spPr>
          <a:xfrm>
            <a:off x="15735421" y="6173256"/>
            <a:ext cx="4151868" cy="138082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4" name="SlideModel shp147">
            <a:extLst>
              <a:ext uri="{FF2B5EF4-FFF2-40B4-BE49-F238E27FC236}">
                <a16:creationId xmlns:a16="http://schemas.microsoft.com/office/drawing/2014/main" id="{DC35BED8-EB01-5646-9F76-34FACECFB7E9}"/>
              </a:ext>
            </a:extLst>
          </p:cNvPr>
          <p:cNvSpPr txBox="1"/>
          <p:nvPr/>
        </p:nvSpPr>
        <p:spPr>
          <a:xfrm>
            <a:off x="6199567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65" name="SlideModel shp148">
            <a:extLst>
              <a:ext uri="{FF2B5EF4-FFF2-40B4-BE49-F238E27FC236}">
                <a16:creationId xmlns:a16="http://schemas.microsoft.com/office/drawing/2014/main" id="{2EE92524-5BB9-CD4D-B416-27CD77659997}"/>
              </a:ext>
            </a:extLst>
          </p:cNvPr>
          <p:cNvSpPr txBox="1"/>
          <p:nvPr/>
        </p:nvSpPr>
        <p:spPr>
          <a:xfrm>
            <a:off x="11840008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66" name="SlideModel shp149">
            <a:extLst>
              <a:ext uri="{FF2B5EF4-FFF2-40B4-BE49-F238E27FC236}">
                <a16:creationId xmlns:a16="http://schemas.microsoft.com/office/drawing/2014/main" id="{52ACA523-A480-144D-9990-3BC0777124A7}"/>
              </a:ext>
            </a:extLst>
          </p:cNvPr>
          <p:cNvSpPr txBox="1"/>
          <p:nvPr/>
        </p:nvSpPr>
        <p:spPr>
          <a:xfrm>
            <a:off x="17462539" y="3450067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68" name="SlideModel shp150">
            <a:extLst>
              <a:ext uri="{FF2B5EF4-FFF2-40B4-BE49-F238E27FC236}">
                <a16:creationId xmlns:a16="http://schemas.microsoft.com/office/drawing/2014/main" id="{0F8AB5EA-558D-4D4A-87CB-8872B052A140}"/>
              </a:ext>
            </a:extLst>
          </p:cNvPr>
          <p:cNvSpPr txBox="1"/>
          <p:nvPr/>
        </p:nvSpPr>
        <p:spPr>
          <a:xfrm>
            <a:off x="20432076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69" name="SlideModel shp151">
            <a:extLst>
              <a:ext uri="{FF2B5EF4-FFF2-40B4-BE49-F238E27FC236}">
                <a16:creationId xmlns:a16="http://schemas.microsoft.com/office/drawing/2014/main" id="{6D4C4D60-57BB-4E45-8E34-F684E7932CA1}"/>
              </a:ext>
            </a:extLst>
          </p:cNvPr>
          <p:cNvSpPr txBox="1"/>
          <p:nvPr/>
        </p:nvSpPr>
        <p:spPr>
          <a:xfrm>
            <a:off x="14746239" y="8868092"/>
            <a:ext cx="69762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70" name="SlideModel shp152">
            <a:extLst>
              <a:ext uri="{FF2B5EF4-FFF2-40B4-BE49-F238E27FC236}">
                <a16:creationId xmlns:a16="http://schemas.microsoft.com/office/drawing/2014/main" id="{9C59C42C-695A-3740-B403-3E70054E445F}"/>
              </a:ext>
            </a:extLst>
          </p:cNvPr>
          <p:cNvSpPr txBox="1"/>
          <p:nvPr/>
        </p:nvSpPr>
        <p:spPr>
          <a:xfrm>
            <a:off x="9060399" y="8868092"/>
            <a:ext cx="69762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71" name="SlideModel shp153">
            <a:extLst>
              <a:ext uri="{FF2B5EF4-FFF2-40B4-BE49-F238E27FC236}">
                <a16:creationId xmlns:a16="http://schemas.microsoft.com/office/drawing/2014/main" id="{B545F235-DCC6-F643-8D99-3FE369DDFA66}"/>
              </a:ext>
            </a:extLst>
          </p:cNvPr>
          <p:cNvSpPr txBox="1"/>
          <p:nvPr/>
        </p:nvSpPr>
        <p:spPr>
          <a:xfrm>
            <a:off x="3452284" y="8868092"/>
            <a:ext cx="70564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5" name="SlideModel shp154">
            <a:extLst>
              <a:ext uri="{FF2B5EF4-FFF2-40B4-BE49-F238E27FC236}">
                <a16:creationId xmlns:a16="http://schemas.microsoft.com/office/drawing/2014/main" id="{4CD3A776-E979-455E-AC85-A926BDF0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360658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Model shp155">
            <a:extLst>
              <a:ext uri="{FF2B5EF4-FFF2-40B4-BE49-F238E27FC236}">
                <a16:creationId xmlns:a16="http://schemas.microsoft.com/office/drawing/2014/main" id="{E3E0933C-730B-134E-93BC-F3F1809DC5D6}"/>
              </a:ext>
            </a:extLst>
          </p:cNvPr>
          <p:cNvSpPr/>
          <p:nvPr/>
        </p:nvSpPr>
        <p:spPr>
          <a:xfrm>
            <a:off x="2326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Model shp156">
            <a:extLst>
              <a:ext uri="{FF2B5EF4-FFF2-40B4-BE49-F238E27FC236}">
                <a16:creationId xmlns:a16="http://schemas.microsoft.com/office/drawing/2014/main" id="{E39D60C1-2B35-5842-AFC5-6CB80EED2E2D}"/>
              </a:ext>
            </a:extLst>
          </p:cNvPr>
          <p:cNvSpPr/>
          <p:nvPr/>
        </p:nvSpPr>
        <p:spPr>
          <a:xfrm>
            <a:off x="2326960" y="3017520"/>
            <a:ext cx="213360" cy="2011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lideModel shp157">
            <a:extLst>
              <a:ext uri="{FF2B5EF4-FFF2-40B4-BE49-F238E27FC236}">
                <a16:creationId xmlns:a16="http://schemas.microsoft.com/office/drawing/2014/main" id="{87CE4E5F-27C1-A743-8058-463CE2E25E8C}"/>
              </a:ext>
            </a:extLst>
          </p:cNvPr>
          <p:cNvSpPr txBox="1"/>
          <p:nvPr/>
        </p:nvSpPr>
        <p:spPr>
          <a:xfrm>
            <a:off x="5044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28" name="SlideModel shp158">
            <a:extLst>
              <a:ext uri="{FF2B5EF4-FFF2-40B4-BE49-F238E27FC236}">
                <a16:creationId xmlns:a16="http://schemas.microsoft.com/office/drawing/2014/main" id="{4087EA86-A9D0-5B43-B610-6937598860E0}"/>
              </a:ext>
            </a:extLst>
          </p:cNvPr>
          <p:cNvSpPr txBox="1">
            <a:spLocks/>
          </p:cNvSpPr>
          <p:nvPr/>
        </p:nvSpPr>
        <p:spPr>
          <a:xfrm>
            <a:off x="5044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1" name="SlideModel shp159">
            <a:extLst>
              <a:ext uri="{FF2B5EF4-FFF2-40B4-BE49-F238E27FC236}">
                <a16:creationId xmlns:a16="http://schemas.microsoft.com/office/drawing/2014/main" id="{05AFFAC4-0981-DD4F-9BB4-0B7561B8157F}"/>
              </a:ext>
            </a:extLst>
          </p:cNvPr>
          <p:cNvSpPr txBox="1"/>
          <p:nvPr/>
        </p:nvSpPr>
        <p:spPr>
          <a:xfrm>
            <a:off x="3058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8" name="SlideModel shp160">
            <a:extLst>
              <a:ext uri="{FF2B5EF4-FFF2-40B4-BE49-F238E27FC236}">
                <a16:creationId xmlns:a16="http://schemas.microsoft.com/office/drawing/2014/main" id="{35963F27-EB2E-284F-8D10-B3E39224D6AF}"/>
              </a:ext>
            </a:extLst>
          </p:cNvPr>
          <p:cNvSpPr/>
          <p:nvPr/>
        </p:nvSpPr>
        <p:spPr>
          <a:xfrm>
            <a:off x="2326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Model shp161">
            <a:extLst>
              <a:ext uri="{FF2B5EF4-FFF2-40B4-BE49-F238E27FC236}">
                <a16:creationId xmlns:a16="http://schemas.microsoft.com/office/drawing/2014/main" id="{ED6D64D4-C9B2-E24E-A2F7-D5D6C47C394A}"/>
              </a:ext>
            </a:extLst>
          </p:cNvPr>
          <p:cNvSpPr/>
          <p:nvPr/>
        </p:nvSpPr>
        <p:spPr>
          <a:xfrm>
            <a:off x="2326960" y="8300720"/>
            <a:ext cx="213360" cy="2011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Model shp162">
            <a:extLst>
              <a:ext uri="{FF2B5EF4-FFF2-40B4-BE49-F238E27FC236}">
                <a16:creationId xmlns:a16="http://schemas.microsoft.com/office/drawing/2014/main" id="{DD010922-A32C-0041-BC78-7D9528E8E59F}"/>
              </a:ext>
            </a:extLst>
          </p:cNvPr>
          <p:cNvSpPr txBox="1"/>
          <p:nvPr/>
        </p:nvSpPr>
        <p:spPr>
          <a:xfrm>
            <a:off x="5044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2" name="SlideModel shp163">
            <a:extLst>
              <a:ext uri="{FF2B5EF4-FFF2-40B4-BE49-F238E27FC236}">
                <a16:creationId xmlns:a16="http://schemas.microsoft.com/office/drawing/2014/main" id="{9038B488-F6E0-A043-BC64-1F5698EEAC8B}"/>
              </a:ext>
            </a:extLst>
          </p:cNvPr>
          <p:cNvSpPr txBox="1">
            <a:spLocks/>
          </p:cNvSpPr>
          <p:nvPr/>
        </p:nvSpPr>
        <p:spPr>
          <a:xfrm>
            <a:off x="5044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2" name="SlideModel shp164">
            <a:extLst>
              <a:ext uri="{FF2B5EF4-FFF2-40B4-BE49-F238E27FC236}">
                <a16:creationId xmlns:a16="http://schemas.microsoft.com/office/drawing/2014/main" id="{440BAA21-A40B-434E-9BFE-D373C969A63E}"/>
              </a:ext>
            </a:extLst>
          </p:cNvPr>
          <p:cNvSpPr txBox="1"/>
          <p:nvPr/>
        </p:nvSpPr>
        <p:spPr>
          <a:xfrm>
            <a:off x="3058749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11" name="SlideModel shp165">
            <a:extLst>
              <a:ext uri="{FF2B5EF4-FFF2-40B4-BE49-F238E27FC236}">
                <a16:creationId xmlns:a16="http://schemas.microsoft.com/office/drawing/2014/main" id="{258371CE-2710-C04C-8781-370237E90F51}"/>
              </a:ext>
            </a:extLst>
          </p:cNvPr>
          <p:cNvSpPr/>
          <p:nvPr/>
        </p:nvSpPr>
        <p:spPr>
          <a:xfrm>
            <a:off x="12994960" y="30175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Model shp166">
            <a:extLst>
              <a:ext uri="{FF2B5EF4-FFF2-40B4-BE49-F238E27FC236}">
                <a16:creationId xmlns:a16="http://schemas.microsoft.com/office/drawing/2014/main" id="{1BC96A62-31FD-3C46-94AC-259FFD2CFBE7}"/>
              </a:ext>
            </a:extLst>
          </p:cNvPr>
          <p:cNvSpPr/>
          <p:nvPr/>
        </p:nvSpPr>
        <p:spPr>
          <a:xfrm>
            <a:off x="12994960" y="30175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lideModel shp167">
            <a:extLst>
              <a:ext uri="{FF2B5EF4-FFF2-40B4-BE49-F238E27FC236}">
                <a16:creationId xmlns:a16="http://schemas.microsoft.com/office/drawing/2014/main" id="{995EADA0-511C-5C46-A9B5-198F0F946519}"/>
              </a:ext>
            </a:extLst>
          </p:cNvPr>
          <p:cNvSpPr txBox="1"/>
          <p:nvPr/>
        </p:nvSpPr>
        <p:spPr>
          <a:xfrm>
            <a:off x="15712246" y="32097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5" name="SlideModel shp168">
            <a:extLst>
              <a:ext uri="{FF2B5EF4-FFF2-40B4-BE49-F238E27FC236}">
                <a16:creationId xmlns:a16="http://schemas.microsoft.com/office/drawing/2014/main" id="{967650EF-EDA8-0E44-BE38-27F3335D9F38}"/>
              </a:ext>
            </a:extLst>
          </p:cNvPr>
          <p:cNvSpPr txBox="1">
            <a:spLocks/>
          </p:cNvSpPr>
          <p:nvPr/>
        </p:nvSpPr>
        <p:spPr>
          <a:xfrm>
            <a:off x="15712246" y="38936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3" name="SlideModel shp169">
            <a:extLst>
              <a:ext uri="{FF2B5EF4-FFF2-40B4-BE49-F238E27FC236}">
                <a16:creationId xmlns:a16="http://schemas.microsoft.com/office/drawing/2014/main" id="{3911BDDE-2F6B-4B48-AF5D-039CAB3F1E92}"/>
              </a:ext>
            </a:extLst>
          </p:cNvPr>
          <p:cNvSpPr txBox="1"/>
          <p:nvPr/>
        </p:nvSpPr>
        <p:spPr>
          <a:xfrm>
            <a:off x="13726749" y="35155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14" name="SlideModel shp170">
            <a:extLst>
              <a:ext uri="{FF2B5EF4-FFF2-40B4-BE49-F238E27FC236}">
                <a16:creationId xmlns:a16="http://schemas.microsoft.com/office/drawing/2014/main" id="{9E509B6F-17C4-5547-930F-B60276CD0E32}"/>
              </a:ext>
            </a:extLst>
          </p:cNvPr>
          <p:cNvSpPr/>
          <p:nvPr/>
        </p:nvSpPr>
        <p:spPr>
          <a:xfrm>
            <a:off x="12994960" y="83007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Model shp171">
            <a:extLst>
              <a:ext uri="{FF2B5EF4-FFF2-40B4-BE49-F238E27FC236}">
                <a16:creationId xmlns:a16="http://schemas.microsoft.com/office/drawing/2014/main" id="{DEE74253-5B48-D44A-9BCB-98D35DE8D49F}"/>
              </a:ext>
            </a:extLst>
          </p:cNvPr>
          <p:cNvSpPr/>
          <p:nvPr/>
        </p:nvSpPr>
        <p:spPr>
          <a:xfrm>
            <a:off x="12994960" y="83007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Model shp172">
            <a:extLst>
              <a:ext uri="{FF2B5EF4-FFF2-40B4-BE49-F238E27FC236}">
                <a16:creationId xmlns:a16="http://schemas.microsoft.com/office/drawing/2014/main" id="{7020B1E2-A084-6C42-A3FE-AE12B75DAFBC}"/>
              </a:ext>
            </a:extLst>
          </p:cNvPr>
          <p:cNvSpPr txBox="1"/>
          <p:nvPr/>
        </p:nvSpPr>
        <p:spPr>
          <a:xfrm>
            <a:off x="15712246" y="84929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38" name="SlideModel shp173">
            <a:extLst>
              <a:ext uri="{FF2B5EF4-FFF2-40B4-BE49-F238E27FC236}">
                <a16:creationId xmlns:a16="http://schemas.microsoft.com/office/drawing/2014/main" id="{3639E950-B8E4-0647-92C1-BEFF194F4F4B}"/>
              </a:ext>
            </a:extLst>
          </p:cNvPr>
          <p:cNvSpPr txBox="1">
            <a:spLocks/>
          </p:cNvSpPr>
          <p:nvPr/>
        </p:nvSpPr>
        <p:spPr>
          <a:xfrm>
            <a:off x="15712246" y="91768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4" name="SlideModel shp174">
            <a:extLst>
              <a:ext uri="{FF2B5EF4-FFF2-40B4-BE49-F238E27FC236}">
                <a16:creationId xmlns:a16="http://schemas.microsoft.com/office/drawing/2014/main" id="{16FCD7FD-49A6-D945-BF7A-61E542D8BC86}"/>
              </a:ext>
            </a:extLst>
          </p:cNvPr>
          <p:cNvSpPr txBox="1"/>
          <p:nvPr/>
        </p:nvSpPr>
        <p:spPr>
          <a:xfrm>
            <a:off x="13726748" y="87987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18" name="SlideModel shp175">
            <a:extLst>
              <a:ext uri="{FF2B5EF4-FFF2-40B4-BE49-F238E27FC236}">
                <a16:creationId xmlns:a16="http://schemas.microsoft.com/office/drawing/2014/main" id="{39AEBDBC-C655-D944-904D-F3F47E43173E}"/>
              </a:ext>
            </a:extLst>
          </p:cNvPr>
          <p:cNvSpPr/>
          <p:nvPr/>
        </p:nvSpPr>
        <p:spPr>
          <a:xfrm>
            <a:off x="2326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lideModel shp176">
            <a:extLst>
              <a:ext uri="{FF2B5EF4-FFF2-40B4-BE49-F238E27FC236}">
                <a16:creationId xmlns:a16="http://schemas.microsoft.com/office/drawing/2014/main" id="{75A4132A-D29A-FD4B-A8F7-A75A3CE05515}"/>
              </a:ext>
            </a:extLst>
          </p:cNvPr>
          <p:cNvSpPr/>
          <p:nvPr/>
        </p:nvSpPr>
        <p:spPr>
          <a:xfrm>
            <a:off x="2326960" y="5659120"/>
            <a:ext cx="213360" cy="2011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Model shp177">
            <a:extLst>
              <a:ext uri="{FF2B5EF4-FFF2-40B4-BE49-F238E27FC236}">
                <a16:creationId xmlns:a16="http://schemas.microsoft.com/office/drawing/2014/main" id="{EAB19635-C2B9-6B48-9D36-8101FC031C87}"/>
              </a:ext>
            </a:extLst>
          </p:cNvPr>
          <p:cNvSpPr txBox="1"/>
          <p:nvPr/>
        </p:nvSpPr>
        <p:spPr>
          <a:xfrm>
            <a:off x="5003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41" name="SlideModel shp178">
            <a:extLst>
              <a:ext uri="{FF2B5EF4-FFF2-40B4-BE49-F238E27FC236}">
                <a16:creationId xmlns:a16="http://schemas.microsoft.com/office/drawing/2014/main" id="{86F9C560-072D-6F43-8DE7-C0D1506B32CF}"/>
              </a:ext>
            </a:extLst>
          </p:cNvPr>
          <p:cNvSpPr txBox="1">
            <a:spLocks/>
          </p:cNvSpPr>
          <p:nvPr/>
        </p:nvSpPr>
        <p:spPr>
          <a:xfrm>
            <a:off x="5003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8" name="SlideModel shp179">
            <a:extLst>
              <a:ext uri="{FF2B5EF4-FFF2-40B4-BE49-F238E27FC236}">
                <a16:creationId xmlns:a16="http://schemas.microsoft.com/office/drawing/2014/main" id="{1EA304F3-6D55-1A4B-B794-4A2A79050B76}"/>
              </a:ext>
            </a:extLst>
          </p:cNvPr>
          <p:cNvSpPr txBox="1"/>
          <p:nvPr/>
        </p:nvSpPr>
        <p:spPr>
          <a:xfrm>
            <a:off x="3038155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20" name="SlideModel shp180">
            <a:extLst>
              <a:ext uri="{FF2B5EF4-FFF2-40B4-BE49-F238E27FC236}">
                <a16:creationId xmlns:a16="http://schemas.microsoft.com/office/drawing/2014/main" id="{806D2A4F-99BA-7849-AD5E-F70A11DBFD5A}"/>
              </a:ext>
            </a:extLst>
          </p:cNvPr>
          <p:cNvSpPr/>
          <p:nvPr/>
        </p:nvSpPr>
        <p:spPr>
          <a:xfrm>
            <a:off x="2326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Model shp181">
            <a:extLst>
              <a:ext uri="{FF2B5EF4-FFF2-40B4-BE49-F238E27FC236}">
                <a16:creationId xmlns:a16="http://schemas.microsoft.com/office/drawing/2014/main" id="{2EC580BA-0EFB-0D46-8738-FE9719B711D1}"/>
              </a:ext>
            </a:extLst>
          </p:cNvPr>
          <p:cNvSpPr/>
          <p:nvPr/>
        </p:nvSpPr>
        <p:spPr>
          <a:xfrm>
            <a:off x="2326960" y="10942320"/>
            <a:ext cx="213360" cy="2011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lideModel shp182">
            <a:extLst>
              <a:ext uri="{FF2B5EF4-FFF2-40B4-BE49-F238E27FC236}">
                <a16:creationId xmlns:a16="http://schemas.microsoft.com/office/drawing/2014/main" id="{145FD60B-7342-9B4F-B46C-1BF37DB200D7}"/>
              </a:ext>
            </a:extLst>
          </p:cNvPr>
          <p:cNvSpPr txBox="1"/>
          <p:nvPr/>
        </p:nvSpPr>
        <p:spPr>
          <a:xfrm>
            <a:off x="5003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4" name="SlideModel shp183">
            <a:extLst>
              <a:ext uri="{FF2B5EF4-FFF2-40B4-BE49-F238E27FC236}">
                <a16:creationId xmlns:a16="http://schemas.microsoft.com/office/drawing/2014/main" id="{13B74239-0226-7948-8D12-128A52FE5D9C}"/>
              </a:ext>
            </a:extLst>
          </p:cNvPr>
          <p:cNvSpPr txBox="1">
            <a:spLocks/>
          </p:cNvSpPr>
          <p:nvPr/>
        </p:nvSpPr>
        <p:spPr>
          <a:xfrm>
            <a:off x="5003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9" name="SlideModel shp184">
            <a:extLst>
              <a:ext uri="{FF2B5EF4-FFF2-40B4-BE49-F238E27FC236}">
                <a16:creationId xmlns:a16="http://schemas.microsoft.com/office/drawing/2014/main" id="{3E1175E7-3E64-6644-AFC0-205E69F36128}"/>
              </a:ext>
            </a:extLst>
          </p:cNvPr>
          <p:cNvSpPr txBox="1"/>
          <p:nvPr/>
        </p:nvSpPr>
        <p:spPr>
          <a:xfrm>
            <a:off x="3038153" y="114403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22" name="SlideModel shp185">
            <a:extLst>
              <a:ext uri="{FF2B5EF4-FFF2-40B4-BE49-F238E27FC236}">
                <a16:creationId xmlns:a16="http://schemas.microsoft.com/office/drawing/2014/main" id="{12DFC44C-9202-2648-BFF0-ADE5EA92CB26}"/>
              </a:ext>
            </a:extLst>
          </p:cNvPr>
          <p:cNvSpPr/>
          <p:nvPr/>
        </p:nvSpPr>
        <p:spPr>
          <a:xfrm>
            <a:off x="12994960" y="56591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Model shp186">
            <a:extLst>
              <a:ext uri="{FF2B5EF4-FFF2-40B4-BE49-F238E27FC236}">
                <a16:creationId xmlns:a16="http://schemas.microsoft.com/office/drawing/2014/main" id="{5EE33211-F490-9047-A864-73933ED5AC02}"/>
              </a:ext>
            </a:extLst>
          </p:cNvPr>
          <p:cNvSpPr/>
          <p:nvPr/>
        </p:nvSpPr>
        <p:spPr>
          <a:xfrm>
            <a:off x="12994960" y="5659120"/>
            <a:ext cx="213360" cy="20116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lideModel shp187">
            <a:extLst>
              <a:ext uri="{FF2B5EF4-FFF2-40B4-BE49-F238E27FC236}">
                <a16:creationId xmlns:a16="http://schemas.microsoft.com/office/drawing/2014/main" id="{836BF0C5-601C-9A40-97BE-0BFFC5D9ADA9}"/>
              </a:ext>
            </a:extLst>
          </p:cNvPr>
          <p:cNvSpPr txBox="1"/>
          <p:nvPr/>
        </p:nvSpPr>
        <p:spPr>
          <a:xfrm>
            <a:off x="15671056" y="58513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47" name="SlideModel shp188">
            <a:extLst>
              <a:ext uri="{FF2B5EF4-FFF2-40B4-BE49-F238E27FC236}">
                <a16:creationId xmlns:a16="http://schemas.microsoft.com/office/drawing/2014/main" id="{4A61F084-524F-7C4A-9C08-3DE3417853A8}"/>
              </a:ext>
            </a:extLst>
          </p:cNvPr>
          <p:cNvSpPr txBox="1">
            <a:spLocks/>
          </p:cNvSpPr>
          <p:nvPr/>
        </p:nvSpPr>
        <p:spPr>
          <a:xfrm>
            <a:off x="15671056" y="65352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0" name="SlideModel shp189">
            <a:extLst>
              <a:ext uri="{FF2B5EF4-FFF2-40B4-BE49-F238E27FC236}">
                <a16:creationId xmlns:a16="http://schemas.microsoft.com/office/drawing/2014/main" id="{12050EC7-A12D-844A-A685-09C3C832AD9A}"/>
              </a:ext>
            </a:extLst>
          </p:cNvPr>
          <p:cNvSpPr txBox="1"/>
          <p:nvPr/>
        </p:nvSpPr>
        <p:spPr>
          <a:xfrm>
            <a:off x="13706154" y="6157128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5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24" name="SlideModel shp190">
            <a:extLst>
              <a:ext uri="{FF2B5EF4-FFF2-40B4-BE49-F238E27FC236}">
                <a16:creationId xmlns:a16="http://schemas.microsoft.com/office/drawing/2014/main" id="{20CBF8F5-2712-644F-9AB9-43528AC44B52}"/>
              </a:ext>
            </a:extLst>
          </p:cNvPr>
          <p:cNvSpPr/>
          <p:nvPr/>
        </p:nvSpPr>
        <p:spPr>
          <a:xfrm>
            <a:off x="12994960" y="10942320"/>
            <a:ext cx="9055733" cy="2011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Model shp191">
            <a:extLst>
              <a:ext uri="{FF2B5EF4-FFF2-40B4-BE49-F238E27FC236}">
                <a16:creationId xmlns:a16="http://schemas.microsoft.com/office/drawing/2014/main" id="{90E74D86-C365-9746-B05E-38F227DB4361}"/>
              </a:ext>
            </a:extLst>
          </p:cNvPr>
          <p:cNvSpPr/>
          <p:nvPr/>
        </p:nvSpPr>
        <p:spPr>
          <a:xfrm>
            <a:off x="12994960" y="10942320"/>
            <a:ext cx="213360" cy="2011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lideModel shp192">
            <a:extLst>
              <a:ext uri="{FF2B5EF4-FFF2-40B4-BE49-F238E27FC236}">
                <a16:creationId xmlns:a16="http://schemas.microsoft.com/office/drawing/2014/main" id="{7F8A340E-DAFC-4641-99FF-F49E04426629}"/>
              </a:ext>
            </a:extLst>
          </p:cNvPr>
          <p:cNvSpPr txBox="1"/>
          <p:nvPr/>
        </p:nvSpPr>
        <p:spPr>
          <a:xfrm>
            <a:off x="15671056" y="11134579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50" name="SlideModel shp193">
            <a:extLst>
              <a:ext uri="{FF2B5EF4-FFF2-40B4-BE49-F238E27FC236}">
                <a16:creationId xmlns:a16="http://schemas.microsoft.com/office/drawing/2014/main" id="{7987E57C-C031-6F4B-AF29-3D420CB32BCD}"/>
              </a:ext>
            </a:extLst>
          </p:cNvPr>
          <p:cNvSpPr txBox="1">
            <a:spLocks/>
          </p:cNvSpPr>
          <p:nvPr/>
        </p:nvSpPr>
        <p:spPr>
          <a:xfrm>
            <a:off x="15671056" y="11818405"/>
            <a:ext cx="5697833" cy="10785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00" spc="-150" dirty="0">
                <a:solidFill>
                  <a:schemeClr val="tx1"/>
                </a:solidFill>
                <a:latin typeface="Segoe UI Light" panose="020B0502040204020203" pitchFamily="34" charset="0"/>
                <a:ea typeface="Open Sans" panose="020B0606030504020204" pitchFamily="34" charset="0"/>
                <a:cs typeface="Segoe UI Light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1" name="SlideModel shp194">
            <a:extLst>
              <a:ext uri="{FF2B5EF4-FFF2-40B4-BE49-F238E27FC236}">
                <a16:creationId xmlns:a16="http://schemas.microsoft.com/office/drawing/2014/main" id="{EE9A6554-1B5C-DC42-AFCB-532AC9646808}"/>
              </a:ext>
            </a:extLst>
          </p:cNvPr>
          <p:cNvSpPr txBox="1"/>
          <p:nvPr/>
        </p:nvSpPr>
        <p:spPr>
          <a:xfrm>
            <a:off x="13706154" y="11440328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6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6" name="SlideModel shp195">
            <a:extLst>
              <a:ext uri="{FF2B5EF4-FFF2-40B4-BE49-F238E27FC236}">
                <a16:creationId xmlns:a16="http://schemas.microsoft.com/office/drawing/2014/main" id="{50EB61C7-E8D9-47A7-B6A5-9D51B833D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0394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Model shp196">
            <a:extLst>
              <a:ext uri="{FF2B5EF4-FFF2-40B4-BE49-F238E27FC236}">
                <a16:creationId xmlns:a16="http://schemas.microsoft.com/office/drawing/2014/main" id="{635FC3C5-E337-46EB-8847-AA6407C1452F}"/>
              </a:ext>
            </a:extLst>
          </p:cNvPr>
          <p:cNvSpPr/>
          <p:nvPr/>
        </p:nvSpPr>
        <p:spPr>
          <a:xfrm flipH="1">
            <a:off x="1666694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SlideModel shp197">
            <a:extLst>
              <a:ext uri="{FF2B5EF4-FFF2-40B4-BE49-F238E27FC236}">
                <a16:creationId xmlns:a16="http://schemas.microsoft.com/office/drawing/2014/main" id="{55D42775-02A5-41E1-88B3-0327026F5E9F}"/>
              </a:ext>
            </a:extLst>
          </p:cNvPr>
          <p:cNvSpPr txBox="1"/>
          <p:nvPr/>
        </p:nvSpPr>
        <p:spPr>
          <a:xfrm flipH="1">
            <a:off x="17218509" y="11312679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09.</a:t>
            </a:r>
          </a:p>
        </p:txBody>
      </p:sp>
      <p:sp>
        <p:nvSpPr>
          <p:cNvPr id="88" name="SlideModel shp198">
            <a:extLst>
              <a:ext uri="{FF2B5EF4-FFF2-40B4-BE49-F238E27FC236}">
                <a16:creationId xmlns:a16="http://schemas.microsoft.com/office/drawing/2014/main" id="{2FCCF1C6-D719-4F95-966F-CF407846B65E}"/>
              </a:ext>
            </a:extLst>
          </p:cNvPr>
          <p:cNvSpPr/>
          <p:nvPr/>
        </p:nvSpPr>
        <p:spPr>
          <a:xfrm flipH="1">
            <a:off x="9161893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SlideModel shp199">
            <a:extLst>
              <a:ext uri="{FF2B5EF4-FFF2-40B4-BE49-F238E27FC236}">
                <a16:creationId xmlns:a16="http://schemas.microsoft.com/office/drawing/2014/main" id="{256E0D91-C40B-48F2-A6F4-6C7D26E9E389}"/>
              </a:ext>
            </a:extLst>
          </p:cNvPr>
          <p:cNvSpPr txBox="1"/>
          <p:nvPr/>
        </p:nvSpPr>
        <p:spPr>
          <a:xfrm flipH="1">
            <a:off x="9713462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08.</a:t>
            </a:r>
          </a:p>
        </p:txBody>
      </p:sp>
      <p:sp>
        <p:nvSpPr>
          <p:cNvPr id="91" name="SlideModel shp200">
            <a:extLst>
              <a:ext uri="{FF2B5EF4-FFF2-40B4-BE49-F238E27FC236}">
                <a16:creationId xmlns:a16="http://schemas.microsoft.com/office/drawing/2014/main" id="{61E58343-5DEA-46F0-8794-418F92DCADD9}"/>
              </a:ext>
            </a:extLst>
          </p:cNvPr>
          <p:cNvSpPr/>
          <p:nvPr/>
        </p:nvSpPr>
        <p:spPr>
          <a:xfrm flipH="1">
            <a:off x="1745312" y="10634263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SlideModel shp201">
            <a:extLst>
              <a:ext uri="{FF2B5EF4-FFF2-40B4-BE49-F238E27FC236}">
                <a16:creationId xmlns:a16="http://schemas.microsoft.com/office/drawing/2014/main" id="{0625554B-BF6B-4157-A6FF-3EEE23BBE30C}"/>
              </a:ext>
            </a:extLst>
          </p:cNvPr>
          <p:cNvSpPr txBox="1"/>
          <p:nvPr/>
        </p:nvSpPr>
        <p:spPr>
          <a:xfrm flipH="1">
            <a:off x="2296881" y="11312679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07.</a:t>
            </a:r>
          </a:p>
        </p:txBody>
      </p:sp>
      <p:sp>
        <p:nvSpPr>
          <p:cNvPr id="70" name="SlideModel shp202">
            <a:extLst>
              <a:ext uri="{FF2B5EF4-FFF2-40B4-BE49-F238E27FC236}">
                <a16:creationId xmlns:a16="http://schemas.microsoft.com/office/drawing/2014/main" id="{F8A73739-5922-47F7-8865-3867A25BD296}"/>
              </a:ext>
            </a:extLst>
          </p:cNvPr>
          <p:cNvSpPr/>
          <p:nvPr/>
        </p:nvSpPr>
        <p:spPr>
          <a:xfrm flipH="1">
            <a:off x="1666694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SlideModel shp203">
            <a:extLst>
              <a:ext uri="{FF2B5EF4-FFF2-40B4-BE49-F238E27FC236}">
                <a16:creationId xmlns:a16="http://schemas.microsoft.com/office/drawing/2014/main" id="{E7865D57-CE6E-41A8-92D5-C045F4CB13E8}"/>
              </a:ext>
            </a:extLst>
          </p:cNvPr>
          <p:cNvSpPr txBox="1"/>
          <p:nvPr/>
        </p:nvSpPr>
        <p:spPr>
          <a:xfrm flipH="1">
            <a:off x="17218510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06.</a:t>
            </a:r>
          </a:p>
        </p:txBody>
      </p:sp>
      <p:sp>
        <p:nvSpPr>
          <p:cNvPr id="73" name="SlideModel shp204">
            <a:extLst>
              <a:ext uri="{FF2B5EF4-FFF2-40B4-BE49-F238E27FC236}">
                <a16:creationId xmlns:a16="http://schemas.microsoft.com/office/drawing/2014/main" id="{8C3F5790-5237-459D-81D2-619B205C8C53}"/>
              </a:ext>
            </a:extLst>
          </p:cNvPr>
          <p:cNvSpPr/>
          <p:nvPr/>
        </p:nvSpPr>
        <p:spPr>
          <a:xfrm flipH="1">
            <a:off x="9161893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SlideModel shp205">
            <a:extLst>
              <a:ext uri="{FF2B5EF4-FFF2-40B4-BE49-F238E27FC236}">
                <a16:creationId xmlns:a16="http://schemas.microsoft.com/office/drawing/2014/main" id="{3E1BBACC-CFC7-480D-B5AD-AAFBD5BC8194}"/>
              </a:ext>
            </a:extLst>
          </p:cNvPr>
          <p:cNvSpPr txBox="1"/>
          <p:nvPr/>
        </p:nvSpPr>
        <p:spPr>
          <a:xfrm flipH="1">
            <a:off x="9713462" y="7517166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05.</a:t>
            </a:r>
          </a:p>
        </p:txBody>
      </p:sp>
      <p:sp>
        <p:nvSpPr>
          <p:cNvPr id="67" name="SlideModel shp206">
            <a:extLst>
              <a:ext uri="{FF2B5EF4-FFF2-40B4-BE49-F238E27FC236}">
                <a16:creationId xmlns:a16="http://schemas.microsoft.com/office/drawing/2014/main" id="{DEDEE4A3-B64A-499C-ACF5-F6BFC4311C94}"/>
              </a:ext>
            </a:extLst>
          </p:cNvPr>
          <p:cNvSpPr/>
          <p:nvPr/>
        </p:nvSpPr>
        <p:spPr>
          <a:xfrm flipH="1">
            <a:off x="1745312" y="6838750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SlideModel shp207">
            <a:extLst>
              <a:ext uri="{FF2B5EF4-FFF2-40B4-BE49-F238E27FC236}">
                <a16:creationId xmlns:a16="http://schemas.microsoft.com/office/drawing/2014/main" id="{7B43A283-8F41-4982-8326-D052EF68D1B3}"/>
              </a:ext>
            </a:extLst>
          </p:cNvPr>
          <p:cNvSpPr txBox="1"/>
          <p:nvPr/>
        </p:nvSpPr>
        <p:spPr>
          <a:xfrm flipH="1">
            <a:off x="2296881" y="7517166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04.</a:t>
            </a:r>
          </a:p>
        </p:txBody>
      </p:sp>
      <p:sp>
        <p:nvSpPr>
          <p:cNvPr id="64" name="SlideModel shp208">
            <a:extLst>
              <a:ext uri="{FF2B5EF4-FFF2-40B4-BE49-F238E27FC236}">
                <a16:creationId xmlns:a16="http://schemas.microsoft.com/office/drawing/2014/main" id="{6070A445-691C-4C87-AADD-CC5E2DF2C4F7}"/>
              </a:ext>
            </a:extLst>
          </p:cNvPr>
          <p:cNvSpPr/>
          <p:nvPr/>
        </p:nvSpPr>
        <p:spPr>
          <a:xfrm flipH="1">
            <a:off x="1666694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SlideModel shp209">
            <a:extLst>
              <a:ext uri="{FF2B5EF4-FFF2-40B4-BE49-F238E27FC236}">
                <a16:creationId xmlns:a16="http://schemas.microsoft.com/office/drawing/2014/main" id="{F018DC56-DAE4-4EAC-8EF9-0444668373A8}"/>
              </a:ext>
            </a:extLst>
          </p:cNvPr>
          <p:cNvSpPr txBox="1"/>
          <p:nvPr/>
        </p:nvSpPr>
        <p:spPr>
          <a:xfrm flipH="1">
            <a:off x="17218510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3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03.</a:t>
            </a:r>
          </a:p>
        </p:txBody>
      </p:sp>
      <p:sp>
        <p:nvSpPr>
          <p:cNvPr id="55" name="SlideModel shp210">
            <a:extLst>
              <a:ext uri="{FF2B5EF4-FFF2-40B4-BE49-F238E27FC236}">
                <a16:creationId xmlns:a16="http://schemas.microsoft.com/office/drawing/2014/main" id="{0E415177-383D-4A65-A0E4-FB474A573BF5}"/>
              </a:ext>
            </a:extLst>
          </p:cNvPr>
          <p:cNvSpPr/>
          <p:nvPr/>
        </p:nvSpPr>
        <p:spPr>
          <a:xfrm flipH="1">
            <a:off x="9161893" y="3170684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SlideModel shp211">
            <a:extLst>
              <a:ext uri="{FF2B5EF4-FFF2-40B4-BE49-F238E27FC236}">
                <a16:creationId xmlns:a16="http://schemas.microsoft.com/office/drawing/2014/main" id="{83D90AF4-AAEE-4235-BD52-11C2994F3C15}"/>
              </a:ext>
            </a:extLst>
          </p:cNvPr>
          <p:cNvSpPr txBox="1"/>
          <p:nvPr/>
        </p:nvSpPr>
        <p:spPr>
          <a:xfrm flipH="1">
            <a:off x="9713461" y="3849100"/>
            <a:ext cx="146706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02.</a:t>
            </a:r>
          </a:p>
        </p:txBody>
      </p:sp>
      <p:sp>
        <p:nvSpPr>
          <p:cNvPr id="40" name="SlideModel shp212">
            <a:extLst>
              <a:ext uri="{FF2B5EF4-FFF2-40B4-BE49-F238E27FC236}">
                <a16:creationId xmlns:a16="http://schemas.microsoft.com/office/drawing/2014/main" id="{07DE0BBA-E9F9-4462-BD8C-AFEDAC97C0CE}"/>
              </a:ext>
            </a:extLst>
          </p:cNvPr>
          <p:cNvSpPr/>
          <p:nvPr/>
        </p:nvSpPr>
        <p:spPr>
          <a:xfrm flipH="1">
            <a:off x="1745312" y="3170686"/>
            <a:ext cx="2372497" cy="2372497"/>
          </a:xfrm>
          <a:prstGeom prst="halfFrame">
            <a:avLst>
              <a:gd name="adj1" fmla="val 11527"/>
              <a:gd name="adj2" fmla="val 1119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SlideModel shp213">
            <a:extLst>
              <a:ext uri="{FF2B5EF4-FFF2-40B4-BE49-F238E27FC236}">
                <a16:creationId xmlns:a16="http://schemas.microsoft.com/office/drawing/2014/main" id="{C081D8C5-0CA3-46C2-9D1F-FCD862A44145}"/>
              </a:ext>
            </a:extLst>
          </p:cNvPr>
          <p:cNvSpPr txBox="1"/>
          <p:nvPr/>
        </p:nvSpPr>
        <p:spPr>
          <a:xfrm flipH="1">
            <a:off x="2296881" y="3849102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2" name="SlideModel shp214">
            <a:extLst>
              <a:ext uri="{FF2B5EF4-FFF2-40B4-BE49-F238E27FC236}">
                <a16:creationId xmlns:a16="http://schemas.microsoft.com/office/drawing/2014/main" id="{A85CB60E-91F8-744D-A15E-88B9DB9E4A03}"/>
              </a:ext>
            </a:extLst>
          </p:cNvPr>
          <p:cNvSpPr txBox="1"/>
          <p:nvPr/>
        </p:nvSpPr>
        <p:spPr>
          <a:xfrm>
            <a:off x="469825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3" name="SlideModel shp215">
            <a:extLst>
              <a:ext uri="{FF2B5EF4-FFF2-40B4-BE49-F238E27FC236}">
                <a16:creationId xmlns:a16="http://schemas.microsoft.com/office/drawing/2014/main" id="{F76733AF-BE23-474C-929D-1845903E30DB}"/>
              </a:ext>
            </a:extLst>
          </p:cNvPr>
          <p:cNvSpPr txBox="1">
            <a:spLocks/>
          </p:cNvSpPr>
          <p:nvPr/>
        </p:nvSpPr>
        <p:spPr>
          <a:xfrm>
            <a:off x="469825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6" name="SlideModel shp216">
            <a:extLst>
              <a:ext uri="{FF2B5EF4-FFF2-40B4-BE49-F238E27FC236}">
                <a16:creationId xmlns:a16="http://schemas.microsoft.com/office/drawing/2014/main" id="{D6578599-B618-9E4E-8DDB-C1CA7CBFA28A}"/>
              </a:ext>
            </a:extLst>
          </p:cNvPr>
          <p:cNvSpPr txBox="1"/>
          <p:nvPr/>
        </p:nvSpPr>
        <p:spPr>
          <a:xfrm>
            <a:off x="469825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17" name="SlideModel shp217">
            <a:extLst>
              <a:ext uri="{FF2B5EF4-FFF2-40B4-BE49-F238E27FC236}">
                <a16:creationId xmlns:a16="http://schemas.microsoft.com/office/drawing/2014/main" id="{31027187-6F4C-B040-B098-5632C201E278}"/>
              </a:ext>
            </a:extLst>
          </p:cNvPr>
          <p:cNvSpPr txBox="1">
            <a:spLocks/>
          </p:cNvSpPr>
          <p:nvPr/>
        </p:nvSpPr>
        <p:spPr>
          <a:xfrm>
            <a:off x="469825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9" name="SlideModel shp218">
            <a:extLst>
              <a:ext uri="{FF2B5EF4-FFF2-40B4-BE49-F238E27FC236}">
                <a16:creationId xmlns:a16="http://schemas.microsoft.com/office/drawing/2014/main" id="{43539EFF-06E0-BA42-9A0E-D2ADA7FDE1E5}"/>
              </a:ext>
            </a:extLst>
          </p:cNvPr>
          <p:cNvSpPr txBox="1"/>
          <p:nvPr/>
        </p:nvSpPr>
        <p:spPr>
          <a:xfrm>
            <a:off x="469825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20" name="SlideModel shp219">
            <a:extLst>
              <a:ext uri="{FF2B5EF4-FFF2-40B4-BE49-F238E27FC236}">
                <a16:creationId xmlns:a16="http://schemas.microsoft.com/office/drawing/2014/main" id="{7165E045-77E9-D44E-8411-6D869051E060}"/>
              </a:ext>
            </a:extLst>
          </p:cNvPr>
          <p:cNvSpPr txBox="1">
            <a:spLocks/>
          </p:cNvSpPr>
          <p:nvPr/>
        </p:nvSpPr>
        <p:spPr>
          <a:xfrm>
            <a:off x="469825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2" name="SlideModel shp220">
            <a:extLst>
              <a:ext uri="{FF2B5EF4-FFF2-40B4-BE49-F238E27FC236}">
                <a16:creationId xmlns:a16="http://schemas.microsoft.com/office/drawing/2014/main" id="{521D237E-087F-4542-8BC6-6BDFB2B72C33}"/>
              </a:ext>
            </a:extLst>
          </p:cNvPr>
          <p:cNvSpPr txBox="1"/>
          <p:nvPr/>
        </p:nvSpPr>
        <p:spPr>
          <a:xfrm>
            <a:off x="12197220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3" name="SlideModel shp221">
            <a:extLst>
              <a:ext uri="{FF2B5EF4-FFF2-40B4-BE49-F238E27FC236}">
                <a16:creationId xmlns:a16="http://schemas.microsoft.com/office/drawing/2014/main" id="{88644221-301F-D841-9D83-A3B68B6CB2BE}"/>
              </a:ext>
            </a:extLst>
          </p:cNvPr>
          <p:cNvSpPr txBox="1">
            <a:spLocks/>
          </p:cNvSpPr>
          <p:nvPr/>
        </p:nvSpPr>
        <p:spPr>
          <a:xfrm>
            <a:off x="12197221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38" name="SlideModel shp222">
            <a:extLst>
              <a:ext uri="{FF2B5EF4-FFF2-40B4-BE49-F238E27FC236}">
                <a16:creationId xmlns:a16="http://schemas.microsoft.com/office/drawing/2014/main" id="{2D041640-DA08-AA45-B7F8-B20DD6B85341}"/>
              </a:ext>
            </a:extLst>
          </p:cNvPr>
          <p:cNvSpPr txBox="1"/>
          <p:nvPr/>
        </p:nvSpPr>
        <p:spPr>
          <a:xfrm>
            <a:off x="12197220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39" name="SlideModel shp223">
            <a:extLst>
              <a:ext uri="{FF2B5EF4-FFF2-40B4-BE49-F238E27FC236}">
                <a16:creationId xmlns:a16="http://schemas.microsoft.com/office/drawing/2014/main" id="{CBB9B27D-C3EC-714A-86D0-FE8493939CE3}"/>
              </a:ext>
            </a:extLst>
          </p:cNvPr>
          <p:cNvSpPr txBox="1">
            <a:spLocks/>
          </p:cNvSpPr>
          <p:nvPr/>
        </p:nvSpPr>
        <p:spPr>
          <a:xfrm>
            <a:off x="12197221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44" name="SlideModel shp224">
            <a:extLst>
              <a:ext uri="{FF2B5EF4-FFF2-40B4-BE49-F238E27FC236}">
                <a16:creationId xmlns:a16="http://schemas.microsoft.com/office/drawing/2014/main" id="{A62821A8-9462-8A42-B49F-EDDAAC4FAC99}"/>
              </a:ext>
            </a:extLst>
          </p:cNvPr>
          <p:cNvSpPr txBox="1"/>
          <p:nvPr/>
        </p:nvSpPr>
        <p:spPr>
          <a:xfrm>
            <a:off x="12197220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45" name="SlideModel shp225">
            <a:extLst>
              <a:ext uri="{FF2B5EF4-FFF2-40B4-BE49-F238E27FC236}">
                <a16:creationId xmlns:a16="http://schemas.microsoft.com/office/drawing/2014/main" id="{E7281488-F96E-4847-9B4F-21B7A30EE400}"/>
              </a:ext>
            </a:extLst>
          </p:cNvPr>
          <p:cNvSpPr txBox="1">
            <a:spLocks/>
          </p:cNvSpPr>
          <p:nvPr/>
        </p:nvSpPr>
        <p:spPr>
          <a:xfrm>
            <a:off x="12197221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0" name="SlideModel shp226">
            <a:extLst>
              <a:ext uri="{FF2B5EF4-FFF2-40B4-BE49-F238E27FC236}">
                <a16:creationId xmlns:a16="http://schemas.microsoft.com/office/drawing/2014/main" id="{4A901EB0-B4D0-A248-9D44-9F759564EB49}"/>
              </a:ext>
            </a:extLst>
          </p:cNvPr>
          <p:cNvSpPr txBox="1"/>
          <p:nvPr/>
        </p:nvSpPr>
        <p:spPr>
          <a:xfrm>
            <a:off x="19696186" y="3170686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51" name="SlideModel shp227">
            <a:extLst>
              <a:ext uri="{FF2B5EF4-FFF2-40B4-BE49-F238E27FC236}">
                <a16:creationId xmlns:a16="http://schemas.microsoft.com/office/drawing/2014/main" id="{769353BF-A57A-FB46-B0F3-F4B31C515A43}"/>
              </a:ext>
            </a:extLst>
          </p:cNvPr>
          <p:cNvSpPr txBox="1">
            <a:spLocks/>
          </p:cNvSpPr>
          <p:nvPr/>
        </p:nvSpPr>
        <p:spPr>
          <a:xfrm>
            <a:off x="19696187" y="3854512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56" name="SlideModel shp228">
            <a:extLst>
              <a:ext uri="{FF2B5EF4-FFF2-40B4-BE49-F238E27FC236}">
                <a16:creationId xmlns:a16="http://schemas.microsoft.com/office/drawing/2014/main" id="{A852EF88-2BA1-6845-948C-F87948379ED5}"/>
              </a:ext>
            </a:extLst>
          </p:cNvPr>
          <p:cNvSpPr txBox="1"/>
          <p:nvPr/>
        </p:nvSpPr>
        <p:spPr>
          <a:xfrm>
            <a:off x="19696186" y="6902475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57" name="SlideModel shp229">
            <a:extLst>
              <a:ext uri="{FF2B5EF4-FFF2-40B4-BE49-F238E27FC236}">
                <a16:creationId xmlns:a16="http://schemas.microsoft.com/office/drawing/2014/main" id="{04440C26-BBE6-4B43-97FC-33A74F65C5A1}"/>
              </a:ext>
            </a:extLst>
          </p:cNvPr>
          <p:cNvSpPr txBox="1">
            <a:spLocks/>
          </p:cNvSpPr>
          <p:nvPr/>
        </p:nvSpPr>
        <p:spPr>
          <a:xfrm>
            <a:off x="19696187" y="7586301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62" name="SlideModel shp230">
            <a:extLst>
              <a:ext uri="{FF2B5EF4-FFF2-40B4-BE49-F238E27FC236}">
                <a16:creationId xmlns:a16="http://schemas.microsoft.com/office/drawing/2014/main" id="{BB447829-363E-224D-B64B-FC700543C9B2}"/>
              </a:ext>
            </a:extLst>
          </p:cNvPr>
          <p:cNvSpPr txBox="1"/>
          <p:nvPr/>
        </p:nvSpPr>
        <p:spPr>
          <a:xfrm>
            <a:off x="19696186" y="10634263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63" name="SlideModel shp231">
            <a:extLst>
              <a:ext uri="{FF2B5EF4-FFF2-40B4-BE49-F238E27FC236}">
                <a16:creationId xmlns:a16="http://schemas.microsoft.com/office/drawing/2014/main" id="{8F0F7024-B1A6-0049-AEE9-8A2C4ADFB77A}"/>
              </a:ext>
            </a:extLst>
          </p:cNvPr>
          <p:cNvSpPr txBox="1">
            <a:spLocks/>
          </p:cNvSpPr>
          <p:nvPr/>
        </p:nvSpPr>
        <p:spPr>
          <a:xfrm>
            <a:off x="19696187" y="11318089"/>
            <a:ext cx="3160640" cy="18240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pc="-150" dirty="0">
                <a:solidFill>
                  <a:schemeClr val="tx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 Insert your desired text here.</a:t>
            </a:r>
          </a:p>
        </p:txBody>
      </p:sp>
      <p:sp>
        <p:nvSpPr>
          <p:cNvPr id="11" name="SlideModel shp232">
            <a:extLst>
              <a:ext uri="{FF2B5EF4-FFF2-40B4-BE49-F238E27FC236}">
                <a16:creationId xmlns:a16="http://schemas.microsoft.com/office/drawing/2014/main" id="{681D1243-5E32-455B-AB13-CC58914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22784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Model shp233">
            <a:extLst>
              <a:ext uri="{FF2B5EF4-FFF2-40B4-BE49-F238E27FC236}">
                <a16:creationId xmlns:a16="http://schemas.microsoft.com/office/drawing/2014/main" id="{9E014813-0523-F94A-BAB9-B6EB00284748}"/>
              </a:ext>
            </a:extLst>
          </p:cNvPr>
          <p:cNvSpPr/>
          <p:nvPr/>
        </p:nvSpPr>
        <p:spPr>
          <a:xfrm flipH="1">
            <a:off x="13773150" y="2568172"/>
            <a:ext cx="9083675" cy="1800628"/>
          </a:xfrm>
          <a:custGeom>
            <a:avLst/>
            <a:gdLst>
              <a:gd name="connsiteX0" fmla="*/ 0 w 9083675"/>
              <a:gd name="connsiteY0" fmla="*/ 0 h 1800628"/>
              <a:gd name="connsiteX1" fmla="*/ 8633518 w 9083675"/>
              <a:gd name="connsiteY1" fmla="*/ 0 h 1800628"/>
              <a:gd name="connsiteX2" fmla="*/ 9083675 w 9083675"/>
              <a:gd name="connsiteY2" fmla="*/ 1800628 h 1800628"/>
              <a:gd name="connsiteX3" fmla="*/ 450154 w 9083675"/>
              <a:gd name="connsiteY3" fmla="*/ 1800628 h 1800628"/>
              <a:gd name="connsiteX4" fmla="*/ 0 w 9083675"/>
              <a:gd name="connsiteY4" fmla="*/ 9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83675" h="1800628">
                <a:moveTo>
                  <a:pt x="0" y="0"/>
                </a:moveTo>
                <a:lnTo>
                  <a:pt x="8633518" y="0"/>
                </a:lnTo>
                <a:lnTo>
                  <a:pt x="9083675" y="1800628"/>
                </a:lnTo>
                <a:lnTo>
                  <a:pt x="450154" y="1800628"/>
                </a:lnTo>
                <a:lnTo>
                  <a:pt x="0" y="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SlideModel shp234">
            <a:extLst>
              <a:ext uri="{FF2B5EF4-FFF2-40B4-BE49-F238E27FC236}">
                <a16:creationId xmlns:a16="http://schemas.microsoft.com/office/drawing/2014/main" id="{902CA9E2-4324-5F44-A8D7-B03C5692DE7B}"/>
              </a:ext>
            </a:extLst>
          </p:cNvPr>
          <p:cNvSpPr/>
          <p:nvPr/>
        </p:nvSpPr>
        <p:spPr>
          <a:xfrm flipH="1">
            <a:off x="13236576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SlideModel shp235">
            <a:extLst>
              <a:ext uri="{FF2B5EF4-FFF2-40B4-BE49-F238E27FC236}">
                <a16:creationId xmlns:a16="http://schemas.microsoft.com/office/drawing/2014/main" id="{A081FEF7-2BE5-4641-950E-838EECD72DD6}"/>
              </a:ext>
            </a:extLst>
          </p:cNvPr>
          <p:cNvSpPr/>
          <p:nvPr/>
        </p:nvSpPr>
        <p:spPr>
          <a:xfrm flipH="1">
            <a:off x="12700001" y="68607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SlideModel shp236">
            <a:extLst>
              <a:ext uri="{FF2B5EF4-FFF2-40B4-BE49-F238E27FC236}">
                <a16:creationId xmlns:a16="http://schemas.microsoft.com/office/drawing/2014/main" id="{A7074EAF-1484-524E-87F9-6F6AA04AA055}"/>
              </a:ext>
            </a:extLst>
          </p:cNvPr>
          <p:cNvSpPr/>
          <p:nvPr/>
        </p:nvSpPr>
        <p:spPr>
          <a:xfrm flipH="1">
            <a:off x="2057402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SlideModel shp237">
            <a:extLst>
              <a:ext uri="{FF2B5EF4-FFF2-40B4-BE49-F238E27FC236}">
                <a16:creationId xmlns:a16="http://schemas.microsoft.com/office/drawing/2014/main" id="{E5DF7897-3700-3644-B8F0-7D163C720D8A}"/>
              </a:ext>
            </a:extLst>
          </p:cNvPr>
          <p:cNvSpPr/>
          <p:nvPr/>
        </p:nvSpPr>
        <p:spPr>
          <a:xfrm flipH="1">
            <a:off x="11626850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0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0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SlideModel shp238">
            <a:extLst>
              <a:ext uri="{FF2B5EF4-FFF2-40B4-BE49-F238E27FC236}">
                <a16:creationId xmlns:a16="http://schemas.microsoft.com/office/drawing/2014/main" id="{A960BE3E-1604-4C4A-A06E-EA3D65881D7E}"/>
              </a:ext>
            </a:extLst>
          </p:cNvPr>
          <p:cNvSpPr/>
          <p:nvPr/>
        </p:nvSpPr>
        <p:spPr>
          <a:xfrm flipH="1">
            <a:off x="3667127" y="25681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SlideModel shp239">
            <a:extLst>
              <a:ext uri="{FF2B5EF4-FFF2-40B4-BE49-F238E27FC236}">
                <a16:creationId xmlns:a16="http://schemas.microsoft.com/office/drawing/2014/main" id="{8BCA3D79-FDF5-664D-AD7A-95E2355048CF}"/>
              </a:ext>
            </a:extLst>
          </p:cNvPr>
          <p:cNvSpPr/>
          <p:nvPr/>
        </p:nvSpPr>
        <p:spPr>
          <a:xfrm flipH="1">
            <a:off x="3130552" y="47144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0 w 9083678"/>
              <a:gd name="connsiteY1" fmla="*/ 0 h 1800628"/>
              <a:gd name="connsiteX2" fmla="*/ 9083678 w 9083678"/>
              <a:gd name="connsiteY2" fmla="*/ 1800628 h 1800628"/>
              <a:gd name="connsiteX3" fmla="*/ 450157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0" y="0"/>
                </a:lnTo>
                <a:lnTo>
                  <a:pt x="9083678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SlideModel shp240">
            <a:extLst>
              <a:ext uri="{FF2B5EF4-FFF2-40B4-BE49-F238E27FC236}">
                <a16:creationId xmlns:a16="http://schemas.microsoft.com/office/drawing/2014/main" id="{5AC0EE19-FC61-A746-AE42-DCAAF7674EF5}"/>
              </a:ext>
            </a:extLst>
          </p:cNvPr>
          <p:cNvSpPr/>
          <p:nvPr/>
        </p:nvSpPr>
        <p:spPr>
          <a:xfrm flipH="1">
            <a:off x="2593977" y="68607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SlideModel shp241">
            <a:extLst>
              <a:ext uri="{FF2B5EF4-FFF2-40B4-BE49-F238E27FC236}">
                <a16:creationId xmlns:a16="http://schemas.microsoft.com/office/drawing/2014/main" id="{80EF0FB1-3BB0-4040-843E-65E89F32EA5B}"/>
              </a:ext>
            </a:extLst>
          </p:cNvPr>
          <p:cNvSpPr/>
          <p:nvPr/>
        </p:nvSpPr>
        <p:spPr>
          <a:xfrm flipH="1">
            <a:off x="12163426" y="9007072"/>
            <a:ext cx="9083678" cy="1800628"/>
          </a:xfrm>
          <a:custGeom>
            <a:avLst/>
            <a:gdLst>
              <a:gd name="connsiteX0" fmla="*/ 0 w 9083678"/>
              <a:gd name="connsiteY0" fmla="*/ 0 h 1800628"/>
              <a:gd name="connsiteX1" fmla="*/ 8633521 w 9083678"/>
              <a:gd name="connsiteY1" fmla="*/ 0 h 1800628"/>
              <a:gd name="connsiteX2" fmla="*/ 9083678 w 9083678"/>
              <a:gd name="connsiteY2" fmla="*/ 1800628 h 1800628"/>
              <a:gd name="connsiteX3" fmla="*/ 450158 w 9083678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8" h="1800628">
                <a:moveTo>
                  <a:pt x="0" y="0"/>
                </a:moveTo>
                <a:lnTo>
                  <a:pt x="8633521" y="0"/>
                </a:lnTo>
                <a:lnTo>
                  <a:pt x="9083678" y="1800628"/>
                </a:lnTo>
                <a:lnTo>
                  <a:pt x="450158" y="1800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SlideModel shp242">
            <a:extLst>
              <a:ext uri="{FF2B5EF4-FFF2-40B4-BE49-F238E27FC236}">
                <a16:creationId xmlns:a16="http://schemas.microsoft.com/office/drawing/2014/main" id="{2A537B0C-65C4-7B4F-988F-D8519CEC8C01}"/>
              </a:ext>
            </a:extLst>
          </p:cNvPr>
          <p:cNvSpPr/>
          <p:nvPr/>
        </p:nvSpPr>
        <p:spPr>
          <a:xfrm flipH="1">
            <a:off x="1520827" y="11153372"/>
            <a:ext cx="9083677" cy="1800628"/>
          </a:xfrm>
          <a:custGeom>
            <a:avLst/>
            <a:gdLst>
              <a:gd name="connsiteX0" fmla="*/ 0 w 9083677"/>
              <a:gd name="connsiteY0" fmla="*/ 0 h 1800628"/>
              <a:gd name="connsiteX1" fmla="*/ 8633521 w 9083677"/>
              <a:gd name="connsiteY1" fmla="*/ 0 h 1800628"/>
              <a:gd name="connsiteX2" fmla="*/ 9083677 w 9083677"/>
              <a:gd name="connsiteY2" fmla="*/ 1800628 h 1800628"/>
              <a:gd name="connsiteX3" fmla="*/ 450157 w 9083677"/>
              <a:gd name="connsiteY3" fmla="*/ 1800628 h 180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3677" h="1800628">
                <a:moveTo>
                  <a:pt x="0" y="0"/>
                </a:moveTo>
                <a:lnTo>
                  <a:pt x="8633521" y="0"/>
                </a:lnTo>
                <a:lnTo>
                  <a:pt x="9083677" y="1800628"/>
                </a:lnTo>
                <a:lnTo>
                  <a:pt x="450157" y="180062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SlideModel shp243">
            <a:extLst>
              <a:ext uri="{FF2B5EF4-FFF2-40B4-BE49-F238E27FC236}">
                <a16:creationId xmlns:a16="http://schemas.microsoft.com/office/drawing/2014/main" id="{0A93D7B3-DDC0-4B4F-8780-EFD86BC9F9F2}"/>
              </a:ext>
            </a:extLst>
          </p:cNvPr>
          <p:cNvSpPr txBox="1"/>
          <p:nvPr/>
        </p:nvSpPr>
        <p:spPr>
          <a:xfrm flipH="1">
            <a:off x="16562278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06</a:t>
            </a:r>
          </a:p>
        </p:txBody>
      </p:sp>
      <p:sp>
        <p:nvSpPr>
          <p:cNvPr id="165" name="SlideModel shp244">
            <a:extLst>
              <a:ext uri="{FF2B5EF4-FFF2-40B4-BE49-F238E27FC236}">
                <a16:creationId xmlns:a16="http://schemas.microsoft.com/office/drawing/2014/main" id="{EE81C139-C647-784A-80FB-0C0DB2C078B1}"/>
              </a:ext>
            </a:extLst>
          </p:cNvPr>
          <p:cNvSpPr txBox="1"/>
          <p:nvPr/>
        </p:nvSpPr>
        <p:spPr>
          <a:xfrm flipH="1">
            <a:off x="16025703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07</a:t>
            </a:r>
          </a:p>
        </p:txBody>
      </p:sp>
      <p:sp>
        <p:nvSpPr>
          <p:cNvPr id="170" name="SlideModel shp245">
            <a:extLst>
              <a:ext uri="{FF2B5EF4-FFF2-40B4-BE49-F238E27FC236}">
                <a16:creationId xmlns:a16="http://schemas.microsoft.com/office/drawing/2014/main" id="{7CD93167-5CD1-FD43-96E0-46D75DBE607A}"/>
              </a:ext>
            </a:extLst>
          </p:cNvPr>
          <p:cNvSpPr txBox="1"/>
          <p:nvPr/>
        </p:nvSpPr>
        <p:spPr>
          <a:xfrm flipH="1">
            <a:off x="15489128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08</a:t>
            </a:r>
          </a:p>
        </p:txBody>
      </p:sp>
      <p:sp>
        <p:nvSpPr>
          <p:cNvPr id="175" name="SlideModel shp246">
            <a:extLst>
              <a:ext uri="{FF2B5EF4-FFF2-40B4-BE49-F238E27FC236}">
                <a16:creationId xmlns:a16="http://schemas.microsoft.com/office/drawing/2014/main" id="{B18588EA-8053-FA4C-9C91-0AF173985650}"/>
              </a:ext>
            </a:extLst>
          </p:cNvPr>
          <p:cNvSpPr txBox="1"/>
          <p:nvPr/>
        </p:nvSpPr>
        <p:spPr>
          <a:xfrm flipH="1">
            <a:off x="14952553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09</a:t>
            </a:r>
          </a:p>
        </p:txBody>
      </p:sp>
      <p:sp>
        <p:nvSpPr>
          <p:cNvPr id="180" name="SlideModel shp247">
            <a:extLst>
              <a:ext uri="{FF2B5EF4-FFF2-40B4-BE49-F238E27FC236}">
                <a16:creationId xmlns:a16="http://schemas.microsoft.com/office/drawing/2014/main" id="{087A3031-1DEA-214A-B924-2C7AE9AF2F35}"/>
              </a:ext>
            </a:extLst>
          </p:cNvPr>
          <p:cNvSpPr txBox="1"/>
          <p:nvPr/>
        </p:nvSpPr>
        <p:spPr>
          <a:xfrm flipH="1">
            <a:off x="14415979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10</a:t>
            </a:r>
          </a:p>
        </p:txBody>
      </p:sp>
      <p:sp>
        <p:nvSpPr>
          <p:cNvPr id="157" name="SlideModel shp248">
            <a:extLst>
              <a:ext uri="{FF2B5EF4-FFF2-40B4-BE49-F238E27FC236}">
                <a16:creationId xmlns:a16="http://schemas.microsoft.com/office/drawing/2014/main" id="{4DFD5BE9-003E-A944-BFDE-DC0320F15D80}"/>
              </a:ext>
            </a:extLst>
          </p:cNvPr>
          <p:cNvSpPr txBox="1">
            <a:spLocks/>
          </p:cNvSpPr>
          <p:nvPr/>
        </p:nvSpPr>
        <p:spPr>
          <a:xfrm flipH="1">
            <a:off x="16562278" y="35487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66" name="SlideModel shp249">
            <a:extLst>
              <a:ext uri="{FF2B5EF4-FFF2-40B4-BE49-F238E27FC236}">
                <a16:creationId xmlns:a16="http://schemas.microsoft.com/office/drawing/2014/main" id="{91DADED9-4961-814F-9141-CF47F91886CA}"/>
              </a:ext>
            </a:extLst>
          </p:cNvPr>
          <p:cNvSpPr txBox="1">
            <a:spLocks/>
          </p:cNvSpPr>
          <p:nvPr/>
        </p:nvSpPr>
        <p:spPr>
          <a:xfrm flipH="1">
            <a:off x="16025703" y="56950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1" name="SlideModel shp250">
            <a:extLst>
              <a:ext uri="{FF2B5EF4-FFF2-40B4-BE49-F238E27FC236}">
                <a16:creationId xmlns:a16="http://schemas.microsoft.com/office/drawing/2014/main" id="{D4C85A71-71C5-6D46-AB83-CCD58C08D38B}"/>
              </a:ext>
            </a:extLst>
          </p:cNvPr>
          <p:cNvSpPr txBox="1">
            <a:spLocks/>
          </p:cNvSpPr>
          <p:nvPr/>
        </p:nvSpPr>
        <p:spPr>
          <a:xfrm flipH="1">
            <a:off x="15489128" y="78413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6" name="SlideModel shp251">
            <a:extLst>
              <a:ext uri="{FF2B5EF4-FFF2-40B4-BE49-F238E27FC236}">
                <a16:creationId xmlns:a16="http://schemas.microsoft.com/office/drawing/2014/main" id="{91D2FC88-98DA-7342-8FBA-659E3AA960B5}"/>
              </a:ext>
            </a:extLst>
          </p:cNvPr>
          <p:cNvSpPr txBox="1">
            <a:spLocks/>
          </p:cNvSpPr>
          <p:nvPr/>
        </p:nvSpPr>
        <p:spPr>
          <a:xfrm flipH="1">
            <a:off x="14952553" y="99876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1" name="SlideModel shp252">
            <a:extLst>
              <a:ext uri="{FF2B5EF4-FFF2-40B4-BE49-F238E27FC236}">
                <a16:creationId xmlns:a16="http://schemas.microsoft.com/office/drawing/2014/main" id="{11970AE4-F12E-0E48-B27C-7B08968DB6D2}"/>
              </a:ext>
            </a:extLst>
          </p:cNvPr>
          <p:cNvSpPr txBox="1">
            <a:spLocks/>
          </p:cNvSpPr>
          <p:nvPr/>
        </p:nvSpPr>
        <p:spPr>
          <a:xfrm flipH="1">
            <a:off x="14415979" y="12133970"/>
            <a:ext cx="6825316" cy="4986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59" name="SlideModel shp253">
            <a:extLst>
              <a:ext uri="{FF2B5EF4-FFF2-40B4-BE49-F238E27FC236}">
                <a16:creationId xmlns:a16="http://schemas.microsoft.com/office/drawing/2014/main" id="{0CAA0030-4B75-DF4E-997E-D84595D8D3E0}"/>
              </a:ext>
            </a:extLst>
          </p:cNvPr>
          <p:cNvSpPr txBox="1"/>
          <p:nvPr/>
        </p:nvSpPr>
        <p:spPr>
          <a:xfrm flipH="1">
            <a:off x="4324458" y="29606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164" name="SlideModel shp254">
            <a:extLst>
              <a:ext uri="{FF2B5EF4-FFF2-40B4-BE49-F238E27FC236}">
                <a16:creationId xmlns:a16="http://schemas.microsoft.com/office/drawing/2014/main" id="{0306ED7E-7297-F54B-9EA4-1279F55C80B7}"/>
              </a:ext>
            </a:extLst>
          </p:cNvPr>
          <p:cNvSpPr txBox="1"/>
          <p:nvPr/>
        </p:nvSpPr>
        <p:spPr>
          <a:xfrm flipH="1">
            <a:off x="3787882" y="51069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69" name="SlideModel shp255">
            <a:extLst>
              <a:ext uri="{FF2B5EF4-FFF2-40B4-BE49-F238E27FC236}">
                <a16:creationId xmlns:a16="http://schemas.microsoft.com/office/drawing/2014/main" id="{443024E4-183B-3F49-86B1-18A4D249AFF2}"/>
              </a:ext>
            </a:extLst>
          </p:cNvPr>
          <p:cNvSpPr txBox="1"/>
          <p:nvPr/>
        </p:nvSpPr>
        <p:spPr>
          <a:xfrm flipH="1">
            <a:off x="3251307" y="7253255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74" name="SlideModel shp256">
            <a:extLst>
              <a:ext uri="{FF2B5EF4-FFF2-40B4-BE49-F238E27FC236}">
                <a16:creationId xmlns:a16="http://schemas.microsoft.com/office/drawing/2014/main" id="{C71B9195-F9B4-6846-8258-E457250C6C7B}"/>
              </a:ext>
            </a:extLst>
          </p:cNvPr>
          <p:cNvSpPr txBox="1"/>
          <p:nvPr/>
        </p:nvSpPr>
        <p:spPr>
          <a:xfrm flipH="1">
            <a:off x="2714733" y="9399555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179" name="SlideModel shp257">
            <a:extLst>
              <a:ext uri="{FF2B5EF4-FFF2-40B4-BE49-F238E27FC236}">
                <a16:creationId xmlns:a16="http://schemas.microsoft.com/office/drawing/2014/main" id="{50EC25F1-3391-1242-8BBB-FC2C4180A59D}"/>
              </a:ext>
            </a:extLst>
          </p:cNvPr>
          <p:cNvSpPr txBox="1"/>
          <p:nvPr/>
        </p:nvSpPr>
        <p:spPr>
          <a:xfrm flipH="1">
            <a:off x="2178159" y="116128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5.</a:t>
            </a:r>
          </a:p>
        </p:txBody>
      </p:sp>
      <p:sp>
        <p:nvSpPr>
          <p:cNvPr id="185" name="SlideModel shp258">
            <a:extLst>
              <a:ext uri="{FF2B5EF4-FFF2-40B4-BE49-F238E27FC236}">
                <a16:creationId xmlns:a16="http://schemas.microsoft.com/office/drawing/2014/main" id="{BC8C9D04-BB60-7843-A965-7D1DE2B178CE}"/>
              </a:ext>
            </a:extLst>
          </p:cNvPr>
          <p:cNvSpPr txBox="1"/>
          <p:nvPr/>
        </p:nvSpPr>
        <p:spPr>
          <a:xfrm flipH="1">
            <a:off x="6436377" y="29606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90" name="SlideModel shp259">
            <a:extLst>
              <a:ext uri="{FF2B5EF4-FFF2-40B4-BE49-F238E27FC236}">
                <a16:creationId xmlns:a16="http://schemas.microsoft.com/office/drawing/2014/main" id="{05018A8F-42C5-5E42-ADBE-4A9979296876}"/>
              </a:ext>
            </a:extLst>
          </p:cNvPr>
          <p:cNvSpPr txBox="1"/>
          <p:nvPr/>
        </p:nvSpPr>
        <p:spPr>
          <a:xfrm flipH="1">
            <a:off x="5899802" y="51069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5" name="SlideModel shp260">
            <a:extLst>
              <a:ext uri="{FF2B5EF4-FFF2-40B4-BE49-F238E27FC236}">
                <a16:creationId xmlns:a16="http://schemas.microsoft.com/office/drawing/2014/main" id="{003825E2-9B74-2F4D-B1C2-33B70488E80C}"/>
              </a:ext>
            </a:extLst>
          </p:cNvPr>
          <p:cNvSpPr txBox="1"/>
          <p:nvPr/>
        </p:nvSpPr>
        <p:spPr>
          <a:xfrm flipH="1">
            <a:off x="5363227" y="72532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00" name="SlideModel shp261">
            <a:extLst>
              <a:ext uri="{FF2B5EF4-FFF2-40B4-BE49-F238E27FC236}">
                <a16:creationId xmlns:a16="http://schemas.microsoft.com/office/drawing/2014/main" id="{3CC5D4CE-9B27-EF4A-AD20-5393175C6F93}"/>
              </a:ext>
            </a:extLst>
          </p:cNvPr>
          <p:cNvSpPr txBox="1"/>
          <p:nvPr/>
        </p:nvSpPr>
        <p:spPr>
          <a:xfrm flipH="1">
            <a:off x="4826652" y="93995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05" name="SlideModel shp262">
            <a:extLst>
              <a:ext uri="{FF2B5EF4-FFF2-40B4-BE49-F238E27FC236}">
                <a16:creationId xmlns:a16="http://schemas.microsoft.com/office/drawing/2014/main" id="{609434AD-C168-C14A-B312-B735E8480A10}"/>
              </a:ext>
            </a:extLst>
          </p:cNvPr>
          <p:cNvSpPr txBox="1"/>
          <p:nvPr/>
        </p:nvSpPr>
        <p:spPr>
          <a:xfrm flipH="1">
            <a:off x="4290077" y="11545854"/>
            <a:ext cx="405809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AGENDA ITEM 05</a:t>
            </a:r>
          </a:p>
        </p:txBody>
      </p:sp>
      <p:sp>
        <p:nvSpPr>
          <p:cNvPr id="186" name="SlideModel shp263">
            <a:extLst>
              <a:ext uri="{FF2B5EF4-FFF2-40B4-BE49-F238E27FC236}">
                <a16:creationId xmlns:a16="http://schemas.microsoft.com/office/drawing/2014/main" id="{433590D4-7E52-0F4F-821E-8EDC6768BCD3}"/>
              </a:ext>
            </a:extLst>
          </p:cNvPr>
          <p:cNvSpPr txBox="1">
            <a:spLocks/>
          </p:cNvSpPr>
          <p:nvPr/>
        </p:nvSpPr>
        <p:spPr>
          <a:xfrm flipH="1">
            <a:off x="6436377" y="35487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1" name="SlideModel shp264">
            <a:extLst>
              <a:ext uri="{FF2B5EF4-FFF2-40B4-BE49-F238E27FC236}">
                <a16:creationId xmlns:a16="http://schemas.microsoft.com/office/drawing/2014/main" id="{C42E850D-288A-284C-A68E-A9DEB509FD29}"/>
              </a:ext>
            </a:extLst>
          </p:cNvPr>
          <p:cNvSpPr txBox="1">
            <a:spLocks/>
          </p:cNvSpPr>
          <p:nvPr/>
        </p:nvSpPr>
        <p:spPr>
          <a:xfrm flipH="1">
            <a:off x="5899802" y="56950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96" name="SlideModel shp265">
            <a:extLst>
              <a:ext uri="{FF2B5EF4-FFF2-40B4-BE49-F238E27FC236}">
                <a16:creationId xmlns:a16="http://schemas.microsoft.com/office/drawing/2014/main" id="{68066746-BA7C-AB41-A4FA-9D68DB3AB1C5}"/>
              </a:ext>
            </a:extLst>
          </p:cNvPr>
          <p:cNvSpPr txBox="1">
            <a:spLocks/>
          </p:cNvSpPr>
          <p:nvPr/>
        </p:nvSpPr>
        <p:spPr>
          <a:xfrm flipH="1">
            <a:off x="5363227" y="78413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1" name="SlideModel shp266">
            <a:extLst>
              <a:ext uri="{FF2B5EF4-FFF2-40B4-BE49-F238E27FC236}">
                <a16:creationId xmlns:a16="http://schemas.microsoft.com/office/drawing/2014/main" id="{244E1B0F-365D-614D-B3CA-FF976800927E}"/>
              </a:ext>
            </a:extLst>
          </p:cNvPr>
          <p:cNvSpPr txBox="1">
            <a:spLocks/>
          </p:cNvSpPr>
          <p:nvPr/>
        </p:nvSpPr>
        <p:spPr>
          <a:xfrm flipH="1">
            <a:off x="4826652" y="99876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6" name="SlideModel shp267">
            <a:extLst>
              <a:ext uri="{FF2B5EF4-FFF2-40B4-BE49-F238E27FC236}">
                <a16:creationId xmlns:a16="http://schemas.microsoft.com/office/drawing/2014/main" id="{24E1A796-61DD-5F49-99B4-DBB61E831908}"/>
              </a:ext>
            </a:extLst>
          </p:cNvPr>
          <p:cNvSpPr txBox="1">
            <a:spLocks/>
          </p:cNvSpPr>
          <p:nvPr/>
        </p:nvSpPr>
        <p:spPr>
          <a:xfrm flipH="1">
            <a:off x="4290077" y="12133970"/>
            <a:ext cx="6825316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IN" spc="-150" dirty="0">
                <a:solidFill>
                  <a:schemeClr val="bg1"/>
                </a:solidFill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Insert your desired text here. This is a sample Text.</a:t>
            </a:r>
            <a:endParaRPr lang="en-US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84" name="SlideModel shp268">
            <a:extLst>
              <a:ext uri="{FF2B5EF4-FFF2-40B4-BE49-F238E27FC236}">
                <a16:creationId xmlns:a16="http://schemas.microsoft.com/office/drawing/2014/main" id="{7E2F9813-2E02-2E4C-B593-FD5A67FA534E}"/>
              </a:ext>
            </a:extLst>
          </p:cNvPr>
          <p:cNvSpPr txBox="1"/>
          <p:nvPr/>
        </p:nvSpPr>
        <p:spPr>
          <a:xfrm flipH="1">
            <a:off x="14553925" y="30276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6.</a:t>
            </a:r>
          </a:p>
        </p:txBody>
      </p:sp>
      <p:sp>
        <p:nvSpPr>
          <p:cNvPr id="189" name="SlideModel shp269">
            <a:extLst>
              <a:ext uri="{FF2B5EF4-FFF2-40B4-BE49-F238E27FC236}">
                <a16:creationId xmlns:a16="http://schemas.microsoft.com/office/drawing/2014/main" id="{B9F9D415-2DC5-5945-AF38-2D9DF65EF147}"/>
              </a:ext>
            </a:extLst>
          </p:cNvPr>
          <p:cNvSpPr txBox="1"/>
          <p:nvPr/>
        </p:nvSpPr>
        <p:spPr>
          <a:xfrm flipH="1">
            <a:off x="14017350" y="51739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7.</a:t>
            </a:r>
          </a:p>
        </p:txBody>
      </p:sp>
      <p:sp>
        <p:nvSpPr>
          <p:cNvPr id="194" name="SlideModel shp270">
            <a:extLst>
              <a:ext uri="{FF2B5EF4-FFF2-40B4-BE49-F238E27FC236}">
                <a16:creationId xmlns:a16="http://schemas.microsoft.com/office/drawing/2014/main" id="{935FD693-A914-E54D-847A-C963C4C5EA41}"/>
              </a:ext>
            </a:extLst>
          </p:cNvPr>
          <p:cNvSpPr txBox="1"/>
          <p:nvPr/>
        </p:nvSpPr>
        <p:spPr>
          <a:xfrm flipH="1">
            <a:off x="13480775" y="7320201"/>
            <a:ext cx="95410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8.</a:t>
            </a:r>
          </a:p>
        </p:txBody>
      </p:sp>
      <p:sp>
        <p:nvSpPr>
          <p:cNvPr id="199" name="SlideModel shp271">
            <a:extLst>
              <a:ext uri="{FF2B5EF4-FFF2-40B4-BE49-F238E27FC236}">
                <a16:creationId xmlns:a16="http://schemas.microsoft.com/office/drawing/2014/main" id="{938A6320-7EC3-254A-8E54-E815586D11D4}"/>
              </a:ext>
            </a:extLst>
          </p:cNvPr>
          <p:cNvSpPr txBox="1"/>
          <p:nvPr/>
        </p:nvSpPr>
        <p:spPr>
          <a:xfrm flipH="1">
            <a:off x="12944200" y="9466501"/>
            <a:ext cx="95410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9.</a:t>
            </a:r>
          </a:p>
        </p:txBody>
      </p:sp>
      <p:sp>
        <p:nvSpPr>
          <p:cNvPr id="204" name="SlideModel shp272">
            <a:extLst>
              <a:ext uri="{FF2B5EF4-FFF2-40B4-BE49-F238E27FC236}">
                <a16:creationId xmlns:a16="http://schemas.microsoft.com/office/drawing/2014/main" id="{EE2E1C06-A61E-3740-8439-216F21C5597E}"/>
              </a:ext>
            </a:extLst>
          </p:cNvPr>
          <p:cNvSpPr txBox="1"/>
          <p:nvPr/>
        </p:nvSpPr>
        <p:spPr>
          <a:xfrm flipH="1">
            <a:off x="12151146" y="11612801"/>
            <a:ext cx="1467068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10.</a:t>
            </a:r>
          </a:p>
        </p:txBody>
      </p:sp>
      <p:sp>
        <p:nvSpPr>
          <p:cNvPr id="9" name="SlideModel shp273">
            <a:extLst>
              <a:ext uri="{FF2B5EF4-FFF2-40B4-BE49-F238E27FC236}">
                <a16:creationId xmlns:a16="http://schemas.microsoft.com/office/drawing/2014/main" id="{D866FF25-24ED-45BE-B3A2-D7BBE4F1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Steps Agenda Slide PowerPoint Templates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99004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12701" y="-14647"/>
            <a:ext cx="24345924" cy="137217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6608">
              <a:defRPr/>
            </a:pPr>
            <a:endParaRPr lang="es-UY" sz="4788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14927750" y="9298292"/>
            <a:ext cx="5670774" cy="121729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6608">
              <a:defRPr/>
            </a:pPr>
            <a:r>
              <a:rPr lang="en-US" sz="4788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4788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20943646" y="8068112"/>
            <a:ext cx="3683590" cy="14835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82592" tIns="91296" rIns="182592" bIns="91296" numCol="1" anchor="t" anchorCtr="0" compatLnSpc="1">
            <a:prstTxWarp prst="textNoShape">
              <a:avLst/>
            </a:prstTxWarp>
          </a:bodyPr>
          <a:lstStyle/>
          <a:p>
            <a:pPr defTabSz="1826608">
              <a:defRPr/>
            </a:pPr>
            <a:endParaRPr lang="en-US" sz="4788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13772403" y="6724736"/>
            <a:ext cx="829974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826608">
              <a:defRPr/>
            </a:pPr>
            <a:r>
              <a:rPr lang="en-US" sz="3200" dirty="0">
                <a:solidFill>
                  <a:prstClr val="white"/>
                </a:solidFill>
              </a:rPr>
              <a:t>Apply this coupon code during sign up</a:t>
            </a:r>
            <a:endParaRPr lang="es-UY" sz="32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1671780" y="1425234"/>
            <a:ext cx="8635586" cy="7146496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592" tIns="91296" rIns="182592" bIns="91296" numCol="1" anchor="t" anchorCtr="0" compatLnSpc="1">
              <a:prstTxWarp prst="textNoShape">
                <a:avLst/>
              </a:prstTxWarp>
            </a:bodyPr>
            <a:lstStyle/>
            <a:p>
              <a:pPr algn="ctr" defTabSz="1826608">
                <a:defRPr/>
              </a:pPr>
              <a:endParaRPr lang="en-US" sz="2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15232871" y="10681854"/>
            <a:ext cx="5090432" cy="607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6608">
              <a:defRPr/>
            </a:pPr>
            <a:r>
              <a:rPr lang="en-US" sz="3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1085798" y="9698869"/>
            <a:ext cx="9428822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9216" indent="-339216" defTabSz="1826608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339216" indent="-339216" defTabSz="1826608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339216" indent="-339216" defTabSz="1826608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1085802" y="8935322"/>
            <a:ext cx="11815142" cy="644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6608">
              <a:defRPr/>
            </a:pPr>
            <a:r>
              <a:rPr lang="en-US" sz="359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" y="12239603"/>
            <a:ext cx="24345924" cy="1349738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12339866" y="3687131"/>
            <a:ext cx="11164834" cy="2733598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826060">
              <a:defRPr/>
            </a:pPr>
            <a:endParaRPr lang="es-UY" sz="4788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857" y="1530957"/>
            <a:ext cx="5574972" cy="105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14302815" y="4012049"/>
            <a:ext cx="7238948" cy="156780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826060">
              <a:defRPr/>
            </a:pPr>
            <a:r>
              <a:rPr lang="en-US" sz="3200" kern="0" dirty="0">
                <a:solidFill>
                  <a:prstClr val="white"/>
                </a:solidFill>
              </a:rPr>
              <a:t>Coupon Code:</a:t>
            </a:r>
          </a:p>
          <a:p>
            <a:pPr defTabSz="1826060">
              <a:defRPr/>
            </a:pPr>
            <a:r>
              <a:rPr lang="en-US" sz="6388" b="1" kern="0" dirty="0">
                <a:solidFill>
                  <a:prstClr val="white"/>
                </a:solidFill>
              </a:rPr>
              <a:t>FREEBUNDLE15</a:t>
            </a:r>
            <a:endParaRPr lang="es-UY" sz="4788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12900940" y="2748750"/>
            <a:ext cx="1004269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826060">
              <a:defRPr/>
            </a:pPr>
            <a:r>
              <a:rPr lang="en-US" sz="3200" kern="0" dirty="0">
                <a:solidFill>
                  <a:prstClr val="white"/>
                </a:solidFill>
              </a:rPr>
              <a:t>Get </a:t>
            </a:r>
            <a:r>
              <a:rPr lang="en-US" sz="3200" b="1" kern="0" dirty="0">
                <a:solidFill>
                  <a:prstClr val="white"/>
                </a:solidFill>
              </a:rPr>
              <a:t>15% discount</a:t>
            </a:r>
            <a:r>
              <a:rPr lang="en-US" sz="3200" kern="0" dirty="0">
                <a:solidFill>
                  <a:prstClr val="white"/>
                </a:solidFill>
              </a:rPr>
              <a:t> from regular price</a:t>
            </a:r>
            <a:endParaRPr lang="es-UY" sz="32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2059532" y="1756277"/>
            <a:ext cx="7880686" cy="4619930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82640" tIns="91320" rIns="182640" bIns="91320" numCol="1" anchor="t" anchorCtr="0" compatLnSpc="1">
            <a:prstTxWarp prst="textNoShape">
              <a:avLst/>
            </a:prstTxWarp>
          </a:bodyPr>
          <a:lstStyle/>
          <a:p>
            <a:pPr defTabSz="1826608">
              <a:defRPr/>
            </a:pPr>
            <a:endParaRPr lang="en-US" sz="22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53934" y="2106333"/>
            <a:ext cx="7587889" cy="4033468"/>
            <a:chOff x="2253934" y="2817341"/>
            <a:chExt cx="19869783" cy="10136659"/>
          </a:xfrm>
        </p:grpSpPr>
        <p:sp>
          <p:nvSpPr>
            <p:cNvPr id="108" name="SlideModel shp39">
              <a:extLst>
                <a:ext uri="{FF2B5EF4-FFF2-40B4-BE49-F238E27FC236}">
                  <a16:creationId xmlns:a16="http://schemas.microsoft.com/office/drawing/2014/main" id="{BA71B04D-C0E9-884F-BA2E-4FC498DF92FB}"/>
                </a:ext>
              </a:extLst>
            </p:cNvPr>
            <p:cNvSpPr/>
            <p:nvPr/>
          </p:nvSpPr>
          <p:spPr>
            <a:xfrm flipH="1">
              <a:off x="4881984" y="2817341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1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1" y="1495168"/>
                  </a:lnTo>
                  <a:close/>
                </a:path>
              </a:pathLst>
            </a:custGeom>
            <a:solidFill>
              <a:srgbClr val="8DC63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SlideModel shp40">
              <a:extLst>
                <a:ext uri="{FF2B5EF4-FFF2-40B4-BE49-F238E27FC236}">
                  <a16:creationId xmlns:a16="http://schemas.microsoft.com/office/drawing/2014/main" id="{E45B1086-6CB7-504B-954F-E5D14289A7DD}"/>
                </a:ext>
              </a:extLst>
            </p:cNvPr>
            <p:cNvSpPr/>
            <p:nvPr/>
          </p:nvSpPr>
          <p:spPr>
            <a:xfrm flipH="1">
              <a:off x="4356374" y="4545639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1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1" y="1495168"/>
                  </a:lnTo>
                  <a:close/>
                </a:path>
              </a:pathLst>
            </a:custGeom>
            <a:solidFill>
              <a:srgbClr val="565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SlideModel shp41">
              <a:extLst>
                <a:ext uri="{FF2B5EF4-FFF2-40B4-BE49-F238E27FC236}">
                  <a16:creationId xmlns:a16="http://schemas.microsoft.com/office/drawing/2014/main" id="{903F9220-079B-5C4C-95B4-AD33BA460B64}"/>
                </a:ext>
              </a:extLst>
            </p:cNvPr>
            <p:cNvSpPr/>
            <p:nvPr/>
          </p:nvSpPr>
          <p:spPr>
            <a:xfrm flipH="1">
              <a:off x="3830764" y="6273937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0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0" y="1495168"/>
                  </a:lnTo>
                  <a:close/>
                </a:path>
              </a:pathLst>
            </a:custGeom>
            <a:solidFill>
              <a:srgbClr val="E35A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SlideModel shp42">
              <a:extLst>
                <a:ext uri="{FF2B5EF4-FFF2-40B4-BE49-F238E27FC236}">
                  <a16:creationId xmlns:a16="http://schemas.microsoft.com/office/drawing/2014/main" id="{FA66E378-CD6A-0948-B1D4-63D473C9A24B}"/>
                </a:ext>
              </a:extLst>
            </p:cNvPr>
            <p:cNvSpPr/>
            <p:nvPr/>
          </p:nvSpPr>
          <p:spPr>
            <a:xfrm flipH="1">
              <a:off x="3305154" y="8002235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0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0" y="1495168"/>
                  </a:lnTo>
                  <a:close/>
                </a:path>
              </a:pathLst>
            </a:custGeom>
            <a:solidFill>
              <a:srgbClr val="ECB44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SlideModel shp43">
              <a:extLst>
                <a:ext uri="{FF2B5EF4-FFF2-40B4-BE49-F238E27FC236}">
                  <a16:creationId xmlns:a16="http://schemas.microsoft.com/office/drawing/2014/main" id="{FEFEDC5D-F461-E540-8755-A6D75893B7A3}"/>
                </a:ext>
              </a:extLst>
            </p:cNvPr>
            <p:cNvSpPr/>
            <p:nvPr/>
          </p:nvSpPr>
          <p:spPr>
            <a:xfrm flipH="1">
              <a:off x="2779544" y="9730533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0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0" y="1495168"/>
                  </a:lnTo>
                  <a:close/>
                </a:path>
              </a:pathLst>
            </a:custGeom>
            <a:solidFill>
              <a:srgbClr val="5FB7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SlideModel shp44">
              <a:extLst>
                <a:ext uri="{FF2B5EF4-FFF2-40B4-BE49-F238E27FC236}">
                  <a16:creationId xmlns:a16="http://schemas.microsoft.com/office/drawing/2014/main" id="{5F12FC2D-8A19-784C-8381-367769E2C812}"/>
                </a:ext>
              </a:extLst>
            </p:cNvPr>
            <p:cNvSpPr/>
            <p:nvPr/>
          </p:nvSpPr>
          <p:spPr>
            <a:xfrm flipH="1">
              <a:off x="2253934" y="11458832"/>
              <a:ext cx="17241733" cy="1495168"/>
            </a:xfrm>
            <a:custGeom>
              <a:avLst/>
              <a:gdLst>
                <a:gd name="connsiteX0" fmla="*/ 0 w 17241733"/>
                <a:gd name="connsiteY0" fmla="*/ 0 h 1495168"/>
                <a:gd name="connsiteX1" fmla="*/ 16787023 w 17241733"/>
                <a:gd name="connsiteY1" fmla="*/ 0 h 1495168"/>
                <a:gd name="connsiteX2" fmla="*/ 17241733 w 17241733"/>
                <a:gd name="connsiteY2" fmla="*/ 1495168 h 1495168"/>
                <a:gd name="connsiteX3" fmla="*/ 454711 w 17241733"/>
                <a:gd name="connsiteY3" fmla="*/ 1495168 h 14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41733" h="1495168">
                  <a:moveTo>
                    <a:pt x="0" y="0"/>
                  </a:moveTo>
                  <a:lnTo>
                    <a:pt x="16787023" y="0"/>
                  </a:lnTo>
                  <a:lnTo>
                    <a:pt x="17241733" y="1495168"/>
                  </a:lnTo>
                  <a:lnTo>
                    <a:pt x="454711" y="1495168"/>
                  </a:lnTo>
                  <a:close/>
                </a:path>
              </a:pathLst>
            </a:custGeom>
            <a:solidFill>
              <a:srgbClr val="3081A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SlideModel shp45">
              <a:extLst>
                <a:ext uri="{FF2B5EF4-FFF2-40B4-BE49-F238E27FC236}">
                  <a16:creationId xmlns:a16="http://schemas.microsoft.com/office/drawing/2014/main" id="{3FEAF8F2-BF47-6940-BCE4-FBF88F873C8E}"/>
                </a:ext>
              </a:extLst>
            </p:cNvPr>
            <p:cNvSpPr/>
            <p:nvPr/>
          </p:nvSpPr>
          <p:spPr>
            <a:xfrm>
              <a:off x="21454837" y="2817341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8DC63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SlideModel shp46">
              <a:extLst>
                <a:ext uri="{FF2B5EF4-FFF2-40B4-BE49-F238E27FC236}">
                  <a16:creationId xmlns:a16="http://schemas.microsoft.com/office/drawing/2014/main" id="{DC53ADDE-229C-5E4A-BF85-96F9F476F56C}"/>
                </a:ext>
              </a:extLst>
            </p:cNvPr>
            <p:cNvSpPr/>
            <p:nvPr/>
          </p:nvSpPr>
          <p:spPr>
            <a:xfrm>
              <a:off x="20929227" y="4545639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56565A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SlideModel shp47">
              <a:extLst>
                <a:ext uri="{FF2B5EF4-FFF2-40B4-BE49-F238E27FC236}">
                  <a16:creationId xmlns:a16="http://schemas.microsoft.com/office/drawing/2014/main" id="{0F1AA4CA-DB89-444F-BDE8-3E047703B57C}"/>
                </a:ext>
              </a:extLst>
            </p:cNvPr>
            <p:cNvSpPr/>
            <p:nvPr/>
          </p:nvSpPr>
          <p:spPr>
            <a:xfrm>
              <a:off x="20403617" y="6276703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E35A35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SlideModel shp48">
              <a:extLst>
                <a:ext uri="{FF2B5EF4-FFF2-40B4-BE49-F238E27FC236}">
                  <a16:creationId xmlns:a16="http://schemas.microsoft.com/office/drawing/2014/main" id="{FB378DDF-AD72-5543-AC55-AA663F0D7D77}"/>
                </a:ext>
              </a:extLst>
            </p:cNvPr>
            <p:cNvSpPr/>
            <p:nvPr/>
          </p:nvSpPr>
          <p:spPr>
            <a:xfrm>
              <a:off x="19878007" y="8002235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ECB448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SlideModel shp49">
              <a:extLst>
                <a:ext uri="{FF2B5EF4-FFF2-40B4-BE49-F238E27FC236}">
                  <a16:creationId xmlns:a16="http://schemas.microsoft.com/office/drawing/2014/main" id="{5C2F17EE-8538-EA44-BA60-16891DA3B778}"/>
                </a:ext>
              </a:extLst>
            </p:cNvPr>
            <p:cNvSpPr/>
            <p:nvPr/>
          </p:nvSpPr>
          <p:spPr>
            <a:xfrm>
              <a:off x="19352397" y="9730533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5FB7A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SlideModel shp50">
              <a:extLst>
                <a:ext uri="{FF2B5EF4-FFF2-40B4-BE49-F238E27FC236}">
                  <a16:creationId xmlns:a16="http://schemas.microsoft.com/office/drawing/2014/main" id="{EABD69A2-25D3-EA4E-9512-52BDFFA4DB3D}"/>
                </a:ext>
              </a:extLst>
            </p:cNvPr>
            <p:cNvSpPr/>
            <p:nvPr/>
          </p:nvSpPr>
          <p:spPr>
            <a:xfrm>
              <a:off x="18826787" y="11458832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3081AC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SlideModel shp51">
              <a:extLst>
                <a:ext uri="{FF2B5EF4-FFF2-40B4-BE49-F238E27FC236}">
                  <a16:creationId xmlns:a16="http://schemas.microsoft.com/office/drawing/2014/main" id="{3F4D0A6F-3416-C34C-AE03-B31C2DE2DF83}"/>
                </a:ext>
              </a:extLst>
            </p:cNvPr>
            <p:cNvSpPr/>
            <p:nvPr/>
          </p:nvSpPr>
          <p:spPr>
            <a:xfrm>
              <a:off x="4881985" y="2817341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8DC63F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SlideModel shp52">
              <a:extLst>
                <a:ext uri="{FF2B5EF4-FFF2-40B4-BE49-F238E27FC236}">
                  <a16:creationId xmlns:a16="http://schemas.microsoft.com/office/drawing/2014/main" id="{45174AFC-D2A7-1E41-8109-57096A5933E7}"/>
                </a:ext>
              </a:extLst>
            </p:cNvPr>
            <p:cNvSpPr/>
            <p:nvPr/>
          </p:nvSpPr>
          <p:spPr>
            <a:xfrm>
              <a:off x="4356375" y="4545639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56565A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SlideModel shp53">
              <a:extLst>
                <a:ext uri="{FF2B5EF4-FFF2-40B4-BE49-F238E27FC236}">
                  <a16:creationId xmlns:a16="http://schemas.microsoft.com/office/drawing/2014/main" id="{AB2BD387-23DF-1741-AA72-EF29EF550292}"/>
                </a:ext>
              </a:extLst>
            </p:cNvPr>
            <p:cNvSpPr/>
            <p:nvPr/>
          </p:nvSpPr>
          <p:spPr>
            <a:xfrm>
              <a:off x="3830765" y="6276703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E35A35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SlideModel shp54">
              <a:extLst>
                <a:ext uri="{FF2B5EF4-FFF2-40B4-BE49-F238E27FC236}">
                  <a16:creationId xmlns:a16="http://schemas.microsoft.com/office/drawing/2014/main" id="{7986BA9D-8954-4944-BC9E-ACB21AC4610C}"/>
                </a:ext>
              </a:extLst>
            </p:cNvPr>
            <p:cNvSpPr/>
            <p:nvPr/>
          </p:nvSpPr>
          <p:spPr>
            <a:xfrm>
              <a:off x="3305155" y="8002235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ECB448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SlideModel shp55">
              <a:extLst>
                <a:ext uri="{FF2B5EF4-FFF2-40B4-BE49-F238E27FC236}">
                  <a16:creationId xmlns:a16="http://schemas.microsoft.com/office/drawing/2014/main" id="{196240F3-DED3-564A-9331-0BA09459AE43}"/>
                </a:ext>
              </a:extLst>
            </p:cNvPr>
            <p:cNvSpPr/>
            <p:nvPr/>
          </p:nvSpPr>
          <p:spPr>
            <a:xfrm>
              <a:off x="2779545" y="9730533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5FB7A2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SlideModel shp56">
              <a:extLst>
                <a:ext uri="{FF2B5EF4-FFF2-40B4-BE49-F238E27FC236}">
                  <a16:creationId xmlns:a16="http://schemas.microsoft.com/office/drawing/2014/main" id="{02B14E21-7BF0-C441-AFFE-3A7C6F281783}"/>
                </a:ext>
              </a:extLst>
            </p:cNvPr>
            <p:cNvSpPr/>
            <p:nvPr/>
          </p:nvSpPr>
          <p:spPr>
            <a:xfrm>
              <a:off x="2253935" y="11458832"/>
              <a:ext cx="668880" cy="1495168"/>
            </a:xfrm>
            <a:prstGeom prst="parallelogram">
              <a:avLst>
                <a:gd name="adj" fmla="val 66996"/>
              </a:avLst>
            </a:prstGeom>
            <a:solidFill>
              <a:srgbClr val="3081AC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SlideModel shp57">
              <a:extLst>
                <a:ext uri="{FF2B5EF4-FFF2-40B4-BE49-F238E27FC236}">
                  <a16:creationId xmlns:a16="http://schemas.microsoft.com/office/drawing/2014/main" id="{0F9E31A3-E0D8-2A46-8532-3307A3E71066}"/>
                </a:ext>
              </a:extLst>
            </p:cNvPr>
            <p:cNvSpPr txBox="1"/>
            <p:nvPr/>
          </p:nvSpPr>
          <p:spPr>
            <a:xfrm flipH="1">
              <a:off x="11305912" y="3272537"/>
              <a:ext cx="7281160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1</a:t>
              </a:r>
            </a:p>
          </p:txBody>
        </p:sp>
        <p:sp>
          <p:nvSpPr>
            <p:cNvPr id="127" name="SlideModel shp58">
              <a:extLst>
                <a:ext uri="{FF2B5EF4-FFF2-40B4-BE49-F238E27FC236}">
                  <a16:creationId xmlns:a16="http://schemas.microsoft.com/office/drawing/2014/main" id="{AFBE3816-88BA-1B42-8478-AC7DBC961F4E}"/>
                </a:ext>
              </a:extLst>
            </p:cNvPr>
            <p:cNvSpPr txBox="1"/>
            <p:nvPr/>
          </p:nvSpPr>
          <p:spPr>
            <a:xfrm flipH="1">
              <a:off x="14055937" y="11914028"/>
              <a:ext cx="190308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6</a:t>
              </a:r>
            </a:p>
          </p:txBody>
        </p:sp>
        <p:sp>
          <p:nvSpPr>
            <p:cNvPr id="128" name="SlideModel shp59">
              <a:extLst>
                <a:ext uri="{FF2B5EF4-FFF2-40B4-BE49-F238E27FC236}">
                  <a16:creationId xmlns:a16="http://schemas.microsoft.com/office/drawing/2014/main" id="{DC2E7346-84DB-494A-9ACF-AB947D5155F5}"/>
                </a:ext>
              </a:extLst>
            </p:cNvPr>
            <p:cNvSpPr txBox="1"/>
            <p:nvPr/>
          </p:nvSpPr>
          <p:spPr>
            <a:xfrm flipH="1">
              <a:off x="10860977" y="10185729"/>
              <a:ext cx="562365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5</a:t>
              </a:r>
            </a:p>
          </p:txBody>
        </p:sp>
        <p:sp>
          <p:nvSpPr>
            <p:cNvPr id="129" name="SlideModel shp60">
              <a:extLst>
                <a:ext uri="{FF2B5EF4-FFF2-40B4-BE49-F238E27FC236}">
                  <a16:creationId xmlns:a16="http://schemas.microsoft.com/office/drawing/2014/main" id="{ADCC0CB6-AD67-8245-9247-2893DF6D5208}"/>
                </a:ext>
              </a:extLst>
            </p:cNvPr>
            <p:cNvSpPr txBox="1"/>
            <p:nvPr/>
          </p:nvSpPr>
          <p:spPr>
            <a:xfrm flipH="1">
              <a:off x="13084167" y="8457431"/>
              <a:ext cx="3926075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4</a:t>
              </a:r>
            </a:p>
          </p:txBody>
        </p:sp>
        <p:sp>
          <p:nvSpPr>
            <p:cNvPr id="147" name="SlideModel shp61">
              <a:extLst>
                <a:ext uri="{FF2B5EF4-FFF2-40B4-BE49-F238E27FC236}">
                  <a16:creationId xmlns:a16="http://schemas.microsoft.com/office/drawing/2014/main" id="{D51E42E4-1180-B447-87C8-9A6AB759E595}"/>
                </a:ext>
              </a:extLst>
            </p:cNvPr>
            <p:cNvSpPr txBox="1"/>
            <p:nvPr/>
          </p:nvSpPr>
          <p:spPr>
            <a:xfrm flipH="1">
              <a:off x="15522159" y="6729133"/>
              <a:ext cx="2013693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3</a:t>
              </a:r>
            </a:p>
          </p:txBody>
        </p:sp>
        <p:sp>
          <p:nvSpPr>
            <p:cNvPr id="148" name="SlideModel shp62">
              <a:extLst>
                <a:ext uri="{FF2B5EF4-FFF2-40B4-BE49-F238E27FC236}">
                  <a16:creationId xmlns:a16="http://schemas.microsoft.com/office/drawing/2014/main" id="{E049CCE1-CBFA-CB43-973E-3BC10AACBA54}"/>
                </a:ext>
              </a:extLst>
            </p:cNvPr>
            <p:cNvSpPr txBox="1"/>
            <p:nvPr/>
          </p:nvSpPr>
          <p:spPr>
            <a:xfrm flipH="1">
              <a:off x="13983101" y="5000835"/>
              <a:ext cx="4078361" cy="58477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r"/>
              <a:r>
                <a:rPr lang="en-US" sz="14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AGENDA ITEM 2</a:t>
              </a:r>
            </a:p>
          </p:txBody>
        </p:sp>
        <p:sp>
          <p:nvSpPr>
            <p:cNvPr id="149" name="SlideModel shp63">
              <a:extLst>
                <a:ext uri="{FF2B5EF4-FFF2-40B4-BE49-F238E27FC236}">
                  <a16:creationId xmlns:a16="http://schemas.microsoft.com/office/drawing/2014/main" id="{FF7BAA39-DF99-F340-B398-AF42351E61A1}"/>
                </a:ext>
              </a:extLst>
            </p:cNvPr>
            <p:cNvSpPr txBox="1"/>
            <p:nvPr/>
          </p:nvSpPr>
          <p:spPr>
            <a:xfrm flipH="1">
              <a:off x="5101393" y="2907457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150" name="SlideModel shp64">
              <a:extLst>
                <a:ext uri="{FF2B5EF4-FFF2-40B4-BE49-F238E27FC236}">
                  <a16:creationId xmlns:a16="http://schemas.microsoft.com/office/drawing/2014/main" id="{C1F848EB-3979-0242-9642-684FEEDC29F8}"/>
                </a:ext>
              </a:extLst>
            </p:cNvPr>
            <p:cNvSpPr txBox="1"/>
            <p:nvPr/>
          </p:nvSpPr>
          <p:spPr>
            <a:xfrm flipH="1">
              <a:off x="4726855" y="4635754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151" name="SlideModel shp65">
              <a:extLst>
                <a:ext uri="{FF2B5EF4-FFF2-40B4-BE49-F238E27FC236}">
                  <a16:creationId xmlns:a16="http://schemas.microsoft.com/office/drawing/2014/main" id="{763EB678-5EE0-8941-AF03-F10A19DFD0D6}"/>
                </a:ext>
              </a:extLst>
            </p:cNvPr>
            <p:cNvSpPr txBox="1"/>
            <p:nvPr/>
          </p:nvSpPr>
          <p:spPr>
            <a:xfrm flipH="1">
              <a:off x="4227283" y="6364054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152" name="SlideModel shp66">
              <a:extLst>
                <a:ext uri="{FF2B5EF4-FFF2-40B4-BE49-F238E27FC236}">
                  <a16:creationId xmlns:a16="http://schemas.microsoft.com/office/drawing/2014/main" id="{7AD742E0-DC32-2A47-A286-E46248F564A1}"/>
                </a:ext>
              </a:extLst>
            </p:cNvPr>
            <p:cNvSpPr txBox="1"/>
            <p:nvPr/>
          </p:nvSpPr>
          <p:spPr>
            <a:xfrm flipH="1">
              <a:off x="3758170" y="8092352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153" name="SlideModel shp67">
              <a:extLst>
                <a:ext uri="{FF2B5EF4-FFF2-40B4-BE49-F238E27FC236}">
                  <a16:creationId xmlns:a16="http://schemas.microsoft.com/office/drawing/2014/main" id="{511AF586-9FD7-3F49-99D3-3B5DE967E714}"/>
                </a:ext>
              </a:extLst>
            </p:cNvPr>
            <p:cNvSpPr txBox="1"/>
            <p:nvPr/>
          </p:nvSpPr>
          <p:spPr>
            <a:xfrm flipH="1">
              <a:off x="3212110" y="9820649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05</a:t>
              </a:r>
            </a:p>
          </p:txBody>
        </p:sp>
        <p:sp>
          <p:nvSpPr>
            <p:cNvPr id="154" name="SlideModel shp68">
              <a:extLst>
                <a:ext uri="{FF2B5EF4-FFF2-40B4-BE49-F238E27FC236}">
                  <a16:creationId xmlns:a16="http://schemas.microsoft.com/office/drawing/2014/main" id="{DCCB3629-A7C9-4348-BA34-57628EDD8B40}"/>
                </a:ext>
              </a:extLst>
            </p:cNvPr>
            <p:cNvSpPr txBox="1"/>
            <p:nvPr/>
          </p:nvSpPr>
          <p:spPr>
            <a:xfrm flipH="1">
              <a:off x="2677270" y="11548949"/>
              <a:ext cx="1734470" cy="1314924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FFFFFF"/>
                  </a:solidFill>
                  <a:latin typeface="Arial Black" panose="020B0A04020102020204" pitchFamily="34" charset="0"/>
                  <a:ea typeface="League Spartan" charset="0"/>
                  <a:cs typeface="Poppins" pitchFamily="2" charset="77"/>
                </a:rPr>
                <a:t>06</a:t>
              </a:r>
            </a:p>
          </p:txBody>
        </p:sp>
        <p:grpSp>
          <p:nvGrpSpPr>
            <p:cNvPr id="155" name="SlideModel shp70" descr="Alarm clock outline">
              <a:extLst>
                <a:ext uri="{FF2B5EF4-FFF2-40B4-BE49-F238E27FC236}">
                  <a16:creationId xmlns:a16="http://schemas.microsoft.com/office/drawing/2014/main" id="{232240F9-5C81-4774-85EF-99DC9E6B9699}"/>
                </a:ext>
              </a:extLst>
            </p:cNvPr>
            <p:cNvGrpSpPr/>
            <p:nvPr/>
          </p:nvGrpSpPr>
          <p:grpSpPr>
            <a:xfrm>
              <a:off x="16875578" y="11621102"/>
              <a:ext cx="1130545" cy="1131029"/>
              <a:chOff x="11187036" y="5857340"/>
              <a:chExt cx="2002829" cy="2003687"/>
            </a:xfrm>
            <a:solidFill>
              <a:srgbClr val="FFFFFF"/>
            </a:solidFill>
          </p:grpSpPr>
          <p:sp>
            <p:nvSpPr>
              <p:cNvPr id="156" name="SliModel Group shp71">
                <a:extLst>
                  <a:ext uri="{FF2B5EF4-FFF2-40B4-BE49-F238E27FC236}">
                    <a16:creationId xmlns:a16="http://schemas.microsoft.com/office/drawing/2014/main" id="{6B3E1C24-4143-4BE2-9B7B-4859F27A696A}"/>
                  </a:ext>
                </a:extLst>
              </p:cNvPr>
              <p:cNvSpPr/>
              <p:nvPr/>
            </p:nvSpPr>
            <p:spPr>
              <a:xfrm>
                <a:off x="11680276" y="6455214"/>
                <a:ext cx="537216" cy="538083"/>
              </a:xfrm>
              <a:custGeom>
                <a:avLst/>
                <a:gdLst>
                  <a:gd name="connsiteX0" fmla="*/ 507323 w 537216"/>
                  <a:gd name="connsiteY0" fmla="*/ 0 h 538083"/>
                  <a:gd name="connsiteX1" fmla="*/ 477430 w 537216"/>
                  <a:gd name="connsiteY1" fmla="*/ 29894 h 538083"/>
                  <a:gd name="connsiteX2" fmla="*/ 477430 w 537216"/>
                  <a:gd name="connsiteY2" fmla="*/ 478297 h 538083"/>
                  <a:gd name="connsiteX3" fmla="*/ 29894 w 537216"/>
                  <a:gd name="connsiteY3" fmla="*/ 478297 h 538083"/>
                  <a:gd name="connsiteX4" fmla="*/ 0 w 537216"/>
                  <a:gd name="connsiteY4" fmla="*/ 508190 h 538083"/>
                  <a:gd name="connsiteX5" fmla="*/ 29894 w 537216"/>
                  <a:gd name="connsiteY5" fmla="*/ 538084 h 538083"/>
                  <a:gd name="connsiteX6" fmla="*/ 507323 w 537216"/>
                  <a:gd name="connsiteY6" fmla="*/ 538084 h 538083"/>
                  <a:gd name="connsiteX7" fmla="*/ 537217 w 537216"/>
                  <a:gd name="connsiteY7" fmla="*/ 508190 h 538083"/>
                  <a:gd name="connsiteX8" fmla="*/ 537217 w 537216"/>
                  <a:gd name="connsiteY8" fmla="*/ 29894 h 538083"/>
                  <a:gd name="connsiteX9" fmla="*/ 507323 w 537216"/>
                  <a:gd name="connsiteY9" fmla="*/ 0 h 538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7216" h="538083">
                    <a:moveTo>
                      <a:pt x="507323" y="0"/>
                    </a:moveTo>
                    <a:cubicBezTo>
                      <a:pt x="490813" y="0"/>
                      <a:pt x="477430" y="13383"/>
                      <a:pt x="477430" y="29894"/>
                    </a:cubicBezTo>
                    <a:lnTo>
                      <a:pt x="477430" y="478297"/>
                    </a:lnTo>
                    <a:lnTo>
                      <a:pt x="29894" y="478297"/>
                    </a:lnTo>
                    <a:cubicBezTo>
                      <a:pt x="13383" y="478297"/>
                      <a:pt x="0" y="491680"/>
                      <a:pt x="0" y="508190"/>
                    </a:cubicBezTo>
                    <a:cubicBezTo>
                      <a:pt x="0" y="524700"/>
                      <a:pt x="13383" y="538084"/>
                      <a:pt x="29894" y="538084"/>
                    </a:cubicBezTo>
                    <a:lnTo>
                      <a:pt x="507323" y="538084"/>
                    </a:lnTo>
                    <a:cubicBezTo>
                      <a:pt x="523833" y="538084"/>
                      <a:pt x="537217" y="524700"/>
                      <a:pt x="537217" y="508190"/>
                    </a:cubicBezTo>
                    <a:lnTo>
                      <a:pt x="537217" y="29894"/>
                    </a:lnTo>
                    <a:cubicBezTo>
                      <a:pt x="537217" y="13383"/>
                      <a:pt x="523833" y="0"/>
                      <a:pt x="507323" y="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7" name="SliModel Group shp72">
                <a:extLst>
                  <a:ext uri="{FF2B5EF4-FFF2-40B4-BE49-F238E27FC236}">
                    <a16:creationId xmlns:a16="http://schemas.microsoft.com/office/drawing/2014/main" id="{0CD70511-40EB-4571-B3A0-B25B30584F8D}"/>
                  </a:ext>
                </a:extLst>
              </p:cNvPr>
              <p:cNvSpPr/>
              <p:nvPr/>
            </p:nvSpPr>
            <p:spPr>
              <a:xfrm>
                <a:off x="11187036" y="5857340"/>
                <a:ext cx="610183" cy="610219"/>
              </a:xfrm>
              <a:custGeom>
                <a:avLst/>
                <a:gdLst>
                  <a:gd name="connsiteX0" fmla="*/ 454737 w 610183"/>
                  <a:gd name="connsiteY0" fmla="*/ 36264 h 610219"/>
                  <a:gd name="connsiteX1" fmla="*/ 287611 w 610183"/>
                  <a:gd name="connsiteY1" fmla="*/ 33008 h 610219"/>
                  <a:gd name="connsiteX2" fmla="*/ 287333 w 610183"/>
                  <a:gd name="connsiteY2" fmla="*/ 33274 h 610219"/>
                  <a:gd name="connsiteX3" fmla="*/ 284344 w 610183"/>
                  <a:gd name="connsiteY3" fmla="*/ 36264 h 610219"/>
                  <a:gd name="connsiteX4" fmla="*/ 36228 w 610183"/>
                  <a:gd name="connsiteY4" fmla="*/ 284380 h 610219"/>
                  <a:gd name="connsiteX5" fmla="*/ 33095 w 610183"/>
                  <a:gd name="connsiteY5" fmla="*/ 451637 h 610219"/>
                  <a:gd name="connsiteX6" fmla="*/ 33238 w 610183"/>
                  <a:gd name="connsiteY6" fmla="*/ 451784 h 610219"/>
                  <a:gd name="connsiteX7" fmla="*/ 36228 w 610183"/>
                  <a:gd name="connsiteY7" fmla="*/ 454773 h 610219"/>
                  <a:gd name="connsiteX8" fmla="*/ 191674 w 610183"/>
                  <a:gd name="connsiteY8" fmla="*/ 610220 h 610219"/>
                  <a:gd name="connsiteX9" fmla="*/ 610184 w 610183"/>
                  <a:gd name="connsiteY9" fmla="*/ 191710 h 610219"/>
                  <a:gd name="connsiteX10" fmla="*/ 78527 w 610183"/>
                  <a:gd name="connsiteY10" fmla="*/ 412623 h 610219"/>
                  <a:gd name="connsiteX11" fmla="*/ 75538 w 610183"/>
                  <a:gd name="connsiteY11" fmla="*/ 409634 h 610219"/>
                  <a:gd name="connsiteX12" fmla="*/ 77152 w 610183"/>
                  <a:gd name="connsiteY12" fmla="*/ 328055 h 610219"/>
                  <a:gd name="connsiteX13" fmla="*/ 78527 w 610183"/>
                  <a:gd name="connsiteY13" fmla="*/ 326709 h 610219"/>
                  <a:gd name="connsiteX14" fmla="*/ 326643 w 610183"/>
                  <a:gd name="connsiteY14" fmla="*/ 78593 h 610219"/>
                  <a:gd name="connsiteX15" fmla="*/ 329633 w 610183"/>
                  <a:gd name="connsiteY15" fmla="*/ 75604 h 610219"/>
                  <a:gd name="connsiteX16" fmla="*/ 411122 w 610183"/>
                  <a:gd name="connsiteY16" fmla="*/ 77218 h 610219"/>
                  <a:gd name="connsiteX17" fmla="*/ 412468 w 610183"/>
                  <a:gd name="connsiteY17" fmla="*/ 78593 h 610219"/>
                  <a:gd name="connsiteX18" fmla="*/ 525675 w 610183"/>
                  <a:gd name="connsiteY18" fmla="*/ 191800 h 610219"/>
                  <a:gd name="connsiteX19" fmla="*/ 191674 w 610183"/>
                  <a:gd name="connsiteY19" fmla="*/ 525830 h 61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10183" h="610219">
                    <a:moveTo>
                      <a:pt x="454737" y="36264"/>
                    </a:moveTo>
                    <a:cubicBezTo>
                      <a:pt x="409484" y="-10786"/>
                      <a:pt x="334661" y="-12245"/>
                      <a:pt x="287611" y="33008"/>
                    </a:cubicBezTo>
                    <a:cubicBezTo>
                      <a:pt x="287519" y="33095"/>
                      <a:pt x="287426" y="33185"/>
                      <a:pt x="287333" y="33274"/>
                    </a:cubicBezTo>
                    <a:lnTo>
                      <a:pt x="284344" y="36264"/>
                    </a:lnTo>
                    <a:lnTo>
                      <a:pt x="36228" y="284380"/>
                    </a:lnTo>
                    <a:cubicBezTo>
                      <a:pt x="-10825" y="329702"/>
                      <a:pt x="-12227" y="404585"/>
                      <a:pt x="33095" y="451637"/>
                    </a:cubicBezTo>
                    <a:cubicBezTo>
                      <a:pt x="33143" y="451685"/>
                      <a:pt x="33190" y="451736"/>
                      <a:pt x="33238" y="451784"/>
                    </a:cubicBezTo>
                    <a:lnTo>
                      <a:pt x="36228" y="454773"/>
                    </a:lnTo>
                    <a:lnTo>
                      <a:pt x="191674" y="610220"/>
                    </a:lnTo>
                    <a:lnTo>
                      <a:pt x="610184" y="191710"/>
                    </a:lnTo>
                    <a:close/>
                    <a:moveTo>
                      <a:pt x="78527" y="412623"/>
                    </a:moveTo>
                    <a:lnTo>
                      <a:pt x="75538" y="409634"/>
                    </a:lnTo>
                    <a:cubicBezTo>
                      <a:pt x="53910" y="386484"/>
                      <a:pt x="54624" y="350331"/>
                      <a:pt x="77152" y="328055"/>
                    </a:cubicBezTo>
                    <a:cubicBezTo>
                      <a:pt x="77630" y="327606"/>
                      <a:pt x="78079" y="327188"/>
                      <a:pt x="78527" y="326709"/>
                    </a:cubicBezTo>
                    <a:lnTo>
                      <a:pt x="326643" y="78593"/>
                    </a:lnTo>
                    <a:lnTo>
                      <a:pt x="329633" y="75604"/>
                    </a:lnTo>
                    <a:cubicBezTo>
                      <a:pt x="352752" y="53988"/>
                      <a:pt x="388879" y="54702"/>
                      <a:pt x="411122" y="77218"/>
                    </a:cubicBezTo>
                    <a:lnTo>
                      <a:pt x="412468" y="78593"/>
                    </a:lnTo>
                    <a:lnTo>
                      <a:pt x="525675" y="191800"/>
                    </a:lnTo>
                    <a:lnTo>
                      <a:pt x="191674" y="525830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9" name="SliModel Group shp73">
                <a:extLst>
                  <a:ext uri="{FF2B5EF4-FFF2-40B4-BE49-F238E27FC236}">
                    <a16:creationId xmlns:a16="http://schemas.microsoft.com/office/drawing/2014/main" id="{4D8E3028-121C-4A1C-AFBD-059D33747F4B}"/>
                  </a:ext>
                </a:extLst>
              </p:cNvPr>
              <p:cNvSpPr/>
              <p:nvPr/>
            </p:nvSpPr>
            <p:spPr>
              <a:xfrm>
                <a:off x="12579683" y="5857412"/>
                <a:ext cx="610182" cy="610208"/>
              </a:xfrm>
              <a:custGeom>
                <a:avLst/>
                <a:gdLst>
                  <a:gd name="connsiteX0" fmla="*/ 573956 w 610182"/>
                  <a:gd name="connsiteY0" fmla="*/ 284368 h 610208"/>
                  <a:gd name="connsiteX1" fmla="*/ 325840 w 610182"/>
                  <a:gd name="connsiteY1" fmla="*/ 36252 h 610208"/>
                  <a:gd name="connsiteX2" fmla="*/ 322850 w 610182"/>
                  <a:gd name="connsiteY2" fmla="*/ 33263 h 610208"/>
                  <a:gd name="connsiteX3" fmla="*/ 155671 w 610182"/>
                  <a:gd name="connsiteY3" fmla="*/ 36019 h 610208"/>
                  <a:gd name="connsiteX4" fmla="*/ 155446 w 610182"/>
                  <a:gd name="connsiteY4" fmla="*/ 36252 h 610208"/>
                  <a:gd name="connsiteX5" fmla="*/ 0 w 610182"/>
                  <a:gd name="connsiteY5" fmla="*/ 191698 h 610208"/>
                  <a:gd name="connsiteX6" fmla="*/ 418509 w 610182"/>
                  <a:gd name="connsiteY6" fmla="*/ 610208 h 610208"/>
                  <a:gd name="connsiteX7" fmla="*/ 573956 w 610182"/>
                  <a:gd name="connsiteY7" fmla="*/ 454762 h 610208"/>
                  <a:gd name="connsiteX8" fmla="*/ 576945 w 610182"/>
                  <a:gd name="connsiteY8" fmla="*/ 451772 h 610208"/>
                  <a:gd name="connsiteX9" fmla="*/ 574102 w 610182"/>
                  <a:gd name="connsiteY9" fmla="*/ 284512 h 610208"/>
                  <a:gd name="connsiteX10" fmla="*/ 573956 w 610182"/>
                  <a:gd name="connsiteY10" fmla="*/ 284368 h 610208"/>
                  <a:gd name="connsiteX11" fmla="*/ 534676 w 610182"/>
                  <a:gd name="connsiteY11" fmla="*/ 409563 h 610208"/>
                  <a:gd name="connsiteX12" fmla="*/ 531687 w 610182"/>
                  <a:gd name="connsiteY12" fmla="*/ 412552 h 610208"/>
                  <a:gd name="connsiteX13" fmla="*/ 418509 w 610182"/>
                  <a:gd name="connsiteY13" fmla="*/ 525759 h 610208"/>
                  <a:gd name="connsiteX14" fmla="*/ 84449 w 610182"/>
                  <a:gd name="connsiteY14" fmla="*/ 191669 h 610208"/>
                  <a:gd name="connsiteX15" fmla="*/ 197656 w 610182"/>
                  <a:gd name="connsiteY15" fmla="*/ 78462 h 610208"/>
                  <a:gd name="connsiteX16" fmla="*/ 199001 w 610182"/>
                  <a:gd name="connsiteY16" fmla="*/ 77087 h 610208"/>
                  <a:gd name="connsiteX17" fmla="*/ 280491 w 610182"/>
                  <a:gd name="connsiteY17" fmla="*/ 75472 h 610208"/>
                  <a:gd name="connsiteX18" fmla="*/ 283480 w 610182"/>
                  <a:gd name="connsiteY18" fmla="*/ 78462 h 610208"/>
                  <a:gd name="connsiteX19" fmla="*/ 531597 w 610182"/>
                  <a:gd name="connsiteY19" fmla="*/ 326578 h 610208"/>
                  <a:gd name="connsiteX20" fmla="*/ 532972 w 610182"/>
                  <a:gd name="connsiteY20" fmla="*/ 327923 h 610208"/>
                  <a:gd name="connsiteX21" fmla="*/ 534586 w 610182"/>
                  <a:gd name="connsiteY21" fmla="*/ 409503 h 610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610182" h="610208">
                    <a:moveTo>
                      <a:pt x="573956" y="284368"/>
                    </a:moveTo>
                    <a:lnTo>
                      <a:pt x="325840" y="36252"/>
                    </a:lnTo>
                    <a:lnTo>
                      <a:pt x="322850" y="33263"/>
                    </a:lnTo>
                    <a:cubicBezTo>
                      <a:pt x="275923" y="-12143"/>
                      <a:pt x="201076" y="-10908"/>
                      <a:pt x="155671" y="36019"/>
                    </a:cubicBezTo>
                    <a:cubicBezTo>
                      <a:pt x="155596" y="36097"/>
                      <a:pt x="155521" y="36174"/>
                      <a:pt x="155446" y="36252"/>
                    </a:cubicBezTo>
                    <a:lnTo>
                      <a:pt x="0" y="191698"/>
                    </a:lnTo>
                    <a:lnTo>
                      <a:pt x="418509" y="610208"/>
                    </a:lnTo>
                    <a:lnTo>
                      <a:pt x="573956" y="454762"/>
                    </a:lnTo>
                    <a:lnTo>
                      <a:pt x="576945" y="451772"/>
                    </a:lnTo>
                    <a:cubicBezTo>
                      <a:pt x="622348" y="404801"/>
                      <a:pt x="621077" y="329914"/>
                      <a:pt x="574102" y="284512"/>
                    </a:cubicBezTo>
                    <a:cubicBezTo>
                      <a:pt x="574055" y="284464"/>
                      <a:pt x="574004" y="284416"/>
                      <a:pt x="573956" y="284368"/>
                    </a:cubicBezTo>
                    <a:close/>
                    <a:moveTo>
                      <a:pt x="534676" y="409563"/>
                    </a:moveTo>
                    <a:lnTo>
                      <a:pt x="531687" y="412552"/>
                    </a:lnTo>
                    <a:lnTo>
                      <a:pt x="418509" y="525759"/>
                    </a:lnTo>
                    <a:lnTo>
                      <a:pt x="84449" y="191669"/>
                    </a:lnTo>
                    <a:lnTo>
                      <a:pt x="197656" y="78462"/>
                    </a:lnTo>
                    <a:lnTo>
                      <a:pt x="199001" y="77087"/>
                    </a:lnTo>
                    <a:cubicBezTo>
                      <a:pt x="221245" y="54571"/>
                      <a:pt x="257371" y="53856"/>
                      <a:pt x="280491" y="75472"/>
                    </a:cubicBezTo>
                    <a:lnTo>
                      <a:pt x="283480" y="78462"/>
                    </a:lnTo>
                    <a:lnTo>
                      <a:pt x="531597" y="326578"/>
                    </a:lnTo>
                    <a:cubicBezTo>
                      <a:pt x="532045" y="327056"/>
                      <a:pt x="532494" y="327475"/>
                      <a:pt x="532972" y="327923"/>
                    </a:cubicBezTo>
                    <a:cubicBezTo>
                      <a:pt x="555500" y="350200"/>
                      <a:pt x="556214" y="386353"/>
                      <a:pt x="534586" y="409503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0" name="SliModel Group shp74">
                <a:extLst>
                  <a:ext uri="{FF2B5EF4-FFF2-40B4-BE49-F238E27FC236}">
                    <a16:creationId xmlns:a16="http://schemas.microsoft.com/office/drawing/2014/main" id="{725C59AC-9CCD-42EB-BA6D-6F60039DAD38}"/>
                  </a:ext>
                </a:extLst>
              </p:cNvPr>
              <p:cNvSpPr/>
              <p:nvPr/>
            </p:nvSpPr>
            <p:spPr>
              <a:xfrm>
                <a:off x="11411168" y="5947024"/>
                <a:ext cx="1554531" cy="1914004"/>
              </a:xfrm>
              <a:custGeom>
                <a:avLst/>
                <a:gdLst>
                  <a:gd name="connsiteX0" fmla="*/ 807192 w 1554531"/>
                  <a:gd name="connsiteY0" fmla="*/ 239896 h 1914004"/>
                  <a:gd name="connsiteX1" fmla="*/ 807192 w 1554531"/>
                  <a:gd name="connsiteY1" fmla="*/ 59787 h 1914004"/>
                  <a:gd name="connsiteX2" fmla="*/ 956660 w 1554531"/>
                  <a:gd name="connsiteY2" fmla="*/ 59787 h 1914004"/>
                  <a:gd name="connsiteX3" fmla="*/ 986553 w 1554531"/>
                  <a:gd name="connsiteY3" fmla="*/ 29894 h 1914004"/>
                  <a:gd name="connsiteX4" fmla="*/ 956660 w 1554531"/>
                  <a:gd name="connsiteY4" fmla="*/ 0 h 1914004"/>
                  <a:gd name="connsiteX5" fmla="*/ 597937 w 1554531"/>
                  <a:gd name="connsiteY5" fmla="*/ 0 h 1914004"/>
                  <a:gd name="connsiteX6" fmla="*/ 568043 w 1554531"/>
                  <a:gd name="connsiteY6" fmla="*/ 29894 h 1914004"/>
                  <a:gd name="connsiteX7" fmla="*/ 597937 w 1554531"/>
                  <a:gd name="connsiteY7" fmla="*/ 59787 h 1914004"/>
                  <a:gd name="connsiteX8" fmla="*/ 747405 w 1554531"/>
                  <a:gd name="connsiteY8" fmla="*/ 59787 h 1914004"/>
                  <a:gd name="connsiteX9" fmla="*/ 747405 w 1554531"/>
                  <a:gd name="connsiteY9" fmla="*/ 239896 h 1914004"/>
                  <a:gd name="connsiteX10" fmla="*/ 571 w 1554531"/>
                  <a:gd name="connsiteY10" fmla="*/ 1045748 h 1914004"/>
                  <a:gd name="connsiteX11" fmla="*/ 209680 w 1554531"/>
                  <a:gd name="connsiteY11" fmla="*/ 1547110 h 1914004"/>
                  <a:gd name="connsiteX12" fmla="*/ 62544 w 1554531"/>
                  <a:gd name="connsiteY12" fmla="*/ 1870917 h 1914004"/>
                  <a:gd name="connsiteX13" fmla="*/ 76187 w 1554531"/>
                  <a:gd name="connsiteY13" fmla="*/ 1910930 h 1914004"/>
                  <a:gd name="connsiteX14" fmla="*/ 116200 w 1554531"/>
                  <a:gd name="connsiteY14" fmla="*/ 1897289 h 1914004"/>
                  <a:gd name="connsiteX15" fmla="*/ 116950 w 1554531"/>
                  <a:gd name="connsiteY15" fmla="*/ 1895639 h 1914004"/>
                  <a:gd name="connsiteX16" fmla="*/ 254998 w 1554531"/>
                  <a:gd name="connsiteY16" fmla="*/ 1591951 h 1914004"/>
                  <a:gd name="connsiteX17" fmla="*/ 1299598 w 1554531"/>
                  <a:gd name="connsiteY17" fmla="*/ 1591951 h 1914004"/>
                  <a:gd name="connsiteX18" fmla="*/ 1437647 w 1554531"/>
                  <a:gd name="connsiteY18" fmla="*/ 1895639 h 1914004"/>
                  <a:gd name="connsiteX19" fmla="*/ 1476762 w 1554531"/>
                  <a:gd name="connsiteY19" fmla="*/ 1911680 h 1914004"/>
                  <a:gd name="connsiteX20" fmla="*/ 1492803 w 1554531"/>
                  <a:gd name="connsiteY20" fmla="*/ 1872567 h 1914004"/>
                  <a:gd name="connsiteX21" fmla="*/ 1492053 w 1554531"/>
                  <a:gd name="connsiteY21" fmla="*/ 1870917 h 1914004"/>
                  <a:gd name="connsiteX22" fmla="*/ 1344857 w 1554531"/>
                  <a:gd name="connsiteY22" fmla="*/ 1547110 h 1914004"/>
                  <a:gd name="connsiteX23" fmla="*/ 1308500 w 1554531"/>
                  <a:gd name="connsiteY23" fmla="*/ 449004 h 1914004"/>
                  <a:gd name="connsiteX24" fmla="*/ 807192 w 1554531"/>
                  <a:gd name="connsiteY24" fmla="*/ 239896 h 1914004"/>
                  <a:gd name="connsiteX25" fmla="*/ 777298 w 1554531"/>
                  <a:gd name="connsiteY25" fmla="*/ 1733826 h 1914004"/>
                  <a:gd name="connsiteX26" fmla="*/ 59853 w 1554531"/>
                  <a:gd name="connsiteY26" fmla="*/ 1016381 h 1914004"/>
                  <a:gd name="connsiteX27" fmla="*/ 777298 w 1554531"/>
                  <a:gd name="connsiteY27" fmla="*/ 298935 h 1914004"/>
                  <a:gd name="connsiteX28" fmla="*/ 1494743 w 1554531"/>
                  <a:gd name="connsiteY28" fmla="*/ 1016381 h 1914004"/>
                  <a:gd name="connsiteX29" fmla="*/ 777298 w 1554531"/>
                  <a:gd name="connsiteY29" fmla="*/ 1733826 h 191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54531" h="1914004">
                    <a:moveTo>
                      <a:pt x="807192" y="239896"/>
                    </a:moveTo>
                    <a:lnTo>
                      <a:pt x="807192" y="59787"/>
                    </a:lnTo>
                    <a:lnTo>
                      <a:pt x="956660" y="59787"/>
                    </a:lnTo>
                    <a:cubicBezTo>
                      <a:pt x="973170" y="59787"/>
                      <a:pt x="986553" y="46404"/>
                      <a:pt x="986553" y="29894"/>
                    </a:cubicBezTo>
                    <a:cubicBezTo>
                      <a:pt x="986553" y="13383"/>
                      <a:pt x="973170" y="0"/>
                      <a:pt x="956660" y="0"/>
                    </a:cubicBezTo>
                    <a:lnTo>
                      <a:pt x="597937" y="0"/>
                    </a:lnTo>
                    <a:cubicBezTo>
                      <a:pt x="581427" y="0"/>
                      <a:pt x="568043" y="13383"/>
                      <a:pt x="568043" y="29894"/>
                    </a:cubicBezTo>
                    <a:cubicBezTo>
                      <a:pt x="568043" y="46404"/>
                      <a:pt x="581427" y="59787"/>
                      <a:pt x="597937" y="59787"/>
                    </a:cubicBezTo>
                    <a:lnTo>
                      <a:pt x="747405" y="59787"/>
                    </a:lnTo>
                    <a:lnTo>
                      <a:pt x="747405" y="239896"/>
                    </a:lnTo>
                    <a:cubicBezTo>
                      <a:pt x="318642" y="256194"/>
                      <a:pt x="-15727" y="616985"/>
                      <a:pt x="571" y="1045748"/>
                    </a:cubicBezTo>
                    <a:cubicBezTo>
                      <a:pt x="7671" y="1232586"/>
                      <a:pt x="81918" y="1410596"/>
                      <a:pt x="209680" y="1547110"/>
                    </a:cubicBezTo>
                    <a:lnTo>
                      <a:pt x="62544" y="1870917"/>
                    </a:lnTo>
                    <a:cubicBezTo>
                      <a:pt x="55262" y="1885735"/>
                      <a:pt x="61369" y="1903648"/>
                      <a:pt x="76187" y="1910930"/>
                    </a:cubicBezTo>
                    <a:cubicBezTo>
                      <a:pt x="91002" y="1918212"/>
                      <a:pt x="108918" y="1912105"/>
                      <a:pt x="116200" y="1897289"/>
                    </a:cubicBezTo>
                    <a:cubicBezTo>
                      <a:pt x="116466" y="1896745"/>
                      <a:pt x="116717" y="1896195"/>
                      <a:pt x="116950" y="1895639"/>
                    </a:cubicBezTo>
                    <a:lnTo>
                      <a:pt x="254998" y="1591951"/>
                    </a:lnTo>
                    <a:cubicBezTo>
                      <a:pt x="551294" y="1860819"/>
                      <a:pt x="1003302" y="1860819"/>
                      <a:pt x="1299598" y="1591951"/>
                    </a:cubicBezTo>
                    <a:lnTo>
                      <a:pt x="1437647" y="1895639"/>
                    </a:lnTo>
                    <a:cubicBezTo>
                      <a:pt x="1444017" y="1910870"/>
                      <a:pt x="1461532" y="1918053"/>
                      <a:pt x="1476762" y="1911680"/>
                    </a:cubicBezTo>
                    <a:cubicBezTo>
                      <a:pt x="1491993" y="1905310"/>
                      <a:pt x="1499174" y="1887798"/>
                      <a:pt x="1492803" y="1872567"/>
                    </a:cubicBezTo>
                    <a:cubicBezTo>
                      <a:pt x="1492570" y="1872008"/>
                      <a:pt x="1492319" y="1871458"/>
                      <a:pt x="1492053" y="1870917"/>
                    </a:cubicBezTo>
                    <a:lnTo>
                      <a:pt x="1344857" y="1547110"/>
                    </a:lnTo>
                    <a:cubicBezTo>
                      <a:pt x="1638050" y="1233838"/>
                      <a:pt x="1621773" y="742200"/>
                      <a:pt x="1308500" y="449004"/>
                    </a:cubicBezTo>
                    <a:cubicBezTo>
                      <a:pt x="1172001" y="321254"/>
                      <a:pt x="994011" y="247010"/>
                      <a:pt x="807192" y="239896"/>
                    </a:cubicBezTo>
                    <a:close/>
                    <a:moveTo>
                      <a:pt x="777298" y="1733826"/>
                    </a:moveTo>
                    <a:cubicBezTo>
                      <a:pt x="381065" y="1733826"/>
                      <a:pt x="59853" y="1412613"/>
                      <a:pt x="59853" y="1016381"/>
                    </a:cubicBezTo>
                    <a:cubicBezTo>
                      <a:pt x="59853" y="620148"/>
                      <a:pt x="381065" y="298935"/>
                      <a:pt x="777298" y="298935"/>
                    </a:cubicBezTo>
                    <a:cubicBezTo>
                      <a:pt x="1173531" y="298935"/>
                      <a:pt x="1494743" y="620148"/>
                      <a:pt x="1494743" y="1016381"/>
                    </a:cubicBezTo>
                    <a:cubicBezTo>
                      <a:pt x="1494298" y="1412431"/>
                      <a:pt x="1173349" y="1733380"/>
                      <a:pt x="777298" y="1733826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61" name="SlideModel shp75" descr="Artificial Intelligence outline">
              <a:extLst>
                <a:ext uri="{FF2B5EF4-FFF2-40B4-BE49-F238E27FC236}">
                  <a16:creationId xmlns:a16="http://schemas.microsoft.com/office/drawing/2014/main" id="{0244972E-702D-44B4-A74C-F16A3A226C2C}"/>
                </a:ext>
              </a:extLst>
            </p:cNvPr>
            <p:cNvGrpSpPr/>
            <p:nvPr/>
          </p:nvGrpSpPr>
          <p:grpSpPr>
            <a:xfrm>
              <a:off x="17634912" y="9949035"/>
              <a:ext cx="948441" cy="1124640"/>
              <a:chOff x="11322436" y="5793723"/>
              <a:chExt cx="2033065" cy="2410765"/>
            </a:xfrm>
            <a:solidFill>
              <a:srgbClr val="FFFFFF"/>
            </a:solidFill>
          </p:grpSpPr>
          <p:sp>
            <p:nvSpPr>
              <p:cNvPr id="162" name="SliModel Group shp76">
                <a:extLst>
                  <a:ext uri="{FF2B5EF4-FFF2-40B4-BE49-F238E27FC236}">
                    <a16:creationId xmlns:a16="http://schemas.microsoft.com/office/drawing/2014/main" id="{CC3A7179-7807-4975-94C1-E9DC00F5BAB3}"/>
                  </a:ext>
                </a:extLst>
              </p:cNvPr>
              <p:cNvSpPr/>
              <p:nvPr/>
            </p:nvSpPr>
            <p:spPr>
              <a:xfrm>
                <a:off x="11493824" y="6215703"/>
                <a:ext cx="396616" cy="598076"/>
              </a:xfrm>
              <a:custGeom>
                <a:avLst/>
                <a:gdLst>
                  <a:gd name="connsiteX0" fmla="*/ 291970 w 396616"/>
                  <a:gd name="connsiteY0" fmla="*/ 454829 h 598076"/>
                  <a:gd name="connsiteX1" fmla="*/ 253369 w 396616"/>
                  <a:gd name="connsiteY1" fmla="*/ 553217 h 598076"/>
                  <a:gd name="connsiteX2" fmla="*/ 351757 w 396616"/>
                  <a:gd name="connsiteY2" fmla="*/ 591819 h 598076"/>
                  <a:gd name="connsiteX3" fmla="*/ 390359 w 396616"/>
                  <a:gd name="connsiteY3" fmla="*/ 493430 h 598076"/>
                  <a:gd name="connsiteX4" fmla="*/ 351757 w 396616"/>
                  <a:gd name="connsiteY4" fmla="*/ 454829 h 598076"/>
                  <a:gd name="connsiteX5" fmla="*/ 351757 w 396616"/>
                  <a:gd name="connsiteY5" fmla="*/ 254452 h 598076"/>
                  <a:gd name="connsiteX6" fmla="*/ 232183 w 396616"/>
                  <a:gd name="connsiteY6" fmla="*/ 254452 h 598076"/>
                  <a:gd name="connsiteX7" fmla="*/ 232183 w 396616"/>
                  <a:gd name="connsiteY7" fmla="*/ 143248 h 598076"/>
                  <a:gd name="connsiteX8" fmla="*/ 270785 w 396616"/>
                  <a:gd name="connsiteY8" fmla="*/ 44860 h 598076"/>
                  <a:gd name="connsiteX9" fmla="*/ 172396 w 396616"/>
                  <a:gd name="connsiteY9" fmla="*/ 6258 h 598076"/>
                  <a:gd name="connsiteX10" fmla="*/ 133795 w 396616"/>
                  <a:gd name="connsiteY10" fmla="*/ 104647 h 598076"/>
                  <a:gd name="connsiteX11" fmla="*/ 172396 w 396616"/>
                  <a:gd name="connsiteY11" fmla="*/ 143248 h 598076"/>
                  <a:gd name="connsiteX12" fmla="*/ 172396 w 396616"/>
                  <a:gd name="connsiteY12" fmla="*/ 254422 h 598076"/>
                  <a:gd name="connsiteX13" fmla="*/ 17488 w 396616"/>
                  <a:gd name="connsiteY13" fmla="*/ 254213 h 598076"/>
                  <a:gd name="connsiteX14" fmla="*/ 2989 w 396616"/>
                  <a:gd name="connsiteY14" fmla="*/ 303029 h 598076"/>
                  <a:gd name="connsiteX15" fmla="*/ 0 w 396616"/>
                  <a:gd name="connsiteY15" fmla="*/ 314000 h 598076"/>
                  <a:gd name="connsiteX16" fmla="*/ 291970 w 396616"/>
                  <a:gd name="connsiteY16" fmla="*/ 314269 h 59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6616" h="598076">
                    <a:moveTo>
                      <a:pt x="291970" y="454829"/>
                    </a:moveTo>
                    <a:cubicBezTo>
                      <a:pt x="254143" y="471339"/>
                      <a:pt x="236859" y="515387"/>
                      <a:pt x="253369" y="553217"/>
                    </a:cubicBezTo>
                    <a:cubicBezTo>
                      <a:pt x="269879" y="591044"/>
                      <a:pt x="313930" y="608329"/>
                      <a:pt x="351757" y="591819"/>
                    </a:cubicBezTo>
                    <a:cubicBezTo>
                      <a:pt x="389585" y="575308"/>
                      <a:pt x="406869" y="531257"/>
                      <a:pt x="390359" y="493430"/>
                    </a:cubicBezTo>
                    <a:cubicBezTo>
                      <a:pt x="382820" y="476155"/>
                      <a:pt x="369033" y="462368"/>
                      <a:pt x="351757" y="454829"/>
                    </a:cubicBezTo>
                    <a:lnTo>
                      <a:pt x="351757" y="254452"/>
                    </a:lnTo>
                    <a:lnTo>
                      <a:pt x="232183" y="254452"/>
                    </a:lnTo>
                    <a:lnTo>
                      <a:pt x="232183" y="143248"/>
                    </a:lnTo>
                    <a:cubicBezTo>
                      <a:pt x="270010" y="126738"/>
                      <a:pt x="287295" y="82690"/>
                      <a:pt x="270785" y="44860"/>
                    </a:cubicBezTo>
                    <a:cubicBezTo>
                      <a:pt x="254274" y="7032"/>
                      <a:pt x="210223" y="-10252"/>
                      <a:pt x="172396" y="6258"/>
                    </a:cubicBezTo>
                    <a:cubicBezTo>
                      <a:pt x="134569" y="22768"/>
                      <a:pt x="117284" y="66819"/>
                      <a:pt x="133795" y="104647"/>
                    </a:cubicBezTo>
                    <a:cubicBezTo>
                      <a:pt x="141334" y="121922"/>
                      <a:pt x="155121" y="135709"/>
                      <a:pt x="172396" y="143248"/>
                    </a:cubicBezTo>
                    <a:lnTo>
                      <a:pt x="172396" y="254422"/>
                    </a:lnTo>
                    <a:lnTo>
                      <a:pt x="17488" y="254213"/>
                    </a:lnTo>
                    <a:cubicBezTo>
                      <a:pt x="11748" y="270206"/>
                      <a:pt x="7473" y="286199"/>
                      <a:pt x="2989" y="303029"/>
                    </a:cubicBezTo>
                    <a:cubicBezTo>
                      <a:pt x="2033" y="306676"/>
                      <a:pt x="1016" y="310353"/>
                      <a:pt x="0" y="314000"/>
                    </a:cubicBezTo>
                    <a:lnTo>
                      <a:pt x="291970" y="314269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3" name="SliModel Group shp77">
                <a:extLst>
                  <a:ext uri="{FF2B5EF4-FFF2-40B4-BE49-F238E27FC236}">
                    <a16:creationId xmlns:a16="http://schemas.microsoft.com/office/drawing/2014/main" id="{52D6BFBE-FE00-42A8-8D66-556940A2B78F}"/>
                  </a:ext>
                </a:extLst>
              </p:cNvPr>
              <p:cNvSpPr/>
              <p:nvPr/>
            </p:nvSpPr>
            <p:spPr>
              <a:xfrm>
                <a:off x="11322436" y="5793723"/>
                <a:ext cx="2033065" cy="2410765"/>
              </a:xfrm>
              <a:custGeom>
                <a:avLst/>
                <a:gdLst>
                  <a:gd name="connsiteX0" fmla="*/ 2002875 w 2033065"/>
                  <a:gd name="connsiteY0" fmla="*/ 1304375 h 2410765"/>
                  <a:gd name="connsiteX1" fmla="*/ 1796610 w 2033065"/>
                  <a:gd name="connsiteY1" fmla="*/ 945653 h 2410765"/>
                  <a:gd name="connsiteX2" fmla="*/ 1796610 w 2033065"/>
                  <a:gd name="connsiteY2" fmla="*/ 930706 h 2410765"/>
                  <a:gd name="connsiteX3" fmla="*/ 930151 w 2033065"/>
                  <a:gd name="connsiteY3" fmla="*/ 614 h 2410765"/>
                  <a:gd name="connsiteX4" fmla="*/ 929697 w 2033065"/>
                  <a:gd name="connsiteY4" fmla="*/ 598 h 2410765"/>
                  <a:gd name="connsiteX5" fmla="*/ 896485 w 2033065"/>
                  <a:gd name="connsiteY5" fmla="*/ 0 h 2410765"/>
                  <a:gd name="connsiteX6" fmla="*/ 8 w 2033065"/>
                  <a:gd name="connsiteY6" fmla="*/ 864821 h 2410765"/>
                  <a:gd name="connsiteX7" fmla="*/ 8 w 2033065"/>
                  <a:gd name="connsiteY7" fmla="*/ 930586 h 2410765"/>
                  <a:gd name="connsiteX8" fmla="*/ 352752 w 2033065"/>
                  <a:gd name="connsiteY8" fmla="*/ 1654249 h 2410765"/>
                  <a:gd name="connsiteX9" fmla="*/ 352752 w 2033065"/>
                  <a:gd name="connsiteY9" fmla="*/ 2410765 h 2410765"/>
                  <a:gd name="connsiteX10" fmla="*/ 1297388 w 2033065"/>
                  <a:gd name="connsiteY10" fmla="*/ 2410765 h 2410765"/>
                  <a:gd name="connsiteX11" fmla="*/ 1297388 w 2033065"/>
                  <a:gd name="connsiteY11" fmla="*/ 2052043 h 2410765"/>
                  <a:gd name="connsiteX12" fmla="*/ 1443866 w 2033065"/>
                  <a:gd name="connsiteY12" fmla="*/ 2052043 h 2410765"/>
                  <a:gd name="connsiteX13" fmla="*/ 1796610 w 2033065"/>
                  <a:gd name="connsiteY13" fmla="*/ 1699299 h 2410765"/>
                  <a:gd name="connsiteX14" fmla="*/ 1796610 w 2033065"/>
                  <a:gd name="connsiteY14" fmla="*/ 1513959 h 2410765"/>
                  <a:gd name="connsiteX15" fmla="*/ 1928141 w 2033065"/>
                  <a:gd name="connsiteY15" fmla="*/ 1513959 h 2410765"/>
                  <a:gd name="connsiteX16" fmla="*/ 2002875 w 2033065"/>
                  <a:gd name="connsiteY16" fmla="*/ 1304375 h 2410765"/>
                  <a:gd name="connsiteX17" fmla="*/ 1967840 w 2033065"/>
                  <a:gd name="connsiteY17" fmla="*/ 1420960 h 2410765"/>
                  <a:gd name="connsiteX18" fmla="*/ 1924076 w 2033065"/>
                  <a:gd name="connsiteY18" fmla="*/ 1453843 h 2410765"/>
                  <a:gd name="connsiteX19" fmla="*/ 1736823 w 2033065"/>
                  <a:gd name="connsiteY19" fmla="*/ 1453843 h 2410765"/>
                  <a:gd name="connsiteX20" fmla="*/ 1736823 w 2033065"/>
                  <a:gd name="connsiteY20" fmla="*/ 1698970 h 2410765"/>
                  <a:gd name="connsiteX21" fmla="*/ 1443866 w 2033065"/>
                  <a:gd name="connsiteY21" fmla="*/ 1991927 h 2410765"/>
                  <a:gd name="connsiteX22" fmla="*/ 1237600 w 2033065"/>
                  <a:gd name="connsiteY22" fmla="*/ 1991927 h 2410765"/>
                  <a:gd name="connsiteX23" fmla="*/ 1237600 w 2033065"/>
                  <a:gd name="connsiteY23" fmla="*/ 2350649 h 2410765"/>
                  <a:gd name="connsiteX24" fmla="*/ 412539 w 2033065"/>
                  <a:gd name="connsiteY24" fmla="*/ 2350649 h 2410765"/>
                  <a:gd name="connsiteX25" fmla="*/ 412539 w 2033065"/>
                  <a:gd name="connsiteY25" fmla="*/ 1624894 h 2410765"/>
                  <a:gd name="connsiteX26" fmla="*/ 389341 w 2033065"/>
                  <a:gd name="connsiteY26" fmla="*/ 1606958 h 2410765"/>
                  <a:gd name="connsiteX27" fmla="*/ 59795 w 2033065"/>
                  <a:gd name="connsiteY27" fmla="*/ 930616 h 2410765"/>
                  <a:gd name="connsiteX28" fmla="*/ 59795 w 2033065"/>
                  <a:gd name="connsiteY28" fmla="*/ 865927 h 2410765"/>
                  <a:gd name="connsiteX29" fmla="*/ 896545 w 2033065"/>
                  <a:gd name="connsiteY29" fmla="*/ 59847 h 2410765"/>
                  <a:gd name="connsiteX30" fmla="*/ 927604 w 2033065"/>
                  <a:gd name="connsiteY30" fmla="*/ 60415 h 2410765"/>
                  <a:gd name="connsiteX31" fmla="*/ 1736972 w 2033065"/>
                  <a:gd name="connsiteY31" fmla="*/ 928464 h 2410765"/>
                  <a:gd name="connsiteX32" fmla="*/ 1736972 w 2033065"/>
                  <a:gd name="connsiteY32" fmla="*/ 961526 h 2410765"/>
                  <a:gd name="connsiteX33" fmla="*/ 1744924 w 2033065"/>
                  <a:gd name="connsiteY33" fmla="*/ 975367 h 2410765"/>
                  <a:gd name="connsiteX34" fmla="*/ 1951189 w 2033065"/>
                  <a:gd name="connsiteY34" fmla="*/ 1334089 h 2410765"/>
                  <a:gd name="connsiteX35" fmla="*/ 1951996 w 2033065"/>
                  <a:gd name="connsiteY35" fmla="*/ 1335465 h 2410765"/>
                  <a:gd name="connsiteX36" fmla="*/ 1952863 w 2033065"/>
                  <a:gd name="connsiteY36" fmla="*/ 1336810 h 2410765"/>
                  <a:gd name="connsiteX37" fmla="*/ 1967959 w 2033065"/>
                  <a:gd name="connsiteY37" fmla="*/ 1420930 h 24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033065" h="2410765">
                    <a:moveTo>
                      <a:pt x="2002875" y="1304375"/>
                    </a:moveTo>
                    <a:lnTo>
                      <a:pt x="1796610" y="945653"/>
                    </a:lnTo>
                    <a:lnTo>
                      <a:pt x="1796610" y="930706"/>
                    </a:lnTo>
                    <a:cubicBezTo>
                      <a:pt x="1814181" y="434602"/>
                      <a:pt x="1426253" y="18185"/>
                      <a:pt x="930151" y="614"/>
                    </a:cubicBezTo>
                    <a:cubicBezTo>
                      <a:pt x="929999" y="609"/>
                      <a:pt x="929846" y="604"/>
                      <a:pt x="929697" y="598"/>
                    </a:cubicBezTo>
                    <a:cubicBezTo>
                      <a:pt x="918577" y="219"/>
                      <a:pt x="907507" y="20"/>
                      <a:pt x="896485" y="0"/>
                    </a:cubicBezTo>
                    <a:cubicBezTo>
                      <a:pt x="413429" y="-425"/>
                      <a:pt x="16942" y="382061"/>
                      <a:pt x="8" y="864821"/>
                    </a:cubicBezTo>
                    <a:lnTo>
                      <a:pt x="8" y="930586"/>
                    </a:lnTo>
                    <a:cubicBezTo>
                      <a:pt x="-1158" y="1213496"/>
                      <a:pt x="129181" y="1480888"/>
                      <a:pt x="352752" y="1654249"/>
                    </a:cubicBezTo>
                    <a:lnTo>
                      <a:pt x="352752" y="2410765"/>
                    </a:lnTo>
                    <a:lnTo>
                      <a:pt x="1297388" y="2410765"/>
                    </a:lnTo>
                    <a:lnTo>
                      <a:pt x="1297388" y="2052043"/>
                    </a:lnTo>
                    <a:lnTo>
                      <a:pt x="1443866" y="2052043"/>
                    </a:lnTo>
                    <a:cubicBezTo>
                      <a:pt x="1638518" y="2051648"/>
                      <a:pt x="1796215" y="1893951"/>
                      <a:pt x="1796610" y="1699299"/>
                    </a:cubicBezTo>
                    <a:lnTo>
                      <a:pt x="1796610" y="1513959"/>
                    </a:lnTo>
                    <a:lnTo>
                      <a:pt x="1928141" y="1513959"/>
                    </a:lnTo>
                    <a:cubicBezTo>
                      <a:pt x="2005864" y="1504722"/>
                      <a:pt x="2074620" y="1415011"/>
                      <a:pt x="2002875" y="1304375"/>
                    </a:cubicBezTo>
                    <a:close/>
                    <a:moveTo>
                      <a:pt x="1967840" y="1420960"/>
                    </a:moveTo>
                    <a:cubicBezTo>
                      <a:pt x="1959371" y="1438307"/>
                      <a:pt x="1943094" y="1450537"/>
                      <a:pt x="1924076" y="1453843"/>
                    </a:cubicBezTo>
                    <a:lnTo>
                      <a:pt x="1736823" y="1453843"/>
                    </a:lnTo>
                    <a:lnTo>
                      <a:pt x="1736823" y="1698970"/>
                    </a:lnTo>
                    <a:cubicBezTo>
                      <a:pt x="1736592" y="1860670"/>
                      <a:pt x="1605566" y="1991697"/>
                      <a:pt x="1443866" y="1991927"/>
                    </a:cubicBezTo>
                    <a:lnTo>
                      <a:pt x="1237600" y="1991927"/>
                    </a:lnTo>
                    <a:lnTo>
                      <a:pt x="1237600" y="2350649"/>
                    </a:lnTo>
                    <a:lnTo>
                      <a:pt x="412539" y="2350649"/>
                    </a:lnTo>
                    <a:lnTo>
                      <a:pt x="412539" y="1624894"/>
                    </a:lnTo>
                    <a:lnTo>
                      <a:pt x="389341" y="1606958"/>
                    </a:lnTo>
                    <a:cubicBezTo>
                      <a:pt x="180045" y="1445225"/>
                      <a:pt x="58181" y="1195114"/>
                      <a:pt x="59795" y="930616"/>
                    </a:cubicBezTo>
                    <a:lnTo>
                      <a:pt x="59795" y="865927"/>
                    </a:lnTo>
                    <a:cubicBezTo>
                      <a:pt x="75106" y="415287"/>
                      <a:pt x="445649" y="58327"/>
                      <a:pt x="896545" y="59847"/>
                    </a:cubicBezTo>
                    <a:cubicBezTo>
                      <a:pt x="906849" y="59847"/>
                      <a:pt x="917201" y="60036"/>
                      <a:pt x="927604" y="60415"/>
                    </a:cubicBezTo>
                    <a:cubicBezTo>
                      <a:pt x="1390572" y="77144"/>
                      <a:pt x="1752636" y="465461"/>
                      <a:pt x="1736972" y="928464"/>
                    </a:cubicBezTo>
                    <a:lnTo>
                      <a:pt x="1736972" y="961526"/>
                    </a:lnTo>
                    <a:lnTo>
                      <a:pt x="1744924" y="975367"/>
                    </a:lnTo>
                    <a:lnTo>
                      <a:pt x="1951189" y="1334089"/>
                    </a:lnTo>
                    <a:lnTo>
                      <a:pt x="1951996" y="1335465"/>
                    </a:lnTo>
                    <a:lnTo>
                      <a:pt x="1952863" y="1336810"/>
                    </a:lnTo>
                    <a:cubicBezTo>
                      <a:pt x="1972288" y="1360267"/>
                      <a:pt x="1978016" y="1392182"/>
                      <a:pt x="1967959" y="142093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4" name="SliModel Group shp78">
                <a:extLst>
                  <a:ext uri="{FF2B5EF4-FFF2-40B4-BE49-F238E27FC236}">
                    <a16:creationId xmlns:a16="http://schemas.microsoft.com/office/drawing/2014/main" id="{A8A44683-E43A-4ADC-8B3E-D2E36A5649D9}"/>
                  </a:ext>
                </a:extLst>
              </p:cNvPr>
              <p:cNvSpPr/>
              <p:nvPr/>
            </p:nvSpPr>
            <p:spPr>
              <a:xfrm>
                <a:off x="12473345" y="5981067"/>
                <a:ext cx="254009" cy="384240"/>
              </a:xfrm>
              <a:custGeom>
                <a:avLst/>
                <a:gdLst>
                  <a:gd name="connsiteX0" fmla="*/ 179361 w 254009"/>
                  <a:gd name="connsiteY0" fmla="*/ 234754 h 384240"/>
                  <a:gd name="connsiteX1" fmla="*/ 153862 w 254009"/>
                  <a:gd name="connsiteY1" fmla="*/ 239537 h 384240"/>
                  <a:gd name="connsiteX2" fmla="*/ 59787 w 254009"/>
                  <a:gd name="connsiteY2" fmla="*/ 154878 h 384240"/>
                  <a:gd name="connsiteX3" fmla="*/ 59787 w 254009"/>
                  <a:gd name="connsiteY3" fmla="*/ 22510 h 384240"/>
                  <a:gd name="connsiteX4" fmla="*/ 0 w 254009"/>
                  <a:gd name="connsiteY4" fmla="*/ 0 h 384240"/>
                  <a:gd name="connsiteX5" fmla="*/ 0 w 254009"/>
                  <a:gd name="connsiteY5" fmla="*/ 180318 h 384240"/>
                  <a:gd name="connsiteX6" fmla="*/ 110606 w 254009"/>
                  <a:gd name="connsiteY6" fmla="*/ 279953 h 384240"/>
                  <a:gd name="connsiteX7" fmla="*/ 149722 w 254009"/>
                  <a:gd name="connsiteY7" fmla="*/ 378138 h 384240"/>
                  <a:gd name="connsiteX8" fmla="*/ 247907 w 254009"/>
                  <a:gd name="connsiteY8" fmla="*/ 339023 h 384240"/>
                  <a:gd name="connsiteX9" fmla="*/ 208791 w 254009"/>
                  <a:gd name="connsiteY9" fmla="*/ 240837 h 384240"/>
                  <a:gd name="connsiteX10" fmla="*/ 179361 w 254009"/>
                  <a:gd name="connsiteY10" fmla="*/ 234754 h 384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4009" h="384240">
                    <a:moveTo>
                      <a:pt x="179361" y="234754"/>
                    </a:moveTo>
                    <a:cubicBezTo>
                      <a:pt x="170644" y="234829"/>
                      <a:pt x="162011" y="236449"/>
                      <a:pt x="153862" y="239537"/>
                    </a:cubicBezTo>
                    <a:lnTo>
                      <a:pt x="59787" y="154878"/>
                    </a:lnTo>
                    <a:lnTo>
                      <a:pt x="59787" y="22510"/>
                    </a:lnTo>
                    <a:cubicBezTo>
                      <a:pt x="40057" y="14648"/>
                      <a:pt x="19969" y="6756"/>
                      <a:pt x="0" y="0"/>
                    </a:cubicBezTo>
                    <a:lnTo>
                      <a:pt x="0" y="180318"/>
                    </a:lnTo>
                    <a:lnTo>
                      <a:pt x="110606" y="279953"/>
                    </a:lnTo>
                    <a:cubicBezTo>
                      <a:pt x="94293" y="317867"/>
                      <a:pt x="111808" y="361825"/>
                      <a:pt x="149722" y="378138"/>
                    </a:cubicBezTo>
                    <a:cubicBezTo>
                      <a:pt x="187636" y="394448"/>
                      <a:pt x="231594" y="376937"/>
                      <a:pt x="247907" y="339023"/>
                    </a:cubicBezTo>
                    <a:cubicBezTo>
                      <a:pt x="264217" y="301109"/>
                      <a:pt x="246705" y="257150"/>
                      <a:pt x="208791" y="240837"/>
                    </a:cubicBezTo>
                    <a:cubicBezTo>
                      <a:pt x="199495" y="236838"/>
                      <a:pt x="189483" y="234769"/>
                      <a:pt x="179361" y="234754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5" name="SliModel Group shp79">
                <a:extLst>
                  <a:ext uri="{FF2B5EF4-FFF2-40B4-BE49-F238E27FC236}">
                    <a16:creationId xmlns:a16="http://schemas.microsoft.com/office/drawing/2014/main" id="{69ACC0F1-417D-4B51-9058-A155E3E85B45}"/>
                  </a:ext>
                </a:extLst>
              </p:cNvPr>
              <p:cNvSpPr/>
              <p:nvPr/>
            </p:nvSpPr>
            <p:spPr>
              <a:xfrm>
                <a:off x="11523186" y="5976525"/>
                <a:ext cx="875406" cy="1315551"/>
              </a:xfrm>
              <a:custGeom>
                <a:avLst/>
                <a:gdLst>
                  <a:gd name="connsiteX0" fmla="*/ 800691 w 875406"/>
                  <a:gd name="connsiteY0" fmla="*/ 837167 h 1315551"/>
                  <a:gd name="connsiteX1" fmla="*/ 772292 w 875406"/>
                  <a:gd name="connsiteY1" fmla="*/ 842847 h 1315551"/>
                  <a:gd name="connsiteX2" fmla="*/ 561543 w 875406"/>
                  <a:gd name="connsiteY2" fmla="*/ 631380 h 1315551"/>
                  <a:gd name="connsiteX3" fmla="*/ 561543 w 875406"/>
                  <a:gd name="connsiteY3" fmla="*/ 284316 h 1315551"/>
                  <a:gd name="connsiteX4" fmla="*/ 740904 w 875406"/>
                  <a:gd name="connsiteY4" fmla="*/ 284316 h 1315551"/>
                  <a:gd name="connsiteX5" fmla="*/ 740904 w 875406"/>
                  <a:gd name="connsiteY5" fmla="*/ 424815 h 1315551"/>
                  <a:gd name="connsiteX6" fmla="*/ 702303 w 875406"/>
                  <a:gd name="connsiteY6" fmla="*/ 523204 h 1315551"/>
                  <a:gd name="connsiteX7" fmla="*/ 800691 w 875406"/>
                  <a:gd name="connsiteY7" fmla="*/ 561806 h 1315551"/>
                  <a:gd name="connsiteX8" fmla="*/ 839293 w 875406"/>
                  <a:gd name="connsiteY8" fmla="*/ 463417 h 1315551"/>
                  <a:gd name="connsiteX9" fmla="*/ 800691 w 875406"/>
                  <a:gd name="connsiteY9" fmla="*/ 424815 h 1315551"/>
                  <a:gd name="connsiteX10" fmla="*/ 800691 w 875406"/>
                  <a:gd name="connsiteY10" fmla="*/ 224499 h 1315551"/>
                  <a:gd name="connsiteX11" fmla="*/ 561543 w 875406"/>
                  <a:gd name="connsiteY11" fmla="*/ 224499 h 1315551"/>
                  <a:gd name="connsiteX12" fmla="*/ 561543 w 875406"/>
                  <a:gd name="connsiteY12" fmla="*/ 143248 h 1315551"/>
                  <a:gd name="connsiteX13" fmla="*/ 600145 w 875406"/>
                  <a:gd name="connsiteY13" fmla="*/ 44860 h 1315551"/>
                  <a:gd name="connsiteX14" fmla="*/ 501756 w 875406"/>
                  <a:gd name="connsiteY14" fmla="*/ 6258 h 1315551"/>
                  <a:gd name="connsiteX15" fmla="*/ 463154 w 875406"/>
                  <a:gd name="connsiteY15" fmla="*/ 104647 h 1315551"/>
                  <a:gd name="connsiteX16" fmla="*/ 501756 w 875406"/>
                  <a:gd name="connsiteY16" fmla="*/ 143248 h 1315551"/>
                  <a:gd name="connsiteX17" fmla="*/ 501756 w 875406"/>
                  <a:gd name="connsiteY17" fmla="*/ 655026 h 1315551"/>
                  <a:gd name="connsiteX18" fmla="*/ 600405 w 875406"/>
                  <a:gd name="connsiteY18" fmla="*/ 756933 h 1315551"/>
                  <a:gd name="connsiteX19" fmla="*/ 441969 w 875406"/>
                  <a:gd name="connsiteY19" fmla="*/ 915369 h 1315551"/>
                  <a:gd name="connsiteX20" fmla="*/ 441969 w 875406"/>
                  <a:gd name="connsiteY20" fmla="*/ 1061667 h 1315551"/>
                  <a:gd name="connsiteX21" fmla="*/ 261681 w 875406"/>
                  <a:gd name="connsiteY21" fmla="*/ 1061667 h 1315551"/>
                  <a:gd name="connsiteX22" fmla="*/ 146411 w 875406"/>
                  <a:gd name="connsiteY22" fmla="*/ 926280 h 1315551"/>
                  <a:gd name="connsiteX23" fmla="*/ 109445 w 875406"/>
                  <a:gd name="connsiteY23" fmla="*/ 824112 h 1315551"/>
                  <a:gd name="connsiteX24" fmla="*/ 7278 w 875406"/>
                  <a:gd name="connsiteY24" fmla="*/ 861076 h 1315551"/>
                  <a:gd name="connsiteX25" fmla="*/ 44244 w 875406"/>
                  <a:gd name="connsiteY25" fmla="*/ 963246 h 1315551"/>
                  <a:gd name="connsiteX26" fmla="*/ 100644 w 875406"/>
                  <a:gd name="connsiteY26" fmla="*/ 966726 h 1315551"/>
                  <a:gd name="connsiteX27" fmla="*/ 233671 w 875406"/>
                  <a:gd name="connsiteY27" fmla="*/ 1121485 h 1315551"/>
                  <a:gd name="connsiteX28" fmla="*/ 441969 w 875406"/>
                  <a:gd name="connsiteY28" fmla="*/ 1121485 h 1315551"/>
                  <a:gd name="connsiteX29" fmla="*/ 441969 w 875406"/>
                  <a:gd name="connsiteY29" fmla="*/ 1172303 h 1315551"/>
                  <a:gd name="connsiteX30" fmla="*/ 403367 w 875406"/>
                  <a:gd name="connsiteY30" fmla="*/ 1270692 h 1315551"/>
                  <a:gd name="connsiteX31" fmla="*/ 501756 w 875406"/>
                  <a:gd name="connsiteY31" fmla="*/ 1309294 h 1315551"/>
                  <a:gd name="connsiteX32" fmla="*/ 540358 w 875406"/>
                  <a:gd name="connsiteY32" fmla="*/ 1210905 h 1315551"/>
                  <a:gd name="connsiteX33" fmla="*/ 501756 w 875406"/>
                  <a:gd name="connsiteY33" fmla="*/ 1172303 h 1315551"/>
                  <a:gd name="connsiteX34" fmla="*/ 501756 w 875406"/>
                  <a:gd name="connsiteY34" fmla="*/ 938954 h 1315551"/>
                  <a:gd name="connsiteX35" fmla="*/ 642256 w 875406"/>
                  <a:gd name="connsiteY35" fmla="*/ 798455 h 1315551"/>
                  <a:gd name="connsiteX36" fmla="*/ 730412 w 875406"/>
                  <a:gd name="connsiteY36" fmla="*/ 887239 h 1315551"/>
                  <a:gd name="connsiteX37" fmla="*/ 776349 w 875406"/>
                  <a:gd name="connsiteY37" fmla="*/ 982142 h 1315551"/>
                  <a:gd name="connsiteX38" fmla="*/ 871252 w 875406"/>
                  <a:gd name="connsiteY38" fmla="*/ 936204 h 1315551"/>
                  <a:gd name="connsiteX39" fmla="*/ 825315 w 875406"/>
                  <a:gd name="connsiteY39" fmla="*/ 841301 h 1315551"/>
                  <a:gd name="connsiteX40" fmla="*/ 800691 w 875406"/>
                  <a:gd name="connsiteY40" fmla="*/ 837167 h 1315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75406" h="1315551">
                    <a:moveTo>
                      <a:pt x="800691" y="837167"/>
                    </a:moveTo>
                    <a:cubicBezTo>
                      <a:pt x="790943" y="837176"/>
                      <a:pt x="781293" y="839107"/>
                      <a:pt x="772292" y="842847"/>
                    </a:cubicBezTo>
                    <a:lnTo>
                      <a:pt x="561543" y="631380"/>
                    </a:lnTo>
                    <a:lnTo>
                      <a:pt x="561543" y="284316"/>
                    </a:lnTo>
                    <a:lnTo>
                      <a:pt x="740904" y="284316"/>
                    </a:lnTo>
                    <a:lnTo>
                      <a:pt x="740904" y="424815"/>
                    </a:lnTo>
                    <a:cubicBezTo>
                      <a:pt x="703077" y="441326"/>
                      <a:pt x="685793" y="485374"/>
                      <a:pt x="702303" y="523204"/>
                    </a:cubicBezTo>
                    <a:cubicBezTo>
                      <a:pt x="718813" y="561031"/>
                      <a:pt x="762864" y="578316"/>
                      <a:pt x="800691" y="561806"/>
                    </a:cubicBezTo>
                    <a:cubicBezTo>
                      <a:pt x="838519" y="545295"/>
                      <a:pt x="855803" y="501244"/>
                      <a:pt x="839293" y="463417"/>
                    </a:cubicBezTo>
                    <a:cubicBezTo>
                      <a:pt x="831754" y="446141"/>
                      <a:pt x="817967" y="432355"/>
                      <a:pt x="800691" y="424815"/>
                    </a:cubicBezTo>
                    <a:lnTo>
                      <a:pt x="800691" y="224499"/>
                    </a:lnTo>
                    <a:lnTo>
                      <a:pt x="561543" y="224499"/>
                    </a:lnTo>
                    <a:lnTo>
                      <a:pt x="561543" y="143248"/>
                    </a:lnTo>
                    <a:cubicBezTo>
                      <a:pt x="599370" y="126738"/>
                      <a:pt x="616655" y="82690"/>
                      <a:pt x="600145" y="44860"/>
                    </a:cubicBezTo>
                    <a:cubicBezTo>
                      <a:pt x="583634" y="7032"/>
                      <a:pt x="539583" y="-10252"/>
                      <a:pt x="501756" y="6258"/>
                    </a:cubicBezTo>
                    <a:cubicBezTo>
                      <a:pt x="463929" y="22768"/>
                      <a:pt x="446644" y="66819"/>
                      <a:pt x="463154" y="104647"/>
                    </a:cubicBezTo>
                    <a:cubicBezTo>
                      <a:pt x="470694" y="121922"/>
                      <a:pt x="484480" y="135709"/>
                      <a:pt x="501756" y="143248"/>
                    </a:cubicBezTo>
                    <a:lnTo>
                      <a:pt x="501756" y="655026"/>
                    </a:lnTo>
                    <a:lnTo>
                      <a:pt x="600405" y="756933"/>
                    </a:lnTo>
                    <a:lnTo>
                      <a:pt x="441969" y="915369"/>
                    </a:lnTo>
                    <a:lnTo>
                      <a:pt x="441969" y="1061667"/>
                    </a:lnTo>
                    <a:lnTo>
                      <a:pt x="261681" y="1061667"/>
                    </a:lnTo>
                    <a:lnTo>
                      <a:pt x="146411" y="926280"/>
                    </a:lnTo>
                    <a:cubicBezTo>
                      <a:pt x="164416" y="887860"/>
                      <a:pt x="147867" y="842117"/>
                      <a:pt x="109445" y="824112"/>
                    </a:cubicBezTo>
                    <a:cubicBezTo>
                      <a:pt x="71026" y="806108"/>
                      <a:pt x="25283" y="822657"/>
                      <a:pt x="7278" y="861076"/>
                    </a:cubicBezTo>
                    <a:cubicBezTo>
                      <a:pt x="-10727" y="899498"/>
                      <a:pt x="5825" y="945238"/>
                      <a:pt x="44244" y="963246"/>
                    </a:cubicBezTo>
                    <a:cubicBezTo>
                      <a:pt x="61920" y="971526"/>
                      <a:pt x="82083" y="972773"/>
                      <a:pt x="100644" y="966726"/>
                    </a:cubicBezTo>
                    <a:lnTo>
                      <a:pt x="233671" y="1121485"/>
                    </a:lnTo>
                    <a:lnTo>
                      <a:pt x="441969" y="1121485"/>
                    </a:lnTo>
                    <a:lnTo>
                      <a:pt x="441969" y="1172303"/>
                    </a:lnTo>
                    <a:cubicBezTo>
                      <a:pt x="404142" y="1188814"/>
                      <a:pt x="386857" y="1232862"/>
                      <a:pt x="403367" y="1270692"/>
                    </a:cubicBezTo>
                    <a:cubicBezTo>
                      <a:pt x="419878" y="1308519"/>
                      <a:pt x="463929" y="1325804"/>
                      <a:pt x="501756" y="1309294"/>
                    </a:cubicBezTo>
                    <a:cubicBezTo>
                      <a:pt x="539583" y="1292783"/>
                      <a:pt x="556868" y="1248732"/>
                      <a:pt x="540358" y="1210905"/>
                    </a:cubicBezTo>
                    <a:cubicBezTo>
                      <a:pt x="532818" y="1193630"/>
                      <a:pt x="519031" y="1179843"/>
                      <a:pt x="501756" y="1172303"/>
                    </a:cubicBezTo>
                    <a:lnTo>
                      <a:pt x="501756" y="938954"/>
                    </a:lnTo>
                    <a:lnTo>
                      <a:pt x="642256" y="798455"/>
                    </a:lnTo>
                    <a:lnTo>
                      <a:pt x="730412" y="887239"/>
                    </a:lnTo>
                    <a:cubicBezTo>
                      <a:pt x="716891" y="926130"/>
                      <a:pt x="737458" y="968621"/>
                      <a:pt x="776349" y="982142"/>
                    </a:cubicBezTo>
                    <a:cubicBezTo>
                      <a:pt x="815240" y="995662"/>
                      <a:pt x="857731" y="975096"/>
                      <a:pt x="871252" y="936204"/>
                    </a:cubicBezTo>
                    <a:cubicBezTo>
                      <a:pt x="884773" y="897313"/>
                      <a:pt x="864206" y="854822"/>
                      <a:pt x="825315" y="841301"/>
                    </a:cubicBezTo>
                    <a:cubicBezTo>
                      <a:pt x="817396" y="838548"/>
                      <a:pt x="809073" y="837152"/>
                      <a:pt x="800691" y="837167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66" name="SlideModel shp80" descr="Bank outline">
              <a:extLst>
                <a:ext uri="{FF2B5EF4-FFF2-40B4-BE49-F238E27FC236}">
                  <a16:creationId xmlns:a16="http://schemas.microsoft.com/office/drawing/2014/main" id="{A22E0108-5CE1-488B-A16A-0CF1981E3980}"/>
                </a:ext>
              </a:extLst>
            </p:cNvPr>
            <p:cNvGrpSpPr/>
            <p:nvPr/>
          </p:nvGrpSpPr>
          <p:grpSpPr>
            <a:xfrm>
              <a:off x="18133509" y="8231666"/>
              <a:ext cx="1059863" cy="1004080"/>
              <a:chOff x="11352870" y="6081832"/>
              <a:chExt cx="2271909" cy="2152335"/>
            </a:xfrm>
            <a:solidFill>
              <a:srgbClr val="FFFFFF"/>
            </a:solidFill>
          </p:grpSpPr>
          <p:sp>
            <p:nvSpPr>
              <p:cNvPr id="167" name="SliModel Group shp81">
                <a:extLst>
                  <a:ext uri="{FF2B5EF4-FFF2-40B4-BE49-F238E27FC236}">
                    <a16:creationId xmlns:a16="http://schemas.microsoft.com/office/drawing/2014/main" id="{9837BE43-CA04-4569-9EDE-01072402CD39}"/>
                  </a:ext>
                </a:extLst>
              </p:cNvPr>
              <p:cNvSpPr/>
              <p:nvPr/>
            </p:nvSpPr>
            <p:spPr>
              <a:xfrm>
                <a:off x="12369250" y="6351053"/>
                <a:ext cx="239148" cy="239148"/>
              </a:xfrm>
              <a:custGeom>
                <a:avLst/>
                <a:gdLst>
                  <a:gd name="connsiteX0" fmla="*/ 119574 w 239148"/>
                  <a:gd name="connsiteY0" fmla="*/ 0 h 239148"/>
                  <a:gd name="connsiteX1" fmla="*/ 0 w 239148"/>
                  <a:gd name="connsiteY1" fmla="*/ 119574 h 239148"/>
                  <a:gd name="connsiteX2" fmla="*/ 119574 w 239148"/>
                  <a:gd name="connsiteY2" fmla="*/ 239148 h 239148"/>
                  <a:gd name="connsiteX3" fmla="*/ 239148 w 239148"/>
                  <a:gd name="connsiteY3" fmla="*/ 119574 h 239148"/>
                  <a:gd name="connsiteX4" fmla="*/ 119574 w 239148"/>
                  <a:gd name="connsiteY4" fmla="*/ 0 h 239148"/>
                  <a:gd name="connsiteX5" fmla="*/ 119574 w 239148"/>
                  <a:gd name="connsiteY5" fmla="*/ 179361 h 239148"/>
                  <a:gd name="connsiteX6" fmla="*/ 59787 w 239148"/>
                  <a:gd name="connsiteY6" fmla="*/ 119574 h 239148"/>
                  <a:gd name="connsiteX7" fmla="*/ 119574 w 239148"/>
                  <a:gd name="connsiteY7" fmla="*/ 59787 h 239148"/>
                  <a:gd name="connsiteX8" fmla="*/ 179361 w 239148"/>
                  <a:gd name="connsiteY8" fmla="*/ 119574 h 239148"/>
                  <a:gd name="connsiteX9" fmla="*/ 119634 w 239148"/>
                  <a:gd name="connsiteY9" fmla="*/ 179421 h 239148"/>
                  <a:gd name="connsiteX10" fmla="*/ 119574 w 239148"/>
                  <a:gd name="connsiteY10" fmla="*/ 179421 h 23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148" h="239148">
                    <a:moveTo>
                      <a:pt x="119574" y="0"/>
                    </a:moveTo>
                    <a:cubicBezTo>
                      <a:pt x="53536" y="0"/>
                      <a:pt x="0" y="53536"/>
                      <a:pt x="0" y="119574"/>
                    </a:cubicBezTo>
                    <a:cubicBezTo>
                      <a:pt x="0" y="185612"/>
                      <a:pt x="53536" y="239148"/>
                      <a:pt x="119574" y="239148"/>
                    </a:cubicBezTo>
                    <a:cubicBezTo>
                      <a:pt x="185612" y="239148"/>
                      <a:pt x="239148" y="185612"/>
                      <a:pt x="239148" y="119574"/>
                    </a:cubicBezTo>
                    <a:cubicBezTo>
                      <a:pt x="238951" y="53617"/>
                      <a:pt x="185531" y="197"/>
                      <a:pt x="119574" y="0"/>
                    </a:cubicBezTo>
                    <a:close/>
                    <a:moveTo>
                      <a:pt x="119574" y="179361"/>
                    </a:moveTo>
                    <a:cubicBezTo>
                      <a:pt x="86554" y="179361"/>
                      <a:pt x="59787" y="152595"/>
                      <a:pt x="59787" y="119574"/>
                    </a:cubicBezTo>
                    <a:cubicBezTo>
                      <a:pt x="59787" y="86554"/>
                      <a:pt x="86554" y="59787"/>
                      <a:pt x="119574" y="59787"/>
                    </a:cubicBezTo>
                    <a:cubicBezTo>
                      <a:pt x="152595" y="59787"/>
                      <a:pt x="179361" y="86554"/>
                      <a:pt x="179361" y="119574"/>
                    </a:cubicBezTo>
                    <a:cubicBezTo>
                      <a:pt x="179394" y="152595"/>
                      <a:pt x="152654" y="179388"/>
                      <a:pt x="119634" y="179421"/>
                    </a:cubicBezTo>
                    <a:cubicBezTo>
                      <a:pt x="119613" y="179421"/>
                      <a:pt x="119595" y="179421"/>
                      <a:pt x="119574" y="179421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68" name="SliModel Group shp82">
                <a:extLst>
                  <a:ext uri="{FF2B5EF4-FFF2-40B4-BE49-F238E27FC236}">
                    <a16:creationId xmlns:a16="http://schemas.microsoft.com/office/drawing/2014/main" id="{14C749BC-FE50-436B-8FB6-F36AC49A52A1}"/>
                  </a:ext>
                </a:extLst>
              </p:cNvPr>
              <p:cNvSpPr/>
              <p:nvPr/>
            </p:nvSpPr>
            <p:spPr>
              <a:xfrm>
                <a:off x="11352870" y="6081832"/>
                <a:ext cx="2271909" cy="2152335"/>
              </a:xfrm>
              <a:custGeom>
                <a:avLst/>
                <a:gdLst>
                  <a:gd name="connsiteX0" fmla="*/ 2062654 w 2271909"/>
                  <a:gd name="connsiteY0" fmla="*/ 1883921 h 2152335"/>
                  <a:gd name="connsiteX1" fmla="*/ 2062654 w 2271909"/>
                  <a:gd name="connsiteY1" fmla="*/ 1793613 h 2152335"/>
                  <a:gd name="connsiteX2" fmla="*/ 1943080 w 2271909"/>
                  <a:gd name="connsiteY2" fmla="*/ 1793613 h 2152335"/>
                  <a:gd name="connsiteX3" fmla="*/ 1943080 w 2271909"/>
                  <a:gd name="connsiteY3" fmla="*/ 866913 h 2152335"/>
                  <a:gd name="connsiteX4" fmla="*/ 2062654 w 2271909"/>
                  <a:gd name="connsiteY4" fmla="*/ 866913 h 2152335"/>
                  <a:gd name="connsiteX5" fmla="*/ 2062654 w 2271909"/>
                  <a:gd name="connsiteY5" fmla="*/ 717445 h 2152335"/>
                  <a:gd name="connsiteX6" fmla="*/ 2212122 w 2271909"/>
                  <a:gd name="connsiteY6" fmla="*/ 717445 h 2152335"/>
                  <a:gd name="connsiteX7" fmla="*/ 2212122 w 2271909"/>
                  <a:gd name="connsiteY7" fmla="*/ 657658 h 2152335"/>
                  <a:gd name="connsiteX8" fmla="*/ 1135955 w 2271909"/>
                  <a:gd name="connsiteY8" fmla="*/ 0 h 2152335"/>
                  <a:gd name="connsiteX9" fmla="*/ 59787 w 2271909"/>
                  <a:gd name="connsiteY9" fmla="*/ 657658 h 2152335"/>
                  <a:gd name="connsiteX10" fmla="*/ 59787 w 2271909"/>
                  <a:gd name="connsiteY10" fmla="*/ 717445 h 2152335"/>
                  <a:gd name="connsiteX11" fmla="*/ 209255 w 2271909"/>
                  <a:gd name="connsiteY11" fmla="*/ 717445 h 2152335"/>
                  <a:gd name="connsiteX12" fmla="*/ 209255 w 2271909"/>
                  <a:gd name="connsiteY12" fmla="*/ 866913 h 2152335"/>
                  <a:gd name="connsiteX13" fmla="*/ 328829 w 2271909"/>
                  <a:gd name="connsiteY13" fmla="*/ 866913 h 2152335"/>
                  <a:gd name="connsiteX14" fmla="*/ 328829 w 2271909"/>
                  <a:gd name="connsiteY14" fmla="*/ 1793613 h 2152335"/>
                  <a:gd name="connsiteX15" fmla="*/ 209255 w 2271909"/>
                  <a:gd name="connsiteY15" fmla="*/ 1793613 h 2152335"/>
                  <a:gd name="connsiteX16" fmla="*/ 209255 w 2271909"/>
                  <a:gd name="connsiteY16" fmla="*/ 1883921 h 2152335"/>
                  <a:gd name="connsiteX17" fmla="*/ 0 w 2271909"/>
                  <a:gd name="connsiteY17" fmla="*/ 2033389 h 2152335"/>
                  <a:gd name="connsiteX18" fmla="*/ 0 w 2271909"/>
                  <a:gd name="connsiteY18" fmla="*/ 2152335 h 2152335"/>
                  <a:gd name="connsiteX19" fmla="*/ 2271909 w 2271909"/>
                  <a:gd name="connsiteY19" fmla="*/ 2152335 h 2152335"/>
                  <a:gd name="connsiteX20" fmla="*/ 2271909 w 2271909"/>
                  <a:gd name="connsiteY20" fmla="*/ 2033419 h 2152335"/>
                  <a:gd name="connsiteX21" fmla="*/ 1883293 w 2271909"/>
                  <a:gd name="connsiteY21" fmla="*/ 1793613 h 2152335"/>
                  <a:gd name="connsiteX22" fmla="*/ 1823506 w 2271909"/>
                  <a:gd name="connsiteY22" fmla="*/ 1793613 h 2152335"/>
                  <a:gd name="connsiteX23" fmla="*/ 1823506 w 2271909"/>
                  <a:gd name="connsiteY23" fmla="*/ 866913 h 2152335"/>
                  <a:gd name="connsiteX24" fmla="*/ 1883293 w 2271909"/>
                  <a:gd name="connsiteY24" fmla="*/ 866913 h 2152335"/>
                  <a:gd name="connsiteX25" fmla="*/ 508190 w 2271909"/>
                  <a:gd name="connsiteY25" fmla="*/ 866913 h 2152335"/>
                  <a:gd name="connsiteX26" fmla="*/ 687551 w 2271909"/>
                  <a:gd name="connsiteY26" fmla="*/ 866913 h 2152335"/>
                  <a:gd name="connsiteX27" fmla="*/ 687551 w 2271909"/>
                  <a:gd name="connsiteY27" fmla="*/ 1793613 h 2152335"/>
                  <a:gd name="connsiteX28" fmla="*/ 508190 w 2271909"/>
                  <a:gd name="connsiteY28" fmla="*/ 1793613 h 2152335"/>
                  <a:gd name="connsiteX29" fmla="*/ 747339 w 2271909"/>
                  <a:gd name="connsiteY29" fmla="*/ 866913 h 2152335"/>
                  <a:gd name="connsiteX30" fmla="*/ 807126 w 2271909"/>
                  <a:gd name="connsiteY30" fmla="*/ 866913 h 2152335"/>
                  <a:gd name="connsiteX31" fmla="*/ 807126 w 2271909"/>
                  <a:gd name="connsiteY31" fmla="*/ 1793613 h 2152335"/>
                  <a:gd name="connsiteX32" fmla="*/ 747339 w 2271909"/>
                  <a:gd name="connsiteY32" fmla="*/ 1793613 h 2152335"/>
                  <a:gd name="connsiteX33" fmla="*/ 866913 w 2271909"/>
                  <a:gd name="connsiteY33" fmla="*/ 866913 h 2152335"/>
                  <a:gd name="connsiteX34" fmla="*/ 1046274 w 2271909"/>
                  <a:gd name="connsiteY34" fmla="*/ 866913 h 2152335"/>
                  <a:gd name="connsiteX35" fmla="*/ 1046274 w 2271909"/>
                  <a:gd name="connsiteY35" fmla="*/ 1793613 h 2152335"/>
                  <a:gd name="connsiteX36" fmla="*/ 866913 w 2271909"/>
                  <a:gd name="connsiteY36" fmla="*/ 1793613 h 2152335"/>
                  <a:gd name="connsiteX37" fmla="*/ 1106061 w 2271909"/>
                  <a:gd name="connsiteY37" fmla="*/ 866913 h 2152335"/>
                  <a:gd name="connsiteX38" fmla="*/ 1165848 w 2271909"/>
                  <a:gd name="connsiteY38" fmla="*/ 866913 h 2152335"/>
                  <a:gd name="connsiteX39" fmla="*/ 1165848 w 2271909"/>
                  <a:gd name="connsiteY39" fmla="*/ 1793613 h 2152335"/>
                  <a:gd name="connsiteX40" fmla="*/ 1106061 w 2271909"/>
                  <a:gd name="connsiteY40" fmla="*/ 1793613 h 2152335"/>
                  <a:gd name="connsiteX41" fmla="*/ 1225635 w 2271909"/>
                  <a:gd name="connsiteY41" fmla="*/ 866913 h 2152335"/>
                  <a:gd name="connsiteX42" fmla="*/ 1404997 w 2271909"/>
                  <a:gd name="connsiteY42" fmla="*/ 866913 h 2152335"/>
                  <a:gd name="connsiteX43" fmla="*/ 1404997 w 2271909"/>
                  <a:gd name="connsiteY43" fmla="*/ 1793613 h 2152335"/>
                  <a:gd name="connsiteX44" fmla="*/ 1225635 w 2271909"/>
                  <a:gd name="connsiteY44" fmla="*/ 1793613 h 2152335"/>
                  <a:gd name="connsiteX45" fmla="*/ 1464784 w 2271909"/>
                  <a:gd name="connsiteY45" fmla="*/ 866913 h 2152335"/>
                  <a:gd name="connsiteX46" fmla="*/ 1524571 w 2271909"/>
                  <a:gd name="connsiteY46" fmla="*/ 866913 h 2152335"/>
                  <a:gd name="connsiteX47" fmla="*/ 1524571 w 2271909"/>
                  <a:gd name="connsiteY47" fmla="*/ 1793613 h 2152335"/>
                  <a:gd name="connsiteX48" fmla="*/ 1464784 w 2271909"/>
                  <a:gd name="connsiteY48" fmla="*/ 1793613 h 2152335"/>
                  <a:gd name="connsiteX49" fmla="*/ 1584358 w 2271909"/>
                  <a:gd name="connsiteY49" fmla="*/ 866913 h 2152335"/>
                  <a:gd name="connsiteX50" fmla="*/ 1763719 w 2271909"/>
                  <a:gd name="connsiteY50" fmla="*/ 866913 h 2152335"/>
                  <a:gd name="connsiteX51" fmla="*/ 1763719 w 2271909"/>
                  <a:gd name="connsiteY51" fmla="*/ 1793613 h 2152335"/>
                  <a:gd name="connsiteX52" fmla="*/ 1584358 w 2271909"/>
                  <a:gd name="connsiteY52" fmla="*/ 1793613 h 2152335"/>
                  <a:gd name="connsiteX53" fmla="*/ 175356 w 2271909"/>
                  <a:gd name="connsiteY53" fmla="*/ 657090 h 2152335"/>
                  <a:gd name="connsiteX54" fmla="*/ 1135955 w 2271909"/>
                  <a:gd name="connsiteY54" fmla="*/ 70160 h 2152335"/>
                  <a:gd name="connsiteX55" fmla="*/ 2096554 w 2271909"/>
                  <a:gd name="connsiteY55" fmla="*/ 657090 h 2152335"/>
                  <a:gd name="connsiteX56" fmla="*/ 2096745 w 2271909"/>
                  <a:gd name="connsiteY56" fmla="*/ 657467 h 2152335"/>
                  <a:gd name="connsiteX57" fmla="*/ 2096554 w 2271909"/>
                  <a:gd name="connsiteY57" fmla="*/ 657658 h 2152335"/>
                  <a:gd name="connsiteX58" fmla="*/ 175535 w 2271909"/>
                  <a:gd name="connsiteY58" fmla="*/ 657658 h 2152335"/>
                  <a:gd name="connsiteX59" fmla="*/ 175251 w 2271909"/>
                  <a:gd name="connsiteY59" fmla="*/ 657287 h 2152335"/>
                  <a:gd name="connsiteX60" fmla="*/ 175356 w 2271909"/>
                  <a:gd name="connsiteY60" fmla="*/ 657090 h 2152335"/>
                  <a:gd name="connsiteX61" fmla="*/ 269042 w 2271909"/>
                  <a:gd name="connsiteY61" fmla="*/ 717445 h 2152335"/>
                  <a:gd name="connsiteX62" fmla="*/ 2002867 w 2271909"/>
                  <a:gd name="connsiteY62" fmla="*/ 717445 h 2152335"/>
                  <a:gd name="connsiteX63" fmla="*/ 2002867 w 2271909"/>
                  <a:gd name="connsiteY63" fmla="*/ 807126 h 2152335"/>
                  <a:gd name="connsiteX64" fmla="*/ 269042 w 2271909"/>
                  <a:gd name="connsiteY64" fmla="*/ 807126 h 2152335"/>
                  <a:gd name="connsiteX65" fmla="*/ 388616 w 2271909"/>
                  <a:gd name="connsiteY65" fmla="*/ 866913 h 2152335"/>
                  <a:gd name="connsiteX66" fmla="*/ 448403 w 2271909"/>
                  <a:gd name="connsiteY66" fmla="*/ 866913 h 2152335"/>
                  <a:gd name="connsiteX67" fmla="*/ 448403 w 2271909"/>
                  <a:gd name="connsiteY67" fmla="*/ 1793613 h 2152335"/>
                  <a:gd name="connsiteX68" fmla="*/ 388616 w 2271909"/>
                  <a:gd name="connsiteY68" fmla="*/ 1793613 h 2152335"/>
                  <a:gd name="connsiteX69" fmla="*/ 269042 w 2271909"/>
                  <a:gd name="connsiteY69" fmla="*/ 1914681 h 2152335"/>
                  <a:gd name="connsiteX70" fmla="*/ 269042 w 2271909"/>
                  <a:gd name="connsiteY70" fmla="*/ 1853400 h 2152335"/>
                  <a:gd name="connsiteX71" fmla="*/ 2002867 w 2271909"/>
                  <a:gd name="connsiteY71" fmla="*/ 1853400 h 2152335"/>
                  <a:gd name="connsiteX72" fmla="*/ 2002867 w 2271909"/>
                  <a:gd name="connsiteY72" fmla="*/ 1914681 h 2152335"/>
                  <a:gd name="connsiteX73" fmla="*/ 2027888 w 2271909"/>
                  <a:gd name="connsiteY73" fmla="*/ 1932618 h 2152335"/>
                  <a:gd name="connsiteX74" fmla="*/ 2042596 w 2271909"/>
                  <a:gd name="connsiteY74" fmla="*/ 1943140 h 2152335"/>
                  <a:gd name="connsiteX75" fmla="*/ 229313 w 2271909"/>
                  <a:gd name="connsiteY75" fmla="*/ 1943140 h 2152335"/>
                  <a:gd name="connsiteX76" fmla="*/ 244051 w 2271909"/>
                  <a:gd name="connsiteY76" fmla="*/ 1932618 h 2152335"/>
                  <a:gd name="connsiteX77" fmla="*/ 2212122 w 2271909"/>
                  <a:gd name="connsiteY77" fmla="*/ 2092548 h 2152335"/>
                  <a:gd name="connsiteX78" fmla="*/ 59787 w 2271909"/>
                  <a:gd name="connsiteY78" fmla="*/ 2092548 h 2152335"/>
                  <a:gd name="connsiteX79" fmla="*/ 59787 w 2271909"/>
                  <a:gd name="connsiteY79" fmla="*/ 2064209 h 2152335"/>
                  <a:gd name="connsiteX80" fmla="*/ 145611 w 2271909"/>
                  <a:gd name="connsiteY80" fmla="*/ 2002867 h 2152335"/>
                  <a:gd name="connsiteX81" fmla="*/ 2126447 w 2271909"/>
                  <a:gd name="connsiteY81" fmla="*/ 2002867 h 2152335"/>
                  <a:gd name="connsiteX82" fmla="*/ 2212122 w 2271909"/>
                  <a:gd name="connsiteY82" fmla="*/ 2064209 h 2152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2271909" h="2152335">
                    <a:moveTo>
                      <a:pt x="2062654" y="1883921"/>
                    </a:moveTo>
                    <a:lnTo>
                      <a:pt x="2062654" y="1793613"/>
                    </a:lnTo>
                    <a:lnTo>
                      <a:pt x="1943080" y="1793613"/>
                    </a:lnTo>
                    <a:lnTo>
                      <a:pt x="1943080" y="866913"/>
                    </a:lnTo>
                    <a:lnTo>
                      <a:pt x="2062654" y="866913"/>
                    </a:lnTo>
                    <a:lnTo>
                      <a:pt x="2062654" y="717445"/>
                    </a:lnTo>
                    <a:lnTo>
                      <a:pt x="2212122" y="717445"/>
                    </a:lnTo>
                    <a:lnTo>
                      <a:pt x="2212122" y="657658"/>
                    </a:lnTo>
                    <a:lnTo>
                      <a:pt x="1135955" y="0"/>
                    </a:lnTo>
                    <a:lnTo>
                      <a:pt x="59787" y="657658"/>
                    </a:lnTo>
                    <a:lnTo>
                      <a:pt x="59787" y="717445"/>
                    </a:lnTo>
                    <a:lnTo>
                      <a:pt x="209255" y="717445"/>
                    </a:lnTo>
                    <a:lnTo>
                      <a:pt x="209255" y="866913"/>
                    </a:lnTo>
                    <a:lnTo>
                      <a:pt x="328829" y="866913"/>
                    </a:lnTo>
                    <a:lnTo>
                      <a:pt x="328829" y="1793613"/>
                    </a:lnTo>
                    <a:lnTo>
                      <a:pt x="209255" y="1793613"/>
                    </a:lnTo>
                    <a:lnTo>
                      <a:pt x="209255" y="1883921"/>
                    </a:lnTo>
                    <a:lnTo>
                      <a:pt x="0" y="2033389"/>
                    </a:lnTo>
                    <a:lnTo>
                      <a:pt x="0" y="2152335"/>
                    </a:lnTo>
                    <a:lnTo>
                      <a:pt x="2271909" y="2152335"/>
                    </a:lnTo>
                    <a:lnTo>
                      <a:pt x="2271909" y="2033419"/>
                    </a:lnTo>
                    <a:close/>
                    <a:moveTo>
                      <a:pt x="1883293" y="1793613"/>
                    </a:moveTo>
                    <a:lnTo>
                      <a:pt x="1823506" y="1793613"/>
                    </a:lnTo>
                    <a:lnTo>
                      <a:pt x="1823506" y="866913"/>
                    </a:lnTo>
                    <a:lnTo>
                      <a:pt x="1883293" y="866913"/>
                    </a:lnTo>
                    <a:close/>
                    <a:moveTo>
                      <a:pt x="508190" y="866913"/>
                    </a:moveTo>
                    <a:lnTo>
                      <a:pt x="687551" y="866913"/>
                    </a:lnTo>
                    <a:lnTo>
                      <a:pt x="687551" y="1793613"/>
                    </a:lnTo>
                    <a:lnTo>
                      <a:pt x="508190" y="1793613"/>
                    </a:lnTo>
                    <a:close/>
                    <a:moveTo>
                      <a:pt x="747339" y="866913"/>
                    </a:moveTo>
                    <a:lnTo>
                      <a:pt x="807126" y="866913"/>
                    </a:lnTo>
                    <a:lnTo>
                      <a:pt x="807126" y="1793613"/>
                    </a:lnTo>
                    <a:lnTo>
                      <a:pt x="747339" y="1793613"/>
                    </a:lnTo>
                    <a:close/>
                    <a:moveTo>
                      <a:pt x="866913" y="866913"/>
                    </a:moveTo>
                    <a:lnTo>
                      <a:pt x="1046274" y="866913"/>
                    </a:lnTo>
                    <a:lnTo>
                      <a:pt x="1046274" y="1793613"/>
                    </a:lnTo>
                    <a:lnTo>
                      <a:pt x="866913" y="1793613"/>
                    </a:lnTo>
                    <a:close/>
                    <a:moveTo>
                      <a:pt x="1106061" y="866913"/>
                    </a:moveTo>
                    <a:lnTo>
                      <a:pt x="1165848" y="866913"/>
                    </a:lnTo>
                    <a:lnTo>
                      <a:pt x="1165848" y="1793613"/>
                    </a:lnTo>
                    <a:lnTo>
                      <a:pt x="1106061" y="1793613"/>
                    </a:lnTo>
                    <a:close/>
                    <a:moveTo>
                      <a:pt x="1225635" y="866913"/>
                    </a:moveTo>
                    <a:lnTo>
                      <a:pt x="1404997" y="866913"/>
                    </a:lnTo>
                    <a:lnTo>
                      <a:pt x="1404997" y="1793613"/>
                    </a:lnTo>
                    <a:lnTo>
                      <a:pt x="1225635" y="1793613"/>
                    </a:lnTo>
                    <a:close/>
                    <a:moveTo>
                      <a:pt x="1464784" y="866913"/>
                    </a:moveTo>
                    <a:lnTo>
                      <a:pt x="1524571" y="866913"/>
                    </a:lnTo>
                    <a:lnTo>
                      <a:pt x="1524571" y="1793613"/>
                    </a:lnTo>
                    <a:lnTo>
                      <a:pt x="1464784" y="1793613"/>
                    </a:lnTo>
                    <a:close/>
                    <a:moveTo>
                      <a:pt x="1584358" y="866913"/>
                    </a:moveTo>
                    <a:lnTo>
                      <a:pt x="1763719" y="866913"/>
                    </a:lnTo>
                    <a:lnTo>
                      <a:pt x="1763719" y="1793613"/>
                    </a:lnTo>
                    <a:lnTo>
                      <a:pt x="1584358" y="1793613"/>
                    </a:lnTo>
                    <a:close/>
                    <a:moveTo>
                      <a:pt x="175356" y="657090"/>
                    </a:moveTo>
                    <a:lnTo>
                      <a:pt x="1135955" y="70160"/>
                    </a:lnTo>
                    <a:lnTo>
                      <a:pt x="2096554" y="657090"/>
                    </a:lnTo>
                    <a:cubicBezTo>
                      <a:pt x="2096712" y="657141"/>
                      <a:pt x="2096796" y="657311"/>
                      <a:pt x="2096745" y="657467"/>
                    </a:cubicBezTo>
                    <a:cubicBezTo>
                      <a:pt x="2096715" y="657556"/>
                      <a:pt x="2096643" y="657628"/>
                      <a:pt x="2096554" y="657658"/>
                    </a:cubicBezTo>
                    <a:lnTo>
                      <a:pt x="175535" y="657658"/>
                    </a:lnTo>
                    <a:cubicBezTo>
                      <a:pt x="175356" y="657634"/>
                      <a:pt x="175227" y="657470"/>
                      <a:pt x="175251" y="657287"/>
                    </a:cubicBezTo>
                    <a:cubicBezTo>
                      <a:pt x="175263" y="657213"/>
                      <a:pt x="175299" y="657141"/>
                      <a:pt x="175356" y="657090"/>
                    </a:cubicBezTo>
                    <a:close/>
                    <a:moveTo>
                      <a:pt x="269042" y="717445"/>
                    </a:moveTo>
                    <a:lnTo>
                      <a:pt x="2002867" y="717445"/>
                    </a:lnTo>
                    <a:lnTo>
                      <a:pt x="2002867" y="807126"/>
                    </a:lnTo>
                    <a:lnTo>
                      <a:pt x="269042" y="807126"/>
                    </a:lnTo>
                    <a:close/>
                    <a:moveTo>
                      <a:pt x="388616" y="866913"/>
                    </a:moveTo>
                    <a:lnTo>
                      <a:pt x="448403" y="866913"/>
                    </a:lnTo>
                    <a:lnTo>
                      <a:pt x="448403" y="1793613"/>
                    </a:lnTo>
                    <a:lnTo>
                      <a:pt x="388616" y="1793613"/>
                    </a:lnTo>
                    <a:close/>
                    <a:moveTo>
                      <a:pt x="269042" y="1914681"/>
                    </a:moveTo>
                    <a:lnTo>
                      <a:pt x="269042" y="1853400"/>
                    </a:lnTo>
                    <a:lnTo>
                      <a:pt x="2002867" y="1853400"/>
                    </a:lnTo>
                    <a:lnTo>
                      <a:pt x="2002867" y="1914681"/>
                    </a:lnTo>
                    <a:lnTo>
                      <a:pt x="2027888" y="1932618"/>
                    </a:lnTo>
                    <a:lnTo>
                      <a:pt x="2042596" y="1943140"/>
                    </a:lnTo>
                    <a:lnTo>
                      <a:pt x="229313" y="1943140"/>
                    </a:lnTo>
                    <a:lnTo>
                      <a:pt x="244051" y="1932618"/>
                    </a:lnTo>
                    <a:close/>
                    <a:moveTo>
                      <a:pt x="2212122" y="2092548"/>
                    </a:moveTo>
                    <a:lnTo>
                      <a:pt x="59787" y="2092548"/>
                    </a:lnTo>
                    <a:lnTo>
                      <a:pt x="59787" y="2064209"/>
                    </a:lnTo>
                    <a:lnTo>
                      <a:pt x="145611" y="2002867"/>
                    </a:lnTo>
                    <a:lnTo>
                      <a:pt x="2126447" y="2002867"/>
                    </a:lnTo>
                    <a:lnTo>
                      <a:pt x="2212122" y="2064209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69" name="SlideModel shp83" descr="Bar graph with upward trend outline">
              <a:extLst>
                <a:ext uri="{FF2B5EF4-FFF2-40B4-BE49-F238E27FC236}">
                  <a16:creationId xmlns:a16="http://schemas.microsoft.com/office/drawing/2014/main" id="{B5FA5445-92AD-469C-837B-8D50B71EA63B}"/>
                </a:ext>
              </a:extLst>
            </p:cNvPr>
            <p:cNvGrpSpPr/>
            <p:nvPr/>
          </p:nvGrpSpPr>
          <p:grpSpPr>
            <a:xfrm>
              <a:off x="18687078" y="6547371"/>
              <a:ext cx="948298" cy="948298"/>
              <a:chOff x="11622444" y="6321513"/>
              <a:chExt cx="2032760" cy="2032760"/>
            </a:xfrm>
            <a:solidFill>
              <a:srgbClr val="FFFFFF"/>
            </a:solidFill>
          </p:grpSpPr>
          <p:sp>
            <p:nvSpPr>
              <p:cNvPr id="170" name="SliModel Group shp84">
                <a:extLst>
                  <a:ext uri="{FF2B5EF4-FFF2-40B4-BE49-F238E27FC236}">
                    <a16:creationId xmlns:a16="http://schemas.microsoft.com/office/drawing/2014/main" id="{49C42353-03C6-40B8-A987-017A8151D243}"/>
                  </a:ext>
                </a:extLst>
              </p:cNvPr>
              <p:cNvSpPr/>
              <p:nvPr/>
            </p:nvSpPr>
            <p:spPr>
              <a:xfrm>
                <a:off x="11622444" y="6321513"/>
                <a:ext cx="2031864" cy="2032760"/>
              </a:xfrm>
              <a:custGeom>
                <a:avLst/>
                <a:gdLst>
                  <a:gd name="connsiteX0" fmla="*/ 2031864 w 2031864"/>
                  <a:gd name="connsiteY0" fmla="*/ 1972974 h 2032760"/>
                  <a:gd name="connsiteX1" fmla="*/ 59787 w 2031864"/>
                  <a:gd name="connsiteY1" fmla="*/ 1972974 h 2032760"/>
                  <a:gd name="connsiteX2" fmla="*/ 59787 w 2031864"/>
                  <a:gd name="connsiteY2" fmla="*/ 0 h 2032760"/>
                  <a:gd name="connsiteX3" fmla="*/ 0 w 2031864"/>
                  <a:gd name="connsiteY3" fmla="*/ 0 h 2032760"/>
                  <a:gd name="connsiteX4" fmla="*/ 0 w 2031864"/>
                  <a:gd name="connsiteY4" fmla="*/ 2032761 h 2032760"/>
                  <a:gd name="connsiteX5" fmla="*/ 2031864 w 2031864"/>
                  <a:gd name="connsiteY5" fmla="*/ 2032761 h 2032760"/>
                  <a:gd name="connsiteX6" fmla="*/ 2031864 w 2031864"/>
                  <a:gd name="connsiteY6" fmla="*/ 1972974 h 2032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1864" h="2032760">
                    <a:moveTo>
                      <a:pt x="2031864" y="1972974"/>
                    </a:moveTo>
                    <a:lnTo>
                      <a:pt x="59787" y="1972974"/>
                    </a:lnTo>
                    <a:lnTo>
                      <a:pt x="59787" y="0"/>
                    </a:lnTo>
                    <a:lnTo>
                      <a:pt x="0" y="0"/>
                    </a:lnTo>
                    <a:lnTo>
                      <a:pt x="0" y="2032761"/>
                    </a:lnTo>
                    <a:lnTo>
                      <a:pt x="2031864" y="2032761"/>
                    </a:lnTo>
                    <a:lnTo>
                      <a:pt x="2031864" y="1972974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1" name="SliModel Group shp85">
                <a:extLst>
                  <a:ext uri="{FF2B5EF4-FFF2-40B4-BE49-F238E27FC236}">
                    <a16:creationId xmlns:a16="http://schemas.microsoft.com/office/drawing/2014/main" id="{368D98CE-F2C0-4B74-A115-63E9208B1D08}"/>
                  </a:ext>
                </a:extLst>
              </p:cNvPr>
              <p:cNvSpPr/>
              <p:nvPr/>
            </p:nvSpPr>
            <p:spPr>
              <a:xfrm>
                <a:off x="13176908" y="6321513"/>
                <a:ext cx="478296" cy="1793612"/>
              </a:xfrm>
              <a:custGeom>
                <a:avLst/>
                <a:gdLst>
                  <a:gd name="connsiteX0" fmla="*/ 478297 w 478296"/>
                  <a:gd name="connsiteY0" fmla="*/ 0 h 1793612"/>
                  <a:gd name="connsiteX1" fmla="*/ 0 w 478296"/>
                  <a:gd name="connsiteY1" fmla="*/ 0 h 1793612"/>
                  <a:gd name="connsiteX2" fmla="*/ 0 w 478296"/>
                  <a:gd name="connsiteY2" fmla="*/ 1793613 h 1793612"/>
                  <a:gd name="connsiteX3" fmla="*/ 478297 w 478296"/>
                  <a:gd name="connsiteY3" fmla="*/ 1793613 h 1793612"/>
                  <a:gd name="connsiteX4" fmla="*/ 418510 w 478296"/>
                  <a:gd name="connsiteY4" fmla="*/ 1733825 h 1793612"/>
                  <a:gd name="connsiteX5" fmla="*/ 59787 w 478296"/>
                  <a:gd name="connsiteY5" fmla="*/ 1733825 h 1793612"/>
                  <a:gd name="connsiteX6" fmla="*/ 59787 w 478296"/>
                  <a:gd name="connsiteY6" fmla="*/ 59787 h 1793612"/>
                  <a:gd name="connsiteX7" fmla="*/ 418510 w 478296"/>
                  <a:gd name="connsiteY7" fmla="*/ 59787 h 1793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8296" h="1793612">
                    <a:moveTo>
                      <a:pt x="478297" y="0"/>
                    </a:moveTo>
                    <a:lnTo>
                      <a:pt x="0" y="0"/>
                    </a:lnTo>
                    <a:lnTo>
                      <a:pt x="0" y="1793613"/>
                    </a:lnTo>
                    <a:lnTo>
                      <a:pt x="478297" y="1793613"/>
                    </a:lnTo>
                    <a:close/>
                    <a:moveTo>
                      <a:pt x="418510" y="1733825"/>
                    </a:moveTo>
                    <a:lnTo>
                      <a:pt x="59787" y="1733825"/>
                    </a:lnTo>
                    <a:lnTo>
                      <a:pt x="59787" y="59787"/>
                    </a:lnTo>
                    <a:lnTo>
                      <a:pt x="418510" y="5978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2" name="SliModel Group shp86">
                <a:extLst>
                  <a:ext uri="{FF2B5EF4-FFF2-40B4-BE49-F238E27FC236}">
                    <a16:creationId xmlns:a16="http://schemas.microsoft.com/office/drawing/2014/main" id="{85F643A7-E895-4B66-974F-3D924D2A6278}"/>
                  </a:ext>
                </a:extLst>
              </p:cNvPr>
              <p:cNvSpPr/>
              <p:nvPr/>
            </p:nvSpPr>
            <p:spPr>
              <a:xfrm>
                <a:off x="12519250" y="6979171"/>
                <a:ext cx="478296" cy="1135954"/>
              </a:xfrm>
              <a:custGeom>
                <a:avLst/>
                <a:gdLst>
                  <a:gd name="connsiteX0" fmla="*/ 0 w 478296"/>
                  <a:gd name="connsiteY0" fmla="*/ 1135955 h 1135954"/>
                  <a:gd name="connsiteX1" fmla="*/ 478297 w 478296"/>
                  <a:gd name="connsiteY1" fmla="*/ 1135955 h 1135954"/>
                  <a:gd name="connsiteX2" fmla="*/ 478297 w 478296"/>
                  <a:gd name="connsiteY2" fmla="*/ 0 h 1135954"/>
                  <a:gd name="connsiteX3" fmla="*/ 0 w 478296"/>
                  <a:gd name="connsiteY3" fmla="*/ 0 h 1135954"/>
                  <a:gd name="connsiteX4" fmla="*/ 59787 w 478296"/>
                  <a:gd name="connsiteY4" fmla="*/ 59787 h 1135954"/>
                  <a:gd name="connsiteX5" fmla="*/ 418510 w 478296"/>
                  <a:gd name="connsiteY5" fmla="*/ 59787 h 1135954"/>
                  <a:gd name="connsiteX6" fmla="*/ 418510 w 478296"/>
                  <a:gd name="connsiteY6" fmla="*/ 1076168 h 1135954"/>
                  <a:gd name="connsiteX7" fmla="*/ 59787 w 478296"/>
                  <a:gd name="connsiteY7" fmla="*/ 1076168 h 1135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8296" h="1135954">
                    <a:moveTo>
                      <a:pt x="0" y="1135955"/>
                    </a:moveTo>
                    <a:lnTo>
                      <a:pt x="478297" y="1135955"/>
                    </a:lnTo>
                    <a:lnTo>
                      <a:pt x="478297" y="0"/>
                    </a:lnTo>
                    <a:lnTo>
                      <a:pt x="0" y="0"/>
                    </a:lnTo>
                    <a:close/>
                    <a:moveTo>
                      <a:pt x="59787" y="59787"/>
                    </a:moveTo>
                    <a:lnTo>
                      <a:pt x="418510" y="59787"/>
                    </a:lnTo>
                    <a:lnTo>
                      <a:pt x="418510" y="1076168"/>
                    </a:lnTo>
                    <a:lnTo>
                      <a:pt x="59787" y="1076168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3" name="SliModel Group shp87">
                <a:extLst>
                  <a:ext uri="{FF2B5EF4-FFF2-40B4-BE49-F238E27FC236}">
                    <a16:creationId xmlns:a16="http://schemas.microsoft.com/office/drawing/2014/main" id="{0B7E3544-295D-4A99-B2C9-3559C2A6A094}"/>
                  </a:ext>
                </a:extLst>
              </p:cNvPr>
              <p:cNvSpPr/>
              <p:nvPr/>
            </p:nvSpPr>
            <p:spPr>
              <a:xfrm>
                <a:off x="11861592" y="7517254"/>
                <a:ext cx="478296" cy="597870"/>
              </a:xfrm>
              <a:custGeom>
                <a:avLst/>
                <a:gdLst>
                  <a:gd name="connsiteX0" fmla="*/ 0 w 478296"/>
                  <a:gd name="connsiteY0" fmla="*/ 597871 h 597870"/>
                  <a:gd name="connsiteX1" fmla="*/ 478297 w 478296"/>
                  <a:gd name="connsiteY1" fmla="*/ 597871 h 597870"/>
                  <a:gd name="connsiteX2" fmla="*/ 478297 w 478296"/>
                  <a:gd name="connsiteY2" fmla="*/ 0 h 597870"/>
                  <a:gd name="connsiteX3" fmla="*/ 0 w 478296"/>
                  <a:gd name="connsiteY3" fmla="*/ 0 h 597870"/>
                  <a:gd name="connsiteX4" fmla="*/ 59787 w 478296"/>
                  <a:gd name="connsiteY4" fmla="*/ 59787 h 597870"/>
                  <a:gd name="connsiteX5" fmla="*/ 418510 w 478296"/>
                  <a:gd name="connsiteY5" fmla="*/ 59787 h 597870"/>
                  <a:gd name="connsiteX6" fmla="*/ 418510 w 478296"/>
                  <a:gd name="connsiteY6" fmla="*/ 538084 h 597870"/>
                  <a:gd name="connsiteX7" fmla="*/ 59787 w 478296"/>
                  <a:gd name="connsiteY7" fmla="*/ 538084 h 597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8296" h="597870">
                    <a:moveTo>
                      <a:pt x="0" y="597871"/>
                    </a:moveTo>
                    <a:lnTo>
                      <a:pt x="478297" y="597871"/>
                    </a:lnTo>
                    <a:lnTo>
                      <a:pt x="478297" y="0"/>
                    </a:lnTo>
                    <a:lnTo>
                      <a:pt x="0" y="0"/>
                    </a:lnTo>
                    <a:close/>
                    <a:moveTo>
                      <a:pt x="59787" y="59787"/>
                    </a:moveTo>
                    <a:lnTo>
                      <a:pt x="418510" y="59787"/>
                    </a:lnTo>
                    <a:lnTo>
                      <a:pt x="418510" y="538084"/>
                    </a:lnTo>
                    <a:lnTo>
                      <a:pt x="59787" y="538084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4" name="SliModel Group shp88">
                <a:extLst>
                  <a:ext uri="{FF2B5EF4-FFF2-40B4-BE49-F238E27FC236}">
                    <a16:creationId xmlns:a16="http://schemas.microsoft.com/office/drawing/2014/main" id="{C75170AE-3DA7-440E-8629-42B23B9982F9}"/>
                  </a:ext>
                </a:extLst>
              </p:cNvPr>
              <p:cNvSpPr/>
              <p:nvPr/>
            </p:nvSpPr>
            <p:spPr>
              <a:xfrm>
                <a:off x="11840458" y="6321513"/>
                <a:ext cx="977817" cy="977728"/>
              </a:xfrm>
              <a:custGeom>
                <a:avLst/>
                <a:gdLst>
                  <a:gd name="connsiteX0" fmla="*/ 42270 w 977817"/>
                  <a:gd name="connsiteY0" fmla="*/ 977728 h 977728"/>
                  <a:gd name="connsiteX1" fmla="*/ 917523 w 977817"/>
                  <a:gd name="connsiteY1" fmla="*/ 102475 h 977728"/>
                  <a:gd name="connsiteX2" fmla="*/ 917944 w 977817"/>
                  <a:gd name="connsiteY2" fmla="*/ 102478 h 977728"/>
                  <a:gd name="connsiteX3" fmla="*/ 918031 w 977817"/>
                  <a:gd name="connsiteY3" fmla="*/ 102684 h 977728"/>
                  <a:gd name="connsiteX4" fmla="*/ 918031 w 977817"/>
                  <a:gd name="connsiteY4" fmla="*/ 388616 h 977728"/>
                  <a:gd name="connsiteX5" fmla="*/ 977818 w 977817"/>
                  <a:gd name="connsiteY5" fmla="*/ 388616 h 977728"/>
                  <a:gd name="connsiteX6" fmla="*/ 977818 w 977817"/>
                  <a:gd name="connsiteY6" fmla="*/ 0 h 977728"/>
                  <a:gd name="connsiteX7" fmla="*/ 590009 w 977817"/>
                  <a:gd name="connsiteY7" fmla="*/ 0 h 977728"/>
                  <a:gd name="connsiteX8" fmla="*/ 590009 w 977817"/>
                  <a:gd name="connsiteY8" fmla="*/ 59787 h 977728"/>
                  <a:gd name="connsiteX9" fmla="*/ 874954 w 977817"/>
                  <a:gd name="connsiteY9" fmla="*/ 59787 h 977728"/>
                  <a:gd name="connsiteX10" fmla="*/ 875250 w 977817"/>
                  <a:gd name="connsiteY10" fmla="*/ 60089 h 977728"/>
                  <a:gd name="connsiteX11" fmla="*/ 875163 w 977817"/>
                  <a:gd name="connsiteY11" fmla="*/ 60295 h 977728"/>
                  <a:gd name="connsiteX12" fmla="*/ 0 w 977817"/>
                  <a:gd name="connsiteY12" fmla="*/ 935459 h 97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77817" h="977728">
                    <a:moveTo>
                      <a:pt x="42270" y="977728"/>
                    </a:moveTo>
                    <a:lnTo>
                      <a:pt x="917523" y="102475"/>
                    </a:lnTo>
                    <a:cubicBezTo>
                      <a:pt x="917639" y="102359"/>
                      <a:pt x="917830" y="102361"/>
                      <a:pt x="917944" y="102478"/>
                    </a:cubicBezTo>
                    <a:cubicBezTo>
                      <a:pt x="917998" y="102535"/>
                      <a:pt x="918031" y="102607"/>
                      <a:pt x="918031" y="102684"/>
                    </a:cubicBezTo>
                    <a:lnTo>
                      <a:pt x="918031" y="388616"/>
                    </a:lnTo>
                    <a:lnTo>
                      <a:pt x="977818" y="388616"/>
                    </a:lnTo>
                    <a:lnTo>
                      <a:pt x="977818" y="0"/>
                    </a:lnTo>
                    <a:lnTo>
                      <a:pt x="590009" y="0"/>
                    </a:lnTo>
                    <a:lnTo>
                      <a:pt x="590009" y="59787"/>
                    </a:lnTo>
                    <a:lnTo>
                      <a:pt x="874954" y="59787"/>
                    </a:lnTo>
                    <a:cubicBezTo>
                      <a:pt x="875119" y="59790"/>
                      <a:pt x="875250" y="59925"/>
                      <a:pt x="875250" y="60089"/>
                    </a:cubicBezTo>
                    <a:cubicBezTo>
                      <a:pt x="875247" y="60167"/>
                      <a:pt x="875217" y="60241"/>
                      <a:pt x="875163" y="60295"/>
                    </a:cubicBezTo>
                    <a:lnTo>
                      <a:pt x="0" y="935459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75" name="SlideModel shp89" descr="Branching diagram outline">
              <a:extLst>
                <a:ext uri="{FF2B5EF4-FFF2-40B4-BE49-F238E27FC236}">
                  <a16:creationId xmlns:a16="http://schemas.microsoft.com/office/drawing/2014/main" id="{BC711E68-55E6-4DAD-A786-E7B346DCCD1D}"/>
                </a:ext>
              </a:extLst>
            </p:cNvPr>
            <p:cNvGrpSpPr/>
            <p:nvPr/>
          </p:nvGrpSpPr>
          <p:grpSpPr>
            <a:xfrm>
              <a:off x="19216734" y="4771658"/>
              <a:ext cx="1043128" cy="1043128"/>
              <a:chOff x="11772444" y="6441619"/>
              <a:chExt cx="2032760" cy="2032760"/>
            </a:xfrm>
            <a:solidFill>
              <a:srgbClr val="FFFFFF"/>
            </a:solidFill>
          </p:grpSpPr>
          <p:sp>
            <p:nvSpPr>
              <p:cNvPr id="176" name="SliModel Group shp90">
                <a:extLst>
                  <a:ext uri="{FF2B5EF4-FFF2-40B4-BE49-F238E27FC236}">
                    <a16:creationId xmlns:a16="http://schemas.microsoft.com/office/drawing/2014/main" id="{856A04AD-5799-4957-B5EA-9D67DC2AD1BA}"/>
                  </a:ext>
                </a:extLst>
              </p:cNvPr>
              <p:cNvSpPr/>
              <p:nvPr/>
            </p:nvSpPr>
            <p:spPr>
              <a:xfrm>
                <a:off x="11951805" y="7003887"/>
                <a:ext cx="1674038" cy="904040"/>
              </a:xfrm>
              <a:custGeom>
                <a:avLst/>
                <a:gdLst>
                  <a:gd name="connsiteX0" fmla="*/ 1674038 w 1674038"/>
                  <a:gd name="connsiteY0" fmla="*/ 0 h 904040"/>
                  <a:gd name="connsiteX1" fmla="*/ 1614251 w 1674038"/>
                  <a:gd name="connsiteY1" fmla="*/ 5710 h 904040"/>
                  <a:gd name="connsiteX2" fmla="*/ 1614251 w 1674038"/>
                  <a:gd name="connsiteY2" fmla="*/ 424219 h 904040"/>
                  <a:gd name="connsiteX3" fmla="*/ 866913 w 1674038"/>
                  <a:gd name="connsiteY3" fmla="*/ 424219 h 904040"/>
                  <a:gd name="connsiteX4" fmla="*/ 866913 w 1674038"/>
                  <a:gd name="connsiteY4" fmla="*/ 4185 h 904040"/>
                  <a:gd name="connsiteX5" fmla="*/ 837019 w 1674038"/>
                  <a:gd name="connsiteY5" fmla="*/ 5710 h 904040"/>
                  <a:gd name="connsiteX6" fmla="*/ 807126 w 1674038"/>
                  <a:gd name="connsiteY6" fmla="*/ 4185 h 904040"/>
                  <a:gd name="connsiteX7" fmla="*/ 807126 w 1674038"/>
                  <a:gd name="connsiteY7" fmla="*/ 424219 h 904040"/>
                  <a:gd name="connsiteX8" fmla="*/ 59787 w 1674038"/>
                  <a:gd name="connsiteY8" fmla="*/ 424219 h 904040"/>
                  <a:gd name="connsiteX9" fmla="*/ 59787 w 1674038"/>
                  <a:gd name="connsiteY9" fmla="*/ 5710 h 904040"/>
                  <a:gd name="connsiteX10" fmla="*/ 0 w 1674038"/>
                  <a:gd name="connsiteY10" fmla="*/ 0 h 904040"/>
                  <a:gd name="connsiteX11" fmla="*/ 0 w 1674038"/>
                  <a:gd name="connsiteY11" fmla="*/ 484006 h 904040"/>
                  <a:gd name="connsiteX12" fmla="*/ 807126 w 1674038"/>
                  <a:gd name="connsiteY12" fmla="*/ 484006 h 904040"/>
                  <a:gd name="connsiteX13" fmla="*/ 807126 w 1674038"/>
                  <a:gd name="connsiteY13" fmla="*/ 904041 h 904040"/>
                  <a:gd name="connsiteX14" fmla="*/ 837019 w 1674038"/>
                  <a:gd name="connsiteY14" fmla="*/ 902516 h 904040"/>
                  <a:gd name="connsiteX15" fmla="*/ 866913 w 1674038"/>
                  <a:gd name="connsiteY15" fmla="*/ 904041 h 904040"/>
                  <a:gd name="connsiteX16" fmla="*/ 866913 w 1674038"/>
                  <a:gd name="connsiteY16" fmla="*/ 484006 h 904040"/>
                  <a:gd name="connsiteX17" fmla="*/ 1674038 w 1674038"/>
                  <a:gd name="connsiteY17" fmla="*/ 484006 h 904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74038" h="904040">
                    <a:moveTo>
                      <a:pt x="1674038" y="0"/>
                    </a:moveTo>
                    <a:cubicBezTo>
                      <a:pt x="1654327" y="3725"/>
                      <a:pt x="1634313" y="5635"/>
                      <a:pt x="1614251" y="5710"/>
                    </a:cubicBezTo>
                    <a:lnTo>
                      <a:pt x="1614251" y="424219"/>
                    </a:lnTo>
                    <a:lnTo>
                      <a:pt x="866913" y="424219"/>
                    </a:lnTo>
                    <a:lnTo>
                      <a:pt x="866913" y="4185"/>
                    </a:lnTo>
                    <a:cubicBezTo>
                      <a:pt x="857048" y="5082"/>
                      <a:pt x="847123" y="5710"/>
                      <a:pt x="837019" y="5710"/>
                    </a:cubicBezTo>
                    <a:cubicBezTo>
                      <a:pt x="826915" y="5710"/>
                      <a:pt x="816991" y="5082"/>
                      <a:pt x="807126" y="4185"/>
                    </a:cubicBezTo>
                    <a:lnTo>
                      <a:pt x="807126" y="424219"/>
                    </a:lnTo>
                    <a:lnTo>
                      <a:pt x="59787" y="424219"/>
                    </a:lnTo>
                    <a:lnTo>
                      <a:pt x="59787" y="5710"/>
                    </a:lnTo>
                    <a:cubicBezTo>
                      <a:pt x="39726" y="5635"/>
                      <a:pt x="19712" y="3725"/>
                      <a:pt x="0" y="0"/>
                    </a:cubicBezTo>
                    <a:lnTo>
                      <a:pt x="0" y="484006"/>
                    </a:lnTo>
                    <a:lnTo>
                      <a:pt x="807126" y="484006"/>
                    </a:lnTo>
                    <a:lnTo>
                      <a:pt x="807126" y="904041"/>
                    </a:lnTo>
                    <a:cubicBezTo>
                      <a:pt x="816991" y="903144"/>
                      <a:pt x="826915" y="902516"/>
                      <a:pt x="837019" y="902516"/>
                    </a:cubicBezTo>
                    <a:cubicBezTo>
                      <a:pt x="847123" y="902516"/>
                      <a:pt x="857048" y="903144"/>
                      <a:pt x="866913" y="904041"/>
                    </a:cubicBezTo>
                    <a:lnTo>
                      <a:pt x="866913" y="484006"/>
                    </a:lnTo>
                    <a:lnTo>
                      <a:pt x="1674038" y="484006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7" name="SliModel Group shp91">
                <a:extLst>
                  <a:ext uri="{FF2B5EF4-FFF2-40B4-BE49-F238E27FC236}">
                    <a16:creationId xmlns:a16="http://schemas.microsoft.com/office/drawing/2014/main" id="{D307FDF2-B49D-4DF5-82FE-19E0C3DB60D0}"/>
                  </a:ext>
                </a:extLst>
              </p:cNvPr>
              <p:cNvSpPr/>
              <p:nvPr/>
            </p:nvSpPr>
            <p:spPr>
              <a:xfrm>
                <a:off x="11772444" y="6441619"/>
                <a:ext cx="478296" cy="478296"/>
              </a:xfrm>
              <a:custGeom>
                <a:avLst/>
                <a:gdLst>
                  <a:gd name="connsiteX0" fmla="*/ 239148 w 478296"/>
                  <a:gd name="connsiteY0" fmla="*/ 59787 h 478296"/>
                  <a:gd name="connsiteX1" fmla="*/ 418510 w 478296"/>
                  <a:gd name="connsiteY1" fmla="*/ 239148 h 478296"/>
                  <a:gd name="connsiteX2" fmla="*/ 239148 w 478296"/>
                  <a:gd name="connsiteY2" fmla="*/ 418510 h 478296"/>
                  <a:gd name="connsiteX3" fmla="*/ 59787 w 478296"/>
                  <a:gd name="connsiteY3" fmla="*/ 239148 h 478296"/>
                  <a:gd name="connsiteX4" fmla="*/ 239148 w 478296"/>
                  <a:gd name="connsiteY4" fmla="*/ 59787 h 478296"/>
                  <a:gd name="connsiteX5" fmla="*/ 239148 w 478296"/>
                  <a:gd name="connsiteY5" fmla="*/ 0 h 478296"/>
                  <a:gd name="connsiteX6" fmla="*/ 0 w 478296"/>
                  <a:gd name="connsiteY6" fmla="*/ 239148 h 478296"/>
                  <a:gd name="connsiteX7" fmla="*/ 239148 w 478296"/>
                  <a:gd name="connsiteY7" fmla="*/ 478297 h 478296"/>
                  <a:gd name="connsiteX8" fmla="*/ 478297 w 478296"/>
                  <a:gd name="connsiteY8" fmla="*/ 239148 h 478296"/>
                  <a:gd name="connsiteX9" fmla="*/ 239148 w 478296"/>
                  <a:gd name="connsiteY9" fmla="*/ 0 h 4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8296" h="478296">
                    <a:moveTo>
                      <a:pt x="239148" y="59787"/>
                    </a:moveTo>
                    <a:cubicBezTo>
                      <a:pt x="338207" y="59787"/>
                      <a:pt x="418510" y="140090"/>
                      <a:pt x="418510" y="239148"/>
                    </a:cubicBezTo>
                    <a:cubicBezTo>
                      <a:pt x="418510" y="338207"/>
                      <a:pt x="338207" y="418510"/>
                      <a:pt x="239148" y="418510"/>
                    </a:cubicBezTo>
                    <a:cubicBezTo>
                      <a:pt x="140090" y="418510"/>
                      <a:pt x="59787" y="338207"/>
                      <a:pt x="59787" y="239148"/>
                    </a:cubicBezTo>
                    <a:cubicBezTo>
                      <a:pt x="59904" y="140138"/>
                      <a:pt x="140138" y="59904"/>
                      <a:pt x="239148" y="59787"/>
                    </a:cubicBezTo>
                    <a:moveTo>
                      <a:pt x="239148" y="0"/>
                    </a:moveTo>
                    <a:cubicBezTo>
                      <a:pt x="107070" y="0"/>
                      <a:pt x="0" y="107070"/>
                      <a:pt x="0" y="239148"/>
                    </a:cubicBezTo>
                    <a:cubicBezTo>
                      <a:pt x="0" y="371227"/>
                      <a:pt x="107070" y="478297"/>
                      <a:pt x="239148" y="478297"/>
                    </a:cubicBezTo>
                    <a:cubicBezTo>
                      <a:pt x="371227" y="478297"/>
                      <a:pt x="478297" y="371227"/>
                      <a:pt x="478297" y="239148"/>
                    </a:cubicBezTo>
                    <a:cubicBezTo>
                      <a:pt x="478297" y="107070"/>
                      <a:pt x="371227" y="0"/>
                      <a:pt x="239148" y="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8" name="SliModel Group shp92">
                <a:extLst>
                  <a:ext uri="{FF2B5EF4-FFF2-40B4-BE49-F238E27FC236}">
                    <a16:creationId xmlns:a16="http://schemas.microsoft.com/office/drawing/2014/main" id="{7A407911-0E9A-49D5-A72B-8CC1C2CBF61D}"/>
                  </a:ext>
                </a:extLst>
              </p:cNvPr>
              <p:cNvSpPr/>
              <p:nvPr/>
            </p:nvSpPr>
            <p:spPr>
              <a:xfrm>
                <a:off x="12549676" y="6441619"/>
                <a:ext cx="478296" cy="478296"/>
              </a:xfrm>
              <a:custGeom>
                <a:avLst/>
                <a:gdLst>
                  <a:gd name="connsiteX0" fmla="*/ 239148 w 478296"/>
                  <a:gd name="connsiteY0" fmla="*/ 59787 h 478296"/>
                  <a:gd name="connsiteX1" fmla="*/ 418510 w 478296"/>
                  <a:gd name="connsiteY1" fmla="*/ 239148 h 478296"/>
                  <a:gd name="connsiteX2" fmla="*/ 239148 w 478296"/>
                  <a:gd name="connsiteY2" fmla="*/ 418510 h 478296"/>
                  <a:gd name="connsiteX3" fmla="*/ 59787 w 478296"/>
                  <a:gd name="connsiteY3" fmla="*/ 239148 h 478296"/>
                  <a:gd name="connsiteX4" fmla="*/ 239148 w 478296"/>
                  <a:gd name="connsiteY4" fmla="*/ 59787 h 478296"/>
                  <a:gd name="connsiteX5" fmla="*/ 239148 w 478296"/>
                  <a:gd name="connsiteY5" fmla="*/ 0 h 478296"/>
                  <a:gd name="connsiteX6" fmla="*/ 0 w 478296"/>
                  <a:gd name="connsiteY6" fmla="*/ 239148 h 478296"/>
                  <a:gd name="connsiteX7" fmla="*/ 239148 w 478296"/>
                  <a:gd name="connsiteY7" fmla="*/ 478297 h 478296"/>
                  <a:gd name="connsiteX8" fmla="*/ 478297 w 478296"/>
                  <a:gd name="connsiteY8" fmla="*/ 239148 h 478296"/>
                  <a:gd name="connsiteX9" fmla="*/ 239148 w 478296"/>
                  <a:gd name="connsiteY9" fmla="*/ 0 h 4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8296" h="478296">
                    <a:moveTo>
                      <a:pt x="239148" y="59787"/>
                    </a:moveTo>
                    <a:cubicBezTo>
                      <a:pt x="338207" y="59787"/>
                      <a:pt x="418510" y="140090"/>
                      <a:pt x="418510" y="239148"/>
                    </a:cubicBezTo>
                    <a:cubicBezTo>
                      <a:pt x="418510" y="338207"/>
                      <a:pt x="338207" y="418510"/>
                      <a:pt x="239148" y="418510"/>
                    </a:cubicBezTo>
                    <a:cubicBezTo>
                      <a:pt x="140090" y="418510"/>
                      <a:pt x="59787" y="338207"/>
                      <a:pt x="59787" y="239148"/>
                    </a:cubicBezTo>
                    <a:cubicBezTo>
                      <a:pt x="59904" y="140138"/>
                      <a:pt x="140138" y="59904"/>
                      <a:pt x="239148" y="59787"/>
                    </a:cubicBezTo>
                    <a:moveTo>
                      <a:pt x="239148" y="0"/>
                    </a:moveTo>
                    <a:cubicBezTo>
                      <a:pt x="107070" y="0"/>
                      <a:pt x="0" y="107070"/>
                      <a:pt x="0" y="239148"/>
                    </a:cubicBezTo>
                    <a:cubicBezTo>
                      <a:pt x="0" y="371227"/>
                      <a:pt x="107070" y="478297"/>
                      <a:pt x="239148" y="478297"/>
                    </a:cubicBezTo>
                    <a:cubicBezTo>
                      <a:pt x="371227" y="478297"/>
                      <a:pt x="478297" y="371227"/>
                      <a:pt x="478297" y="239148"/>
                    </a:cubicBezTo>
                    <a:cubicBezTo>
                      <a:pt x="478297" y="107070"/>
                      <a:pt x="371227" y="0"/>
                      <a:pt x="239148" y="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9" name="SliModel Group shp93">
                <a:extLst>
                  <a:ext uri="{FF2B5EF4-FFF2-40B4-BE49-F238E27FC236}">
                    <a16:creationId xmlns:a16="http://schemas.microsoft.com/office/drawing/2014/main" id="{D8CE4BA4-AEC0-4339-9E67-9475DBFEB1AD}"/>
                  </a:ext>
                </a:extLst>
              </p:cNvPr>
              <p:cNvSpPr/>
              <p:nvPr/>
            </p:nvSpPr>
            <p:spPr>
              <a:xfrm>
                <a:off x="13326908" y="6441619"/>
                <a:ext cx="478296" cy="478296"/>
              </a:xfrm>
              <a:custGeom>
                <a:avLst/>
                <a:gdLst>
                  <a:gd name="connsiteX0" fmla="*/ 239148 w 478296"/>
                  <a:gd name="connsiteY0" fmla="*/ 59787 h 478296"/>
                  <a:gd name="connsiteX1" fmla="*/ 418510 w 478296"/>
                  <a:gd name="connsiteY1" fmla="*/ 239148 h 478296"/>
                  <a:gd name="connsiteX2" fmla="*/ 239148 w 478296"/>
                  <a:gd name="connsiteY2" fmla="*/ 418510 h 478296"/>
                  <a:gd name="connsiteX3" fmla="*/ 59787 w 478296"/>
                  <a:gd name="connsiteY3" fmla="*/ 239148 h 478296"/>
                  <a:gd name="connsiteX4" fmla="*/ 239148 w 478296"/>
                  <a:gd name="connsiteY4" fmla="*/ 59787 h 478296"/>
                  <a:gd name="connsiteX5" fmla="*/ 239148 w 478296"/>
                  <a:gd name="connsiteY5" fmla="*/ 0 h 478296"/>
                  <a:gd name="connsiteX6" fmla="*/ 0 w 478296"/>
                  <a:gd name="connsiteY6" fmla="*/ 239148 h 478296"/>
                  <a:gd name="connsiteX7" fmla="*/ 239148 w 478296"/>
                  <a:gd name="connsiteY7" fmla="*/ 478297 h 478296"/>
                  <a:gd name="connsiteX8" fmla="*/ 478297 w 478296"/>
                  <a:gd name="connsiteY8" fmla="*/ 239148 h 478296"/>
                  <a:gd name="connsiteX9" fmla="*/ 239148 w 478296"/>
                  <a:gd name="connsiteY9" fmla="*/ 0 h 4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8296" h="478296">
                    <a:moveTo>
                      <a:pt x="239148" y="59787"/>
                    </a:moveTo>
                    <a:cubicBezTo>
                      <a:pt x="338207" y="59787"/>
                      <a:pt x="418510" y="140090"/>
                      <a:pt x="418510" y="239148"/>
                    </a:cubicBezTo>
                    <a:cubicBezTo>
                      <a:pt x="418510" y="338207"/>
                      <a:pt x="338207" y="418510"/>
                      <a:pt x="239148" y="418510"/>
                    </a:cubicBezTo>
                    <a:cubicBezTo>
                      <a:pt x="140090" y="418510"/>
                      <a:pt x="59787" y="338207"/>
                      <a:pt x="59787" y="239148"/>
                    </a:cubicBezTo>
                    <a:cubicBezTo>
                      <a:pt x="59904" y="140138"/>
                      <a:pt x="140138" y="59904"/>
                      <a:pt x="239148" y="59787"/>
                    </a:cubicBezTo>
                    <a:moveTo>
                      <a:pt x="239148" y="0"/>
                    </a:moveTo>
                    <a:cubicBezTo>
                      <a:pt x="107070" y="0"/>
                      <a:pt x="0" y="107070"/>
                      <a:pt x="0" y="239148"/>
                    </a:cubicBezTo>
                    <a:cubicBezTo>
                      <a:pt x="0" y="371227"/>
                      <a:pt x="107070" y="478297"/>
                      <a:pt x="239148" y="478297"/>
                    </a:cubicBezTo>
                    <a:cubicBezTo>
                      <a:pt x="371227" y="478297"/>
                      <a:pt x="478297" y="371227"/>
                      <a:pt x="478297" y="239148"/>
                    </a:cubicBezTo>
                    <a:cubicBezTo>
                      <a:pt x="478297" y="107070"/>
                      <a:pt x="371227" y="0"/>
                      <a:pt x="239148" y="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0" name="SliModel Group shp94">
                <a:extLst>
                  <a:ext uri="{FF2B5EF4-FFF2-40B4-BE49-F238E27FC236}">
                    <a16:creationId xmlns:a16="http://schemas.microsoft.com/office/drawing/2014/main" id="{B86F00E0-47B7-4489-AA39-ECEF837C6A83}"/>
                  </a:ext>
                </a:extLst>
              </p:cNvPr>
              <p:cNvSpPr/>
              <p:nvPr/>
            </p:nvSpPr>
            <p:spPr>
              <a:xfrm>
                <a:off x="12549676" y="7996083"/>
                <a:ext cx="478296" cy="478296"/>
              </a:xfrm>
              <a:custGeom>
                <a:avLst/>
                <a:gdLst>
                  <a:gd name="connsiteX0" fmla="*/ 239148 w 478296"/>
                  <a:gd name="connsiteY0" fmla="*/ 59787 h 478296"/>
                  <a:gd name="connsiteX1" fmla="*/ 418510 w 478296"/>
                  <a:gd name="connsiteY1" fmla="*/ 239148 h 478296"/>
                  <a:gd name="connsiteX2" fmla="*/ 239148 w 478296"/>
                  <a:gd name="connsiteY2" fmla="*/ 418510 h 478296"/>
                  <a:gd name="connsiteX3" fmla="*/ 59787 w 478296"/>
                  <a:gd name="connsiteY3" fmla="*/ 239148 h 478296"/>
                  <a:gd name="connsiteX4" fmla="*/ 239148 w 478296"/>
                  <a:gd name="connsiteY4" fmla="*/ 59787 h 478296"/>
                  <a:gd name="connsiteX5" fmla="*/ 239148 w 478296"/>
                  <a:gd name="connsiteY5" fmla="*/ 0 h 478296"/>
                  <a:gd name="connsiteX6" fmla="*/ 0 w 478296"/>
                  <a:gd name="connsiteY6" fmla="*/ 239148 h 478296"/>
                  <a:gd name="connsiteX7" fmla="*/ 239148 w 478296"/>
                  <a:gd name="connsiteY7" fmla="*/ 478297 h 478296"/>
                  <a:gd name="connsiteX8" fmla="*/ 478297 w 478296"/>
                  <a:gd name="connsiteY8" fmla="*/ 239148 h 478296"/>
                  <a:gd name="connsiteX9" fmla="*/ 239148 w 478296"/>
                  <a:gd name="connsiteY9" fmla="*/ 0 h 478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8296" h="478296">
                    <a:moveTo>
                      <a:pt x="239148" y="59787"/>
                    </a:moveTo>
                    <a:cubicBezTo>
                      <a:pt x="338207" y="59787"/>
                      <a:pt x="418510" y="140090"/>
                      <a:pt x="418510" y="239148"/>
                    </a:cubicBezTo>
                    <a:cubicBezTo>
                      <a:pt x="418510" y="338207"/>
                      <a:pt x="338207" y="418510"/>
                      <a:pt x="239148" y="418510"/>
                    </a:cubicBezTo>
                    <a:cubicBezTo>
                      <a:pt x="140090" y="418510"/>
                      <a:pt x="59787" y="338207"/>
                      <a:pt x="59787" y="239148"/>
                    </a:cubicBezTo>
                    <a:cubicBezTo>
                      <a:pt x="59904" y="140138"/>
                      <a:pt x="140138" y="59904"/>
                      <a:pt x="239148" y="59787"/>
                    </a:cubicBezTo>
                    <a:moveTo>
                      <a:pt x="239148" y="0"/>
                    </a:moveTo>
                    <a:cubicBezTo>
                      <a:pt x="107070" y="0"/>
                      <a:pt x="0" y="107070"/>
                      <a:pt x="0" y="239148"/>
                    </a:cubicBezTo>
                    <a:cubicBezTo>
                      <a:pt x="0" y="371227"/>
                      <a:pt x="107070" y="478297"/>
                      <a:pt x="239148" y="478297"/>
                    </a:cubicBezTo>
                    <a:cubicBezTo>
                      <a:pt x="371227" y="478297"/>
                      <a:pt x="478297" y="371227"/>
                      <a:pt x="478297" y="239148"/>
                    </a:cubicBezTo>
                    <a:cubicBezTo>
                      <a:pt x="478297" y="107070"/>
                      <a:pt x="371227" y="0"/>
                      <a:pt x="239148" y="0"/>
                    </a:cubicBez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181" name="SlideModel shp95" descr="Checklist outline">
              <a:extLst>
                <a:ext uri="{FF2B5EF4-FFF2-40B4-BE49-F238E27FC236}">
                  <a16:creationId xmlns:a16="http://schemas.microsoft.com/office/drawing/2014/main" id="{43E1565C-56B6-4A41-B51B-2221C7D7DB9C}"/>
                </a:ext>
              </a:extLst>
            </p:cNvPr>
            <p:cNvGrpSpPr/>
            <p:nvPr/>
          </p:nvGrpSpPr>
          <p:grpSpPr>
            <a:xfrm>
              <a:off x="19996578" y="3057812"/>
              <a:ext cx="760666" cy="1014223"/>
              <a:chOff x="12042018" y="6412258"/>
              <a:chExt cx="1793612" cy="2391483"/>
            </a:xfrm>
            <a:solidFill>
              <a:srgbClr val="FFFFFF"/>
            </a:solidFill>
          </p:grpSpPr>
          <p:sp>
            <p:nvSpPr>
              <p:cNvPr id="182" name="SliModel Group shp96">
                <a:extLst>
                  <a:ext uri="{FF2B5EF4-FFF2-40B4-BE49-F238E27FC236}">
                    <a16:creationId xmlns:a16="http://schemas.microsoft.com/office/drawing/2014/main" id="{EDE23D3B-8E32-4302-AE4B-ED4B2D4D1740}"/>
                  </a:ext>
                </a:extLst>
              </p:cNvPr>
              <p:cNvSpPr/>
              <p:nvPr/>
            </p:nvSpPr>
            <p:spPr>
              <a:xfrm>
                <a:off x="12349712" y="6749846"/>
                <a:ext cx="430885" cy="332446"/>
              </a:xfrm>
              <a:custGeom>
                <a:avLst/>
                <a:gdLst>
                  <a:gd name="connsiteX0" fmla="*/ 140709 w 430885"/>
                  <a:gd name="connsiteY0" fmla="*/ 247907 h 332446"/>
                  <a:gd name="connsiteX1" fmla="*/ 42270 w 430885"/>
                  <a:gd name="connsiteY1" fmla="*/ 149468 h 332446"/>
                  <a:gd name="connsiteX2" fmla="*/ 0 w 430885"/>
                  <a:gd name="connsiteY2" fmla="*/ 191737 h 332446"/>
                  <a:gd name="connsiteX3" fmla="*/ 140709 w 430885"/>
                  <a:gd name="connsiteY3" fmla="*/ 332446 h 332446"/>
                  <a:gd name="connsiteX4" fmla="*/ 430886 w 430885"/>
                  <a:gd name="connsiteY4" fmla="*/ 42270 h 332446"/>
                  <a:gd name="connsiteX5" fmla="*/ 388616 w 430885"/>
                  <a:gd name="connsiteY5" fmla="*/ 0 h 332446"/>
                  <a:gd name="connsiteX6" fmla="*/ 140709 w 430885"/>
                  <a:gd name="connsiteY6" fmla="*/ 247907 h 33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885" h="332446">
                    <a:moveTo>
                      <a:pt x="140709" y="247907"/>
                    </a:moveTo>
                    <a:lnTo>
                      <a:pt x="42270" y="149468"/>
                    </a:lnTo>
                    <a:lnTo>
                      <a:pt x="0" y="191737"/>
                    </a:lnTo>
                    <a:lnTo>
                      <a:pt x="140709" y="332446"/>
                    </a:lnTo>
                    <a:lnTo>
                      <a:pt x="430886" y="42270"/>
                    </a:lnTo>
                    <a:lnTo>
                      <a:pt x="388616" y="0"/>
                    </a:lnTo>
                    <a:lnTo>
                      <a:pt x="140709" y="24790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3" name="SliModel Group shp97">
                <a:extLst>
                  <a:ext uri="{FF2B5EF4-FFF2-40B4-BE49-F238E27FC236}">
                    <a16:creationId xmlns:a16="http://schemas.microsoft.com/office/drawing/2014/main" id="{B1C99734-3692-4DC3-BAA7-FE6E2A02ABDA}"/>
                  </a:ext>
                </a:extLst>
              </p:cNvPr>
              <p:cNvSpPr/>
              <p:nvPr/>
            </p:nvSpPr>
            <p:spPr>
              <a:xfrm>
                <a:off x="12968718" y="6920448"/>
                <a:ext cx="567977" cy="59787"/>
              </a:xfrm>
              <a:custGeom>
                <a:avLst/>
                <a:gdLst>
                  <a:gd name="connsiteX0" fmla="*/ 0 w 567977"/>
                  <a:gd name="connsiteY0" fmla="*/ 0 h 59787"/>
                  <a:gd name="connsiteX1" fmla="*/ 567977 w 567977"/>
                  <a:gd name="connsiteY1" fmla="*/ 0 h 59787"/>
                  <a:gd name="connsiteX2" fmla="*/ 567977 w 567977"/>
                  <a:gd name="connsiteY2" fmla="*/ 59787 h 59787"/>
                  <a:gd name="connsiteX3" fmla="*/ 0 w 567977"/>
                  <a:gd name="connsiteY3" fmla="*/ 59787 h 5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977" h="59787">
                    <a:moveTo>
                      <a:pt x="0" y="0"/>
                    </a:moveTo>
                    <a:lnTo>
                      <a:pt x="567977" y="0"/>
                    </a:lnTo>
                    <a:lnTo>
                      <a:pt x="567977" y="59787"/>
                    </a:lnTo>
                    <a:lnTo>
                      <a:pt x="0" y="5978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4" name="SliModel Group shp98">
                <a:extLst>
                  <a:ext uri="{FF2B5EF4-FFF2-40B4-BE49-F238E27FC236}">
                    <a16:creationId xmlns:a16="http://schemas.microsoft.com/office/drawing/2014/main" id="{428AABCD-7F32-474A-99CA-E9EAD10E33D5}"/>
                  </a:ext>
                </a:extLst>
              </p:cNvPr>
              <p:cNvSpPr/>
              <p:nvPr/>
            </p:nvSpPr>
            <p:spPr>
              <a:xfrm>
                <a:off x="12349712" y="7198249"/>
                <a:ext cx="430885" cy="332446"/>
              </a:xfrm>
              <a:custGeom>
                <a:avLst/>
                <a:gdLst>
                  <a:gd name="connsiteX0" fmla="*/ 140709 w 430885"/>
                  <a:gd name="connsiteY0" fmla="*/ 247907 h 332446"/>
                  <a:gd name="connsiteX1" fmla="*/ 42270 w 430885"/>
                  <a:gd name="connsiteY1" fmla="*/ 149468 h 332446"/>
                  <a:gd name="connsiteX2" fmla="*/ 0 w 430885"/>
                  <a:gd name="connsiteY2" fmla="*/ 191737 h 332446"/>
                  <a:gd name="connsiteX3" fmla="*/ 140709 w 430885"/>
                  <a:gd name="connsiteY3" fmla="*/ 332446 h 332446"/>
                  <a:gd name="connsiteX4" fmla="*/ 430886 w 430885"/>
                  <a:gd name="connsiteY4" fmla="*/ 42270 h 332446"/>
                  <a:gd name="connsiteX5" fmla="*/ 388616 w 430885"/>
                  <a:gd name="connsiteY5" fmla="*/ 0 h 332446"/>
                  <a:gd name="connsiteX6" fmla="*/ 140709 w 430885"/>
                  <a:gd name="connsiteY6" fmla="*/ 247907 h 33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885" h="332446">
                    <a:moveTo>
                      <a:pt x="140709" y="247907"/>
                    </a:moveTo>
                    <a:lnTo>
                      <a:pt x="42270" y="149468"/>
                    </a:lnTo>
                    <a:lnTo>
                      <a:pt x="0" y="191737"/>
                    </a:lnTo>
                    <a:lnTo>
                      <a:pt x="140709" y="332446"/>
                    </a:lnTo>
                    <a:lnTo>
                      <a:pt x="430886" y="42270"/>
                    </a:lnTo>
                    <a:lnTo>
                      <a:pt x="388616" y="0"/>
                    </a:lnTo>
                    <a:lnTo>
                      <a:pt x="140709" y="24790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5" name="SliModel Group shp99">
                <a:extLst>
                  <a:ext uri="{FF2B5EF4-FFF2-40B4-BE49-F238E27FC236}">
                    <a16:creationId xmlns:a16="http://schemas.microsoft.com/office/drawing/2014/main" id="{27DAC682-8FB0-4907-909D-116E7A525A1C}"/>
                  </a:ext>
                </a:extLst>
              </p:cNvPr>
              <p:cNvSpPr/>
              <p:nvPr/>
            </p:nvSpPr>
            <p:spPr>
              <a:xfrm>
                <a:off x="12968718" y="7368851"/>
                <a:ext cx="567977" cy="59787"/>
              </a:xfrm>
              <a:custGeom>
                <a:avLst/>
                <a:gdLst>
                  <a:gd name="connsiteX0" fmla="*/ 0 w 567977"/>
                  <a:gd name="connsiteY0" fmla="*/ 0 h 59787"/>
                  <a:gd name="connsiteX1" fmla="*/ 567977 w 567977"/>
                  <a:gd name="connsiteY1" fmla="*/ 0 h 59787"/>
                  <a:gd name="connsiteX2" fmla="*/ 567977 w 567977"/>
                  <a:gd name="connsiteY2" fmla="*/ 59787 h 59787"/>
                  <a:gd name="connsiteX3" fmla="*/ 0 w 567977"/>
                  <a:gd name="connsiteY3" fmla="*/ 59787 h 5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977" h="59787">
                    <a:moveTo>
                      <a:pt x="0" y="0"/>
                    </a:moveTo>
                    <a:lnTo>
                      <a:pt x="567977" y="0"/>
                    </a:lnTo>
                    <a:lnTo>
                      <a:pt x="567977" y="59787"/>
                    </a:lnTo>
                    <a:lnTo>
                      <a:pt x="0" y="5978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6" name="SliModel Group shp100">
                <a:extLst>
                  <a:ext uri="{FF2B5EF4-FFF2-40B4-BE49-F238E27FC236}">
                    <a16:creationId xmlns:a16="http://schemas.microsoft.com/office/drawing/2014/main" id="{9DC9B780-C52F-4C17-8131-4D4A04AACCE3}"/>
                  </a:ext>
                </a:extLst>
              </p:cNvPr>
              <p:cNvSpPr/>
              <p:nvPr/>
            </p:nvSpPr>
            <p:spPr>
              <a:xfrm>
                <a:off x="12349712" y="7646652"/>
                <a:ext cx="430885" cy="332446"/>
              </a:xfrm>
              <a:custGeom>
                <a:avLst/>
                <a:gdLst>
                  <a:gd name="connsiteX0" fmla="*/ 140709 w 430885"/>
                  <a:gd name="connsiteY0" fmla="*/ 247907 h 332446"/>
                  <a:gd name="connsiteX1" fmla="*/ 42270 w 430885"/>
                  <a:gd name="connsiteY1" fmla="*/ 149468 h 332446"/>
                  <a:gd name="connsiteX2" fmla="*/ 0 w 430885"/>
                  <a:gd name="connsiteY2" fmla="*/ 191737 h 332446"/>
                  <a:gd name="connsiteX3" fmla="*/ 140709 w 430885"/>
                  <a:gd name="connsiteY3" fmla="*/ 332446 h 332446"/>
                  <a:gd name="connsiteX4" fmla="*/ 430886 w 430885"/>
                  <a:gd name="connsiteY4" fmla="*/ 42270 h 332446"/>
                  <a:gd name="connsiteX5" fmla="*/ 388616 w 430885"/>
                  <a:gd name="connsiteY5" fmla="*/ 0 h 332446"/>
                  <a:gd name="connsiteX6" fmla="*/ 140709 w 430885"/>
                  <a:gd name="connsiteY6" fmla="*/ 247907 h 33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885" h="332446">
                    <a:moveTo>
                      <a:pt x="140709" y="247907"/>
                    </a:moveTo>
                    <a:lnTo>
                      <a:pt x="42270" y="149468"/>
                    </a:lnTo>
                    <a:lnTo>
                      <a:pt x="0" y="191737"/>
                    </a:lnTo>
                    <a:lnTo>
                      <a:pt x="140709" y="332446"/>
                    </a:lnTo>
                    <a:lnTo>
                      <a:pt x="430886" y="42270"/>
                    </a:lnTo>
                    <a:lnTo>
                      <a:pt x="388616" y="0"/>
                    </a:lnTo>
                    <a:lnTo>
                      <a:pt x="140709" y="24790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7" name="SliModel Group shp101">
                <a:extLst>
                  <a:ext uri="{FF2B5EF4-FFF2-40B4-BE49-F238E27FC236}">
                    <a16:creationId xmlns:a16="http://schemas.microsoft.com/office/drawing/2014/main" id="{29B27D77-12DC-4FDF-8E57-8B8C3EFC7BEB}"/>
                  </a:ext>
                </a:extLst>
              </p:cNvPr>
              <p:cNvSpPr/>
              <p:nvPr/>
            </p:nvSpPr>
            <p:spPr>
              <a:xfrm>
                <a:off x="12968718" y="7817254"/>
                <a:ext cx="567977" cy="59787"/>
              </a:xfrm>
              <a:custGeom>
                <a:avLst/>
                <a:gdLst>
                  <a:gd name="connsiteX0" fmla="*/ 0 w 567977"/>
                  <a:gd name="connsiteY0" fmla="*/ 0 h 59787"/>
                  <a:gd name="connsiteX1" fmla="*/ 567977 w 567977"/>
                  <a:gd name="connsiteY1" fmla="*/ 0 h 59787"/>
                  <a:gd name="connsiteX2" fmla="*/ 567977 w 567977"/>
                  <a:gd name="connsiteY2" fmla="*/ 59787 h 59787"/>
                  <a:gd name="connsiteX3" fmla="*/ 0 w 567977"/>
                  <a:gd name="connsiteY3" fmla="*/ 59787 h 5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977" h="59787">
                    <a:moveTo>
                      <a:pt x="0" y="0"/>
                    </a:moveTo>
                    <a:lnTo>
                      <a:pt x="567977" y="0"/>
                    </a:lnTo>
                    <a:lnTo>
                      <a:pt x="567977" y="59787"/>
                    </a:lnTo>
                    <a:lnTo>
                      <a:pt x="0" y="5978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8" name="SliModel Group shp102">
                <a:extLst>
                  <a:ext uri="{FF2B5EF4-FFF2-40B4-BE49-F238E27FC236}">
                    <a16:creationId xmlns:a16="http://schemas.microsoft.com/office/drawing/2014/main" id="{DA4E0472-2DF2-4F3E-AE9B-AC3B6AE95E51}"/>
                  </a:ext>
                </a:extLst>
              </p:cNvPr>
              <p:cNvSpPr/>
              <p:nvPr/>
            </p:nvSpPr>
            <p:spPr>
              <a:xfrm>
                <a:off x="12349712" y="8095055"/>
                <a:ext cx="430885" cy="332446"/>
              </a:xfrm>
              <a:custGeom>
                <a:avLst/>
                <a:gdLst>
                  <a:gd name="connsiteX0" fmla="*/ 140709 w 430885"/>
                  <a:gd name="connsiteY0" fmla="*/ 247907 h 332446"/>
                  <a:gd name="connsiteX1" fmla="*/ 42270 w 430885"/>
                  <a:gd name="connsiteY1" fmla="*/ 149468 h 332446"/>
                  <a:gd name="connsiteX2" fmla="*/ 0 w 430885"/>
                  <a:gd name="connsiteY2" fmla="*/ 191737 h 332446"/>
                  <a:gd name="connsiteX3" fmla="*/ 140709 w 430885"/>
                  <a:gd name="connsiteY3" fmla="*/ 332446 h 332446"/>
                  <a:gd name="connsiteX4" fmla="*/ 430886 w 430885"/>
                  <a:gd name="connsiteY4" fmla="*/ 42270 h 332446"/>
                  <a:gd name="connsiteX5" fmla="*/ 388616 w 430885"/>
                  <a:gd name="connsiteY5" fmla="*/ 0 h 332446"/>
                  <a:gd name="connsiteX6" fmla="*/ 140709 w 430885"/>
                  <a:gd name="connsiteY6" fmla="*/ 247907 h 332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885" h="332446">
                    <a:moveTo>
                      <a:pt x="140709" y="247907"/>
                    </a:moveTo>
                    <a:lnTo>
                      <a:pt x="42270" y="149468"/>
                    </a:lnTo>
                    <a:lnTo>
                      <a:pt x="0" y="191737"/>
                    </a:lnTo>
                    <a:lnTo>
                      <a:pt x="140709" y="332446"/>
                    </a:lnTo>
                    <a:lnTo>
                      <a:pt x="430886" y="42270"/>
                    </a:lnTo>
                    <a:lnTo>
                      <a:pt x="388616" y="0"/>
                    </a:lnTo>
                    <a:lnTo>
                      <a:pt x="140709" y="24790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89" name="SliModel Group shp103">
                <a:extLst>
                  <a:ext uri="{FF2B5EF4-FFF2-40B4-BE49-F238E27FC236}">
                    <a16:creationId xmlns:a16="http://schemas.microsoft.com/office/drawing/2014/main" id="{54D24627-D8DA-4284-9764-CDAB06E1845B}"/>
                  </a:ext>
                </a:extLst>
              </p:cNvPr>
              <p:cNvSpPr/>
              <p:nvPr/>
            </p:nvSpPr>
            <p:spPr>
              <a:xfrm>
                <a:off x="12968718" y="8265657"/>
                <a:ext cx="567977" cy="59787"/>
              </a:xfrm>
              <a:custGeom>
                <a:avLst/>
                <a:gdLst>
                  <a:gd name="connsiteX0" fmla="*/ 0 w 567977"/>
                  <a:gd name="connsiteY0" fmla="*/ 0 h 59787"/>
                  <a:gd name="connsiteX1" fmla="*/ 567977 w 567977"/>
                  <a:gd name="connsiteY1" fmla="*/ 0 h 59787"/>
                  <a:gd name="connsiteX2" fmla="*/ 567977 w 567977"/>
                  <a:gd name="connsiteY2" fmla="*/ 59787 h 59787"/>
                  <a:gd name="connsiteX3" fmla="*/ 0 w 567977"/>
                  <a:gd name="connsiteY3" fmla="*/ 59787 h 59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977" h="59787">
                    <a:moveTo>
                      <a:pt x="0" y="0"/>
                    </a:moveTo>
                    <a:lnTo>
                      <a:pt x="567977" y="0"/>
                    </a:lnTo>
                    <a:lnTo>
                      <a:pt x="567977" y="59787"/>
                    </a:lnTo>
                    <a:lnTo>
                      <a:pt x="0" y="59787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90" name="SliModel Group shp104">
                <a:extLst>
                  <a:ext uri="{FF2B5EF4-FFF2-40B4-BE49-F238E27FC236}">
                    <a16:creationId xmlns:a16="http://schemas.microsoft.com/office/drawing/2014/main" id="{CE92C454-049B-4CD7-8C22-FF98313D6342}"/>
                  </a:ext>
                </a:extLst>
              </p:cNvPr>
              <p:cNvSpPr/>
              <p:nvPr/>
            </p:nvSpPr>
            <p:spPr>
              <a:xfrm>
                <a:off x="12042018" y="6412258"/>
                <a:ext cx="1793612" cy="2391483"/>
              </a:xfrm>
              <a:custGeom>
                <a:avLst/>
                <a:gdLst>
                  <a:gd name="connsiteX0" fmla="*/ 0 w 1793612"/>
                  <a:gd name="connsiteY0" fmla="*/ 2391483 h 2391483"/>
                  <a:gd name="connsiteX1" fmla="*/ 1793613 w 1793612"/>
                  <a:gd name="connsiteY1" fmla="*/ 2391483 h 2391483"/>
                  <a:gd name="connsiteX2" fmla="*/ 1793613 w 1793612"/>
                  <a:gd name="connsiteY2" fmla="*/ 0 h 2391483"/>
                  <a:gd name="connsiteX3" fmla="*/ 0 w 1793612"/>
                  <a:gd name="connsiteY3" fmla="*/ 0 h 2391483"/>
                  <a:gd name="connsiteX4" fmla="*/ 59787 w 1793612"/>
                  <a:gd name="connsiteY4" fmla="*/ 59787 h 2391483"/>
                  <a:gd name="connsiteX5" fmla="*/ 1733825 w 1793612"/>
                  <a:gd name="connsiteY5" fmla="*/ 59787 h 2391483"/>
                  <a:gd name="connsiteX6" fmla="*/ 1733825 w 1793612"/>
                  <a:gd name="connsiteY6" fmla="*/ 2331696 h 2391483"/>
                  <a:gd name="connsiteX7" fmla="*/ 59787 w 1793612"/>
                  <a:gd name="connsiteY7" fmla="*/ 2331696 h 2391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3612" h="2391483">
                    <a:moveTo>
                      <a:pt x="0" y="2391483"/>
                    </a:moveTo>
                    <a:lnTo>
                      <a:pt x="1793613" y="2391483"/>
                    </a:lnTo>
                    <a:lnTo>
                      <a:pt x="1793613" y="0"/>
                    </a:lnTo>
                    <a:lnTo>
                      <a:pt x="0" y="0"/>
                    </a:lnTo>
                    <a:close/>
                    <a:moveTo>
                      <a:pt x="59787" y="59787"/>
                    </a:moveTo>
                    <a:lnTo>
                      <a:pt x="1733825" y="59787"/>
                    </a:lnTo>
                    <a:lnTo>
                      <a:pt x="1733825" y="2331696"/>
                    </a:lnTo>
                    <a:lnTo>
                      <a:pt x="59787" y="2331696"/>
                    </a:lnTo>
                    <a:close/>
                  </a:path>
                </a:pathLst>
              </a:custGeom>
              <a:grpFill/>
              <a:ln w="2986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UY" sz="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70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SlideModel shp274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984" y="6329503"/>
            <a:ext cx="5583690" cy="105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GBG">
      <a:dk1>
        <a:sysClr val="windowText" lastClr="000000"/>
      </a:dk1>
      <a:lt1>
        <a:srgbClr val="FFFFFF"/>
      </a:lt1>
      <a:dk2>
        <a:srgbClr val="56565A"/>
      </a:dk2>
      <a:lt2>
        <a:srgbClr val="EEECE1"/>
      </a:lt2>
      <a:accent1>
        <a:srgbClr val="8DC63F"/>
      </a:accent1>
      <a:accent2>
        <a:srgbClr val="56565A"/>
      </a:accent2>
      <a:accent3>
        <a:srgbClr val="E35A35"/>
      </a:accent3>
      <a:accent4>
        <a:srgbClr val="ECB448"/>
      </a:accent4>
      <a:accent5>
        <a:srgbClr val="5FB7A2"/>
      </a:accent5>
      <a:accent6>
        <a:srgbClr val="3081AC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0</TotalTime>
  <Words>1164</Words>
  <Application>Microsoft Office PowerPoint</Application>
  <PresentationFormat>Custom</PresentationFormat>
  <Paragraphs>179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Lato Light</vt:lpstr>
      <vt:lpstr>League Spartan</vt:lpstr>
      <vt:lpstr>Mukta ExtraLight</vt:lpstr>
      <vt:lpstr>Open Sans</vt:lpstr>
      <vt:lpstr>Poppins</vt:lpstr>
      <vt:lpstr>Segoe UI</vt:lpstr>
      <vt:lpstr>Segoe UI Light</vt:lpstr>
      <vt:lpstr>Office Theme</vt:lpstr>
      <vt:lpstr>2_Office Theme</vt:lpstr>
      <vt:lpstr>4 Steps Agenda Slide PowerPoint Templates</vt:lpstr>
      <vt:lpstr>5 Steps Agenda Slide PowerPoint Templates</vt:lpstr>
      <vt:lpstr>6 Steps Agenda Slide PowerPoint Templates</vt:lpstr>
      <vt:lpstr>7 Steps Agenda Slide PowerPoint Templates</vt:lpstr>
      <vt:lpstr>8 Steps Agenda Slide PowerPoint Templates</vt:lpstr>
      <vt:lpstr>9 Steps Agenda Slide PowerPoint Templates</vt:lpstr>
      <vt:lpstr>10 Steps Agenda Slide PowerPoint Templates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2021-08-27T13:10:34Z</dcterms:created>
  <dcterms:modified xsi:type="dcterms:W3CDTF">2021-08-27T18:41:37Z</dcterms:modified>
  <cp:category/>
</cp:coreProperties>
</file>