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93" r:id="rId2"/>
    <p:sldMasterId id="2147483711" r:id="rId3"/>
  </p:sldMasterIdLst>
  <p:notesMasterIdLst>
    <p:notesMasterId r:id="rId12"/>
  </p:notesMasterIdLst>
  <p:handoutMasterIdLst>
    <p:handoutMasterId r:id="rId13"/>
  </p:handoutMasterIdLst>
  <p:sldIdLst>
    <p:sldId id="336" r:id="rId4"/>
    <p:sldId id="353" r:id="rId5"/>
    <p:sldId id="355" r:id="rId6"/>
    <p:sldId id="354" r:id="rId7"/>
    <p:sldId id="357" r:id="rId8"/>
    <p:sldId id="356" r:id="rId9"/>
    <p:sldId id="290" r:id="rId10"/>
    <p:sldId id="264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410"/>
    <a:srgbClr val="00D040"/>
    <a:srgbClr val="A3A3A3"/>
    <a:srgbClr val="FCB040"/>
    <a:srgbClr val="037CCF"/>
    <a:srgbClr val="F5C247"/>
    <a:srgbClr val="B5D301"/>
    <a:srgbClr val="022A40"/>
    <a:srgbClr val="3AB54A"/>
    <a:srgbClr val="C41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2"/>
    <p:restoredTop sz="94508"/>
  </p:normalViewPr>
  <p:slideViewPr>
    <p:cSldViewPr>
      <p:cViewPr>
        <p:scale>
          <a:sx n="75" d="100"/>
          <a:sy n="75" d="100"/>
        </p:scale>
        <p:origin x="1080" y="3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375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5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44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464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3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96065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2087834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75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976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2914650"/>
            <a:ext cx="9144000" cy="222885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1" tIns="34271" rIns="68541" bIns="34271" rtlCol="0" anchor="ctr"/>
          <a:lstStyle/>
          <a:p>
            <a:pPr algn="ctr"/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915339"/>
            <a:ext cx="7772400" cy="458115"/>
          </a:xfrm>
        </p:spPr>
        <p:txBody>
          <a:bodyPr/>
          <a:lstStyle>
            <a:lvl1pPr algn="ctr">
              <a:defRPr lang="en-US" sz="2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99265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7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6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429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2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324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97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1pPr>
            <a:lvl2pPr marL="456869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738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3pPr>
            <a:lvl4pPr marL="1370606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4pPr>
            <a:lvl5pPr marL="1827475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5pPr>
            <a:lvl6pPr marL="2284344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6pPr>
            <a:lvl7pPr marL="2741212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7pPr>
            <a:lvl8pPr marL="3198080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8pPr>
            <a:lvl9pPr marL="3654949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152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189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188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869" indent="0">
              <a:buNone/>
              <a:defRPr sz="2024" b="1"/>
            </a:lvl2pPr>
            <a:lvl3pPr marL="913738" indent="0">
              <a:buNone/>
              <a:defRPr sz="1799" b="1"/>
            </a:lvl3pPr>
            <a:lvl4pPr marL="1370606" indent="0">
              <a:buNone/>
              <a:defRPr sz="1574" b="1"/>
            </a:lvl4pPr>
            <a:lvl5pPr marL="1827475" indent="0">
              <a:buNone/>
              <a:defRPr sz="1574" b="1"/>
            </a:lvl5pPr>
            <a:lvl6pPr marL="2284344" indent="0">
              <a:buNone/>
              <a:defRPr sz="1574" b="1"/>
            </a:lvl6pPr>
            <a:lvl7pPr marL="2741212" indent="0">
              <a:buNone/>
              <a:defRPr sz="1574" b="1"/>
            </a:lvl7pPr>
            <a:lvl8pPr marL="3198080" indent="0">
              <a:buNone/>
              <a:defRPr sz="1574" b="1"/>
            </a:lvl8pPr>
            <a:lvl9pPr marL="3654949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8"/>
            <a:ext cx="4041775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869" indent="0">
              <a:buNone/>
              <a:defRPr sz="2024" b="1"/>
            </a:lvl2pPr>
            <a:lvl3pPr marL="913738" indent="0">
              <a:buNone/>
              <a:defRPr sz="1799" b="1"/>
            </a:lvl3pPr>
            <a:lvl4pPr marL="1370606" indent="0">
              <a:buNone/>
              <a:defRPr sz="1574" b="1"/>
            </a:lvl4pPr>
            <a:lvl5pPr marL="1827475" indent="0">
              <a:buNone/>
              <a:defRPr sz="1574" b="1"/>
            </a:lvl5pPr>
            <a:lvl6pPr marL="2284344" indent="0">
              <a:buNone/>
              <a:defRPr sz="1574" b="1"/>
            </a:lvl6pPr>
            <a:lvl7pPr marL="2741212" indent="0">
              <a:buNone/>
              <a:defRPr sz="1574" b="1"/>
            </a:lvl7pPr>
            <a:lvl8pPr marL="3198080" indent="0">
              <a:buNone/>
              <a:defRPr sz="1574" b="1"/>
            </a:lvl8pPr>
            <a:lvl9pPr marL="3654949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046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6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638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19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90"/>
            <a:ext cx="3008313" cy="871538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24"/>
            </a:lvl1pPr>
            <a:lvl2pPr>
              <a:defRPr sz="2774"/>
            </a:lvl2pPr>
            <a:lvl3pPr>
              <a:defRPr sz="2399"/>
            </a:lvl3pPr>
            <a:lvl4pPr>
              <a:defRPr sz="2024"/>
            </a:lvl4pPr>
            <a:lvl5pPr>
              <a:defRPr sz="2024"/>
            </a:lvl5pPr>
            <a:lvl6pPr>
              <a:defRPr sz="2024"/>
            </a:lvl6pPr>
            <a:lvl7pPr>
              <a:defRPr sz="2024"/>
            </a:lvl7pPr>
            <a:lvl8pPr>
              <a:defRPr sz="2024"/>
            </a:lvl8pPr>
            <a:lvl9pPr>
              <a:defRPr sz="20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</p:spPr>
        <p:txBody>
          <a:bodyPr/>
          <a:lstStyle>
            <a:lvl1pPr marL="0" indent="0">
              <a:buNone/>
              <a:defRPr sz="1424"/>
            </a:lvl1pPr>
            <a:lvl2pPr marL="456869" indent="0">
              <a:buNone/>
              <a:defRPr sz="1200"/>
            </a:lvl2pPr>
            <a:lvl3pPr marL="913738" indent="0">
              <a:buNone/>
              <a:defRPr sz="975"/>
            </a:lvl3pPr>
            <a:lvl4pPr marL="1370606" indent="0">
              <a:buNone/>
              <a:defRPr sz="900"/>
            </a:lvl4pPr>
            <a:lvl5pPr marL="1827475" indent="0">
              <a:buNone/>
              <a:defRPr sz="900"/>
            </a:lvl5pPr>
            <a:lvl6pPr marL="2284344" indent="0">
              <a:buNone/>
              <a:defRPr sz="900"/>
            </a:lvl6pPr>
            <a:lvl7pPr marL="2741212" indent="0">
              <a:buNone/>
              <a:defRPr sz="900"/>
            </a:lvl7pPr>
            <a:lvl8pPr marL="3198080" indent="0">
              <a:buNone/>
              <a:defRPr sz="900"/>
            </a:lvl8pPr>
            <a:lvl9pPr marL="365494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88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53"/>
            <a:ext cx="5486400" cy="425054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24"/>
            </a:lvl1pPr>
            <a:lvl2pPr marL="456869" indent="0">
              <a:buNone/>
              <a:defRPr sz="2774"/>
            </a:lvl2pPr>
            <a:lvl3pPr marL="913738" indent="0">
              <a:buNone/>
              <a:defRPr sz="2399"/>
            </a:lvl3pPr>
            <a:lvl4pPr marL="1370606" indent="0">
              <a:buNone/>
              <a:defRPr sz="2024"/>
            </a:lvl4pPr>
            <a:lvl5pPr marL="1827475" indent="0">
              <a:buNone/>
              <a:defRPr sz="2024"/>
            </a:lvl5pPr>
            <a:lvl6pPr marL="2284344" indent="0">
              <a:buNone/>
              <a:defRPr sz="2024"/>
            </a:lvl6pPr>
            <a:lvl7pPr marL="2741212" indent="0">
              <a:buNone/>
              <a:defRPr sz="2024"/>
            </a:lvl7pPr>
            <a:lvl8pPr marL="3198080" indent="0">
              <a:buNone/>
              <a:defRPr sz="2024"/>
            </a:lvl8pPr>
            <a:lvl9pPr marL="3654949" indent="0">
              <a:buNone/>
              <a:defRPr sz="202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7"/>
            <a:ext cx="5486400" cy="603647"/>
          </a:xfrm>
        </p:spPr>
        <p:txBody>
          <a:bodyPr/>
          <a:lstStyle>
            <a:lvl1pPr marL="0" indent="0">
              <a:buNone/>
              <a:defRPr sz="1424"/>
            </a:lvl1pPr>
            <a:lvl2pPr marL="456869" indent="0">
              <a:buNone/>
              <a:defRPr sz="1200"/>
            </a:lvl2pPr>
            <a:lvl3pPr marL="913738" indent="0">
              <a:buNone/>
              <a:defRPr sz="975"/>
            </a:lvl3pPr>
            <a:lvl4pPr marL="1370606" indent="0">
              <a:buNone/>
              <a:defRPr sz="900"/>
            </a:lvl4pPr>
            <a:lvl5pPr marL="1827475" indent="0">
              <a:buNone/>
              <a:defRPr sz="900"/>
            </a:lvl5pPr>
            <a:lvl6pPr marL="2284344" indent="0">
              <a:buNone/>
              <a:defRPr sz="900"/>
            </a:lvl6pPr>
            <a:lvl7pPr marL="2741212" indent="0">
              <a:buNone/>
              <a:defRPr sz="900"/>
            </a:lvl7pPr>
            <a:lvl8pPr marL="3198080" indent="0">
              <a:buNone/>
              <a:defRPr sz="900"/>
            </a:lvl8pPr>
            <a:lvl9pPr marL="365494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125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245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845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4" y="2152978"/>
            <a:ext cx="4449167" cy="533311"/>
          </a:xfrm>
        </p:spPr>
        <p:txBody>
          <a:bodyPr>
            <a:normAutofit/>
          </a:bodyPr>
          <a:lstStyle>
            <a:lvl1pPr algn="ctr">
              <a:defRPr sz="26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2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4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700" r:id="rId6"/>
    <p:sldLayoutId id="2147483701" r:id="rId7"/>
    <p:sldLayoutId id="2147483702" r:id="rId8"/>
    <p:sldLayoutId id="2147483710" r:id="rId9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5982"/>
            <a:ext cx="8229600" cy="53331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53820"/>
            <a:ext cx="8229600" cy="37408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6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6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6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9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</p:sldLayoutIdLst>
  <p:txStyles>
    <p:titleStyle>
      <a:lvl1pPr algn="l" defTabSz="913738" rtl="0" eaLnBrk="1" latinLnBrk="0" hangingPunct="1">
        <a:spcBef>
          <a:spcPct val="0"/>
        </a:spcBef>
        <a:buNone/>
        <a:defRPr sz="2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51" indent="-342651" algn="l" defTabSz="913738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j-lt"/>
          <a:ea typeface="+mn-ea"/>
          <a:cs typeface="+mn-cs"/>
        </a:defRPr>
      </a:lvl1pPr>
      <a:lvl2pPr marL="742412" indent="-285542" algn="l" defTabSz="913738" rtl="0" eaLnBrk="1" latinLnBrk="0" hangingPunct="1">
        <a:spcBef>
          <a:spcPct val="20000"/>
        </a:spcBef>
        <a:buFont typeface="Arial" pitchFamily="34" charset="0"/>
        <a:buChar char="–"/>
        <a:defRPr sz="2399" kern="1200">
          <a:solidFill>
            <a:schemeClr val="tx1"/>
          </a:solidFill>
          <a:latin typeface="+mj-lt"/>
          <a:ea typeface="+mn-ea"/>
          <a:cs typeface="+mn-cs"/>
        </a:defRPr>
      </a:lvl2pPr>
      <a:lvl3pPr marL="1142171" indent="-228435" algn="l" defTabSz="913738" rtl="0" eaLnBrk="1" latinLnBrk="0" hangingPunct="1">
        <a:spcBef>
          <a:spcPct val="20000"/>
        </a:spcBef>
        <a:buFont typeface="Arial" pitchFamily="34" charset="0"/>
        <a:buChar char="•"/>
        <a:defRPr sz="1799" kern="1200">
          <a:solidFill>
            <a:schemeClr val="tx1"/>
          </a:solidFill>
          <a:latin typeface="+mj-lt"/>
          <a:ea typeface="+mn-ea"/>
          <a:cs typeface="+mn-cs"/>
        </a:defRPr>
      </a:lvl3pPr>
      <a:lvl4pPr marL="1599041" indent="-228435" algn="l" defTabSz="913738" rtl="0" eaLnBrk="1" latinLnBrk="0" hangingPunct="1">
        <a:spcBef>
          <a:spcPct val="20000"/>
        </a:spcBef>
        <a:buFont typeface="Arial" pitchFamily="34" charset="0"/>
        <a:buChar char="–"/>
        <a:defRPr sz="1499" kern="1200">
          <a:solidFill>
            <a:schemeClr val="tx1"/>
          </a:solidFill>
          <a:latin typeface="+mj-lt"/>
          <a:ea typeface="+mn-ea"/>
          <a:cs typeface="+mn-cs"/>
        </a:defRPr>
      </a:lvl4pPr>
      <a:lvl5pPr marL="2055909" indent="-228435" algn="l" defTabSz="913738" rtl="0" eaLnBrk="1" latinLnBrk="0" hangingPunct="1">
        <a:spcBef>
          <a:spcPct val="20000"/>
        </a:spcBef>
        <a:buFont typeface="Arial" pitchFamily="34" charset="0"/>
        <a:buChar char="»"/>
        <a:defRPr sz="1499" kern="1200">
          <a:solidFill>
            <a:schemeClr val="tx1"/>
          </a:solidFill>
          <a:latin typeface="+mj-lt"/>
          <a:ea typeface="+mn-ea"/>
          <a:cs typeface="+mn-cs"/>
        </a:defRPr>
      </a:lvl5pPr>
      <a:lvl6pPr marL="2512777" indent="-228435" algn="l" defTabSz="913738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69647" indent="-228435" algn="l" defTabSz="913738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6515" indent="-228435" algn="l" defTabSz="913738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3383" indent="-228435" algn="l" defTabSz="913738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869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738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606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475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344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212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080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4949" algn="l" defTabSz="91373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C22D4F7-426E-AA47-900E-4311125D402E}"/>
              </a:ext>
            </a:extLst>
          </p:cNvPr>
          <p:cNvSpPr/>
          <p:nvPr/>
        </p:nvSpPr>
        <p:spPr>
          <a:xfrm>
            <a:off x="688277" y="3310601"/>
            <a:ext cx="2442675" cy="6874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sz="14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99BBD6-C405-5C4C-AA4F-83CBAB889F5C}"/>
              </a:ext>
            </a:extLst>
          </p:cNvPr>
          <p:cNvSpPr txBox="1"/>
          <p:nvPr/>
        </p:nvSpPr>
        <p:spPr>
          <a:xfrm>
            <a:off x="762000" y="2533650"/>
            <a:ext cx="647700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</a:t>
            </a:r>
          </a:p>
          <a:p>
            <a:r>
              <a:rPr 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kick-off meeting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AC4200-29A5-FC49-B7F8-4484F17FC815}"/>
              </a:ext>
            </a:extLst>
          </p:cNvPr>
          <p:cNvCxnSpPr>
            <a:cxnSpLocks/>
          </p:cNvCxnSpPr>
          <p:nvPr/>
        </p:nvCxnSpPr>
        <p:spPr>
          <a:xfrm>
            <a:off x="685800" y="2393950"/>
            <a:ext cx="76200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178DC77-C36A-E541-BD14-9D5A8A1573CA}"/>
              </a:ext>
            </a:extLst>
          </p:cNvPr>
          <p:cNvSpPr txBox="1"/>
          <p:nvPr/>
        </p:nvSpPr>
        <p:spPr>
          <a:xfrm>
            <a:off x="762000" y="2106038"/>
            <a:ext cx="50556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 TEMPLATE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A9676A-FE9F-361E-63DB-77D5E1F04C5A}"/>
              </a:ext>
            </a:extLst>
          </p:cNvPr>
          <p:cNvSpPr/>
          <p:nvPr/>
        </p:nvSpPr>
        <p:spPr>
          <a:xfrm>
            <a:off x="6232214" y="807971"/>
            <a:ext cx="2693367" cy="3577123"/>
          </a:xfrm>
          <a:custGeom>
            <a:avLst/>
            <a:gdLst>
              <a:gd name="connsiteX0" fmla="*/ 1937726 w 2693367"/>
              <a:gd name="connsiteY0" fmla="*/ 4277 h 3577123"/>
              <a:gd name="connsiteX1" fmla="*/ 1615892 w 2693367"/>
              <a:gd name="connsiteY1" fmla="*/ 50804 h 3577123"/>
              <a:gd name="connsiteX2" fmla="*/ 1437526 w 2693367"/>
              <a:gd name="connsiteY2" fmla="*/ 324793 h 3577123"/>
              <a:gd name="connsiteX3" fmla="*/ 1502798 w 2693367"/>
              <a:gd name="connsiteY3" fmla="*/ 623984 h 3577123"/>
              <a:gd name="connsiteX4" fmla="*/ 1374840 w 2693367"/>
              <a:gd name="connsiteY4" fmla="*/ 916713 h 3577123"/>
              <a:gd name="connsiteX5" fmla="*/ 1102121 w 2693367"/>
              <a:gd name="connsiteY5" fmla="*/ 1077617 h 3577123"/>
              <a:gd name="connsiteX6" fmla="*/ 418386 w 2693367"/>
              <a:gd name="connsiteY6" fmla="*/ 1438197 h 3577123"/>
              <a:gd name="connsiteX7" fmla="*/ 1553 w 2693367"/>
              <a:gd name="connsiteY7" fmla="*/ 2448209 h 3577123"/>
              <a:gd name="connsiteX8" fmla="*/ 65532 w 2693367"/>
              <a:gd name="connsiteY8" fmla="*/ 2933506 h 3577123"/>
              <a:gd name="connsiteX9" fmla="*/ 372502 w 2693367"/>
              <a:gd name="connsiteY9" fmla="*/ 3285039 h 3577123"/>
              <a:gd name="connsiteX10" fmla="*/ 844267 w 2693367"/>
              <a:gd name="connsiteY10" fmla="*/ 3289562 h 3577123"/>
              <a:gd name="connsiteX11" fmla="*/ 1307630 w 2693367"/>
              <a:gd name="connsiteY11" fmla="*/ 3155799 h 3577123"/>
              <a:gd name="connsiteX12" fmla="*/ 1485995 w 2693367"/>
              <a:gd name="connsiteY12" fmla="*/ 3164199 h 3577123"/>
              <a:gd name="connsiteX13" fmla="*/ 1655313 w 2693367"/>
              <a:gd name="connsiteY13" fmla="*/ 3301840 h 3577123"/>
              <a:gd name="connsiteX14" fmla="*/ 2184594 w 2693367"/>
              <a:gd name="connsiteY14" fmla="*/ 3577122 h 3577123"/>
              <a:gd name="connsiteX15" fmla="*/ 2600135 w 2693367"/>
              <a:gd name="connsiteY15" fmla="*/ 3201033 h 3577123"/>
              <a:gd name="connsiteX16" fmla="*/ 2488979 w 2693367"/>
              <a:gd name="connsiteY16" fmla="*/ 2554186 h 3577123"/>
              <a:gd name="connsiteX17" fmla="*/ 2571053 w 2693367"/>
              <a:gd name="connsiteY17" fmla="*/ 2426884 h 3577123"/>
              <a:gd name="connsiteX18" fmla="*/ 2583332 w 2693367"/>
              <a:gd name="connsiteY18" fmla="*/ 1624949 h 3577123"/>
              <a:gd name="connsiteX19" fmla="*/ 2440510 w 2693367"/>
              <a:gd name="connsiteY19" fmla="*/ 1400071 h 3577123"/>
              <a:gd name="connsiteX20" fmla="*/ 2598196 w 2693367"/>
              <a:gd name="connsiteY20" fmla="*/ 487636 h 3577123"/>
              <a:gd name="connsiteX21" fmla="*/ 1937726 w 2693367"/>
              <a:gd name="connsiteY21" fmla="*/ 4277 h 357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693367" h="3577123">
                <a:moveTo>
                  <a:pt x="1937726" y="4277"/>
                </a:moveTo>
                <a:cubicBezTo>
                  <a:pt x="1828509" y="-6062"/>
                  <a:pt x="1714122" y="-246"/>
                  <a:pt x="1615892" y="50804"/>
                </a:cubicBezTo>
                <a:cubicBezTo>
                  <a:pt x="1517015" y="101854"/>
                  <a:pt x="1437526" y="207184"/>
                  <a:pt x="1437526" y="324793"/>
                </a:cubicBezTo>
                <a:cubicBezTo>
                  <a:pt x="1437526" y="427539"/>
                  <a:pt x="1496335" y="521238"/>
                  <a:pt x="1502798" y="623984"/>
                </a:cubicBezTo>
                <a:cubicBezTo>
                  <a:pt x="1509907" y="735130"/>
                  <a:pt x="1453036" y="843046"/>
                  <a:pt x="1374840" y="916713"/>
                </a:cubicBezTo>
                <a:cubicBezTo>
                  <a:pt x="1296643" y="990380"/>
                  <a:pt x="1199059" y="1036260"/>
                  <a:pt x="1102121" y="1077617"/>
                </a:cubicBezTo>
                <a:cubicBezTo>
                  <a:pt x="864947" y="1178424"/>
                  <a:pt x="614201" y="1263076"/>
                  <a:pt x="418386" y="1438197"/>
                </a:cubicBezTo>
                <a:cubicBezTo>
                  <a:pt x="146314" y="1681168"/>
                  <a:pt x="17710" y="2070181"/>
                  <a:pt x="1553" y="2448209"/>
                </a:cubicBezTo>
                <a:cubicBezTo>
                  <a:pt x="-4909" y="2612990"/>
                  <a:pt x="7369" y="2781002"/>
                  <a:pt x="65532" y="2933506"/>
                </a:cubicBezTo>
                <a:cubicBezTo>
                  <a:pt x="123695" y="3086009"/>
                  <a:pt x="230327" y="3222357"/>
                  <a:pt x="372502" y="3285039"/>
                </a:cubicBezTo>
                <a:cubicBezTo>
                  <a:pt x="520494" y="3350305"/>
                  <a:pt x="689166" y="3331565"/>
                  <a:pt x="844267" y="3289562"/>
                </a:cubicBezTo>
                <a:cubicBezTo>
                  <a:pt x="999367" y="3247559"/>
                  <a:pt x="1149298" y="3181647"/>
                  <a:pt x="1307630" y="3155799"/>
                </a:cubicBezTo>
                <a:cubicBezTo>
                  <a:pt x="1367085" y="3146106"/>
                  <a:pt x="1429125" y="3142229"/>
                  <a:pt x="1485995" y="3164199"/>
                </a:cubicBezTo>
                <a:cubicBezTo>
                  <a:pt x="1553206" y="3190047"/>
                  <a:pt x="1603613" y="3248852"/>
                  <a:pt x="1655313" y="3301840"/>
                </a:cubicBezTo>
                <a:cubicBezTo>
                  <a:pt x="1800074" y="3451113"/>
                  <a:pt x="1983610" y="3575829"/>
                  <a:pt x="2184594" y="3577122"/>
                </a:cubicBezTo>
                <a:cubicBezTo>
                  <a:pt x="2385579" y="3577768"/>
                  <a:pt x="2594965" y="3415572"/>
                  <a:pt x="2600135" y="3201033"/>
                </a:cubicBezTo>
                <a:cubicBezTo>
                  <a:pt x="2605305" y="2976801"/>
                  <a:pt x="2403028" y="2759031"/>
                  <a:pt x="2488979" y="2554186"/>
                </a:cubicBezTo>
                <a:cubicBezTo>
                  <a:pt x="2509013" y="2507013"/>
                  <a:pt x="2541972" y="2468241"/>
                  <a:pt x="2571053" y="2426884"/>
                </a:cubicBezTo>
                <a:cubicBezTo>
                  <a:pt x="2729385" y="2197483"/>
                  <a:pt x="2734555" y="1859520"/>
                  <a:pt x="2583332" y="1624949"/>
                </a:cubicBezTo>
                <a:cubicBezTo>
                  <a:pt x="2534863" y="1549990"/>
                  <a:pt x="2472177" y="1484723"/>
                  <a:pt x="2440510" y="1400071"/>
                </a:cubicBezTo>
                <a:cubicBezTo>
                  <a:pt x="2316430" y="1073093"/>
                  <a:pt x="2684147" y="801043"/>
                  <a:pt x="2598196" y="487636"/>
                </a:cubicBezTo>
                <a:cubicBezTo>
                  <a:pt x="2514829" y="181336"/>
                  <a:pt x="2210444" y="30125"/>
                  <a:pt x="1937726" y="4277"/>
                </a:cubicBezTo>
                <a:close/>
              </a:path>
            </a:pathLst>
          </a:custGeom>
          <a:solidFill>
            <a:schemeClr val="accent1">
              <a:lumMod val="50000"/>
              <a:alpha val="20000"/>
            </a:schemeClr>
          </a:solidFill>
          <a:ln w="64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áfico 4">
            <a:extLst>
              <a:ext uri="{FF2B5EF4-FFF2-40B4-BE49-F238E27FC236}">
                <a16:creationId xmlns:a16="http://schemas.microsoft.com/office/drawing/2014/main" id="{FC88917B-E9E0-0B6C-6C29-3570DD5B523C}"/>
              </a:ext>
            </a:extLst>
          </p:cNvPr>
          <p:cNvGrpSpPr/>
          <p:nvPr/>
        </p:nvGrpSpPr>
        <p:grpSpPr>
          <a:xfrm>
            <a:off x="7032535" y="1388013"/>
            <a:ext cx="1625325" cy="1891429"/>
            <a:chOff x="7032535" y="1388013"/>
            <a:chExt cx="1625325" cy="189142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5FB0B01-8E86-A2E0-2FB7-F719BB315729}"/>
                </a:ext>
              </a:extLst>
            </p:cNvPr>
            <p:cNvSpPr/>
            <p:nvPr/>
          </p:nvSpPr>
          <p:spPr>
            <a:xfrm>
              <a:off x="7032535" y="1388013"/>
              <a:ext cx="1625325" cy="1891429"/>
            </a:xfrm>
            <a:custGeom>
              <a:avLst/>
              <a:gdLst>
                <a:gd name="connsiteX0" fmla="*/ 0 w 1625325"/>
                <a:gd name="connsiteY0" fmla="*/ 0 h 1891429"/>
                <a:gd name="connsiteX1" fmla="*/ 1625325 w 1625325"/>
                <a:gd name="connsiteY1" fmla="*/ 0 h 1891429"/>
                <a:gd name="connsiteX2" fmla="*/ 1625325 w 1625325"/>
                <a:gd name="connsiteY2" fmla="*/ 1891430 h 1891429"/>
                <a:gd name="connsiteX3" fmla="*/ 0 w 1625325"/>
                <a:gd name="connsiteY3" fmla="*/ 1891430 h 189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5325" h="1891429">
                  <a:moveTo>
                    <a:pt x="0" y="0"/>
                  </a:moveTo>
                  <a:lnTo>
                    <a:pt x="1625325" y="0"/>
                  </a:lnTo>
                  <a:lnTo>
                    <a:pt x="1625325" y="1891430"/>
                  </a:lnTo>
                  <a:lnTo>
                    <a:pt x="0" y="1891430"/>
                  </a:lnTo>
                  <a:close/>
                </a:path>
              </a:pathLst>
            </a:custGeom>
            <a:solidFill>
              <a:srgbClr val="F6F6F6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EF07F87-1173-6F23-961B-CB5DFCFEFA4E}"/>
                </a:ext>
              </a:extLst>
            </p:cNvPr>
            <p:cNvSpPr/>
            <p:nvPr/>
          </p:nvSpPr>
          <p:spPr>
            <a:xfrm>
              <a:off x="7273587" y="1685912"/>
              <a:ext cx="943528" cy="34248"/>
            </a:xfrm>
            <a:custGeom>
              <a:avLst/>
              <a:gdLst>
                <a:gd name="connsiteX0" fmla="*/ 0 w 943528"/>
                <a:gd name="connsiteY0" fmla="*/ 0 h 34248"/>
                <a:gd name="connsiteX1" fmla="*/ 943529 w 943528"/>
                <a:gd name="connsiteY1" fmla="*/ 0 h 34248"/>
                <a:gd name="connsiteX2" fmla="*/ 943529 w 943528"/>
                <a:gd name="connsiteY2" fmla="*/ 34249 h 34248"/>
                <a:gd name="connsiteX3" fmla="*/ 0 w 943528"/>
                <a:gd name="connsiteY3" fmla="*/ 34249 h 3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528" h="34248">
                  <a:moveTo>
                    <a:pt x="0" y="0"/>
                  </a:moveTo>
                  <a:lnTo>
                    <a:pt x="943529" y="0"/>
                  </a:lnTo>
                  <a:lnTo>
                    <a:pt x="943529" y="34249"/>
                  </a:lnTo>
                  <a:lnTo>
                    <a:pt x="0" y="34249"/>
                  </a:lnTo>
                  <a:close/>
                </a:path>
              </a:pathLst>
            </a:custGeom>
            <a:solidFill>
              <a:srgbClr val="EB5B2B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605097A-17EA-E036-3F89-858B5E094D7A}"/>
                </a:ext>
              </a:extLst>
            </p:cNvPr>
            <p:cNvSpPr/>
            <p:nvPr/>
          </p:nvSpPr>
          <p:spPr>
            <a:xfrm>
              <a:off x="7273587" y="1613537"/>
              <a:ext cx="305677" cy="34248"/>
            </a:xfrm>
            <a:custGeom>
              <a:avLst/>
              <a:gdLst>
                <a:gd name="connsiteX0" fmla="*/ 0 w 305677"/>
                <a:gd name="connsiteY0" fmla="*/ 0 h 34248"/>
                <a:gd name="connsiteX1" fmla="*/ 305677 w 305677"/>
                <a:gd name="connsiteY1" fmla="*/ 0 h 34248"/>
                <a:gd name="connsiteX2" fmla="*/ 305677 w 305677"/>
                <a:gd name="connsiteY2" fmla="*/ 34249 h 34248"/>
                <a:gd name="connsiteX3" fmla="*/ 0 w 305677"/>
                <a:gd name="connsiteY3" fmla="*/ 34249 h 34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677" h="34248">
                  <a:moveTo>
                    <a:pt x="0" y="0"/>
                  </a:moveTo>
                  <a:lnTo>
                    <a:pt x="305677" y="0"/>
                  </a:lnTo>
                  <a:lnTo>
                    <a:pt x="305677" y="34249"/>
                  </a:lnTo>
                  <a:lnTo>
                    <a:pt x="0" y="34249"/>
                  </a:lnTo>
                  <a:close/>
                </a:path>
              </a:pathLst>
            </a:custGeom>
            <a:solidFill>
              <a:srgbClr val="EB5B2B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áfico 4">
              <a:extLst>
                <a:ext uri="{FF2B5EF4-FFF2-40B4-BE49-F238E27FC236}">
                  <a16:creationId xmlns:a16="http://schemas.microsoft.com/office/drawing/2014/main" id="{334A19C1-46DC-3F3A-D58C-8EECDA44BC80}"/>
                </a:ext>
              </a:extLst>
            </p:cNvPr>
            <p:cNvGrpSpPr/>
            <p:nvPr/>
          </p:nvGrpSpPr>
          <p:grpSpPr>
            <a:xfrm>
              <a:off x="7265186" y="2001258"/>
              <a:ext cx="1195567" cy="1050076"/>
              <a:chOff x="7265186" y="2001258"/>
              <a:chExt cx="1195567" cy="1050076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60DC1D3-2A33-6951-9994-9BFF3EBCD63F}"/>
                  </a:ext>
                </a:extLst>
              </p:cNvPr>
              <p:cNvSpPr/>
              <p:nvPr/>
            </p:nvSpPr>
            <p:spPr>
              <a:xfrm>
                <a:off x="7265186" y="2001258"/>
                <a:ext cx="662408" cy="33602"/>
              </a:xfrm>
              <a:custGeom>
                <a:avLst/>
                <a:gdLst>
                  <a:gd name="connsiteX0" fmla="*/ 0 w 662408"/>
                  <a:gd name="connsiteY0" fmla="*/ 0 h 33602"/>
                  <a:gd name="connsiteX1" fmla="*/ 662409 w 662408"/>
                  <a:gd name="connsiteY1" fmla="*/ 0 h 33602"/>
                  <a:gd name="connsiteX2" fmla="*/ 662409 w 662408"/>
                  <a:gd name="connsiteY2" fmla="*/ 33602 h 33602"/>
                  <a:gd name="connsiteX3" fmla="*/ 0 w 662408"/>
                  <a:gd name="connsiteY3" fmla="*/ 33602 h 33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2408" h="33602">
                    <a:moveTo>
                      <a:pt x="0" y="0"/>
                    </a:moveTo>
                    <a:lnTo>
                      <a:pt x="662409" y="0"/>
                    </a:lnTo>
                    <a:lnTo>
                      <a:pt x="662409" y="33602"/>
                    </a:lnTo>
                    <a:lnTo>
                      <a:pt x="0" y="33602"/>
                    </a:lnTo>
                    <a:close/>
                  </a:path>
                </a:pathLst>
              </a:custGeom>
              <a:solidFill>
                <a:srgbClr val="B4CAEA"/>
              </a:solidFill>
              <a:ln w="64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9AD08B3-123E-5EC1-FCCA-0BACF310210D}"/>
                  </a:ext>
                </a:extLst>
              </p:cNvPr>
              <p:cNvSpPr/>
              <p:nvPr/>
            </p:nvSpPr>
            <p:spPr>
              <a:xfrm>
                <a:off x="7265186" y="2089141"/>
                <a:ext cx="1137404" cy="33602"/>
              </a:xfrm>
              <a:custGeom>
                <a:avLst/>
                <a:gdLst>
                  <a:gd name="connsiteX0" fmla="*/ 0 w 1137404"/>
                  <a:gd name="connsiteY0" fmla="*/ 0 h 33602"/>
                  <a:gd name="connsiteX1" fmla="*/ 1137404 w 1137404"/>
                  <a:gd name="connsiteY1" fmla="*/ 0 h 33602"/>
                  <a:gd name="connsiteX2" fmla="*/ 1137404 w 1137404"/>
                  <a:gd name="connsiteY2" fmla="*/ 33602 h 33602"/>
                  <a:gd name="connsiteX3" fmla="*/ 0 w 1137404"/>
                  <a:gd name="connsiteY3" fmla="*/ 33602 h 33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37404" h="33602">
                    <a:moveTo>
                      <a:pt x="0" y="0"/>
                    </a:moveTo>
                    <a:lnTo>
                      <a:pt x="1137404" y="0"/>
                    </a:lnTo>
                    <a:lnTo>
                      <a:pt x="1137404" y="33602"/>
                    </a:lnTo>
                    <a:lnTo>
                      <a:pt x="0" y="33602"/>
                    </a:lnTo>
                    <a:close/>
                  </a:path>
                </a:pathLst>
              </a:custGeom>
              <a:solidFill>
                <a:srgbClr val="A7BFD3"/>
              </a:solidFill>
              <a:ln w="64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F378713-C194-0AEF-B7DB-4A894D0731FA}"/>
                  </a:ext>
                </a:extLst>
              </p:cNvPr>
              <p:cNvSpPr/>
              <p:nvPr/>
            </p:nvSpPr>
            <p:spPr>
              <a:xfrm>
                <a:off x="7265186" y="2177024"/>
                <a:ext cx="405200" cy="33602"/>
              </a:xfrm>
              <a:custGeom>
                <a:avLst/>
                <a:gdLst>
                  <a:gd name="connsiteX0" fmla="*/ 0 w 405200"/>
                  <a:gd name="connsiteY0" fmla="*/ 0 h 33602"/>
                  <a:gd name="connsiteX1" fmla="*/ 405200 w 405200"/>
                  <a:gd name="connsiteY1" fmla="*/ 0 h 33602"/>
                  <a:gd name="connsiteX2" fmla="*/ 405200 w 405200"/>
                  <a:gd name="connsiteY2" fmla="*/ 33602 h 33602"/>
                  <a:gd name="connsiteX3" fmla="*/ 0 w 405200"/>
                  <a:gd name="connsiteY3" fmla="*/ 33602 h 33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5200" h="33602">
                    <a:moveTo>
                      <a:pt x="0" y="0"/>
                    </a:moveTo>
                    <a:lnTo>
                      <a:pt x="405200" y="0"/>
                    </a:lnTo>
                    <a:lnTo>
                      <a:pt x="405200" y="33602"/>
                    </a:lnTo>
                    <a:lnTo>
                      <a:pt x="0" y="33602"/>
                    </a:lnTo>
                    <a:close/>
                  </a:path>
                </a:pathLst>
              </a:custGeom>
              <a:solidFill>
                <a:srgbClr val="F9C3B6"/>
              </a:solidFill>
              <a:ln w="64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CB69AFC-0F4F-B78D-9B88-536B8C791CBF}"/>
                  </a:ext>
                </a:extLst>
              </p:cNvPr>
              <p:cNvSpPr/>
              <p:nvPr/>
            </p:nvSpPr>
            <p:spPr>
              <a:xfrm>
                <a:off x="7265186" y="2419996"/>
                <a:ext cx="1195567" cy="33602"/>
              </a:xfrm>
              <a:custGeom>
                <a:avLst/>
                <a:gdLst>
                  <a:gd name="connsiteX0" fmla="*/ 0 w 1195567"/>
                  <a:gd name="connsiteY0" fmla="*/ 0 h 33602"/>
                  <a:gd name="connsiteX1" fmla="*/ 1195567 w 1195567"/>
                  <a:gd name="connsiteY1" fmla="*/ 0 h 33602"/>
                  <a:gd name="connsiteX2" fmla="*/ 1195567 w 1195567"/>
                  <a:gd name="connsiteY2" fmla="*/ 33602 h 33602"/>
                  <a:gd name="connsiteX3" fmla="*/ 0 w 1195567"/>
                  <a:gd name="connsiteY3" fmla="*/ 33602 h 33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5567" h="33602">
                    <a:moveTo>
                      <a:pt x="0" y="0"/>
                    </a:moveTo>
                    <a:lnTo>
                      <a:pt x="1195567" y="0"/>
                    </a:lnTo>
                    <a:lnTo>
                      <a:pt x="1195567" y="33602"/>
                    </a:lnTo>
                    <a:lnTo>
                      <a:pt x="0" y="33602"/>
                    </a:lnTo>
                    <a:close/>
                  </a:path>
                </a:pathLst>
              </a:custGeom>
              <a:solidFill>
                <a:srgbClr val="F9C3B6"/>
              </a:solidFill>
              <a:ln w="64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7B44882-BB7D-B296-5206-F92F4C069358}"/>
                  </a:ext>
                </a:extLst>
              </p:cNvPr>
              <p:cNvSpPr/>
              <p:nvPr/>
            </p:nvSpPr>
            <p:spPr>
              <a:xfrm>
                <a:off x="7265186" y="2507879"/>
                <a:ext cx="491151" cy="33602"/>
              </a:xfrm>
              <a:custGeom>
                <a:avLst/>
                <a:gdLst>
                  <a:gd name="connsiteX0" fmla="*/ 0 w 491151"/>
                  <a:gd name="connsiteY0" fmla="*/ 0 h 33602"/>
                  <a:gd name="connsiteX1" fmla="*/ 491152 w 491151"/>
                  <a:gd name="connsiteY1" fmla="*/ 0 h 33602"/>
                  <a:gd name="connsiteX2" fmla="*/ 491152 w 491151"/>
                  <a:gd name="connsiteY2" fmla="*/ 33603 h 33602"/>
                  <a:gd name="connsiteX3" fmla="*/ 0 w 491151"/>
                  <a:gd name="connsiteY3" fmla="*/ 33603 h 33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1151" h="33602">
                    <a:moveTo>
                      <a:pt x="0" y="0"/>
                    </a:moveTo>
                    <a:lnTo>
                      <a:pt x="491152" y="0"/>
                    </a:lnTo>
                    <a:lnTo>
                      <a:pt x="491152" y="33603"/>
                    </a:lnTo>
                    <a:lnTo>
                      <a:pt x="0" y="33603"/>
                    </a:lnTo>
                    <a:close/>
                  </a:path>
                </a:pathLst>
              </a:custGeom>
              <a:solidFill>
                <a:srgbClr val="A7BFD3"/>
              </a:solidFill>
              <a:ln w="64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2D07554-A2B7-09BD-9CEF-EBFC2A9CF128}"/>
                  </a:ext>
                </a:extLst>
              </p:cNvPr>
              <p:cNvSpPr/>
              <p:nvPr/>
            </p:nvSpPr>
            <p:spPr>
              <a:xfrm>
                <a:off x="7265186" y="2596409"/>
                <a:ext cx="982303" cy="33602"/>
              </a:xfrm>
              <a:custGeom>
                <a:avLst/>
                <a:gdLst>
                  <a:gd name="connsiteX0" fmla="*/ 0 w 982303"/>
                  <a:gd name="connsiteY0" fmla="*/ 0 h 33602"/>
                  <a:gd name="connsiteX1" fmla="*/ 982304 w 982303"/>
                  <a:gd name="connsiteY1" fmla="*/ 0 h 33602"/>
                  <a:gd name="connsiteX2" fmla="*/ 982304 w 982303"/>
                  <a:gd name="connsiteY2" fmla="*/ 33603 h 33602"/>
                  <a:gd name="connsiteX3" fmla="*/ 0 w 982303"/>
                  <a:gd name="connsiteY3" fmla="*/ 33603 h 33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2303" h="33602">
                    <a:moveTo>
                      <a:pt x="0" y="0"/>
                    </a:moveTo>
                    <a:lnTo>
                      <a:pt x="982304" y="0"/>
                    </a:lnTo>
                    <a:lnTo>
                      <a:pt x="982304" y="33603"/>
                    </a:lnTo>
                    <a:lnTo>
                      <a:pt x="0" y="33603"/>
                    </a:lnTo>
                    <a:close/>
                  </a:path>
                </a:pathLst>
              </a:custGeom>
              <a:solidFill>
                <a:srgbClr val="B4CAEA"/>
              </a:solidFill>
              <a:ln w="64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4428484-CF72-CFD8-42F2-3E6E34BB17E0}"/>
                  </a:ext>
                </a:extLst>
              </p:cNvPr>
              <p:cNvSpPr/>
              <p:nvPr/>
            </p:nvSpPr>
            <p:spPr>
              <a:xfrm>
                <a:off x="7265186" y="2841965"/>
                <a:ext cx="491151" cy="33602"/>
              </a:xfrm>
              <a:custGeom>
                <a:avLst/>
                <a:gdLst>
                  <a:gd name="connsiteX0" fmla="*/ 0 w 491151"/>
                  <a:gd name="connsiteY0" fmla="*/ 0 h 33602"/>
                  <a:gd name="connsiteX1" fmla="*/ 491152 w 491151"/>
                  <a:gd name="connsiteY1" fmla="*/ 0 h 33602"/>
                  <a:gd name="connsiteX2" fmla="*/ 491152 w 491151"/>
                  <a:gd name="connsiteY2" fmla="*/ 33603 h 33602"/>
                  <a:gd name="connsiteX3" fmla="*/ 0 w 491151"/>
                  <a:gd name="connsiteY3" fmla="*/ 33603 h 33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1151" h="33602">
                    <a:moveTo>
                      <a:pt x="0" y="0"/>
                    </a:moveTo>
                    <a:lnTo>
                      <a:pt x="491152" y="0"/>
                    </a:lnTo>
                    <a:lnTo>
                      <a:pt x="491152" y="33603"/>
                    </a:lnTo>
                    <a:lnTo>
                      <a:pt x="0" y="33603"/>
                    </a:lnTo>
                    <a:close/>
                  </a:path>
                </a:pathLst>
              </a:custGeom>
              <a:solidFill>
                <a:srgbClr val="A7BFD3"/>
              </a:solidFill>
              <a:ln w="64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9C33B58-3332-ED89-88AB-D968A44E6C95}"/>
                  </a:ext>
                </a:extLst>
              </p:cNvPr>
              <p:cNvSpPr/>
              <p:nvPr/>
            </p:nvSpPr>
            <p:spPr>
              <a:xfrm>
                <a:off x="7265186" y="2929848"/>
                <a:ext cx="982303" cy="33602"/>
              </a:xfrm>
              <a:custGeom>
                <a:avLst/>
                <a:gdLst>
                  <a:gd name="connsiteX0" fmla="*/ 0 w 982303"/>
                  <a:gd name="connsiteY0" fmla="*/ 0 h 33602"/>
                  <a:gd name="connsiteX1" fmla="*/ 982304 w 982303"/>
                  <a:gd name="connsiteY1" fmla="*/ 0 h 33602"/>
                  <a:gd name="connsiteX2" fmla="*/ 982304 w 982303"/>
                  <a:gd name="connsiteY2" fmla="*/ 33602 h 33602"/>
                  <a:gd name="connsiteX3" fmla="*/ 0 w 982303"/>
                  <a:gd name="connsiteY3" fmla="*/ 33602 h 33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82303" h="33602">
                    <a:moveTo>
                      <a:pt x="0" y="0"/>
                    </a:moveTo>
                    <a:lnTo>
                      <a:pt x="982304" y="0"/>
                    </a:lnTo>
                    <a:lnTo>
                      <a:pt x="982304" y="33602"/>
                    </a:lnTo>
                    <a:lnTo>
                      <a:pt x="0" y="33602"/>
                    </a:lnTo>
                    <a:close/>
                  </a:path>
                </a:pathLst>
              </a:custGeom>
              <a:solidFill>
                <a:srgbClr val="F9C3B6"/>
              </a:solidFill>
              <a:ln w="64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B590903-D6BE-2C60-BE85-72D147F9B669}"/>
                  </a:ext>
                </a:extLst>
              </p:cNvPr>
              <p:cNvSpPr/>
              <p:nvPr/>
            </p:nvSpPr>
            <p:spPr>
              <a:xfrm>
                <a:off x="7265186" y="3017731"/>
                <a:ext cx="811046" cy="33602"/>
              </a:xfrm>
              <a:custGeom>
                <a:avLst/>
                <a:gdLst>
                  <a:gd name="connsiteX0" fmla="*/ 0 w 811046"/>
                  <a:gd name="connsiteY0" fmla="*/ 0 h 33602"/>
                  <a:gd name="connsiteX1" fmla="*/ 811047 w 811046"/>
                  <a:gd name="connsiteY1" fmla="*/ 0 h 33602"/>
                  <a:gd name="connsiteX2" fmla="*/ 811047 w 811046"/>
                  <a:gd name="connsiteY2" fmla="*/ 33602 h 33602"/>
                  <a:gd name="connsiteX3" fmla="*/ 0 w 811046"/>
                  <a:gd name="connsiteY3" fmla="*/ 33602 h 33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1046" h="33602">
                    <a:moveTo>
                      <a:pt x="0" y="0"/>
                    </a:moveTo>
                    <a:lnTo>
                      <a:pt x="811047" y="0"/>
                    </a:lnTo>
                    <a:lnTo>
                      <a:pt x="811047" y="33602"/>
                    </a:lnTo>
                    <a:lnTo>
                      <a:pt x="0" y="33602"/>
                    </a:lnTo>
                    <a:close/>
                  </a:path>
                </a:pathLst>
              </a:custGeom>
              <a:solidFill>
                <a:srgbClr val="B4CAEA"/>
              </a:solidFill>
              <a:ln w="64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1" name="Gráfico 4">
            <a:extLst>
              <a:ext uri="{FF2B5EF4-FFF2-40B4-BE49-F238E27FC236}">
                <a16:creationId xmlns:a16="http://schemas.microsoft.com/office/drawing/2014/main" id="{49F0B3A9-8D74-AC14-9610-0DEFEFE6D9BB}"/>
              </a:ext>
            </a:extLst>
          </p:cNvPr>
          <p:cNvGrpSpPr/>
          <p:nvPr/>
        </p:nvGrpSpPr>
        <p:grpSpPr>
          <a:xfrm>
            <a:off x="5943600" y="514350"/>
            <a:ext cx="1791450" cy="4582862"/>
            <a:chOff x="5943600" y="514350"/>
            <a:chExt cx="1791450" cy="4582862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57246AD-8168-DBA6-3715-9AFC75DFDFA2}"/>
                </a:ext>
              </a:extLst>
            </p:cNvPr>
            <p:cNvSpPr/>
            <p:nvPr/>
          </p:nvSpPr>
          <p:spPr>
            <a:xfrm>
              <a:off x="6893649" y="4980209"/>
              <a:ext cx="174813" cy="99910"/>
            </a:xfrm>
            <a:custGeom>
              <a:avLst/>
              <a:gdLst>
                <a:gd name="connsiteX0" fmla="*/ 2527 w 174813"/>
                <a:gd name="connsiteY0" fmla="*/ 76932 h 99910"/>
                <a:gd name="connsiteX1" fmla="*/ 64567 w 174813"/>
                <a:gd name="connsiteY1" fmla="*/ 62716 h 99910"/>
                <a:gd name="connsiteX2" fmla="*/ 120791 w 174813"/>
                <a:gd name="connsiteY2" fmla="*/ 49146 h 99910"/>
                <a:gd name="connsiteX3" fmla="*/ 135655 w 174813"/>
                <a:gd name="connsiteY3" fmla="*/ 34 h 99910"/>
                <a:gd name="connsiteX4" fmla="*/ 164090 w 174813"/>
                <a:gd name="connsiteY4" fmla="*/ 96318 h 99910"/>
                <a:gd name="connsiteX5" fmla="*/ 8343 w 174813"/>
                <a:gd name="connsiteY5" fmla="*/ 92441 h 99910"/>
                <a:gd name="connsiteX6" fmla="*/ 2527 w 174813"/>
                <a:gd name="connsiteY6" fmla="*/ 76932 h 9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813" h="99910">
                  <a:moveTo>
                    <a:pt x="2527" y="76932"/>
                  </a:moveTo>
                  <a:cubicBezTo>
                    <a:pt x="2527" y="76932"/>
                    <a:pt x="18683" y="70470"/>
                    <a:pt x="64567" y="62716"/>
                  </a:cubicBezTo>
                  <a:cubicBezTo>
                    <a:pt x="91063" y="58192"/>
                    <a:pt x="111097" y="58192"/>
                    <a:pt x="120791" y="49146"/>
                  </a:cubicBezTo>
                  <a:cubicBezTo>
                    <a:pt x="136301" y="34283"/>
                    <a:pt x="127900" y="-1258"/>
                    <a:pt x="135655" y="34"/>
                  </a:cubicBezTo>
                  <a:cubicBezTo>
                    <a:pt x="173137" y="7789"/>
                    <a:pt x="186062" y="86625"/>
                    <a:pt x="164090" y="96318"/>
                  </a:cubicBezTo>
                  <a:cubicBezTo>
                    <a:pt x="142117" y="106011"/>
                    <a:pt x="18683" y="93087"/>
                    <a:pt x="8343" y="92441"/>
                  </a:cubicBezTo>
                  <a:cubicBezTo>
                    <a:pt x="-2643" y="92441"/>
                    <a:pt x="-705" y="74994"/>
                    <a:pt x="2527" y="76932"/>
                  </a:cubicBezTo>
                  <a:close/>
                </a:path>
              </a:pathLst>
            </a:custGeom>
            <a:solidFill>
              <a:srgbClr val="3487C8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6459BE9-9EEA-02BB-5AC1-5CA0CC7F4BAF}"/>
                </a:ext>
              </a:extLst>
            </p:cNvPr>
            <p:cNvSpPr/>
            <p:nvPr/>
          </p:nvSpPr>
          <p:spPr>
            <a:xfrm>
              <a:off x="6836093" y="5050025"/>
              <a:ext cx="233527" cy="36195"/>
            </a:xfrm>
            <a:custGeom>
              <a:avLst/>
              <a:gdLst>
                <a:gd name="connsiteX0" fmla="*/ 85287 w 233527"/>
                <a:gd name="connsiteY0" fmla="*/ 8 h 36195"/>
                <a:gd name="connsiteX1" fmla="*/ 192565 w 233527"/>
                <a:gd name="connsiteY1" fmla="*/ 9055 h 36195"/>
                <a:gd name="connsiteX2" fmla="*/ 229401 w 233527"/>
                <a:gd name="connsiteY2" fmla="*/ 654 h 36195"/>
                <a:gd name="connsiteX3" fmla="*/ 231986 w 233527"/>
                <a:gd name="connsiteY3" fmla="*/ 654 h 36195"/>
                <a:gd name="connsiteX4" fmla="*/ 232632 w 233527"/>
                <a:gd name="connsiteY4" fmla="*/ 2593 h 36195"/>
                <a:gd name="connsiteX5" fmla="*/ 213891 w 233527"/>
                <a:gd name="connsiteY5" fmla="*/ 36196 h 36195"/>
                <a:gd name="connsiteX6" fmla="*/ 51035 w 233527"/>
                <a:gd name="connsiteY6" fmla="*/ 36196 h 36195"/>
                <a:gd name="connsiteX7" fmla="*/ 85287 w 233527"/>
                <a:gd name="connsiteY7" fmla="*/ 8 h 36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527" h="36195">
                  <a:moveTo>
                    <a:pt x="85287" y="8"/>
                  </a:moveTo>
                  <a:cubicBezTo>
                    <a:pt x="78178" y="26502"/>
                    <a:pt x="168653" y="15517"/>
                    <a:pt x="192565" y="9055"/>
                  </a:cubicBezTo>
                  <a:cubicBezTo>
                    <a:pt x="215183" y="2593"/>
                    <a:pt x="229401" y="654"/>
                    <a:pt x="229401" y="654"/>
                  </a:cubicBezTo>
                  <a:cubicBezTo>
                    <a:pt x="230047" y="654"/>
                    <a:pt x="231340" y="654"/>
                    <a:pt x="231986" y="654"/>
                  </a:cubicBezTo>
                  <a:cubicBezTo>
                    <a:pt x="231986" y="1300"/>
                    <a:pt x="232632" y="1947"/>
                    <a:pt x="232632" y="2593"/>
                  </a:cubicBezTo>
                  <a:cubicBezTo>
                    <a:pt x="232632" y="17456"/>
                    <a:pt x="239741" y="36196"/>
                    <a:pt x="213891" y="36196"/>
                  </a:cubicBezTo>
                  <a:lnTo>
                    <a:pt x="51035" y="36196"/>
                  </a:lnTo>
                  <a:cubicBezTo>
                    <a:pt x="-81446" y="36196"/>
                    <a:pt x="85933" y="-638"/>
                    <a:pt x="85287" y="8"/>
                  </a:cubicBezTo>
                  <a:close/>
                </a:path>
              </a:pathLst>
            </a:custGeom>
            <a:solidFill>
              <a:srgbClr val="3487C8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6E620A-C382-4B8B-78F1-0F43C83ED0D8}"/>
                </a:ext>
              </a:extLst>
            </p:cNvPr>
            <p:cNvSpPr/>
            <p:nvPr/>
          </p:nvSpPr>
          <p:spPr>
            <a:xfrm>
              <a:off x="7152812" y="4956229"/>
              <a:ext cx="176449" cy="123528"/>
            </a:xfrm>
            <a:custGeom>
              <a:avLst/>
              <a:gdLst>
                <a:gd name="connsiteX0" fmla="*/ 174414 w 176449"/>
                <a:gd name="connsiteY0" fmla="*/ 107374 h 123528"/>
                <a:gd name="connsiteX1" fmla="*/ 114959 w 176449"/>
                <a:gd name="connsiteY1" fmla="*/ 84757 h 123528"/>
                <a:gd name="connsiteX2" fmla="*/ 61320 w 176449"/>
                <a:gd name="connsiteY2" fmla="*/ 64078 h 123528"/>
                <a:gd name="connsiteX3" fmla="*/ 53565 w 176449"/>
                <a:gd name="connsiteY3" fmla="*/ 13029 h 123528"/>
                <a:gd name="connsiteX4" fmla="*/ 12205 w 176449"/>
                <a:gd name="connsiteY4" fmla="*/ 106728 h 123528"/>
                <a:gd name="connsiteX5" fmla="*/ 167305 w 176449"/>
                <a:gd name="connsiteY5" fmla="*/ 123529 h 123528"/>
                <a:gd name="connsiteX6" fmla="*/ 174414 w 176449"/>
                <a:gd name="connsiteY6" fmla="*/ 107374 h 12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449" h="123528">
                  <a:moveTo>
                    <a:pt x="174414" y="107374"/>
                  </a:moveTo>
                  <a:cubicBezTo>
                    <a:pt x="174414" y="107374"/>
                    <a:pt x="158904" y="98973"/>
                    <a:pt x="114959" y="84757"/>
                  </a:cubicBezTo>
                  <a:cubicBezTo>
                    <a:pt x="89109" y="77002"/>
                    <a:pt x="69075" y="74418"/>
                    <a:pt x="61320" y="64078"/>
                  </a:cubicBezTo>
                  <a:cubicBezTo>
                    <a:pt x="47748" y="47277"/>
                    <a:pt x="59381" y="18198"/>
                    <a:pt x="53565" y="13029"/>
                  </a:cubicBezTo>
                  <a:cubicBezTo>
                    <a:pt x="-7829" y="-41898"/>
                    <a:pt x="-8476" y="93804"/>
                    <a:pt x="12205" y="106728"/>
                  </a:cubicBezTo>
                  <a:cubicBezTo>
                    <a:pt x="32238" y="119652"/>
                    <a:pt x="156965" y="122883"/>
                    <a:pt x="167305" y="123529"/>
                  </a:cubicBezTo>
                  <a:cubicBezTo>
                    <a:pt x="176999" y="123529"/>
                    <a:pt x="178291" y="105435"/>
                    <a:pt x="174414" y="107374"/>
                  </a:cubicBezTo>
                  <a:close/>
                </a:path>
              </a:pathLst>
            </a:custGeom>
            <a:solidFill>
              <a:srgbClr val="3487C8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D01BCA3-E32B-3906-0642-0DF0A489188A}"/>
                </a:ext>
              </a:extLst>
            </p:cNvPr>
            <p:cNvSpPr/>
            <p:nvPr/>
          </p:nvSpPr>
          <p:spPr>
            <a:xfrm>
              <a:off x="7153231" y="5033878"/>
              <a:ext cx="230418" cy="63333"/>
            </a:xfrm>
            <a:custGeom>
              <a:avLst/>
              <a:gdLst>
                <a:gd name="connsiteX0" fmla="*/ 149437 w 230418"/>
                <a:gd name="connsiteY0" fmla="*/ 19386 h 63333"/>
                <a:gd name="connsiteX1" fmla="*/ 42159 w 230418"/>
                <a:gd name="connsiteY1" fmla="*/ 14216 h 63333"/>
                <a:gd name="connsiteX2" fmla="*/ 6616 w 230418"/>
                <a:gd name="connsiteY2" fmla="*/ 646 h 63333"/>
                <a:gd name="connsiteX3" fmla="*/ 4031 w 230418"/>
                <a:gd name="connsiteY3" fmla="*/ 0 h 63333"/>
                <a:gd name="connsiteX4" fmla="*/ 3384 w 230418"/>
                <a:gd name="connsiteY4" fmla="*/ 1939 h 63333"/>
                <a:gd name="connsiteX5" fmla="*/ 17602 w 230418"/>
                <a:gd name="connsiteY5" fmla="*/ 38772 h 63333"/>
                <a:gd name="connsiteX6" fmla="*/ 178519 w 230418"/>
                <a:gd name="connsiteY6" fmla="*/ 60097 h 63333"/>
                <a:gd name="connsiteX7" fmla="*/ 149437 w 230418"/>
                <a:gd name="connsiteY7" fmla="*/ 19386 h 6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418" h="63333">
                  <a:moveTo>
                    <a:pt x="149437" y="19386"/>
                  </a:moveTo>
                  <a:cubicBezTo>
                    <a:pt x="152669" y="47173"/>
                    <a:pt x="64132" y="24556"/>
                    <a:pt x="42159" y="14216"/>
                  </a:cubicBezTo>
                  <a:cubicBezTo>
                    <a:pt x="20833" y="4523"/>
                    <a:pt x="6616" y="646"/>
                    <a:pt x="6616" y="646"/>
                  </a:cubicBezTo>
                  <a:cubicBezTo>
                    <a:pt x="5969" y="646"/>
                    <a:pt x="4677" y="0"/>
                    <a:pt x="4031" y="0"/>
                  </a:cubicBezTo>
                  <a:cubicBezTo>
                    <a:pt x="4031" y="646"/>
                    <a:pt x="3384" y="1292"/>
                    <a:pt x="3384" y="1939"/>
                  </a:cubicBezTo>
                  <a:cubicBezTo>
                    <a:pt x="1446" y="16801"/>
                    <a:pt x="-8248" y="35541"/>
                    <a:pt x="17602" y="38772"/>
                  </a:cubicBezTo>
                  <a:lnTo>
                    <a:pt x="178519" y="60097"/>
                  </a:lnTo>
                  <a:cubicBezTo>
                    <a:pt x="310354" y="77544"/>
                    <a:pt x="149437" y="18740"/>
                    <a:pt x="149437" y="19386"/>
                  </a:cubicBezTo>
                  <a:close/>
                </a:path>
              </a:pathLst>
            </a:custGeom>
            <a:solidFill>
              <a:srgbClr val="3487C8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E3557AF-7BF4-AA56-C4E0-3E5CFDC0A6FB}"/>
                </a:ext>
              </a:extLst>
            </p:cNvPr>
            <p:cNvSpPr/>
            <p:nvPr/>
          </p:nvSpPr>
          <p:spPr>
            <a:xfrm>
              <a:off x="6681527" y="1585738"/>
              <a:ext cx="501883" cy="414852"/>
            </a:xfrm>
            <a:custGeom>
              <a:avLst/>
              <a:gdLst>
                <a:gd name="connsiteX0" fmla="*/ 373626 w 501883"/>
                <a:gd name="connsiteY0" fmla="*/ 396134 h 414852"/>
                <a:gd name="connsiteX1" fmla="*/ 493183 w 501883"/>
                <a:gd name="connsiteY1" fmla="*/ 332160 h 414852"/>
                <a:gd name="connsiteX2" fmla="*/ 462163 w 501883"/>
                <a:gd name="connsiteY2" fmla="*/ 217783 h 414852"/>
                <a:gd name="connsiteX3" fmla="*/ 444714 w 501883"/>
                <a:gd name="connsiteY3" fmla="*/ 116329 h 414852"/>
                <a:gd name="connsiteX4" fmla="*/ 332266 w 501883"/>
                <a:gd name="connsiteY4" fmla="*/ 13 h 414852"/>
                <a:gd name="connsiteX5" fmla="*/ 193322 w 501883"/>
                <a:gd name="connsiteY5" fmla="*/ 52355 h 414852"/>
                <a:gd name="connsiteX6" fmla="*/ 16895 w 501883"/>
                <a:gd name="connsiteY6" fmla="*/ 98235 h 414852"/>
                <a:gd name="connsiteX7" fmla="*/ 38221 w 501883"/>
                <a:gd name="connsiteY7" fmla="*/ 261724 h 414852"/>
                <a:gd name="connsiteX8" fmla="*/ 38221 w 501883"/>
                <a:gd name="connsiteY8" fmla="*/ 324406 h 414852"/>
                <a:gd name="connsiteX9" fmla="*/ 206247 w 501883"/>
                <a:gd name="connsiteY9" fmla="*/ 390318 h 414852"/>
                <a:gd name="connsiteX10" fmla="*/ 373626 w 501883"/>
                <a:gd name="connsiteY10" fmla="*/ 396134 h 41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1883" h="414852">
                  <a:moveTo>
                    <a:pt x="373626" y="396134"/>
                  </a:moveTo>
                  <a:cubicBezTo>
                    <a:pt x="373626" y="396134"/>
                    <a:pt x="493829" y="384502"/>
                    <a:pt x="493183" y="332160"/>
                  </a:cubicBezTo>
                  <a:cubicBezTo>
                    <a:pt x="491891" y="279818"/>
                    <a:pt x="431789" y="261724"/>
                    <a:pt x="462163" y="217783"/>
                  </a:cubicBezTo>
                  <a:cubicBezTo>
                    <a:pt x="492537" y="173841"/>
                    <a:pt x="541652" y="137654"/>
                    <a:pt x="444714" y="116329"/>
                  </a:cubicBezTo>
                  <a:cubicBezTo>
                    <a:pt x="347776" y="95004"/>
                    <a:pt x="400123" y="-1279"/>
                    <a:pt x="332266" y="13"/>
                  </a:cubicBezTo>
                  <a:cubicBezTo>
                    <a:pt x="264410" y="1305"/>
                    <a:pt x="256655" y="45893"/>
                    <a:pt x="193322" y="52355"/>
                  </a:cubicBezTo>
                  <a:cubicBezTo>
                    <a:pt x="129989" y="58817"/>
                    <a:pt x="46623" y="14229"/>
                    <a:pt x="16895" y="98235"/>
                  </a:cubicBezTo>
                  <a:cubicBezTo>
                    <a:pt x="-12833" y="182242"/>
                    <a:pt x="-1846" y="258493"/>
                    <a:pt x="38221" y="261724"/>
                  </a:cubicBezTo>
                  <a:cubicBezTo>
                    <a:pt x="78289" y="264955"/>
                    <a:pt x="47269" y="295973"/>
                    <a:pt x="38221" y="324406"/>
                  </a:cubicBezTo>
                  <a:cubicBezTo>
                    <a:pt x="29820" y="352838"/>
                    <a:pt x="50500" y="463339"/>
                    <a:pt x="206247" y="390318"/>
                  </a:cubicBezTo>
                  <a:cubicBezTo>
                    <a:pt x="361994" y="316005"/>
                    <a:pt x="299954" y="398719"/>
                    <a:pt x="373626" y="396134"/>
                  </a:cubicBezTo>
                  <a:close/>
                </a:path>
              </a:pathLst>
            </a:custGeom>
            <a:solidFill>
              <a:srgbClr val="3487C8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4120768-EC75-6279-F143-08A26FDFA305}"/>
                </a:ext>
              </a:extLst>
            </p:cNvPr>
            <p:cNvSpPr/>
            <p:nvPr/>
          </p:nvSpPr>
          <p:spPr>
            <a:xfrm>
              <a:off x="6892298" y="2013535"/>
              <a:ext cx="103400" cy="66558"/>
            </a:xfrm>
            <a:custGeom>
              <a:avLst/>
              <a:gdLst>
                <a:gd name="connsiteX0" fmla="*/ 0 w 103400"/>
                <a:gd name="connsiteY0" fmla="*/ 0 h 66558"/>
                <a:gd name="connsiteX1" fmla="*/ 102754 w 103400"/>
                <a:gd name="connsiteY1" fmla="*/ 4523 h 66558"/>
                <a:gd name="connsiteX2" fmla="*/ 103400 w 103400"/>
                <a:gd name="connsiteY2" fmla="*/ 66559 h 6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00" h="66558">
                  <a:moveTo>
                    <a:pt x="0" y="0"/>
                  </a:moveTo>
                  <a:lnTo>
                    <a:pt x="102754" y="4523"/>
                  </a:lnTo>
                  <a:lnTo>
                    <a:pt x="103400" y="66559"/>
                  </a:lnTo>
                </a:path>
              </a:pathLst>
            </a:custGeom>
            <a:solidFill>
              <a:srgbClr val="D3AA75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4E9E308-F71F-DED1-4306-DC346BB195C0}"/>
                </a:ext>
              </a:extLst>
            </p:cNvPr>
            <p:cNvSpPr/>
            <p:nvPr/>
          </p:nvSpPr>
          <p:spPr>
            <a:xfrm>
              <a:off x="6768859" y="3906036"/>
              <a:ext cx="295559" cy="1130083"/>
            </a:xfrm>
            <a:custGeom>
              <a:avLst/>
              <a:gdLst>
                <a:gd name="connsiteX0" fmla="*/ 16161 w 295559"/>
                <a:gd name="connsiteY0" fmla="*/ 4098 h 1130083"/>
                <a:gd name="connsiteX1" fmla="*/ 166092 w 295559"/>
                <a:gd name="connsiteY1" fmla="*/ 50625 h 1130083"/>
                <a:gd name="connsiteX2" fmla="*/ 226839 w 295559"/>
                <a:gd name="connsiteY2" fmla="*/ 442222 h 1130083"/>
                <a:gd name="connsiteX3" fmla="*/ 285002 w 295559"/>
                <a:gd name="connsiteY3" fmla="*/ 1016049 h 1130083"/>
                <a:gd name="connsiteX4" fmla="*/ 244934 w 295559"/>
                <a:gd name="connsiteY4" fmla="*/ 1123964 h 1130083"/>
                <a:gd name="connsiteX5" fmla="*/ 131840 w 295559"/>
                <a:gd name="connsiteY5" fmla="*/ 677440 h 1130083"/>
                <a:gd name="connsiteX6" fmla="*/ 16161 w 295559"/>
                <a:gd name="connsiteY6" fmla="*/ 4098 h 1130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559" h="1130083">
                  <a:moveTo>
                    <a:pt x="16161" y="4098"/>
                  </a:moveTo>
                  <a:cubicBezTo>
                    <a:pt x="31671" y="-5595"/>
                    <a:pt x="143473" y="-1071"/>
                    <a:pt x="166092" y="50625"/>
                  </a:cubicBezTo>
                  <a:cubicBezTo>
                    <a:pt x="210037" y="152079"/>
                    <a:pt x="210037" y="329784"/>
                    <a:pt x="226839" y="442222"/>
                  </a:cubicBezTo>
                  <a:cubicBezTo>
                    <a:pt x="253982" y="619928"/>
                    <a:pt x="270138" y="895856"/>
                    <a:pt x="285002" y="1016049"/>
                  </a:cubicBezTo>
                  <a:cubicBezTo>
                    <a:pt x="298573" y="1123964"/>
                    <a:pt x="310206" y="1142058"/>
                    <a:pt x="244934" y="1123964"/>
                  </a:cubicBezTo>
                  <a:cubicBezTo>
                    <a:pt x="196466" y="964999"/>
                    <a:pt x="159629" y="789878"/>
                    <a:pt x="131840" y="677440"/>
                  </a:cubicBezTo>
                  <a:cubicBezTo>
                    <a:pt x="30379" y="265810"/>
                    <a:pt x="-31015" y="33177"/>
                    <a:pt x="16161" y="4098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FED98FF-A97C-AB9E-9CD9-8A1BCBEAACAB}"/>
                </a:ext>
              </a:extLst>
            </p:cNvPr>
            <p:cNvSpPr/>
            <p:nvPr/>
          </p:nvSpPr>
          <p:spPr>
            <a:xfrm>
              <a:off x="6977243" y="3829501"/>
              <a:ext cx="233011" cy="1198039"/>
            </a:xfrm>
            <a:custGeom>
              <a:avLst/>
              <a:gdLst>
                <a:gd name="connsiteX0" fmla="*/ 156753 w 233011"/>
                <a:gd name="connsiteY0" fmla="*/ 3735 h 1198039"/>
                <a:gd name="connsiteX1" fmla="*/ 98591 w 233011"/>
                <a:gd name="connsiteY1" fmla="*/ 91619 h 1198039"/>
                <a:gd name="connsiteX2" fmla="*/ 47537 w 233011"/>
                <a:gd name="connsiteY2" fmla="*/ 33461 h 1198039"/>
                <a:gd name="connsiteX3" fmla="*/ 110223 w 233011"/>
                <a:gd name="connsiteY3" fmla="*/ 819241 h 1198039"/>
                <a:gd name="connsiteX4" fmla="*/ 176141 w 233011"/>
                <a:gd name="connsiteY4" fmla="*/ 1181760 h 1198039"/>
                <a:gd name="connsiteX5" fmla="*/ 233011 w 233011"/>
                <a:gd name="connsiteY5" fmla="*/ 1182406 h 1198039"/>
                <a:gd name="connsiteX6" fmla="*/ 156753 w 233011"/>
                <a:gd name="connsiteY6" fmla="*/ 3735 h 119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011" h="1198039">
                  <a:moveTo>
                    <a:pt x="156753" y="3735"/>
                  </a:moveTo>
                  <a:cubicBezTo>
                    <a:pt x="150937" y="-24697"/>
                    <a:pt x="104407" y="119406"/>
                    <a:pt x="98591" y="91619"/>
                  </a:cubicBezTo>
                  <a:cubicBezTo>
                    <a:pt x="78557" y="51554"/>
                    <a:pt x="61108" y="30230"/>
                    <a:pt x="47537" y="33461"/>
                  </a:cubicBezTo>
                  <a:cubicBezTo>
                    <a:pt x="-2871" y="45092"/>
                    <a:pt x="-49401" y="274494"/>
                    <a:pt x="110223" y="819241"/>
                  </a:cubicBezTo>
                  <a:cubicBezTo>
                    <a:pt x="116039" y="839273"/>
                    <a:pt x="143182" y="1085476"/>
                    <a:pt x="176141" y="1181760"/>
                  </a:cubicBezTo>
                  <a:cubicBezTo>
                    <a:pt x="187774" y="1216654"/>
                    <a:pt x="233011" y="1184991"/>
                    <a:pt x="233011" y="1182406"/>
                  </a:cubicBezTo>
                  <a:cubicBezTo>
                    <a:pt x="214270" y="878045"/>
                    <a:pt x="242059" y="425705"/>
                    <a:pt x="156753" y="3735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F07175-A6B0-8A9F-3A96-8B89894EEDEC}"/>
                </a:ext>
              </a:extLst>
            </p:cNvPr>
            <p:cNvSpPr/>
            <p:nvPr/>
          </p:nvSpPr>
          <p:spPr>
            <a:xfrm>
              <a:off x="6750192" y="1959830"/>
              <a:ext cx="374796" cy="262881"/>
            </a:xfrm>
            <a:custGeom>
              <a:avLst/>
              <a:gdLst>
                <a:gd name="connsiteX0" fmla="*/ 72957 w 374796"/>
                <a:gd name="connsiteY0" fmla="*/ 212024 h 262881"/>
                <a:gd name="connsiteX1" fmla="*/ 24488 w 374796"/>
                <a:gd name="connsiteY1" fmla="*/ 252735 h 262881"/>
                <a:gd name="connsiteX2" fmla="*/ 374757 w 374796"/>
                <a:gd name="connsiteY2" fmla="*/ 202978 h 262881"/>
                <a:gd name="connsiteX3" fmla="*/ 251322 w 374796"/>
                <a:gd name="connsiteY3" fmla="*/ 173252 h 262881"/>
                <a:gd name="connsiteX4" fmla="*/ 255846 w 374796"/>
                <a:gd name="connsiteY4" fmla="*/ 8471 h 262881"/>
                <a:gd name="connsiteX5" fmla="*/ 247445 w 374796"/>
                <a:gd name="connsiteY5" fmla="*/ 70 h 262881"/>
                <a:gd name="connsiteX6" fmla="*/ 177003 w 374796"/>
                <a:gd name="connsiteY6" fmla="*/ 1363 h 262881"/>
                <a:gd name="connsiteX7" fmla="*/ 137582 w 374796"/>
                <a:gd name="connsiteY7" fmla="*/ 33673 h 262881"/>
                <a:gd name="connsiteX8" fmla="*/ 72957 w 374796"/>
                <a:gd name="connsiteY8" fmla="*/ 212024 h 262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4796" h="262881">
                  <a:moveTo>
                    <a:pt x="72957" y="212024"/>
                  </a:moveTo>
                  <a:cubicBezTo>
                    <a:pt x="7039" y="240457"/>
                    <a:pt x="-25920" y="231410"/>
                    <a:pt x="24488" y="252735"/>
                  </a:cubicBezTo>
                  <a:cubicBezTo>
                    <a:pt x="48399" y="282460"/>
                    <a:pt x="357954" y="241103"/>
                    <a:pt x="374757" y="202978"/>
                  </a:cubicBezTo>
                  <a:cubicBezTo>
                    <a:pt x="377342" y="196516"/>
                    <a:pt x="251969" y="177776"/>
                    <a:pt x="251322" y="173252"/>
                  </a:cubicBezTo>
                  <a:cubicBezTo>
                    <a:pt x="243567" y="117679"/>
                    <a:pt x="240336" y="70506"/>
                    <a:pt x="255846" y="8471"/>
                  </a:cubicBezTo>
                  <a:cubicBezTo>
                    <a:pt x="255200" y="3301"/>
                    <a:pt x="251322" y="-576"/>
                    <a:pt x="247445" y="70"/>
                  </a:cubicBezTo>
                  <a:cubicBezTo>
                    <a:pt x="224180" y="717"/>
                    <a:pt x="200269" y="717"/>
                    <a:pt x="177003" y="1363"/>
                  </a:cubicBezTo>
                  <a:cubicBezTo>
                    <a:pt x="173126" y="1363"/>
                    <a:pt x="127242" y="11702"/>
                    <a:pt x="137582" y="33673"/>
                  </a:cubicBezTo>
                  <a:cubicBezTo>
                    <a:pt x="142752" y="93770"/>
                    <a:pt x="142752" y="181653"/>
                    <a:pt x="72957" y="212024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672BF64-68A9-9C16-98E6-3988F7A264C8}"/>
                </a:ext>
              </a:extLst>
            </p:cNvPr>
            <p:cNvSpPr/>
            <p:nvPr/>
          </p:nvSpPr>
          <p:spPr>
            <a:xfrm>
              <a:off x="6886482" y="1990918"/>
              <a:ext cx="111155" cy="96368"/>
            </a:xfrm>
            <a:custGeom>
              <a:avLst/>
              <a:gdLst>
                <a:gd name="connsiteX0" fmla="*/ 5816 w 111155"/>
                <a:gd name="connsiteY0" fmla="*/ 22617 h 96368"/>
                <a:gd name="connsiteX1" fmla="*/ 0 w 111155"/>
                <a:gd name="connsiteY1" fmla="*/ 89176 h 96368"/>
                <a:gd name="connsiteX2" fmla="*/ 19388 w 111155"/>
                <a:gd name="connsiteY2" fmla="*/ 93053 h 96368"/>
                <a:gd name="connsiteX3" fmla="*/ 96292 w 111155"/>
                <a:gd name="connsiteY3" fmla="*/ 92407 h 96368"/>
                <a:gd name="connsiteX4" fmla="*/ 109863 w 111155"/>
                <a:gd name="connsiteY4" fmla="*/ 89822 h 96368"/>
                <a:gd name="connsiteX5" fmla="*/ 111156 w 111155"/>
                <a:gd name="connsiteY5" fmla="*/ 0 h 96368"/>
                <a:gd name="connsiteX6" fmla="*/ 5816 w 111155"/>
                <a:gd name="connsiteY6" fmla="*/ 22617 h 9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155" h="96368">
                  <a:moveTo>
                    <a:pt x="5816" y="22617"/>
                  </a:moveTo>
                  <a:lnTo>
                    <a:pt x="0" y="89176"/>
                  </a:lnTo>
                  <a:lnTo>
                    <a:pt x="19388" y="93053"/>
                  </a:lnTo>
                  <a:cubicBezTo>
                    <a:pt x="44591" y="97576"/>
                    <a:pt x="71088" y="97576"/>
                    <a:pt x="96292" y="92407"/>
                  </a:cubicBezTo>
                  <a:lnTo>
                    <a:pt x="109863" y="89822"/>
                  </a:lnTo>
                  <a:lnTo>
                    <a:pt x="111156" y="0"/>
                  </a:lnTo>
                  <a:lnTo>
                    <a:pt x="5816" y="22617"/>
                  </a:lnTo>
                  <a:close/>
                </a:path>
              </a:pathLst>
            </a:custGeom>
            <a:solidFill>
              <a:srgbClr val="D3AA75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A15433A-0B5B-51EC-BA84-42D55E08547B}"/>
                </a:ext>
              </a:extLst>
            </p:cNvPr>
            <p:cNvSpPr/>
            <p:nvPr/>
          </p:nvSpPr>
          <p:spPr>
            <a:xfrm>
              <a:off x="6771841" y="1680541"/>
              <a:ext cx="278788" cy="379393"/>
            </a:xfrm>
            <a:custGeom>
              <a:avLst/>
              <a:gdLst>
                <a:gd name="connsiteX0" fmla="*/ 89437 w 278788"/>
                <a:gd name="connsiteY0" fmla="*/ 332994 h 379393"/>
                <a:gd name="connsiteX1" fmla="*/ 83621 w 278788"/>
                <a:gd name="connsiteY1" fmla="*/ 326532 h 379393"/>
                <a:gd name="connsiteX2" fmla="*/ 81682 w 278788"/>
                <a:gd name="connsiteY2" fmla="*/ 324593 h 379393"/>
                <a:gd name="connsiteX3" fmla="*/ 74573 w 278788"/>
                <a:gd name="connsiteY3" fmla="*/ 315547 h 379393"/>
                <a:gd name="connsiteX4" fmla="*/ 72634 w 278788"/>
                <a:gd name="connsiteY4" fmla="*/ 312962 h 379393"/>
                <a:gd name="connsiteX5" fmla="*/ 67464 w 278788"/>
                <a:gd name="connsiteY5" fmla="*/ 305854 h 379393"/>
                <a:gd name="connsiteX6" fmla="*/ 64879 w 278788"/>
                <a:gd name="connsiteY6" fmla="*/ 301976 h 379393"/>
                <a:gd name="connsiteX7" fmla="*/ 61002 w 278788"/>
                <a:gd name="connsiteY7" fmla="*/ 295514 h 379393"/>
                <a:gd name="connsiteX8" fmla="*/ 58417 w 278788"/>
                <a:gd name="connsiteY8" fmla="*/ 290991 h 379393"/>
                <a:gd name="connsiteX9" fmla="*/ 53247 w 278788"/>
                <a:gd name="connsiteY9" fmla="*/ 282590 h 379393"/>
                <a:gd name="connsiteX10" fmla="*/ 49369 w 278788"/>
                <a:gd name="connsiteY10" fmla="*/ 276128 h 379393"/>
                <a:gd name="connsiteX11" fmla="*/ 46138 w 278788"/>
                <a:gd name="connsiteY11" fmla="*/ 270313 h 379393"/>
                <a:gd name="connsiteX12" fmla="*/ 42907 w 278788"/>
                <a:gd name="connsiteY12" fmla="*/ 264497 h 379393"/>
                <a:gd name="connsiteX13" fmla="*/ 40322 w 278788"/>
                <a:gd name="connsiteY13" fmla="*/ 259327 h 379393"/>
                <a:gd name="connsiteX14" fmla="*/ 37737 w 278788"/>
                <a:gd name="connsiteY14" fmla="*/ 254804 h 379393"/>
                <a:gd name="connsiteX15" fmla="*/ 37737 w 278788"/>
                <a:gd name="connsiteY15" fmla="*/ 254804 h 379393"/>
                <a:gd name="connsiteX16" fmla="*/ 254 w 278788"/>
                <a:gd name="connsiteY16" fmla="*/ 38973 h 379393"/>
                <a:gd name="connsiteX17" fmla="*/ 17057 w 278788"/>
                <a:gd name="connsiteY17" fmla="*/ 20879 h 379393"/>
                <a:gd name="connsiteX18" fmla="*/ 274911 w 278788"/>
                <a:gd name="connsiteY18" fmla="*/ 133318 h 379393"/>
                <a:gd name="connsiteX19" fmla="*/ 274911 w 278788"/>
                <a:gd name="connsiteY19" fmla="*/ 133318 h 379393"/>
                <a:gd name="connsiteX20" fmla="*/ 277496 w 278788"/>
                <a:gd name="connsiteY20" fmla="*/ 157227 h 379393"/>
                <a:gd name="connsiteX21" fmla="*/ 277496 w 278788"/>
                <a:gd name="connsiteY21" fmla="*/ 159166 h 379393"/>
                <a:gd name="connsiteX22" fmla="*/ 278789 w 278788"/>
                <a:gd name="connsiteY22" fmla="*/ 181137 h 379393"/>
                <a:gd name="connsiteX23" fmla="*/ 278789 w 278788"/>
                <a:gd name="connsiteY23" fmla="*/ 182429 h 379393"/>
                <a:gd name="connsiteX24" fmla="*/ 278789 w 278788"/>
                <a:gd name="connsiteY24" fmla="*/ 204400 h 379393"/>
                <a:gd name="connsiteX25" fmla="*/ 278789 w 278788"/>
                <a:gd name="connsiteY25" fmla="*/ 205046 h 379393"/>
                <a:gd name="connsiteX26" fmla="*/ 192191 w 278788"/>
                <a:gd name="connsiteY26" fmla="*/ 377582 h 379393"/>
                <a:gd name="connsiteX27" fmla="*/ 99131 w 278788"/>
                <a:gd name="connsiteY27" fmla="*/ 342041 h 379393"/>
                <a:gd name="connsiteX28" fmla="*/ 99131 w 278788"/>
                <a:gd name="connsiteY28" fmla="*/ 342041 h 379393"/>
                <a:gd name="connsiteX29" fmla="*/ 98484 w 278788"/>
                <a:gd name="connsiteY29" fmla="*/ 341395 h 379393"/>
                <a:gd name="connsiteX30" fmla="*/ 91376 w 278788"/>
                <a:gd name="connsiteY30" fmla="*/ 334286 h 379393"/>
                <a:gd name="connsiteX31" fmla="*/ 89437 w 278788"/>
                <a:gd name="connsiteY31" fmla="*/ 332994 h 37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8788" h="379393">
                  <a:moveTo>
                    <a:pt x="89437" y="332994"/>
                  </a:moveTo>
                  <a:cubicBezTo>
                    <a:pt x="87498" y="331055"/>
                    <a:pt x="85559" y="328471"/>
                    <a:pt x="83621" y="326532"/>
                  </a:cubicBezTo>
                  <a:cubicBezTo>
                    <a:pt x="82974" y="325886"/>
                    <a:pt x="82328" y="325240"/>
                    <a:pt x="81682" y="324593"/>
                  </a:cubicBezTo>
                  <a:cubicBezTo>
                    <a:pt x="79097" y="322009"/>
                    <a:pt x="77158" y="318778"/>
                    <a:pt x="74573" y="315547"/>
                  </a:cubicBezTo>
                  <a:cubicBezTo>
                    <a:pt x="73927" y="314900"/>
                    <a:pt x="73281" y="313608"/>
                    <a:pt x="72634" y="312962"/>
                  </a:cubicBezTo>
                  <a:cubicBezTo>
                    <a:pt x="70696" y="310377"/>
                    <a:pt x="69403" y="308438"/>
                    <a:pt x="67464" y="305854"/>
                  </a:cubicBezTo>
                  <a:cubicBezTo>
                    <a:pt x="66818" y="304561"/>
                    <a:pt x="65526" y="303269"/>
                    <a:pt x="64879" y="301976"/>
                  </a:cubicBezTo>
                  <a:cubicBezTo>
                    <a:pt x="63587" y="300038"/>
                    <a:pt x="62294" y="298099"/>
                    <a:pt x="61002" y="295514"/>
                  </a:cubicBezTo>
                  <a:cubicBezTo>
                    <a:pt x="60356" y="294222"/>
                    <a:pt x="59063" y="292930"/>
                    <a:pt x="58417" y="290991"/>
                  </a:cubicBezTo>
                  <a:cubicBezTo>
                    <a:pt x="56478" y="288406"/>
                    <a:pt x="55186" y="285175"/>
                    <a:pt x="53247" y="282590"/>
                  </a:cubicBezTo>
                  <a:cubicBezTo>
                    <a:pt x="51954" y="280652"/>
                    <a:pt x="50662" y="278067"/>
                    <a:pt x="49369" y="276128"/>
                  </a:cubicBezTo>
                  <a:cubicBezTo>
                    <a:pt x="48077" y="274190"/>
                    <a:pt x="46784" y="272251"/>
                    <a:pt x="46138" y="270313"/>
                  </a:cubicBezTo>
                  <a:cubicBezTo>
                    <a:pt x="44846" y="268374"/>
                    <a:pt x="44199" y="266435"/>
                    <a:pt x="42907" y="264497"/>
                  </a:cubicBezTo>
                  <a:cubicBezTo>
                    <a:pt x="42260" y="262558"/>
                    <a:pt x="40968" y="261266"/>
                    <a:pt x="40322" y="259327"/>
                  </a:cubicBezTo>
                  <a:cubicBezTo>
                    <a:pt x="39675" y="258035"/>
                    <a:pt x="39029" y="256742"/>
                    <a:pt x="37737" y="254804"/>
                  </a:cubicBezTo>
                  <a:cubicBezTo>
                    <a:pt x="37737" y="254804"/>
                    <a:pt x="37737" y="254804"/>
                    <a:pt x="37737" y="254804"/>
                  </a:cubicBezTo>
                  <a:cubicBezTo>
                    <a:pt x="25458" y="230248"/>
                    <a:pt x="-2977" y="103593"/>
                    <a:pt x="254" y="38973"/>
                  </a:cubicBezTo>
                  <a:cubicBezTo>
                    <a:pt x="900" y="31218"/>
                    <a:pt x="6717" y="23464"/>
                    <a:pt x="17057" y="20879"/>
                  </a:cubicBezTo>
                  <a:cubicBezTo>
                    <a:pt x="82328" y="9247"/>
                    <a:pt x="271680" y="-57958"/>
                    <a:pt x="274911" y="133318"/>
                  </a:cubicBezTo>
                  <a:lnTo>
                    <a:pt x="274911" y="133318"/>
                  </a:lnTo>
                  <a:cubicBezTo>
                    <a:pt x="274911" y="133964"/>
                    <a:pt x="276850" y="149473"/>
                    <a:pt x="277496" y="157227"/>
                  </a:cubicBezTo>
                  <a:cubicBezTo>
                    <a:pt x="277496" y="157874"/>
                    <a:pt x="277496" y="158520"/>
                    <a:pt x="277496" y="159166"/>
                  </a:cubicBezTo>
                  <a:cubicBezTo>
                    <a:pt x="278143" y="166920"/>
                    <a:pt x="278789" y="174029"/>
                    <a:pt x="278789" y="181137"/>
                  </a:cubicBezTo>
                  <a:cubicBezTo>
                    <a:pt x="278789" y="181783"/>
                    <a:pt x="278789" y="182429"/>
                    <a:pt x="278789" y="182429"/>
                  </a:cubicBezTo>
                  <a:cubicBezTo>
                    <a:pt x="278789" y="189537"/>
                    <a:pt x="278789" y="197292"/>
                    <a:pt x="278789" y="204400"/>
                  </a:cubicBezTo>
                  <a:cubicBezTo>
                    <a:pt x="278789" y="204400"/>
                    <a:pt x="278789" y="205046"/>
                    <a:pt x="278789" y="205046"/>
                  </a:cubicBezTo>
                  <a:cubicBezTo>
                    <a:pt x="276204" y="296161"/>
                    <a:pt x="244538" y="365950"/>
                    <a:pt x="192191" y="377582"/>
                  </a:cubicBezTo>
                  <a:cubicBezTo>
                    <a:pt x="161817" y="384690"/>
                    <a:pt x="129505" y="370474"/>
                    <a:pt x="99131" y="342041"/>
                  </a:cubicBezTo>
                  <a:cubicBezTo>
                    <a:pt x="99131" y="342041"/>
                    <a:pt x="99131" y="342041"/>
                    <a:pt x="99131" y="342041"/>
                  </a:cubicBezTo>
                  <a:cubicBezTo>
                    <a:pt x="99131" y="342041"/>
                    <a:pt x="98484" y="341395"/>
                    <a:pt x="98484" y="341395"/>
                  </a:cubicBezTo>
                  <a:cubicBezTo>
                    <a:pt x="95899" y="339456"/>
                    <a:pt x="93961" y="336871"/>
                    <a:pt x="91376" y="334286"/>
                  </a:cubicBezTo>
                  <a:cubicBezTo>
                    <a:pt x="90729" y="334286"/>
                    <a:pt x="90083" y="333640"/>
                    <a:pt x="89437" y="332994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CDC38A-52FA-DEE2-BAA3-8D742A38CDD1}"/>
                </a:ext>
              </a:extLst>
            </p:cNvPr>
            <p:cNvSpPr/>
            <p:nvPr/>
          </p:nvSpPr>
          <p:spPr>
            <a:xfrm>
              <a:off x="7707869" y="1977348"/>
              <a:ext cx="27180" cy="140127"/>
            </a:xfrm>
            <a:custGeom>
              <a:avLst/>
              <a:gdLst>
                <a:gd name="connsiteX0" fmla="*/ 0 w 27180"/>
                <a:gd name="connsiteY0" fmla="*/ 138287 h 140127"/>
                <a:gd name="connsiteX1" fmla="*/ 16156 w 27180"/>
                <a:gd name="connsiteY1" fmla="*/ 135056 h 140127"/>
                <a:gd name="connsiteX2" fmla="*/ 27143 w 27180"/>
                <a:gd name="connsiteY2" fmla="*/ 75606 h 140127"/>
                <a:gd name="connsiteX3" fmla="*/ 20034 w 27180"/>
                <a:gd name="connsiteY3" fmla="*/ 0 h 140127"/>
                <a:gd name="connsiteX4" fmla="*/ 10340 w 27180"/>
                <a:gd name="connsiteY4" fmla="*/ 44588 h 140127"/>
                <a:gd name="connsiteX5" fmla="*/ 0 w 27180"/>
                <a:gd name="connsiteY5" fmla="*/ 138287 h 14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80" h="140127">
                  <a:moveTo>
                    <a:pt x="0" y="138287"/>
                  </a:moveTo>
                  <a:cubicBezTo>
                    <a:pt x="0" y="138287"/>
                    <a:pt x="11632" y="144103"/>
                    <a:pt x="16156" y="135056"/>
                  </a:cubicBezTo>
                  <a:cubicBezTo>
                    <a:pt x="23911" y="120840"/>
                    <a:pt x="27143" y="87883"/>
                    <a:pt x="27143" y="75606"/>
                  </a:cubicBezTo>
                  <a:cubicBezTo>
                    <a:pt x="27789" y="62682"/>
                    <a:pt x="20034" y="0"/>
                    <a:pt x="20034" y="0"/>
                  </a:cubicBezTo>
                  <a:cubicBezTo>
                    <a:pt x="20034" y="0"/>
                    <a:pt x="7109" y="19386"/>
                    <a:pt x="10340" y="44588"/>
                  </a:cubicBezTo>
                  <a:cubicBezTo>
                    <a:pt x="14864" y="81421"/>
                    <a:pt x="0" y="138287"/>
                    <a:pt x="0" y="138287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4A81932-B1F0-180A-67D7-00C55B60F5D2}"/>
                </a:ext>
              </a:extLst>
            </p:cNvPr>
            <p:cNvSpPr/>
            <p:nvPr/>
          </p:nvSpPr>
          <p:spPr>
            <a:xfrm>
              <a:off x="7692236" y="1981872"/>
              <a:ext cx="37676" cy="153625"/>
            </a:xfrm>
            <a:custGeom>
              <a:avLst/>
              <a:gdLst>
                <a:gd name="connsiteX0" fmla="*/ 16279 w 37676"/>
                <a:gd name="connsiteY0" fmla="*/ 124717 h 153625"/>
                <a:gd name="connsiteX1" fmla="*/ 7232 w 37676"/>
                <a:gd name="connsiteY1" fmla="*/ 46526 h 153625"/>
                <a:gd name="connsiteX2" fmla="*/ 3354 w 37676"/>
                <a:gd name="connsiteY2" fmla="*/ 0 h 153625"/>
                <a:gd name="connsiteX3" fmla="*/ 29851 w 37676"/>
                <a:gd name="connsiteY3" fmla="*/ 63974 h 153625"/>
                <a:gd name="connsiteX4" fmla="*/ 37606 w 37676"/>
                <a:gd name="connsiteY4" fmla="*/ 105331 h 153625"/>
                <a:gd name="connsiteX5" fmla="*/ 16279 w 37676"/>
                <a:gd name="connsiteY5" fmla="*/ 124717 h 153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76" h="153625">
                  <a:moveTo>
                    <a:pt x="16279" y="124717"/>
                  </a:moveTo>
                  <a:cubicBezTo>
                    <a:pt x="26619" y="103392"/>
                    <a:pt x="21449" y="76898"/>
                    <a:pt x="7232" y="46526"/>
                  </a:cubicBezTo>
                  <a:cubicBezTo>
                    <a:pt x="-6340" y="18094"/>
                    <a:pt x="3354" y="0"/>
                    <a:pt x="3354" y="0"/>
                  </a:cubicBezTo>
                  <a:cubicBezTo>
                    <a:pt x="3354" y="0"/>
                    <a:pt x="13694" y="17447"/>
                    <a:pt x="29851" y="63974"/>
                  </a:cubicBezTo>
                  <a:cubicBezTo>
                    <a:pt x="34374" y="76898"/>
                    <a:pt x="38252" y="91760"/>
                    <a:pt x="37606" y="105331"/>
                  </a:cubicBezTo>
                  <a:cubicBezTo>
                    <a:pt x="36959" y="146688"/>
                    <a:pt x="-10217" y="179644"/>
                    <a:pt x="16279" y="124717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C3C087E-8A48-BDE6-3BA0-1F5F827C1005}"/>
                </a:ext>
              </a:extLst>
            </p:cNvPr>
            <p:cNvSpPr/>
            <p:nvPr/>
          </p:nvSpPr>
          <p:spPr>
            <a:xfrm>
              <a:off x="7237947" y="2365782"/>
              <a:ext cx="198680" cy="422644"/>
            </a:xfrm>
            <a:custGeom>
              <a:avLst/>
              <a:gdLst>
                <a:gd name="connsiteX0" fmla="*/ 27885 w 198680"/>
                <a:gd name="connsiteY0" fmla="*/ 1871 h 422644"/>
                <a:gd name="connsiteX1" fmla="*/ 182340 w 198680"/>
                <a:gd name="connsiteY1" fmla="*/ 301708 h 422644"/>
                <a:gd name="connsiteX2" fmla="*/ 197204 w 198680"/>
                <a:gd name="connsiteY2" fmla="*/ 399284 h 422644"/>
                <a:gd name="connsiteX3" fmla="*/ 20777 w 198680"/>
                <a:gd name="connsiteY3" fmla="*/ 173760 h 422644"/>
                <a:gd name="connsiteX4" fmla="*/ 27885 w 198680"/>
                <a:gd name="connsiteY4" fmla="*/ 1871 h 42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680" h="422644">
                  <a:moveTo>
                    <a:pt x="27885" y="1871"/>
                  </a:moveTo>
                  <a:cubicBezTo>
                    <a:pt x="87987" y="46459"/>
                    <a:pt x="140980" y="202193"/>
                    <a:pt x="182340" y="301708"/>
                  </a:cubicBezTo>
                  <a:cubicBezTo>
                    <a:pt x="205605" y="357281"/>
                    <a:pt x="197204" y="399284"/>
                    <a:pt x="197204" y="399284"/>
                  </a:cubicBezTo>
                  <a:cubicBezTo>
                    <a:pt x="197204" y="399284"/>
                    <a:pt x="176523" y="529817"/>
                    <a:pt x="20777" y="173760"/>
                  </a:cubicBezTo>
                  <a:cubicBezTo>
                    <a:pt x="-17999" y="84585"/>
                    <a:pt x="5267" y="-14930"/>
                    <a:pt x="27885" y="1871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584BBE5-D65A-2E87-C42F-9B24ADA8497C}"/>
                </a:ext>
              </a:extLst>
            </p:cNvPr>
            <p:cNvSpPr/>
            <p:nvPr/>
          </p:nvSpPr>
          <p:spPr>
            <a:xfrm>
              <a:off x="6619567" y="2580900"/>
              <a:ext cx="643168" cy="1432485"/>
            </a:xfrm>
            <a:custGeom>
              <a:avLst/>
              <a:gdLst>
                <a:gd name="connsiteX0" fmla="*/ 96951 w 643168"/>
                <a:gd name="connsiteY0" fmla="*/ 1418411 h 1432485"/>
                <a:gd name="connsiteX1" fmla="*/ 570008 w 643168"/>
                <a:gd name="connsiteY1" fmla="*/ 1389978 h 1432485"/>
                <a:gd name="connsiteX2" fmla="*/ 619769 w 643168"/>
                <a:gd name="connsiteY2" fmla="*/ 564780 h 1432485"/>
                <a:gd name="connsiteX3" fmla="*/ 534464 w 643168"/>
                <a:gd name="connsiteY3" fmla="*/ 7754 h 1432485"/>
                <a:gd name="connsiteX4" fmla="*/ 118277 w 643168"/>
                <a:gd name="connsiteY4" fmla="*/ 0 h 1432485"/>
                <a:gd name="connsiteX5" fmla="*/ 96951 w 643168"/>
                <a:gd name="connsiteY5" fmla="*/ 1418411 h 1432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3168" h="1432485">
                  <a:moveTo>
                    <a:pt x="96951" y="1418411"/>
                  </a:moveTo>
                  <a:cubicBezTo>
                    <a:pt x="299874" y="1450075"/>
                    <a:pt x="336710" y="1422934"/>
                    <a:pt x="570008" y="1389978"/>
                  </a:cubicBezTo>
                  <a:cubicBezTo>
                    <a:pt x="591980" y="1390624"/>
                    <a:pt x="686333" y="1163162"/>
                    <a:pt x="619769" y="564780"/>
                  </a:cubicBezTo>
                  <a:cubicBezTo>
                    <a:pt x="606198" y="441355"/>
                    <a:pt x="512491" y="342486"/>
                    <a:pt x="534464" y="7754"/>
                  </a:cubicBezTo>
                  <a:cubicBezTo>
                    <a:pt x="395519" y="5170"/>
                    <a:pt x="257221" y="2585"/>
                    <a:pt x="118277" y="0"/>
                  </a:cubicBezTo>
                  <a:cubicBezTo>
                    <a:pt x="173208" y="303714"/>
                    <a:pt x="-156380" y="350887"/>
                    <a:pt x="96951" y="1418411"/>
                  </a:cubicBezTo>
                  <a:close/>
                </a:path>
              </a:pathLst>
            </a:custGeom>
            <a:solidFill>
              <a:srgbClr val="EB5B2B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A38A526-8AAA-394D-E979-086C9E65FA53}"/>
                </a:ext>
              </a:extLst>
            </p:cNvPr>
            <p:cNvSpPr/>
            <p:nvPr/>
          </p:nvSpPr>
          <p:spPr>
            <a:xfrm>
              <a:off x="7537904" y="2058769"/>
              <a:ext cx="187413" cy="392531"/>
            </a:xfrm>
            <a:custGeom>
              <a:avLst/>
              <a:gdLst>
                <a:gd name="connsiteX0" fmla="*/ 170611 w 187413"/>
                <a:gd name="connsiteY0" fmla="*/ 21971 h 392531"/>
                <a:gd name="connsiteX1" fmla="*/ 180951 w 187413"/>
                <a:gd name="connsiteY1" fmla="*/ 28433 h 392531"/>
                <a:gd name="connsiteX2" fmla="*/ 187413 w 187413"/>
                <a:gd name="connsiteY2" fmla="*/ 68497 h 392531"/>
                <a:gd name="connsiteX3" fmla="*/ 152516 w 187413"/>
                <a:gd name="connsiteY3" fmla="*/ 164135 h 392531"/>
                <a:gd name="connsiteX4" fmla="*/ 58163 w 187413"/>
                <a:gd name="connsiteY4" fmla="*/ 389659 h 392531"/>
                <a:gd name="connsiteX5" fmla="*/ 0 w 187413"/>
                <a:gd name="connsiteY5" fmla="*/ 352826 h 392531"/>
                <a:gd name="connsiteX6" fmla="*/ 102108 w 187413"/>
                <a:gd name="connsiteY6" fmla="*/ 175120 h 392531"/>
                <a:gd name="connsiteX7" fmla="*/ 128604 w 187413"/>
                <a:gd name="connsiteY7" fmla="*/ 44588 h 392531"/>
                <a:gd name="connsiteX8" fmla="*/ 142822 w 187413"/>
                <a:gd name="connsiteY8" fmla="*/ 0 h 392531"/>
                <a:gd name="connsiteX9" fmla="*/ 144114 w 187413"/>
                <a:gd name="connsiteY9" fmla="*/ 54927 h 392531"/>
                <a:gd name="connsiteX10" fmla="*/ 156393 w 187413"/>
                <a:gd name="connsiteY10" fmla="*/ 64620 h 392531"/>
                <a:gd name="connsiteX11" fmla="*/ 170611 w 187413"/>
                <a:gd name="connsiteY11" fmla="*/ 21971 h 39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413" h="392531">
                  <a:moveTo>
                    <a:pt x="170611" y="21971"/>
                  </a:moveTo>
                  <a:lnTo>
                    <a:pt x="180951" y="28433"/>
                  </a:lnTo>
                  <a:lnTo>
                    <a:pt x="187413" y="68497"/>
                  </a:lnTo>
                  <a:cubicBezTo>
                    <a:pt x="187413" y="68497"/>
                    <a:pt x="169318" y="139579"/>
                    <a:pt x="152516" y="164135"/>
                  </a:cubicBezTo>
                  <a:cubicBezTo>
                    <a:pt x="135713" y="188691"/>
                    <a:pt x="69149" y="381258"/>
                    <a:pt x="58163" y="389659"/>
                  </a:cubicBezTo>
                  <a:cubicBezTo>
                    <a:pt x="38775" y="405168"/>
                    <a:pt x="0" y="352826"/>
                    <a:pt x="0" y="352826"/>
                  </a:cubicBezTo>
                  <a:cubicBezTo>
                    <a:pt x="0" y="352826"/>
                    <a:pt x="84659" y="217770"/>
                    <a:pt x="102108" y="175120"/>
                  </a:cubicBezTo>
                  <a:cubicBezTo>
                    <a:pt x="119557" y="131825"/>
                    <a:pt x="122788" y="62035"/>
                    <a:pt x="128604" y="44588"/>
                  </a:cubicBezTo>
                  <a:cubicBezTo>
                    <a:pt x="138944" y="15509"/>
                    <a:pt x="142822" y="0"/>
                    <a:pt x="142822" y="0"/>
                  </a:cubicBezTo>
                  <a:cubicBezTo>
                    <a:pt x="142822" y="0"/>
                    <a:pt x="157686" y="7754"/>
                    <a:pt x="144114" y="54927"/>
                  </a:cubicBezTo>
                  <a:cubicBezTo>
                    <a:pt x="140237" y="67205"/>
                    <a:pt x="156393" y="64620"/>
                    <a:pt x="156393" y="64620"/>
                  </a:cubicBezTo>
                  <a:lnTo>
                    <a:pt x="170611" y="21971"/>
                  </a:ln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F3655B9-86D4-C6F2-E94E-BB87C81755B7}"/>
                </a:ext>
              </a:extLst>
            </p:cNvPr>
            <p:cNvSpPr/>
            <p:nvPr/>
          </p:nvSpPr>
          <p:spPr>
            <a:xfrm>
              <a:off x="6690021" y="2118220"/>
              <a:ext cx="489859" cy="705651"/>
            </a:xfrm>
            <a:custGeom>
              <a:avLst/>
              <a:gdLst>
                <a:gd name="connsiteX0" fmla="*/ 474349 w 489859"/>
                <a:gd name="connsiteY0" fmla="*/ 705651 h 705651"/>
                <a:gd name="connsiteX1" fmla="*/ 19388 w 489859"/>
                <a:gd name="connsiteY1" fmla="*/ 697251 h 705651"/>
                <a:gd name="connsiteX2" fmla="*/ 0 w 489859"/>
                <a:gd name="connsiteY2" fmla="*/ 0 h 705651"/>
                <a:gd name="connsiteX3" fmla="*/ 489859 w 489859"/>
                <a:gd name="connsiteY3" fmla="*/ 46526 h 705651"/>
                <a:gd name="connsiteX4" fmla="*/ 484689 w 489859"/>
                <a:gd name="connsiteY4" fmla="*/ 317931 h 705651"/>
                <a:gd name="connsiteX5" fmla="*/ 466594 w 489859"/>
                <a:gd name="connsiteY5" fmla="*/ 454925 h 705651"/>
                <a:gd name="connsiteX6" fmla="*/ 465948 w 489859"/>
                <a:gd name="connsiteY6" fmla="*/ 612598 h 705651"/>
                <a:gd name="connsiteX7" fmla="*/ 474349 w 489859"/>
                <a:gd name="connsiteY7" fmla="*/ 705651 h 70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9859" h="705651">
                  <a:moveTo>
                    <a:pt x="474349" y="705651"/>
                  </a:moveTo>
                  <a:lnTo>
                    <a:pt x="19388" y="697251"/>
                  </a:lnTo>
                  <a:lnTo>
                    <a:pt x="0" y="0"/>
                  </a:lnTo>
                  <a:lnTo>
                    <a:pt x="489859" y="46526"/>
                  </a:lnTo>
                  <a:lnTo>
                    <a:pt x="484689" y="317931"/>
                  </a:lnTo>
                  <a:cubicBezTo>
                    <a:pt x="478227" y="363811"/>
                    <a:pt x="471118" y="409045"/>
                    <a:pt x="466594" y="454925"/>
                  </a:cubicBezTo>
                  <a:cubicBezTo>
                    <a:pt x="461424" y="507268"/>
                    <a:pt x="461424" y="560256"/>
                    <a:pt x="465948" y="612598"/>
                  </a:cubicBezTo>
                  <a:lnTo>
                    <a:pt x="474349" y="705651"/>
                  </a:lnTo>
                  <a:close/>
                </a:path>
              </a:pathLst>
            </a:custGeom>
            <a:solidFill>
              <a:srgbClr val="284E9D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4F970AF-B347-6792-2A72-3C8CDC877467}"/>
                </a:ext>
              </a:extLst>
            </p:cNvPr>
            <p:cNvSpPr/>
            <p:nvPr/>
          </p:nvSpPr>
          <p:spPr>
            <a:xfrm>
              <a:off x="6583389" y="2116481"/>
              <a:ext cx="178365" cy="635015"/>
            </a:xfrm>
            <a:custGeom>
              <a:avLst/>
              <a:gdLst>
                <a:gd name="connsiteX0" fmla="*/ 119557 w 178365"/>
                <a:gd name="connsiteY0" fmla="*/ 600121 h 635015"/>
                <a:gd name="connsiteX1" fmla="*/ 178366 w 178365"/>
                <a:gd name="connsiteY1" fmla="*/ 186552 h 635015"/>
                <a:gd name="connsiteX2" fmla="*/ 164148 w 178365"/>
                <a:gd name="connsiteY2" fmla="*/ 19832 h 635015"/>
                <a:gd name="connsiteX3" fmla="*/ 128604 w 178365"/>
                <a:gd name="connsiteY3" fmla="*/ 1739 h 635015"/>
                <a:gd name="connsiteX4" fmla="*/ 119557 w 178365"/>
                <a:gd name="connsiteY4" fmla="*/ 446 h 635015"/>
                <a:gd name="connsiteX5" fmla="*/ 47176 w 178365"/>
                <a:gd name="connsiteY5" fmla="*/ 68297 h 635015"/>
                <a:gd name="connsiteX6" fmla="*/ 0 w 178365"/>
                <a:gd name="connsiteY6" fmla="*/ 635016 h 635015"/>
                <a:gd name="connsiteX7" fmla="*/ 119557 w 178365"/>
                <a:gd name="connsiteY7" fmla="*/ 600121 h 63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365" h="635015">
                  <a:moveTo>
                    <a:pt x="119557" y="600121"/>
                  </a:moveTo>
                  <a:lnTo>
                    <a:pt x="178366" y="186552"/>
                  </a:lnTo>
                  <a:lnTo>
                    <a:pt x="164148" y="19832"/>
                  </a:lnTo>
                  <a:cubicBezTo>
                    <a:pt x="154454" y="10139"/>
                    <a:pt x="142176" y="3677"/>
                    <a:pt x="128604" y="1739"/>
                  </a:cubicBezTo>
                  <a:lnTo>
                    <a:pt x="119557" y="446"/>
                  </a:lnTo>
                  <a:cubicBezTo>
                    <a:pt x="83367" y="-4077"/>
                    <a:pt x="51054" y="26294"/>
                    <a:pt x="47176" y="68297"/>
                  </a:cubicBezTo>
                  <a:lnTo>
                    <a:pt x="0" y="635016"/>
                  </a:lnTo>
                  <a:lnTo>
                    <a:pt x="119557" y="600121"/>
                  </a:lnTo>
                  <a:close/>
                </a:path>
              </a:pathLst>
            </a:custGeom>
            <a:solidFill>
              <a:srgbClr val="284E9D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693CC96-16FE-329A-4389-38FDE221DA67}"/>
                </a:ext>
              </a:extLst>
            </p:cNvPr>
            <p:cNvSpPr/>
            <p:nvPr/>
          </p:nvSpPr>
          <p:spPr>
            <a:xfrm>
              <a:off x="7118487" y="2163058"/>
              <a:ext cx="324418" cy="603947"/>
            </a:xfrm>
            <a:custGeom>
              <a:avLst/>
              <a:gdLst>
                <a:gd name="connsiteX0" fmla="*/ 244283 w 324418"/>
                <a:gd name="connsiteY0" fmla="*/ 603947 h 603947"/>
                <a:gd name="connsiteX1" fmla="*/ 56870 w 324418"/>
                <a:gd name="connsiteY1" fmla="*/ 242721 h 603947"/>
                <a:gd name="connsiteX2" fmla="*/ 0 w 324418"/>
                <a:gd name="connsiteY2" fmla="*/ 31413 h 603947"/>
                <a:gd name="connsiteX3" fmla="*/ 31020 w 324418"/>
                <a:gd name="connsiteY3" fmla="*/ 7504 h 603947"/>
                <a:gd name="connsiteX4" fmla="*/ 40068 w 324418"/>
                <a:gd name="connsiteY4" fmla="*/ 4273 h 603947"/>
                <a:gd name="connsiteX5" fmla="*/ 124727 w 324418"/>
                <a:gd name="connsiteY5" fmla="*/ 42399 h 603947"/>
                <a:gd name="connsiteX6" fmla="*/ 324419 w 324418"/>
                <a:gd name="connsiteY6" fmla="*/ 454675 h 603947"/>
                <a:gd name="connsiteX7" fmla="*/ 244283 w 324418"/>
                <a:gd name="connsiteY7" fmla="*/ 603947 h 603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4418" h="603947">
                  <a:moveTo>
                    <a:pt x="244283" y="603947"/>
                  </a:moveTo>
                  <a:lnTo>
                    <a:pt x="56870" y="242721"/>
                  </a:lnTo>
                  <a:lnTo>
                    <a:pt x="0" y="31413"/>
                  </a:lnTo>
                  <a:cubicBezTo>
                    <a:pt x="7109" y="21074"/>
                    <a:pt x="18095" y="12674"/>
                    <a:pt x="31020" y="7504"/>
                  </a:cubicBezTo>
                  <a:lnTo>
                    <a:pt x="40068" y="4273"/>
                  </a:lnTo>
                  <a:cubicBezTo>
                    <a:pt x="74319" y="-8651"/>
                    <a:pt x="111802" y="8796"/>
                    <a:pt x="124727" y="42399"/>
                  </a:cubicBezTo>
                  <a:lnTo>
                    <a:pt x="324419" y="454675"/>
                  </a:lnTo>
                  <a:lnTo>
                    <a:pt x="244283" y="603947"/>
                  </a:lnTo>
                  <a:close/>
                </a:path>
              </a:pathLst>
            </a:custGeom>
            <a:solidFill>
              <a:srgbClr val="284E9D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3B7B61E-5AE5-5335-0023-2118C9CF3A6D}"/>
                </a:ext>
              </a:extLst>
            </p:cNvPr>
            <p:cNvSpPr/>
            <p:nvPr/>
          </p:nvSpPr>
          <p:spPr>
            <a:xfrm>
              <a:off x="7682812" y="2009658"/>
              <a:ext cx="35732" cy="122132"/>
            </a:xfrm>
            <a:custGeom>
              <a:avLst/>
              <a:gdLst>
                <a:gd name="connsiteX0" fmla="*/ 28288 w 35732"/>
                <a:gd name="connsiteY0" fmla="*/ 122132 h 122132"/>
                <a:gd name="connsiteX1" fmla="*/ 34104 w 35732"/>
                <a:gd name="connsiteY1" fmla="*/ 68497 h 122132"/>
                <a:gd name="connsiteX2" fmla="*/ 1145 w 35732"/>
                <a:gd name="connsiteY2" fmla="*/ 0 h 122132"/>
                <a:gd name="connsiteX3" fmla="*/ 7607 w 35732"/>
                <a:gd name="connsiteY3" fmla="*/ 45234 h 122132"/>
                <a:gd name="connsiteX4" fmla="*/ 28288 w 35732"/>
                <a:gd name="connsiteY4" fmla="*/ 122132 h 122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32" h="122132">
                  <a:moveTo>
                    <a:pt x="28288" y="122132"/>
                  </a:moveTo>
                  <a:cubicBezTo>
                    <a:pt x="28288" y="122132"/>
                    <a:pt x="39920" y="86591"/>
                    <a:pt x="34104" y="68497"/>
                  </a:cubicBezTo>
                  <a:cubicBezTo>
                    <a:pt x="30226" y="56220"/>
                    <a:pt x="1145" y="0"/>
                    <a:pt x="1145" y="0"/>
                  </a:cubicBezTo>
                  <a:cubicBezTo>
                    <a:pt x="1145" y="0"/>
                    <a:pt x="-4025" y="22617"/>
                    <a:pt x="7607" y="45234"/>
                  </a:cubicBezTo>
                  <a:cubicBezTo>
                    <a:pt x="24410" y="78190"/>
                    <a:pt x="28288" y="122132"/>
                    <a:pt x="28288" y="122132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54FCDE1-939A-6CE1-3C27-8857C36FA8C3}"/>
                </a:ext>
              </a:extLst>
            </p:cNvPr>
            <p:cNvSpPr/>
            <p:nvPr/>
          </p:nvSpPr>
          <p:spPr>
            <a:xfrm>
              <a:off x="7678787" y="2108527"/>
              <a:ext cx="21613" cy="72374"/>
            </a:xfrm>
            <a:custGeom>
              <a:avLst/>
              <a:gdLst>
                <a:gd name="connsiteX0" fmla="*/ 15510 w 21613"/>
                <a:gd name="connsiteY0" fmla="*/ 14863 h 72374"/>
                <a:gd name="connsiteX1" fmla="*/ 1293 w 21613"/>
                <a:gd name="connsiteY1" fmla="*/ 14216 h 72374"/>
                <a:gd name="connsiteX2" fmla="*/ 2585 w 21613"/>
                <a:gd name="connsiteY2" fmla="*/ 23909 h 72374"/>
                <a:gd name="connsiteX3" fmla="*/ 0 w 21613"/>
                <a:gd name="connsiteY3" fmla="*/ 72374 h 72374"/>
                <a:gd name="connsiteX4" fmla="*/ 12925 w 21613"/>
                <a:gd name="connsiteY4" fmla="*/ 34249 h 72374"/>
                <a:gd name="connsiteX5" fmla="*/ 21326 w 21613"/>
                <a:gd name="connsiteY5" fmla="*/ 5816 h 72374"/>
                <a:gd name="connsiteX6" fmla="*/ 21326 w 21613"/>
                <a:gd name="connsiteY6" fmla="*/ 0 h 72374"/>
                <a:gd name="connsiteX7" fmla="*/ 15510 w 21613"/>
                <a:gd name="connsiteY7" fmla="*/ 14863 h 7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13" h="72374">
                  <a:moveTo>
                    <a:pt x="15510" y="14863"/>
                  </a:moveTo>
                  <a:cubicBezTo>
                    <a:pt x="15510" y="14863"/>
                    <a:pt x="5170" y="17447"/>
                    <a:pt x="1293" y="14216"/>
                  </a:cubicBezTo>
                  <a:cubicBezTo>
                    <a:pt x="1293" y="17447"/>
                    <a:pt x="1939" y="21325"/>
                    <a:pt x="2585" y="23909"/>
                  </a:cubicBezTo>
                  <a:cubicBezTo>
                    <a:pt x="3231" y="30371"/>
                    <a:pt x="0" y="72374"/>
                    <a:pt x="0" y="72374"/>
                  </a:cubicBezTo>
                  <a:cubicBezTo>
                    <a:pt x="0" y="72374"/>
                    <a:pt x="8401" y="42649"/>
                    <a:pt x="12925" y="34249"/>
                  </a:cubicBezTo>
                  <a:cubicBezTo>
                    <a:pt x="15510" y="29079"/>
                    <a:pt x="18741" y="16155"/>
                    <a:pt x="21326" y="5816"/>
                  </a:cubicBezTo>
                  <a:cubicBezTo>
                    <a:pt x="21973" y="4523"/>
                    <a:pt x="21326" y="1939"/>
                    <a:pt x="21326" y="0"/>
                  </a:cubicBezTo>
                  <a:lnTo>
                    <a:pt x="15510" y="14863"/>
                  </a:ln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51E5E94-C539-7FD1-7AC9-959437BEB20F}"/>
                </a:ext>
              </a:extLst>
            </p:cNvPr>
            <p:cNvSpPr/>
            <p:nvPr/>
          </p:nvSpPr>
          <p:spPr>
            <a:xfrm>
              <a:off x="7666483" y="2062647"/>
              <a:ext cx="25229" cy="101298"/>
            </a:xfrm>
            <a:custGeom>
              <a:avLst/>
              <a:gdLst>
                <a:gd name="connsiteX0" fmla="*/ 15536 w 25229"/>
                <a:gd name="connsiteY0" fmla="*/ 51050 h 101298"/>
                <a:gd name="connsiteX1" fmla="*/ 17475 w 25229"/>
                <a:gd name="connsiteY1" fmla="*/ 0 h 101298"/>
                <a:gd name="connsiteX2" fmla="*/ 5842 w 25229"/>
                <a:gd name="connsiteY2" fmla="*/ 36187 h 101298"/>
                <a:gd name="connsiteX3" fmla="*/ 26 w 25229"/>
                <a:gd name="connsiteY3" fmla="*/ 69790 h 101298"/>
                <a:gd name="connsiteX4" fmla="*/ 14890 w 25229"/>
                <a:gd name="connsiteY4" fmla="*/ 100807 h 101298"/>
                <a:gd name="connsiteX5" fmla="*/ 25230 w 25229"/>
                <a:gd name="connsiteY5" fmla="*/ 60743 h 101298"/>
                <a:gd name="connsiteX6" fmla="*/ 15536 w 25229"/>
                <a:gd name="connsiteY6" fmla="*/ 51050 h 101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229" h="101298">
                  <a:moveTo>
                    <a:pt x="15536" y="51050"/>
                  </a:moveTo>
                  <a:cubicBezTo>
                    <a:pt x="24583" y="19386"/>
                    <a:pt x="21352" y="5816"/>
                    <a:pt x="17475" y="0"/>
                  </a:cubicBezTo>
                  <a:cubicBezTo>
                    <a:pt x="15536" y="7754"/>
                    <a:pt x="11658" y="19386"/>
                    <a:pt x="5842" y="36187"/>
                  </a:cubicBezTo>
                  <a:cubicBezTo>
                    <a:pt x="3903" y="42003"/>
                    <a:pt x="1965" y="54281"/>
                    <a:pt x="26" y="69790"/>
                  </a:cubicBezTo>
                  <a:cubicBezTo>
                    <a:pt x="-620" y="72374"/>
                    <a:pt x="11012" y="75605"/>
                    <a:pt x="14890" y="100807"/>
                  </a:cubicBezTo>
                  <a:cubicBezTo>
                    <a:pt x="15536" y="105331"/>
                    <a:pt x="23937" y="77544"/>
                    <a:pt x="25230" y="60743"/>
                  </a:cubicBezTo>
                  <a:cubicBezTo>
                    <a:pt x="21352" y="60743"/>
                    <a:pt x="12305" y="60097"/>
                    <a:pt x="15536" y="51050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50F8897-C626-0E72-2D51-68F6573DEA48}"/>
                </a:ext>
              </a:extLst>
            </p:cNvPr>
            <p:cNvSpPr/>
            <p:nvPr/>
          </p:nvSpPr>
          <p:spPr>
            <a:xfrm>
              <a:off x="6606008" y="2242290"/>
              <a:ext cx="544790" cy="604197"/>
            </a:xfrm>
            <a:custGeom>
              <a:avLst/>
              <a:gdLst>
                <a:gd name="connsiteX0" fmla="*/ 431697 w 544790"/>
                <a:gd name="connsiteY0" fmla="*/ 43296 h 604197"/>
                <a:gd name="connsiteX1" fmla="*/ 0 w 544790"/>
                <a:gd name="connsiteY1" fmla="*/ 0 h 604197"/>
                <a:gd name="connsiteX2" fmla="*/ 147346 w 544790"/>
                <a:gd name="connsiteY2" fmla="*/ 562195 h 604197"/>
                <a:gd name="connsiteX3" fmla="*/ 544791 w 544790"/>
                <a:gd name="connsiteY3" fmla="*/ 604198 h 60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790" h="604197">
                  <a:moveTo>
                    <a:pt x="431697" y="43296"/>
                  </a:moveTo>
                  <a:lnTo>
                    <a:pt x="0" y="0"/>
                  </a:lnTo>
                  <a:lnTo>
                    <a:pt x="147346" y="562195"/>
                  </a:lnTo>
                  <a:lnTo>
                    <a:pt x="544791" y="604198"/>
                  </a:lnTo>
                  <a:close/>
                </a:path>
              </a:pathLst>
            </a:custGeom>
            <a:solidFill>
              <a:srgbClr val="A7BFD3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3EAFF3-DBAD-F3D0-07DD-EB4D51EBA139}"/>
                </a:ext>
              </a:extLst>
            </p:cNvPr>
            <p:cNvSpPr/>
            <p:nvPr/>
          </p:nvSpPr>
          <p:spPr>
            <a:xfrm>
              <a:off x="6882804" y="2281062"/>
              <a:ext cx="109016" cy="96283"/>
            </a:xfrm>
            <a:custGeom>
              <a:avLst/>
              <a:gdLst>
                <a:gd name="connsiteX0" fmla="*/ 7555 w 109016"/>
                <a:gd name="connsiteY0" fmla="*/ 96284 h 96283"/>
                <a:gd name="connsiteX1" fmla="*/ 1093 w 109016"/>
                <a:gd name="connsiteY1" fmla="*/ 80775 h 96283"/>
                <a:gd name="connsiteX2" fmla="*/ 43099 w 109016"/>
                <a:gd name="connsiteY2" fmla="*/ 37480 h 96283"/>
                <a:gd name="connsiteX3" fmla="*/ 109017 w 109016"/>
                <a:gd name="connsiteY3" fmla="*/ 0 h 96283"/>
                <a:gd name="connsiteX4" fmla="*/ 77997 w 109016"/>
                <a:gd name="connsiteY4" fmla="*/ 33603 h 96283"/>
                <a:gd name="connsiteX5" fmla="*/ 7555 w 109016"/>
                <a:gd name="connsiteY5" fmla="*/ 96284 h 9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016" h="96283">
                  <a:moveTo>
                    <a:pt x="7555" y="96284"/>
                  </a:moveTo>
                  <a:cubicBezTo>
                    <a:pt x="7555" y="96284"/>
                    <a:pt x="-3431" y="89822"/>
                    <a:pt x="1093" y="80775"/>
                  </a:cubicBezTo>
                  <a:cubicBezTo>
                    <a:pt x="8201" y="65913"/>
                    <a:pt x="33405" y="44588"/>
                    <a:pt x="43099" y="37480"/>
                  </a:cubicBezTo>
                  <a:cubicBezTo>
                    <a:pt x="53439" y="29725"/>
                    <a:pt x="109017" y="0"/>
                    <a:pt x="109017" y="0"/>
                  </a:cubicBezTo>
                  <a:cubicBezTo>
                    <a:pt x="109017" y="0"/>
                    <a:pt x="100615" y="21971"/>
                    <a:pt x="77997" y="33603"/>
                  </a:cubicBezTo>
                  <a:cubicBezTo>
                    <a:pt x="45038" y="51050"/>
                    <a:pt x="7555" y="96284"/>
                    <a:pt x="7555" y="96284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A731506-F8BA-F328-B15B-BA3600925AA7}"/>
                </a:ext>
              </a:extLst>
            </p:cNvPr>
            <p:cNvSpPr/>
            <p:nvPr/>
          </p:nvSpPr>
          <p:spPr>
            <a:xfrm>
              <a:off x="6875162" y="2310142"/>
              <a:ext cx="130876" cy="83524"/>
            </a:xfrm>
            <a:custGeom>
              <a:avLst/>
              <a:gdLst>
                <a:gd name="connsiteX0" fmla="*/ 21660 w 130876"/>
                <a:gd name="connsiteY0" fmla="*/ 61389 h 83524"/>
                <a:gd name="connsiteX1" fmla="*/ 90809 w 130876"/>
                <a:gd name="connsiteY1" fmla="*/ 23910 h 83524"/>
                <a:gd name="connsiteX2" fmla="*/ 130876 w 130876"/>
                <a:gd name="connsiteY2" fmla="*/ 0 h 83524"/>
                <a:gd name="connsiteX3" fmla="*/ 63020 w 130876"/>
                <a:gd name="connsiteY3" fmla="*/ 14863 h 83524"/>
                <a:gd name="connsiteX4" fmla="*/ 24891 w 130876"/>
                <a:gd name="connsiteY4" fmla="*/ 32310 h 83524"/>
                <a:gd name="connsiteX5" fmla="*/ 21660 w 130876"/>
                <a:gd name="connsiteY5" fmla="*/ 61389 h 8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0876" h="83524">
                  <a:moveTo>
                    <a:pt x="21660" y="61389"/>
                  </a:moveTo>
                  <a:cubicBezTo>
                    <a:pt x="33292" y="40711"/>
                    <a:pt x="57850" y="29725"/>
                    <a:pt x="90809" y="23910"/>
                  </a:cubicBezTo>
                  <a:cubicBezTo>
                    <a:pt x="121829" y="18094"/>
                    <a:pt x="130876" y="0"/>
                    <a:pt x="130876" y="0"/>
                  </a:cubicBezTo>
                  <a:cubicBezTo>
                    <a:pt x="130876" y="0"/>
                    <a:pt x="110842" y="1292"/>
                    <a:pt x="63020" y="14863"/>
                  </a:cubicBezTo>
                  <a:cubicBezTo>
                    <a:pt x="50095" y="18740"/>
                    <a:pt x="35877" y="23910"/>
                    <a:pt x="24891" y="32310"/>
                  </a:cubicBezTo>
                  <a:cubicBezTo>
                    <a:pt x="-8068" y="57512"/>
                    <a:pt x="-7422" y="115024"/>
                    <a:pt x="21660" y="61389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BEA21D6-7D48-F0C4-14A9-FEE0286DC525}"/>
                </a:ext>
              </a:extLst>
            </p:cNvPr>
            <p:cNvSpPr/>
            <p:nvPr/>
          </p:nvSpPr>
          <p:spPr>
            <a:xfrm>
              <a:off x="6681601" y="2352145"/>
              <a:ext cx="270798" cy="334085"/>
            </a:xfrm>
            <a:custGeom>
              <a:avLst/>
              <a:gdLst>
                <a:gd name="connsiteX0" fmla="*/ 236547 w 270798"/>
                <a:gd name="connsiteY0" fmla="*/ 4523 h 334085"/>
                <a:gd name="connsiteX1" fmla="*/ 225561 w 270798"/>
                <a:gd name="connsiteY1" fmla="*/ 0 h 334085"/>
                <a:gd name="connsiteX2" fmla="*/ 188725 w 270798"/>
                <a:gd name="connsiteY2" fmla="*/ 17448 h 334085"/>
                <a:gd name="connsiteX3" fmla="*/ 130562 w 270798"/>
                <a:gd name="connsiteY3" fmla="*/ 100807 h 334085"/>
                <a:gd name="connsiteX4" fmla="*/ 19 w 270798"/>
                <a:gd name="connsiteY4" fmla="*/ 307592 h 334085"/>
                <a:gd name="connsiteX5" fmla="*/ 63998 w 270798"/>
                <a:gd name="connsiteY5" fmla="*/ 334086 h 334085"/>
                <a:gd name="connsiteX6" fmla="*/ 150596 w 270798"/>
                <a:gd name="connsiteY6" fmla="*/ 147980 h 334085"/>
                <a:gd name="connsiteX7" fmla="*/ 242364 w 270798"/>
                <a:gd name="connsiteY7" fmla="*/ 51050 h 334085"/>
                <a:gd name="connsiteX8" fmla="*/ 270799 w 270798"/>
                <a:gd name="connsiteY8" fmla="*/ 13570 h 334085"/>
                <a:gd name="connsiteX9" fmla="*/ 225561 w 270798"/>
                <a:gd name="connsiteY9" fmla="*/ 43942 h 334085"/>
                <a:gd name="connsiteX10" fmla="*/ 210697 w 270798"/>
                <a:gd name="connsiteY10" fmla="*/ 39418 h 334085"/>
                <a:gd name="connsiteX11" fmla="*/ 236547 w 270798"/>
                <a:gd name="connsiteY11" fmla="*/ 4523 h 33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0798" h="334085">
                  <a:moveTo>
                    <a:pt x="236547" y="4523"/>
                  </a:moveTo>
                  <a:lnTo>
                    <a:pt x="225561" y="0"/>
                  </a:lnTo>
                  <a:lnTo>
                    <a:pt x="188725" y="17448"/>
                  </a:lnTo>
                  <a:cubicBezTo>
                    <a:pt x="188725" y="17448"/>
                    <a:pt x="140902" y="73667"/>
                    <a:pt x="130562" y="100807"/>
                  </a:cubicBezTo>
                  <a:cubicBezTo>
                    <a:pt x="120222" y="128594"/>
                    <a:pt x="665" y="294021"/>
                    <a:pt x="19" y="307592"/>
                  </a:cubicBezTo>
                  <a:cubicBezTo>
                    <a:pt x="-1274" y="332147"/>
                    <a:pt x="63998" y="334086"/>
                    <a:pt x="63998" y="334086"/>
                  </a:cubicBezTo>
                  <a:cubicBezTo>
                    <a:pt x="63998" y="334086"/>
                    <a:pt x="125392" y="187398"/>
                    <a:pt x="150596" y="147980"/>
                  </a:cubicBezTo>
                  <a:cubicBezTo>
                    <a:pt x="175800" y="109208"/>
                    <a:pt x="231377" y="65913"/>
                    <a:pt x="242364" y="51050"/>
                  </a:cubicBezTo>
                  <a:cubicBezTo>
                    <a:pt x="260459" y="25848"/>
                    <a:pt x="270799" y="13570"/>
                    <a:pt x="270799" y="13570"/>
                  </a:cubicBezTo>
                  <a:cubicBezTo>
                    <a:pt x="270799" y="13570"/>
                    <a:pt x="255935" y="5816"/>
                    <a:pt x="225561" y="43942"/>
                  </a:cubicBezTo>
                  <a:cubicBezTo>
                    <a:pt x="217160" y="54281"/>
                    <a:pt x="210697" y="39418"/>
                    <a:pt x="210697" y="39418"/>
                  </a:cubicBezTo>
                  <a:lnTo>
                    <a:pt x="236547" y="4523"/>
                  </a:ln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46D47B2-CC32-4FAC-DC47-F861F5DDD71E}"/>
                </a:ext>
              </a:extLst>
            </p:cNvPr>
            <p:cNvSpPr/>
            <p:nvPr/>
          </p:nvSpPr>
          <p:spPr>
            <a:xfrm>
              <a:off x="6874849" y="2335343"/>
              <a:ext cx="115679" cy="48465"/>
            </a:xfrm>
            <a:custGeom>
              <a:avLst/>
              <a:gdLst>
                <a:gd name="connsiteX0" fmla="*/ 0 w 115679"/>
                <a:gd name="connsiteY0" fmla="*/ 48465 h 48465"/>
                <a:gd name="connsiteX1" fmla="*/ 40714 w 115679"/>
                <a:gd name="connsiteY1" fmla="*/ 12924 h 48465"/>
                <a:gd name="connsiteX2" fmla="*/ 115679 w 115679"/>
                <a:gd name="connsiteY2" fmla="*/ 0 h 48465"/>
                <a:gd name="connsiteX3" fmla="*/ 74965 w 115679"/>
                <a:gd name="connsiteY3" fmla="*/ 20679 h 48465"/>
                <a:gd name="connsiteX4" fmla="*/ 0 w 115679"/>
                <a:gd name="connsiteY4" fmla="*/ 48465 h 4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79" h="48465">
                  <a:moveTo>
                    <a:pt x="0" y="48465"/>
                  </a:moveTo>
                  <a:cubicBezTo>
                    <a:pt x="0" y="48465"/>
                    <a:pt x="22619" y="18740"/>
                    <a:pt x="40714" y="12924"/>
                  </a:cubicBezTo>
                  <a:cubicBezTo>
                    <a:pt x="52993" y="9047"/>
                    <a:pt x="115679" y="0"/>
                    <a:pt x="115679" y="0"/>
                  </a:cubicBezTo>
                  <a:cubicBezTo>
                    <a:pt x="115679" y="0"/>
                    <a:pt x="100169" y="17448"/>
                    <a:pt x="74965" y="20679"/>
                  </a:cubicBezTo>
                  <a:cubicBezTo>
                    <a:pt x="38775" y="26494"/>
                    <a:pt x="0" y="48465"/>
                    <a:pt x="0" y="48465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DB9D466-785F-370E-C477-08F78163902D}"/>
                </a:ext>
              </a:extLst>
            </p:cNvPr>
            <p:cNvSpPr/>
            <p:nvPr/>
          </p:nvSpPr>
          <p:spPr>
            <a:xfrm>
              <a:off x="6854169" y="2379931"/>
              <a:ext cx="47822" cy="58804"/>
            </a:xfrm>
            <a:custGeom>
              <a:avLst/>
              <a:gdLst>
                <a:gd name="connsiteX0" fmla="*/ 37483 w 47822"/>
                <a:gd name="connsiteY0" fmla="*/ 12924 h 58804"/>
                <a:gd name="connsiteX1" fmla="*/ 46530 w 47822"/>
                <a:gd name="connsiteY1" fmla="*/ 23909 h 58804"/>
                <a:gd name="connsiteX2" fmla="*/ 38129 w 47822"/>
                <a:gd name="connsiteY2" fmla="*/ 28433 h 58804"/>
                <a:gd name="connsiteX3" fmla="*/ 0 w 47822"/>
                <a:gd name="connsiteY3" fmla="*/ 58804 h 58804"/>
                <a:gd name="connsiteX4" fmla="*/ 23911 w 47822"/>
                <a:gd name="connsiteY4" fmla="*/ 26494 h 58804"/>
                <a:gd name="connsiteX5" fmla="*/ 42653 w 47822"/>
                <a:gd name="connsiteY5" fmla="*/ 3231 h 58804"/>
                <a:gd name="connsiteX6" fmla="*/ 47823 w 47822"/>
                <a:gd name="connsiteY6" fmla="*/ 0 h 58804"/>
                <a:gd name="connsiteX7" fmla="*/ 37483 w 47822"/>
                <a:gd name="connsiteY7" fmla="*/ 12924 h 58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22" h="58804">
                  <a:moveTo>
                    <a:pt x="37483" y="12924"/>
                  </a:moveTo>
                  <a:cubicBezTo>
                    <a:pt x="37483" y="12924"/>
                    <a:pt x="41360" y="22617"/>
                    <a:pt x="46530" y="23909"/>
                  </a:cubicBezTo>
                  <a:cubicBezTo>
                    <a:pt x="43945" y="25848"/>
                    <a:pt x="40068" y="27140"/>
                    <a:pt x="38129" y="28433"/>
                  </a:cubicBezTo>
                  <a:cubicBezTo>
                    <a:pt x="32959" y="31664"/>
                    <a:pt x="0" y="58804"/>
                    <a:pt x="0" y="58804"/>
                  </a:cubicBezTo>
                  <a:cubicBezTo>
                    <a:pt x="0" y="58804"/>
                    <a:pt x="20034" y="34895"/>
                    <a:pt x="23911" y="26494"/>
                  </a:cubicBezTo>
                  <a:cubicBezTo>
                    <a:pt x="26496" y="21325"/>
                    <a:pt x="34898" y="11632"/>
                    <a:pt x="42653" y="3231"/>
                  </a:cubicBezTo>
                  <a:cubicBezTo>
                    <a:pt x="43299" y="1939"/>
                    <a:pt x="45884" y="1292"/>
                    <a:pt x="47823" y="0"/>
                  </a:cubicBezTo>
                  <a:lnTo>
                    <a:pt x="37483" y="12924"/>
                  </a:ln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BDF839F-80BE-C7A1-05B9-A95426D6F72C}"/>
                </a:ext>
              </a:extLst>
            </p:cNvPr>
            <p:cNvSpPr/>
            <p:nvPr/>
          </p:nvSpPr>
          <p:spPr>
            <a:xfrm>
              <a:off x="6866385" y="2366361"/>
              <a:ext cx="81490" cy="60859"/>
            </a:xfrm>
            <a:custGeom>
              <a:avLst/>
              <a:gdLst>
                <a:gd name="connsiteX0" fmla="*/ 40777 w 81490"/>
                <a:gd name="connsiteY0" fmla="*/ 31018 h 60859"/>
                <a:gd name="connsiteX1" fmla="*/ 81491 w 81490"/>
                <a:gd name="connsiteY1" fmla="*/ 0 h 60859"/>
                <a:gd name="connsiteX2" fmla="*/ 58872 w 81490"/>
                <a:gd name="connsiteY2" fmla="*/ 30371 h 60859"/>
                <a:gd name="connsiteX3" fmla="*/ 34961 w 81490"/>
                <a:gd name="connsiteY3" fmla="*/ 54927 h 60859"/>
                <a:gd name="connsiteX4" fmla="*/ 709 w 81490"/>
                <a:gd name="connsiteY4" fmla="*/ 60743 h 60859"/>
                <a:gd name="connsiteX5" fmla="*/ 27206 w 81490"/>
                <a:gd name="connsiteY5" fmla="*/ 29079 h 60859"/>
                <a:gd name="connsiteX6" fmla="*/ 40777 w 81490"/>
                <a:gd name="connsiteY6" fmla="*/ 31018 h 6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90" h="60859">
                  <a:moveTo>
                    <a:pt x="40777" y="31018"/>
                  </a:moveTo>
                  <a:cubicBezTo>
                    <a:pt x="61457" y="5170"/>
                    <a:pt x="75028" y="646"/>
                    <a:pt x="81491" y="0"/>
                  </a:cubicBezTo>
                  <a:cubicBezTo>
                    <a:pt x="76321" y="5816"/>
                    <a:pt x="69212" y="16155"/>
                    <a:pt x="58872" y="30371"/>
                  </a:cubicBezTo>
                  <a:cubicBezTo>
                    <a:pt x="54995" y="35541"/>
                    <a:pt x="45947" y="43942"/>
                    <a:pt x="34961" y="54927"/>
                  </a:cubicBezTo>
                  <a:cubicBezTo>
                    <a:pt x="33022" y="56866"/>
                    <a:pt x="23974" y="49757"/>
                    <a:pt x="709" y="60743"/>
                  </a:cubicBezTo>
                  <a:cubicBezTo>
                    <a:pt x="-3814" y="62681"/>
                    <a:pt x="14281" y="40064"/>
                    <a:pt x="27206" y="29079"/>
                  </a:cubicBezTo>
                  <a:cubicBezTo>
                    <a:pt x="29144" y="32310"/>
                    <a:pt x="34314" y="38772"/>
                    <a:pt x="40777" y="31018"/>
                  </a:cubicBezTo>
                  <a:close/>
                </a:path>
              </a:pathLst>
            </a:custGeom>
            <a:solidFill>
              <a:srgbClr val="E3BC81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F61A677-4590-6972-09F4-C552139BC7AA}"/>
                </a:ext>
              </a:extLst>
            </p:cNvPr>
            <p:cNvSpPr/>
            <p:nvPr/>
          </p:nvSpPr>
          <p:spPr>
            <a:xfrm>
              <a:off x="6578077" y="2589300"/>
              <a:ext cx="186262" cy="231076"/>
            </a:xfrm>
            <a:custGeom>
              <a:avLst/>
              <a:gdLst>
                <a:gd name="connsiteX0" fmla="*/ 32455 w 186262"/>
                <a:gd name="connsiteY0" fmla="*/ 95638 h 231076"/>
                <a:gd name="connsiteX1" fmla="*/ 25992 w 186262"/>
                <a:gd name="connsiteY1" fmla="*/ 221647 h 231076"/>
                <a:gd name="connsiteX2" fmla="*/ 109359 w 186262"/>
                <a:gd name="connsiteY2" fmla="*/ 200969 h 231076"/>
                <a:gd name="connsiteX3" fmla="*/ 186263 w 186262"/>
                <a:gd name="connsiteY3" fmla="*/ 87237 h 231076"/>
                <a:gd name="connsiteX4" fmla="*/ 119699 w 186262"/>
                <a:gd name="connsiteY4" fmla="*/ 0 h 231076"/>
                <a:gd name="connsiteX5" fmla="*/ 32455 w 186262"/>
                <a:gd name="connsiteY5" fmla="*/ 95638 h 231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2" h="231076">
                  <a:moveTo>
                    <a:pt x="32455" y="95638"/>
                  </a:moveTo>
                  <a:cubicBezTo>
                    <a:pt x="32455" y="95638"/>
                    <a:pt x="-36048" y="187398"/>
                    <a:pt x="25992" y="221647"/>
                  </a:cubicBezTo>
                  <a:cubicBezTo>
                    <a:pt x="60890" y="241033"/>
                    <a:pt x="89325" y="228755"/>
                    <a:pt x="109359" y="200969"/>
                  </a:cubicBezTo>
                  <a:cubicBezTo>
                    <a:pt x="146841" y="148626"/>
                    <a:pt x="186263" y="87237"/>
                    <a:pt x="186263" y="87237"/>
                  </a:cubicBezTo>
                  <a:lnTo>
                    <a:pt x="119699" y="0"/>
                  </a:lnTo>
                  <a:lnTo>
                    <a:pt x="32455" y="95638"/>
                  </a:lnTo>
                  <a:close/>
                </a:path>
              </a:pathLst>
            </a:custGeom>
            <a:solidFill>
              <a:srgbClr val="284E9D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7A07D30-CF9A-66FE-3684-1BEF65A1A391}"/>
                </a:ext>
              </a:extLst>
            </p:cNvPr>
            <p:cNvSpPr/>
            <p:nvPr/>
          </p:nvSpPr>
          <p:spPr>
            <a:xfrm>
              <a:off x="7346518" y="2374762"/>
              <a:ext cx="276920" cy="434807"/>
            </a:xfrm>
            <a:custGeom>
              <a:avLst/>
              <a:gdLst>
                <a:gd name="connsiteX0" fmla="*/ 201726 w 276920"/>
                <a:gd name="connsiteY0" fmla="*/ 0 h 434807"/>
                <a:gd name="connsiteX1" fmla="*/ 276045 w 276920"/>
                <a:gd name="connsiteY1" fmla="*/ 74313 h 434807"/>
                <a:gd name="connsiteX2" fmla="*/ 100911 w 276920"/>
                <a:gd name="connsiteY2" fmla="*/ 429724 h 434807"/>
                <a:gd name="connsiteX3" fmla="*/ 95 w 276920"/>
                <a:gd name="connsiteY3" fmla="*/ 350241 h 434807"/>
                <a:gd name="connsiteX4" fmla="*/ 201726 w 276920"/>
                <a:gd name="connsiteY4" fmla="*/ 0 h 43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920" h="434807">
                  <a:moveTo>
                    <a:pt x="201726" y="0"/>
                  </a:moveTo>
                  <a:cubicBezTo>
                    <a:pt x="201726" y="0"/>
                    <a:pt x="286385" y="36834"/>
                    <a:pt x="276045" y="74313"/>
                  </a:cubicBezTo>
                  <a:cubicBezTo>
                    <a:pt x="265705" y="111147"/>
                    <a:pt x="164890" y="403229"/>
                    <a:pt x="100911" y="429724"/>
                  </a:cubicBezTo>
                  <a:cubicBezTo>
                    <a:pt x="37578" y="456218"/>
                    <a:pt x="5265" y="371565"/>
                    <a:pt x="95" y="350241"/>
                  </a:cubicBezTo>
                  <a:cubicBezTo>
                    <a:pt x="-5075" y="328916"/>
                    <a:pt x="201726" y="0"/>
                    <a:pt x="201726" y="0"/>
                  </a:cubicBezTo>
                  <a:close/>
                </a:path>
              </a:pathLst>
            </a:custGeom>
            <a:solidFill>
              <a:srgbClr val="284E9D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C4F968B-B00C-C186-D0EF-8363C75D301A}"/>
                </a:ext>
              </a:extLst>
            </p:cNvPr>
            <p:cNvSpPr/>
            <p:nvPr/>
          </p:nvSpPr>
          <p:spPr>
            <a:xfrm>
              <a:off x="6726521" y="1639385"/>
              <a:ext cx="355778" cy="189846"/>
            </a:xfrm>
            <a:custGeom>
              <a:avLst/>
              <a:gdLst>
                <a:gd name="connsiteX0" fmla="*/ 247851 w 355778"/>
                <a:gd name="connsiteY0" fmla="*/ 78836 h 189846"/>
                <a:gd name="connsiteX1" fmla="*/ 191627 w 355778"/>
                <a:gd name="connsiteY1" fmla="*/ 135702 h 189846"/>
                <a:gd name="connsiteX2" fmla="*/ 219416 w 355778"/>
                <a:gd name="connsiteY2" fmla="*/ 78836 h 189846"/>
                <a:gd name="connsiteX3" fmla="*/ 22955 w 355778"/>
                <a:gd name="connsiteY3" fmla="*/ 182229 h 189846"/>
                <a:gd name="connsiteX4" fmla="*/ 44282 w 355778"/>
                <a:gd name="connsiteY4" fmla="*/ 31664 h 189846"/>
                <a:gd name="connsiteX5" fmla="*/ 276286 w 355778"/>
                <a:gd name="connsiteY5" fmla="*/ 0 h 189846"/>
                <a:gd name="connsiteX6" fmla="*/ 355775 w 355778"/>
                <a:gd name="connsiteY6" fmla="*/ 78836 h 189846"/>
                <a:gd name="connsiteX7" fmla="*/ 355775 w 355778"/>
                <a:gd name="connsiteY7" fmla="*/ 176413 h 189846"/>
                <a:gd name="connsiteX8" fmla="*/ 247851 w 355778"/>
                <a:gd name="connsiteY8" fmla="*/ 78836 h 18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5778" h="189846">
                  <a:moveTo>
                    <a:pt x="247851" y="78836"/>
                  </a:moveTo>
                  <a:cubicBezTo>
                    <a:pt x="247851" y="78836"/>
                    <a:pt x="229110" y="137641"/>
                    <a:pt x="191627" y="135702"/>
                  </a:cubicBezTo>
                  <a:cubicBezTo>
                    <a:pt x="191627" y="135702"/>
                    <a:pt x="215539" y="113731"/>
                    <a:pt x="219416" y="78836"/>
                  </a:cubicBezTo>
                  <a:cubicBezTo>
                    <a:pt x="219416" y="78836"/>
                    <a:pt x="84996" y="224232"/>
                    <a:pt x="22955" y="182229"/>
                  </a:cubicBezTo>
                  <a:cubicBezTo>
                    <a:pt x="-39085" y="140226"/>
                    <a:pt x="44282" y="31664"/>
                    <a:pt x="44282" y="31664"/>
                  </a:cubicBezTo>
                  <a:lnTo>
                    <a:pt x="276286" y="0"/>
                  </a:lnTo>
                  <a:lnTo>
                    <a:pt x="355775" y="78836"/>
                  </a:lnTo>
                  <a:lnTo>
                    <a:pt x="355775" y="176413"/>
                  </a:lnTo>
                  <a:cubicBezTo>
                    <a:pt x="356422" y="176413"/>
                    <a:pt x="247851" y="174474"/>
                    <a:pt x="247851" y="78836"/>
                  </a:cubicBezTo>
                  <a:close/>
                </a:path>
              </a:pathLst>
            </a:custGeom>
            <a:solidFill>
              <a:srgbClr val="3487C8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58E894E-DEF9-BA5C-C950-2C9DD8B211B6}"/>
                </a:ext>
              </a:extLst>
            </p:cNvPr>
            <p:cNvSpPr/>
            <p:nvPr/>
          </p:nvSpPr>
          <p:spPr>
            <a:xfrm>
              <a:off x="5943600" y="514350"/>
              <a:ext cx="6462" cy="6462"/>
            </a:xfrm>
            <a:custGeom>
              <a:avLst/>
              <a:gdLst/>
              <a:ahLst/>
              <a:cxnLst/>
              <a:rect l="l" t="t" r="r" b="b"/>
              <a:pathLst>
                <a:path w="6462" h="6462"/>
              </a:pathLst>
            </a:custGeom>
            <a:solidFill>
              <a:srgbClr val="202A53"/>
            </a:solidFill>
            <a:ln w="6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290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6E983B-E6C2-604A-8014-3DCEE76DD400}"/>
              </a:ext>
            </a:extLst>
          </p:cNvPr>
          <p:cNvSpPr/>
          <p:nvPr/>
        </p:nvSpPr>
        <p:spPr>
          <a:xfrm>
            <a:off x="0" y="0"/>
            <a:ext cx="9144000" cy="1733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D2094F-F5F2-A345-B696-A1F4D1EF28B6}"/>
              </a:ext>
            </a:extLst>
          </p:cNvPr>
          <p:cNvSpPr/>
          <p:nvPr/>
        </p:nvSpPr>
        <p:spPr>
          <a:xfrm>
            <a:off x="8915400" y="0"/>
            <a:ext cx="228600" cy="173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EE581-8715-1048-AB31-D32ACBFA2F48}"/>
              </a:ext>
            </a:extLst>
          </p:cNvPr>
          <p:cNvSpPr txBox="1"/>
          <p:nvPr/>
        </p:nvSpPr>
        <p:spPr>
          <a:xfrm>
            <a:off x="685800" y="189666"/>
            <a:ext cx="3017322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br>
              <a:rPr lang="en-US" sz="4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5C6DF-903E-1041-86E6-A3389E7B378D}"/>
              </a:ext>
            </a:extLst>
          </p:cNvPr>
          <p:cNvSpPr txBox="1"/>
          <p:nvPr/>
        </p:nvSpPr>
        <p:spPr>
          <a:xfrm>
            <a:off x="685800" y="2266950"/>
            <a:ext cx="274320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about your project here. Click here to edit this text.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F7A2B-A62D-F64E-BCB8-8136F4959291}"/>
              </a:ext>
            </a:extLst>
          </p:cNvPr>
          <p:cNvSpPr txBox="1"/>
          <p:nvPr/>
        </p:nvSpPr>
        <p:spPr>
          <a:xfrm>
            <a:off x="6535648" y="4846112"/>
            <a:ext cx="24940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D878A5-1DBD-4742-8D8A-44492F764F50}"/>
              </a:ext>
            </a:extLst>
          </p:cNvPr>
          <p:cNvSpPr/>
          <p:nvPr/>
        </p:nvSpPr>
        <p:spPr>
          <a:xfrm>
            <a:off x="642595" y="3487190"/>
            <a:ext cx="838200" cy="83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7B3339-2427-694D-B069-5CD97F2F2423}"/>
              </a:ext>
            </a:extLst>
          </p:cNvPr>
          <p:cNvSpPr/>
          <p:nvPr/>
        </p:nvSpPr>
        <p:spPr>
          <a:xfrm>
            <a:off x="4876800" y="2222293"/>
            <a:ext cx="838200" cy="83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EAE66E-A8BE-734D-B286-DBDBA961DDF4}"/>
              </a:ext>
            </a:extLst>
          </p:cNvPr>
          <p:cNvSpPr/>
          <p:nvPr/>
        </p:nvSpPr>
        <p:spPr>
          <a:xfrm>
            <a:off x="4876800" y="3513211"/>
            <a:ext cx="838200" cy="83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84669A-5B82-B24D-AF8B-9ECC480EE1F6}"/>
              </a:ext>
            </a:extLst>
          </p:cNvPr>
          <p:cNvSpPr txBox="1"/>
          <p:nvPr/>
        </p:nvSpPr>
        <p:spPr>
          <a:xfrm>
            <a:off x="1649237" y="3505179"/>
            <a:ext cx="2743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F917C-8234-D240-83CE-5C73421FA29D}"/>
              </a:ext>
            </a:extLst>
          </p:cNvPr>
          <p:cNvSpPr txBox="1"/>
          <p:nvPr/>
        </p:nvSpPr>
        <p:spPr>
          <a:xfrm>
            <a:off x="1649237" y="3783085"/>
            <a:ext cx="274320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about the project’s objectives here.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8AFD44-4598-9D44-89AD-3C89C47FEF64}"/>
              </a:ext>
            </a:extLst>
          </p:cNvPr>
          <p:cNvSpPr txBox="1"/>
          <p:nvPr/>
        </p:nvSpPr>
        <p:spPr>
          <a:xfrm>
            <a:off x="5883442" y="2249246"/>
            <a:ext cx="2743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Target audience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3FBBB8-D8E9-E047-9DF7-13B8653BE67B}"/>
              </a:ext>
            </a:extLst>
          </p:cNvPr>
          <p:cNvSpPr txBox="1"/>
          <p:nvPr/>
        </p:nvSpPr>
        <p:spPr>
          <a:xfrm>
            <a:off x="5883442" y="2527152"/>
            <a:ext cx="24940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about the target audience here.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D0B162-80D3-0D48-9A27-3B2F90C31B9F}"/>
              </a:ext>
            </a:extLst>
          </p:cNvPr>
          <p:cNvSpPr txBox="1"/>
          <p:nvPr/>
        </p:nvSpPr>
        <p:spPr>
          <a:xfrm>
            <a:off x="5883442" y="3531199"/>
            <a:ext cx="2743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Scope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A4476C-61EA-2C4F-9A15-67E9BCA4A9AB}"/>
              </a:ext>
            </a:extLst>
          </p:cNvPr>
          <p:cNvSpPr txBox="1"/>
          <p:nvPr/>
        </p:nvSpPr>
        <p:spPr>
          <a:xfrm>
            <a:off x="5883442" y="3809105"/>
            <a:ext cx="249405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write about the project scope here.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FD6EB1-0C50-814D-8925-87AB5A11958C}"/>
              </a:ext>
            </a:extLst>
          </p:cNvPr>
          <p:cNvCxnSpPr>
            <a:cxnSpLocks/>
          </p:cNvCxnSpPr>
          <p:nvPr/>
        </p:nvCxnSpPr>
        <p:spPr>
          <a:xfrm>
            <a:off x="685800" y="4764540"/>
            <a:ext cx="8229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BA0867-419D-6E4E-8E6F-973AE8C9324E}"/>
              </a:ext>
            </a:extLst>
          </p:cNvPr>
          <p:cNvSpPr txBox="1"/>
          <p:nvPr/>
        </p:nvSpPr>
        <p:spPr>
          <a:xfrm>
            <a:off x="666168" y="4871382"/>
            <a:ext cx="22294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 TEMPLATE</a:t>
            </a:r>
          </a:p>
        </p:txBody>
      </p:sp>
      <p:pic>
        <p:nvPicPr>
          <p:cNvPr id="28" name="Graphic 27" descr="Bullseye with solid fill">
            <a:extLst>
              <a:ext uri="{FF2B5EF4-FFF2-40B4-BE49-F238E27FC236}">
                <a16:creationId xmlns:a16="http://schemas.microsoft.com/office/drawing/2014/main" id="{85582FAB-0EC7-A04F-A6BC-CE3B40CB8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187" y="3563142"/>
            <a:ext cx="667015" cy="667015"/>
          </a:xfrm>
          <a:prstGeom prst="rect">
            <a:avLst/>
          </a:prstGeom>
        </p:spPr>
      </p:pic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F700E842-81DF-1E4A-92D6-3527BB55E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2392" y="2283523"/>
            <a:ext cx="667015" cy="667015"/>
          </a:xfrm>
          <a:prstGeom prst="rect">
            <a:avLst/>
          </a:prstGeom>
        </p:spPr>
      </p:pic>
      <p:pic>
        <p:nvPicPr>
          <p:cNvPr id="32" name="Graphic 31" descr="Document with solid fill">
            <a:extLst>
              <a:ext uri="{FF2B5EF4-FFF2-40B4-BE49-F238E27FC236}">
                <a16:creationId xmlns:a16="http://schemas.microsoft.com/office/drawing/2014/main" id="{8EC47071-8FE5-7645-AA57-E03B7AD08A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9979" y="3584705"/>
            <a:ext cx="667015" cy="66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8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75CEC1-B22A-36BE-CDA6-5A091B54BF48}"/>
              </a:ext>
            </a:extLst>
          </p:cNvPr>
          <p:cNvSpPr/>
          <p:nvPr/>
        </p:nvSpPr>
        <p:spPr>
          <a:xfrm>
            <a:off x="0" y="0"/>
            <a:ext cx="9144000" cy="1733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562F4-7F68-C761-8355-3AA520D65983}"/>
              </a:ext>
            </a:extLst>
          </p:cNvPr>
          <p:cNvSpPr/>
          <p:nvPr/>
        </p:nvSpPr>
        <p:spPr>
          <a:xfrm>
            <a:off x="8915400" y="0"/>
            <a:ext cx="228600" cy="173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EE581-8715-1048-AB31-D32ACBFA2F48}"/>
              </a:ext>
            </a:extLst>
          </p:cNvPr>
          <p:cNvSpPr txBox="1"/>
          <p:nvPr/>
        </p:nvSpPr>
        <p:spPr>
          <a:xfrm>
            <a:off x="685800" y="866774"/>
            <a:ext cx="518160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phases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F7A2B-A62D-F64E-BCB8-8136F4959291}"/>
              </a:ext>
            </a:extLst>
          </p:cNvPr>
          <p:cNvSpPr txBox="1"/>
          <p:nvPr/>
        </p:nvSpPr>
        <p:spPr>
          <a:xfrm>
            <a:off x="6535648" y="4846112"/>
            <a:ext cx="24940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FD6EB1-0C50-814D-8925-87AB5A11958C}"/>
              </a:ext>
            </a:extLst>
          </p:cNvPr>
          <p:cNvCxnSpPr>
            <a:cxnSpLocks/>
          </p:cNvCxnSpPr>
          <p:nvPr/>
        </p:nvCxnSpPr>
        <p:spPr>
          <a:xfrm>
            <a:off x="685800" y="4764540"/>
            <a:ext cx="8229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BA0867-419D-6E4E-8E6F-973AE8C9324E}"/>
              </a:ext>
            </a:extLst>
          </p:cNvPr>
          <p:cNvSpPr txBox="1"/>
          <p:nvPr/>
        </p:nvSpPr>
        <p:spPr>
          <a:xfrm>
            <a:off x="666168" y="4871382"/>
            <a:ext cx="22294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 TEMPLATE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AA6796-6672-944E-A2C5-E6EFE47ABA98}"/>
              </a:ext>
            </a:extLst>
          </p:cNvPr>
          <p:cNvSpPr txBox="1"/>
          <p:nvPr/>
        </p:nvSpPr>
        <p:spPr>
          <a:xfrm>
            <a:off x="2989669" y="2047411"/>
            <a:ext cx="18577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454411-1EF1-474F-96FB-A14245C443E0}"/>
              </a:ext>
            </a:extLst>
          </p:cNvPr>
          <p:cNvSpPr txBox="1"/>
          <p:nvPr/>
        </p:nvSpPr>
        <p:spPr>
          <a:xfrm>
            <a:off x="2989669" y="2474006"/>
            <a:ext cx="224790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 your text here.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8368B7-50C9-414C-987C-74E57E0642AF}"/>
              </a:ext>
            </a:extLst>
          </p:cNvPr>
          <p:cNvSpPr txBox="1"/>
          <p:nvPr/>
        </p:nvSpPr>
        <p:spPr>
          <a:xfrm>
            <a:off x="2989669" y="3804512"/>
            <a:ext cx="18577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4911EF-DE22-984E-A54A-B33DE5B1F471}"/>
              </a:ext>
            </a:extLst>
          </p:cNvPr>
          <p:cNvSpPr txBox="1"/>
          <p:nvPr/>
        </p:nvSpPr>
        <p:spPr>
          <a:xfrm>
            <a:off x="2989669" y="4231107"/>
            <a:ext cx="224790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 your text here.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4A413B-71BE-4F4C-A6F2-539E23F2E8BA}"/>
              </a:ext>
            </a:extLst>
          </p:cNvPr>
          <p:cNvSpPr txBox="1"/>
          <p:nvPr/>
        </p:nvSpPr>
        <p:spPr>
          <a:xfrm>
            <a:off x="2989669" y="2954593"/>
            <a:ext cx="22479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C164CA-5BE9-2447-91C0-7D3F3E12EBE4}"/>
              </a:ext>
            </a:extLst>
          </p:cNvPr>
          <p:cNvSpPr txBox="1"/>
          <p:nvPr/>
        </p:nvSpPr>
        <p:spPr>
          <a:xfrm>
            <a:off x="2989669" y="3381188"/>
            <a:ext cx="224790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 your text here.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204D133-F493-F0A6-F324-ED30956B7829}"/>
              </a:ext>
            </a:extLst>
          </p:cNvPr>
          <p:cNvGrpSpPr/>
          <p:nvPr/>
        </p:nvGrpSpPr>
        <p:grpSpPr>
          <a:xfrm>
            <a:off x="734934" y="1901646"/>
            <a:ext cx="1646950" cy="2879403"/>
            <a:chOff x="-2151355" y="317534"/>
            <a:chExt cx="3287540" cy="5747687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E3B9BB-4C8F-E149-E083-624E39D65342}"/>
                </a:ext>
              </a:extLst>
            </p:cNvPr>
            <p:cNvSpPr/>
            <p:nvPr/>
          </p:nvSpPr>
          <p:spPr>
            <a:xfrm>
              <a:off x="-2151355" y="758718"/>
              <a:ext cx="3287540" cy="4706056"/>
            </a:xfrm>
            <a:custGeom>
              <a:avLst/>
              <a:gdLst>
                <a:gd name="connsiteX0" fmla="*/ 1611835 w 3287540"/>
                <a:gd name="connsiteY0" fmla="*/ 197416 h 4706056"/>
                <a:gd name="connsiteX1" fmla="*/ 1134633 w 3287540"/>
                <a:gd name="connsiteY1" fmla="*/ 436 h 4706056"/>
                <a:gd name="connsiteX2" fmla="*/ 617425 w 3287540"/>
                <a:gd name="connsiteY2" fmla="*/ 241189 h 4706056"/>
                <a:gd name="connsiteX3" fmla="*/ 535510 w 3287540"/>
                <a:gd name="connsiteY3" fmla="*/ 655131 h 4706056"/>
                <a:gd name="connsiteX4" fmla="*/ 760300 w 3287540"/>
                <a:gd name="connsiteY4" fmla="*/ 1874118 h 4706056"/>
                <a:gd name="connsiteX5" fmla="*/ 522175 w 3287540"/>
                <a:gd name="connsiteY5" fmla="*/ 3051235 h 4706056"/>
                <a:gd name="connsiteX6" fmla="*/ 219280 w 3287540"/>
                <a:gd name="connsiteY6" fmla="*/ 3346228 h 4706056"/>
                <a:gd name="connsiteX7" fmla="*/ 28780 w 3287540"/>
                <a:gd name="connsiteY7" fmla="*/ 4139854 h 4706056"/>
                <a:gd name="connsiteX8" fmla="*/ 618378 w 3287540"/>
                <a:gd name="connsiteY8" fmla="*/ 4692729 h 4706056"/>
                <a:gd name="connsiteX9" fmla="*/ 1566115 w 3287540"/>
                <a:gd name="connsiteY9" fmla="*/ 4343495 h 4706056"/>
                <a:gd name="connsiteX10" fmla="*/ 2347165 w 3287540"/>
                <a:gd name="connsiteY10" fmla="*/ 3650737 h 4706056"/>
                <a:gd name="connsiteX11" fmla="*/ 2966290 w 3287540"/>
                <a:gd name="connsiteY11" fmla="*/ 3291036 h 4706056"/>
                <a:gd name="connsiteX12" fmla="*/ 3142503 w 3287540"/>
                <a:gd name="connsiteY12" fmla="*/ 2089177 h 4706056"/>
                <a:gd name="connsiteX13" fmla="*/ 2219530 w 3287540"/>
                <a:gd name="connsiteY13" fmla="*/ 1279374 h 4706056"/>
                <a:gd name="connsiteX14" fmla="*/ 1922350 w 3287540"/>
                <a:gd name="connsiteY14" fmla="*/ 598987 h 4706056"/>
                <a:gd name="connsiteX15" fmla="*/ 1411810 w 3287540"/>
                <a:gd name="connsiteY15" fmla="*/ 99402 h 4706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287540" h="4706056">
                  <a:moveTo>
                    <a:pt x="1611835" y="197416"/>
                  </a:moveTo>
                  <a:cubicBezTo>
                    <a:pt x="1517538" y="44210"/>
                    <a:pt x="1315608" y="-5273"/>
                    <a:pt x="1134633" y="436"/>
                  </a:cubicBezTo>
                  <a:cubicBezTo>
                    <a:pt x="936513" y="7098"/>
                    <a:pt x="725058" y="75612"/>
                    <a:pt x="617425" y="241189"/>
                  </a:cubicBezTo>
                  <a:cubicBezTo>
                    <a:pt x="539320" y="361089"/>
                    <a:pt x="528843" y="512392"/>
                    <a:pt x="535510" y="655131"/>
                  </a:cubicBezTo>
                  <a:cubicBezTo>
                    <a:pt x="553608" y="1068121"/>
                    <a:pt x="696483" y="1464934"/>
                    <a:pt x="760300" y="1874118"/>
                  </a:cubicBezTo>
                  <a:cubicBezTo>
                    <a:pt x="824118" y="2283302"/>
                    <a:pt x="795543" y="2740065"/>
                    <a:pt x="522175" y="3051235"/>
                  </a:cubicBezTo>
                  <a:cubicBezTo>
                    <a:pt x="428830" y="3156861"/>
                    <a:pt x="312625" y="3240601"/>
                    <a:pt x="219280" y="3346228"/>
                  </a:cubicBezTo>
                  <a:cubicBezTo>
                    <a:pt x="31638" y="3559384"/>
                    <a:pt x="-47420" y="3866748"/>
                    <a:pt x="28780" y="4139854"/>
                  </a:cubicBezTo>
                  <a:cubicBezTo>
                    <a:pt x="104980" y="4412961"/>
                    <a:pt x="339295" y="4639439"/>
                    <a:pt x="618378" y="4692729"/>
                  </a:cubicBezTo>
                  <a:cubicBezTo>
                    <a:pt x="961278" y="4758388"/>
                    <a:pt x="1303225" y="4571876"/>
                    <a:pt x="1566115" y="4343495"/>
                  </a:cubicBezTo>
                  <a:cubicBezTo>
                    <a:pt x="1829005" y="4114161"/>
                    <a:pt x="2051890" y="3835345"/>
                    <a:pt x="2347165" y="3650737"/>
                  </a:cubicBezTo>
                  <a:cubicBezTo>
                    <a:pt x="2550048" y="3524175"/>
                    <a:pt x="2783410" y="3445193"/>
                    <a:pt x="2966290" y="3291036"/>
                  </a:cubicBezTo>
                  <a:cubicBezTo>
                    <a:pt x="3306333" y="3004607"/>
                    <a:pt x="3394915" y="2454588"/>
                    <a:pt x="3142503" y="2089177"/>
                  </a:cubicBezTo>
                  <a:cubicBezTo>
                    <a:pt x="2908188" y="1750411"/>
                    <a:pt x="2460513" y="1612430"/>
                    <a:pt x="2219530" y="1279374"/>
                  </a:cubicBezTo>
                  <a:cubicBezTo>
                    <a:pt x="2073798" y="1078588"/>
                    <a:pt x="2018553" y="827368"/>
                    <a:pt x="1922350" y="598987"/>
                  </a:cubicBezTo>
                  <a:cubicBezTo>
                    <a:pt x="1825195" y="370605"/>
                    <a:pt x="1656603" y="142223"/>
                    <a:pt x="1411810" y="99402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áfico 2">
              <a:extLst>
                <a:ext uri="{FF2B5EF4-FFF2-40B4-BE49-F238E27FC236}">
                  <a16:creationId xmlns:a16="http://schemas.microsoft.com/office/drawing/2014/main" id="{28C7A365-972A-3C79-3358-25A958EAAF98}"/>
                </a:ext>
              </a:extLst>
            </p:cNvPr>
            <p:cNvGrpSpPr/>
            <p:nvPr/>
          </p:nvGrpSpPr>
          <p:grpSpPr>
            <a:xfrm>
              <a:off x="-1219650" y="317534"/>
              <a:ext cx="2269853" cy="5747687"/>
              <a:chOff x="-1219650" y="317534"/>
              <a:chExt cx="2269853" cy="5747687"/>
            </a:xfrm>
          </p:grpSpPr>
          <p:grpSp>
            <p:nvGrpSpPr>
              <p:cNvPr id="12" name="Gráfico 2">
                <a:extLst>
                  <a:ext uri="{FF2B5EF4-FFF2-40B4-BE49-F238E27FC236}">
                    <a16:creationId xmlns:a16="http://schemas.microsoft.com/office/drawing/2014/main" id="{47338C94-A083-7A26-8892-D877ED4BB7E3}"/>
                  </a:ext>
                </a:extLst>
              </p:cNvPr>
              <p:cNvGrpSpPr/>
              <p:nvPr/>
            </p:nvGrpSpPr>
            <p:grpSpPr>
              <a:xfrm>
                <a:off x="-790910" y="665898"/>
                <a:ext cx="1841113" cy="1060071"/>
                <a:chOff x="-790910" y="665898"/>
                <a:chExt cx="1841113" cy="1060071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832AB284-93C8-8557-531A-596606FA336A}"/>
                    </a:ext>
                  </a:extLst>
                </p:cNvPr>
                <p:cNvSpPr/>
                <p:nvPr/>
              </p:nvSpPr>
              <p:spPr>
                <a:xfrm>
                  <a:off x="294869" y="932343"/>
                  <a:ext cx="536479" cy="684193"/>
                </a:xfrm>
                <a:custGeom>
                  <a:avLst/>
                  <a:gdLst>
                    <a:gd name="connsiteX0" fmla="*/ 0 w 536479"/>
                    <a:gd name="connsiteY0" fmla="*/ 468182 h 684193"/>
                    <a:gd name="connsiteX1" fmla="*/ 512445 w 536479"/>
                    <a:gd name="connsiteY1" fmla="*/ 0 h 684193"/>
                    <a:gd name="connsiteX2" fmla="*/ 533400 w 536479"/>
                    <a:gd name="connsiteY2" fmla="*/ 78982 h 684193"/>
                    <a:gd name="connsiteX3" fmla="*/ 292418 w 536479"/>
                    <a:gd name="connsiteY3" fmla="*/ 471989 h 684193"/>
                    <a:gd name="connsiteX4" fmla="*/ 51435 w 536479"/>
                    <a:gd name="connsiteY4" fmla="*/ 684193 h 684193"/>
                    <a:gd name="connsiteX5" fmla="*/ 0 w 536479"/>
                    <a:gd name="connsiteY5" fmla="*/ 468182 h 68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6479" h="684193">
                      <a:moveTo>
                        <a:pt x="0" y="468182"/>
                      </a:moveTo>
                      <a:lnTo>
                        <a:pt x="512445" y="0"/>
                      </a:lnTo>
                      <a:cubicBezTo>
                        <a:pt x="512445" y="0"/>
                        <a:pt x="546735" y="40918"/>
                        <a:pt x="533400" y="78982"/>
                      </a:cubicBezTo>
                      <a:cubicBezTo>
                        <a:pt x="498158" y="180802"/>
                        <a:pt x="372428" y="385394"/>
                        <a:pt x="292418" y="471989"/>
                      </a:cubicBezTo>
                      <a:cubicBezTo>
                        <a:pt x="182880" y="589986"/>
                        <a:pt x="51435" y="684193"/>
                        <a:pt x="51435" y="684193"/>
                      </a:cubicBezTo>
                      <a:lnTo>
                        <a:pt x="0" y="468182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4" name="Gráfico 2">
                  <a:extLst>
                    <a:ext uri="{FF2B5EF4-FFF2-40B4-BE49-F238E27FC236}">
                      <a16:creationId xmlns:a16="http://schemas.microsoft.com/office/drawing/2014/main" id="{BC9DBD83-8926-5680-D85A-F31442471EC6}"/>
                    </a:ext>
                  </a:extLst>
                </p:cNvPr>
                <p:cNvGrpSpPr/>
                <p:nvPr/>
              </p:nvGrpSpPr>
              <p:grpSpPr>
                <a:xfrm>
                  <a:off x="742025" y="665898"/>
                  <a:ext cx="308177" cy="396813"/>
                  <a:chOff x="742025" y="665898"/>
                  <a:chExt cx="308177" cy="396813"/>
                </a:xfrm>
                <a:solidFill>
                  <a:srgbClr val="F8B78C"/>
                </a:solidFill>
              </p:grpSpPr>
              <p:grpSp>
                <p:nvGrpSpPr>
                  <p:cNvPr id="15" name="Gráfico 2">
                    <a:extLst>
                      <a:ext uri="{FF2B5EF4-FFF2-40B4-BE49-F238E27FC236}">
                        <a16:creationId xmlns:a16="http://schemas.microsoft.com/office/drawing/2014/main" id="{168911FF-BA82-1D34-2BF4-1849CDBDCA6C}"/>
                      </a:ext>
                    </a:extLst>
                  </p:cNvPr>
                  <p:cNvGrpSpPr/>
                  <p:nvPr/>
                </p:nvGrpSpPr>
                <p:grpSpPr>
                  <a:xfrm>
                    <a:off x="771555" y="665898"/>
                    <a:ext cx="278646" cy="392055"/>
                    <a:chOff x="771555" y="665898"/>
                    <a:chExt cx="278646" cy="392055"/>
                  </a:xfrm>
                  <a:solidFill>
                    <a:srgbClr val="F8B78C"/>
                  </a:solidFill>
                </p:grpSpPr>
                <p:sp>
                  <p:nvSpPr>
                    <p:cNvPr id="16" name="Freeform: Shape 15">
                      <a:extLst>
                        <a:ext uri="{FF2B5EF4-FFF2-40B4-BE49-F238E27FC236}">
                          <a16:creationId xmlns:a16="http://schemas.microsoft.com/office/drawing/2014/main" id="{D6ECDFD5-DE68-8C2B-3969-A4C48DF5C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555" y="786750"/>
                      <a:ext cx="174118" cy="271203"/>
                    </a:xfrm>
                    <a:custGeom>
                      <a:avLst/>
                      <a:gdLst>
                        <a:gd name="connsiteX0" fmla="*/ 36712 w 174118"/>
                        <a:gd name="connsiteY0" fmla="*/ 271203 h 271203"/>
                        <a:gd name="connsiteX1" fmla="*/ 101482 w 174118"/>
                        <a:gd name="connsiteY1" fmla="*/ 216011 h 271203"/>
                        <a:gd name="connsiteX2" fmla="*/ 160537 w 174118"/>
                        <a:gd name="connsiteY2" fmla="*/ 150351 h 271203"/>
                        <a:gd name="connsiteX3" fmla="*/ 137677 w 174118"/>
                        <a:gd name="connsiteY3" fmla="*/ 36160 h 271203"/>
                        <a:gd name="connsiteX4" fmla="*/ 76717 w 174118"/>
                        <a:gd name="connsiteY4" fmla="*/ 0 h 271203"/>
                        <a:gd name="connsiteX5" fmla="*/ 28139 w 174118"/>
                        <a:gd name="connsiteY5" fmla="*/ 74224 h 271203"/>
                        <a:gd name="connsiteX6" fmla="*/ 4327 w 174118"/>
                        <a:gd name="connsiteY6" fmla="*/ 241704 h 271203"/>
                        <a:gd name="connsiteX7" fmla="*/ 36712 w 174118"/>
                        <a:gd name="connsiteY7" fmla="*/ 271203 h 2712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74118" h="271203">
                          <a:moveTo>
                            <a:pt x="36712" y="271203"/>
                          </a:moveTo>
                          <a:lnTo>
                            <a:pt x="101482" y="216011"/>
                          </a:lnTo>
                          <a:cubicBezTo>
                            <a:pt x="101482" y="216011"/>
                            <a:pt x="133867" y="191270"/>
                            <a:pt x="160537" y="150351"/>
                          </a:cubicBezTo>
                          <a:cubicBezTo>
                            <a:pt x="187207" y="109433"/>
                            <a:pt x="171967" y="69466"/>
                            <a:pt x="137677" y="36160"/>
                          </a:cubicBezTo>
                          <a:cubicBezTo>
                            <a:pt x="103387" y="2855"/>
                            <a:pt x="76717" y="0"/>
                            <a:pt x="76717" y="0"/>
                          </a:cubicBezTo>
                          <a:cubicBezTo>
                            <a:pt x="76717" y="0"/>
                            <a:pt x="20519" y="24741"/>
                            <a:pt x="28139" y="74224"/>
                          </a:cubicBezTo>
                          <a:cubicBezTo>
                            <a:pt x="35759" y="123707"/>
                            <a:pt x="-14723" y="234091"/>
                            <a:pt x="4327" y="241704"/>
                          </a:cubicBezTo>
                          <a:cubicBezTo>
                            <a:pt x="22424" y="250268"/>
                            <a:pt x="36712" y="271203"/>
                            <a:pt x="36712" y="271203"/>
                          </a:cubicBez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Freeform: Shape 16">
                      <a:extLst>
                        <a:ext uri="{FF2B5EF4-FFF2-40B4-BE49-F238E27FC236}">
                          <a16:creationId xmlns:a16="http://schemas.microsoft.com/office/drawing/2014/main" id="{68F97B64-9BF0-95C4-82F4-CE49F03583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3507" y="665898"/>
                      <a:ext cx="135255" cy="173189"/>
                    </a:xfrm>
                    <a:custGeom>
                      <a:avLst/>
                      <a:gdLst>
                        <a:gd name="connsiteX0" fmla="*/ 0 w 135255"/>
                        <a:gd name="connsiteY0" fmla="*/ 131319 h 173189"/>
                        <a:gd name="connsiteX1" fmla="*/ 64770 w 135255"/>
                        <a:gd name="connsiteY1" fmla="*/ 61853 h 173189"/>
                        <a:gd name="connsiteX2" fmla="*/ 127635 w 135255"/>
                        <a:gd name="connsiteY2" fmla="*/ 0 h 173189"/>
                        <a:gd name="connsiteX3" fmla="*/ 135255 w 135255"/>
                        <a:gd name="connsiteY3" fmla="*/ 18080 h 173189"/>
                        <a:gd name="connsiteX4" fmla="*/ 97155 w 135255"/>
                        <a:gd name="connsiteY4" fmla="*/ 67563 h 173189"/>
                        <a:gd name="connsiteX5" fmla="*/ 76200 w 135255"/>
                        <a:gd name="connsiteY5" fmla="*/ 173189 h 173189"/>
                        <a:gd name="connsiteX6" fmla="*/ 51435 w 135255"/>
                        <a:gd name="connsiteY6" fmla="*/ 158916 h 1731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35255" h="173189">
                          <a:moveTo>
                            <a:pt x="0" y="131319"/>
                          </a:moveTo>
                          <a:lnTo>
                            <a:pt x="64770" y="61853"/>
                          </a:lnTo>
                          <a:lnTo>
                            <a:pt x="127635" y="0"/>
                          </a:lnTo>
                          <a:lnTo>
                            <a:pt x="135255" y="18080"/>
                          </a:lnTo>
                          <a:lnTo>
                            <a:pt x="97155" y="67563"/>
                          </a:lnTo>
                          <a:lnTo>
                            <a:pt x="76200" y="173189"/>
                          </a:lnTo>
                          <a:lnTo>
                            <a:pt x="51435" y="158916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" name="Freeform: Shape 17">
                      <a:extLst>
                        <a:ext uri="{FF2B5EF4-FFF2-40B4-BE49-F238E27FC236}">
                          <a16:creationId xmlns:a16="http://schemas.microsoft.com/office/drawing/2014/main" id="{87B61004-5C20-6F0F-1CC3-BFF739467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4942" y="722994"/>
                      <a:ext cx="149542" cy="134174"/>
                    </a:xfrm>
                    <a:custGeom>
                      <a:avLst/>
                      <a:gdLst>
                        <a:gd name="connsiteX0" fmla="*/ 67628 w 149542"/>
                        <a:gd name="connsiteY0" fmla="*/ 37112 h 134174"/>
                        <a:gd name="connsiteX1" fmla="*/ 137160 w 149542"/>
                        <a:gd name="connsiteY1" fmla="*/ 0 h 134174"/>
                        <a:gd name="connsiteX2" fmla="*/ 149543 w 149542"/>
                        <a:gd name="connsiteY2" fmla="*/ 15225 h 134174"/>
                        <a:gd name="connsiteX3" fmla="*/ 87630 w 149542"/>
                        <a:gd name="connsiteY3" fmla="*/ 63757 h 134174"/>
                        <a:gd name="connsiteX4" fmla="*/ 42863 w 149542"/>
                        <a:gd name="connsiteY4" fmla="*/ 134174 h 134174"/>
                        <a:gd name="connsiteX5" fmla="*/ 0 w 149542"/>
                        <a:gd name="connsiteY5" fmla="*/ 101820 h 1341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49542" h="134174">
                          <a:moveTo>
                            <a:pt x="67628" y="37112"/>
                          </a:moveTo>
                          <a:lnTo>
                            <a:pt x="137160" y="0"/>
                          </a:lnTo>
                          <a:lnTo>
                            <a:pt x="149543" y="15225"/>
                          </a:lnTo>
                          <a:lnTo>
                            <a:pt x="87630" y="63757"/>
                          </a:lnTo>
                          <a:lnTo>
                            <a:pt x="42863" y="134174"/>
                          </a:lnTo>
                          <a:lnTo>
                            <a:pt x="0" y="101820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" name="Freeform: Shape 18">
                      <a:extLst>
                        <a:ext uri="{FF2B5EF4-FFF2-40B4-BE49-F238E27FC236}">
                          <a16:creationId xmlns:a16="http://schemas.microsoft.com/office/drawing/2014/main" id="{99256A66-09E6-F682-BF8E-0D1A5C19BC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042" y="769622"/>
                      <a:ext cx="124777" cy="111336"/>
                    </a:xfrm>
                    <a:custGeom>
                      <a:avLst/>
                      <a:gdLst>
                        <a:gd name="connsiteX0" fmla="*/ 124778 w 124777"/>
                        <a:gd name="connsiteY0" fmla="*/ 0 h 111336"/>
                        <a:gd name="connsiteX1" fmla="*/ 67628 w 124777"/>
                        <a:gd name="connsiteY1" fmla="*/ 25693 h 111336"/>
                        <a:gd name="connsiteX2" fmla="*/ 27623 w 124777"/>
                        <a:gd name="connsiteY2" fmla="*/ 37112 h 111336"/>
                        <a:gd name="connsiteX3" fmla="*/ 0 w 124777"/>
                        <a:gd name="connsiteY3" fmla="*/ 74224 h 111336"/>
                        <a:gd name="connsiteX4" fmla="*/ 25718 w 124777"/>
                        <a:gd name="connsiteY4" fmla="*/ 111336 h 111336"/>
                        <a:gd name="connsiteX5" fmla="*/ 54293 w 124777"/>
                        <a:gd name="connsiteY5" fmla="*/ 70418 h 111336"/>
                        <a:gd name="connsiteX6" fmla="*/ 123825 w 124777"/>
                        <a:gd name="connsiteY6" fmla="*/ 23790 h 1113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4777" h="111336">
                          <a:moveTo>
                            <a:pt x="124778" y="0"/>
                          </a:moveTo>
                          <a:lnTo>
                            <a:pt x="67628" y="25693"/>
                          </a:lnTo>
                          <a:lnTo>
                            <a:pt x="27623" y="37112"/>
                          </a:lnTo>
                          <a:lnTo>
                            <a:pt x="0" y="74224"/>
                          </a:lnTo>
                          <a:lnTo>
                            <a:pt x="25718" y="111336"/>
                          </a:lnTo>
                          <a:lnTo>
                            <a:pt x="54293" y="70418"/>
                          </a:lnTo>
                          <a:lnTo>
                            <a:pt x="123825" y="23790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" name="Freeform: Shape 19">
                      <a:extLst>
                        <a:ext uri="{FF2B5EF4-FFF2-40B4-BE49-F238E27FC236}">
                          <a16:creationId xmlns:a16="http://schemas.microsoft.com/office/drawing/2014/main" id="{7160B3E8-B4C3-5314-5A21-BF8CBB97C9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3519" y="831475"/>
                      <a:ext cx="126682" cy="80885"/>
                    </a:xfrm>
                    <a:custGeom>
                      <a:avLst/>
                      <a:gdLst>
                        <a:gd name="connsiteX0" fmla="*/ 126683 w 126682"/>
                        <a:gd name="connsiteY0" fmla="*/ 0 h 80885"/>
                        <a:gd name="connsiteX1" fmla="*/ 18097 w 126682"/>
                        <a:gd name="connsiteY1" fmla="*/ 27596 h 80885"/>
                        <a:gd name="connsiteX2" fmla="*/ 0 w 126682"/>
                        <a:gd name="connsiteY2" fmla="*/ 55192 h 80885"/>
                        <a:gd name="connsiteX3" fmla="*/ 16193 w 126682"/>
                        <a:gd name="connsiteY3" fmla="*/ 80885 h 80885"/>
                        <a:gd name="connsiteX4" fmla="*/ 60008 w 126682"/>
                        <a:gd name="connsiteY4" fmla="*/ 50434 h 80885"/>
                        <a:gd name="connsiteX5" fmla="*/ 119063 w 126682"/>
                        <a:gd name="connsiteY5" fmla="*/ 18080 h 808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6682" h="80885">
                          <a:moveTo>
                            <a:pt x="126683" y="0"/>
                          </a:moveTo>
                          <a:lnTo>
                            <a:pt x="18097" y="27596"/>
                          </a:lnTo>
                          <a:lnTo>
                            <a:pt x="0" y="55192"/>
                          </a:lnTo>
                          <a:lnTo>
                            <a:pt x="16193" y="80885"/>
                          </a:lnTo>
                          <a:lnTo>
                            <a:pt x="60008" y="50434"/>
                          </a:lnTo>
                          <a:lnTo>
                            <a:pt x="119063" y="18080"/>
                          </a:lnTo>
                          <a:close/>
                        </a:path>
                      </a:pathLst>
                    </a:custGeom>
                    <a:solidFill>
                      <a:srgbClr val="F8B78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21AD0538-D6C0-B8C5-CC48-115D610509F9}"/>
                      </a:ext>
                    </a:extLst>
                  </p:cNvPr>
                  <p:cNvSpPr/>
                  <p:nvPr/>
                </p:nvSpPr>
                <p:spPr>
                  <a:xfrm>
                    <a:off x="742025" y="729408"/>
                    <a:ext cx="118790" cy="333303"/>
                  </a:xfrm>
                  <a:custGeom>
                    <a:avLst/>
                    <a:gdLst>
                      <a:gd name="connsiteX0" fmla="*/ 520 w 118790"/>
                      <a:gd name="connsiteY0" fmla="*/ 327594 h 333303"/>
                      <a:gd name="connsiteX1" fmla="*/ 28142 w 118790"/>
                      <a:gd name="connsiteY1" fmla="*/ 238144 h 333303"/>
                      <a:gd name="connsiteX2" fmla="*/ 31953 w 118790"/>
                      <a:gd name="connsiteY2" fmla="*/ 83035 h 333303"/>
                      <a:gd name="connsiteX3" fmla="*/ 63385 w 118790"/>
                      <a:gd name="connsiteY3" fmla="*/ 4053 h 333303"/>
                      <a:gd name="connsiteX4" fmla="*/ 87197 w 118790"/>
                      <a:gd name="connsiteY4" fmla="*/ 36407 h 333303"/>
                      <a:gd name="connsiteX5" fmla="*/ 85292 w 118790"/>
                      <a:gd name="connsiteY5" fmla="*/ 103018 h 333303"/>
                      <a:gd name="connsiteX6" fmla="*/ 118630 w 118790"/>
                      <a:gd name="connsiteY6" fmla="*/ 199129 h 333303"/>
                      <a:gd name="connsiteX7" fmla="*/ 25285 w 118790"/>
                      <a:gd name="connsiteY7" fmla="*/ 333303 h 333303"/>
                      <a:gd name="connsiteX8" fmla="*/ 520 w 118790"/>
                      <a:gd name="connsiteY8" fmla="*/ 327594 h 333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8790" h="333303">
                        <a:moveTo>
                          <a:pt x="520" y="327594"/>
                        </a:moveTo>
                        <a:cubicBezTo>
                          <a:pt x="35762" y="291433"/>
                          <a:pt x="28142" y="238144"/>
                          <a:pt x="28142" y="238144"/>
                        </a:cubicBezTo>
                        <a:cubicBezTo>
                          <a:pt x="28142" y="238144"/>
                          <a:pt x="11950" y="104922"/>
                          <a:pt x="31953" y="83035"/>
                        </a:cubicBezTo>
                        <a:cubicBezTo>
                          <a:pt x="51955" y="61148"/>
                          <a:pt x="63385" y="4053"/>
                          <a:pt x="63385" y="4053"/>
                        </a:cubicBezTo>
                        <a:cubicBezTo>
                          <a:pt x="63385" y="4053"/>
                          <a:pt x="79578" y="-16882"/>
                          <a:pt x="87197" y="36407"/>
                        </a:cubicBezTo>
                        <a:cubicBezTo>
                          <a:pt x="91960" y="71616"/>
                          <a:pt x="85292" y="103018"/>
                          <a:pt x="85292" y="103018"/>
                        </a:cubicBezTo>
                        <a:cubicBezTo>
                          <a:pt x="85292" y="103018"/>
                          <a:pt x="121487" y="175339"/>
                          <a:pt x="118630" y="199129"/>
                        </a:cubicBezTo>
                        <a:cubicBezTo>
                          <a:pt x="112915" y="247660"/>
                          <a:pt x="25285" y="333303"/>
                          <a:pt x="25285" y="333303"/>
                        </a:cubicBezTo>
                        <a:cubicBezTo>
                          <a:pt x="25285" y="333303"/>
                          <a:pt x="-4243" y="332352"/>
                          <a:pt x="520" y="327594"/>
                        </a:cubicBezTo>
                        <a:close/>
                      </a:path>
                    </a:pathLst>
                  </a:custGeom>
                  <a:solidFill>
                    <a:srgbClr val="F8B78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A33481F0-4A04-585F-527F-9B8CA04102C6}"/>
                    </a:ext>
                  </a:extLst>
                </p:cNvPr>
                <p:cNvSpPr/>
                <p:nvPr/>
              </p:nvSpPr>
              <p:spPr>
                <a:xfrm>
                  <a:off x="-790910" y="1193479"/>
                  <a:ext cx="1169600" cy="532490"/>
                </a:xfrm>
                <a:custGeom>
                  <a:avLst/>
                  <a:gdLst>
                    <a:gd name="connsiteX0" fmla="*/ 471418 w 1169600"/>
                    <a:gd name="connsiteY0" fmla="*/ 73824 h 532490"/>
                    <a:gd name="connsiteX1" fmla="*/ 1041966 w 1169600"/>
                    <a:gd name="connsiteY1" fmla="*/ 179451 h 532490"/>
                    <a:gd name="connsiteX2" fmla="*/ 1063873 w 1169600"/>
                    <a:gd name="connsiteY2" fmla="*/ 216563 h 532490"/>
                    <a:gd name="connsiteX3" fmla="*/ 1097211 w 1169600"/>
                    <a:gd name="connsiteY3" fmla="*/ 189918 h 532490"/>
                    <a:gd name="connsiteX4" fmla="*/ 1169601 w 1169600"/>
                    <a:gd name="connsiteY4" fmla="*/ 408784 h 532490"/>
                    <a:gd name="connsiteX5" fmla="*/ 1005771 w 1169600"/>
                    <a:gd name="connsiteY5" fmla="*/ 532490 h 532490"/>
                    <a:gd name="connsiteX6" fmla="*/ 229483 w 1169600"/>
                    <a:gd name="connsiteY6" fmla="*/ 374527 h 532490"/>
                    <a:gd name="connsiteX7" fmla="*/ 2788 w 1169600"/>
                    <a:gd name="connsiteY7" fmla="*/ 73824 h 532490"/>
                    <a:gd name="connsiteX8" fmla="*/ 471418 w 1169600"/>
                    <a:gd name="connsiteY8" fmla="*/ 73824 h 532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69600" h="532490">
                      <a:moveTo>
                        <a:pt x="471418" y="73824"/>
                      </a:moveTo>
                      <a:lnTo>
                        <a:pt x="1041966" y="179451"/>
                      </a:lnTo>
                      <a:lnTo>
                        <a:pt x="1063873" y="216563"/>
                      </a:lnTo>
                      <a:lnTo>
                        <a:pt x="1097211" y="189918"/>
                      </a:lnTo>
                      <a:lnTo>
                        <a:pt x="1169601" y="408784"/>
                      </a:lnTo>
                      <a:lnTo>
                        <a:pt x="1005771" y="532490"/>
                      </a:lnTo>
                      <a:lnTo>
                        <a:pt x="229483" y="374527"/>
                      </a:lnTo>
                      <a:cubicBezTo>
                        <a:pt x="229483" y="374527"/>
                        <a:pt x="59938" y="295545"/>
                        <a:pt x="2788" y="73824"/>
                      </a:cubicBezTo>
                      <a:cubicBezTo>
                        <a:pt x="-40074" y="-88898"/>
                        <a:pt x="424746" y="67163"/>
                        <a:pt x="471418" y="73824"/>
                      </a:cubicBezTo>
                      <a:close/>
                    </a:path>
                  </a:pathLst>
                </a:custGeom>
                <a:solidFill>
                  <a:srgbClr val="56A8D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áfico 2">
                <a:extLst>
                  <a:ext uri="{FF2B5EF4-FFF2-40B4-BE49-F238E27FC236}">
                    <a16:creationId xmlns:a16="http://schemas.microsoft.com/office/drawing/2014/main" id="{1EEB5F19-CE4B-0178-F912-08374BF53219}"/>
                  </a:ext>
                </a:extLst>
              </p:cNvPr>
              <p:cNvGrpSpPr/>
              <p:nvPr/>
            </p:nvGrpSpPr>
            <p:grpSpPr>
              <a:xfrm>
                <a:off x="-1219650" y="317534"/>
                <a:ext cx="1596435" cy="5747687"/>
                <a:chOff x="-1219650" y="317534"/>
                <a:chExt cx="1596435" cy="5747687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04488B16-C204-BE79-DD19-F2D4DEC03FCA}"/>
                    </a:ext>
                  </a:extLst>
                </p:cNvPr>
                <p:cNvSpPr/>
                <p:nvPr/>
              </p:nvSpPr>
              <p:spPr>
                <a:xfrm>
                  <a:off x="-209955" y="5799210"/>
                  <a:ext cx="586740" cy="238415"/>
                </a:xfrm>
                <a:custGeom>
                  <a:avLst/>
                  <a:gdLst>
                    <a:gd name="connsiteX0" fmla="*/ 0 w 586740"/>
                    <a:gd name="connsiteY0" fmla="*/ 92822 h 238415"/>
                    <a:gd name="connsiteX1" fmla="*/ 22860 w 586740"/>
                    <a:gd name="connsiteY1" fmla="*/ 228899 h 238415"/>
                    <a:gd name="connsiteX2" fmla="*/ 160973 w 586740"/>
                    <a:gd name="connsiteY2" fmla="*/ 231754 h 238415"/>
                    <a:gd name="connsiteX3" fmla="*/ 290513 w 586740"/>
                    <a:gd name="connsiteY3" fmla="*/ 234609 h 238415"/>
                    <a:gd name="connsiteX4" fmla="*/ 558165 w 586740"/>
                    <a:gd name="connsiteY4" fmla="*/ 238415 h 238415"/>
                    <a:gd name="connsiteX5" fmla="*/ 586740 w 586740"/>
                    <a:gd name="connsiteY5" fmla="*/ 210819 h 238415"/>
                    <a:gd name="connsiteX6" fmla="*/ 586740 w 586740"/>
                    <a:gd name="connsiteY6" fmla="*/ 210819 h 238415"/>
                    <a:gd name="connsiteX7" fmla="*/ 565785 w 586740"/>
                    <a:gd name="connsiteY7" fmla="*/ 183223 h 238415"/>
                    <a:gd name="connsiteX8" fmla="*/ 217170 w 586740"/>
                    <a:gd name="connsiteY8" fmla="*/ 25259 h 238415"/>
                    <a:gd name="connsiteX9" fmla="*/ 0 w 586740"/>
                    <a:gd name="connsiteY9" fmla="*/ 92822 h 238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86740" h="238415">
                      <a:moveTo>
                        <a:pt x="0" y="92822"/>
                      </a:moveTo>
                      <a:lnTo>
                        <a:pt x="22860" y="228899"/>
                      </a:lnTo>
                      <a:lnTo>
                        <a:pt x="160973" y="231754"/>
                      </a:lnTo>
                      <a:cubicBezTo>
                        <a:pt x="160973" y="231754"/>
                        <a:pt x="264795" y="233657"/>
                        <a:pt x="290513" y="234609"/>
                      </a:cubicBezTo>
                      <a:cubicBezTo>
                        <a:pt x="311468" y="234609"/>
                        <a:pt x="489585" y="237464"/>
                        <a:pt x="558165" y="238415"/>
                      </a:cubicBezTo>
                      <a:cubicBezTo>
                        <a:pt x="573405" y="238415"/>
                        <a:pt x="585788" y="226045"/>
                        <a:pt x="586740" y="210819"/>
                      </a:cubicBezTo>
                      <a:lnTo>
                        <a:pt x="586740" y="210819"/>
                      </a:lnTo>
                      <a:cubicBezTo>
                        <a:pt x="586740" y="197497"/>
                        <a:pt x="578168" y="186078"/>
                        <a:pt x="565785" y="183223"/>
                      </a:cubicBezTo>
                      <a:cubicBezTo>
                        <a:pt x="492443" y="164191"/>
                        <a:pt x="252413" y="96628"/>
                        <a:pt x="217170" y="25259"/>
                      </a:cubicBezTo>
                      <a:cubicBezTo>
                        <a:pt x="176213" y="-58481"/>
                        <a:pt x="0" y="92822"/>
                        <a:pt x="0" y="92822"/>
                      </a:cubicBezTo>
                      <a:close/>
                    </a:path>
                  </a:pathLst>
                </a:custGeom>
                <a:solidFill>
                  <a:srgbClr val="1E4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FB64B3FC-D229-DB8F-9C83-83795DEE9320}"/>
                    </a:ext>
                  </a:extLst>
                </p:cNvPr>
                <p:cNvSpPr/>
                <p:nvPr/>
              </p:nvSpPr>
              <p:spPr>
                <a:xfrm>
                  <a:off x="-981152" y="490325"/>
                  <a:ext cx="392451" cy="780123"/>
                </a:xfrm>
                <a:custGeom>
                  <a:avLst/>
                  <a:gdLst>
                    <a:gd name="connsiteX0" fmla="*/ 391150 w 392451"/>
                    <a:gd name="connsiteY0" fmla="*/ 606643 h 780123"/>
                    <a:gd name="connsiteX1" fmla="*/ 333048 w 392451"/>
                    <a:gd name="connsiteY1" fmla="*/ 757946 h 780123"/>
                    <a:gd name="connsiteX2" fmla="*/ 218748 w 392451"/>
                    <a:gd name="connsiteY2" fmla="*/ 779833 h 780123"/>
                    <a:gd name="connsiteX3" fmla="*/ 108258 w 392451"/>
                    <a:gd name="connsiteY3" fmla="*/ 660884 h 780123"/>
                    <a:gd name="connsiteX4" fmla="*/ 12055 w 392451"/>
                    <a:gd name="connsiteY4" fmla="*/ 315457 h 780123"/>
                    <a:gd name="connsiteX5" fmla="*/ 45393 w 392451"/>
                    <a:gd name="connsiteY5" fmla="*/ 47108 h 780123"/>
                    <a:gd name="connsiteX6" fmla="*/ 220653 w 392451"/>
                    <a:gd name="connsiteY6" fmla="*/ 13803 h 780123"/>
                    <a:gd name="connsiteX7" fmla="*/ 351145 w 392451"/>
                    <a:gd name="connsiteY7" fmla="*/ 250749 h 780123"/>
                    <a:gd name="connsiteX8" fmla="*/ 391150 w 392451"/>
                    <a:gd name="connsiteY8" fmla="*/ 606643 h 780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2451" h="780123">
                      <a:moveTo>
                        <a:pt x="391150" y="606643"/>
                      </a:moveTo>
                      <a:cubicBezTo>
                        <a:pt x="398770" y="678964"/>
                        <a:pt x="372100" y="747479"/>
                        <a:pt x="333048" y="757946"/>
                      </a:cubicBezTo>
                      <a:cubicBezTo>
                        <a:pt x="294948" y="765559"/>
                        <a:pt x="256848" y="772220"/>
                        <a:pt x="218748" y="779833"/>
                      </a:cubicBezTo>
                      <a:cubicBezTo>
                        <a:pt x="177790" y="784591"/>
                        <a:pt x="128260" y="730350"/>
                        <a:pt x="108258" y="660884"/>
                      </a:cubicBezTo>
                      <a:cubicBezTo>
                        <a:pt x="76825" y="545742"/>
                        <a:pt x="44440" y="430599"/>
                        <a:pt x="12055" y="315457"/>
                      </a:cubicBezTo>
                      <a:cubicBezTo>
                        <a:pt x="-7947" y="245991"/>
                        <a:pt x="-6995" y="100397"/>
                        <a:pt x="45393" y="47108"/>
                      </a:cubicBezTo>
                      <a:cubicBezTo>
                        <a:pt x="93970" y="-471"/>
                        <a:pt x="157788" y="-12842"/>
                        <a:pt x="220653" y="13803"/>
                      </a:cubicBezTo>
                      <a:cubicBezTo>
                        <a:pt x="289233" y="44254"/>
                        <a:pt x="344478" y="179379"/>
                        <a:pt x="351145" y="250749"/>
                      </a:cubicBezTo>
                      <a:cubicBezTo>
                        <a:pt x="364480" y="368746"/>
                        <a:pt x="377815" y="487695"/>
                        <a:pt x="391150" y="606643"/>
                      </a:cubicBezTo>
                      <a:close/>
                    </a:path>
                  </a:pathLst>
                </a:custGeom>
                <a:solidFill>
                  <a:srgbClr val="ED956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298E15E4-4F90-8C51-3B33-365298FC4BF7}"/>
                    </a:ext>
                  </a:extLst>
                </p:cNvPr>
                <p:cNvSpPr/>
                <p:nvPr/>
              </p:nvSpPr>
              <p:spPr>
                <a:xfrm>
                  <a:off x="-350080" y="2172266"/>
                  <a:ext cx="724960" cy="201617"/>
                </a:xfrm>
                <a:custGeom>
                  <a:avLst/>
                  <a:gdLst>
                    <a:gd name="connsiteX0" fmla="*/ 82023 w 724960"/>
                    <a:gd name="connsiteY0" fmla="*/ 0 h 201617"/>
                    <a:gd name="connsiteX1" fmla="*/ 724960 w 724960"/>
                    <a:gd name="connsiteY1" fmla="*/ 19032 h 201617"/>
                    <a:gd name="connsiteX2" fmla="*/ 75355 w 724960"/>
                    <a:gd name="connsiteY2" fmla="*/ 160819 h 201617"/>
                    <a:gd name="connsiteX3" fmla="*/ 82023 w 724960"/>
                    <a:gd name="connsiteY3" fmla="*/ 0 h 201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960" h="201617">
                      <a:moveTo>
                        <a:pt x="82023" y="0"/>
                      </a:moveTo>
                      <a:lnTo>
                        <a:pt x="724960" y="19032"/>
                      </a:lnTo>
                      <a:cubicBezTo>
                        <a:pt x="724960" y="19032"/>
                        <a:pt x="248710" y="305460"/>
                        <a:pt x="75355" y="160819"/>
                      </a:cubicBezTo>
                      <a:cubicBezTo>
                        <a:pt x="-98000" y="16177"/>
                        <a:pt x="82023" y="0"/>
                        <a:pt x="82023" y="0"/>
                      </a:cubicBez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0A60F443-94F0-02DC-0FDC-E995A072ED45}"/>
                    </a:ext>
                  </a:extLst>
                </p:cNvPr>
                <p:cNvSpPr/>
                <p:nvPr/>
              </p:nvSpPr>
              <p:spPr>
                <a:xfrm>
                  <a:off x="-935760" y="5879661"/>
                  <a:ext cx="559117" cy="185560"/>
                </a:xfrm>
                <a:custGeom>
                  <a:avLst/>
                  <a:gdLst>
                    <a:gd name="connsiteX0" fmla="*/ 559118 w 559117"/>
                    <a:gd name="connsiteY0" fmla="*/ 148448 h 185560"/>
                    <a:gd name="connsiteX1" fmla="*/ 559118 w 559117"/>
                    <a:gd name="connsiteY1" fmla="*/ 148448 h 185560"/>
                    <a:gd name="connsiteX2" fmla="*/ 521017 w 559117"/>
                    <a:gd name="connsiteY2" fmla="*/ 185560 h 185560"/>
                    <a:gd name="connsiteX3" fmla="*/ 4763 w 559117"/>
                    <a:gd name="connsiteY3" fmla="*/ 177947 h 185560"/>
                    <a:gd name="connsiteX4" fmla="*/ 0 w 559117"/>
                    <a:gd name="connsiteY4" fmla="*/ 2855 h 185560"/>
                    <a:gd name="connsiteX5" fmla="*/ 219075 w 559117"/>
                    <a:gd name="connsiteY5" fmla="*/ 0 h 185560"/>
                    <a:gd name="connsiteX6" fmla="*/ 533400 w 559117"/>
                    <a:gd name="connsiteY6" fmla="*/ 112288 h 185560"/>
                    <a:gd name="connsiteX7" fmla="*/ 559118 w 559117"/>
                    <a:gd name="connsiteY7" fmla="*/ 148448 h 185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59117" h="185560">
                      <a:moveTo>
                        <a:pt x="559118" y="148448"/>
                      </a:moveTo>
                      <a:lnTo>
                        <a:pt x="559118" y="148448"/>
                      </a:lnTo>
                      <a:cubicBezTo>
                        <a:pt x="559118" y="169383"/>
                        <a:pt x="541973" y="185560"/>
                        <a:pt x="521017" y="185560"/>
                      </a:cubicBezTo>
                      <a:lnTo>
                        <a:pt x="4763" y="177947"/>
                      </a:lnTo>
                      <a:lnTo>
                        <a:pt x="0" y="2855"/>
                      </a:lnTo>
                      <a:lnTo>
                        <a:pt x="219075" y="0"/>
                      </a:lnTo>
                      <a:cubicBezTo>
                        <a:pt x="219075" y="0"/>
                        <a:pt x="450533" y="83740"/>
                        <a:pt x="533400" y="112288"/>
                      </a:cubicBezTo>
                      <a:cubicBezTo>
                        <a:pt x="549593" y="117997"/>
                        <a:pt x="559118" y="132271"/>
                        <a:pt x="559118" y="148448"/>
                      </a:cubicBezTo>
                      <a:close/>
                    </a:path>
                  </a:pathLst>
                </a:custGeom>
                <a:solidFill>
                  <a:srgbClr val="284E9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CC91CE88-7A16-A435-5B47-365EE6B7608C}"/>
                    </a:ext>
                  </a:extLst>
                </p:cNvPr>
                <p:cNvSpPr/>
                <p:nvPr/>
              </p:nvSpPr>
              <p:spPr>
                <a:xfrm>
                  <a:off x="-910242" y="2497709"/>
                  <a:ext cx="805062" cy="2138401"/>
                </a:xfrm>
                <a:custGeom>
                  <a:avLst/>
                  <a:gdLst>
                    <a:gd name="connsiteX0" fmla="*/ 76400 w 805062"/>
                    <a:gd name="connsiteY0" fmla="*/ 423458 h 2138401"/>
                    <a:gd name="connsiteX1" fmla="*/ 426920 w 805062"/>
                    <a:gd name="connsiteY1" fmla="*/ 1977405 h 2138401"/>
                    <a:gd name="connsiteX2" fmla="*/ 805063 w 805062"/>
                    <a:gd name="connsiteY2" fmla="*/ 1859407 h 2138401"/>
                    <a:gd name="connsiteX3" fmla="*/ 526933 w 805062"/>
                    <a:gd name="connsiteY3" fmla="*/ 50434 h 2138401"/>
                    <a:gd name="connsiteX4" fmla="*/ 5915 w 805062"/>
                    <a:gd name="connsiteY4" fmla="*/ 0 h 2138401"/>
                    <a:gd name="connsiteX5" fmla="*/ 76400 w 805062"/>
                    <a:gd name="connsiteY5" fmla="*/ 423458 h 21384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05062" h="2138401">
                      <a:moveTo>
                        <a:pt x="76400" y="423458"/>
                      </a:moveTo>
                      <a:cubicBezTo>
                        <a:pt x="76400" y="423458"/>
                        <a:pt x="241183" y="1501609"/>
                        <a:pt x="426920" y="1977405"/>
                      </a:cubicBezTo>
                      <a:cubicBezTo>
                        <a:pt x="591703" y="2398959"/>
                        <a:pt x="805063" y="1859407"/>
                        <a:pt x="805063" y="1859407"/>
                      </a:cubicBezTo>
                      <a:lnTo>
                        <a:pt x="526933" y="50434"/>
                      </a:lnTo>
                      <a:lnTo>
                        <a:pt x="5915" y="0"/>
                      </a:lnTo>
                      <a:cubicBezTo>
                        <a:pt x="5915" y="0"/>
                        <a:pt x="-30280" y="12371"/>
                        <a:pt x="76400" y="423458"/>
                      </a:cubicBezTo>
                      <a:close/>
                    </a:path>
                  </a:pathLst>
                </a:custGeom>
                <a:solidFill>
                  <a:srgbClr val="89A6B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E0CB287F-E9C9-364C-F706-7B2682C7387B}"/>
                    </a:ext>
                  </a:extLst>
                </p:cNvPr>
                <p:cNvSpPr/>
                <p:nvPr/>
              </p:nvSpPr>
              <p:spPr>
                <a:xfrm>
                  <a:off x="-1070885" y="2520548"/>
                  <a:ext cx="627567" cy="2056222"/>
                </a:xfrm>
                <a:custGeom>
                  <a:avLst/>
                  <a:gdLst>
                    <a:gd name="connsiteX0" fmla="*/ 578038 w 627567"/>
                    <a:gd name="connsiteY0" fmla="*/ 71369 h 2056222"/>
                    <a:gd name="connsiteX1" fmla="*/ 627568 w 627567"/>
                    <a:gd name="connsiteY1" fmla="*/ 765079 h 2056222"/>
                    <a:gd name="connsiteX2" fmla="*/ 536128 w 627567"/>
                    <a:gd name="connsiteY2" fmla="*/ 816465 h 2056222"/>
                    <a:gd name="connsiteX3" fmla="*/ 443736 w 627567"/>
                    <a:gd name="connsiteY3" fmla="*/ 1895568 h 2056222"/>
                    <a:gd name="connsiteX4" fmla="*/ 57973 w 627567"/>
                    <a:gd name="connsiteY4" fmla="*/ 1906987 h 2056222"/>
                    <a:gd name="connsiteX5" fmla="*/ 6538 w 627567"/>
                    <a:gd name="connsiteY5" fmla="*/ 535746 h 2056222"/>
                    <a:gd name="connsiteX6" fmla="*/ 29398 w 627567"/>
                    <a:gd name="connsiteY6" fmla="*/ 0 h 2056222"/>
                    <a:gd name="connsiteX7" fmla="*/ 578038 w 627567"/>
                    <a:gd name="connsiteY7" fmla="*/ 71369 h 2056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7567" h="2056222">
                      <a:moveTo>
                        <a:pt x="578038" y="71369"/>
                      </a:moveTo>
                      <a:lnTo>
                        <a:pt x="627568" y="765079"/>
                      </a:lnTo>
                      <a:lnTo>
                        <a:pt x="536128" y="816465"/>
                      </a:lnTo>
                      <a:cubicBezTo>
                        <a:pt x="536128" y="816465"/>
                        <a:pt x="461833" y="1844182"/>
                        <a:pt x="443736" y="1895568"/>
                      </a:cubicBezTo>
                      <a:cubicBezTo>
                        <a:pt x="339913" y="2191513"/>
                        <a:pt x="90358" y="2006904"/>
                        <a:pt x="57973" y="1906987"/>
                      </a:cubicBezTo>
                      <a:cubicBezTo>
                        <a:pt x="25588" y="1807070"/>
                        <a:pt x="-16322" y="1071491"/>
                        <a:pt x="6538" y="535746"/>
                      </a:cubicBezTo>
                      <a:cubicBezTo>
                        <a:pt x="29398" y="0"/>
                        <a:pt x="29398" y="0"/>
                        <a:pt x="29398" y="0"/>
                      </a:cubicBezTo>
                      <a:lnTo>
                        <a:pt x="578038" y="71369"/>
                      </a:lnTo>
                      <a:close/>
                    </a:path>
                  </a:pathLst>
                </a:custGeom>
                <a:solidFill>
                  <a:srgbClr val="A7BFD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250AB998-064E-C0AC-F7F2-E7BD209FABFF}"/>
                    </a:ext>
                  </a:extLst>
                </p:cNvPr>
                <p:cNvSpPr/>
                <p:nvPr/>
              </p:nvSpPr>
              <p:spPr>
                <a:xfrm>
                  <a:off x="-1036736" y="4055606"/>
                  <a:ext cx="420990" cy="1859263"/>
                </a:xfrm>
                <a:custGeom>
                  <a:avLst/>
                  <a:gdLst>
                    <a:gd name="connsiteX0" fmla="*/ 393394 w 420990"/>
                    <a:gd name="connsiteY0" fmla="*/ 84548 h 1859263"/>
                    <a:gd name="connsiteX1" fmla="*/ 418159 w 420990"/>
                    <a:gd name="connsiteY1" fmla="*/ 614584 h 1859263"/>
                    <a:gd name="connsiteX2" fmla="*/ 381012 w 420990"/>
                    <a:gd name="connsiteY2" fmla="*/ 1824056 h 1859263"/>
                    <a:gd name="connsiteX3" fmla="*/ 101929 w 420990"/>
                    <a:gd name="connsiteY3" fmla="*/ 1859264 h 1859263"/>
                    <a:gd name="connsiteX4" fmla="*/ 12 w 420990"/>
                    <a:gd name="connsiteY4" fmla="*/ 169240 h 1859263"/>
                    <a:gd name="connsiteX5" fmla="*/ 393394 w 420990"/>
                    <a:gd name="connsiteY5" fmla="*/ 84548 h 1859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0990" h="1859263">
                      <a:moveTo>
                        <a:pt x="393394" y="84548"/>
                      </a:moveTo>
                      <a:cubicBezTo>
                        <a:pt x="393394" y="84548"/>
                        <a:pt x="431494" y="268205"/>
                        <a:pt x="418159" y="614584"/>
                      </a:cubicBezTo>
                      <a:cubicBezTo>
                        <a:pt x="409587" y="834402"/>
                        <a:pt x="430542" y="1392033"/>
                        <a:pt x="381012" y="1824056"/>
                      </a:cubicBezTo>
                      <a:cubicBezTo>
                        <a:pt x="378154" y="1850700"/>
                        <a:pt x="101929" y="1859264"/>
                        <a:pt x="101929" y="1859264"/>
                      </a:cubicBezTo>
                      <a:cubicBezTo>
                        <a:pt x="101929" y="1859264"/>
                        <a:pt x="5727" y="441395"/>
                        <a:pt x="12" y="169240"/>
                      </a:cubicBezTo>
                      <a:cubicBezTo>
                        <a:pt x="-1893" y="87403"/>
                        <a:pt x="224802" y="-113383"/>
                        <a:pt x="393394" y="84548"/>
                      </a:cubicBezTo>
                      <a:close/>
                    </a:path>
                  </a:pathLst>
                </a:custGeom>
                <a:solidFill>
                  <a:srgbClr val="A7BFD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0C2DEC32-6A63-13C3-6F12-BF5974957EF5}"/>
                    </a:ext>
                  </a:extLst>
                </p:cNvPr>
                <p:cNvSpPr/>
                <p:nvPr/>
              </p:nvSpPr>
              <p:spPr>
                <a:xfrm>
                  <a:off x="-1219650" y="1082695"/>
                  <a:ext cx="906825" cy="1867971"/>
                </a:xfrm>
                <a:custGeom>
                  <a:avLst/>
                  <a:gdLst>
                    <a:gd name="connsiteX0" fmla="*/ 643936 w 906825"/>
                    <a:gd name="connsiteY0" fmla="*/ 63757 h 1867971"/>
                    <a:gd name="connsiteX1" fmla="*/ 306751 w 906825"/>
                    <a:gd name="connsiteY1" fmla="*/ 0 h 1867971"/>
                    <a:gd name="connsiteX2" fmla="*/ 132443 w 906825"/>
                    <a:gd name="connsiteY2" fmla="*/ 196028 h 1867971"/>
                    <a:gd name="connsiteX3" fmla="*/ 46 w 906825"/>
                    <a:gd name="connsiteY3" fmla="*/ 757466 h 1867971"/>
                    <a:gd name="connsiteX4" fmla="*/ 129586 w 906825"/>
                    <a:gd name="connsiteY4" fmla="*/ 1867972 h 1867971"/>
                    <a:gd name="connsiteX5" fmla="*/ 906826 w 906825"/>
                    <a:gd name="connsiteY5" fmla="*/ 1618655 h 1867971"/>
                    <a:gd name="connsiteX6" fmla="*/ 643936 w 906825"/>
                    <a:gd name="connsiteY6" fmla="*/ 63757 h 1867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6825" h="1867971">
                      <a:moveTo>
                        <a:pt x="643936" y="63757"/>
                      </a:moveTo>
                      <a:lnTo>
                        <a:pt x="306751" y="0"/>
                      </a:lnTo>
                      <a:lnTo>
                        <a:pt x="132443" y="196028"/>
                      </a:lnTo>
                      <a:cubicBezTo>
                        <a:pt x="132443" y="196028"/>
                        <a:pt x="2903" y="369217"/>
                        <a:pt x="46" y="757466"/>
                      </a:cubicBezTo>
                      <a:cubicBezTo>
                        <a:pt x="-2812" y="1146666"/>
                        <a:pt x="129586" y="1867972"/>
                        <a:pt x="129586" y="1867972"/>
                      </a:cubicBezTo>
                      <a:lnTo>
                        <a:pt x="906826" y="1618655"/>
                      </a:lnTo>
                      <a:cubicBezTo>
                        <a:pt x="906826" y="1618655"/>
                        <a:pt x="868726" y="238849"/>
                        <a:pt x="643936" y="63757"/>
                      </a:cubicBezTo>
                      <a:close/>
                    </a:path>
                  </a:pathLst>
                </a:custGeom>
                <a:solidFill>
                  <a:srgbClr val="EB5B2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FEC598D6-F051-52AA-1047-D0035061E596}"/>
                    </a:ext>
                  </a:extLst>
                </p:cNvPr>
                <p:cNvSpPr/>
                <p:nvPr/>
              </p:nvSpPr>
              <p:spPr>
                <a:xfrm>
                  <a:off x="-1089754" y="1264448"/>
                  <a:ext cx="895039" cy="1228152"/>
                </a:xfrm>
                <a:custGeom>
                  <a:avLst/>
                  <a:gdLst>
                    <a:gd name="connsiteX0" fmla="*/ 97797 w 895039"/>
                    <a:gd name="connsiteY0" fmla="*/ 0 h 1228152"/>
                    <a:gd name="connsiteX1" fmla="*/ 19692 w 895039"/>
                    <a:gd name="connsiteY1" fmla="*/ 299751 h 1228152"/>
                    <a:gd name="connsiteX2" fmla="*/ 446412 w 895039"/>
                    <a:gd name="connsiteY2" fmla="*/ 1054362 h 1228152"/>
                    <a:gd name="connsiteX3" fmla="*/ 775024 w 895039"/>
                    <a:gd name="connsiteY3" fmla="*/ 1218036 h 1228152"/>
                    <a:gd name="connsiteX4" fmla="*/ 887419 w 895039"/>
                    <a:gd name="connsiteY4" fmla="*/ 1167601 h 1228152"/>
                    <a:gd name="connsiteX5" fmla="*/ 895039 w 895039"/>
                    <a:gd name="connsiteY5" fmla="*/ 914478 h 1228152"/>
                    <a:gd name="connsiteX6" fmla="*/ 820744 w 895039"/>
                    <a:gd name="connsiteY6" fmla="*/ 906866 h 1228152"/>
                    <a:gd name="connsiteX7" fmla="*/ 776929 w 895039"/>
                    <a:gd name="connsiteY7" fmla="*/ 898301 h 1228152"/>
                    <a:gd name="connsiteX8" fmla="*/ 491179 w 895039"/>
                    <a:gd name="connsiteY8" fmla="*/ 411087 h 1228152"/>
                    <a:gd name="connsiteX9" fmla="*/ 97797 w 895039"/>
                    <a:gd name="connsiteY9" fmla="*/ 0 h 1228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5039" h="1228152">
                      <a:moveTo>
                        <a:pt x="97797" y="0"/>
                      </a:moveTo>
                      <a:cubicBezTo>
                        <a:pt x="97797" y="0"/>
                        <a:pt x="-52698" y="77079"/>
                        <a:pt x="19692" y="299751"/>
                      </a:cubicBezTo>
                      <a:cubicBezTo>
                        <a:pt x="142564" y="679436"/>
                        <a:pt x="397834" y="992509"/>
                        <a:pt x="446412" y="1054362"/>
                      </a:cubicBezTo>
                      <a:cubicBezTo>
                        <a:pt x="494989" y="1117167"/>
                        <a:pt x="662629" y="1268470"/>
                        <a:pt x="775024" y="1218036"/>
                      </a:cubicBezTo>
                      <a:cubicBezTo>
                        <a:pt x="887419" y="1167601"/>
                        <a:pt x="887419" y="1167601"/>
                        <a:pt x="887419" y="1167601"/>
                      </a:cubicBezTo>
                      <a:lnTo>
                        <a:pt x="895039" y="914478"/>
                      </a:lnTo>
                      <a:lnTo>
                        <a:pt x="820744" y="906866"/>
                      </a:lnTo>
                      <a:lnTo>
                        <a:pt x="776929" y="898301"/>
                      </a:lnTo>
                      <a:cubicBezTo>
                        <a:pt x="776929" y="898301"/>
                        <a:pt x="621672" y="651839"/>
                        <a:pt x="491179" y="411087"/>
                      </a:cubicBezTo>
                      <a:cubicBezTo>
                        <a:pt x="361639" y="172238"/>
                        <a:pt x="97797" y="0"/>
                        <a:pt x="97797" y="0"/>
                      </a:cubicBezTo>
                      <a:close/>
                    </a:path>
                  </a:pathLst>
                </a:custGeom>
                <a:solidFill>
                  <a:srgbClr val="60AFE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6B404F68-A7F2-BC8A-FE73-CD82E3E469E6}"/>
                    </a:ext>
                  </a:extLst>
                </p:cNvPr>
                <p:cNvSpPr/>
                <p:nvPr/>
              </p:nvSpPr>
              <p:spPr>
                <a:xfrm>
                  <a:off x="-970049" y="1059857"/>
                  <a:ext cx="372427" cy="250268"/>
                </a:xfrm>
                <a:custGeom>
                  <a:avLst/>
                  <a:gdLst>
                    <a:gd name="connsiteX0" fmla="*/ 372427 w 372427"/>
                    <a:gd name="connsiteY0" fmla="*/ 82788 h 250268"/>
                    <a:gd name="connsiteX1" fmla="*/ 305752 w 372427"/>
                    <a:gd name="connsiteY1" fmla="*/ 250268 h 250268"/>
                    <a:gd name="connsiteX2" fmla="*/ 0 w 372427"/>
                    <a:gd name="connsiteY2" fmla="*/ 90401 h 250268"/>
                    <a:gd name="connsiteX3" fmla="*/ 31432 w 372427"/>
                    <a:gd name="connsiteY3" fmla="*/ 0 h 250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2427" h="250268">
                      <a:moveTo>
                        <a:pt x="372427" y="82788"/>
                      </a:moveTo>
                      <a:lnTo>
                        <a:pt x="305752" y="250268"/>
                      </a:lnTo>
                      <a:lnTo>
                        <a:pt x="0" y="90401"/>
                      </a:lnTo>
                      <a:lnTo>
                        <a:pt x="31432" y="0"/>
                      </a:lnTo>
                      <a:close/>
                    </a:path>
                  </a:pathLst>
                </a:custGeom>
                <a:solidFill>
                  <a:srgbClr val="97D5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D2542F9-2D08-C917-449B-28E4519BA687}"/>
                    </a:ext>
                  </a:extLst>
                </p:cNvPr>
                <p:cNvSpPr/>
                <p:nvPr/>
              </p:nvSpPr>
              <p:spPr>
                <a:xfrm>
                  <a:off x="-597622" y="1105533"/>
                  <a:ext cx="68579" cy="136077"/>
                </a:xfrm>
                <a:custGeom>
                  <a:avLst/>
                  <a:gdLst>
                    <a:gd name="connsiteX0" fmla="*/ 6667 w 68579"/>
                    <a:gd name="connsiteY0" fmla="*/ 0 h 136077"/>
                    <a:gd name="connsiteX1" fmla="*/ 0 w 68579"/>
                    <a:gd name="connsiteY1" fmla="*/ 37112 h 136077"/>
                    <a:gd name="connsiteX2" fmla="*/ 68580 w 68579"/>
                    <a:gd name="connsiteY2" fmla="*/ 136077 h 136077"/>
                    <a:gd name="connsiteX3" fmla="*/ 66675 w 68579"/>
                    <a:gd name="connsiteY3" fmla="*/ 54241 h 136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579" h="136077">
                      <a:moveTo>
                        <a:pt x="6667" y="0"/>
                      </a:moveTo>
                      <a:lnTo>
                        <a:pt x="0" y="37112"/>
                      </a:lnTo>
                      <a:lnTo>
                        <a:pt x="68580" y="136077"/>
                      </a:lnTo>
                      <a:lnTo>
                        <a:pt x="66675" y="54241"/>
                      </a:lnTo>
                      <a:close/>
                    </a:path>
                  </a:pathLst>
                </a:custGeom>
                <a:solidFill>
                  <a:srgbClr val="97D5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E5018110-7B25-1646-4906-15807AAA03EF}"/>
                    </a:ext>
                  </a:extLst>
                </p:cNvPr>
                <p:cNvSpPr/>
                <p:nvPr/>
              </p:nvSpPr>
              <p:spPr>
                <a:xfrm>
                  <a:off x="-497861" y="4255297"/>
                  <a:ext cx="541271" cy="1652912"/>
                </a:xfrm>
                <a:custGeom>
                  <a:avLst/>
                  <a:gdLst>
                    <a:gd name="connsiteX0" fmla="*/ 306004 w 541271"/>
                    <a:gd name="connsiteY0" fmla="*/ 75176 h 1652912"/>
                    <a:gd name="connsiteX1" fmla="*/ 51687 w 541271"/>
                    <a:gd name="connsiteY1" fmla="*/ 96110 h 1652912"/>
                    <a:gd name="connsiteX2" fmla="*/ 266000 w 541271"/>
                    <a:gd name="connsiteY2" fmla="*/ 1652912 h 1652912"/>
                    <a:gd name="connsiteX3" fmla="*/ 541272 w 541271"/>
                    <a:gd name="connsiteY3" fmla="*/ 1558705 h 1652912"/>
                    <a:gd name="connsiteX4" fmla="*/ 377442 w 541271"/>
                    <a:gd name="connsiteY4" fmla="*/ 0 h 1652912"/>
                    <a:gd name="connsiteX5" fmla="*/ 306004 w 541271"/>
                    <a:gd name="connsiteY5" fmla="*/ 75176 h 1652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1271" h="1652912">
                      <a:moveTo>
                        <a:pt x="306004" y="75176"/>
                      </a:moveTo>
                      <a:cubicBezTo>
                        <a:pt x="306004" y="75176"/>
                        <a:pt x="245044" y="93256"/>
                        <a:pt x="51687" y="96110"/>
                      </a:cubicBezTo>
                      <a:cubicBezTo>
                        <a:pt x="-140718" y="98965"/>
                        <a:pt x="266000" y="1652912"/>
                        <a:pt x="266000" y="1652912"/>
                      </a:cubicBezTo>
                      <a:lnTo>
                        <a:pt x="541272" y="1558705"/>
                      </a:lnTo>
                      <a:lnTo>
                        <a:pt x="377442" y="0"/>
                      </a:lnTo>
                      <a:lnTo>
                        <a:pt x="306004" y="75176"/>
                      </a:lnTo>
                      <a:close/>
                    </a:path>
                  </a:pathLst>
                </a:custGeom>
                <a:solidFill>
                  <a:srgbClr val="89A6B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8" name="Gráfico 2">
                  <a:extLst>
                    <a:ext uri="{FF2B5EF4-FFF2-40B4-BE49-F238E27FC236}">
                      <a16:creationId xmlns:a16="http://schemas.microsoft.com/office/drawing/2014/main" id="{2C62FDE5-F3A3-14BB-7272-77A61CF3D78E}"/>
                    </a:ext>
                  </a:extLst>
                </p:cNvPr>
                <p:cNvGrpSpPr/>
                <p:nvPr/>
              </p:nvGrpSpPr>
              <p:grpSpPr>
                <a:xfrm>
                  <a:off x="-1054396" y="317534"/>
                  <a:ext cx="525047" cy="719944"/>
                  <a:chOff x="-1054396" y="317534"/>
                  <a:chExt cx="525047" cy="719944"/>
                </a:xfrm>
              </p:grpSpPr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CAFC1CFF-20B2-FBF7-0253-5F5F12013BFE}"/>
                      </a:ext>
                    </a:extLst>
                  </p:cNvPr>
                  <p:cNvSpPr/>
                  <p:nvPr/>
                </p:nvSpPr>
                <p:spPr>
                  <a:xfrm>
                    <a:off x="-862417" y="317534"/>
                    <a:ext cx="313108" cy="205452"/>
                  </a:xfrm>
                  <a:custGeom>
                    <a:avLst/>
                    <a:gdLst>
                      <a:gd name="connsiteX0" fmla="*/ 15240 w 313108"/>
                      <a:gd name="connsiteY0" fmla="*/ 117128 h 205452"/>
                      <a:gd name="connsiteX1" fmla="*/ 0 w 313108"/>
                      <a:gd name="connsiteY1" fmla="*/ 36243 h 205452"/>
                      <a:gd name="connsiteX2" fmla="*/ 33338 w 313108"/>
                      <a:gd name="connsiteY2" fmla="*/ 29582 h 205452"/>
                      <a:gd name="connsiteX3" fmla="*/ 121920 w 313108"/>
                      <a:gd name="connsiteY3" fmla="*/ 12453 h 205452"/>
                      <a:gd name="connsiteX4" fmla="*/ 175260 w 313108"/>
                      <a:gd name="connsiteY4" fmla="*/ 1986 h 205452"/>
                      <a:gd name="connsiteX5" fmla="*/ 302895 w 313108"/>
                      <a:gd name="connsiteY5" fmla="*/ 88580 h 205452"/>
                      <a:gd name="connsiteX6" fmla="*/ 312420 w 313108"/>
                      <a:gd name="connsiteY6" fmla="*/ 136160 h 205452"/>
                      <a:gd name="connsiteX7" fmla="*/ 284798 w 313108"/>
                      <a:gd name="connsiteY7" fmla="*/ 176127 h 205452"/>
                      <a:gd name="connsiteX8" fmla="*/ 284798 w 313108"/>
                      <a:gd name="connsiteY8" fmla="*/ 176127 h 205452"/>
                      <a:gd name="connsiteX9" fmla="*/ 196215 w 313108"/>
                      <a:gd name="connsiteY9" fmla="*/ 193255 h 205452"/>
                      <a:gd name="connsiteX10" fmla="*/ 142875 w 313108"/>
                      <a:gd name="connsiteY10" fmla="*/ 203723 h 205452"/>
                      <a:gd name="connsiteX11" fmla="*/ 15240 w 313108"/>
                      <a:gd name="connsiteY11" fmla="*/ 117128 h 2054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3108" h="205452">
                        <a:moveTo>
                          <a:pt x="15240" y="117128"/>
                        </a:moveTo>
                        <a:lnTo>
                          <a:pt x="0" y="36243"/>
                        </a:lnTo>
                        <a:lnTo>
                          <a:pt x="33338" y="29582"/>
                        </a:lnTo>
                        <a:lnTo>
                          <a:pt x="121920" y="12453"/>
                        </a:lnTo>
                        <a:lnTo>
                          <a:pt x="175260" y="1986"/>
                        </a:lnTo>
                        <a:cubicBezTo>
                          <a:pt x="234315" y="-9433"/>
                          <a:pt x="291465" y="29582"/>
                          <a:pt x="302895" y="88580"/>
                        </a:cubicBezTo>
                        <a:lnTo>
                          <a:pt x="312420" y="136160"/>
                        </a:lnTo>
                        <a:cubicBezTo>
                          <a:pt x="316230" y="155192"/>
                          <a:pt x="303848" y="172320"/>
                          <a:pt x="284798" y="176127"/>
                        </a:cubicBezTo>
                        <a:lnTo>
                          <a:pt x="284798" y="176127"/>
                        </a:lnTo>
                        <a:lnTo>
                          <a:pt x="196215" y="193255"/>
                        </a:lnTo>
                        <a:lnTo>
                          <a:pt x="142875" y="203723"/>
                        </a:lnTo>
                        <a:cubicBezTo>
                          <a:pt x="83820" y="214190"/>
                          <a:pt x="26670" y="176127"/>
                          <a:pt x="15240" y="117128"/>
                        </a:cubicBezTo>
                        <a:close/>
                      </a:path>
                    </a:pathLst>
                  </a:custGeom>
                  <a:solidFill>
                    <a:srgbClr val="284E9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4E9F542C-6E30-39ED-85C3-5FA170F86B17}"/>
                      </a:ext>
                    </a:extLst>
                  </p:cNvPr>
                  <p:cNvSpPr/>
                  <p:nvPr/>
                </p:nvSpPr>
                <p:spPr>
                  <a:xfrm>
                    <a:off x="-1013293" y="371222"/>
                    <a:ext cx="483943" cy="666255"/>
                  </a:xfrm>
                  <a:custGeom>
                    <a:avLst/>
                    <a:gdLst>
                      <a:gd name="connsiteX0" fmla="*/ 69913 w 483943"/>
                      <a:gd name="connsiteY0" fmla="*/ 573492 h 666255"/>
                      <a:gd name="connsiteX1" fmla="*/ 206121 w 483943"/>
                      <a:gd name="connsiteY1" fmla="*/ 664845 h 666255"/>
                      <a:gd name="connsiteX2" fmla="*/ 328041 w 483943"/>
                      <a:gd name="connsiteY2" fmla="*/ 641055 h 666255"/>
                      <a:gd name="connsiteX3" fmla="*/ 480441 w 483943"/>
                      <a:gd name="connsiteY3" fmla="*/ 415528 h 666255"/>
                      <a:gd name="connsiteX4" fmla="*/ 415671 w 483943"/>
                      <a:gd name="connsiteY4" fmla="*/ 78665 h 666255"/>
                      <a:gd name="connsiteX5" fmla="*/ 302323 w 483943"/>
                      <a:gd name="connsiteY5" fmla="*/ 1586 h 666255"/>
                      <a:gd name="connsiteX6" fmla="*/ 87058 w 483943"/>
                      <a:gd name="connsiteY6" fmla="*/ 43456 h 666255"/>
                      <a:gd name="connsiteX7" fmla="*/ 1333 w 483943"/>
                      <a:gd name="connsiteY7" fmla="*/ 198565 h 666255"/>
                      <a:gd name="connsiteX8" fmla="*/ 69913 w 483943"/>
                      <a:gd name="connsiteY8" fmla="*/ 573492 h 666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83943" h="666255">
                        <a:moveTo>
                          <a:pt x="69913" y="573492"/>
                        </a:moveTo>
                        <a:cubicBezTo>
                          <a:pt x="80391" y="625829"/>
                          <a:pt x="152781" y="675312"/>
                          <a:pt x="206121" y="664845"/>
                        </a:cubicBezTo>
                        <a:lnTo>
                          <a:pt x="328041" y="641055"/>
                        </a:lnTo>
                        <a:cubicBezTo>
                          <a:pt x="432816" y="621072"/>
                          <a:pt x="500443" y="520203"/>
                          <a:pt x="480441" y="415528"/>
                        </a:cubicBezTo>
                        <a:lnTo>
                          <a:pt x="415671" y="78665"/>
                        </a:lnTo>
                        <a:cubicBezTo>
                          <a:pt x="405193" y="26328"/>
                          <a:pt x="354711" y="-7930"/>
                          <a:pt x="302323" y="1586"/>
                        </a:cubicBezTo>
                        <a:lnTo>
                          <a:pt x="87058" y="43456"/>
                        </a:lnTo>
                        <a:cubicBezTo>
                          <a:pt x="34671" y="53924"/>
                          <a:pt x="-8192" y="146228"/>
                          <a:pt x="1333" y="198565"/>
                        </a:cubicBezTo>
                        <a:lnTo>
                          <a:pt x="69913" y="573492"/>
                        </a:lnTo>
                        <a:close/>
                      </a:path>
                    </a:pathLst>
                  </a:custGeom>
                  <a:solidFill>
                    <a:srgbClr val="F8B78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591EB276-1C0F-F16B-2519-B84B23F54D4F}"/>
                      </a:ext>
                    </a:extLst>
                  </p:cNvPr>
                  <p:cNvSpPr/>
                  <p:nvPr/>
                </p:nvSpPr>
                <p:spPr>
                  <a:xfrm>
                    <a:off x="-1054396" y="323026"/>
                    <a:ext cx="438770" cy="402339"/>
                  </a:xfrm>
                  <a:custGeom>
                    <a:avLst/>
                    <a:gdLst>
                      <a:gd name="connsiteX0" fmla="*/ 184360 w 438770"/>
                      <a:gd name="connsiteY0" fmla="*/ 31702 h 402339"/>
                      <a:gd name="connsiteX1" fmla="*/ 110064 w 438770"/>
                      <a:gd name="connsiteY1" fmla="*/ 84991 h 402339"/>
                      <a:gd name="connsiteX2" fmla="*/ 90062 w 438770"/>
                      <a:gd name="connsiteY2" fmla="*/ 100217 h 402339"/>
                      <a:gd name="connsiteX3" fmla="*/ 68154 w 438770"/>
                      <a:gd name="connsiteY3" fmla="*/ 104023 h 402339"/>
                      <a:gd name="connsiteX4" fmla="*/ 1479 w 438770"/>
                      <a:gd name="connsiteY4" fmla="*/ 202988 h 402339"/>
                      <a:gd name="connsiteX5" fmla="*/ 34817 w 438770"/>
                      <a:gd name="connsiteY5" fmla="*/ 378081 h 402339"/>
                      <a:gd name="connsiteX6" fmla="*/ 69107 w 438770"/>
                      <a:gd name="connsiteY6" fmla="*/ 401871 h 402339"/>
                      <a:gd name="connsiteX7" fmla="*/ 69107 w 438770"/>
                      <a:gd name="connsiteY7" fmla="*/ 401871 h 402339"/>
                      <a:gd name="connsiteX8" fmla="*/ 92919 w 438770"/>
                      <a:gd name="connsiteY8" fmla="*/ 367613 h 402339"/>
                      <a:gd name="connsiteX9" fmla="*/ 82442 w 438770"/>
                      <a:gd name="connsiteY9" fmla="*/ 313373 h 402339"/>
                      <a:gd name="connsiteX10" fmla="*/ 129114 w 438770"/>
                      <a:gd name="connsiteY10" fmla="*/ 243907 h 402339"/>
                      <a:gd name="connsiteX11" fmla="*/ 163404 w 438770"/>
                      <a:gd name="connsiteY11" fmla="*/ 237246 h 402339"/>
                      <a:gd name="connsiteX12" fmla="*/ 251987 w 438770"/>
                      <a:gd name="connsiteY12" fmla="*/ 220117 h 402339"/>
                      <a:gd name="connsiteX13" fmla="*/ 305327 w 438770"/>
                      <a:gd name="connsiteY13" fmla="*/ 209650 h 402339"/>
                      <a:gd name="connsiteX14" fmla="*/ 437724 w 438770"/>
                      <a:gd name="connsiteY14" fmla="*/ 97362 h 402339"/>
                      <a:gd name="connsiteX15" fmla="*/ 437724 w 438770"/>
                      <a:gd name="connsiteY15" fmla="*/ 31702 h 402339"/>
                      <a:gd name="connsiteX16" fmla="*/ 345332 w 438770"/>
                      <a:gd name="connsiteY16" fmla="*/ 300 h 402339"/>
                      <a:gd name="connsiteX17" fmla="*/ 184360 w 438770"/>
                      <a:gd name="connsiteY17" fmla="*/ 31702 h 402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38770" h="402339">
                        <a:moveTo>
                          <a:pt x="184360" y="31702"/>
                        </a:moveTo>
                        <a:cubicBezTo>
                          <a:pt x="151974" y="38363"/>
                          <a:pt x="125304" y="58347"/>
                          <a:pt x="110064" y="84991"/>
                        </a:cubicBezTo>
                        <a:cubicBezTo>
                          <a:pt x="105302" y="92604"/>
                          <a:pt x="98635" y="98313"/>
                          <a:pt x="90062" y="100217"/>
                        </a:cubicBezTo>
                        <a:lnTo>
                          <a:pt x="68154" y="104023"/>
                        </a:lnTo>
                        <a:cubicBezTo>
                          <a:pt x="22435" y="112587"/>
                          <a:pt x="-7093" y="157312"/>
                          <a:pt x="1479" y="202988"/>
                        </a:cubicBezTo>
                        <a:lnTo>
                          <a:pt x="34817" y="378081"/>
                        </a:lnTo>
                        <a:cubicBezTo>
                          <a:pt x="37674" y="394258"/>
                          <a:pt x="53867" y="404726"/>
                          <a:pt x="69107" y="401871"/>
                        </a:cubicBezTo>
                        <a:lnTo>
                          <a:pt x="69107" y="401871"/>
                        </a:lnTo>
                        <a:cubicBezTo>
                          <a:pt x="85299" y="399016"/>
                          <a:pt x="95777" y="382839"/>
                          <a:pt x="92919" y="367613"/>
                        </a:cubicBezTo>
                        <a:lnTo>
                          <a:pt x="82442" y="313373"/>
                        </a:lnTo>
                        <a:cubicBezTo>
                          <a:pt x="76727" y="281019"/>
                          <a:pt x="97682" y="249616"/>
                          <a:pt x="129114" y="243907"/>
                        </a:cubicBezTo>
                        <a:lnTo>
                          <a:pt x="163404" y="237246"/>
                        </a:lnTo>
                        <a:lnTo>
                          <a:pt x="251987" y="220117"/>
                        </a:lnTo>
                        <a:lnTo>
                          <a:pt x="305327" y="209650"/>
                        </a:lnTo>
                        <a:cubicBezTo>
                          <a:pt x="364382" y="198230"/>
                          <a:pt x="449154" y="156360"/>
                          <a:pt x="437724" y="97362"/>
                        </a:cubicBezTo>
                        <a:lnTo>
                          <a:pt x="437724" y="31702"/>
                        </a:lnTo>
                        <a:cubicBezTo>
                          <a:pt x="434867" y="15525"/>
                          <a:pt x="361524" y="-2555"/>
                          <a:pt x="345332" y="300"/>
                        </a:cubicBezTo>
                        <a:lnTo>
                          <a:pt x="184360" y="31702"/>
                        </a:lnTo>
                        <a:close/>
                      </a:path>
                    </a:pathLst>
                  </a:custGeom>
                  <a:solidFill>
                    <a:srgbClr val="284E9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E3DB2806-30AE-DECD-2A96-BE4478790809}"/>
                      </a:ext>
                    </a:extLst>
                  </p:cNvPr>
                  <p:cNvSpPr/>
                  <p:nvPr/>
                </p:nvSpPr>
                <p:spPr>
                  <a:xfrm>
                    <a:off x="-1029127" y="703899"/>
                    <a:ext cx="118132" cy="165702"/>
                  </a:xfrm>
                  <a:custGeom>
                    <a:avLst/>
                    <a:gdLst>
                      <a:gd name="connsiteX0" fmla="*/ 105750 w 118132"/>
                      <a:gd name="connsiteY0" fmla="*/ 41933 h 165702"/>
                      <a:gd name="connsiteX1" fmla="*/ 45742 w 118132"/>
                      <a:gd name="connsiteY1" fmla="*/ 1015 h 165702"/>
                      <a:gd name="connsiteX2" fmla="*/ 45742 w 118132"/>
                      <a:gd name="connsiteY2" fmla="*/ 1015 h 165702"/>
                      <a:gd name="connsiteX3" fmla="*/ 975 w 118132"/>
                      <a:gd name="connsiteY3" fmla="*/ 66674 h 165702"/>
                      <a:gd name="connsiteX4" fmla="*/ 12404 w 118132"/>
                      <a:gd name="connsiteY4" fmla="*/ 123770 h 165702"/>
                      <a:gd name="connsiteX5" fmla="*/ 73365 w 118132"/>
                      <a:gd name="connsiteY5" fmla="*/ 164688 h 165702"/>
                      <a:gd name="connsiteX6" fmla="*/ 77175 w 118132"/>
                      <a:gd name="connsiteY6" fmla="*/ 163736 h 165702"/>
                      <a:gd name="connsiteX7" fmla="*/ 118132 w 118132"/>
                      <a:gd name="connsiteY7" fmla="*/ 124721 h 1657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132" h="165702">
                        <a:moveTo>
                          <a:pt x="105750" y="41933"/>
                        </a:moveTo>
                        <a:cubicBezTo>
                          <a:pt x="100034" y="14337"/>
                          <a:pt x="73365" y="-4695"/>
                          <a:pt x="45742" y="1015"/>
                        </a:cubicBezTo>
                        <a:lnTo>
                          <a:pt x="45742" y="1015"/>
                        </a:lnTo>
                        <a:cubicBezTo>
                          <a:pt x="15262" y="6724"/>
                          <a:pt x="-4741" y="36223"/>
                          <a:pt x="975" y="66674"/>
                        </a:cubicBezTo>
                        <a:lnTo>
                          <a:pt x="12404" y="123770"/>
                        </a:lnTo>
                        <a:cubicBezTo>
                          <a:pt x="18120" y="151366"/>
                          <a:pt x="44790" y="170398"/>
                          <a:pt x="73365" y="164688"/>
                        </a:cubicBezTo>
                        <a:lnTo>
                          <a:pt x="77175" y="163736"/>
                        </a:lnTo>
                        <a:cubicBezTo>
                          <a:pt x="98130" y="159930"/>
                          <a:pt x="113370" y="143753"/>
                          <a:pt x="118132" y="124721"/>
                        </a:cubicBezTo>
                      </a:path>
                    </a:pathLst>
                  </a:custGeom>
                  <a:solidFill>
                    <a:srgbClr val="F8B78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AB9A06C-9641-B152-C717-989E0511C6D0}"/>
                </a:ext>
              </a:extLst>
            </p:cNvPr>
            <p:cNvSpPr/>
            <p:nvPr/>
          </p:nvSpPr>
          <p:spPr>
            <a:xfrm>
              <a:off x="217717" y="1355801"/>
              <a:ext cx="160972" cy="294041"/>
            </a:xfrm>
            <a:custGeom>
              <a:avLst/>
              <a:gdLst>
                <a:gd name="connsiteX0" fmla="*/ 0 w 160972"/>
                <a:gd name="connsiteY0" fmla="*/ 10468 h 294041"/>
                <a:gd name="connsiteX1" fmla="*/ 125730 w 160972"/>
                <a:gd name="connsiteY1" fmla="*/ 0 h 294041"/>
                <a:gd name="connsiteX2" fmla="*/ 160973 w 160972"/>
                <a:gd name="connsiteY2" fmla="*/ 244559 h 294041"/>
                <a:gd name="connsiteX3" fmla="*/ 95250 w 160972"/>
                <a:gd name="connsiteY3" fmla="*/ 294041 h 29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972" h="294041">
                  <a:moveTo>
                    <a:pt x="0" y="10468"/>
                  </a:moveTo>
                  <a:lnTo>
                    <a:pt x="125730" y="0"/>
                  </a:lnTo>
                  <a:lnTo>
                    <a:pt x="160973" y="244559"/>
                  </a:lnTo>
                  <a:lnTo>
                    <a:pt x="95250" y="294041"/>
                  </a:lnTo>
                  <a:close/>
                </a:path>
              </a:pathLst>
            </a:custGeom>
            <a:solidFill>
              <a:srgbClr val="8CCF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FEC4453-667A-5693-37BE-ECA9C5E5DA65}"/>
                </a:ext>
              </a:extLst>
            </p:cNvPr>
            <p:cNvSpPr/>
            <p:nvPr/>
          </p:nvSpPr>
          <p:spPr>
            <a:xfrm>
              <a:off x="-312824" y="2163701"/>
              <a:ext cx="119062" cy="329250"/>
            </a:xfrm>
            <a:custGeom>
              <a:avLst/>
              <a:gdLst>
                <a:gd name="connsiteX0" fmla="*/ 0 w 119062"/>
                <a:gd name="connsiteY0" fmla="*/ 0 h 329250"/>
                <a:gd name="connsiteX1" fmla="*/ 119063 w 119062"/>
                <a:gd name="connsiteY1" fmla="*/ 0 h 329250"/>
                <a:gd name="connsiteX2" fmla="*/ 119063 w 119062"/>
                <a:gd name="connsiteY2" fmla="*/ 303557 h 329250"/>
                <a:gd name="connsiteX3" fmla="*/ 33338 w 119062"/>
                <a:gd name="connsiteY3" fmla="*/ 329250 h 329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062" h="329250">
                  <a:moveTo>
                    <a:pt x="0" y="0"/>
                  </a:moveTo>
                  <a:lnTo>
                    <a:pt x="119063" y="0"/>
                  </a:lnTo>
                  <a:lnTo>
                    <a:pt x="119063" y="303557"/>
                  </a:lnTo>
                  <a:lnTo>
                    <a:pt x="33338" y="329250"/>
                  </a:lnTo>
                  <a:close/>
                </a:path>
              </a:pathLst>
            </a:custGeom>
            <a:solidFill>
              <a:srgbClr val="97D5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7" name="Gráfico 2">
              <a:extLst>
                <a:ext uri="{FF2B5EF4-FFF2-40B4-BE49-F238E27FC236}">
                  <a16:creationId xmlns:a16="http://schemas.microsoft.com/office/drawing/2014/main" id="{6D0AE16E-8865-1E1F-7466-FF304BBDFC6C}"/>
                </a:ext>
              </a:extLst>
            </p:cNvPr>
            <p:cNvGrpSpPr/>
            <p:nvPr/>
          </p:nvGrpSpPr>
          <p:grpSpPr>
            <a:xfrm>
              <a:off x="212954" y="1983851"/>
              <a:ext cx="420052" cy="280858"/>
              <a:chOff x="212954" y="1983851"/>
              <a:chExt cx="420052" cy="280858"/>
            </a:xfrm>
            <a:solidFill>
              <a:srgbClr val="F8B78C"/>
            </a:solidFill>
          </p:grpSpPr>
          <p:grpSp>
            <p:nvGrpSpPr>
              <p:cNvPr id="58" name="Gráfico 2">
                <a:extLst>
                  <a:ext uri="{FF2B5EF4-FFF2-40B4-BE49-F238E27FC236}">
                    <a16:creationId xmlns:a16="http://schemas.microsoft.com/office/drawing/2014/main" id="{F2242172-E201-ACCB-C133-FFB445ECBC66}"/>
                  </a:ext>
                </a:extLst>
              </p:cNvPr>
              <p:cNvGrpSpPr/>
              <p:nvPr/>
            </p:nvGrpSpPr>
            <p:grpSpPr>
              <a:xfrm>
                <a:off x="225337" y="1983851"/>
                <a:ext cx="407669" cy="254145"/>
                <a:chOff x="225337" y="1983851"/>
                <a:chExt cx="407669" cy="254145"/>
              </a:xfrm>
              <a:solidFill>
                <a:srgbClr val="F8B78C"/>
              </a:solidFill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9F607F11-0872-4F86-9689-ECB5A3610794}"/>
                    </a:ext>
                  </a:extLst>
                </p:cNvPr>
                <p:cNvSpPr/>
                <p:nvPr/>
              </p:nvSpPr>
              <p:spPr>
                <a:xfrm>
                  <a:off x="225337" y="2080062"/>
                  <a:ext cx="274319" cy="157933"/>
                </a:xfrm>
                <a:custGeom>
                  <a:avLst/>
                  <a:gdLst>
                    <a:gd name="connsiteX0" fmla="*/ 0 w 274319"/>
                    <a:gd name="connsiteY0" fmla="*/ 115042 h 157933"/>
                    <a:gd name="connsiteX1" fmla="*/ 62865 w 274319"/>
                    <a:gd name="connsiteY1" fmla="*/ 57946 h 157933"/>
                    <a:gd name="connsiteX2" fmla="*/ 135255 w 274319"/>
                    <a:gd name="connsiteY2" fmla="*/ 8464 h 157933"/>
                    <a:gd name="connsiteX3" fmla="*/ 245745 w 274319"/>
                    <a:gd name="connsiteY3" fmla="*/ 45575 h 157933"/>
                    <a:gd name="connsiteX4" fmla="*/ 274320 w 274319"/>
                    <a:gd name="connsiteY4" fmla="*/ 110284 h 157933"/>
                    <a:gd name="connsiteX5" fmla="*/ 194310 w 274319"/>
                    <a:gd name="connsiteY5" fmla="*/ 149299 h 157933"/>
                    <a:gd name="connsiteX6" fmla="*/ 24765 w 274319"/>
                    <a:gd name="connsiteY6" fmla="*/ 152154 h 157933"/>
                    <a:gd name="connsiteX7" fmla="*/ 0 w 274319"/>
                    <a:gd name="connsiteY7" fmla="*/ 115042 h 157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4319" h="157933">
                      <a:moveTo>
                        <a:pt x="0" y="115042"/>
                      </a:moveTo>
                      <a:lnTo>
                        <a:pt x="62865" y="57946"/>
                      </a:lnTo>
                      <a:cubicBezTo>
                        <a:pt x="62865" y="57946"/>
                        <a:pt x="91440" y="29398"/>
                        <a:pt x="135255" y="8464"/>
                      </a:cubicBezTo>
                      <a:cubicBezTo>
                        <a:pt x="179070" y="-12471"/>
                        <a:pt x="217170" y="7512"/>
                        <a:pt x="245745" y="45575"/>
                      </a:cubicBezTo>
                      <a:cubicBezTo>
                        <a:pt x="274320" y="83639"/>
                        <a:pt x="274320" y="110284"/>
                        <a:pt x="274320" y="110284"/>
                      </a:cubicBezTo>
                      <a:cubicBezTo>
                        <a:pt x="274320" y="110284"/>
                        <a:pt x="242888" y="162621"/>
                        <a:pt x="194310" y="149299"/>
                      </a:cubicBezTo>
                      <a:cubicBezTo>
                        <a:pt x="145732" y="135977"/>
                        <a:pt x="30480" y="171186"/>
                        <a:pt x="24765" y="152154"/>
                      </a:cubicBezTo>
                      <a:cubicBezTo>
                        <a:pt x="19050" y="131219"/>
                        <a:pt x="0" y="115042"/>
                        <a:pt x="0" y="115042"/>
                      </a:cubicBez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6DEBFE9E-CFBF-032E-962D-9106E06AA781}"/>
                    </a:ext>
                  </a:extLst>
                </p:cNvPr>
                <p:cNvSpPr/>
                <p:nvPr/>
              </p:nvSpPr>
              <p:spPr>
                <a:xfrm>
                  <a:off x="454890" y="2093284"/>
                  <a:ext cx="178117" cy="118948"/>
                </a:xfrm>
                <a:custGeom>
                  <a:avLst/>
                  <a:gdLst>
                    <a:gd name="connsiteX0" fmla="*/ 31432 w 178117"/>
                    <a:gd name="connsiteY0" fmla="*/ 118949 h 118948"/>
                    <a:gd name="connsiteX1" fmla="*/ 108585 w 178117"/>
                    <a:gd name="connsiteY1" fmla="*/ 63757 h 118948"/>
                    <a:gd name="connsiteX2" fmla="*/ 178117 w 178117"/>
                    <a:gd name="connsiteY2" fmla="*/ 9516 h 118948"/>
                    <a:gd name="connsiteX3" fmla="*/ 160972 w 178117"/>
                    <a:gd name="connsiteY3" fmla="*/ 0 h 118948"/>
                    <a:gd name="connsiteX4" fmla="*/ 106680 w 178117"/>
                    <a:gd name="connsiteY4" fmla="*/ 31403 h 118948"/>
                    <a:gd name="connsiteX5" fmla="*/ 0 w 178117"/>
                    <a:gd name="connsiteY5" fmla="*/ 38064 h 118948"/>
                    <a:gd name="connsiteX6" fmla="*/ 10477 w 178117"/>
                    <a:gd name="connsiteY6" fmla="*/ 65660 h 1189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8117" h="118948">
                      <a:moveTo>
                        <a:pt x="31432" y="118949"/>
                      </a:moveTo>
                      <a:lnTo>
                        <a:pt x="108585" y="63757"/>
                      </a:lnTo>
                      <a:lnTo>
                        <a:pt x="178117" y="9516"/>
                      </a:lnTo>
                      <a:lnTo>
                        <a:pt x="160972" y="0"/>
                      </a:lnTo>
                      <a:lnTo>
                        <a:pt x="106680" y="31403"/>
                      </a:lnTo>
                      <a:lnTo>
                        <a:pt x="0" y="38064"/>
                      </a:lnTo>
                      <a:lnTo>
                        <a:pt x="10477" y="65660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16237382-EC00-8194-8FE5-9E86CDD7687B}"/>
                    </a:ext>
                  </a:extLst>
                </p:cNvPr>
                <p:cNvSpPr/>
                <p:nvPr/>
              </p:nvSpPr>
              <p:spPr>
                <a:xfrm>
                  <a:off x="438697" y="2020963"/>
                  <a:ext cx="144780" cy="137980"/>
                </a:xfrm>
                <a:custGeom>
                  <a:avLst/>
                  <a:gdLst>
                    <a:gd name="connsiteX0" fmla="*/ 100013 w 144780"/>
                    <a:gd name="connsiteY0" fmla="*/ 78031 h 137980"/>
                    <a:gd name="connsiteX1" fmla="*/ 144780 w 144780"/>
                    <a:gd name="connsiteY1" fmla="*/ 14274 h 137980"/>
                    <a:gd name="connsiteX2" fmla="*/ 131445 w 144780"/>
                    <a:gd name="connsiteY2" fmla="*/ 0 h 137980"/>
                    <a:gd name="connsiteX3" fmla="*/ 76200 w 144780"/>
                    <a:gd name="connsiteY3" fmla="*/ 55192 h 137980"/>
                    <a:gd name="connsiteX4" fmla="*/ 0 w 144780"/>
                    <a:gd name="connsiteY4" fmla="*/ 90401 h 137980"/>
                    <a:gd name="connsiteX5" fmla="*/ 26670 w 144780"/>
                    <a:gd name="connsiteY5" fmla="*/ 137981 h 137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4780" h="137980">
                      <a:moveTo>
                        <a:pt x="100013" y="78031"/>
                      </a:moveTo>
                      <a:lnTo>
                        <a:pt x="144780" y="14274"/>
                      </a:lnTo>
                      <a:lnTo>
                        <a:pt x="131445" y="0"/>
                      </a:lnTo>
                      <a:lnTo>
                        <a:pt x="76200" y="55192"/>
                      </a:lnTo>
                      <a:lnTo>
                        <a:pt x="0" y="90401"/>
                      </a:lnTo>
                      <a:lnTo>
                        <a:pt x="26670" y="137981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D3FEAFA9-CB1B-74CF-C4CB-AB29C43577FC}"/>
                    </a:ext>
                  </a:extLst>
                </p:cNvPr>
                <p:cNvSpPr/>
                <p:nvPr/>
              </p:nvSpPr>
              <p:spPr>
                <a:xfrm>
                  <a:off x="418694" y="2001931"/>
                  <a:ext cx="121920" cy="116094"/>
                </a:xfrm>
                <a:custGeom>
                  <a:avLst/>
                  <a:gdLst>
                    <a:gd name="connsiteX0" fmla="*/ 121920 w 121920"/>
                    <a:gd name="connsiteY0" fmla="*/ 1903 h 116094"/>
                    <a:gd name="connsiteX1" fmla="*/ 89535 w 121920"/>
                    <a:gd name="connsiteY1" fmla="*/ 55192 h 116094"/>
                    <a:gd name="connsiteX2" fmla="*/ 73343 w 121920"/>
                    <a:gd name="connsiteY2" fmla="*/ 93256 h 116094"/>
                    <a:gd name="connsiteX3" fmla="*/ 32385 w 121920"/>
                    <a:gd name="connsiteY3" fmla="*/ 116094 h 116094"/>
                    <a:gd name="connsiteX4" fmla="*/ 0 w 121920"/>
                    <a:gd name="connsiteY4" fmla="*/ 85643 h 116094"/>
                    <a:gd name="connsiteX5" fmla="*/ 43815 w 121920"/>
                    <a:gd name="connsiteY5" fmla="*/ 62805 h 116094"/>
                    <a:gd name="connsiteX6" fmla="*/ 98108 w 121920"/>
                    <a:gd name="connsiteY6" fmla="*/ 0 h 11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920" h="116094">
                      <a:moveTo>
                        <a:pt x="121920" y="1903"/>
                      </a:moveTo>
                      <a:lnTo>
                        <a:pt x="89535" y="55192"/>
                      </a:lnTo>
                      <a:lnTo>
                        <a:pt x="73343" y="93256"/>
                      </a:lnTo>
                      <a:lnTo>
                        <a:pt x="32385" y="116094"/>
                      </a:lnTo>
                      <a:lnTo>
                        <a:pt x="0" y="85643"/>
                      </a:lnTo>
                      <a:lnTo>
                        <a:pt x="43815" y="62805"/>
                      </a:lnTo>
                      <a:lnTo>
                        <a:pt x="98108" y="0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A37CC12-3F37-9B4C-1D0A-2096D450F5D4}"/>
                    </a:ext>
                  </a:extLst>
                </p:cNvPr>
                <p:cNvSpPr/>
                <p:nvPr/>
              </p:nvSpPr>
              <p:spPr>
                <a:xfrm>
                  <a:off x="386310" y="1983851"/>
                  <a:ext cx="95250" cy="117997"/>
                </a:xfrm>
                <a:custGeom>
                  <a:avLst/>
                  <a:gdLst>
                    <a:gd name="connsiteX0" fmla="*/ 95250 w 95250"/>
                    <a:gd name="connsiteY0" fmla="*/ 0 h 117997"/>
                    <a:gd name="connsiteX1" fmla="*/ 53340 w 95250"/>
                    <a:gd name="connsiteY1" fmla="*/ 104675 h 117997"/>
                    <a:gd name="connsiteX2" fmla="*/ 23813 w 95250"/>
                    <a:gd name="connsiteY2" fmla="*/ 117997 h 117997"/>
                    <a:gd name="connsiteX3" fmla="*/ 0 w 95250"/>
                    <a:gd name="connsiteY3" fmla="*/ 98965 h 117997"/>
                    <a:gd name="connsiteX4" fmla="*/ 36195 w 95250"/>
                    <a:gd name="connsiteY4" fmla="*/ 58999 h 117997"/>
                    <a:gd name="connsiteX5" fmla="*/ 76200 w 95250"/>
                    <a:gd name="connsiteY5" fmla="*/ 5710 h 117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5250" h="117997">
                      <a:moveTo>
                        <a:pt x="95250" y="0"/>
                      </a:moveTo>
                      <a:lnTo>
                        <a:pt x="53340" y="104675"/>
                      </a:lnTo>
                      <a:lnTo>
                        <a:pt x="23813" y="117997"/>
                      </a:lnTo>
                      <a:lnTo>
                        <a:pt x="0" y="98965"/>
                      </a:lnTo>
                      <a:lnTo>
                        <a:pt x="36195" y="58999"/>
                      </a:lnTo>
                      <a:lnTo>
                        <a:pt x="76200" y="5710"/>
                      </a:lnTo>
                      <a:close/>
                    </a:path>
                  </a:pathLst>
                </a:custGeom>
                <a:solidFill>
                  <a:srgbClr val="F8B78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16F30B9-6A2F-41A4-20D9-9EA3AB5B3C0B}"/>
                  </a:ext>
                </a:extLst>
              </p:cNvPr>
              <p:cNvSpPr/>
              <p:nvPr/>
            </p:nvSpPr>
            <p:spPr>
              <a:xfrm>
                <a:off x="212954" y="2158934"/>
                <a:ext cx="337387" cy="105774"/>
              </a:xfrm>
              <a:custGeom>
                <a:avLst/>
                <a:gdLst>
                  <a:gd name="connsiteX0" fmla="*/ 4763 w 337387"/>
                  <a:gd name="connsiteY0" fmla="*/ 100877 h 105774"/>
                  <a:gd name="connsiteX1" fmla="*/ 96203 w 337387"/>
                  <a:gd name="connsiteY1" fmla="*/ 84700 h 105774"/>
                  <a:gd name="connsiteX2" fmla="*/ 250508 w 337387"/>
                  <a:gd name="connsiteY2" fmla="*/ 100877 h 105774"/>
                  <a:gd name="connsiteX3" fmla="*/ 332423 w 337387"/>
                  <a:gd name="connsiteY3" fmla="*/ 79943 h 105774"/>
                  <a:gd name="connsiteX4" fmla="*/ 302895 w 337387"/>
                  <a:gd name="connsiteY4" fmla="*/ 52346 h 105774"/>
                  <a:gd name="connsiteX5" fmla="*/ 236220 w 337387"/>
                  <a:gd name="connsiteY5" fmla="*/ 45685 h 105774"/>
                  <a:gd name="connsiteX6" fmla="*/ 144780 w 337387"/>
                  <a:gd name="connsiteY6" fmla="*/ 9 h 105774"/>
                  <a:gd name="connsiteX7" fmla="*/ 0 w 337387"/>
                  <a:gd name="connsiteY7" fmla="*/ 75185 h 105774"/>
                  <a:gd name="connsiteX8" fmla="*/ 4763 w 337387"/>
                  <a:gd name="connsiteY8" fmla="*/ 100877 h 105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387" h="105774">
                    <a:moveTo>
                      <a:pt x="4763" y="100877"/>
                    </a:moveTo>
                    <a:cubicBezTo>
                      <a:pt x="44768" y="70427"/>
                      <a:pt x="96203" y="84700"/>
                      <a:pt x="96203" y="84700"/>
                    </a:cubicBezTo>
                    <a:cubicBezTo>
                      <a:pt x="96203" y="84700"/>
                      <a:pt x="225743" y="118006"/>
                      <a:pt x="250508" y="100877"/>
                    </a:cubicBezTo>
                    <a:cubicBezTo>
                      <a:pt x="275273" y="84700"/>
                      <a:pt x="332423" y="79943"/>
                      <a:pt x="332423" y="79943"/>
                    </a:cubicBezTo>
                    <a:cubicBezTo>
                      <a:pt x="332423" y="79943"/>
                      <a:pt x="355283" y="66620"/>
                      <a:pt x="302895" y="52346"/>
                    </a:cubicBezTo>
                    <a:cubicBezTo>
                      <a:pt x="268605" y="42830"/>
                      <a:pt x="236220" y="45685"/>
                      <a:pt x="236220" y="45685"/>
                    </a:cubicBezTo>
                    <a:cubicBezTo>
                      <a:pt x="236220" y="45685"/>
                      <a:pt x="168593" y="960"/>
                      <a:pt x="144780" y="9"/>
                    </a:cubicBezTo>
                    <a:cubicBezTo>
                      <a:pt x="96203" y="-943"/>
                      <a:pt x="0" y="75185"/>
                      <a:pt x="0" y="75185"/>
                    </a:cubicBezTo>
                    <a:cubicBezTo>
                      <a:pt x="0" y="75185"/>
                      <a:pt x="0" y="104684"/>
                      <a:pt x="4763" y="100877"/>
                    </a:cubicBezTo>
                    <a:close/>
                  </a:path>
                </a:pathLst>
              </a:custGeom>
              <a:solidFill>
                <a:srgbClr val="F8B78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F1FE3EA-6777-4231-BC6B-E811CA139106}"/>
              </a:ext>
            </a:extLst>
          </p:cNvPr>
          <p:cNvSpPr txBox="1"/>
          <p:nvPr/>
        </p:nvSpPr>
        <p:spPr>
          <a:xfrm>
            <a:off x="5332818" y="2099694"/>
            <a:ext cx="3430181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de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Determine 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Meet users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8FF3715-1DC0-D7B5-86FD-F77DFDCD79E7}"/>
              </a:ext>
            </a:extLst>
          </p:cNvPr>
          <p:cNvSpPr txBox="1"/>
          <p:nvPr/>
        </p:nvSpPr>
        <p:spPr>
          <a:xfrm>
            <a:off x="5332818" y="2943582"/>
            <a:ext cx="3430181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project schedule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 WBS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 project meeting agenda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555CE5-3EA3-6255-46A0-7A2D78E1C4DF}"/>
              </a:ext>
            </a:extLst>
          </p:cNvPr>
          <p:cNvSpPr txBox="1"/>
          <p:nvPr/>
        </p:nvSpPr>
        <p:spPr>
          <a:xfrm>
            <a:off x="5332818" y="3804512"/>
            <a:ext cx="2972981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Launch the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 up project facilities &amp; resources</a:t>
            </a:r>
          </a:p>
        </p:txBody>
      </p:sp>
    </p:spTree>
    <p:extLst>
      <p:ext uri="{BB962C8B-B14F-4D97-AF65-F5344CB8AC3E}">
        <p14:creationId xmlns:p14="http://schemas.microsoft.com/office/powerpoint/2010/main" val="185438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BED422-2289-20E7-7520-8C88B716FAD4}"/>
              </a:ext>
            </a:extLst>
          </p:cNvPr>
          <p:cNvSpPr/>
          <p:nvPr/>
        </p:nvSpPr>
        <p:spPr>
          <a:xfrm>
            <a:off x="0" y="0"/>
            <a:ext cx="9144000" cy="1733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FC39F5-D862-3397-0225-CC6EA0435AD8}"/>
              </a:ext>
            </a:extLst>
          </p:cNvPr>
          <p:cNvSpPr/>
          <p:nvPr/>
        </p:nvSpPr>
        <p:spPr>
          <a:xfrm>
            <a:off x="8915400" y="0"/>
            <a:ext cx="228600" cy="173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EE581-8715-1048-AB31-D32ACBFA2F48}"/>
              </a:ext>
            </a:extLst>
          </p:cNvPr>
          <p:cNvSpPr txBox="1"/>
          <p:nvPr/>
        </p:nvSpPr>
        <p:spPr>
          <a:xfrm>
            <a:off x="685800" y="866774"/>
            <a:ext cx="301732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F7A2B-A62D-F64E-BCB8-8136F4959291}"/>
              </a:ext>
            </a:extLst>
          </p:cNvPr>
          <p:cNvSpPr txBox="1"/>
          <p:nvPr/>
        </p:nvSpPr>
        <p:spPr>
          <a:xfrm>
            <a:off x="6535648" y="4846112"/>
            <a:ext cx="24940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FD6EB1-0C50-814D-8925-87AB5A11958C}"/>
              </a:ext>
            </a:extLst>
          </p:cNvPr>
          <p:cNvCxnSpPr>
            <a:cxnSpLocks/>
          </p:cNvCxnSpPr>
          <p:nvPr/>
        </p:nvCxnSpPr>
        <p:spPr>
          <a:xfrm>
            <a:off x="685800" y="4764540"/>
            <a:ext cx="8229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BA0867-419D-6E4E-8E6F-973AE8C9324E}"/>
              </a:ext>
            </a:extLst>
          </p:cNvPr>
          <p:cNvSpPr txBox="1"/>
          <p:nvPr/>
        </p:nvSpPr>
        <p:spPr>
          <a:xfrm>
            <a:off x="666168" y="4871382"/>
            <a:ext cx="22294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 TEMPLATE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D385C59-5D39-5F43-B4E4-54009972D48D}"/>
              </a:ext>
            </a:extLst>
          </p:cNvPr>
          <p:cNvGrpSpPr/>
          <p:nvPr/>
        </p:nvGrpSpPr>
        <p:grpSpPr>
          <a:xfrm>
            <a:off x="1192" y="2881272"/>
            <a:ext cx="9141616" cy="632827"/>
            <a:chOff x="-776013" y="3205344"/>
            <a:chExt cx="15634466" cy="97485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CF0DAB1-0AD5-554A-815A-92522D2EDB29}"/>
                </a:ext>
              </a:extLst>
            </p:cNvPr>
            <p:cNvSpPr/>
            <p:nvPr/>
          </p:nvSpPr>
          <p:spPr>
            <a:xfrm>
              <a:off x="7503937" y="3205344"/>
              <a:ext cx="7354516" cy="9748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FE91C78-7836-7C40-B36B-B6B5E37D7CA7}"/>
                </a:ext>
              </a:extLst>
            </p:cNvPr>
            <p:cNvSpPr/>
            <p:nvPr/>
          </p:nvSpPr>
          <p:spPr>
            <a:xfrm>
              <a:off x="5094968" y="3205344"/>
              <a:ext cx="4670764" cy="9748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C93FD9B-679C-7C4F-9EC0-C442BAB802DF}"/>
                </a:ext>
              </a:extLst>
            </p:cNvPr>
            <p:cNvSpPr/>
            <p:nvPr/>
          </p:nvSpPr>
          <p:spPr>
            <a:xfrm>
              <a:off x="2649865" y="3205344"/>
              <a:ext cx="4670764" cy="9748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53E73FE-4BBC-FF4A-8293-AC6A3DEA4752}"/>
                </a:ext>
              </a:extLst>
            </p:cNvPr>
            <p:cNvSpPr/>
            <p:nvPr/>
          </p:nvSpPr>
          <p:spPr>
            <a:xfrm>
              <a:off x="204761" y="3205344"/>
              <a:ext cx="4670764" cy="9748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6107B6D-5BE8-C246-9110-7AD11DD017CF}"/>
                </a:ext>
              </a:extLst>
            </p:cNvPr>
            <p:cNvSpPr/>
            <p:nvPr/>
          </p:nvSpPr>
          <p:spPr>
            <a:xfrm>
              <a:off x="-776013" y="3205344"/>
              <a:ext cx="3213780" cy="9748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FB79018-05E2-E245-98FD-8F8B99DFBDCC}"/>
              </a:ext>
            </a:extLst>
          </p:cNvPr>
          <p:cNvCxnSpPr>
            <a:cxnSpLocks/>
          </p:cNvCxnSpPr>
          <p:nvPr/>
        </p:nvCxnSpPr>
        <p:spPr>
          <a:xfrm>
            <a:off x="998715" y="2546946"/>
            <a:ext cx="0" cy="638800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8E6539-37E7-8645-AF7E-03176E868547}"/>
              </a:ext>
            </a:extLst>
          </p:cNvPr>
          <p:cNvCxnSpPr>
            <a:cxnSpLocks/>
          </p:cNvCxnSpPr>
          <p:nvPr/>
        </p:nvCxnSpPr>
        <p:spPr>
          <a:xfrm flipH="1">
            <a:off x="3999317" y="2546946"/>
            <a:ext cx="2" cy="638800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9603026-092D-0E47-B44C-AB738D8CCB0D}"/>
              </a:ext>
            </a:extLst>
          </p:cNvPr>
          <p:cNvCxnSpPr>
            <a:cxnSpLocks/>
          </p:cNvCxnSpPr>
          <p:nvPr/>
        </p:nvCxnSpPr>
        <p:spPr>
          <a:xfrm flipV="1">
            <a:off x="2597911" y="3216868"/>
            <a:ext cx="1" cy="635106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B472B2C-F3EE-C845-A7D3-5746D82FF9D3}"/>
              </a:ext>
            </a:extLst>
          </p:cNvPr>
          <p:cNvCxnSpPr>
            <a:cxnSpLocks/>
          </p:cNvCxnSpPr>
          <p:nvPr/>
        </p:nvCxnSpPr>
        <p:spPr>
          <a:xfrm flipV="1">
            <a:off x="5469662" y="3216868"/>
            <a:ext cx="0" cy="635106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42F8577-30D2-B040-93E0-CF6CCC37458D}"/>
              </a:ext>
            </a:extLst>
          </p:cNvPr>
          <p:cNvCxnSpPr>
            <a:cxnSpLocks/>
          </p:cNvCxnSpPr>
          <p:nvPr/>
        </p:nvCxnSpPr>
        <p:spPr>
          <a:xfrm>
            <a:off x="6895055" y="2546946"/>
            <a:ext cx="0" cy="638800"/>
          </a:xfrm>
          <a:prstGeom prst="line">
            <a:avLst/>
          </a:prstGeom>
          <a:ln w="127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A8B0076-A5C0-3644-8C97-6D4B61C11DF1}"/>
              </a:ext>
            </a:extLst>
          </p:cNvPr>
          <p:cNvSpPr txBox="1"/>
          <p:nvPr/>
        </p:nvSpPr>
        <p:spPr>
          <a:xfrm>
            <a:off x="446349" y="3245339"/>
            <a:ext cx="643130" cy="299691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2024</a:t>
            </a:r>
            <a:endParaRPr lang="en-IN" sz="2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A8FC6C7-B270-3E4B-9B99-9F67DAEC552B}"/>
              </a:ext>
            </a:extLst>
          </p:cNvPr>
          <p:cNvSpPr txBox="1"/>
          <p:nvPr/>
        </p:nvSpPr>
        <p:spPr>
          <a:xfrm>
            <a:off x="1926384" y="3245339"/>
            <a:ext cx="643130" cy="299691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2025</a:t>
            </a:r>
            <a:endParaRPr lang="en-IN" sz="2400" b="1" dirty="0">
              <a:solidFill>
                <a:schemeClr val="accent3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87C2953-56E7-0242-8DB9-65306CAAEE55}"/>
              </a:ext>
            </a:extLst>
          </p:cNvPr>
          <p:cNvSpPr txBox="1"/>
          <p:nvPr/>
        </p:nvSpPr>
        <p:spPr>
          <a:xfrm>
            <a:off x="3355523" y="3245339"/>
            <a:ext cx="643130" cy="299691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2026</a:t>
            </a:r>
            <a:endParaRPr lang="en-IN" sz="2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83DB105-7EFA-4C44-9F74-4BD0FA83DCB4}"/>
              </a:ext>
            </a:extLst>
          </p:cNvPr>
          <p:cNvSpPr txBox="1"/>
          <p:nvPr/>
        </p:nvSpPr>
        <p:spPr>
          <a:xfrm>
            <a:off x="4781578" y="3245339"/>
            <a:ext cx="643130" cy="299691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chemeClr val="accent2">
                    <a:lumMod val="10000"/>
                    <a:lumOff val="90000"/>
                  </a:schemeClr>
                </a:solidFill>
              </a:rPr>
              <a:t>2027</a:t>
            </a:r>
            <a:endParaRPr lang="en-IN" sz="2400" b="1" dirty="0">
              <a:solidFill>
                <a:schemeClr val="accent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7AA2C8-19AD-824F-A410-E957441179C9}"/>
              </a:ext>
            </a:extLst>
          </p:cNvPr>
          <p:cNvSpPr txBox="1"/>
          <p:nvPr/>
        </p:nvSpPr>
        <p:spPr>
          <a:xfrm>
            <a:off x="6214870" y="3245339"/>
            <a:ext cx="643130" cy="299691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2028</a:t>
            </a:r>
            <a:endParaRPr lang="en-IN" sz="2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BEE4DFA-CA41-2243-A14F-CC68BED05C07}"/>
              </a:ext>
            </a:extLst>
          </p:cNvPr>
          <p:cNvSpPr/>
          <p:nvPr/>
        </p:nvSpPr>
        <p:spPr>
          <a:xfrm>
            <a:off x="717094" y="1999172"/>
            <a:ext cx="563239" cy="5632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C640F4B-B90E-9148-A8E7-C938746327BC}"/>
              </a:ext>
            </a:extLst>
          </p:cNvPr>
          <p:cNvSpPr/>
          <p:nvPr/>
        </p:nvSpPr>
        <p:spPr>
          <a:xfrm>
            <a:off x="3726994" y="1999172"/>
            <a:ext cx="563239" cy="5632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9E11197-2C68-C945-A39A-7EB3F8680E53}"/>
              </a:ext>
            </a:extLst>
          </p:cNvPr>
          <p:cNvSpPr/>
          <p:nvPr/>
        </p:nvSpPr>
        <p:spPr>
          <a:xfrm>
            <a:off x="6613434" y="1999172"/>
            <a:ext cx="563239" cy="5632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4D78BB-25D0-FE47-97E1-947667B389F6}"/>
              </a:ext>
            </a:extLst>
          </p:cNvPr>
          <p:cNvSpPr txBox="1"/>
          <p:nvPr/>
        </p:nvSpPr>
        <p:spPr>
          <a:xfrm>
            <a:off x="821384" y="2126694"/>
            <a:ext cx="358413" cy="32314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01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F5DBC0-83A4-2841-A9B8-45A0C11A0038}"/>
              </a:ext>
            </a:extLst>
          </p:cNvPr>
          <p:cNvSpPr txBox="1"/>
          <p:nvPr/>
        </p:nvSpPr>
        <p:spPr>
          <a:xfrm>
            <a:off x="3813379" y="2126694"/>
            <a:ext cx="358413" cy="32314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03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736FC80-58B0-8A4E-B07E-31589FF64FC9}"/>
              </a:ext>
            </a:extLst>
          </p:cNvPr>
          <p:cNvSpPr txBox="1"/>
          <p:nvPr/>
        </p:nvSpPr>
        <p:spPr>
          <a:xfrm>
            <a:off x="6714998" y="2126694"/>
            <a:ext cx="358413" cy="32314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06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AD44D1C-B3BB-0349-A6C7-95FB4BCEE400}"/>
              </a:ext>
            </a:extLst>
          </p:cNvPr>
          <p:cNvSpPr txBox="1"/>
          <p:nvPr/>
        </p:nvSpPr>
        <p:spPr>
          <a:xfrm flipH="1">
            <a:off x="1531259" y="2038350"/>
            <a:ext cx="1642367" cy="47545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kern="0" dirty="0"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text here.</a:t>
            </a:r>
            <a:endParaRPr lang="en-US" sz="1400" dirty="0"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EF0A215-0750-4347-9DA4-6959C06BA3F9}"/>
              </a:ext>
            </a:extLst>
          </p:cNvPr>
          <p:cNvSpPr txBox="1"/>
          <p:nvPr/>
        </p:nvSpPr>
        <p:spPr>
          <a:xfrm flipH="1">
            <a:off x="4524683" y="2038350"/>
            <a:ext cx="1642367" cy="47545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kern="0" dirty="0"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text here.</a:t>
            </a:r>
            <a:endParaRPr lang="en-US" sz="1400" dirty="0"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9CC34C-083B-1B4C-8704-C4FC207DFD08}"/>
              </a:ext>
            </a:extLst>
          </p:cNvPr>
          <p:cNvSpPr txBox="1"/>
          <p:nvPr/>
        </p:nvSpPr>
        <p:spPr>
          <a:xfrm flipH="1">
            <a:off x="7425433" y="2038350"/>
            <a:ext cx="1642367" cy="47545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kern="0" dirty="0"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text here.</a:t>
            </a:r>
            <a:endParaRPr lang="en-US" sz="1400" dirty="0"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9F37EA3-5BEC-EB4C-9EC1-3D6989466BD0}"/>
              </a:ext>
            </a:extLst>
          </p:cNvPr>
          <p:cNvSpPr/>
          <p:nvPr/>
        </p:nvSpPr>
        <p:spPr>
          <a:xfrm>
            <a:off x="2312532" y="3813685"/>
            <a:ext cx="563239" cy="5632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540574C-994F-BC45-B114-A62BCF22671C}"/>
              </a:ext>
            </a:extLst>
          </p:cNvPr>
          <p:cNvSpPr/>
          <p:nvPr/>
        </p:nvSpPr>
        <p:spPr>
          <a:xfrm>
            <a:off x="5188042" y="3813685"/>
            <a:ext cx="563239" cy="5632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C9ED89-C541-D241-913D-6C02CB56E187}"/>
              </a:ext>
            </a:extLst>
          </p:cNvPr>
          <p:cNvSpPr txBox="1"/>
          <p:nvPr/>
        </p:nvSpPr>
        <p:spPr>
          <a:xfrm>
            <a:off x="2425670" y="3928735"/>
            <a:ext cx="358413" cy="32314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02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25CBB55-E077-BD45-A770-DBC765E43C21}"/>
              </a:ext>
            </a:extLst>
          </p:cNvPr>
          <p:cNvSpPr txBox="1"/>
          <p:nvPr/>
        </p:nvSpPr>
        <p:spPr>
          <a:xfrm>
            <a:off x="5297342" y="3928735"/>
            <a:ext cx="358413" cy="32314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04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49D3A6-5FF8-534C-BEF1-92E8DBAFF4CF}"/>
              </a:ext>
            </a:extLst>
          </p:cNvPr>
          <p:cNvSpPr txBox="1"/>
          <p:nvPr/>
        </p:nvSpPr>
        <p:spPr>
          <a:xfrm flipH="1">
            <a:off x="3116013" y="3790950"/>
            <a:ext cx="1642367" cy="52299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1400" kern="0" dirty="0"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text here.</a:t>
            </a:r>
            <a:endParaRPr lang="en-US" sz="1400" dirty="0"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EC65A3B-19C8-4446-A1E4-A858BFC1B708}"/>
              </a:ext>
            </a:extLst>
          </p:cNvPr>
          <p:cNvSpPr txBox="1"/>
          <p:nvPr/>
        </p:nvSpPr>
        <p:spPr>
          <a:xfrm flipH="1">
            <a:off x="5998226" y="3790950"/>
            <a:ext cx="1642367" cy="52299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1400" kern="0" dirty="0"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text here.</a:t>
            </a:r>
            <a:endParaRPr lang="en-US" sz="1400" dirty="0"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2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75CEC1-B22A-36BE-CDA6-5A091B54BF48}"/>
              </a:ext>
            </a:extLst>
          </p:cNvPr>
          <p:cNvSpPr/>
          <p:nvPr/>
        </p:nvSpPr>
        <p:spPr>
          <a:xfrm>
            <a:off x="0" y="0"/>
            <a:ext cx="9144000" cy="1733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562F4-7F68-C761-8355-3AA520D65983}"/>
              </a:ext>
            </a:extLst>
          </p:cNvPr>
          <p:cNvSpPr/>
          <p:nvPr/>
        </p:nvSpPr>
        <p:spPr>
          <a:xfrm>
            <a:off x="8915400" y="0"/>
            <a:ext cx="228600" cy="17335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EE581-8715-1048-AB31-D32ACBFA2F48}"/>
              </a:ext>
            </a:extLst>
          </p:cNvPr>
          <p:cNvSpPr txBox="1"/>
          <p:nvPr/>
        </p:nvSpPr>
        <p:spPr>
          <a:xfrm>
            <a:off x="685800" y="866774"/>
            <a:ext cx="3017322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steps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F7A2B-A62D-F64E-BCB8-8136F4959291}"/>
              </a:ext>
            </a:extLst>
          </p:cNvPr>
          <p:cNvSpPr txBox="1"/>
          <p:nvPr/>
        </p:nvSpPr>
        <p:spPr>
          <a:xfrm>
            <a:off x="6535648" y="4846112"/>
            <a:ext cx="249405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1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FD6EB1-0C50-814D-8925-87AB5A11958C}"/>
              </a:ext>
            </a:extLst>
          </p:cNvPr>
          <p:cNvCxnSpPr>
            <a:cxnSpLocks/>
          </p:cNvCxnSpPr>
          <p:nvPr/>
        </p:nvCxnSpPr>
        <p:spPr>
          <a:xfrm>
            <a:off x="685800" y="4764540"/>
            <a:ext cx="82296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BA0867-419D-6E4E-8E6F-973AE8C9324E}"/>
              </a:ext>
            </a:extLst>
          </p:cNvPr>
          <p:cNvSpPr txBox="1"/>
          <p:nvPr/>
        </p:nvSpPr>
        <p:spPr>
          <a:xfrm>
            <a:off x="666168" y="4871382"/>
            <a:ext cx="222943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b="1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 TEMPLATE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FC45DC-9AFF-524D-80AB-B04EFACAD6B6}"/>
              </a:ext>
            </a:extLst>
          </p:cNvPr>
          <p:cNvSpPr/>
          <p:nvPr/>
        </p:nvSpPr>
        <p:spPr>
          <a:xfrm>
            <a:off x="1219200" y="2114550"/>
            <a:ext cx="1219199" cy="12191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DA44012-0FE6-2046-BE90-5390ED1CE932}"/>
              </a:ext>
            </a:extLst>
          </p:cNvPr>
          <p:cNvSpPr/>
          <p:nvPr/>
        </p:nvSpPr>
        <p:spPr>
          <a:xfrm>
            <a:off x="3771900" y="2114550"/>
            <a:ext cx="1219199" cy="12191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BDA0B75-0E60-724C-9734-FB770FF4BC7E}"/>
              </a:ext>
            </a:extLst>
          </p:cNvPr>
          <p:cNvSpPr/>
          <p:nvPr/>
        </p:nvSpPr>
        <p:spPr>
          <a:xfrm>
            <a:off x="6324600" y="2114550"/>
            <a:ext cx="1219199" cy="12191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AA6796-6672-944E-A2C5-E6EFE47ABA98}"/>
              </a:ext>
            </a:extLst>
          </p:cNvPr>
          <p:cNvSpPr txBox="1"/>
          <p:nvPr/>
        </p:nvSpPr>
        <p:spPr>
          <a:xfrm>
            <a:off x="1300480" y="3430270"/>
            <a:ext cx="10486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454411-1EF1-474F-96FB-A14245C443E0}"/>
              </a:ext>
            </a:extLst>
          </p:cNvPr>
          <p:cNvSpPr txBox="1"/>
          <p:nvPr/>
        </p:nvSpPr>
        <p:spPr>
          <a:xfrm>
            <a:off x="678868" y="3856865"/>
            <a:ext cx="224790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 your text here.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8368B7-50C9-414C-987C-74E57E0642AF}"/>
              </a:ext>
            </a:extLst>
          </p:cNvPr>
          <p:cNvSpPr txBox="1"/>
          <p:nvPr/>
        </p:nvSpPr>
        <p:spPr>
          <a:xfrm>
            <a:off x="6417892" y="3430270"/>
            <a:ext cx="10486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4911EF-DE22-984E-A54A-B33DE5B1F471}"/>
              </a:ext>
            </a:extLst>
          </p:cNvPr>
          <p:cNvSpPr txBox="1"/>
          <p:nvPr/>
        </p:nvSpPr>
        <p:spPr>
          <a:xfrm>
            <a:off x="5867400" y="3856865"/>
            <a:ext cx="224790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 your text here.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4A413B-71BE-4F4C-A6F2-539E23F2E8BA}"/>
              </a:ext>
            </a:extLst>
          </p:cNvPr>
          <p:cNvSpPr txBox="1"/>
          <p:nvPr/>
        </p:nvSpPr>
        <p:spPr>
          <a:xfrm>
            <a:off x="3713516" y="3430270"/>
            <a:ext cx="12688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C164CA-5BE9-2447-91C0-7D3F3E12EBE4}"/>
              </a:ext>
            </a:extLst>
          </p:cNvPr>
          <p:cNvSpPr txBox="1"/>
          <p:nvPr/>
        </p:nvSpPr>
        <p:spPr>
          <a:xfrm>
            <a:off x="3273134" y="3856865"/>
            <a:ext cx="224790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>
                <a:solidFill>
                  <a:schemeClr val="accent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Place your text here.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0C35C0-2648-9B4A-A38D-4637905E06B0}"/>
              </a:ext>
            </a:extLst>
          </p:cNvPr>
          <p:cNvSpPr txBox="1"/>
          <p:nvPr/>
        </p:nvSpPr>
        <p:spPr>
          <a:xfrm>
            <a:off x="1470674" y="2102644"/>
            <a:ext cx="71625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FB5A04-CBEF-0042-AEB9-BE2B8B6B8C94}"/>
              </a:ext>
            </a:extLst>
          </p:cNvPr>
          <p:cNvSpPr txBox="1"/>
          <p:nvPr/>
        </p:nvSpPr>
        <p:spPr>
          <a:xfrm>
            <a:off x="4010674" y="2102644"/>
            <a:ext cx="71625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565A3E-DA16-924C-9C19-9C36EBCB960B}"/>
              </a:ext>
            </a:extLst>
          </p:cNvPr>
          <p:cNvSpPr txBox="1"/>
          <p:nvPr/>
        </p:nvSpPr>
        <p:spPr>
          <a:xfrm>
            <a:off x="6601474" y="2102644"/>
            <a:ext cx="716250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1470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C599BBD6-C405-5C4C-AA4F-83CBAB889F5C}"/>
              </a:ext>
            </a:extLst>
          </p:cNvPr>
          <p:cNvSpPr txBox="1"/>
          <p:nvPr/>
        </p:nvSpPr>
        <p:spPr>
          <a:xfrm>
            <a:off x="762000" y="2533650"/>
            <a:ext cx="64770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AC4200-29A5-FC49-B7F8-4484F17FC815}"/>
              </a:ext>
            </a:extLst>
          </p:cNvPr>
          <p:cNvCxnSpPr>
            <a:cxnSpLocks/>
          </p:cNvCxnSpPr>
          <p:nvPr/>
        </p:nvCxnSpPr>
        <p:spPr>
          <a:xfrm>
            <a:off x="685800" y="2393950"/>
            <a:ext cx="5333032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178DC77-C36A-E541-BD14-9D5A8A1573CA}"/>
              </a:ext>
            </a:extLst>
          </p:cNvPr>
          <p:cNvSpPr txBox="1"/>
          <p:nvPr/>
        </p:nvSpPr>
        <p:spPr>
          <a:xfrm>
            <a:off x="762000" y="2106038"/>
            <a:ext cx="505564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KICKOFF MEETING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A9676A-FE9F-361E-63DB-77D5E1F04C5A}"/>
              </a:ext>
            </a:extLst>
          </p:cNvPr>
          <p:cNvSpPr/>
          <p:nvPr/>
        </p:nvSpPr>
        <p:spPr>
          <a:xfrm>
            <a:off x="5918699" y="807971"/>
            <a:ext cx="2693367" cy="3577123"/>
          </a:xfrm>
          <a:custGeom>
            <a:avLst/>
            <a:gdLst>
              <a:gd name="connsiteX0" fmla="*/ 1937726 w 2693367"/>
              <a:gd name="connsiteY0" fmla="*/ 4277 h 3577123"/>
              <a:gd name="connsiteX1" fmla="*/ 1615892 w 2693367"/>
              <a:gd name="connsiteY1" fmla="*/ 50804 h 3577123"/>
              <a:gd name="connsiteX2" fmla="*/ 1437526 w 2693367"/>
              <a:gd name="connsiteY2" fmla="*/ 324793 h 3577123"/>
              <a:gd name="connsiteX3" fmla="*/ 1502798 w 2693367"/>
              <a:gd name="connsiteY3" fmla="*/ 623984 h 3577123"/>
              <a:gd name="connsiteX4" fmla="*/ 1374840 w 2693367"/>
              <a:gd name="connsiteY4" fmla="*/ 916713 h 3577123"/>
              <a:gd name="connsiteX5" fmla="*/ 1102121 w 2693367"/>
              <a:gd name="connsiteY5" fmla="*/ 1077617 h 3577123"/>
              <a:gd name="connsiteX6" fmla="*/ 418386 w 2693367"/>
              <a:gd name="connsiteY6" fmla="*/ 1438197 h 3577123"/>
              <a:gd name="connsiteX7" fmla="*/ 1553 w 2693367"/>
              <a:gd name="connsiteY7" fmla="*/ 2448209 h 3577123"/>
              <a:gd name="connsiteX8" fmla="*/ 65532 w 2693367"/>
              <a:gd name="connsiteY8" fmla="*/ 2933506 h 3577123"/>
              <a:gd name="connsiteX9" fmla="*/ 372502 w 2693367"/>
              <a:gd name="connsiteY9" fmla="*/ 3285039 h 3577123"/>
              <a:gd name="connsiteX10" fmla="*/ 844267 w 2693367"/>
              <a:gd name="connsiteY10" fmla="*/ 3289562 h 3577123"/>
              <a:gd name="connsiteX11" fmla="*/ 1307630 w 2693367"/>
              <a:gd name="connsiteY11" fmla="*/ 3155799 h 3577123"/>
              <a:gd name="connsiteX12" fmla="*/ 1485995 w 2693367"/>
              <a:gd name="connsiteY12" fmla="*/ 3164199 h 3577123"/>
              <a:gd name="connsiteX13" fmla="*/ 1655313 w 2693367"/>
              <a:gd name="connsiteY13" fmla="*/ 3301840 h 3577123"/>
              <a:gd name="connsiteX14" fmla="*/ 2184594 w 2693367"/>
              <a:gd name="connsiteY14" fmla="*/ 3577122 h 3577123"/>
              <a:gd name="connsiteX15" fmla="*/ 2600135 w 2693367"/>
              <a:gd name="connsiteY15" fmla="*/ 3201033 h 3577123"/>
              <a:gd name="connsiteX16" fmla="*/ 2488979 w 2693367"/>
              <a:gd name="connsiteY16" fmla="*/ 2554186 h 3577123"/>
              <a:gd name="connsiteX17" fmla="*/ 2571053 w 2693367"/>
              <a:gd name="connsiteY17" fmla="*/ 2426884 h 3577123"/>
              <a:gd name="connsiteX18" fmla="*/ 2583332 w 2693367"/>
              <a:gd name="connsiteY18" fmla="*/ 1624949 h 3577123"/>
              <a:gd name="connsiteX19" fmla="*/ 2440510 w 2693367"/>
              <a:gd name="connsiteY19" fmla="*/ 1400071 h 3577123"/>
              <a:gd name="connsiteX20" fmla="*/ 2598196 w 2693367"/>
              <a:gd name="connsiteY20" fmla="*/ 487636 h 3577123"/>
              <a:gd name="connsiteX21" fmla="*/ 1937726 w 2693367"/>
              <a:gd name="connsiteY21" fmla="*/ 4277 h 357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693367" h="3577123">
                <a:moveTo>
                  <a:pt x="1937726" y="4277"/>
                </a:moveTo>
                <a:cubicBezTo>
                  <a:pt x="1828509" y="-6062"/>
                  <a:pt x="1714122" y="-246"/>
                  <a:pt x="1615892" y="50804"/>
                </a:cubicBezTo>
                <a:cubicBezTo>
                  <a:pt x="1517015" y="101854"/>
                  <a:pt x="1437526" y="207184"/>
                  <a:pt x="1437526" y="324793"/>
                </a:cubicBezTo>
                <a:cubicBezTo>
                  <a:pt x="1437526" y="427539"/>
                  <a:pt x="1496335" y="521238"/>
                  <a:pt x="1502798" y="623984"/>
                </a:cubicBezTo>
                <a:cubicBezTo>
                  <a:pt x="1509907" y="735130"/>
                  <a:pt x="1453036" y="843046"/>
                  <a:pt x="1374840" y="916713"/>
                </a:cubicBezTo>
                <a:cubicBezTo>
                  <a:pt x="1296643" y="990380"/>
                  <a:pt x="1199059" y="1036260"/>
                  <a:pt x="1102121" y="1077617"/>
                </a:cubicBezTo>
                <a:cubicBezTo>
                  <a:pt x="864947" y="1178424"/>
                  <a:pt x="614201" y="1263076"/>
                  <a:pt x="418386" y="1438197"/>
                </a:cubicBezTo>
                <a:cubicBezTo>
                  <a:pt x="146314" y="1681168"/>
                  <a:pt x="17710" y="2070181"/>
                  <a:pt x="1553" y="2448209"/>
                </a:cubicBezTo>
                <a:cubicBezTo>
                  <a:pt x="-4909" y="2612990"/>
                  <a:pt x="7369" y="2781002"/>
                  <a:pt x="65532" y="2933506"/>
                </a:cubicBezTo>
                <a:cubicBezTo>
                  <a:pt x="123695" y="3086009"/>
                  <a:pt x="230327" y="3222357"/>
                  <a:pt x="372502" y="3285039"/>
                </a:cubicBezTo>
                <a:cubicBezTo>
                  <a:pt x="520494" y="3350305"/>
                  <a:pt x="689166" y="3331565"/>
                  <a:pt x="844267" y="3289562"/>
                </a:cubicBezTo>
                <a:cubicBezTo>
                  <a:pt x="999367" y="3247559"/>
                  <a:pt x="1149298" y="3181647"/>
                  <a:pt x="1307630" y="3155799"/>
                </a:cubicBezTo>
                <a:cubicBezTo>
                  <a:pt x="1367085" y="3146106"/>
                  <a:pt x="1429125" y="3142229"/>
                  <a:pt x="1485995" y="3164199"/>
                </a:cubicBezTo>
                <a:cubicBezTo>
                  <a:pt x="1553206" y="3190047"/>
                  <a:pt x="1603613" y="3248852"/>
                  <a:pt x="1655313" y="3301840"/>
                </a:cubicBezTo>
                <a:cubicBezTo>
                  <a:pt x="1800074" y="3451113"/>
                  <a:pt x="1983610" y="3575829"/>
                  <a:pt x="2184594" y="3577122"/>
                </a:cubicBezTo>
                <a:cubicBezTo>
                  <a:pt x="2385579" y="3577768"/>
                  <a:pt x="2594965" y="3415572"/>
                  <a:pt x="2600135" y="3201033"/>
                </a:cubicBezTo>
                <a:cubicBezTo>
                  <a:pt x="2605305" y="2976801"/>
                  <a:pt x="2403028" y="2759031"/>
                  <a:pt x="2488979" y="2554186"/>
                </a:cubicBezTo>
                <a:cubicBezTo>
                  <a:pt x="2509013" y="2507013"/>
                  <a:pt x="2541972" y="2468241"/>
                  <a:pt x="2571053" y="2426884"/>
                </a:cubicBezTo>
                <a:cubicBezTo>
                  <a:pt x="2729385" y="2197483"/>
                  <a:pt x="2734555" y="1859520"/>
                  <a:pt x="2583332" y="1624949"/>
                </a:cubicBezTo>
                <a:cubicBezTo>
                  <a:pt x="2534863" y="1549990"/>
                  <a:pt x="2472177" y="1484723"/>
                  <a:pt x="2440510" y="1400071"/>
                </a:cubicBezTo>
                <a:cubicBezTo>
                  <a:pt x="2316430" y="1073093"/>
                  <a:pt x="2684147" y="801043"/>
                  <a:pt x="2598196" y="487636"/>
                </a:cubicBezTo>
                <a:cubicBezTo>
                  <a:pt x="2514829" y="181336"/>
                  <a:pt x="2210444" y="30125"/>
                  <a:pt x="1937726" y="4277"/>
                </a:cubicBezTo>
                <a:close/>
              </a:path>
            </a:pathLst>
          </a:custGeom>
          <a:solidFill>
            <a:schemeClr val="accent1">
              <a:lumMod val="50000"/>
              <a:alpha val="20000"/>
            </a:schemeClr>
          </a:solidFill>
          <a:ln w="64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317A5E4-32B6-B4E6-6CE6-49FC525E5D14}"/>
              </a:ext>
            </a:extLst>
          </p:cNvPr>
          <p:cNvGrpSpPr/>
          <p:nvPr/>
        </p:nvGrpSpPr>
        <p:grpSpPr>
          <a:xfrm>
            <a:off x="5181600" y="1114420"/>
            <a:ext cx="3035139" cy="3577124"/>
            <a:chOff x="4566213" y="-390611"/>
            <a:chExt cx="4956533" cy="5841622"/>
          </a:xfrm>
        </p:grpSpPr>
        <p:grpSp>
          <p:nvGrpSpPr>
            <p:cNvPr id="99" name="Gráfico 2">
              <a:extLst>
                <a:ext uri="{FF2B5EF4-FFF2-40B4-BE49-F238E27FC236}">
                  <a16:creationId xmlns:a16="http://schemas.microsoft.com/office/drawing/2014/main" id="{F42D9D68-5980-45FE-A15B-305AE0505CA6}"/>
                </a:ext>
              </a:extLst>
            </p:cNvPr>
            <p:cNvGrpSpPr/>
            <p:nvPr/>
          </p:nvGrpSpPr>
          <p:grpSpPr>
            <a:xfrm>
              <a:off x="7361018" y="548045"/>
              <a:ext cx="227351" cy="4609503"/>
              <a:chOff x="1095040" y="1989533"/>
              <a:chExt cx="227351" cy="4609503"/>
            </a:xfrm>
            <a:solidFill>
              <a:srgbClr val="9AB5C7"/>
            </a:solidFill>
          </p:grpSpPr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D8F8A5F8-2893-E497-FB96-3393858B0A22}"/>
                  </a:ext>
                </a:extLst>
              </p:cNvPr>
              <p:cNvSpPr/>
              <p:nvPr/>
            </p:nvSpPr>
            <p:spPr>
              <a:xfrm>
                <a:off x="1095040" y="1989533"/>
                <a:ext cx="227351" cy="4609503"/>
              </a:xfrm>
              <a:custGeom>
                <a:avLst/>
                <a:gdLst>
                  <a:gd name="connsiteX0" fmla="*/ 0 w 227351"/>
                  <a:gd name="connsiteY0" fmla="*/ 131319 h 4609503"/>
                  <a:gd name="connsiteX1" fmla="*/ 47563 w 227351"/>
                  <a:gd name="connsiteY1" fmla="*/ 0 h 4609503"/>
                  <a:gd name="connsiteX2" fmla="*/ 227351 w 227351"/>
                  <a:gd name="connsiteY2" fmla="*/ 4609503 h 4609503"/>
                  <a:gd name="connsiteX3" fmla="*/ 175032 w 227351"/>
                  <a:gd name="connsiteY3" fmla="*/ 4609503 h 4609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351" h="4609503">
                    <a:moveTo>
                      <a:pt x="0" y="131319"/>
                    </a:moveTo>
                    <a:lnTo>
                      <a:pt x="47563" y="0"/>
                    </a:lnTo>
                    <a:lnTo>
                      <a:pt x="227351" y="4609503"/>
                    </a:lnTo>
                    <a:lnTo>
                      <a:pt x="175032" y="4609503"/>
                    </a:lnTo>
                    <a:close/>
                  </a:path>
                </a:pathLst>
              </a:custGeom>
              <a:solidFill>
                <a:srgbClr val="9AB5C7"/>
              </a:solidFill>
              <a:ln w="95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7001D8F9-C7FD-60DD-485B-579F2D9C1E3F}"/>
                  </a:ext>
                </a:extLst>
              </p:cNvPr>
              <p:cNvSpPr/>
              <p:nvPr/>
            </p:nvSpPr>
            <p:spPr>
              <a:xfrm>
                <a:off x="1095040" y="2066612"/>
                <a:ext cx="196911" cy="4532424"/>
              </a:xfrm>
              <a:custGeom>
                <a:avLst/>
                <a:gdLst>
                  <a:gd name="connsiteX0" fmla="*/ 196911 w 196911"/>
                  <a:gd name="connsiteY0" fmla="*/ 4532425 h 4532424"/>
                  <a:gd name="connsiteX1" fmla="*/ 175032 w 196911"/>
                  <a:gd name="connsiteY1" fmla="*/ 4532425 h 4532424"/>
                  <a:gd name="connsiteX2" fmla="*/ 0 w 196911"/>
                  <a:gd name="connsiteY2" fmla="*/ 54241 h 4532424"/>
                  <a:gd name="connsiteX3" fmla="*/ 19977 w 196911"/>
                  <a:gd name="connsiteY3" fmla="*/ 0 h 4532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911" h="4532424">
                    <a:moveTo>
                      <a:pt x="196911" y="4532425"/>
                    </a:moveTo>
                    <a:lnTo>
                      <a:pt x="175032" y="4532425"/>
                    </a:lnTo>
                    <a:lnTo>
                      <a:pt x="0" y="54241"/>
                    </a:lnTo>
                    <a:lnTo>
                      <a:pt x="19977" y="0"/>
                    </a:lnTo>
                    <a:close/>
                  </a:path>
                </a:pathLst>
              </a:custGeom>
              <a:solidFill>
                <a:srgbClr val="9AB5C7"/>
              </a:solidFill>
              <a:ln w="95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2" name="Gráfico 2">
              <a:extLst>
                <a:ext uri="{FF2B5EF4-FFF2-40B4-BE49-F238E27FC236}">
                  <a16:creationId xmlns:a16="http://schemas.microsoft.com/office/drawing/2014/main" id="{B4F00B7F-0296-BE4F-C579-135785EF912A}"/>
                </a:ext>
              </a:extLst>
            </p:cNvPr>
            <p:cNvGrpSpPr/>
            <p:nvPr/>
          </p:nvGrpSpPr>
          <p:grpSpPr>
            <a:xfrm>
              <a:off x="4566213" y="-390611"/>
              <a:ext cx="4956533" cy="5841622"/>
              <a:chOff x="-1699765" y="1050877"/>
              <a:chExt cx="4956533" cy="5841622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A84F6AC8-7CE1-B6CE-9C42-C72E716C42F3}"/>
                  </a:ext>
                </a:extLst>
              </p:cNvPr>
              <p:cNvSpPr/>
              <p:nvPr/>
            </p:nvSpPr>
            <p:spPr>
              <a:xfrm>
                <a:off x="2629010" y="3695726"/>
                <a:ext cx="206853" cy="200793"/>
              </a:xfrm>
              <a:custGeom>
                <a:avLst/>
                <a:gdLst>
                  <a:gd name="connsiteX0" fmla="*/ 47978 w 206853"/>
                  <a:gd name="connsiteY0" fmla="*/ 4766 h 200793"/>
                  <a:gd name="connsiteX1" fmla="*/ 206838 w 206853"/>
                  <a:gd name="connsiteY1" fmla="*/ 71378 h 200793"/>
                  <a:gd name="connsiteX2" fmla="*/ 164983 w 206853"/>
                  <a:gd name="connsiteY2" fmla="*/ 200794 h 200793"/>
                  <a:gd name="connsiteX3" fmla="*/ 3268 w 206853"/>
                  <a:gd name="connsiteY3" fmla="*/ 26653 h 200793"/>
                  <a:gd name="connsiteX4" fmla="*/ 47978 w 206853"/>
                  <a:gd name="connsiteY4" fmla="*/ 4766 h 200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853" h="200793">
                    <a:moveTo>
                      <a:pt x="47978" y="4766"/>
                    </a:moveTo>
                    <a:cubicBezTo>
                      <a:pt x="47978" y="4766"/>
                      <a:pt x="205887" y="19992"/>
                      <a:pt x="206838" y="71378"/>
                    </a:cubicBezTo>
                    <a:cubicBezTo>
                      <a:pt x="207789" y="122763"/>
                      <a:pt x="164983" y="200794"/>
                      <a:pt x="164983" y="200794"/>
                    </a:cubicBezTo>
                    <a:cubicBezTo>
                      <a:pt x="164983" y="200794"/>
                      <a:pt x="21342" y="68523"/>
                      <a:pt x="3268" y="26653"/>
                    </a:cubicBezTo>
                    <a:cubicBezTo>
                      <a:pt x="-14805" y="-15217"/>
                      <a:pt x="47978" y="4766"/>
                      <a:pt x="47978" y="4766"/>
                    </a:cubicBezTo>
                    <a:close/>
                  </a:path>
                </a:pathLst>
              </a:custGeom>
              <a:solidFill>
                <a:srgbClr val="D6B88A"/>
              </a:solidFill>
              <a:ln w="95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42884545-2E9C-9B8B-DE7E-F232E92313F7}"/>
                  </a:ext>
                </a:extLst>
              </p:cNvPr>
              <p:cNvSpPr/>
              <p:nvPr/>
            </p:nvSpPr>
            <p:spPr>
              <a:xfrm>
                <a:off x="1127838" y="1968598"/>
                <a:ext cx="1132765" cy="736684"/>
              </a:xfrm>
              <a:custGeom>
                <a:avLst/>
                <a:gdLst>
                  <a:gd name="connsiteX0" fmla="*/ 1108716 w 1132765"/>
                  <a:gd name="connsiteY0" fmla="*/ 0 h 736684"/>
                  <a:gd name="connsiteX1" fmla="*/ 1037371 w 1132765"/>
                  <a:gd name="connsiteY1" fmla="*/ 276913 h 736684"/>
                  <a:gd name="connsiteX2" fmla="*/ 352463 w 1132765"/>
                  <a:gd name="connsiteY2" fmla="*/ 697516 h 736684"/>
                  <a:gd name="connsiteX3" fmla="*/ 11911 w 1132765"/>
                  <a:gd name="connsiteY3" fmla="*/ 684194 h 736684"/>
                  <a:gd name="connsiteX4" fmla="*/ 192651 w 1132765"/>
                  <a:gd name="connsiteY4" fmla="*/ 381588 h 736684"/>
                  <a:gd name="connsiteX5" fmla="*/ 564594 w 1132765"/>
                  <a:gd name="connsiteY5" fmla="*/ 162722 h 736684"/>
                  <a:gd name="connsiteX6" fmla="*/ 1108716 w 1132765"/>
                  <a:gd name="connsiteY6" fmla="*/ 0 h 736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2765" h="736684">
                    <a:moveTo>
                      <a:pt x="1108716" y="0"/>
                    </a:moveTo>
                    <a:cubicBezTo>
                      <a:pt x="1108716" y="0"/>
                      <a:pt x="1196232" y="129416"/>
                      <a:pt x="1037371" y="276913"/>
                    </a:cubicBezTo>
                    <a:cubicBezTo>
                      <a:pt x="768164" y="529084"/>
                      <a:pt x="420002" y="668968"/>
                      <a:pt x="352463" y="697516"/>
                    </a:cubicBezTo>
                    <a:cubicBezTo>
                      <a:pt x="284923" y="727015"/>
                      <a:pt x="80402" y="774595"/>
                      <a:pt x="11911" y="684194"/>
                    </a:cubicBezTo>
                    <a:cubicBezTo>
                      <a:pt x="-56580" y="593792"/>
                      <a:pt x="192651" y="381588"/>
                      <a:pt x="192651" y="381588"/>
                    </a:cubicBezTo>
                    <a:cubicBezTo>
                      <a:pt x="192651" y="381588"/>
                      <a:pt x="351511" y="299751"/>
                      <a:pt x="564594" y="162722"/>
                    </a:cubicBezTo>
                    <a:cubicBezTo>
                      <a:pt x="778628" y="27596"/>
                      <a:pt x="1108716" y="0"/>
                      <a:pt x="1108716" y="0"/>
                    </a:cubicBezTo>
                    <a:close/>
                  </a:path>
                </a:pathLst>
              </a:custGeom>
              <a:solidFill>
                <a:srgbClr val="257AB3"/>
              </a:solidFill>
              <a:ln w="95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B08780E1-BCD3-1CF9-A0F3-B1D3659C129C}"/>
                  </a:ext>
                </a:extLst>
              </p:cNvPr>
              <p:cNvSpPr/>
              <p:nvPr/>
            </p:nvSpPr>
            <p:spPr>
              <a:xfrm>
                <a:off x="814698" y="1633698"/>
                <a:ext cx="556055" cy="1025111"/>
              </a:xfrm>
              <a:custGeom>
                <a:avLst/>
                <a:gdLst>
                  <a:gd name="connsiteX0" fmla="*/ 5427 w 556055"/>
                  <a:gd name="connsiteY0" fmla="*/ 83680 h 1025111"/>
                  <a:gd name="connsiteX1" fmla="*/ 288903 w 556055"/>
                  <a:gd name="connsiteY1" fmla="*/ 18020 h 1025111"/>
                  <a:gd name="connsiteX2" fmla="*/ 546695 w 556055"/>
                  <a:gd name="connsiteY2" fmla="*/ 686988 h 1025111"/>
                  <a:gd name="connsiteX3" fmla="*/ 467740 w 556055"/>
                  <a:gd name="connsiteY3" fmla="*/ 1018141 h 1025111"/>
                  <a:gd name="connsiteX4" fmla="*/ 241340 w 556055"/>
                  <a:gd name="connsiteY4" fmla="*/ 828775 h 1025111"/>
                  <a:gd name="connsiteX5" fmla="*/ 66308 w 556055"/>
                  <a:gd name="connsiteY5" fmla="*/ 335851 h 1025111"/>
                  <a:gd name="connsiteX6" fmla="*/ 5427 w 556055"/>
                  <a:gd name="connsiteY6" fmla="*/ 83680 h 1025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6055" h="1025111">
                    <a:moveTo>
                      <a:pt x="5427" y="83680"/>
                    </a:moveTo>
                    <a:cubicBezTo>
                      <a:pt x="5427" y="83680"/>
                      <a:pt x="267024" y="-46688"/>
                      <a:pt x="288903" y="18020"/>
                    </a:cubicBezTo>
                    <a:cubicBezTo>
                      <a:pt x="384980" y="305400"/>
                      <a:pt x="531475" y="614667"/>
                      <a:pt x="546695" y="686988"/>
                    </a:cubicBezTo>
                    <a:cubicBezTo>
                      <a:pt x="562867" y="758357"/>
                      <a:pt x="569525" y="968659"/>
                      <a:pt x="467740" y="1018141"/>
                    </a:cubicBezTo>
                    <a:cubicBezTo>
                      <a:pt x="365955" y="1068576"/>
                      <a:pt x="241340" y="828775"/>
                      <a:pt x="241340" y="828775"/>
                    </a:cubicBezTo>
                    <a:cubicBezTo>
                      <a:pt x="241340" y="828775"/>
                      <a:pt x="159531" y="570894"/>
                      <a:pt x="66308" y="335851"/>
                    </a:cubicBezTo>
                    <a:cubicBezTo>
                      <a:pt x="-26916" y="101760"/>
                      <a:pt x="5427" y="83680"/>
                      <a:pt x="5427" y="83680"/>
                    </a:cubicBezTo>
                    <a:close/>
                  </a:path>
                </a:pathLst>
              </a:custGeom>
              <a:solidFill>
                <a:srgbClr val="257AB3"/>
              </a:solidFill>
              <a:ln w="95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6" name="Gráfico 2">
                <a:extLst>
                  <a:ext uri="{FF2B5EF4-FFF2-40B4-BE49-F238E27FC236}">
                    <a16:creationId xmlns:a16="http://schemas.microsoft.com/office/drawing/2014/main" id="{D286A2BF-7FB0-1856-7BC0-621D2E66411F}"/>
                  </a:ext>
                </a:extLst>
              </p:cNvPr>
              <p:cNvGrpSpPr/>
              <p:nvPr/>
            </p:nvGrpSpPr>
            <p:grpSpPr>
              <a:xfrm>
                <a:off x="1008101" y="1050877"/>
                <a:ext cx="2248666" cy="5841622"/>
                <a:chOff x="1008101" y="1050877"/>
                <a:chExt cx="2248666" cy="5841622"/>
              </a:xfrm>
            </p:grpSpPr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45905705-C1C3-4C35-0EB8-7939D3E3E7DD}"/>
                    </a:ext>
                  </a:extLst>
                </p:cNvPr>
                <p:cNvSpPr/>
                <p:nvPr/>
              </p:nvSpPr>
              <p:spPr>
                <a:xfrm>
                  <a:off x="1963572" y="1289400"/>
                  <a:ext cx="363320" cy="816226"/>
                </a:xfrm>
                <a:custGeom>
                  <a:avLst/>
                  <a:gdLst>
                    <a:gd name="connsiteX0" fmla="*/ 32312 w 363320"/>
                    <a:gd name="connsiteY0" fmla="*/ 672536 h 816226"/>
                    <a:gd name="connsiteX1" fmla="*/ 121731 w 363320"/>
                    <a:gd name="connsiteY1" fmla="*/ 816227 h 816226"/>
                    <a:gd name="connsiteX2" fmla="*/ 243493 w 363320"/>
                    <a:gd name="connsiteY2" fmla="*/ 816227 h 816226"/>
                    <a:gd name="connsiteX3" fmla="*/ 332911 w 363320"/>
                    <a:gd name="connsiteY3" fmla="*/ 672536 h 816226"/>
                    <a:gd name="connsiteX4" fmla="*/ 362400 w 363320"/>
                    <a:gd name="connsiteY4" fmla="*/ 298561 h 816226"/>
                    <a:gd name="connsiteX5" fmla="*/ 274884 w 363320"/>
                    <a:gd name="connsiteY5" fmla="*/ 29261 h 816226"/>
                    <a:gd name="connsiteX6" fmla="*/ 88437 w 363320"/>
                    <a:gd name="connsiteY6" fmla="*/ 29261 h 816226"/>
                    <a:gd name="connsiteX7" fmla="*/ 921 w 363320"/>
                    <a:gd name="connsiteY7" fmla="*/ 298561 h 816226"/>
                    <a:gd name="connsiteX8" fmla="*/ 32312 w 363320"/>
                    <a:gd name="connsiteY8" fmla="*/ 672536 h 816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3320" h="816226">
                      <a:moveTo>
                        <a:pt x="32312" y="672536"/>
                      </a:moveTo>
                      <a:cubicBezTo>
                        <a:pt x="38971" y="747712"/>
                        <a:pt x="78924" y="813372"/>
                        <a:pt x="121731" y="816227"/>
                      </a:cubicBezTo>
                      <a:cubicBezTo>
                        <a:pt x="162635" y="816227"/>
                        <a:pt x="202588" y="816227"/>
                        <a:pt x="243493" y="816227"/>
                      </a:cubicBezTo>
                      <a:cubicBezTo>
                        <a:pt x="286299" y="813372"/>
                        <a:pt x="327204" y="747712"/>
                        <a:pt x="332911" y="672536"/>
                      </a:cubicBezTo>
                      <a:cubicBezTo>
                        <a:pt x="342423" y="547878"/>
                        <a:pt x="352888" y="423220"/>
                        <a:pt x="362400" y="298561"/>
                      </a:cubicBezTo>
                      <a:cubicBezTo>
                        <a:pt x="369059" y="223386"/>
                        <a:pt x="339570" y="73986"/>
                        <a:pt x="274884" y="29261"/>
                      </a:cubicBezTo>
                      <a:cubicBezTo>
                        <a:pt x="215906" y="-9754"/>
                        <a:pt x="148366" y="-9754"/>
                        <a:pt x="88437" y="29261"/>
                      </a:cubicBezTo>
                      <a:cubicBezTo>
                        <a:pt x="23751" y="73986"/>
                        <a:pt x="-5738" y="223386"/>
                        <a:pt x="921" y="298561"/>
                      </a:cubicBezTo>
                      <a:cubicBezTo>
                        <a:pt x="12336" y="423220"/>
                        <a:pt x="21849" y="547878"/>
                        <a:pt x="32312" y="672536"/>
                      </a:cubicBezTo>
                      <a:close/>
                    </a:path>
                  </a:pathLst>
                </a:custGeom>
                <a:solidFill>
                  <a:srgbClr val="D6B88A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FEC63F34-14AD-96F0-CC61-19E4330B4BC5}"/>
                    </a:ext>
                  </a:extLst>
                </p:cNvPr>
                <p:cNvSpPr/>
                <p:nvPr/>
              </p:nvSpPr>
              <p:spPr>
                <a:xfrm>
                  <a:off x="2601838" y="3177690"/>
                  <a:ext cx="466941" cy="568478"/>
                </a:xfrm>
                <a:custGeom>
                  <a:avLst/>
                  <a:gdLst>
                    <a:gd name="connsiteX0" fmla="*/ 325331 w 466941"/>
                    <a:gd name="connsiteY0" fmla="*/ 39394 h 568478"/>
                    <a:gd name="connsiteX1" fmla="*/ 0 w 466941"/>
                    <a:gd name="connsiteY1" fmla="*/ 568479 h 568478"/>
                    <a:gd name="connsiteX2" fmla="*/ 458508 w 466941"/>
                    <a:gd name="connsiteY2" fmla="*/ 120279 h 568478"/>
                    <a:gd name="connsiteX3" fmla="*/ 325331 w 466941"/>
                    <a:gd name="connsiteY3" fmla="*/ 39394 h 568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6941" h="568478">
                      <a:moveTo>
                        <a:pt x="325331" y="39394"/>
                      </a:moveTo>
                      <a:lnTo>
                        <a:pt x="0" y="568479"/>
                      </a:lnTo>
                      <a:cubicBezTo>
                        <a:pt x="0" y="568479"/>
                        <a:pt x="540316" y="407660"/>
                        <a:pt x="458508" y="120279"/>
                      </a:cubicBezTo>
                      <a:cubicBezTo>
                        <a:pt x="399530" y="-90022"/>
                        <a:pt x="325331" y="39394"/>
                        <a:pt x="325331" y="39394"/>
                      </a:cubicBezTo>
                      <a:close/>
                    </a:path>
                  </a:pathLst>
                </a:custGeom>
                <a:solidFill>
                  <a:srgbClr val="D6B88A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EE96B483-BBA2-65B6-C4BA-C999280D7871}"/>
                    </a:ext>
                  </a:extLst>
                </p:cNvPr>
                <p:cNvSpPr/>
                <p:nvPr/>
              </p:nvSpPr>
              <p:spPr>
                <a:xfrm>
                  <a:off x="1442250" y="3409305"/>
                  <a:ext cx="813855" cy="1874783"/>
                </a:xfrm>
                <a:custGeom>
                  <a:avLst/>
                  <a:gdLst>
                    <a:gd name="connsiteX0" fmla="*/ 732471 w 813855"/>
                    <a:gd name="connsiteY0" fmla="*/ 407281 h 1874783"/>
                    <a:gd name="connsiteX1" fmla="*/ 362431 w 813855"/>
                    <a:gd name="connsiteY1" fmla="*/ 1722378 h 1874783"/>
                    <a:gd name="connsiteX2" fmla="*/ 0 w 813855"/>
                    <a:gd name="connsiteY2" fmla="*/ 1600575 h 1874783"/>
                    <a:gd name="connsiteX3" fmla="*/ 304404 w 813855"/>
                    <a:gd name="connsiteY3" fmla="*/ 38064 h 1874783"/>
                    <a:gd name="connsiteX4" fmla="*/ 808572 w 813855"/>
                    <a:gd name="connsiteY4" fmla="*/ 0 h 1874783"/>
                    <a:gd name="connsiteX5" fmla="*/ 732471 w 813855"/>
                    <a:gd name="connsiteY5" fmla="*/ 407281 h 1874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3855" h="1874783">
                      <a:moveTo>
                        <a:pt x="732471" y="407281"/>
                      </a:moveTo>
                      <a:cubicBezTo>
                        <a:pt x="732471" y="407281"/>
                        <a:pt x="550780" y="1266567"/>
                        <a:pt x="362431" y="1722378"/>
                      </a:cubicBezTo>
                      <a:cubicBezTo>
                        <a:pt x="195009" y="2125853"/>
                        <a:pt x="0" y="1600575"/>
                        <a:pt x="0" y="1600575"/>
                      </a:cubicBezTo>
                      <a:lnTo>
                        <a:pt x="304404" y="38064"/>
                      </a:lnTo>
                      <a:lnTo>
                        <a:pt x="808572" y="0"/>
                      </a:lnTo>
                      <a:cubicBezTo>
                        <a:pt x="808572" y="0"/>
                        <a:pt x="843769" y="12371"/>
                        <a:pt x="732471" y="407281"/>
                      </a:cubicBezTo>
                      <a:close/>
                    </a:path>
                  </a:pathLst>
                </a:custGeom>
                <a:solidFill>
                  <a:srgbClr val="284E9D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95383B8E-0DBF-0BC3-2328-78C5A5AFD365}"/>
                    </a:ext>
                  </a:extLst>
                </p:cNvPr>
                <p:cNvSpPr/>
                <p:nvPr/>
              </p:nvSpPr>
              <p:spPr>
                <a:xfrm>
                  <a:off x="2071034" y="3356016"/>
                  <a:ext cx="605350" cy="1980912"/>
                </a:xfrm>
                <a:custGeom>
                  <a:avLst/>
                  <a:gdLst>
                    <a:gd name="connsiteX0" fmla="*/ 61832 w 605350"/>
                    <a:gd name="connsiteY0" fmla="*/ 57095 h 1980912"/>
                    <a:gd name="connsiteX1" fmla="*/ 0 w 605350"/>
                    <a:gd name="connsiteY1" fmla="*/ 726063 h 1980912"/>
                    <a:gd name="connsiteX2" fmla="*/ 87516 w 605350"/>
                    <a:gd name="connsiteY2" fmla="*/ 777449 h 1980912"/>
                    <a:gd name="connsiteX3" fmla="*/ 154104 w 605350"/>
                    <a:gd name="connsiteY3" fmla="*/ 1822295 h 1980912"/>
                    <a:gd name="connsiteX4" fmla="*/ 526048 w 605350"/>
                    <a:gd name="connsiteY4" fmla="*/ 1841327 h 1980912"/>
                    <a:gd name="connsiteX5" fmla="*/ 604051 w 605350"/>
                    <a:gd name="connsiteY5" fmla="*/ 517665 h 1980912"/>
                    <a:gd name="connsiteX6" fmla="*/ 592636 w 605350"/>
                    <a:gd name="connsiteY6" fmla="*/ 0 h 1980912"/>
                    <a:gd name="connsiteX7" fmla="*/ 61832 w 605350"/>
                    <a:gd name="connsiteY7" fmla="*/ 57095 h 1980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5350" h="1980912">
                      <a:moveTo>
                        <a:pt x="61832" y="57095"/>
                      </a:moveTo>
                      <a:lnTo>
                        <a:pt x="0" y="726063"/>
                      </a:lnTo>
                      <a:lnTo>
                        <a:pt x="87516" y="777449"/>
                      </a:lnTo>
                      <a:cubicBezTo>
                        <a:pt x="87516" y="777449"/>
                        <a:pt x="137933" y="1771861"/>
                        <a:pt x="154104" y="1822295"/>
                      </a:cubicBezTo>
                      <a:cubicBezTo>
                        <a:pt x="248280" y="2109676"/>
                        <a:pt x="492754" y="1937438"/>
                        <a:pt x="526048" y="1841327"/>
                      </a:cubicBezTo>
                      <a:cubicBezTo>
                        <a:pt x="559342" y="1745217"/>
                        <a:pt x="614515" y="1035330"/>
                        <a:pt x="604051" y="517665"/>
                      </a:cubicBezTo>
                      <a:cubicBezTo>
                        <a:pt x="592636" y="0"/>
                        <a:pt x="592636" y="0"/>
                        <a:pt x="592636" y="0"/>
                      </a:cubicBezTo>
                      <a:lnTo>
                        <a:pt x="61832" y="57095"/>
                      </a:lnTo>
                      <a:close/>
                    </a:path>
                  </a:pathLst>
                </a:custGeom>
                <a:solidFill>
                  <a:srgbClr val="284E9D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F5194535-41E2-93DF-20CD-384E3D180D05}"/>
                    </a:ext>
                  </a:extLst>
                </p:cNvPr>
                <p:cNvSpPr/>
                <p:nvPr/>
              </p:nvSpPr>
              <p:spPr>
                <a:xfrm>
                  <a:off x="1632207" y="1986678"/>
                  <a:ext cx="1150092" cy="1640541"/>
                </a:xfrm>
                <a:custGeom>
                  <a:avLst/>
                  <a:gdLst>
                    <a:gd name="connsiteX0" fmla="*/ 61177 w 1150092"/>
                    <a:gd name="connsiteY0" fmla="*/ 145593 h 1640541"/>
                    <a:gd name="connsiteX1" fmla="*/ 366532 w 1150092"/>
                    <a:gd name="connsiteY1" fmla="*/ 0 h 1640541"/>
                    <a:gd name="connsiteX2" fmla="*/ 472121 w 1150092"/>
                    <a:gd name="connsiteY2" fmla="*/ 42822 h 1640541"/>
                    <a:gd name="connsiteX3" fmla="*/ 723255 w 1150092"/>
                    <a:gd name="connsiteY3" fmla="*/ 16177 h 1640541"/>
                    <a:gd name="connsiteX4" fmla="*/ 1112321 w 1150092"/>
                    <a:gd name="connsiteY4" fmla="*/ 149400 h 1640541"/>
                    <a:gd name="connsiteX5" fmla="*/ 1120882 w 1150092"/>
                    <a:gd name="connsiteY5" fmla="*/ 622340 h 1640541"/>
                    <a:gd name="connsiteX6" fmla="*/ 1043830 w 1150092"/>
                    <a:gd name="connsiteY6" fmla="*/ 1583446 h 1640541"/>
                    <a:gd name="connsiteX7" fmla="*/ 74494 w 1150092"/>
                    <a:gd name="connsiteY7" fmla="*/ 1640542 h 1640541"/>
                    <a:gd name="connsiteX8" fmla="*/ 61177 w 1150092"/>
                    <a:gd name="connsiteY8" fmla="*/ 145593 h 1640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50092" h="1640541">
                      <a:moveTo>
                        <a:pt x="61177" y="145593"/>
                      </a:moveTo>
                      <a:lnTo>
                        <a:pt x="366532" y="0"/>
                      </a:lnTo>
                      <a:lnTo>
                        <a:pt x="472121" y="42822"/>
                      </a:lnTo>
                      <a:lnTo>
                        <a:pt x="723255" y="16177"/>
                      </a:lnTo>
                      <a:lnTo>
                        <a:pt x="1112321" y="149400"/>
                      </a:lnTo>
                      <a:cubicBezTo>
                        <a:pt x="1112321" y="149400"/>
                        <a:pt x="1191275" y="252171"/>
                        <a:pt x="1120882" y="622340"/>
                      </a:cubicBezTo>
                      <a:cubicBezTo>
                        <a:pt x="1050489" y="990605"/>
                        <a:pt x="1043830" y="1583446"/>
                        <a:pt x="1043830" y="1583446"/>
                      </a:cubicBezTo>
                      <a:lnTo>
                        <a:pt x="74494" y="1640542"/>
                      </a:lnTo>
                      <a:cubicBezTo>
                        <a:pt x="73543" y="1640542"/>
                        <a:pt x="-83415" y="236946"/>
                        <a:pt x="61177" y="145593"/>
                      </a:cubicBezTo>
                      <a:close/>
                    </a:path>
                  </a:pathLst>
                </a:custGeom>
                <a:solidFill>
                  <a:srgbClr val="3487C8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8A416CC3-9202-3ED2-A074-357054493A1C}"/>
                    </a:ext>
                  </a:extLst>
                </p:cNvPr>
                <p:cNvSpPr/>
                <p:nvPr/>
              </p:nvSpPr>
              <p:spPr>
                <a:xfrm>
                  <a:off x="2577105" y="2121305"/>
                  <a:ext cx="679662" cy="1582992"/>
                </a:xfrm>
                <a:custGeom>
                  <a:avLst/>
                  <a:gdLst>
                    <a:gd name="connsiteX0" fmla="*/ 0 w 679662"/>
                    <a:gd name="connsiteY0" fmla="*/ 30949 h 1582992"/>
                    <a:gd name="connsiteX1" fmla="*/ 283476 w 679662"/>
                    <a:gd name="connsiteY1" fmla="*/ 127060 h 1582992"/>
                    <a:gd name="connsiteX2" fmla="*/ 666835 w 679662"/>
                    <a:gd name="connsiteY2" fmla="*/ 872155 h 1582992"/>
                    <a:gd name="connsiteX3" fmla="*/ 624979 w 679662"/>
                    <a:gd name="connsiteY3" fmla="*/ 1224244 h 1582992"/>
                    <a:gd name="connsiteX4" fmla="*/ 154104 w 679662"/>
                    <a:gd name="connsiteY4" fmla="*/ 1582993 h 1582992"/>
                    <a:gd name="connsiteX5" fmla="*/ 93224 w 679662"/>
                    <a:gd name="connsiteY5" fmla="*/ 1513527 h 1582992"/>
                    <a:gd name="connsiteX6" fmla="*/ 341503 w 679662"/>
                    <a:gd name="connsiteY6" fmla="*/ 1087215 h 1582992"/>
                    <a:gd name="connsiteX7" fmla="*/ 367187 w 679662"/>
                    <a:gd name="connsiteY7" fmla="*/ 1054860 h 1582992"/>
                    <a:gd name="connsiteX8" fmla="*/ 125567 w 679662"/>
                    <a:gd name="connsiteY8" fmla="*/ 566695 h 1582992"/>
                    <a:gd name="connsiteX9" fmla="*/ 0 w 679662"/>
                    <a:gd name="connsiteY9" fmla="*/ 30949 h 158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79662" h="1582992">
                      <a:moveTo>
                        <a:pt x="0" y="30949"/>
                      </a:moveTo>
                      <a:cubicBezTo>
                        <a:pt x="0" y="30949"/>
                        <a:pt x="132226" y="-83241"/>
                        <a:pt x="283476" y="127060"/>
                      </a:cubicBezTo>
                      <a:cubicBezTo>
                        <a:pt x="508925" y="439182"/>
                        <a:pt x="642101" y="799834"/>
                        <a:pt x="666835" y="872155"/>
                      </a:cubicBezTo>
                      <a:cubicBezTo>
                        <a:pt x="691567" y="944476"/>
                        <a:pt x="682055" y="1120520"/>
                        <a:pt x="624979" y="1224244"/>
                      </a:cubicBezTo>
                      <a:cubicBezTo>
                        <a:pt x="551732" y="1357466"/>
                        <a:pt x="154104" y="1582993"/>
                        <a:pt x="154104" y="1582993"/>
                      </a:cubicBezTo>
                      <a:lnTo>
                        <a:pt x="93224" y="1513527"/>
                      </a:lnTo>
                      <a:lnTo>
                        <a:pt x="341503" y="1087215"/>
                      </a:lnTo>
                      <a:lnTo>
                        <a:pt x="367187" y="1054860"/>
                      </a:lnTo>
                      <a:cubicBezTo>
                        <a:pt x="367187" y="1054860"/>
                        <a:pt x="250182" y="798883"/>
                        <a:pt x="125567" y="566695"/>
                      </a:cubicBezTo>
                      <a:cubicBezTo>
                        <a:pt x="0" y="334507"/>
                        <a:pt x="0" y="30949"/>
                        <a:pt x="0" y="30949"/>
                      </a:cubicBezTo>
                      <a:close/>
                    </a:path>
                  </a:pathLst>
                </a:custGeom>
                <a:solidFill>
                  <a:srgbClr val="3487C8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0134E560-980F-32A4-FEB0-D5D3DFDCEF1E}"/>
                    </a:ext>
                  </a:extLst>
                </p:cNvPr>
                <p:cNvSpPr/>
                <p:nvPr/>
              </p:nvSpPr>
              <p:spPr>
                <a:xfrm>
                  <a:off x="2088157" y="1931486"/>
                  <a:ext cx="255888" cy="210301"/>
                </a:xfrm>
                <a:custGeom>
                  <a:avLst/>
                  <a:gdLst>
                    <a:gd name="connsiteX0" fmla="*/ 0 w 255888"/>
                    <a:gd name="connsiteY0" fmla="*/ 90401 h 210301"/>
                    <a:gd name="connsiteX1" fmla="*/ 62783 w 255888"/>
                    <a:gd name="connsiteY1" fmla="*/ 210302 h 210301"/>
                    <a:gd name="connsiteX2" fmla="*/ 255889 w 255888"/>
                    <a:gd name="connsiteY2" fmla="*/ 68514 h 210301"/>
                    <a:gd name="connsiteX3" fmla="*/ 217839 w 255888"/>
                    <a:gd name="connsiteY3" fmla="*/ 0 h 210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888" h="210301">
                      <a:moveTo>
                        <a:pt x="0" y="90401"/>
                      </a:moveTo>
                      <a:lnTo>
                        <a:pt x="62783" y="210302"/>
                      </a:lnTo>
                      <a:lnTo>
                        <a:pt x="255889" y="68514"/>
                      </a:lnTo>
                      <a:lnTo>
                        <a:pt x="217839" y="0"/>
                      </a:lnTo>
                      <a:close/>
                    </a:path>
                  </a:pathLst>
                </a:custGeom>
                <a:solidFill>
                  <a:srgbClr val="257AB3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C2E70F37-C1DE-7740-0CA2-D77B14B43B4D}"/>
                    </a:ext>
                  </a:extLst>
                </p:cNvPr>
                <p:cNvSpPr/>
                <p:nvPr/>
              </p:nvSpPr>
              <p:spPr>
                <a:xfrm>
                  <a:off x="1939760" y="1935292"/>
                  <a:ext cx="132225" cy="187463"/>
                </a:xfrm>
                <a:custGeom>
                  <a:avLst/>
                  <a:gdLst>
                    <a:gd name="connsiteX0" fmla="*/ 44709 w 132225"/>
                    <a:gd name="connsiteY0" fmla="*/ 0 h 187463"/>
                    <a:gd name="connsiteX1" fmla="*/ 132226 w 132225"/>
                    <a:gd name="connsiteY1" fmla="*/ 86595 h 187463"/>
                    <a:gd name="connsiteX2" fmla="*/ 47563 w 132225"/>
                    <a:gd name="connsiteY2" fmla="*/ 187463 h 187463"/>
                    <a:gd name="connsiteX3" fmla="*/ 0 w 132225"/>
                    <a:gd name="connsiteY3" fmla="*/ 58047 h 187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2225" h="187463">
                      <a:moveTo>
                        <a:pt x="44709" y="0"/>
                      </a:moveTo>
                      <a:lnTo>
                        <a:pt x="132226" y="86595"/>
                      </a:lnTo>
                      <a:lnTo>
                        <a:pt x="47563" y="187463"/>
                      </a:lnTo>
                      <a:lnTo>
                        <a:pt x="0" y="58047"/>
                      </a:lnTo>
                      <a:close/>
                    </a:path>
                  </a:pathLst>
                </a:custGeom>
                <a:solidFill>
                  <a:srgbClr val="257AB3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52BC365F-DA9F-E567-D3C3-902378666B8D}"/>
                    </a:ext>
                  </a:extLst>
                </p:cNvPr>
                <p:cNvSpPr/>
                <p:nvPr/>
              </p:nvSpPr>
              <p:spPr>
                <a:xfrm>
                  <a:off x="2276777" y="6690131"/>
                  <a:ext cx="307551" cy="202367"/>
                </a:xfrm>
                <a:custGeom>
                  <a:avLst/>
                  <a:gdLst>
                    <a:gd name="connsiteX0" fmla="*/ 4486 w 307551"/>
                    <a:gd name="connsiteY0" fmla="*/ 135383 h 202367"/>
                    <a:gd name="connsiteX1" fmla="*/ 9242 w 307551"/>
                    <a:gd name="connsiteY1" fmla="*/ 26902 h 202367"/>
                    <a:gd name="connsiteX2" fmla="*/ 160493 w 307551"/>
                    <a:gd name="connsiteY2" fmla="*/ 11676 h 202367"/>
                    <a:gd name="connsiteX3" fmla="*/ 303182 w 307551"/>
                    <a:gd name="connsiteY3" fmla="*/ 149657 h 202367"/>
                    <a:gd name="connsiteX4" fmla="*/ 305084 w 307551"/>
                    <a:gd name="connsiteY4" fmla="*/ 191527 h 202367"/>
                    <a:gd name="connsiteX5" fmla="*/ 107222 w 307551"/>
                    <a:gd name="connsiteY5" fmla="*/ 198188 h 202367"/>
                    <a:gd name="connsiteX6" fmla="*/ 53952 w 307551"/>
                    <a:gd name="connsiteY6" fmla="*/ 170592 h 202367"/>
                    <a:gd name="connsiteX7" fmla="*/ 41585 w 307551"/>
                    <a:gd name="connsiteY7" fmla="*/ 153463 h 202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551" h="202367">
                      <a:moveTo>
                        <a:pt x="4486" y="135383"/>
                      </a:moveTo>
                      <a:cubicBezTo>
                        <a:pt x="-7880" y="58304"/>
                        <a:pt x="9242" y="26902"/>
                        <a:pt x="9242" y="26902"/>
                      </a:cubicBezTo>
                      <a:cubicBezTo>
                        <a:pt x="9242" y="26902"/>
                        <a:pt x="136711" y="-21629"/>
                        <a:pt x="160493" y="11676"/>
                      </a:cubicBezTo>
                      <a:cubicBezTo>
                        <a:pt x="216617" y="89707"/>
                        <a:pt x="284157" y="123964"/>
                        <a:pt x="303182" y="149657"/>
                      </a:cubicBezTo>
                      <a:cubicBezTo>
                        <a:pt x="311743" y="161076"/>
                        <a:pt x="305084" y="191527"/>
                        <a:pt x="305084" y="191527"/>
                      </a:cubicBezTo>
                      <a:cubicBezTo>
                        <a:pt x="305084" y="191527"/>
                        <a:pt x="155736" y="210559"/>
                        <a:pt x="107222" y="198188"/>
                      </a:cubicBezTo>
                      <a:cubicBezTo>
                        <a:pt x="94856" y="195333"/>
                        <a:pt x="73928" y="182962"/>
                        <a:pt x="53952" y="170592"/>
                      </a:cubicBezTo>
                      <a:cubicBezTo>
                        <a:pt x="50146" y="168689"/>
                        <a:pt x="44439" y="155367"/>
                        <a:pt x="41585" y="153463"/>
                      </a:cubicBezTo>
                    </a:path>
                  </a:pathLst>
                </a:custGeom>
                <a:solidFill>
                  <a:srgbClr val="A7BFD3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ACE7C284-C7A4-0E41-E47E-8C1406E4AAA2}"/>
                    </a:ext>
                  </a:extLst>
                </p:cNvPr>
                <p:cNvSpPr/>
                <p:nvPr/>
              </p:nvSpPr>
              <p:spPr>
                <a:xfrm>
                  <a:off x="1008101" y="6580114"/>
                  <a:ext cx="504542" cy="214949"/>
                </a:xfrm>
                <a:custGeom>
                  <a:avLst/>
                  <a:gdLst>
                    <a:gd name="connsiteX0" fmla="*/ 311437 w 504542"/>
                    <a:gd name="connsiteY0" fmla="*/ 214949 h 214949"/>
                    <a:gd name="connsiteX1" fmla="*/ 245800 w 504542"/>
                    <a:gd name="connsiteY1" fmla="*/ 214949 h 214949"/>
                    <a:gd name="connsiteX2" fmla="*/ 2277 w 504542"/>
                    <a:gd name="connsiteY2" fmla="*/ 214949 h 214949"/>
                    <a:gd name="connsiteX3" fmla="*/ 3228 w 504542"/>
                    <a:gd name="connsiteY3" fmla="*/ 179741 h 214949"/>
                    <a:gd name="connsiteX4" fmla="*/ 40327 w 504542"/>
                    <a:gd name="connsiteY4" fmla="*/ 162612 h 214949"/>
                    <a:gd name="connsiteX5" fmla="*/ 314290 w 504542"/>
                    <a:gd name="connsiteY5" fmla="*/ 22728 h 214949"/>
                    <a:gd name="connsiteX6" fmla="*/ 504543 w 504542"/>
                    <a:gd name="connsiteY6" fmla="*/ 89340 h 214949"/>
                    <a:gd name="connsiteX7" fmla="*/ 481712 w 504542"/>
                    <a:gd name="connsiteY7" fmla="*/ 214949 h 214949"/>
                    <a:gd name="connsiteX8" fmla="*/ 359951 w 504542"/>
                    <a:gd name="connsiteY8" fmla="*/ 214949 h 214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04542" h="214949">
                      <a:moveTo>
                        <a:pt x="311437" y="214949"/>
                      </a:moveTo>
                      <a:cubicBezTo>
                        <a:pt x="285753" y="214949"/>
                        <a:pt x="257215" y="214949"/>
                        <a:pt x="245800" y="214949"/>
                      </a:cubicBezTo>
                      <a:cubicBezTo>
                        <a:pt x="222969" y="214949"/>
                        <a:pt x="2277" y="214949"/>
                        <a:pt x="2277" y="214949"/>
                      </a:cubicBezTo>
                      <a:cubicBezTo>
                        <a:pt x="2277" y="214949"/>
                        <a:pt x="-3431" y="188305"/>
                        <a:pt x="3228" y="179741"/>
                      </a:cubicBezTo>
                      <a:cubicBezTo>
                        <a:pt x="7033" y="174983"/>
                        <a:pt x="27010" y="167370"/>
                        <a:pt x="40327" y="162612"/>
                      </a:cubicBezTo>
                      <a:cubicBezTo>
                        <a:pt x="103110" y="143580"/>
                        <a:pt x="282899" y="86484"/>
                        <a:pt x="314290" y="22728"/>
                      </a:cubicBezTo>
                      <a:cubicBezTo>
                        <a:pt x="352341" y="-54351"/>
                        <a:pt x="504543" y="89340"/>
                        <a:pt x="504543" y="89340"/>
                      </a:cubicBezTo>
                      <a:lnTo>
                        <a:pt x="481712" y="214949"/>
                      </a:lnTo>
                      <a:lnTo>
                        <a:pt x="359951" y="214949"/>
                      </a:lnTo>
                    </a:path>
                  </a:pathLst>
                </a:custGeom>
                <a:solidFill>
                  <a:srgbClr val="A7BFD3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74D8A91A-519E-2E7E-5D90-B837D4AF4047}"/>
                    </a:ext>
                  </a:extLst>
                </p:cNvPr>
                <p:cNvSpPr/>
                <p:nvPr/>
              </p:nvSpPr>
              <p:spPr>
                <a:xfrm>
                  <a:off x="2211088" y="4833637"/>
                  <a:ext cx="413608" cy="1906227"/>
                </a:xfrm>
                <a:custGeom>
                  <a:avLst/>
                  <a:gdLst>
                    <a:gd name="connsiteX0" fmla="*/ 34978 w 413608"/>
                    <a:gd name="connsiteY0" fmla="*/ 82987 h 1906227"/>
                    <a:gd name="connsiteX1" fmla="*/ 733 w 413608"/>
                    <a:gd name="connsiteY1" fmla="*/ 626345 h 1906227"/>
                    <a:gd name="connsiteX2" fmla="*/ 64467 w 413608"/>
                    <a:gd name="connsiteY2" fmla="*/ 1891960 h 1906227"/>
                    <a:gd name="connsiteX3" fmla="*/ 275647 w 413608"/>
                    <a:gd name="connsiteY3" fmla="*/ 1898622 h 1906227"/>
                    <a:gd name="connsiteX4" fmla="*/ 413580 w 413608"/>
                    <a:gd name="connsiteY4" fmla="*/ 178146 h 1906227"/>
                    <a:gd name="connsiteX5" fmla="*/ 34978 w 413608"/>
                    <a:gd name="connsiteY5" fmla="*/ 82987 h 1906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13608" h="1906227">
                      <a:moveTo>
                        <a:pt x="34978" y="82987"/>
                      </a:moveTo>
                      <a:cubicBezTo>
                        <a:pt x="34978" y="82987"/>
                        <a:pt x="-5926" y="271402"/>
                        <a:pt x="733" y="626345"/>
                      </a:cubicBezTo>
                      <a:cubicBezTo>
                        <a:pt x="4538" y="851872"/>
                        <a:pt x="25466" y="1448519"/>
                        <a:pt x="64467" y="1891960"/>
                      </a:cubicBezTo>
                      <a:cubicBezTo>
                        <a:pt x="66370" y="1919557"/>
                        <a:pt x="275647" y="1898622"/>
                        <a:pt x="275647" y="1898622"/>
                      </a:cubicBezTo>
                      <a:cubicBezTo>
                        <a:pt x="275647" y="1898622"/>
                        <a:pt x="403116" y="456962"/>
                        <a:pt x="413580" y="178146"/>
                      </a:cubicBezTo>
                      <a:cubicBezTo>
                        <a:pt x="416434" y="94406"/>
                        <a:pt x="201449" y="-115895"/>
                        <a:pt x="34978" y="82987"/>
                      </a:cubicBezTo>
                      <a:close/>
                    </a:path>
                  </a:pathLst>
                </a:custGeom>
                <a:solidFill>
                  <a:srgbClr val="284E9D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9FBC08A1-F61A-D0CA-DACE-446FB5F4817E}"/>
                    </a:ext>
                  </a:extLst>
                </p:cNvPr>
                <p:cNvSpPr/>
                <p:nvPr/>
              </p:nvSpPr>
              <p:spPr>
                <a:xfrm>
                  <a:off x="1268170" y="4968962"/>
                  <a:ext cx="525587" cy="1721426"/>
                </a:xfrm>
                <a:custGeom>
                  <a:avLst/>
                  <a:gdLst>
                    <a:gd name="connsiteX0" fmla="*/ 257792 w 525587"/>
                    <a:gd name="connsiteY0" fmla="*/ 18080 h 1721426"/>
                    <a:gd name="connsiteX1" fmla="*/ 502266 w 525587"/>
                    <a:gd name="connsiteY1" fmla="*/ 43773 h 1721426"/>
                    <a:gd name="connsiteX2" fmla="*/ 263499 w 525587"/>
                    <a:gd name="connsiteY2" fmla="*/ 1721426 h 1721426"/>
                    <a:gd name="connsiteX3" fmla="*/ 0 w 525587"/>
                    <a:gd name="connsiteY3" fmla="*/ 1624365 h 1721426"/>
                    <a:gd name="connsiteX4" fmla="*/ 180740 w 525587"/>
                    <a:gd name="connsiteY4" fmla="*/ 0 h 1721426"/>
                    <a:gd name="connsiteX5" fmla="*/ 257792 w 525587"/>
                    <a:gd name="connsiteY5" fmla="*/ 18080 h 17214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25587" h="1721426">
                      <a:moveTo>
                        <a:pt x="257792" y="18080"/>
                      </a:moveTo>
                      <a:cubicBezTo>
                        <a:pt x="257792" y="18080"/>
                        <a:pt x="323429" y="-7613"/>
                        <a:pt x="502266" y="43773"/>
                      </a:cubicBezTo>
                      <a:cubicBezTo>
                        <a:pt x="618320" y="77079"/>
                        <a:pt x="263499" y="1721426"/>
                        <a:pt x="263499" y="1721426"/>
                      </a:cubicBezTo>
                      <a:lnTo>
                        <a:pt x="0" y="1624365"/>
                      </a:lnTo>
                      <a:lnTo>
                        <a:pt x="180740" y="0"/>
                      </a:lnTo>
                      <a:lnTo>
                        <a:pt x="257792" y="18080"/>
                      </a:lnTo>
                      <a:close/>
                    </a:path>
                  </a:pathLst>
                </a:custGeom>
                <a:solidFill>
                  <a:srgbClr val="284E9D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5F08D0B0-6C5F-3A67-E825-0AC0617051F1}"/>
                    </a:ext>
                  </a:extLst>
                </p:cNvPr>
                <p:cNvSpPr/>
                <p:nvPr/>
              </p:nvSpPr>
              <p:spPr>
                <a:xfrm>
                  <a:off x="1980664" y="1716426"/>
                  <a:ext cx="334843" cy="209274"/>
                </a:xfrm>
                <a:custGeom>
                  <a:avLst/>
                  <a:gdLst>
                    <a:gd name="connsiteX0" fmla="*/ 334844 w 334843"/>
                    <a:gd name="connsiteY0" fmla="*/ 0 h 209274"/>
                    <a:gd name="connsiteX1" fmla="*/ 325331 w 334843"/>
                    <a:gd name="connsiteY1" fmla="*/ 123707 h 209274"/>
                    <a:gd name="connsiteX2" fmla="*/ 265402 w 334843"/>
                    <a:gd name="connsiteY2" fmla="*/ 158916 h 209274"/>
                    <a:gd name="connsiteX3" fmla="*/ 138884 w 334843"/>
                    <a:gd name="connsiteY3" fmla="*/ 206495 h 209274"/>
                    <a:gd name="connsiteX4" fmla="*/ 6659 w 334843"/>
                    <a:gd name="connsiteY4" fmla="*/ 165577 h 209274"/>
                    <a:gd name="connsiteX5" fmla="*/ 6659 w 334843"/>
                    <a:gd name="connsiteY5" fmla="*/ 165577 h 209274"/>
                    <a:gd name="connsiteX6" fmla="*/ 0 w 334843"/>
                    <a:gd name="connsiteY6" fmla="*/ 94207 h 209274"/>
                    <a:gd name="connsiteX7" fmla="*/ 334844 w 334843"/>
                    <a:gd name="connsiteY7" fmla="*/ 0 h 209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4843" h="209274">
                      <a:moveTo>
                        <a:pt x="334844" y="0"/>
                      </a:moveTo>
                      <a:lnTo>
                        <a:pt x="325331" y="123707"/>
                      </a:lnTo>
                      <a:lnTo>
                        <a:pt x="265402" y="158916"/>
                      </a:lnTo>
                      <a:cubicBezTo>
                        <a:pt x="225449" y="181754"/>
                        <a:pt x="182642" y="197931"/>
                        <a:pt x="138884" y="206495"/>
                      </a:cubicBezTo>
                      <a:cubicBezTo>
                        <a:pt x="90370" y="216011"/>
                        <a:pt x="40904" y="200786"/>
                        <a:pt x="6659" y="165577"/>
                      </a:cubicBezTo>
                      <a:lnTo>
                        <a:pt x="6659" y="165577"/>
                      </a:lnTo>
                      <a:lnTo>
                        <a:pt x="0" y="94207"/>
                      </a:lnTo>
                      <a:lnTo>
                        <a:pt x="334844" y="0"/>
                      </a:lnTo>
                      <a:close/>
                    </a:path>
                  </a:pathLst>
                </a:custGeom>
                <a:solidFill>
                  <a:srgbClr val="BFA27B">
                    <a:alpha val="63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2" name="Gráfico 2">
                  <a:extLst>
                    <a:ext uri="{FF2B5EF4-FFF2-40B4-BE49-F238E27FC236}">
                      <a16:creationId xmlns:a16="http://schemas.microsoft.com/office/drawing/2014/main" id="{28A314E4-6D71-A08E-1434-1D6C44B8E474}"/>
                    </a:ext>
                  </a:extLst>
                </p:cNvPr>
                <p:cNvGrpSpPr/>
                <p:nvPr/>
              </p:nvGrpSpPr>
              <p:grpSpPr>
                <a:xfrm>
                  <a:off x="1832467" y="1050877"/>
                  <a:ext cx="555337" cy="806384"/>
                  <a:chOff x="1832467" y="1050877"/>
                  <a:chExt cx="555337" cy="806384"/>
                </a:xfrm>
              </p:grpSpPr>
              <p:sp>
                <p:nvSpPr>
                  <p:cNvPr id="133" name="Freeform: Shape 132">
                    <a:extLst>
                      <a:ext uri="{FF2B5EF4-FFF2-40B4-BE49-F238E27FC236}">
                        <a16:creationId xmlns:a16="http://schemas.microsoft.com/office/drawing/2014/main" id="{F86436A4-EED6-C039-8BB0-061ECFC32C18}"/>
                      </a:ext>
                    </a:extLst>
                  </p:cNvPr>
                  <p:cNvSpPr/>
                  <p:nvPr/>
                </p:nvSpPr>
                <p:spPr>
                  <a:xfrm>
                    <a:off x="1832467" y="1144521"/>
                    <a:ext cx="295642" cy="260735"/>
                  </a:xfrm>
                  <a:custGeom>
                    <a:avLst/>
                    <a:gdLst>
                      <a:gd name="connsiteX0" fmla="*/ 295643 w 295642"/>
                      <a:gd name="connsiteY0" fmla="*/ 86595 h 260735"/>
                      <a:gd name="connsiteX1" fmla="*/ 295643 w 295642"/>
                      <a:gd name="connsiteY1" fmla="*/ 0 h 260735"/>
                      <a:gd name="connsiteX2" fmla="*/ 259495 w 295642"/>
                      <a:gd name="connsiteY2" fmla="*/ 0 h 260735"/>
                      <a:gd name="connsiteX3" fmla="*/ 165320 w 295642"/>
                      <a:gd name="connsiteY3" fmla="*/ 0 h 260735"/>
                      <a:gd name="connsiteX4" fmla="*/ 108245 w 295642"/>
                      <a:gd name="connsiteY4" fmla="*/ 0 h 260735"/>
                      <a:gd name="connsiteX5" fmla="*/ 100635 w 295642"/>
                      <a:gd name="connsiteY5" fmla="*/ 0 h 260735"/>
                      <a:gd name="connsiteX6" fmla="*/ 5509 w 295642"/>
                      <a:gd name="connsiteY6" fmla="*/ 145593 h 260735"/>
                      <a:gd name="connsiteX7" fmla="*/ 42608 w 295642"/>
                      <a:gd name="connsiteY7" fmla="*/ 260736 h 260735"/>
                      <a:gd name="connsiteX8" fmla="*/ 79707 w 295642"/>
                      <a:gd name="connsiteY8" fmla="*/ 227430 h 260735"/>
                      <a:gd name="connsiteX9" fmla="*/ 125368 w 295642"/>
                      <a:gd name="connsiteY9" fmla="*/ 198882 h 260735"/>
                      <a:gd name="connsiteX10" fmla="*/ 182443 w 295642"/>
                      <a:gd name="connsiteY10" fmla="*/ 198882 h 260735"/>
                      <a:gd name="connsiteX11" fmla="*/ 295643 w 295642"/>
                      <a:gd name="connsiteY11" fmla="*/ 86595 h 2607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95642" h="260735">
                        <a:moveTo>
                          <a:pt x="295643" y="86595"/>
                        </a:moveTo>
                        <a:lnTo>
                          <a:pt x="295643" y="0"/>
                        </a:lnTo>
                        <a:lnTo>
                          <a:pt x="259495" y="0"/>
                        </a:lnTo>
                        <a:lnTo>
                          <a:pt x="165320" y="0"/>
                        </a:lnTo>
                        <a:lnTo>
                          <a:pt x="108245" y="0"/>
                        </a:lnTo>
                        <a:cubicBezTo>
                          <a:pt x="105391" y="0"/>
                          <a:pt x="103488" y="0"/>
                          <a:pt x="100635" y="0"/>
                        </a:cubicBezTo>
                        <a:cubicBezTo>
                          <a:pt x="29290" y="4758"/>
                          <a:pt x="-16371" y="78030"/>
                          <a:pt x="5509" y="145593"/>
                        </a:cubicBezTo>
                        <a:lnTo>
                          <a:pt x="42608" y="260736"/>
                        </a:lnTo>
                        <a:lnTo>
                          <a:pt x="79707" y="227430"/>
                        </a:lnTo>
                        <a:lnTo>
                          <a:pt x="125368" y="198882"/>
                        </a:lnTo>
                        <a:lnTo>
                          <a:pt x="182443" y="198882"/>
                        </a:lnTo>
                        <a:cubicBezTo>
                          <a:pt x="244275" y="200786"/>
                          <a:pt x="295643" y="149400"/>
                          <a:pt x="295643" y="86595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95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: Shape 133">
                    <a:extLst>
                      <a:ext uri="{FF2B5EF4-FFF2-40B4-BE49-F238E27FC236}">
                        <a16:creationId xmlns:a16="http://schemas.microsoft.com/office/drawing/2014/main" id="{4D4039F8-B762-A5A8-4AC0-22E78C73D2B3}"/>
                      </a:ext>
                    </a:extLst>
                  </p:cNvPr>
                  <p:cNvSpPr/>
                  <p:nvPr/>
                </p:nvSpPr>
                <p:spPr>
                  <a:xfrm>
                    <a:off x="1876026" y="1195906"/>
                    <a:ext cx="430921" cy="661355"/>
                  </a:xfrm>
                  <a:custGeom>
                    <a:avLst/>
                    <a:gdLst>
                      <a:gd name="connsiteX0" fmla="*/ 430922 w 430921"/>
                      <a:gd name="connsiteY0" fmla="*/ 490069 h 661355"/>
                      <a:gd name="connsiteX1" fmla="*/ 259695 w 430921"/>
                      <a:gd name="connsiteY1" fmla="*/ 661355 h 661355"/>
                      <a:gd name="connsiteX2" fmla="*/ 173129 w 430921"/>
                      <a:gd name="connsiteY2" fmla="*/ 661355 h 661355"/>
                      <a:gd name="connsiteX3" fmla="*/ 0 w 430921"/>
                      <a:gd name="connsiteY3" fmla="*/ 488166 h 661355"/>
                      <a:gd name="connsiteX4" fmla="*/ 0 w 430921"/>
                      <a:gd name="connsiteY4" fmla="*/ 100869 h 661355"/>
                      <a:gd name="connsiteX5" fmla="*/ 100834 w 430921"/>
                      <a:gd name="connsiteY5" fmla="*/ 0 h 661355"/>
                      <a:gd name="connsiteX6" fmla="*/ 330088 w 430921"/>
                      <a:gd name="connsiteY6" fmla="*/ 0 h 661355"/>
                      <a:gd name="connsiteX7" fmla="*/ 430922 w 430921"/>
                      <a:gd name="connsiteY7" fmla="*/ 100869 h 661355"/>
                      <a:gd name="connsiteX8" fmla="*/ 430922 w 430921"/>
                      <a:gd name="connsiteY8" fmla="*/ 490069 h 661355"/>
                      <a:gd name="connsiteX9" fmla="*/ 430922 w 430921"/>
                      <a:gd name="connsiteY9" fmla="*/ 490069 h 661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30921" h="661355">
                        <a:moveTo>
                          <a:pt x="430922" y="490069"/>
                        </a:moveTo>
                        <a:cubicBezTo>
                          <a:pt x="430922" y="584276"/>
                          <a:pt x="354821" y="661355"/>
                          <a:pt x="259695" y="661355"/>
                        </a:cubicBezTo>
                        <a:lnTo>
                          <a:pt x="173129" y="661355"/>
                        </a:lnTo>
                        <a:cubicBezTo>
                          <a:pt x="77052" y="661355"/>
                          <a:pt x="0" y="583325"/>
                          <a:pt x="0" y="488166"/>
                        </a:cubicBezTo>
                        <a:lnTo>
                          <a:pt x="0" y="100869"/>
                        </a:lnTo>
                        <a:cubicBezTo>
                          <a:pt x="0" y="44725"/>
                          <a:pt x="45660" y="0"/>
                          <a:pt x="100834" y="0"/>
                        </a:cubicBezTo>
                        <a:lnTo>
                          <a:pt x="330088" y="0"/>
                        </a:lnTo>
                        <a:cubicBezTo>
                          <a:pt x="386212" y="0"/>
                          <a:pt x="430922" y="45676"/>
                          <a:pt x="430922" y="100869"/>
                        </a:cubicBezTo>
                        <a:lnTo>
                          <a:pt x="430922" y="490069"/>
                        </a:lnTo>
                        <a:lnTo>
                          <a:pt x="430922" y="490069"/>
                        </a:lnTo>
                        <a:close/>
                      </a:path>
                    </a:pathLst>
                  </a:custGeom>
                  <a:solidFill>
                    <a:srgbClr val="D6B88A"/>
                  </a:solidFill>
                  <a:ln w="95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: Shape 134">
                    <a:extLst>
                      <a:ext uri="{FF2B5EF4-FFF2-40B4-BE49-F238E27FC236}">
                        <a16:creationId xmlns:a16="http://schemas.microsoft.com/office/drawing/2014/main" id="{B4E022F9-3686-635F-9586-2251ADBB2DD3}"/>
                      </a:ext>
                    </a:extLst>
                  </p:cNvPr>
                  <p:cNvSpPr/>
                  <p:nvPr/>
                </p:nvSpPr>
                <p:spPr>
                  <a:xfrm>
                    <a:off x="1846361" y="1050877"/>
                    <a:ext cx="511002" cy="510440"/>
                  </a:xfrm>
                  <a:custGeom>
                    <a:avLst/>
                    <a:gdLst>
                      <a:gd name="connsiteX0" fmla="*/ 351191 w 511002"/>
                      <a:gd name="connsiteY0" fmla="*/ 36548 h 510440"/>
                      <a:gd name="connsiteX1" fmla="*/ 387339 w 511002"/>
                      <a:gd name="connsiteY1" fmla="*/ 44161 h 510440"/>
                      <a:gd name="connsiteX2" fmla="*/ 456781 w 511002"/>
                      <a:gd name="connsiteY2" fmla="*/ 126950 h 510440"/>
                      <a:gd name="connsiteX3" fmla="*/ 461537 w 511002"/>
                      <a:gd name="connsiteY3" fmla="*/ 146933 h 510440"/>
                      <a:gd name="connsiteX4" fmla="*/ 511003 w 511002"/>
                      <a:gd name="connsiteY4" fmla="*/ 196416 h 510440"/>
                      <a:gd name="connsiteX5" fmla="*/ 511003 w 511002"/>
                      <a:gd name="connsiteY5" fmla="*/ 510440 h 510440"/>
                      <a:gd name="connsiteX6" fmla="*/ 449171 w 511002"/>
                      <a:gd name="connsiteY6" fmla="*/ 415281 h 510440"/>
                      <a:gd name="connsiteX7" fmla="*/ 449171 w 511002"/>
                      <a:gd name="connsiteY7" fmla="*/ 381024 h 510440"/>
                      <a:gd name="connsiteX8" fmla="*/ 370216 w 511002"/>
                      <a:gd name="connsiteY8" fmla="*/ 302042 h 510440"/>
                      <a:gd name="connsiteX9" fmla="*/ 350239 w 511002"/>
                      <a:gd name="connsiteY9" fmla="*/ 302042 h 510440"/>
                      <a:gd name="connsiteX10" fmla="*/ 256065 w 511002"/>
                      <a:gd name="connsiteY10" fmla="*/ 302042 h 510440"/>
                      <a:gd name="connsiteX11" fmla="*/ 217063 w 511002"/>
                      <a:gd name="connsiteY11" fmla="*/ 302042 h 510440"/>
                      <a:gd name="connsiteX12" fmla="*/ 165695 w 511002"/>
                      <a:gd name="connsiteY12" fmla="*/ 298236 h 510440"/>
                      <a:gd name="connsiteX13" fmla="*/ 81984 w 511002"/>
                      <a:gd name="connsiteY13" fmla="*/ 273494 h 510440"/>
                      <a:gd name="connsiteX14" fmla="*/ 1126 w 511002"/>
                      <a:gd name="connsiteY14" fmla="*/ 111724 h 510440"/>
                      <a:gd name="connsiteX15" fmla="*/ 13493 w 511002"/>
                      <a:gd name="connsiteY15" fmla="*/ 9904 h 510440"/>
                      <a:gd name="connsiteX16" fmla="*/ 29664 w 511002"/>
                      <a:gd name="connsiteY16" fmla="*/ 1340 h 510440"/>
                      <a:gd name="connsiteX17" fmla="*/ 53446 w 511002"/>
                      <a:gd name="connsiteY17" fmla="*/ 13710 h 510440"/>
                      <a:gd name="connsiteX18" fmla="*/ 182817 w 511002"/>
                      <a:gd name="connsiteY18" fmla="*/ 44161 h 510440"/>
                      <a:gd name="connsiteX19" fmla="*/ 281748 w 511002"/>
                      <a:gd name="connsiteY19" fmla="*/ 45113 h 510440"/>
                      <a:gd name="connsiteX20" fmla="*/ 351191 w 511002"/>
                      <a:gd name="connsiteY20" fmla="*/ 36548 h 510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511002" h="510440">
                        <a:moveTo>
                          <a:pt x="351191" y="36548"/>
                        </a:moveTo>
                        <a:cubicBezTo>
                          <a:pt x="363557" y="36548"/>
                          <a:pt x="375923" y="39403"/>
                          <a:pt x="387339" y="44161"/>
                        </a:cubicBezTo>
                        <a:cubicBezTo>
                          <a:pt x="422535" y="58435"/>
                          <a:pt x="448219" y="89838"/>
                          <a:pt x="456781" y="126950"/>
                        </a:cubicBezTo>
                        <a:lnTo>
                          <a:pt x="461537" y="146933"/>
                        </a:lnTo>
                        <a:cubicBezTo>
                          <a:pt x="489124" y="146933"/>
                          <a:pt x="511003" y="168820"/>
                          <a:pt x="511003" y="196416"/>
                        </a:cubicBezTo>
                        <a:lnTo>
                          <a:pt x="511003" y="510440"/>
                        </a:lnTo>
                        <a:lnTo>
                          <a:pt x="449171" y="415281"/>
                        </a:lnTo>
                        <a:lnTo>
                          <a:pt x="449171" y="381024"/>
                        </a:lnTo>
                        <a:cubicBezTo>
                          <a:pt x="449171" y="338203"/>
                          <a:pt x="413974" y="302042"/>
                          <a:pt x="370216" y="302042"/>
                        </a:cubicBezTo>
                        <a:lnTo>
                          <a:pt x="350239" y="302042"/>
                        </a:lnTo>
                        <a:lnTo>
                          <a:pt x="256065" y="302042"/>
                        </a:lnTo>
                        <a:lnTo>
                          <a:pt x="217063" y="302042"/>
                        </a:lnTo>
                        <a:cubicBezTo>
                          <a:pt x="199940" y="302042"/>
                          <a:pt x="182817" y="301091"/>
                          <a:pt x="165695" y="298236"/>
                        </a:cubicBezTo>
                        <a:cubicBezTo>
                          <a:pt x="124790" y="292526"/>
                          <a:pt x="104814" y="285865"/>
                          <a:pt x="81984" y="273494"/>
                        </a:cubicBezTo>
                        <a:cubicBezTo>
                          <a:pt x="24908" y="241140"/>
                          <a:pt x="-6484" y="177384"/>
                          <a:pt x="1126" y="111724"/>
                        </a:cubicBezTo>
                        <a:lnTo>
                          <a:pt x="13493" y="9904"/>
                        </a:lnTo>
                        <a:cubicBezTo>
                          <a:pt x="14444" y="2291"/>
                          <a:pt x="23005" y="-2467"/>
                          <a:pt x="29664" y="1340"/>
                        </a:cubicBezTo>
                        <a:lnTo>
                          <a:pt x="53446" y="13710"/>
                        </a:lnTo>
                        <a:cubicBezTo>
                          <a:pt x="108619" y="42258"/>
                          <a:pt x="136205" y="38452"/>
                          <a:pt x="182817" y="44161"/>
                        </a:cubicBezTo>
                        <a:cubicBezTo>
                          <a:pt x="216112" y="47968"/>
                          <a:pt x="249406" y="48919"/>
                          <a:pt x="281748" y="45113"/>
                        </a:cubicBezTo>
                        <a:lnTo>
                          <a:pt x="351191" y="36548"/>
                        </a:ln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95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: Shape 135">
                    <a:extLst>
                      <a:ext uri="{FF2B5EF4-FFF2-40B4-BE49-F238E27FC236}">
                        <a16:creationId xmlns:a16="http://schemas.microsoft.com/office/drawing/2014/main" id="{E53B3C6E-1552-A2C6-5773-9682611CA0A4}"/>
                      </a:ext>
                    </a:extLst>
                  </p:cNvPr>
                  <p:cNvSpPr/>
                  <p:nvPr/>
                </p:nvSpPr>
                <p:spPr>
                  <a:xfrm>
                    <a:off x="2275555" y="1504222"/>
                    <a:ext cx="112249" cy="135125"/>
                  </a:xfrm>
                  <a:custGeom>
                    <a:avLst/>
                    <a:gdLst>
                      <a:gd name="connsiteX0" fmla="*/ 0 w 112249"/>
                      <a:gd name="connsiteY0" fmla="*/ 54241 h 135125"/>
                      <a:gd name="connsiteX1" fmla="*/ 54222 w 112249"/>
                      <a:gd name="connsiteY1" fmla="*/ 0 h 135125"/>
                      <a:gd name="connsiteX2" fmla="*/ 54222 w 112249"/>
                      <a:gd name="connsiteY2" fmla="*/ 0 h 135125"/>
                      <a:gd name="connsiteX3" fmla="*/ 112249 w 112249"/>
                      <a:gd name="connsiteY3" fmla="*/ 58047 h 135125"/>
                      <a:gd name="connsiteX4" fmla="*/ 112249 w 112249"/>
                      <a:gd name="connsiteY4" fmla="*/ 80885 h 135125"/>
                      <a:gd name="connsiteX5" fmla="*/ 58027 w 112249"/>
                      <a:gd name="connsiteY5" fmla="*/ 135126 h 135125"/>
                      <a:gd name="connsiteX6" fmla="*/ 53271 w 112249"/>
                      <a:gd name="connsiteY6" fmla="*/ 135126 h 135125"/>
                      <a:gd name="connsiteX7" fmla="*/ 3805 w 112249"/>
                      <a:gd name="connsiteY7" fmla="*/ 102772 h 1351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249" h="135125">
                        <a:moveTo>
                          <a:pt x="0" y="54241"/>
                        </a:moveTo>
                        <a:cubicBezTo>
                          <a:pt x="0" y="24741"/>
                          <a:pt x="23782" y="0"/>
                          <a:pt x="54222" y="0"/>
                        </a:cubicBezTo>
                        <a:lnTo>
                          <a:pt x="54222" y="0"/>
                        </a:lnTo>
                        <a:cubicBezTo>
                          <a:pt x="86565" y="0"/>
                          <a:pt x="112249" y="25693"/>
                          <a:pt x="112249" y="58047"/>
                        </a:cubicBezTo>
                        <a:lnTo>
                          <a:pt x="112249" y="80885"/>
                        </a:lnTo>
                        <a:cubicBezTo>
                          <a:pt x="112249" y="110384"/>
                          <a:pt x="88468" y="135126"/>
                          <a:pt x="58027" y="135126"/>
                        </a:cubicBezTo>
                        <a:lnTo>
                          <a:pt x="53271" y="135126"/>
                        </a:lnTo>
                        <a:cubicBezTo>
                          <a:pt x="31392" y="135126"/>
                          <a:pt x="12367" y="121804"/>
                          <a:pt x="3805" y="102772"/>
                        </a:cubicBezTo>
                      </a:path>
                    </a:pathLst>
                  </a:custGeom>
                  <a:solidFill>
                    <a:srgbClr val="D6B88A"/>
                  </a:solidFill>
                  <a:ln w="95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7" name="Gráfico 2">
                <a:extLst>
                  <a:ext uri="{FF2B5EF4-FFF2-40B4-BE49-F238E27FC236}">
                    <a16:creationId xmlns:a16="http://schemas.microsoft.com/office/drawing/2014/main" id="{E4B964D0-30CF-5FBC-0A9B-92F6FE9F9873}"/>
                  </a:ext>
                </a:extLst>
              </p:cNvPr>
              <p:cNvGrpSpPr/>
              <p:nvPr/>
            </p:nvGrpSpPr>
            <p:grpSpPr>
              <a:xfrm>
                <a:off x="-1699765" y="1614606"/>
                <a:ext cx="3021206" cy="5129071"/>
                <a:chOff x="-1699765" y="1614606"/>
                <a:chExt cx="3021206" cy="5129071"/>
              </a:xfrm>
            </p:grpSpPr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D4C95E7F-950F-BA90-A022-82F865FFA5CB}"/>
                    </a:ext>
                  </a:extLst>
                </p:cNvPr>
                <p:cNvSpPr/>
                <p:nvPr/>
              </p:nvSpPr>
              <p:spPr>
                <a:xfrm>
                  <a:off x="425352" y="1614606"/>
                  <a:ext cx="896088" cy="2847158"/>
                </a:xfrm>
                <a:custGeom>
                  <a:avLst/>
                  <a:gdLst>
                    <a:gd name="connsiteX0" fmla="*/ 111297 w 896088"/>
                    <a:gd name="connsiteY0" fmla="*/ 2847158 h 2847158"/>
                    <a:gd name="connsiteX1" fmla="*/ 896088 w 896088"/>
                    <a:gd name="connsiteY1" fmla="*/ 2847158 h 2847158"/>
                    <a:gd name="connsiteX2" fmla="*/ 784791 w 896088"/>
                    <a:gd name="connsiteY2" fmla="*/ 0 h 2847158"/>
                    <a:gd name="connsiteX3" fmla="*/ 0 w 896088"/>
                    <a:gd name="connsiteY3" fmla="*/ 0 h 284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6088" h="2847158">
                      <a:moveTo>
                        <a:pt x="111297" y="2847158"/>
                      </a:moveTo>
                      <a:lnTo>
                        <a:pt x="896088" y="2847158"/>
                      </a:lnTo>
                      <a:lnTo>
                        <a:pt x="78479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DEDED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12" name="Gráfico 2">
                  <a:extLst>
                    <a:ext uri="{FF2B5EF4-FFF2-40B4-BE49-F238E27FC236}">
                      <a16:creationId xmlns:a16="http://schemas.microsoft.com/office/drawing/2014/main" id="{156761B1-8FA1-B22D-305A-446ED16FD78A}"/>
                    </a:ext>
                  </a:extLst>
                </p:cNvPr>
                <p:cNvGrpSpPr/>
                <p:nvPr/>
              </p:nvGrpSpPr>
              <p:grpSpPr>
                <a:xfrm>
                  <a:off x="-1699765" y="3896520"/>
                  <a:ext cx="334843" cy="2847158"/>
                  <a:chOff x="-1699765" y="3896520"/>
                  <a:chExt cx="334843" cy="2847158"/>
                </a:xfrm>
                <a:solidFill>
                  <a:srgbClr val="A7BFD3"/>
                </a:solidFill>
              </p:grpSpPr>
              <p:sp>
                <p:nvSpPr>
                  <p:cNvPr id="117" name="Freeform: Shape 116">
                    <a:extLst>
                      <a:ext uri="{FF2B5EF4-FFF2-40B4-BE49-F238E27FC236}">
                        <a16:creationId xmlns:a16="http://schemas.microsoft.com/office/drawing/2014/main" id="{700D96E2-2360-1582-1900-2B3269E8F82D}"/>
                      </a:ext>
                    </a:extLst>
                  </p:cNvPr>
                  <p:cNvSpPr/>
                  <p:nvPr/>
                </p:nvSpPr>
                <p:spPr>
                  <a:xfrm>
                    <a:off x="-1699765" y="3896520"/>
                    <a:ext cx="334843" cy="2847158"/>
                  </a:xfrm>
                  <a:custGeom>
                    <a:avLst/>
                    <a:gdLst>
                      <a:gd name="connsiteX0" fmla="*/ 334844 w 334843"/>
                      <a:gd name="connsiteY0" fmla="*/ 81837 h 2847158"/>
                      <a:gd name="connsiteX1" fmla="*/ 264451 w 334843"/>
                      <a:gd name="connsiteY1" fmla="*/ 0 h 2847158"/>
                      <a:gd name="connsiteX2" fmla="*/ 0 w 334843"/>
                      <a:gd name="connsiteY2" fmla="*/ 2847158 h 2847158"/>
                      <a:gd name="connsiteX3" fmla="*/ 78003 w 334843"/>
                      <a:gd name="connsiteY3" fmla="*/ 2847158 h 2847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4843" h="2847158">
                        <a:moveTo>
                          <a:pt x="334844" y="81837"/>
                        </a:moveTo>
                        <a:lnTo>
                          <a:pt x="264451" y="0"/>
                        </a:lnTo>
                        <a:lnTo>
                          <a:pt x="0" y="2847158"/>
                        </a:lnTo>
                        <a:lnTo>
                          <a:pt x="78003" y="2847158"/>
                        </a:lnTo>
                        <a:close/>
                      </a:path>
                    </a:pathLst>
                  </a:custGeom>
                  <a:solidFill>
                    <a:srgbClr val="A7BFD3"/>
                  </a:solidFill>
                  <a:ln w="95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82579152-C0BD-8B55-CB96-2FFC8E9F6B5E}"/>
                      </a:ext>
                    </a:extLst>
                  </p:cNvPr>
                  <p:cNvSpPr/>
                  <p:nvPr/>
                </p:nvSpPr>
                <p:spPr>
                  <a:xfrm>
                    <a:off x="-1654104" y="3945051"/>
                    <a:ext cx="289183" cy="2798627"/>
                  </a:xfrm>
                  <a:custGeom>
                    <a:avLst/>
                    <a:gdLst>
                      <a:gd name="connsiteX0" fmla="*/ 0 w 289183"/>
                      <a:gd name="connsiteY0" fmla="*/ 2798627 h 2798627"/>
                      <a:gd name="connsiteX1" fmla="*/ 32343 w 289183"/>
                      <a:gd name="connsiteY1" fmla="*/ 2798627 h 2798627"/>
                      <a:gd name="connsiteX2" fmla="*/ 289183 w 289183"/>
                      <a:gd name="connsiteY2" fmla="*/ 33306 h 2798627"/>
                      <a:gd name="connsiteX3" fmla="*/ 260646 w 289183"/>
                      <a:gd name="connsiteY3" fmla="*/ 0 h 27986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9183" h="2798627">
                        <a:moveTo>
                          <a:pt x="0" y="2798627"/>
                        </a:moveTo>
                        <a:lnTo>
                          <a:pt x="32343" y="2798627"/>
                        </a:lnTo>
                        <a:lnTo>
                          <a:pt x="289183" y="33306"/>
                        </a:lnTo>
                        <a:lnTo>
                          <a:pt x="260646" y="0"/>
                        </a:lnTo>
                        <a:close/>
                      </a:path>
                    </a:pathLst>
                  </a:custGeom>
                  <a:solidFill>
                    <a:srgbClr val="A7BFD3"/>
                  </a:solidFill>
                  <a:ln w="95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3" name="Gráfico 2">
                  <a:extLst>
                    <a:ext uri="{FF2B5EF4-FFF2-40B4-BE49-F238E27FC236}">
                      <a16:creationId xmlns:a16="http://schemas.microsoft.com/office/drawing/2014/main" id="{8C701975-C050-8E06-9BB2-08ADCE3A5B4D}"/>
                    </a:ext>
                  </a:extLst>
                </p:cNvPr>
                <p:cNvGrpSpPr/>
                <p:nvPr/>
              </p:nvGrpSpPr>
              <p:grpSpPr>
                <a:xfrm>
                  <a:off x="527137" y="3896520"/>
                  <a:ext cx="335795" cy="2847158"/>
                  <a:chOff x="527137" y="3896520"/>
                  <a:chExt cx="335795" cy="2847158"/>
                </a:xfrm>
                <a:solidFill>
                  <a:srgbClr val="A7BFD3"/>
                </a:solidFill>
              </p:grpSpPr>
              <p:sp>
                <p:nvSpPr>
                  <p:cNvPr id="115" name="Freeform: Shape 114">
                    <a:extLst>
                      <a:ext uri="{FF2B5EF4-FFF2-40B4-BE49-F238E27FC236}">
                        <a16:creationId xmlns:a16="http://schemas.microsoft.com/office/drawing/2014/main" id="{1F65F4E9-5256-30BD-BE38-402D4FD3B7B0}"/>
                      </a:ext>
                    </a:extLst>
                  </p:cNvPr>
                  <p:cNvSpPr/>
                  <p:nvPr/>
                </p:nvSpPr>
                <p:spPr>
                  <a:xfrm>
                    <a:off x="527137" y="3896520"/>
                    <a:ext cx="335795" cy="2847158"/>
                  </a:xfrm>
                  <a:custGeom>
                    <a:avLst/>
                    <a:gdLst>
                      <a:gd name="connsiteX0" fmla="*/ 335795 w 335795"/>
                      <a:gd name="connsiteY0" fmla="*/ 81837 h 2847158"/>
                      <a:gd name="connsiteX1" fmla="*/ 265402 w 335795"/>
                      <a:gd name="connsiteY1" fmla="*/ 0 h 2847158"/>
                      <a:gd name="connsiteX2" fmla="*/ 0 w 335795"/>
                      <a:gd name="connsiteY2" fmla="*/ 2847158 h 2847158"/>
                      <a:gd name="connsiteX3" fmla="*/ 78004 w 335795"/>
                      <a:gd name="connsiteY3" fmla="*/ 2847158 h 2847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5795" h="2847158">
                        <a:moveTo>
                          <a:pt x="335795" y="81837"/>
                        </a:moveTo>
                        <a:lnTo>
                          <a:pt x="265402" y="0"/>
                        </a:lnTo>
                        <a:lnTo>
                          <a:pt x="0" y="2847158"/>
                        </a:lnTo>
                        <a:lnTo>
                          <a:pt x="78004" y="2847158"/>
                        </a:lnTo>
                        <a:close/>
                      </a:path>
                    </a:pathLst>
                  </a:custGeom>
                  <a:solidFill>
                    <a:srgbClr val="A7BFD3"/>
                  </a:solidFill>
                  <a:ln w="95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6" name="Freeform: Shape 115">
                    <a:extLst>
                      <a:ext uri="{FF2B5EF4-FFF2-40B4-BE49-F238E27FC236}">
                        <a16:creationId xmlns:a16="http://schemas.microsoft.com/office/drawing/2014/main" id="{9D27C450-3E86-851D-E705-351B62B09FDC}"/>
                      </a:ext>
                    </a:extLst>
                  </p:cNvPr>
                  <p:cNvSpPr/>
                  <p:nvPr/>
                </p:nvSpPr>
                <p:spPr>
                  <a:xfrm>
                    <a:off x="573749" y="3945051"/>
                    <a:ext cx="289183" cy="2798627"/>
                  </a:xfrm>
                  <a:custGeom>
                    <a:avLst/>
                    <a:gdLst>
                      <a:gd name="connsiteX0" fmla="*/ 0 w 289183"/>
                      <a:gd name="connsiteY0" fmla="*/ 2798627 h 2798627"/>
                      <a:gd name="connsiteX1" fmla="*/ 31392 w 289183"/>
                      <a:gd name="connsiteY1" fmla="*/ 2798627 h 2798627"/>
                      <a:gd name="connsiteX2" fmla="*/ 289183 w 289183"/>
                      <a:gd name="connsiteY2" fmla="*/ 33306 h 2798627"/>
                      <a:gd name="connsiteX3" fmla="*/ 259694 w 289183"/>
                      <a:gd name="connsiteY3" fmla="*/ 0 h 27986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9183" h="2798627">
                        <a:moveTo>
                          <a:pt x="0" y="2798627"/>
                        </a:moveTo>
                        <a:lnTo>
                          <a:pt x="31392" y="2798627"/>
                        </a:lnTo>
                        <a:lnTo>
                          <a:pt x="289183" y="33306"/>
                        </a:lnTo>
                        <a:lnTo>
                          <a:pt x="259694" y="0"/>
                        </a:lnTo>
                        <a:close/>
                      </a:path>
                    </a:pathLst>
                  </a:custGeom>
                  <a:solidFill>
                    <a:srgbClr val="A7BFD3"/>
                  </a:solidFill>
                  <a:ln w="9513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BD1BFAFB-B15A-5E84-3E79-81AD02A0CBD9}"/>
                    </a:ext>
                  </a:extLst>
                </p:cNvPr>
                <p:cNvSpPr/>
                <p:nvPr/>
              </p:nvSpPr>
              <p:spPr>
                <a:xfrm>
                  <a:off x="-1601785" y="1614606"/>
                  <a:ext cx="2803367" cy="2847158"/>
                </a:xfrm>
                <a:custGeom>
                  <a:avLst/>
                  <a:gdLst>
                    <a:gd name="connsiteX0" fmla="*/ 2537965 w 2803367"/>
                    <a:gd name="connsiteY0" fmla="*/ 2847158 h 2847158"/>
                    <a:gd name="connsiteX1" fmla="*/ 0 w 2803367"/>
                    <a:gd name="connsiteY1" fmla="*/ 2847158 h 2847158"/>
                    <a:gd name="connsiteX2" fmla="*/ 265402 w 2803367"/>
                    <a:gd name="connsiteY2" fmla="*/ 0 h 2847158"/>
                    <a:gd name="connsiteX3" fmla="*/ 2803368 w 2803367"/>
                    <a:gd name="connsiteY3" fmla="*/ 0 h 2847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03367" h="2847158">
                      <a:moveTo>
                        <a:pt x="2537965" y="2847158"/>
                      </a:moveTo>
                      <a:lnTo>
                        <a:pt x="0" y="2847158"/>
                      </a:lnTo>
                      <a:lnTo>
                        <a:pt x="265402" y="0"/>
                      </a:lnTo>
                      <a:lnTo>
                        <a:pt x="2803368" y="0"/>
                      </a:lnTo>
                      <a:close/>
                    </a:path>
                  </a:pathLst>
                </a:custGeom>
                <a:solidFill>
                  <a:srgbClr val="F6F6F6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8" name="Gráfico 2">
                <a:extLst>
                  <a:ext uri="{FF2B5EF4-FFF2-40B4-BE49-F238E27FC236}">
                    <a16:creationId xmlns:a16="http://schemas.microsoft.com/office/drawing/2014/main" id="{64E94F34-07FF-6B98-53B6-0AE78788BFC0}"/>
                  </a:ext>
                </a:extLst>
              </p:cNvPr>
              <p:cNvGrpSpPr/>
              <p:nvPr/>
            </p:nvGrpSpPr>
            <p:grpSpPr>
              <a:xfrm>
                <a:off x="789685" y="1545187"/>
                <a:ext cx="314867" cy="276959"/>
                <a:chOff x="789685" y="1545187"/>
                <a:chExt cx="314867" cy="276959"/>
              </a:xfrm>
              <a:solidFill>
                <a:srgbClr val="D6B88A"/>
              </a:solidFill>
            </p:grpSpPr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0CE88670-0C73-5D66-3941-E139659ABA6D}"/>
                    </a:ext>
                  </a:extLst>
                </p:cNvPr>
                <p:cNvSpPr/>
                <p:nvPr/>
              </p:nvSpPr>
              <p:spPr>
                <a:xfrm>
                  <a:off x="789685" y="1545187"/>
                  <a:ext cx="314867" cy="276959"/>
                </a:xfrm>
                <a:custGeom>
                  <a:avLst/>
                  <a:gdLst>
                    <a:gd name="connsiteX0" fmla="*/ 175983 w 314867"/>
                    <a:gd name="connsiteY0" fmla="*/ 1857 h 276959"/>
                    <a:gd name="connsiteX1" fmla="*/ 314868 w 314867"/>
                    <a:gd name="connsiteY1" fmla="*/ 59904 h 276959"/>
                    <a:gd name="connsiteX2" fmla="*/ 167422 w 314867"/>
                    <a:gd name="connsiteY2" fmla="*/ 64662 h 276959"/>
                    <a:gd name="connsiteX3" fmla="*/ 166471 w 314867"/>
                    <a:gd name="connsiteY3" fmla="*/ 95113 h 276959"/>
                    <a:gd name="connsiteX4" fmla="*/ 161714 w 314867"/>
                    <a:gd name="connsiteY4" fmla="*/ 188368 h 276959"/>
                    <a:gd name="connsiteX5" fmla="*/ 162666 w 314867"/>
                    <a:gd name="connsiteY5" fmla="*/ 231190 h 276959"/>
                    <a:gd name="connsiteX6" fmla="*/ 160763 w 314867"/>
                    <a:gd name="connsiteY6" fmla="*/ 261641 h 276959"/>
                    <a:gd name="connsiteX7" fmla="*/ 138884 w 314867"/>
                    <a:gd name="connsiteY7" fmla="*/ 263544 h 276959"/>
                    <a:gd name="connsiteX8" fmla="*/ 119859 w 314867"/>
                    <a:gd name="connsiteY8" fmla="*/ 96064 h 276959"/>
                    <a:gd name="connsiteX9" fmla="*/ 96077 w 314867"/>
                    <a:gd name="connsiteY9" fmla="*/ 255931 h 276959"/>
                    <a:gd name="connsiteX10" fmla="*/ 78955 w 314867"/>
                    <a:gd name="connsiteY10" fmla="*/ 276866 h 276959"/>
                    <a:gd name="connsiteX11" fmla="*/ 69442 w 314867"/>
                    <a:gd name="connsiteY11" fmla="*/ 271157 h 276959"/>
                    <a:gd name="connsiteX12" fmla="*/ 54222 w 314867"/>
                    <a:gd name="connsiteY12" fmla="*/ 84645 h 276959"/>
                    <a:gd name="connsiteX13" fmla="*/ 32343 w 314867"/>
                    <a:gd name="connsiteY13" fmla="*/ 165530 h 276959"/>
                    <a:gd name="connsiteX14" fmla="*/ 15220 w 314867"/>
                    <a:gd name="connsiteY14" fmla="*/ 186465 h 276959"/>
                    <a:gd name="connsiteX15" fmla="*/ 0 w 314867"/>
                    <a:gd name="connsiteY15" fmla="*/ 188368 h 276959"/>
                    <a:gd name="connsiteX16" fmla="*/ 20928 w 314867"/>
                    <a:gd name="connsiteY16" fmla="*/ 18034 h 276959"/>
                    <a:gd name="connsiteX17" fmla="*/ 175983 w 314867"/>
                    <a:gd name="connsiteY17" fmla="*/ 1857 h 276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14867" h="276959">
                      <a:moveTo>
                        <a:pt x="175983" y="1857"/>
                      </a:moveTo>
                      <a:cubicBezTo>
                        <a:pt x="215936" y="6615"/>
                        <a:pt x="314868" y="59904"/>
                        <a:pt x="314868" y="59904"/>
                      </a:cubicBezTo>
                      <a:lnTo>
                        <a:pt x="167422" y="64662"/>
                      </a:lnTo>
                      <a:cubicBezTo>
                        <a:pt x="163617" y="83693"/>
                        <a:pt x="166471" y="95113"/>
                        <a:pt x="166471" y="95113"/>
                      </a:cubicBezTo>
                      <a:lnTo>
                        <a:pt x="161714" y="188368"/>
                      </a:lnTo>
                      <a:lnTo>
                        <a:pt x="162666" y="231190"/>
                      </a:lnTo>
                      <a:cubicBezTo>
                        <a:pt x="162666" y="231190"/>
                        <a:pt x="165519" y="255931"/>
                        <a:pt x="160763" y="261641"/>
                      </a:cubicBezTo>
                      <a:cubicBezTo>
                        <a:pt x="148397" y="279721"/>
                        <a:pt x="138884" y="263544"/>
                        <a:pt x="138884" y="263544"/>
                      </a:cubicBezTo>
                      <a:lnTo>
                        <a:pt x="119859" y="96064"/>
                      </a:lnTo>
                      <a:lnTo>
                        <a:pt x="96077" y="255931"/>
                      </a:lnTo>
                      <a:cubicBezTo>
                        <a:pt x="96077" y="255931"/>
                        <a:pt x="89419" y="275915"/>
                        <a:pt x="78955" y="276866"/>
                      </a:cubicBezTo>
                      <a:cubicBezTo>
                        <a:pt x="68491" y="277818"/>
                        <a:pt x="69442" y="271157"/>
                        <a:pt x="69442" y="271157"/>
                      </a:cubicBezTo>
                      <a:lnTo>
                        <a:pt x="54222" y="84645"/>
                      </a:lnTo>
                      <a:lnTo>
                        <a:pt x="32343" y="165530"/>
                      </a:lnTo>
                      <a:cubicBezTo>
                        <a:pt x="32343" y="165530"/>
                        <a:pt x="25684" y="184562"/>
                        <a:pt x="15220" y="186465"/>
                      </a:cubicBezTo>
                      <a:cubicBezTo>
                        <a:pt x="3805" y="187417"/>
                        <a:pt x="0" y="188368"/>
                        <a:pt x="0" y="188368"/>
                      </a:cubicBezTo>
                      <a:lnTo>
                        <a:pt x="20928" y="18034"/>
                      </a:lnTo>
                      <a:cubicBezTo>
                        <a:pt x="21879" y="17082"/>
                        <a:pt x="96077" y="-6708"/>
                        <a:pt x="175983" y="1857"/>
                      </a:cubicBezTo>
                      <a:close/>
                    </a:path>
                  </a:pathLst>
                </a:custGeom>
                <a:solidFill>
                  <a:srgbClr val="D6B88A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73D1182F-47B9-2C18-FBB6-C5B5F05ED1A4}"/>
                    </a:ext>
                  </a:extLst>
                </p:cNvPr>
                <p:cNvSpPr/>
                <p:nvPr/>
              </p:nvSpPr>
              <p:spPr>
                <a:xfrm>
                  <a:off x="824882" y="1629832"/>
                  <a:ext cx="55173" cy="173603"/>
                </a:xfrm>
                <a:custGeom>
                  <a:avLst/>
                  <a:gdLst>
                    <a:gd name="connsiteX0" fmla="*/ 55173 w 55173"/>
                    <a:gd name="connsiteY0" fmla="*/ 18080 h 173603"/>
                    <a:gd name="connsiteX1" fmla="*/ 32343 w 55173"/>
                    <a:gd name="connsiteY1" fmla="*/ 129416 h 173603"/>
                    <a:gd name="connsiteX2" fmla="*/ 20928 w 55173"/>
                    <a:gd name="connsiteY2" fmla="*/ 166528 h 173603"/>
                    <a:gd name="connsiteX3" fmla="*/ 0 w 55173"/>
                    <a:gd name="connsiteY3" fmla="*/ 171286 h 173603"/>
                    <a:gd name="connsiteX4" fmla="*/ 19025 w 55173"/>
                    <a:gd name="connsiteY4" fmla="*/ 0 h 173603"/>
                    <a:gd name="connsiteX5" fmla="*/ 55173 w 55173"/>
                    <a:gd name="connsiteY5" fmla="*/ 18080 h 173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173" h="173603">
                      <a:moveTo>
                        <a:pt x="55173" y="18080"/>
                      </a:moveTo>
                      <a:lnTo>
                        <a:pt x="32343" y="129416"/>
                      </a:lnTo>
                      <a:cubicBezTo>
                        <a:pt x="32343" y="129416"/>
                        <a:pt x="29489" y="155109"/>
                        <a:pt x="20928" y="166528"/>
                      </a:cubicBezTo>
                      <a:cubicBezTo>
                        <a:pt x="11415" y="178899"/>
                        <a:pt x="0" y="171286"/>
                        <a:pt x="0" y="171286"/>
                      </a:cubicBezTo>
                      <a:lnTo>
                        <a:pt x="19025" y="0"/>
                      </a:lnTo>
                      <a:lnTo>
                        <a:pt x="55173" y="18080"/>
                      </a:lnTo>
                      <a:close/>
                    </a:path>
                  </a:pathLst>
                </a:custGeom>
                <a:solidFill>
                  <a:srgbClr val="D6B88A"/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30A1D2E-AE43-2772-19D7-258CCB0A47CB}"/>
                </a:ext>
              </a:extLst>
            </p:cNvPr>
            <p:cNvSpPr/>
            <p:nvPr/>
          </p:nvSpPr>
          <p:spPr>
            <a:xfrm>
              <a:off x="6280368" y="869682"/>
              <a:ext cx="480386" cy="1709055"/>
            </a:xfrm>
            <a:custGeom>
              <a:avLst/>
              <a:gdLst>
                <a:gd name="connsiteX0" fmla="*/ 0 w 480386"/>
                <a:gd name="connsiteY0" fmla="*/ 1690024 h 1709056"/>
                <a:gd name="connsiteX1" fmla="*/ 165519 w 480386"/>
                <a:gd name="connsiteY1" fmla="*/ 0 h 1709056"/>
                <a:gd name="connsiteX2" fmla="*/ 480387 w 480386"/>
                <a:gd name="connsiteY2" fmla="*/ 0 h 1709056"/>
                <a:gd name="connsiteX3" fmla="*/ 309160 w 480386"/>
                <a:gd name="connsiteY3" fmla="*/ 1709056 h 1709056"/>
                <a:gd name="connsiteX4" fmla="*/ 0 w 480386"/>
                <a:gd name="connsiteY4" fmla="*/ 1709056 h 1709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386" h="1709056">
                  <a:moveTo>
                    <a:pt x="0" y="1690024"/>
                  </a:moveTo>
                  <a:lnTo>
                    <a:pt x="165519" y="0"/>
                  </a:lnTo>
                  <a:lnTo>
                    <a:pt x="480387" y="0"/>
                  </a:lnTo>
                  <a:lnTo>
                    <a:pt x="309160" y="1709056"/>
                  </a:lnTo>
                  <a:lnTo>
                    <a:pt x="0" y="1709056"/>
                  </a:lnTo>
                  <a:close/>
                </a:path>
              </a:pathLst>
            </a:custGeom>
            <a:solidFill>
              <a:srgbClr val="3487C8"/>
            </a:solidFill>
            <a:ln w="9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CA60417-7272-042B-8B14-7F242AAA81D6}"/>
                </a:ext>
              </a:extLst>
            </p:cNvPr>
            <p:cNvSpPr/>
            <p:nvPr/>
          </p:nvSpPr>
          <p:spPr>
            <a:xfrm>
              <a:off x="5648086" y="1821272"/>
              <a:ext cx="394773" cy="757466"/>
            </a:xfrm>
            <a:custGeom>
              <a:avLst/>
              <a:gdLst>
                <a:gd name="connsiteX0" fmla="*/ 0 w 394773"/>
                <a:gd name="connsiteY0" fmla="*/ 738434 h 757465"/>
                <a:gd name="connsiteX1" fmla="*/ 79906 w 394773"/>
                <a:gd name="connsiteY1" fmla="*/ 0 h 757465"/>
                <a:gd name="connsiteX2" fmla="*/ 394773 w 394773"/>
                <a:gd name="connsiteY2" fmla="*/ 0 h 757465"/>
                <a:gd name="connsiteX3" fmla="*/ 309160 w 394773"/>
                <a:gd name="connsiteY3" fmla="*/ 757466 h 757465"/>
                <a:gd name="connsiteX4" fmla="*/ 0 w 394773"/>
                <a:gd name="connsiteY4" fmla="*/ 757466 h 757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773" h="757465">
                  <a:moveTo>
                    <a:pt x="0" y="738434"/>
                  </a:moveTo>
                  <a:lnTo>
                    <a:pt x="79906" y="0"/>
                  </a:lnTo>
                  <a:lnTo>
                    <a:pt x="394773" y="0"/>
                  </a:lnTo>
                  <a:lnTo>
                    <a:pt x="309160" y="757466"/>
                  </a:lnTo>
                  <a:lnTo>
                    <a:pt x="0" y="757466"/>
                  </a:lnTo>
                  <a:close/>
                </a:path>
              </a:pathLst>
            </a:custGeom>
            <a:solidFill>
              <a:srgbClr val="EB5B2B"/>
            </a:solidFill>
            <a:ln w="95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0EB0574-028F-E4D6-4AE4-E6F8B69653B0}"/>
                </a:ext>
              </a:extLst>
            </p:cNvPr>
            <p:cNvSpPr/>
            <p:nvPr/>
          </p:nvSpPr>
          <p:spPr>
            <a:xfrm>
              <a:off x="5272049" y="489998"/>
              <a:ext cx="1513456" cy="2088740"/>
            </a:xfrm>
            <a:custGeom>
              <a:avLst/>
              <a:gdLst>
                <a:gd name="connsiteX0" fmla="*/ 189301 w 1513456"/>
                <a:gd name="connsiteY0" fmla="*/ 0 h 2088740"/>
                <a:gd name="connsiteX1" fmla="*/ 0 w 1513456"/>
                <a:gd name="connsiteY1" fmla="*/ 2088741 h 2088740"/>
                <a:gd name="connsiteX2" fmla="*/ 1513457 w 1513456"/>
                <a:gd name="connsiteY2" fmla="*/ 2088741 h 208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3456" h="2088740">
                  <a:moveTo>
                    <a:pt x="189301" y="0"/>
                  </a:moveTo>
                  <a:lnTo>
                    <a:pt x="0" y="2088741"/>
                  </a:lnTo>
                  <a:lnTo>
                    <a:pt x="1513457" y="2088741"/>
                  </a:lnTo>
                </a:path>
              </a:pathLst>
            </a:custGeom>
            <a:noFill/>
            <a:ln w="28538" cap="flat">
              <a:solidFill>
                <a:srgbClr val="284E9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330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73" y="1340"/>
            <a:ext cx="9136858" cy="51496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38">
              <a:defRPr/>
            </a:pPr>
            <a:endParaRPr lang="es-UY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4628682" y="1381739"/>
            <a:ext cx="4190086" cy="10259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38">
              <a:defRPr/>
            </a:pPr>
            <a:endParaRPr lang="es-UY" sz="1799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5599898" y="3487571"/>
            <a:ext cx="2128203" cy="456843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38">
              <a:defRPr/>
            </a:pPr>
            <a:r>
              <a:rPr lang="en-US" sz="1799" b="1" dirty="0">
                <a:solidFill>
                  <a:prstClr val="white"/>
                </a:solidFill>
                <a:latin typeface="Calibri"/>
              </a:rPr>
              <a:t>SUBSCRIBE NOW</a:t>
            </a:r>
            <a:endParaRPr lang="es-UY" sz="1799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987" y="572544"/>
            <a:ext cx="2092248" cy="39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7857619" y="3025896"/>
            <a:ext cx="1382426" cy="556778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26" tIns="34263" rIns="68526" bIns="34263" numCol="1" anchor="t" anchorCtr="0" compatLnSpc="1">
            <a:prstTxWarp prst="textNoShape">
              <a:avLst/>
            </a:prstTxWarp>
          </a:bodyPr>
          <a:lstStyle/>
          <a:p>
            <a:pPr defTabSz="913738">
              <a:defRPr/>
            </a:pPr>
            <a:endParaRPr lang="en-US" sz="17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5365" y="1503681"/>
            <a:ext cx="2716727" cy="6462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738">
              <a:defRPr/>
            </a:pPr>
            <a:r>
              <a:rPr lang="en-US" sz="1200" dirty="0">
                <a:solidFill>
                  <a:prstClr val="white"/>
                </a:solidFill>
              </a:rPr>
              <a:t>Coupon Code:</a:t>
            </a:r>
          </a:p>
          <a:p>
            <a:pPr defTabSz="913738">
              <a:defRPr/>
            </a:pPr>
            <a:r>
              <a:rPr lang="en-US" sz="2399" b="1" dirty="0">
                <a:solidFill>
                  <a:prstClr val="white"/>
                </a:solidFill>
              </a:rPr>
              <a:t>FREEBUNDLE15</a:t>
            </a:r>
            <a:endParaRPr lang="es-UY" sz="1799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39247" y="1029578"/>
            <a:ext cx="3768956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738">
              <a:defRPr/>
            </a:pPr>
            <a:r>
              <a:rPr lang="en-US" sz="1200" dirty="0">
                <a:solidFill>
                  <a:prstClr val="white"/>
                </a:solidFill>
              </a:rPr>
              <a:t>Get </a:t>
            </a:r>
            <a:r>
              <a:rPr lang="en-US" sz="1200" b="1" dirty="0">
                <a:solidFill>
                  <a:prstClr val="white"/>
                </a:solidFill>
              </a:rPr>
              <a:t>15% discount</a:t>
            </a:r>
            <a:r>
              <a:rPr lang="en-US" sz="1200" dirty="0">
                <a:solidFill>
                  <a:prstClr val="white"/>
                </a:solidFill>
              </a:rPr>
              <a:t> from regular price</a:t>
            </a:r>
            <a:endParaRPr lang="es-UY" sz="12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6304" y="2521740"/>
            <a:ext cx="3114839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738">
              <a:defRPr/>
            </a:pPr>
            <a:r>
              <a:rPr lang="en-US" sz="1200" dirty="0">
                <a:solidFill>
                  <a:prstClr val="white"/>
                </a:solidFill>
              </a:rPr>
              <a:t>Apply this coupon code during sign up</a:t>
            </a:r>
            <a:endParaRPr lang="es-UY" sz="12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625024" y="532867"/>
            <a:ext cx="3240877" cy="2682032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algn="ctr" defTabSz="913738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algn="ctr" defTabSz="913738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algn="ctr" defTabSz="913738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algn="ctr" defTabSz="913738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algn="ctr" defTabSz="913738">
                <a:defRPr/>
              </a:pPr>
              <a:endPara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738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738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738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738">
                <a:defRPr/>
              </a:pPr>
              <a:endParaRPr lang="en-US" sz="9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913738">
                <a:defRPr/>
              </a:pP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Your Screenshot</a:t>
              </a:r>
            </a:p>
            <a:p>
              <a:pPr algn="ctr" defTabSz="913738">
                <a:defRPr/>
              </a:pPr>
              <a:r>
                <a:rPr lang="en-US" sz="9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</a:p>
            <a:p>
              <a:pPr algn="ctr" defTabSz="913738">
                <a:defRPr/>
              </a:pPr>
              <a:endParaRPr lang="en-US" sz="9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algn="ctr" defTabSz="913738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algn="ctr" defTabSz="913738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26" tIns="34263" rIns="68526" bIns="34263" numCol="1" anchor="t" anchorCtr="0" compatLnSpc="1">
              <a:prstTxWarp prst="textNoShape">
                <a:avLst/>
              </a:prstTxWarp>
            </a:bodyPr>
            <a:lstStyle/>
            <a:p>
              <a:pPr algn="ctr" defTabSz="913738">
                <a:defRPr/>
              </a:pPr>
              <a:endParaRPr lang="en-US" sz="9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714406" y="4006815"/>
            <a:ext cx="1910405" cy="227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38">
              <a:defRPr/>
            </a:pPr>
            <a:r>
              <a: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5106" y="3637906"/>
            <a:ext cx="3538572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328" indent="-127328" defTabSz="913738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Easy to use</a:t>
            </a:r>
          </a:p>
          <a:p>
            <a:pPr marL="127328" indent="-127328" defTabSz="913738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Fully customizable</a:t>
            </a:r>
          </a:p>
          <a:p>
            <a:pPr marL="127328" indent="-127328" defTabSz="913738">
              <a:spcAft>
                <a:spcPts val="225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5108" y="3351355"/>
            <a:ext cx="4434142" cy="50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38">
              <a:defRPr/>
            </a:pPr>
            <a:r>
              <a:rPr lang="en-US" sz="1349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" y="4591425"/>
            <a:ext cx="9136858" cy="5065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6AE527B-7297-48BB-BA28-222DBE147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649" y="691015"/>
            <a:ext cx="2870951" cy="162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90750"/>
            <a:ext cx="2094429" cy="39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Project Kick-off meeting">
      <a:dk1>
        <a:srgbClr val="000000"/>
      </a:dk1>
      <a:lt1>
        <a:srgbClr val="FFFFFF"/>
      </a:lt1>
      <a:dk2>
        <a:srgbClr val="44546A"/>
      </a:dk2>
      <a:lt2>
        <a:srgbClr val="F5F3F9"/>
      </a:lt2>
      <a:accent1>
        <a:srgbClr val="FF8D4D"/>
      </a:accent1>
      <a:accent2>
        <a:srgbClr val="2D2839"/>
      </a:accent2>
      <a:accent3>
        <a:srgbClr val="E8E3F3"/>
      </a:accent3>
      <a:accent4>
        <a:srgbClr val="C9D9E7"/>
      </a:accent4>
      <a:accent5>
        <a:srgbClr val="00233C"/>
      </a:accent5>
      <a:accent6>
        <a:srgbClr val="61BCB3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Blue">
      <a:dk1>
        <a:srgbClr val="000000"/>
      </a:dk1>
      <a:lt1>
        <a:srgbClr val="FFFFFF"/>
      </a:lt1>
      <a:dk2>
        <a:srgbClr val="44546A"/>
      </a:dk2>
      <a:lt2>
        <a:srgbClr val="F5F3F9"/>
      </a:lt2>
      <a:accent1>
        <a:srgbClr val="009DFF"/>
      </a:accent1>
      <a:accent2>
        <a:srgbClr val="0052A9"/>
      </a:accent2>
      <a:accent3>
        <a:srgbClr val="E3EBF4"/>
      </a:accent3>
      <a:accent4>
        <a:srgbClr val="C9D9E7"/>
      </a:accent4>
      <a:accent5>
        <a:srgbClr val="00233C"/>
      </a:accent5>
      <a:accent6>
        <a:srgbClr val="61BCB3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289</Words>
  <Application>Microsoft Office PowerPoint</Application>
  <PresentationFormat>On-screen Show (16:9)</PresentationFormat>
  <Paragraphs>81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Segoe UI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2023-04-14T09:07:36Z</dcterms:modified>
</cp:coreProperties>
</file>