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  <p:sldMasterId id="2147483711" r:id="rId3"/>
  </p:sldMasterIdLst>
  <p:notesMasterIdLst>
    <p:notesMasterId r:id="rId14"/>
  </p:notesMasterIdLst>
  <p:handoutMasterIdLst>
    <p:handoutMasterId r:id="rId15"/>
  </p:handoutMasterIdLst>
  <p:sldIdLst>
    <p:sldId id="360" r:id="rId4"/>
    <p:sldId id="367" r:id="rId5"/>
    <p:sldId id="368" r:id="rId6"/>
    <p:sldId id="364" r:id="rId7"/>
    <p:sldId id="297" r:id="rId8"/>
    <p:sldId id="370" r:id="rId9"/>
    <p:sldId id="371" r:id="rId10"/>
    <p:sldId id="366" r:id="rId11"/>
    <p:sldId id="290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/>
    <p:restoredTop sz="94344"/>
  </p:normalViewPr>
  <p:slideViewPr>
    <p:cSldViewPr>
      <p:cViewPr>
        <p:scale>
          <a:sx n="75" d="100"/>
          <a:sy n="75" d="100"/>
        </p:scale>
        <p:origin x="1368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90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4000</c:v>
                </c:pt>
                <c:pt idx="2">
                  <c:v>4000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D-47B0-BD8E-8809C7A3D0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8000</c:v>
                </c:pt>
                <c:pt idx="1">
                  <c:v>6000</c:v>
                </c:pt>
                <c:pt idx="2">
                  <c:v>7000</c:v>
                </c:pt>
                <c:pt idx="3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D-47B0-BD8E-8809C7A3D0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7000</c:v>
                </c:pt>
                <c:pt idx="2">
                  <c:v>7000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D-47B0-BD8E-8809C7A3D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71151120"/>
        <c:axId val="-2071147856"/>
      </c:barChart>
      <c:catAx>
        <c:axId val="-20711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-2071147856"/>
        <c:crosses val="autoZero"/>
        <c:auto val="1"/>
        <c:lblAlgn val="ctr"/>
        <c:lblOffset val="100"/>
        <c:noMultiLvlLbl val="0"/>
      </c:catAx>
      <c:valAx>
        <c:axId val="-2071147856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-20711511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F94-E3EF-3045-8718-99BECBFDC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1" y="1276350"/>
            <a:ext cx="4343400" cy="493432"/>
          </a:xfrm>
        </p:spPr>
        <p:txBody>
          <a:bodyPr lIns="0" tIns="0" rIns="0" bIns="0">
            <a:no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</a:t>
            </a:r>
            <a:endParaRPr lang="en-B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FEA2EF-F064-F64C-ABE9-CCB60AD717F3}"/>
              </a:ext>
            </a:extLst>
          </p:cNvPr>
          <p:cNvSpPr/>
          <p:nvPr userDrawn="1"/>
        </p:nvSpPr>
        <p:spPr>
          <a:xfrm>
            <a:off x="8629650" y="4564343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396F6-5783-9249-9A06-67AF5424DA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0" y="1962150"/>
            <a:ext cx="4343400" cy="2057400"/>
          </a:xfrm>
        </p:spPr>
        <p:txBody>
          <a:bodyPr lIns="0"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361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543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723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0484EC-2012-BA4C-BEB7-032EE0B44136}"/>
              </a:ext>
            </a:extLst>
          </p:cNvPr>
          <p:cNvSpPr/>
          <p:nvPr userDrawn="1"/>
        </p:nvSpPr>
        <p:spPr>
          <a:xfrm>
            <a:off x="177800" y="200025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1F42-FA0F-E347-92ED-598862A4EDDB}"/>
              </a:ext>
            </a:extLst>
          </p:cNvPr>
          <p:cNvCxnSpPr/>
          <p:nvPr userDrawn="1"/>
        </p:nvCxnSpPr>
        <p:spPr>
          <a:xfrm flipH="1">
            <a:off x="0" y="361950"/>
            <a:ext cx="381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7CF1794E-FEA7-0E45-902C-F9B0576740B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800" y="275642"/>
            <a:ext cx="4267200" cy="17838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00" b="1" spc="3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18A582-9826-1146-9A3E-AF78272FF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5029200" y="361950"/>
            <a:ext cx="4114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6BC5518-C314-674D-A832-822A70C00B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29651" y="4644007"/>
            <a:ext cx="381000" cy="228600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buNone/>
              <a:defRPr lang="en-US" sz="1400" b="1" i="0" spc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BR" sz="1100" b="1" spc="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342886" marR="0" lvl="0" indent="-342886" algn="ctr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&lt;#&gt;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031852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F94-E3EF-3045-8718-99BECBFDC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9632" y="951333"/>
            <a:ext cx="5979367" cy="493432"/>
          </a:xfrm>
        </p:spPr>
        <p:txBody>
          <a:bodyPr lIns="0" tIns="0" rIns="0" bIns="0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B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FEA2EF-F064-F64C-ABE9-CCB60AD717F3}"/>
              </a:ext>
            </a:extLst>
          </p:cNvPr>
          <p:cNvSpPr/>
          <p:nvPr userDrawn="1"/>
        </p:nvSpPr>
        <p:spPr>
          <a:xfrm>
            <a:off x="8629650" y="4564343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5CB15-8122-DA43-8888-BDE481C9120A}"/>
              </a:ext>
            </a:extLst>
          </p:cNvPr>
          <p:cNvSpPr/>
          <p:nvPr userDrawn="1"/>
        </p:nvSpPr>
        <p:spPr>
          <a:xfrm>
            <a:off x="177800" y="200025"/>
            <a:ext cx="342900" cy="34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CBBCB0-26B4-3246-8382-F7E1BBB6578D}"/>
              </a:ext>
            </a:extLst>
          </p:cNvPr>
          <p:cNvCxnSpPr/>
          <p:nvPr userDrawn="1"/>
        </p:nvCxnSpPr>
        <p:spPr>
          <a:xfrm flipH="1">
            <a:off x="0" y="361950"/>
            <a:ext cx="381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DC3AC8F2-9D33-954B-8974-C230736070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8500" y="275642"/>
            <a:ext cx="4254500" cy="17838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00" b="1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0D717B-9B65-CF48-B41B-7EB5500413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029200" y="361950"/>
            <a:ext cx="4114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5FFAD2-DB66-BA44-8C1E-3017B2AA65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29651" y="4644007"/>
            <a:ext cx="381000" cy="228600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buNone/>
              <a:defRPr lang="en-US" sz="1400" b="1" i="0" spc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BR" sz="1100" b="1" spc="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342886" marR="0" lvl="0" indent="-342886" algn="ctr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&lt;#&gt;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758946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F94-E3EF-3045-8718-99BECBFDC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9632" y="951333"/>
            <a:ext cx="5979367" cy="493432"/>
          </a:xfrm>
        </p:spPr>
        <p:txBody>
          <a:bodyPr lIns="0" tIns="0" rIns="0" bIns="0">
            <a:no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B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FEA2EF-F064-F64C-ABE9-CCB60AD717F3}"/>
              </a:ext>
            </a:extLst>
          </p:cNvPr>
          <p:cNvSpPr/>
          <p:nvPr userDrawn="1"/>
        </p:nvSpPr>
        <p:spPr>
          <a:xfrm>
            <a:off x="8629650" y="4564343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5B8011-B208-4748-B3BA-3583EB01B284}"/>
              </a:ext>
            </a:extLst>
          </p:cNvPr>
          <p:cNvSpPr/>
          <p:nvPr userDrawn="1"/>
        </p:nvSpPr>
        <p:spPr>
          <a:xfrm>
            <a:off x="177800" y="200025"/>
            <a:ext cx="342900" cy="34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DEE3E9-46CB-8349-8602-61728063B360}"/>
              </a:ext>
            </a:extLst>
          </p:cNvPr>
          <p:cNvCxnSpPr/>
          <p:nvPr userDrawn="1"/>
        </p:nvCxnSpPr>
        <p:spPr>
          <a:xfrm flipH="1">
            <a:off x="0" y="361950"/>
            <a:ext cx="381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05E2399-3592-0D43-82D2-D2910E8545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8500" y="275643"/>
            <a:ext cx="4291316" cy="16250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00" b="1" spc="3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011C7D-48D8-4949-8530-FF98D629906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29651" y="4644007"/>
            <a:ext cx="381000" cy="228600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buNone/>
              <a:defRPr lang="en-US" sz="1400" b="1" i="0" spc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BR" sz="1100" b="1" spc="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342886" marR="0" lvl="0" indent="-342886" algn="ctr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&lt;#&gt;</a:t>
            </a:r>
            <a:endParaRPr lang="en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26985-1A18-4345-AA5F-C7CEB7489F0B}"/>
              </a:ext>
            </a:extLst>
          </p:cNvPr>
          <p:cNvCxnSpPr>
            <a:cxnSpLocks/>
          </p:cNvCxnSpPr>
          <p:nvPr userDrawn="1"/>
        </p:nvCxnSpPr>
        <p:spPr>
          <a:xfrm flipH="1">
            <a:off x="5029200" y="361950"/>
            <a:ext cx="4114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4949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9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1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73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6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738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60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4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34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21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0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94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35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3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34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9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95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69" indent="0">
              <a:buNone/>
              <a:defRPr sz="2774"/>
            </a:lvl2pPr>
            <a:lvl3pPr marL="913738" indent="0">
              <a:buNone/>
              <a:defRPr sz="2399"/>
            </a:lvl3pPr>
            <a:lvl4pPr marL="1370606" indent="0">
              <a:buNone/>
              <a:defRPr sz="2024"/>
            </a:lvl4pPr>
            <a:lvl5pPr marL="1827475" indent="0">
              <a:buNone/>
              <a:defRPr sz="2024"/>
            </a:lvl5pPr>
            <a:lvl6pPr marL="2284344" indent="0">
              <a:buNone/>
              <a:defRPr sz="2024"/>
            </a:lvl6pPr>
            <a:lvl7pPr marL="2741212" indent="0">
              <a:buNone/>
              <a:defRPr sz="2024"/>
            </a:lvl7pPr>
            <a:lvl8pPr marL="3198080" indent="0">
              <a:buNone/>
              <a:defRPr sz="2024"/>
            </a:lvl8pPr>
            <a:lvl9pPr marL="3654949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04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F94-E3EF-3045-8718-99BECBFDC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71750"/>
            <a:ext cx="4419600" cy="2017432"/>
          </a:xfrm>
        </p:spPr>
        <p:txBody>
          <a:bodyPr lIns="0" tIns="0" rIns="0" bIns="0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B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90EBCD-758C-7041-8563-C4358857AB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62800" y="4857750"/>
            <a:ext cx="1865032" cy="228600"/>
          </a:xfrm>
        </p:spPr>
        <p:txBody>
          <a:bodyPr>
            <a:normAutofit/>
          </a:bodyPr>
          <a:lstStyle>
            <a:lvl1pPr marL="0" indent="0">
              <a:buNone/>
              <a:defRPr sz="1100" b="1" i="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A5E1E-14A8-734F-ADE2-4FA507751911}"/>
              </a:ext>
            </a:extLst>
          </p:cNvPr>
          <p:cNvSpPr/>
          <p:nvPr userDrawn="1"/>
        </p:nvSpPr>
        <p:spPr>
          <a:xfrm>
            <a:off x="0" y="0"/>
            <a:ext cx="2286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07020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F94-E3EF-3045-8718-99BECBFDC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9632" y="951333"/>
            <a:ext cx="5979367" cy="493432"/>
          </a:xfrm>
        </p:spPr>
        <p:txBody>
          <a:bodyPr lIns="0" tIns="0" rIns="0" bIns="0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B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FEA2EF-F064-F64C-ABE9-CCB60AD717F3}"/>
              </a:ext>
            </a:extLst>
          </p:cNvPr>
          <p:cNvSpPr/>
          <p:nvPr userDrawn="1"/>
        </p:nvSpPr>
        <p:spPr>
          <a:xfrm>
            <a:off x="8629650" y="4564343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0E6414-9D9E-664A-A2B4-1A3427230285}"/>
              </a:ext>
            </a:extLst>
          </p:cNvPr>
          <p:cNvSpPr/>
          <p:nvPr userDrawn="1"/>
        </p:nvSpPr>
        <p:spPr>
          <a:xfrm>
            <a:off x="177800" y="200025"/>
            <a:ext cx="342900" cy="34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9370A2-5157-A94D-9790-2749F141D489}"/>
              </a:ext>
            </a:extLst>
          </p:cNvPr>
          <p:cNvCxnSpPr/>
          <p:nvPr userDrawn="1"/>
        </p:nvCxnSpPr>
        <p:spPr>
          <a:xfrm flipH="1">
            <a:off x="0" y="361950"/>
            <a:ext cx="381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0B92F67-B975-8641-AABB-C2BE17A48F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800" y="275642"/>
            <a:ext cx="4343400" cy="17838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00" b="1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 b="1" spc="3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EA9B4-F2B4-F443-B881-94DDB6805141}"/>
              </a:ext>
            </a:extLst>
          </p:cNvPr>
          <p:cNvCxnSpPr>
            <a:cxnSpLocks/>
          </p:cNvCxnSpPr>
          <p:nvPr userDrawn="1"/>
        </p:nvCxnSpPr>
        <p:spPr>
          <a:xfrm flipH="1">
            <a:off x="5029200" y="361950"/>
            <a:ext cx="4114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B7713D7-F9A3-DA4E-AC31-CDB8C2204BA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29651" y="4644007"/>
            <a:ext cx="381000" cy="228600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buNone/>
              <a:defRPr lang="en-US" sz="1400" b="1" i="0" spc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z="1100" b="1" spc="3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BR" sz="1100" b="1" spc="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342886" marR="0" lvl="0" indent="-342886" algn="ctr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&lt;#&gt;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103285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81" r:id="rId8"/>
    <p:sldLayoutId id="2147483683" r:id="rId9"/>
    <p:sldLayoutId id="2147483685" r:id="rId10"/>
    <p:sldLayoutId id="2147483686" r:id="rId11"/>
    <p:sldLayoutId id="2147483687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 spd="slow">
    <p:push dir="u"/>
  </p:transition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ransition spd="slow">
    <p:push dir="u"/>
  </p:transition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3738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51" indent="-342651" algn="l" defTabSz="91373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412" indent="-285542" algn="l" defTabSz="913738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71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041" indent="-228435" algn="l" defTabSz="913738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909" indent="-228435" algn="l" defTabSz="913738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77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5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383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38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5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4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12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08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226F-1A3B-DD4C-8FCA-CFB97065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04950"/>
            <a:ext cx="4648200" cy="20174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BR" dirty="0">
                <a:solidFill>
                  <a:schemeClr val="bg1"/>
                </a:solidFill>
              </a:rPr>
              <a:t>onference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318F-CF9F-7B43-8B48-6EC622F970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>
                <a:solidFill>
                  <a:schemeClr val="bg1"/>
                </a:solidFill>
              </a:rPr>
              <a:t>SLIDE TEMPLATE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D59B60-E0B3-DDE4-EA8F-48E18D28CE5A}"/>
              </a:ext>
            </a:extLst>
          </p:cNvPr>
          <p:cNvSpPr/>
          <p:nvPr/>
        </p:nvSpPr>
        <p:spPr>
          <a:xfrm>
            <a:off x="5864472" y="893626"/>
            <a:ext cx="2649032" cy="3518240"/>
          </a:xfrm>
          <a:custGeom>
            <a:avLst/>
            <a:gdLst>
              <a:gd name="connsiteX0" fmla="*/ 1905829 w 2649032"/>
              <a:gd name="connsiteY0" fmla="*/ 4207 h 3518240"/>
              <a:gd name="connsiteX1" fmla="*/ 1589293 w 2649032"/>
              <a:gd name="connsiteY1" fmla="*/ 49967 h 3518240"/>
              <a:gd name="connsiteX2" fmla="*/ 1413863 w 2649032"/>
              <a:gd name="connsiteY2" fmla="*/ 319447 h 3518240"/>
              <a:gd name="connsiteX3" fmla="*/ 1478060 w 2649032"/>
              <a:gd name="connsiteY3" fmla="*/ 613713 h 3518240"/>
              <a:gd name="connsiteX4" fmla="*/ 1352209 w 2649032"/>
              <a:gd name="connsiteY4" fmla="*/ 901623 h 3518240"/>
              <a:gd name="connsiteX5" fmla="*/ 1083979 w 2649032"/>
              <a:gd name="connsiteY5" fmla="*/ 1059878 h 3518240"/>
              <a:gd name="connsiteX6" fmla="*/ 411499 w 2649032"/>
              <a:gd name="connsiteY6" fmla="*/ 1414523 h 3518240"/>
              <a:gd name="connsiteX7" fmla="*/ 1528 w 2649032"/>
              <a:gd name="connsiteY7" fmla="*/ 2407909 h 3518240"/>
              <a:gd name="connsiteX8" fmla="*/ 64453 w 2649032"/>
              <a:gd name="connsiteY8" fmla="*/ 2885218 h 3518240"/>
              <a:gd name="connsiteX9" fmla="*/ 366370 w 2649032"/>
              <a:gd name="connsiteY9" fmla="*/ 3230964 h 3518240"/>
              <a:gd name="connsiteX10" fmla="*/ 830369 w 2649032"/>
              <a:gd name="connsiteY10" fmla="*/ 3235413 h 3518240"/>
              <a:gd name="connsiteX11" fmla="*/ 1286105 w 2649032"/>
              <a:gd name="connsiteY11" fmla="*/ 3103851 h 3518240"/>
              <a:gd name="connsiteX12" fmla="*/ 1461534 w 2649032"/>
              <a:gd name="connsiteY12" fmla="*/ 3112114 h 3518240"/>
              <a:gd name="connsiteX13" fmla="*/ 1628065 w 2649032"/>
              <a:gd name="connsiteY13" fmla="*/ 3247489 h 3518240"/>
              <a:gd name="connsiteX14" fmla="*/ 2148634 w 2649032"/>
              <a:gd name="connsiteY14" fmla="*/ 3518239 h 3518240"/>
              <a:gd name="connsiteX15" fmla="*/ 2557334 w 2649032"/>
              <a:gd name="connsiteY15" fmla="*/ 3148341 h 3518240"/>
              <a:gd name="connsiteX16" fmla="*/ 2448008 w 2649032"/>
              <a:gd name="connsiteY16" fmla="*/ 2512142 h 3518240"/>
              <a:gd name="connsiteX17" fmla="*/ 2528731 w 2649032"/>
              <a:gd name="connsiteY17" fmla="*/ 2386936 h 3518240"/>
              <a:gd name="connsiteX18" fmla="*/ 2540808 w 2649032"/>
              <a:gd name="connsiteY18" fmla="*/ 1598201 h 3518240"/>
              <a:gd name="connsiteX19" fmla="*/ 2400337 w 2649032"/>
              <a:gd name="connsiteY19" fmla="*/ 1377025 h 3518240"/>
              <a:gd name="connsiteX20" fmla="*/ 2555427 w 2649032"/>
              <a:gd name="connsiteY20" fmla="*/ 479609 h 3518240"/>
              <a:gd name="connsiteX21" fmla="*/ 1905829 w 2649032"/>
              <a:gd name="connsiteY21" fmla="*/ 4207 h 35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49032" h="3518240">
                <a:moveTo>
                  <a:pt x="1905829" y="4207"/>
                </a:moveTo>
                <a:cubicBezTo>
                  <a:pt x="1798410" y="-5962"/>
                  <a:pt x="1685906" y="-242"/>
                  <a:pt x="1589293" y="49967"/>
                </a:cubicBezTo>
                <a:cubicBezTo>
                  <a:pt x="1492044" y="100177"/>
                  <a:pt x="1413863" y="203774"/>
                  <a:pt x="1413863" y="319447"/>
                </a:cubicBezTo>
                <a:cubicBezTo>
                  <a:pt x="1413863" y="420501"/>
                  <a:pt x="1471704" y="512658"/>
                  <a:pt x="1478060" y="613713"/>
                </a:cubicBezTo>
                <a:cubicBezTo>
                  <a:pt x="1485052" y="723030"/>
                  <a:pt x="1429118" y="829169"/>
                  <a:pt x="1352209" y="901623"/>
                </a:cubicBezTo>
                <a:cubicBezTo>
                  <a:pt x="1275299" y="974077"/>
                  <a:pt x="1179321" y="1019202"/>
                  <a:pt x="1083979" y="1059878"/>
                </a:cubicBezTo>
                <a:cubicBezTo>
                  <a:pt x="850709" y="1159026"/>
                  <a:pt x="604090" y="1242285"/>
                  <a:pt x="411499" y="1414523"/>
                </a:cubicBezTo>
                <a:cubicBezTo>
                  <a:pt x="143905" y="1653495"/>
                  <a:pt x="17418" y="2036104"/>
                  <a:pt x="1528" y="2407909"/>
                </a:cubicBezTo>
                <a:cubicBezTo>
                  <a:pt x="-4828" y="2569978"/>
                  <a:pt x="7248" y="2735224"/>
                  <a:pt x="64453" y="2885218"/>
                </a:cubicBezTo>
                <a:cubicBezTo>
                  <a:pt x="121659" y="3035211"/>
                  <a:pt x="226535" y="3169314"/>
                  <a:pt x="366370" y="3230964"/>
                </a:cubicBezTo>
                <a:cubicBezTo>
                  <a:pt x="511926" y="3295156"/>
                  <a:pt x="677822" y="3276725"/>
                  <a:pt x="830369" y="3235413"/>
                </a:cubicBezTo>
                <a:cubicBezTo>
                  <a:pt x="982917" y="3194102"/>
                  <a:pt x="1130379" y="3129274"/>
                  <a:pt x="1286105" y="3103851"/>
                </a:cubicBezTo>
                <a:cubicBezTo>
                  <a:pt x="1344581" y="3094318"/>
                  <a:pt x="1405600" y="3090505"/>
                  <a:pt x="1461534" y="3112114"/>
                </a:cubicBezTo>
                <a:cubicBezTo>
                  <a:pt x="1527638" y="3137536"/>
                  <a:pt x="1577216" y="3195373"/>
                  <a:pt x="1628065" y="3247489"/>
                </a:cubicBezTo>
                <a:cubicBezTo>
                  <a:pt x="1770443" y="3394304"/>
                  <a:pt x="1950958" y="3516968"/>
                  <a:pt x="2148634" y="3518239"/>
                </a:cubicBezTo>
                <a:cubicBezTo>
                  <a:pt x="2346310" y="3518875"/>
                  <a:pt x="2552249" y="3359348"/>
                  <a:pt x="2557334" y="3148341"/>
                </a:cubicBezTo>
                <a:cubicBezTo>
                  <a:pt x="2562419" y="2927800"/>
                  <a:pt x="2363471" y="2713615"/>
                  <a:pt x="2448008" y="2512142"/>
                </a:cubicBezTo>
                <a:cubicBezTo>
                  <a:pt x="2467712" y="2465745"/>
                  <a:pt x="2500129" y="2427612"/>
                  <a:pt x="2528731" y="2386936"/>
                </a:cubicBezTo>
                <a:cubicBezTo>
                  <a:pt x="2684457" y="2161310"/>
                  <a:pt x="2689542" y="1828911"/>
                  <a:pt x="2540808" y="1598201"/>
                </a:cubicBezTo>
                <a:cubicBezTo>
                  <a:pt x="2493137" y="1524475"/>
                  <a:pt x="2431482" y="1460284"/>
                  <a:pt x="2400337" y="1377025"/>
                </a:cubicBezTo>
                <a:cubicBezTo>
                  <a:pt x="2278299" y="1055429"/>
                  <a:pt x="2639964" y="787857"/>
                  <a:pt x="2555427" y="479609"/>
                </a:cubicBezTo>
                <a:cubicBezTo>
                  <a:pt x="2473433" y="178351"/>
                  <a:pt x="2174058" y="29629"/>
                  <a:pt x="1905829" y="42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áfico 4">
            <a:extLst>
              <a:ext uri="{FF2B5EF4-FFF2-40B4-BE49-F238E27FC236}">
                <a16:creationId xmlns:a16="http://schemas.microsoft.com/office/drawing/2014/main" id="{363DBD3F-BC67-2288-28E8-BD1B5F20CBFD}"/>
              </a:ext>
            </a:extLst>
          </p:cNvPr>
          <p:cNvGrpSpPr/>
          <p:nvPr/>
        </p:nvGrpSpPr>
        <p:grpSpPr>
          <a:xfrm>
            <a:off x="6651619" y="1464120"/>
            <a:ext cx="1598570" cy="1860295"/>
            <a:chOff x="6651619" y="1464120"/>
            <a:chExt cx="1598570" cy="18602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16ACB94-885F-82B2-9CFC-49EEB8C3CE54}"/>
                </a:ext>
              </a:extLst>
            </p:cNvPr>
            <p:cNvSpPr/>
            <p:nvPr/>
          </p:nvSpPr>
          <p:spPr>
            <a:xfrm>
              <a:off x="6651619" y="1464120"/>
              <a:ext cx="1598570" cy="1860295"/>
            </a:xfrm>
            <a:custGeom>
              <a:avLst/>
              <a:gdLst>
                <a:gd name="connsiteX0" fmla="*/ 0 w 1598570"/>
                <a:gd name="connsiteY0" fmla="*/ 0 h 1860295"/>
                <a:gd name="connsiteX1" fmla="*/ 1598571 w 1598570"/>
                <a:gd name="connsiteY1" fmla="*/ 0 h 1860295"/>
                <a:gd name="connsiteX2" fmla="*/ 1598571 w 1598570"/>
                <a:gd name="connsiteY2" fmla="*/ 1860295 h 1860295"/>
                <a:gd name="connsiteX3" fmla="*/ 0 w 1598570"/>
                <a:gd name="connsiteY3" fmla="*/ 1860295 h 18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570" h="1860295">
                  <a:moveTo>
                    <a:pt x="0" y="0"/>
                  </a:moveTo>
                  <a:lnTo>
                    <a:pt x="1598571" y="0"/>
                  </a:lnTo>
                  <a:lnTo>
                    <a:pt x="1598571" y="1860295"/>
                  </a:lnTo>
                  <a:lnTo>
                    <a:pt x="0" y="1860295"/>
                  </a:lnTo>
                  <a:close/>
                </a:path>
              </a:pathLst>
            </a:custGeom>
            <a:solidFill>
              <a:srgbClr val="F6F6F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41EEBE-CE9A-233B-25B2-A13088D74A7A}"/>
                </a:ext>
              </a:extLst>
            </p:cNvPr>
            <p:cNvSpPr/>
            <p:nvPr/>
          </p:nvSpPr>
          <p:spPr>
            <a:xfrm>
              <a:off x="6888703" y="1757115"/>
              <a:ext cx="927997" cy="33684"/>
            </a:xfrm>
            <a:custGeom>
              <a:avLst/>
              <a:gdLst>
                <a:gd name="connsiteX0" fmla="*/ 0 w 927997"/>
                <a:gd name="connsiteY0" fmla="*/ 0 h 33684"/>
                <a:gd name="connsiteX1" fmla="*/ 927997 w 927997"/>
                <a:gd name="connsiteY1" fmla="*/ 0 h 33684"/>
                <a:gd name="connsiteX2" fmla="*/ 927997 w 927997"/>
                <a:gd name="connsiteY2" fmla="*/ 33685 h 33684"/>
                <a:gd name="connsiteX3" fmla="*/ 0 w 927997"/>
                <a:gd name="connsiteY3" fmla="*/ 33685 h 3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997" h="33684">
                  <a:moveTo>
                    <a:pt x="0" y="0"/>
                  </a:moveTo>
                  <a:lnTo>
                    <a:pt x="927997" y="0"/>
                  </a:lnTo>
                  <a:lnTo>
                    <a:pt x="927997" y="33685"/>
                  </a:lnTo>
                  <a:lnTo>
                    <a:pt x="0" y="33685"/>
                  </a:lnTo>
                  <a:close/>
                </a:path>
              </a:pathLst>
            </a:custGeom>
            <a:solidFill>
              <a:srgbClr val="EB5B2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C391A1-CD23-3B22-9E7A-C9A0AF52BB49}"/>
                </a:ext>
              </a:extLst>
            </p:cNvPr>
            <p:cNvSpPr/>
            <p:nvPr/>
          </p:nvSpPr>
          <p:spPr>
            <a:xfrm>
              <a:off x="6888703" y="1685931"/>
              <a:ext cx="300645" cy="33684"/>
            </a:xfrm>
            <a:custGeom>
              <a:avLst/>
              <a:gdLst>
                <a:gd name="connsiteX0" fmla="*/ 0 w 300645"/>
                <a:gd name="connsiteY0" fmla="*/ 0 h 33684"/>
                <a:gd name="connsiteX1" fmla="*/ 300646 w 300645"/>
                <a:gd name="connsiteY1" fmla="*/ 0 h 33684"/>
                <a:gd name="connsiteX2" fmla="*/ 300646 w 300645"/>
                <a:gd name="connsiteY2" fmla="*/ 33685 h 33684"/>
                <a:gd name="connsiteX3" fmla="*/ 0 w 300645"/>
                <a:gd name="connsiteY3" fmla="*/ 33685 h 3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45" h="33684">
                  <a:moveTo>
                    <a:pt x="0" y="0"/>
                  </a:moveTo>
                  <a:lnTo>
                    <a:pt x="300646" y="0"/>
                  </a:lnTo>
                  <a:lnTo>
                    <a:pt x="300646" y="33685"/>
                  </a:lnTo>
                  <a:lnTo>
                    <a:pt x="0" y="33685"/>
                  </a:lnTo>
                  <a:close/>
                </a:path>
              </a:pathLst>
            </a:custGeom>
            <a:solidFill>
              <a:srgbClr val="EB5B2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BF07AFD0-8D6F-57BC-3280-34F6A3BF07C9}"/>
                </a:ext>
              </a:extLst>
            </p:cNvPr>
            <p:cNvGrpSpPr/>
            <p:nvPr/>
          </p:nvGrpSpPr>
          <p:grpSpPr>
            <a:xfrm>
              <a:off x="6880440" y="2067270"/>
              <a:ext cx="1175886" cy="1032791"/>
              <a:chOff x="6880440" y="2067270"/>
              <a:chExt cx="1175886" cy="103279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194C35B-3E8E-D81F-8006-5D5329DF21B1}"/>
                  </a:ext>
                </a:extLst>
              </p:cNvPr>
              <p:cNvSpPr/>
              <p:nvPr/>
            </p:nvSpPr>
            <p:spPr>
              <a:xfrm>
                <a:off x="6880440" y="2067270"/>
                <a:ext cx="651504" cy="33049"/>
              </a:xfrm>
              <a:custGeom>
                <a:avLst/>
                <a:gdLst>
                  <a:gd name="connsiteX0" fmla="*/ 0 w 651504"/>
                  <a:gd name="connsiteY0" fmla="*/ 0 h 33049"/>
                  <a:gd name="connsiteX1" fmla="*/ 651505 w 651504"/>
                  <a:gd name="connsiteY1" fmla="*/ 0 h 33049"/>
                  <a:gd name="connsiteX2" fmla="*/ 651505 w 651504"/>
                  <a:gd name="connsiteY2" fmla="*/ 33049 h 33049"/>
                  <a:gd name="connsiteX3" fmla="*/ 0 w 651504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504" h="33049">
                    <a:moveTo>
                      <a:pt x="0" y="0"/>
                    </a:moveTo>
                    <a:lnTo>
                      <a:pt x="651505" y="0"/>
                    </a:lnTo>
                    <a:lnTo>
                      <a:pt x="651505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B4CAE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27982A5-93C0-6E9F-A262-157AE97EDDE9}"/>
                  </a:ext>
                </a:extLst>
              </p:cNvPr>
              <p:cNvSpPr/>
              <p:nvPr/>
            </p:nvSpPr>
            <p:spPr>
              <a:xfrm>
                <a:off x="6880440" y="2153706"/>
                <a:ext cx="1118681" cy="33049"/>
              </a:xfrm>
              <a:custGeom>
                <a:avLst/>
                <a:gdLst>
                  <a:gd name="connsiteX0" fmla="*/ 0 w 1118681"/>
                  <a:gd name="connsiteY0" fmla="*/ 0 h 33049"/>
                  <a:gd name="connsiteX1" fmla="*/ 1118682 w 1118681"/>
                  <a:gd name="connsiteY1" fmla="*/ 0 h 33049"/>
                  <a:gd name="connsiteX2" fmla="*/ 1118682 w 1118681"/>
                  <a:gd name="connsiteY2" fmla="*/ 33049 h 33049"/>
                  <a:gd name="connsiteX3" fmla="*/ 0 w 1118681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681" h="33049">
                    <a:moveTo>
                      <a:pt x="0" y="0"/>
                    </a:moveTo>
                    <a:lnTo>
                      <a:pt x="1118682" y="0"/>
                    </a:lnTo>
                    <a:lnTo>
                      <a:pt x="1118682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A7BFD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264549-706C-ACE3-F6E7-B15811FA6206}"/>
                  </a:ext>
                </a:extLst>
              </p:cNvPr>
              <p:cNvSpPr/>
              <p:nvPr/>
            </p:nvSpPr>
            <p:spPr>
              <a:xfrm>
                <a:off x="6880440" y="2240143"/>
                <a:ext cx="398530" cy="33049"/>
              </a:xfrm>
              <a:custGeom>
                <a:avLst/>
                <a:gdLst>
                  <a:gd name="connsiteX0" fmla="*/ 0 w 398530"/>
                  <a:gd name="connsiteY0" fmla="*/ 0 h 33049"/>
                  <a:gd name="connsiteX1" fmla="*/ 398530 w 398530"/>
                  <a:gd name="connsiteY1" fmla="*/ 0 h 33049"/>
                  <a:gd name="connsiteX2" fmla="*/ 398530 w 398530"/>
                  <a:gd name="connsiteY2" fmla="*/ 33049 h 33049"/>
                  <a:gd name="connsiteX3" fmla="*/ 0 w 398530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530" h="33049">
                    <a:moveTo>
                      <a:pt x="0" y="0"/>
                    </a:moveTo>
                    <a:lnTo>
                      <a:pt x="398530" y="0"/>
                    </a:lnTo>
                    <a:lnTo>
                      <a:pt x="398530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F9C3B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9AEEBC-B2B4-17B3-A85F-6C1A07B900CF}"/>
                  </a:ext>
                </a:extLst>
              </p:cNvPr>
              <p:cNvSpPr/>
              <p:nvPr/>
            </p:nvSpPr>
            <p:spPr>
              <a:xfrm>
                <a:off x="6880440" y="2479115"/>
                <a:ext cx="1175886" cy="33049"/>
              </a:xfrm>
              <a:custGeom>
                <a:avLst/>
                <a:gdLst>
                  <a:gd name="connsiteX0" fmla="*/ 0 w 1175886"/>
                  <a:gd name="connsiteY0" fmla="*/ 0 h 33049"/>
                  <a:gd name="connsiteX1" fmla="*/ 1175887 w 1175886"/>
                  <a:gd name="connsiteY1" fmla="*/ 0 h 33049"/>
                  <a:gd name="connsiteX2" fmla="*/ 1175887 w 1175886"/>
                  <a:gd name="connsiteY2" fmla="*/ 33049 h 33049"/>
                  <a:gd name="connsiteX3" fmla="*/ 0 w 1175886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5886" h="33049">
                    <a:moveTo>
                      <a:pt x="0" y="0"/>
                    </a:moveTo>
                    <a:lnTo>
                      <a:pt x="1175887" y="0"/>
                    </a:lnTo>
                    <a:lnTo>
                      <a:pt x="1175887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F9C3B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F264A63-7FC8-EC60-32E6-912A70107E93}"/>
                  </a:ext>
                </a:extLst>
              </p:cNvPr>
              <p:cNvSpPr/>
              <p:nvPr/>
            </p:nvSpPr>
            <p:spPr>
              <a:xfrm>
                <a:off x="6880440" y="2565552"/>
                <a:ext cx="483067" cy="33049"/>
              </a:xfrm>
              <a:custGeom>
                <a:avLst/>
                <a:gdLst>
                  <a:gd name="connsiteX0" fmla="*/ 0 w 483067"/>
                  <a:gd name="connsiteY0" fmla="*/ 0 h 33049"/>
                  <a:gd name="connsiteX1" fmla="*/ 483067 w 483067"/>
                  <a:gd name="connsiteY1" fmla="*/ 0 h 33049"/>
                  <a:gd name="connsiteX2" fmla="*/ 483067 w 483067"/>
                  <a:gd name="connsiteY2" fmla="*/ 33049 h 33049"/>
                  <a:gd name="connsiteX3" fmla="*/ 0 w 483067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067" h="33049">
                    <a:moveTo>
                      <a:pt x="0" y="0"/>
                    </a:moveTo>
                    <a:lnTo>
                      <a:pt x="483067" y="0"/>
                    </a:lnTo>
                    <a:lnTo>
                      <a:pt x="483067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A7BFD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9588B7-FA70-CD18-4E00-16D3C44F6D2F}"/>
                  </a:ext>
                </a:extLst>
              </p:cNvPr>
              <p:cNvSpPr/>
              <p:nvPr/>
            </p:nvSpPr>
            <p:spPr>
              <a:xfrm>
                <a:off x="6880440" y="2652624"/>
                <a:ext cx="966134" cy="33049"/>
              </a:xfrm>
              <a:custGeom>
                <a:avLst/>
                <a:gdLst>
                  <a:gd name="connsiteX0" fmla="*/ 0 w 966134"/>
                  <a:gd name="connsiteY0" fmla="*/ 0 h 33049"/>
                  <a:gd name="connsiteX1" fmla="*/ 966134 w 966134"/>
                  <a:gd name="connsiteY1" fmla="*/ 0 h 33049"/>
                  <a:gd name="connsiteX2" fmla="*/ 966134 w 966134"/>
                  <a:gd name="connsiteY2" fmla="*/ 33049 h 33049"/>
                  <a:gd name="connsiteX3" fmla="*/ 0 w 966134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134" h="33049">
                    <a:moveTo>
                      <a:pt x="0" y="0"/>
                    </a:moveTo>
                    <a:lnTo>
                      <a:pt x="966134" y="0"/>
                    </a:lnTo>
                    <a:lnTo>
                      <a:pt x="966134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B4CAE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16F716D-4843-33F9-1EE2-5FED3506FCB5}"/>
                  </a:ext>
                </a:extLst>
              </p:cNvPr>
              <p:cNvSpPr/>
              <p:nvPr/>
            </p:nvSpPr>
            <p:spPr>
              <a:xfrm>
                <a:off x="6880440" y="2894138"/>
                <a:ext cx="483067" cy="33049"/>
              </a:xfrm>
              <a:custGeom>
                <a:avLst/>
                <a:gdLst>
                  <a:gd name="connsiteX0" fmla="*/ 0 w 483067"/>
                  <a:gd name="connsiteY0" fmla="*/ 0 h 33049"/>
                  <a:gd name="connsiteX1" fmla="*/ 483067 w 483067"/>
                  <a:gd name="connsiteY1" fmla="*/ 0 h 33049"/>
                  <a:gd name="connsiteX2" fmla="*/ 483067 w 483067"/>
                  <a:gd name="connsiteY2" fmla="*/ 33049 h 33049"/>
                  <a:gd name="connsiteX3" fmla="*/ 0 w 483067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067" h="33049">
                    <a:moveTo>
                      <a:pt x="0" y="0"/>
                    </a:moveTo>
                    <a:lnTo>
                      <a:pt x="483067" y="0"/>
                    </a:lnTo>
                    <a:lnTo>
                      <a:pt x="483067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A7BFD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03B929F-B793-1433-079E-A3AF353453CC}"/>
                  </a:ext>
                </a:extLst>
              </p:cNvPr>
              <p:cNvSpPr/>
              <p:nvPr/>
            </p:nvSpPr>
            <p:spPr>
              <a:xfrm>
                <a:off x="6880440" y="2980575"/>
                <a:ext cx="966134" cy="33049"/>
              </a:xfrm>
              <a:custGeom>
                <a:avLst/>
                <a:gdLst>
                  <a:gd name="connsiteX0" fmla="*/ 0 w 966134"/>
                  <a:gd name="connsiteY0" fmla="*/ 0 h 33049"/>
                  <a:gd name="connsiteX1" fmla="*/ 966134 w 966134"/>
                  <a:gd name="connsiteY1" fmla="*/ 0 h 33049"/>
                  <a:gd name="connsiteX2" fmla="*/ 966134 w 966134"/>
                  <a:gd name="connsiteY2" fmla="*/ 33049 h 33049"/>
                  <a:gd name="connsiteX3" fmla="*/ 0 w 966134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134" h="33049">
                    <a:moveTo>
                      <a:pt x="0" y="0"/>
                    </a:moveTo>
                    <a:lnTo>
                      <a:pt x="966134" y="0"/>
                    </a:lnTo>
                    <a:lnTo>
                      <a:pt x="966134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F9C3B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DC7374-BAE4-C9EC-D104-AB251CB157BD}"/>
                  </a:ext>
                </a:extLst>
              </p:cNvPr>
              <p:cNvSpPr/>
              <p:nvPr/>
            </p:nvSpPr>
            <p:spPr>
              <a:xfrm>
                <a:off x="6880440" y="3067012"/>
                <a:ext cx="797696" cy="33049"/>
              </a:xfrm>
              <a:custGeom>
                <a:avLst/>
                <a:gdLst>
                  <a:gd name="connsiteX0" fmla="*/ 0 w 797696"/>
                  <a:gd name="connsiteY0" fmla="*/ 0 h 33049"/>
                  <a:gd name="connsiteX1" fmla="*/ 797696 w 797696"/>
                  <a:gd name="connsiteY1" fmla="*/ 0 h 33049"/>
                  <a:gd name="connsiteX2" fmla="*/ 797696 w 797696"/>
                  <a:gd name="connsiteY2" fmla="*/ 33049 h 33049"/>
                  <a:gd name="connsiteX3" fmla="*/ 0 w 797696"/>
                  <a:gd name="connsiteY3" fmla="*/ 33049 h 3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696" h="33049">
                    <a:moveTo>
                      <a:pt x="0" y="0"/>
                    </a:moveTo>
                    <a:lnTo>
                      <a:pt x="797696" y="0"/>
                    </a:lnTo>
                    <a:lnTo>
                      <a:pt x="797696" y="33049"/>
                    </a:lnTo>
                    <a:lnTo>
                      <a:pt x="0" y="33049"/>
                    </a:lnTo>
                    <a:close/>
                  </a:path>
                </a:pathLst>
              </a:custGeom>
              <a:solidFill>
                <a:srgbClr val="B4CAE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B95100F3-D6E0-B86B-B088-0BE163ED889C}"/>
              </a:ext>
            </a:extLst>
          </p:cNvPr>
          <p:cNvGrpSpPr/>
          <p:nvPr/>
        </p:nvGrpSpPr>
        <p:grpSpPr>
          <a:xfrm>
            <a:off x="5580609" y="604838"/>
            <a:ext cx="1761961" cy="4507424"/>
            <a:chOff x="5580609" y="604838"/>
            <a:chExt cx="1761961" cy="450742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7C9FEF-EF47-1908-9B73-ED18CF3A1EF3}"/>
                </a:ext>
              </a:extLst>
            </p:cNvPr>
            <p:cNvSpPr/>
            <p:nvPr/>
          </p:nvSpPr>
          <p:spPr>
            <a:xfrm>
              <a:off x="6515019" y="4997185"/>
              <a:ext cx="171935" cy="98265"/>
            </a:xfrm>
            <a:custGeom>
              <a:avLst/>
              <a:gdLst>
                <a:gd name="connsiteX0" fmla="*/ 2485 w 171935"/>
                <a:gd name="connsiteY0" fmla="*/ 75666 h 98265"/>
                <a:gd name="connsiteX1" fmla="*/ 63504 w 171935"/>
                <a:gd name="connsiteY1" fmla="*/ 61684 h 98265"/>
                <a:gd name="connsiteX2" fmla="*/ 118802 w 171935"/>
                <a:gd name="connsiteY2" fmla="*/ 48337 h 98265"/>
                <a:gd name="connsiteX3" fmla="*/ 133422 w 171935"/>
                <a:gd name="connsiteY3" fmla="*/ 34 h 98265"/>
                <a:gd name="connsiteX4" fmla="*/ 161389 w 171935"/>
                <a:gd name="connsiteY4" fmla="*/ 94733 h 98265"/>
                <a:gd name="connsiteX5" fmla="*/ 8206 w 171935"/>
                <a:gd name="connsiteY5" fmla="*/ 90920 h 98265"/>
                <a:gd name="connsiteX6" fmla="*/ 2485 w 171935"/>
                <a:gd name="connsiteY6" fmla="*/ 75666 h 9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935" h="98265">
                  <a:moveTo>
                    <a:pt x="2485" y="75666"/>
                  </a:moveTo>
                  <a:cubicBezTo>
                    <a:pt x="2485" y="75666"/>
                    <a:pt x="18375" y="69310"/>
                    <a:pt x="63504" y="61684"/>
                  </a:cubicBezTo>
                  <a:cubicBezTo>
                    <a:pt x="89564" y="57234"/>
                    <a:pt x="109268" y="57234"/>
                    <a:pt x="118802" y="48337"/>
                  </a:cubicBezTo>
                  <a:cubicBezTo>
                    <a:pt x="134057" y="33719"/>
                    <a:pt x="125794" y="-1237"/>
                    <a:pt x="133422" y="34"/>
                  </a:cubicBezTo>
                  <a:cubicBezTo>
                    <a:pt x="170287" y="7661"/>
                    <a:pt x="183000" y="85199"/>
                    <a:pt x="161389" y="94733"/>
                  </a:cubicBezTo>
                  <a:cubicBezTo>
                    <a:pt x="139778" y="104266"/>
                    <a:pt x="18375" y="91555"/>
                    <a:pt x="8206" y="90920"/>
                  </a:cubicBezTo>
                  <a:cubicBezTo>
                    <a:pt x="-2600" y="90920"/>
                    <a:pt x="-693" y="73759"/>
                    <a:pt x="2485" y="75666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D4117D-5BA4-99D5-467E-8DD0CD9D7A6D}"/>
                </a:ext>
              </a:extLst>
            </p:cNvPr>
            <p:cNvSpPr/>
            <p:nvPr/>
          </p:nvSpPr>
          <p:spPr>
            <a:xfrm>
              <a:off x="6458411" y="5065851"/>
              <a:ext cx="229683" cy="35599"/>
            </a:xfrm>
            <a:custGeom>
              <a:avLst/>
              <a:gdLst>
                <a:gd name="connsiteX0" fmla="*/ 83883 w 229683"/>
                <a:gd name="connsiteY0" fmla="*/ 8 h 35599"/>
                <a:gd name="connsiteX1" fmla="*/ 189395 w 229683"/>
                <a:gd name="connsiteY1" fmla="*/ 8906 h 35599"/>
                <a:gd name="connsiteX2" fmla="*/ 225625 w 229683"/>
                <a:gd name="connsiteY2" fmla="*/ 644 h 35599"/>
                <a:gd name="connsiteX3" fmla="*/ 228167 w 229683"/>
                <a:gd name="connsiteY3" fmla="*/ 644 h 35599"/>
                <a:gd name="connsiteX4" fmla="*/ 228803 w 229683"/>
                <a:gd name="connsiteY4" fmla="*/ 2550 h 35599"/>
                <a:gd name="connsiteX5" fmla="*/ 210370 w 229683"/>
                <a:gd name="connsiteY5" fmla="*/ 35600 h 35599"/>
                <a:gd name="connsiteX6" fmla="*/ 50195 w 229683"/>
                <a:gd name="connsiteY6" fmla="*/ 35600 h 35599"/>
                <a:gd name="connsiteX7" fmla="*/ 83883 w 229683"/>
                <a:gd name="connsiteY7" fmla="*/ 8 h 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683" h="35599">
                  <a:moveTo>
                    <a:pt x="83883" y="8"/>
                  </a:moveTo>
                  <a:cubicBezTo>
                    <a:pt x="76891" y="26066"/>
                    <a:pt x="165877" y="15262"/>
                    <a:pt x="189395" y="8906"/>
                  </a:cubicBezTo>
                  <a:cubicBezTo>
                    <a:pt x="211641" y="2550"/>
                    <a:pt x="225625" y="644"/>
                    <a:pt x="225625" y="644"/>
                  </a:cubicBezTo>
                  <a:cubicBezTo>
                    <a:pt x="226260" y="644"/>
                    <a:pt x="227532" y="644"/>
                    <a:pt x="228167" y="644"/>
                  </a:cubicBezTo>
                  <a:cubicBezTo>
                    <a:pt x="228167" y="1279"/>
                    <a:pt x="228803" y="1915"/>
                    <a:pt x="228803" y="2550"/>
                  </a:cubicBezTo>
                  <a:cubicBezTo>
                    <a:pt x="228803" y="17168"/>
                    <a:pt x="235795" y="35600"/>
                    <a:pt x="210370" y="35600"/>
                  </a:cubicBezTo>
                  <a:lnTo>
                    <a:pt x="50195" y="35600"/>
                  </a:lnTo>
                  <a:cubicBezTo>
                    <a:pt x="-80106" y="35600"/>
                    <a:pt x="84518" y="-628"/>
                    <a:pt x="83883" y="8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152598-E2FB-34F0-46BA-E7565D3EFC5B}"/>
                </a:ext>
              </a:extLst>
            </p:cNvPr>
            <p:cNvSpPr/>
            <p:nvPr/>
          </p:nvSpPr>
          <p:spPr>
            <a:xfrm>
              <a:off x="6769916" y="4973600"/>
              <a:ext cx="173544" cy="121495"/>
            </a:xfrm>
            <a:custGeom>
              <a:avLst/>
              <a:gdLst>
                <a:gd name="connsiteX0" fmla="*/ 171543 w 173544"/>
                <a:gd name="connsiteY0" fmla="*/ 105606 h 121495"/>
                <a:gd name="connsiteX1" fmla="*/ 113066 w 173544"/>
                <a:gd name="connsiteY1" fmla="*/ 83362 h 121495"/>
                <a:gd name="connsiteX2" fmla="*/ 60310 w 173544"/>
                <a:gd name="connsiteY2" fmla="*/ 63024 h 121495"/>
                <a:gd name="connsiteX3" fmla="*/ 52683 w 173544"/>
                <a:gd name="connsiteY3" fmla="*/ 12814 h 121495"/>
                <a:gd name="connsiteX4" fmla="*/ 12004 w 173544"/>
                <a:gd name="connsiteY4" fmla="*/ 104971 h 121495"/>
                <a:gd name="connsiteX5" fmla="*/ 164551 w 173544"/>
                <a:gd name="connsiteY5" fmla="*/ 121496 h 121495"/>
                <a:gd name="connsiteX6" fmla="*/ 171543 w 173544"/>
                <a:gd name="connsiteY6" fmla="*/ 105606 h 12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44" h="121495">
                  <a:moveTo>
                    <a:pt x="171543" y="105606"/>
                  </a:moveTo>
                  <a:cubicBezTo>
                    <a:pt x="171543" y="105606"/>
                    <a:pt x="156288" y="97344"/>
                    <a:pt x="113066" y="83362"/>
                  </a:cubicBezTo>
                  <a:cubicBezTo>
                    <a:pt x="87642" y="75735"/>
                    <a:pt x="67938" y="73193"/>
                    <a:pt x="60310" y="63024"/>
                  </a:cubicBezTo>
                  <a:cubicBezTo>
                    <a:pt x="46962" y="46499"/>
                    <a:pt x="58404" y="17899"/>
                    <a:pt x="52683" y="12814"/>
                  </a:cubicBezTo>
                  <a:cubicBezTo>
                    <a:pt x="-7700" y="-41209"/>
                    <a:pt x="-8336" y="92260"/>
                    <a:pt x="12004" y="104971"/>
                  </a:cubicBezTo>
                  <a:cubicBezTo>
                    <a:pt x="31708" y="117682"/>
                    <a:pt x="154381" y="120860"/>
                    <a:pt x="164551" y="121496"/>
                  </a:cubicBezTo>
                  <a:cubicBezTo>
                    <a:pt x="174085" y="121496"/>
                    <a:pt x="175357" y="103700"/>
                    <a:pt x="171543" y="105606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3B075A2-3B99-0B16-8F1F-D71D056CE466}"/>
                </a:ext>
              </a:extLst>
            </p:cNvPr>
            <p:cNvSpPr/>
            <p:nvPr/>
          </p:nvSpPr>
          <p:spPr>
            <a:xfrm>
              <a:off x="6770328" y="5049971"/>
              <a:ext cx="226626" cy="62290"/>
            </a:xfrm>
            <a:custGeom>
              <a:avLst/>
              <a:gdLst>
                <a:gd name="connsiteX0" fmla="*/ 146978 w 226626"/>
                <a:gd name="connsiteY0" fmla="*/ 19067 h 62290"/>
                <a:gd name="connsiteX1" fmla="*/ 41466 w 226626"/>
                <a:gd name="connsiteY1" fmla="*/ 13982 h 62290"/>
                <a:gd name="connsiteX2" fmla="*/ 6507 w 226626"/>
                <a:gd name="connsiteY2" fmla="*/ 635 h 62290"/>
                <a:gd name="connsiteX3" fmla="*/ 3964 w 226626"/>
                <a:gd name="connsiteY3" fmla="*/ 0 h 62290"/>
                <a:gd name="connsiteX4" fmla="*/ 3329 w 226626"/>
                <a:gd name="connsiteY4" fmla="*/ 1907 h 62290"/>
                <a:gd name="connsiteX5" fmla="*/ 17312 w 226626"/>
                <a:gd name="connsiteY5" fmla="*/ 38134 h 62290"/>
                <a:gd name="connsiteX6" fmla="*/ 175580 w 226626"/>
                <a:gd name="connsiteY6" fmla="*/ 59107 h 62290"/>
                <a:gd name="connsiteX7" fmla="*/ 146978 w 226626"/>
                <a:gd name="connsiteY7" fmla="*/ 19067 h 6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626" h="62290">
                  <a:moveTo>
                    <a:pt x="146978" y="19067"/>
                  </a:moveTo>
                  <a:cubicBezTo>
                    <a:pt x="150156" y="46396"/>
                    <a:pt x="63076" y="24151"/>
                    <a:pt x="41466" y="13982"/>
                  </a:cubicBezTo>
                  <a:cubicBezTo>
                    <a:pt x="20490" y="4449"/>
                    <a:pt x="6507" y="635"/>
                    <a:pt x="6507" y="635"/>
                  </a:cubicBezTo>
                  <a:cubicBezTo>
                    <a:pt x="5871" y="635"/>
                    <a:pt x="4600" y="0"/>
                    <a:pt x="3964" y="0"/>
                  </a:cubicBezTo>
                  <a:cubicBezTo>
                    <a:pt x="3964" y="635"/>
                    <a:pt x="3329" y="1271"/>
                    <a:pt x="3329" y="1907"/>
                  </a:cubicBezTo>
                  <a:cubicBezTo>
                    <a:pt x="1422" y="16525"/>
                    <a:pt x="-8112" y="34956"/>
                    <a:pt x="17312" y="38134"/>
                  </a:cubicBezTo>
                  <a:lnTo>
                    <a:pt x="175580" y="59107"/>
                  </a:lnTo>
                  <a:cubicBezTo>
                    <a:pt x="305246" y="76268"/>
                    <a:pt x="146978" y="18431"/>
                    <a:pt x="146978" y="19067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5F798A-D371-3484-5AC1-B946E1CFED25}"/>
                </a:ext>
              </a:extLst>
            </p:cNvPr>
            <p:cNvSpPr/>
            <p:nvPr/>
          </p:nvSpPr>
          <p:spPr>
            <a:xfrm>
              <a:off x="6306389" y="1658590"/>
              <a:ext cx="493621" cy="408023"/>
            </a:xfrm>
            <a:custGeom>
              <a:avLst/>
              <a:gdLst>
                <a:gd name="connsiteX0" fmla="*/ 367476 w 493621"/>
                <a:gd name="connsiteY0" fmla="*/ 389613 h 408023"/>
                <a:gd name="connsiteX1" fmla="*/ 485065 w 493621"/>
                <a:gd name="connsiteY1" fmla="*/ 326692 h 408023"/>
                <a:gd name="connsiteX2" fmla="*/ 454555 w 493621"/>
                <a:gd name="connsiteY2" fmla="*/ 214198 h 408023"/>
                <a:gd name="connsiteX3" fmla="*/ 437394 w 493621"/>
                <a:gd name="connsiteY3" fmla="*/ 114414 h 408023"/>
                <a:gd name="connsiteX4" fmla="*/ 326797 w 493621"/>
                <a:gd name="connsiteY4" fmla="*/ 13 h 408023"/>
                <a:gd name="connsiteX5" fmla="*/ 190140 w 493621"/>
                <a:gd name="connsiteY5" fmla="*/ 51493 h 408023"/>
                <a:gd name="connsiteX6" fmla="*/ 16617 w 493621"/>
                <a:gd name="connsiteY6" fmla="*/ 96618 h 408023"/>
                <a:gd name="connsiteX7" fmla="*/ 37592 w 493621"/>
                <a:gd name="connsiteY7" fmla="*/ 257416 h 408023"/>
                <a:gd name="connsiteX8" fmla="*/ 37592 w 493621"/>
                <a:gd name="connsiteY8" fmla="*/ 319066 h 408023"/>
                <a:gd name="connsiteX9" fmla="*/ 202852 w 493621"/>
                <a:gd name="connsiteY9" fmla="*/ 383893 h 408023"/>
                <a:gd name="connsiteX10" fmla="*/ 367476 w 493621"/>
                <a:gd name="connsiteY10" fmla="*/ 389613 h 40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3621" h="408023">
                  <a:moveTo>
                    <a:pt x="367476" y="389613"/>
                  </a:moveTo>
                  <a:cubicBezTo>
                    <a:pt x="367476" y="389613"/>
                    <a:pt x="485700" y="378173"/>
                    <a:pt x="485065" y="326692"/>
                  </a:cubicBezTo>
                  <a:cubicBezTo>
                    <a:pt x="483794" y="275212"/>
                    <a:pt x="424681" y="257416"/>
                    <a:pt x="454555" y="214198"/>
                  </a:cubicBezTo>
                  <a:cubicBezTo>
                    <a:pt x="484429" y="170979"/>
                    <a:pt x="532736" y="135388"/>
                    <a:pt x="437394" y="114414"/>
                  </a:cubicBezTo>
                  <a:cubicBezTo>
                    <a:pt x="342052" y="93441"/>
                    <a:pt x="393536" y="-1258"/>
                    <a:pt x="326797" y="13"/>
                  </a:cubicBezTo>
                  <a:cubicBezTo>
                    <a:pt x="260057" y="1284"/>
                    <a:pt x="252430" y="45138"/>
                    <a:pt x="190140" y="51493"/>
                  </a:cubicBezTo>
                  <a:cubicBezTo>
                    <a:pt x="127849" y="57849"/>
                    <a:pt x="45855" y="13995"/>
                    <a:pt x="16617" y="96618"/>
                  </a:cubicBezTo>
                  <a:cubicBezTo>
                    <a:pt x="-12621" y="179242"/>
                    <a:pt x="-1816" y="254238"/>
                    <a:pt x="37592" y="257416"/>
                  </a:cubicBezTo>
                  <a:cubicBezTo>
                    <a:pt x="77000" y="260594"/>
                    <a:pt x="46491" y="291101"/>
                    <a:pt x="37592" y="319066"/>
                  </a:cubicBezTo>
                  <a:cubicBezTo>
                    <a:pt x="29329" y="347030"/>
                    <a:pt x="49669" y="455712"/>
                    <a:pt x="202852" y="383893"/>
                  </a:cubicBezTo>
                  <a:cubicBezTo>
                    <a:pt x="356035" y="310803"/>
                    <a:pt x="295016" y="392156"/>
                    <a:pt x="367476" y="389613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50A22E3-A4BC-9957-80D9-1F1E7FB2F1EC}"/>
                </a:ext>
              </a:extLst>
            </p:cNvPr>
            <p:cNvSpPr/>
            <p:nvPr/>
          </p:nvSpPr>
          <p:spPr>
            <a:xfrm>
              <a:off x="6513691" y="2079345"/>
              <a:ext cx="101698" cy="65463"/>
            </a:xfrm>
            <a:custGeom>
              <a:avLst/>
              <a:gdLst>
                <a:gd name="connsiteX0" fmla="*/ 0 w 101698"/>
                <a:gd name="connsiteY0" fmla="*/ 0 h 65463"/>
                <a:gd name="connsiteX1" fmla="*/ 101063 w 101698"/>
                <a:gd name="connsiteY1" fmla="*/ 4449 h 65463"/>
                <a:gd name="connsiteX2" fmla="*/ 101698 w 101698"/>
                <a:gd name="connsiteY2" fmla="*/ 65463 h 6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98" h="65463">
                  <a:moveTo>
                    <a:pt x="0" y="0"/>
                  </a:moveTo>
                  <a:lnTo>
                    <a:pt x="101063" y="4449"/>
                  </a:lnTo>
                  <a:lnTo>
                    <a:pt x="101698" y="65463"/>
                  </a:lnTo>
                </a:path>
              </a:pathLst>
            </a:custGeom>
            <a:solidFill>
              <a:srgbClr val="D3AA7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2DCEE2-9C27-03D9-9C8B-0AA3D7960A76}"/>
                </a:ext>
              </a:extLst>
            </p:cNvPr>
            <p:cNvSpPr/>
            <p:nvPr/>
          </p:nvSpPr>
          <p:spPr>
            <a:xfrm>
              <a:off x="6392284" y="3940694"/>
              <a:ext cx="290694" cy="1111481"/>
            </a:xfrm>
            <a:custGeom>
              <a:avLst/>
              <a:gdLst>
                <a:gd name="connsiteX0" fmla="*/ 15895 w 290694"/>
                <a:gd name="connsiteY0" fmla="*/ 4031 h 1111481"/>
                <a:gd name="connsiteX1" fmla="*/ 163358 w 290694"/>
                <a:gd name="connsiteY1" fmla="*/ 49792 h 1111481"/>
                <a:gd name="connsiteX2" fmla="*/ 223105 w 290694"/>
                <a:gd name="connsiteY2" fmla="*/ 434943 h 1111481"/>
                <a:gd name="connsiteX3" fmla="*/ 280311 w 290694"/>
                <a:gd name="connsiteY3" fmla="*/ 999324 h 1111481"/>
                <a:gd name="connsiteX4" fmla="*/ 240903 w 290694"/>
                <a:gd name="connsiteY4" fmla="*/ 1105463 h 1111481"/>
                <a:gd name="connsiteX5" fmla="*/ 129670 w 290694"/>
                <a:gd name="connsiteY5" fmla="*/ 666288 h 1111481"/>
                <a:gd name="connsiteX6" fmla="*/ 15895 w 290694"/>
                <a:gd name="connsiteY6" fmla="*/ 4031 h 11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94" h="1111481">
                  <a:moveTo>
                    <a:pt x="15895" y="4031"/>
                  </a:moveTo>
                  <a:cubicBezTo>
                    <a:pt x="31150" y="-5503"/>
                    <a:pt x="141111" y="-1054"/>
                    <a:pt x="163358" y="49792"/>
                  </a:cubicBezTo>
                  <a:cubicBezTo>
                    <a:pt x="206579" y="149575"/>
                    <a:pt x="206579" y="324355"/>
                    <a:pt x="223105" y="434943"/>
                  </a:cubicBezTo>
                  <a:cubicBezTo>
                    <a:pt x="249801" y="609723"/>
                    <a:pt x="265692" y="881109"/>
                    <a:pt x="280311" y="999324"/>
                  </a:cubicBezTo>
                  <a:cubicBezTo>
                    <a:pt x="293659" y="1105463"/>
                    <a:pt x="305100" y="1123259"/>
                    <a:pt x="240903" y="1105463"/>
                  </a:cubicBezTo>
                  <a:cubicBezTo>
                    <a:pt x="193232" y="949114"/>
                    <a:pt x="157001" y="776876"/>
                    <a:pt x="129670" y="666288"/>
                  </a:cubicBezTo>
                  <a:cubicBezTo>
                    <a:pt x="29879" y="261434"/>
                    <a:pt x="-30505" y="32631"/>
                    <a:pt x="15895" y="4031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6B92E2-7C71-5B0A-C932-6390E0444503}"/>
                </a:ext>
              </a:extLst>
            </p:cNvPr>
            <p:cNvSpPr/>
            <p:nvPr/>
          </p:nvSpPr>
          <p:spPr>
            <a:xfrm>
              <a:off x="6597237" y="3865419"/>
              <a:ext cx="229175" cy="1178318"/>
            </a:xfrm>
            <a:custGeom>
              <a:avLst/>
              <a:gdLst>
                <a:gd name="connsiteX0" fmla="*/ 154173 w 229175"/>
                <a:gd name="connsiteY0" fmla="*/ 3674 h 1178318"/>
                <a:gd name="connsiteX1" fmla="*/ 96968 w 229175"/>
                <a:gd name="connsiteY1" fmla="*/ 90111 h 1178318"/>
                <a:gd name="connsiteX2" fmla="*/ 46754 w 229175"/>
                <a:gd name="connsiteY2" fmla="*/ 32910 h 1178318"/>
                <a:gd name="connsiteX3" fmla="*/ 108409 w 229175"/>
                <a:gd name="connsiteY3" fmla="*/ 805756 h 1178318"/>
                <a:gd name="connsiteX4" fmla="*/ 173242 w 229175"/>
                <a:gd name="connsiteY4" fmla="*/ 1162307 h 1178318"/>
                <a:gd name="connsiteX5" fmla="*/ 229176 w 229175"/>
                <a:gd name="connsiteY5" fmla="*/ 1162942 h 1178318"/>
                <a:gd name="connsiteX6" fmla="*/ 154173 w 229175"/>
                <a:gd name="connsiteY6" fmla="*/ 3674 h 117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175" h="1178318">
                  <a:moveTo>
                    <a:pt x="154173" y="3674"/>
                  </a:moveTo>
                  <a:cubicBezTo>
                    <a:pt x="148453" y="-24291"/>
                    <a:pt x="102688" y="117440"/>
                    <a:pt x="96968" y="90111"/>
                  </a:cubicBezTo>
                  <a:cubicBezTo>
                    <a:pt x="77264" y="50706"/>
                    <a:pt x="60102" y="29732"/>
                    <a:pt x="46754" y="32910"/>
                  </a:cubicBezTo>
                  <a:cubicBezTo>
                    <a:pt x="-2824" y="44350"/>
                    <a:pt x="-48588" y="269975"/>
                    <a:pt x="108409" y="805756"/>
                  </a:cubicBezTo>
                  <a:cubicBezTo>
                    <a:pt x="114129" y="825458"/>
                    <a:pt x="140825" y="1067608"/>
                    <a:pt x="173242" y="1162307"/>
                  </a:cubicBezTo>
                  <a:cubicBezTo>
                    <a:pt x="184683" y="1196627"/>
                    <a:pt x="229176" y="1165485"/>
                    <a:pt x="229176" y="1162942"/>
                  </a:cubicBezTo>
                  <a:cubicBezTo>
                    <a:pt x="210743" y="863592"/>
                    <a:pt x="238074" y="418697"/>
                    <a:pt x="154173" y="3674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B8C19B-FFF1-2983-CD0C-DB91FC93A3FA}"/>
                </a:ext>
              </a:extLst>
            </p:cNvPr>
            <p:cNvSpPr/>
            <p:nvPr/>
          </p:nvSpPr>
          <p:spPr>
            <a:xfrm>
              <a:off x="6373924" y="2026524"/>
              <a:ext cx="368626" cy="258554"/>
            </a:xfrm>
            <a:custGeom>
              <a:avLst/>
              <a:gdLst>
                <a:gd name="connsiteX0" fmla="*/ 71756 w 368626"/>
                <a:gd name="connsiteY0" fmla="*/ 208534 h 258554"/>
                <a:gd name="connsiteX1" fmla="*/ 24085 w 368626"/>
                <a:gd name="connsiteY1" fmla="*/ 248575 h 258554"/>
                <a:gd name="connsiteX2" fmla="*/ 368588 w 368626"/>
                <a:gd name="connsiteY2" fmla="*/ 199636 h 258554"/>
                <a:gd name="connsiteX3" fmla="*/ 247185 w 368626"/>
                <a:gd name="connsiteY3" fmla="*/ 170400 h 258554"/>
                <a:gd name="connsiteX4" fmla="*/ 251635 w 368626"/>
                <a:gd name="connsiteY4" fmla="*/ 8332 h 258554"/>
                <a:gd name="connsiteX5" fmla="*/ 243372 w 368626"/>
                <a:gd name="connsiteY5" fmla="*/ 69 h 258554"/>
                <a:gd name="connsiteX6" fmla="*/ 174090 w 368626"/>
                <a:gd name="connsiteY6" fmla="*/ 1340 h 258554"/>
                <a:gd name="connsiteX7" fmla="*/ 135317 w 368626"/>
                <a:gd name="connsiteY7" fmla="*/ 33119 h 258554"/>
                <a:gd name="connsiteX8" fmla="*/ 71756 w 368626"/>
                <a:gd name="connsiteY8" fmla="*/ 208534 h 25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26" h="258554">
                  <a:moveTo>
                    <a:pt x="71756" y="208534"/>
                  </a:moveTo>
                  <a:cubicBezTo>
                    <a:pt x="6923" y="236499"/>
                    <a:pt x="-25493" y="227601"/>
                    <a:pt x="24085" y="248575"/>
                  </a:cubicBezTo>
                  <a:cubicBezTo>
                    <a:pt x="47603" y="277811"/>
                    <a:pt x="352062" y="237135"/>
                    <a:pt x="368588" y="199636"/>
                  </a:cubicBezTo>
                  <a:cubicBezTo>
                    <a:pt x="371130" y="193281"/>
                    <a:pt x="247821" y="174849"/>
                    <a:pt x="247185" y="170400"/>
                  </a:cubicBezTo>
                  <a:cubicBezTo>
                    <a:pt x="239558" y="115742"/>
                    <a:pt x="236380" y="69346"/>
                    <a:pt x="251635" y="8332"/>
                  </a:cubicBezTo>
                  <a:cubicBezTo>
                    <a:pt x="250999" y="3247"/>
                    <a:pt x="247185" y="-566"/>
                    <a:pt x="243372" y="69"/>
                  </a:cubicBezTo>
                  <a:cubicBezTo>
                    <a:pt x="220490" y="705"/>
                    <a:pt x="196972" y="705"/>
                    <a:pt x="174090" y="1340"/>
                  </a:cubicBezTo>
                  <a:cubicBezTo>
                    <a:pt x="170276" y="1340"/>
                    <a:pt x="125147" y="11509"/>
                    <a:pt x="135317" y="33119"/>
                  </a:cubicBezTo>
                  <a:cubicBezTo>
                    <a:pt x="140402" y="92226"/>
                    <a:pt x="140402" y="178663"/>
                    <a:pt x="71756" y="208534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795AA0-2DA1-0AEC-94F7-08813EC3C0FC}"/>
                </a:ext>
              </a:extLst>
            </p:cNvPr>
            <p:cNvSpPr/>
            <p:nvPr/>
          </p:nvSpPr>
          <p:spPr>
            <a:xfrm>
              <a:off x="6507970" y="2057101"/>
              <a:ext cx="109325" cy="94782"/>
            </a:xfrm>
            <a:custGeom>
              <a:avLst/>
              <a:gdLst>
                <a:gd name="connsiteX0" fmla="*/ 5721 w 109325"/>
                <a:gd name="connsiteY0" fmla="*/ 22245 h 94782"/>
                <a:gd name="connsiteX1" fmla="*/ 0 w 109325"/>
                <a:gd name="connsiteY1" fmla="*/ 87708 h 94782"/>
                <a:gd name="connsiteX2" fmla="*/ 19068 w 109325"/>
                <a:gd name="connsiteY2" fmla="*/ 91521 h 94782"/>
                <a:gd name="connsiteX3" fmla="*/ 94707 w 109325"/>
                <a:gd name="connsiteY3" fmla="*/ 90886 h 94782"/>
                <a:gd name="connsiteX4" fmla="*/ 108054 w 109325"/>
                <a:gd name="connsiteY4" fmla="*/ 88343 h 94782"/>
                <a:gd name="connsiteX5" fmla="*/ 109326 w 109325"/>
                <a:gd name="connsiteY5" fmla="*/ 0 h 94782"/>
                <a:gd name="connsiteX6" fmla="*/ 5721 w 109325"/>
                <a:gd name="connsiteY6" fmla="*/ 22245 h 9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325" h="94782">
                  <a:moveTo>
                    <a:pt x="5721" y="22245"/>
                  </a:moveTo>
                  <a:lnTo>
                    <a:pt x="0" y="87708"/>
                  </a:lnTo>
                  <a:lnTo>
                    <a:pt x="19068" y="91521"/>
                  </a:lnTo>
                  <a:cubicBezTo>
                    <a:pt x="43857" y="95970"/>
                    <a:pt x="69918" y="95970"/>
                    <a:pt x="94707" y="90886"/>
                  </a:cubicBezTo>
                  <a:lnTo>
                    <a:pt x="108054" y="88343"/>
                  </a:lnTo>
                  <a:lnTo>
                    <a:pt x="109326" y="0"/>
                  </a:lnTo>
                  <a:lnTo>
                    <a:pt x="5721" y="22245"/>
                  </a:lnTo>
                  <a:close/>
                </a:path>
              </a:pathLst>
            </a:custGeom>
            <a:solidFill>
              <a:srgbClr val="D3AA7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6CBEA7-F609-83F8-C724-3E525D46A548}"/>
                </a:ext>
              </a:extLst>
            </p:cNvPr>
            <p:cNvSpPr/>
            <p:nvPr/>
          </p:nvSpPr>
          <p:spPr>
            <a:xfrm>
              <a:off x="6395216" y="1751833"/>
              <a:ext cx="274199" cy="373148"/>
            </a:xfrm>
            <a:custGeom>
              <a:avLst/>
              <a:gdLst>
                <a:gd name="connsiteX0" fmla="*/ 87965 w 274199"/>
                <a:gd name="connsiteY0" fmla="*/ 327513 h 373148"/>
                <a:gd name="connsiteX1" fmla="*/ 82244 w 274199"/>
                <a:gd name="connsiteY1" fmla="*/ 321157 h 373148"/>
                <a:gd name="connsiteX2" fmla="*/ 80337 w 274199"/>
                <a:gd name="connsiteY2" fmla="*/ 319250 h 373148"/>
                <a:gd name="connsiteX3" fmla="*/ 73346 w 274199"/>
                <a:gd name="connsiteY3" fmla="*/ 310352 h 373148"/>
                <a:gd name="connsiteX4" fmla="*/ 71439 w 274199"/>
                <a:gd name="connsiteY4" fmla="*/ 307810 h 373148"/>
                <a:gd name="connsiteX5" fmla="*/ 66354 w 274199"/>
                <a:gd name="connsiteY5" fmla="*/ 300819 h 373148"/>
                <a:gd name="connsiteX6" fmla="*/ 63811 w 274199"/>
                <a:gd name="connsiteY6" fmla="*/ 297006 h 373148"/>
                <a:gd name="connsiteX7" fmla="*/ 59998 w 274199"/>
                <a:gd name="connsiteY7" fmla="*/ 290650 h 373148"/>
                <a:gd name="connsiteX8" fmla="*/ 57455 w 274199"/>
                <a:gd name="connsiteY8" fmla="*/ 286201 h 373148"/>
                <a:gd name="connsiteX9" fmla="*/ 52370 w 274199"/>
                <a:gd name="connsiteY9" fmla="*/ 277939 h 373148"/>
                <a:gd name="connsiteX10" fmla="*/ 48557 w 274199"/>
                <a:gd name="connsiteY10" fmla="*/ 271583 h 373148"/>
                <a:gd name="connsiteX11" fmla="*/ 45379 w 274199"/>
                <a:gd name="connsiteY11" fmla="*/ 265863 h 373148"/>
                <a:gd name="connsiteX12" fmla="*/ 42200 w 274199"/>
                <a:gd name="connsiteY12" fmla="*/ 260143 h 373148"/>
                <a:gd name="connsiteX13" fmla="*/ 39658 w 274199"/>
                <a:gd name="connsiteY13" fmla="*/ 255058 h 373148"/>
                <a:gd name="connsiteX14" fmla="*/ 37116 w 274199"/>
                <a:gd name="connsiteY14" fmla="*/ 250609 h 373148"/>
                <a:gd name="connsiteX15" fmla="*/ 37116 w 274199"/>
                <a:gd name="connsiteY15" fmla="*/ 250609 h 373148"/>
                <a:gd name="connsiteX16" fmla="*/ 250 w 274199"/>
                <a:gd name="connsiteY16" fmla="*/ 38331 h 373148"/>
                <a:gd name="connsiteX17" fmla="*/ 16776 w 274199"/>
                <a:gd name="connsiteY17" fmla="*/ 20535 h 373148"/>
                <a:gd name="connsiteX18" fmla="*/ 270386 w 274199"/>
                <a:gd name="connsiteY18" fmla="*/ 131123 h 373148"/>
                <a:gd name="connsiteX19" fmla="*/ 270386 w 274199"/>
                <a:gd name="connsiteY19" fmla="*/ 131123 h 373148"/>
                <a:gd name="connsiteX20" fmla="*/ 272929 w 274199"/>
                <a:gd name="connsiteY20" fmla="*/ 154639 h 373148"/>
                <a:gd name="connsiteX21" fmla="*/ 272929 w 274199"/>
                <a:gd name="connsiteY21" fmla="*/ 156546 h 373148"/>
                <a:gd name="connsiteX22" fmla="*/ 274200 w 274199"/>
                <a:gd name="connsiteY22" fmla="*/ 178155 h 373148"/>
                <a:gd name="connsiteX23" fmla="*/ 274200 w 274199"/>
                <a:gd name="connsiteY23" fmla="*/ 179426 h 373148"/>
                <a:gd name="connsiteX24" fmla="*/ 274200 w 274199"/>
                <a:gd name="connsiteY24" fmla="*/ 201035 h 373148"/>
                <a:gd name="connsiteX25" fmla="*/ 274200 w 274199"/>
                <a:gd name="connsiteY25" fmla="*/ 201671 h 373148"/>
                <a:gd name="connsiteX26" fmla="*/ 189027 w 274199"/>
                <a:gd name="connsiteY26" fmla="*/ 371366 h 373148"/>
                <a:gd name="connsiteX27" fmla="*/ 97499 w 274199"/>
                <a:gd name="connsiteY27" fmla="*/ 336410 h 373148"/>
                <a:gd name="connsiteX28" fmla="*/ 97499 w 274199"/>
                <a:gd name="connsiteY28" fmla="*/ 336410 h 373148"/>
                <a:gd name="connsiteX29" fmla="*/ 96863 w 274199"/>
                <a:gd name="connsiteY29" fmla="*/ 335775 h 373148"/>
                <a:gd name="connsiteX30" fmla="*/ 89872 w 274199"/>
                <a:gd name="connsiteY30" fmla="*/ 328784 h 373148"/>
                <a:gd name="connsiteX31" fmla="*/ 87965 w 274199"/>
                <a:gd name="connsiteY31" fmla="*/ 327513 h 37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4199" h="373148">
                  <a:moveTo>
                    <a:pt x="87965" y="327513"/>
                  </a:moveTo>
                  <a:cubicBezTo>
                    <a:pt x="86058" y="325606"/>
                    <a:pt x="84151" y="323064"/>
                    <a:pt x="82244" y="321157"/>
                  </a:cubicBezTo>
                  <a:cubicBezTo>
                    <a:pt x="81609" y="320521"/>
                    <a:pt x="80973" y="319886"/>
                    <a:pt x="80337" y="319250"/>
                  </a:cubicBezTo>
                  <a:cubicBezTo>
                    <a:pt x="77795" y="316708"/>
                    <a:pt x="75888" y="313530"/>
                    <a:pt x="73346" y="310352"/>
                  </a:cubicBezTo>
                  <a:cubicBezTo>
                    <a:pt x="72710" y="309717"/>
                    <a:pt x="72074" y="308446"/>
                    <a:pt x="71439" y="307810"/>
                  </a:cubicBezTo>
                  <a:cubicBezTo>
                    <a:pt x="69532" y="305268"/>
                    <a:pt x="68261" y="303361"/>
                    <a:pt x="66354" y="300819"/>
                  </a:cubicBezTo>
                  <a:cubicBezTo>
                    <a:pt x="65718" y="299548"/>
                    <a:pt x="64447" y="298277"/>
                    <a:pt x="63811" y="297006"/>
                  </a:cubicBezTo>
                  <a:cubicBezTo>
                    <a:pt x="62540" y="295099"/>
                    <a:pt x="61269" y="293192"/>
                    <a:pt x="59998" y="290650"/>
                  </a:cubicBezTo>
                  <a:cubicBezTo>
                    <a:pt x="59362" y="289379"/>
                    <a:pt x="58091" y="288108"/>
                    <a:pt x="57455" y="286201"/>
                  </a:cubicBezTo>
                  <a:cubicBezTo>
                    <a:pt x="55548" y="283659"/>
                    <a:pt x="54277" y="280481"/>
                    <a:pt x="52370" y="277939"/>
                  </a:cubicBezTo>
                  <a:cubicBezTo>
                    <a:pt x="51099" y="276032"/>
                    <a:pt x="49828" y="273490"/>
                    <a:pt x="48557" y="271583"/>
                  </a:cubicBezTo>
                  <a:cubicBezTo>
                    <a:pt x="47285" y="269676"/>
                    <a:pt x="46014" y="267770"/>
                    <a:pt x="45379" y="265863"/>
                  </a:cubicBezTo>
                  <a:cubicBezTo>
                    <a:pt x="44107" y="263956"/>
                    <a:pt x="43472" y="262050"/>
                    <a:pt x="42200" y="260143"/>
                  </a:cubicBezTo>
                  <a:cubicBezTo>
                    <a:pt x="41565" y="258236"/>
                    <a:pt x="40294" y="256965"/>
                    <a:pt x="39658" y="255058"/>
                  </a:cubicBezTo>
                  <a:cubicBezTo>
                    <a:pt x="39022" y="253787"/>
                    <a:pt x="38387" y="252516"/>
                    <a:pt x="37116" y="250609"/>
                  </a:cubicBezTo>
                  <a:cubicBezTo>
                    <a:pt x="37116" y="250609"/>
                    <a:pt x="37116" y="250609"/>
                    <a:pt x="37116" y="250609"/>
                  </a:cubicBezTo>
                  <a:cubicBezTo>
                    <a:pt x="25039" y="226458"/>
                    <a:pt x="-2928" y="101887"/>
                    <a:pt x="250" y="38331"/>
                  </a:cubicBezTo>
                  <a:cubicBezTo>
                    <a:pt x="886" y="30704"/>
                    <a:pt x="6606" y="23078"/>
                    <a:pt x="16776" y="20535"/>
                  </a:cubicBezTo>
                  <a:cubicBezTo>
                    <a:pt x="80973" y="9095"/>
                    <a:pt x="267208" y="-57003"/>
                    <a:pt x="270386" y="131123"/>
                  </a:cubicBezTo>
                  <a:lnTo>
                    <a:pt x="270386" y="131123"/>
                  </a:lnTo>
                  <a:cubicBezTo>
                    <a:pt x="270386" y="131759"/>
                    <a:pt x="272293" y="147013"/>
                    <a:pt x="272929" y="154639"/>
                  </a:cubicBezTo>
                  <a:cubicBezTo>
                    <a:pt x="272929" y="155275"/>
                    <a:pt x="272929" y="155910"/>
                    <a:pt x="272929" y="156546"/>
                  </a:cubicBezTo>
                  <a:cubicBezTo>
                    <a:pt x="273564" y="164173"/>
                    <a:pt x="274200" y="171164"/>
                    <a:pt x="274200" y="178155"/>
                  </a:cubicBezTo>
                  <a:cubicBezTo>
                    <a:pt x="274200" y="178791"/>
                    <a:pt x="274200" y="179426"/>
                    <a:pt x="274200" y="179426"/>
                  </a:cubicBezTo>
                  <a:cubicBezTo>
                    <a:pt x="274200" y="186417"/>
                    <a:pt x="274200" y="194044"/>
                    <a:pt x="274200" y="201035"/>
                  </a:cubicBezTo>
                  <a:cubicBezTo>
                    <a:pt x="274200" y="201035"/>
                    <a:pt x="274200" y="201671"/>
                    <a:pt x="274200" y="201671"/>
                  </a:cubicBezTo>
                  <a:cubicBezTo>
                    <a:pt x="271657" y="291286"/>
                    <a:pt x="240512" y="359926"/>
                    <a:pt x="189027" y="371366"/>
                  </a:cubicBezTo>
                  <a:cubicBezTo>
                    <a:pt x="159154" y="378358"/>
                    <a:pt x="127373" y="364375"/>
                    <a:pt x="97499" y="336410"/>
                  </a:cubicBezTo>
                  <a:cubicBezTo>
                    <a:pt x="97499" y="336410"/>
                    <a:pt x="97499" y="336410"/>
                    <a:pt x="97499" y="336410"/>
                  </a:cubicBezTo>
                  <a:cubicBezTo>
                    <a:pt x="97499" y="336410"/>
                    <a:pt x="96863" y="335775"/>
                    <a:pt x="96863" y="335775"/>
                  </a:cubicBezTo>
                  <a:cubicBezTo>
                    <a:pt x="94321" y="333868"/>
                    <a:pt x="92414" y="331326"/>
                    <a:pt x="89872" y="328784"/>
                  </a:cubicBezTo>
                  <a:cubicBezTo>
                    <a:pt x="89236" y="328784"/>
                    <a:pt x="88600" y="328148"/>
                    <a:pt x="87965" y="327513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C84D77D-71DE-3FCB-8588-E4530816E502}"/>
                </a:ext>
              </a:extLst>
            </p:cNvPr>
            <p:cNvSpPr/>
            <p:nvPr/>
          </p:nvSpPr>
          <p:spPr>
            <a:xfrm>
              <a:off x="7315836" y="2043754"/>
              <a:ext cx="26733" cy="137820"/>
            </a:xfrm>
            <a:custGeom>
              <a:avLst/>
              <a:gdLst>
                <a:gd name="connsiteX0" fmla="*/ 0 w 26733"/>
                <a:gd name="connsiteY0" fmla="*/ 136011 h 137820"/>
                <a:gd name="connsiteX1" fmla="*/ 15890 w 26733"/>
                <a:gd name="connsiteY1" fmla="*/ 132833 h 137820"/>
                <a:gd name="connsiteX2" fmla="*/ 26696 w 26733"/>
                <a:gd name="connsiteY2" fmla="*/ 74361 h 137820"/>
                <a:gd name="connsiteX3" fmla="*/ 19704 w 26733"/>
                <a:gd name="connsiteY3" fmla="*/ 0 h 137820"/>
                <a:gd name="connsiteX4" fmla="*/ 10170 w 26733"/>
                <a:gd name="connsiteY4" fmla="*/ 43854 h 137820"/>
                <a:gd name="connsiteX5" fmla="*/ 0 w 26733"/>
                <a:gd name="connsiteY5" fmla="*/ 136011 h 1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3" h="137820">
                  <a:moveTo>
                    <a:pt x="0" y="136011"/>
                  </a:moveTo>
                  <a:cubicBezTo>
                    <a:pt x="0" y="136011"/>
                    <a:pt x="11441" y="141731"/>
                    <a:pt x="15890" y="132833"/>
                  </a:cubicBezTo>
                  <a:cubicBezTo>
                    <a:pt x="23518" y="118851"/>
                    <a:pt x="26696" y="86437"/>
                    <a:pt x="26696" y="74361"/>
                  </a:cubicBezTo>
                  <a:cubicBezTo>
                    <a:pt x="27331" y="61650"/>
                    <a:pt x="19704" y="0"/>
                    <a:pt x="19704" y="0"/>
                  </a:cubicBezTo>
                  <a:cubicBezTo>
                    <a:pt x="19704" y="0"/>
                    <a:pt x="6992" y="19067"/>
                    <a:pt x="10170" y="43854"/>
                  </a:cubicBezTo>
                  <a:cubicBezTo>
                    <a:pt x="14619" y="80081"/>
                    <a:pt x="0" y="136011"/>
                    <a:pt x="0" y="136011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D162B5-9DEC-FF63-5FF8-7D584F3246BE}"/>
                </a:ext>
              </a:extLst>
            </p:cNvPr>
            <p:cNvSpPr/>
            <p:nvPr/>
          </p:nvSpPr>
          <p:spPr>
            <a:xfrm>
              <a:off x="7300461" y="2048203"/>
              <a:ext cx="37056" cy="151097"/>
            </a:xfrm>
            <a:custGeom>
              <a:avLst/>
              <a:gdLst>
                <a:gd name="connsiteX0" fmla="*/ 16011 w 37056"/>
                <a:gd name="connsiteY0" fmla="*/ 122664 h 151097"/>
                <a:gd name="connsiteX1" fmla="*/ 7113 w 37056"/>
                <a:gd name="connsiteY1" fmla="*/ 45761 h 151097"/>
                <a:gd name="connsiteX2" fmla="*/ 3299 w 37056"/>
                <a:gd name="connsiteY2" fmla="*/ 0 h 151097"/>
                <a:gd name="connsiteX3" fmla="*/ 29359 w 37056"/>
                <a:gd name="connsiteY3" fmla="*/ 62921 h 151097"/>
                <a:gd name="connsiteX4" fmla="*/ 36987 w 37056"/>
                <a:gd name="connsiteY4" fmla="*/ 103597 h 151097"/>
                <a:gd name="connsiteX5" fmla="*/ 16011 w 37056"/>
                <a:gd name="connsiteY5" fmla="*/ 122664 h 15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56" h="151097">
                  <a:moveTo>
                    <a:pt x="16011" y="122664"/>
                  </a:moveTo>
                  <a:cubicBezTo>
                    <a:pt x="26181" y="101690"/>
                    <a:pt x="21096" y="75632"/>
                    <a:pt x="7113" y="45761"/>
                  </a:cubicBezTo>
                  <a:cubicBezTo>
                    <a:pt x="-6235" y="17796"/>
                    <a:pt x="3299" y="0"/>
                    <a:pt x="3299" y="0"/>
                  </a:cubicBezTo>
                  <a:cubicBezTo>
                    <a:pt x="3299" y="0"/>
                    <a:pt x="13469" y="17160"/>
                    <a:pt x="29359" y="62921"/>
                  </a:cubicBezTo>
                  <a:cubicBezTo>
                    <a:pt x="33808" y="75632"/>
                    <a:pt x="37622" y="90250"/>
                    <a:pt x="36987" y="103597"/>
                  </a:cubicBezTo>
                  <a:cubicBezTo>
                    <a:pt x="36351" y="144273"/>
                    <a:pt x="-10049" y="176687"/>
                    <a:pt x="16011" y="122664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1A5A0BE-3E21-1599-DF67-9ED2A779E84A}"/>
                </a:ext>
              </a:extLst>
            </p:cNvPr>
            <p:cNvSpPr/>
            <p:nvPr/>
          </p:nvSpPr>
          <p:spPr>
            <a:xfrm>
              <a:off x="6853650" y="2425794"/>
              <a:ext cx="195410" cy="415687"/>
            </a:xfrm>
            <a:custGeom>
              <a:avLst/>
              <a:gdLst>
                <a:gd name="connsiteX0" fmla="*/ 27426 w 195410"/>
                <a:gd name="connsiteY0" fmla="*/ 1840 h 415687"/>
                <a:gd name="connsiteX1" fmla="*/ 179338 w 195410"/>
                <a:gd name="connsiteY1" fmla="*/ 296742 h 415687"/>
                <a:gd name="connsiteX2" fmla="*/ 193957 w 195410"/>
                <a:gd name="connsiteY2" fmla="*/ 392712 h 415687"/>
                <a:gd name="connsiteX3" fmla="*/ 20435 w 195410"/>
                <a:gd name="connsiteY3" fmla="*/ 170900 h 415687"/>
                <a:gd name="connsiteX4" fmla="*/ 27426 w 195410"/>
                <a:gd name="connsiteY4" fmla="*/ 1840 h 41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10" h="415687">
                  <a:moveTo>
                    <a:pt x="27426" y="1840"/>
                  </a:moveTo>
                  <a:cubicBezTo>
                    <a:pt x="86538" y="45694"/>
                    <a:pt x="138659" y="198865"/>
                    <a:pt x="179338" y="296742"/>
                  </a:cubicBezTo>
                  <a:cubicBezTo>
                    <a:pt x="202220" y="351400"/>
                    <a:pt x="193957" y="392712"/>
                    <a:pt x="193957" y="392712"/>
                  </a:cubicBezTo>
                  <a:cubicBezTo>
                    <a:pt x="193957" y="392712"/>
                    <a:pt x="173618" y="521096"/>
                    <a:pt x="20435" y="170900"/>
                  </a:cubicBezTo>
                  <a:cubicBezTo>
                    <a:pt x="-17702" y="83192"/>
                    <a:pt x="5180" y="-14684"/>
                    <a:pt x="27426" y="1840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06A45E-9BB2-6BE7-AFA3-A14C7D36E2DC}"/>
                </a:ext>
              </a:extLst>
            </p:cNvPr>
            <p:cNvSpPr/>
            <p:nvPr/>
          </p:nvSpPr>
          <p:spPr>
            <a:xfrm>
              <a:off x="6245449" y="2637370"/>
              <a:ext cx="632581" cy="1408905"/>
            </a:xfrm>
            <a:custGeom>
              <a:avLst/>
              <a:gdLst>
                <a:gd name="connsiteX0" fmla="*/ 95355 w 632581"/>
                <a:gd name="connsiteY0" fmla="*/ 1395063 h 1408905"/>
                <a:gd name="connsiteX1" fmla="*/ 560625 w 632581"/>
                <a:gd name="connsiteY1" fmla="*/ 1367098 h 1408905"/>
                <a:gd name="connsiteX2" fmla="*/ 609567 w 632581"/>
                <a:gd name="connsiteY2" fmla="*/ 555483 h 1408905"/>
                <a:gd name="connsiteX3" fmla="*/ 525666 w 632581"/>
                <a:gd name="connsiteY3" fmla="*/ 7627 h 1408905"/>
                <a:gd name="connsiteX4" fmla="*/ 116330 w 632581"/>
                <a:gd name="connsiteY4" fmla="*/ 0 h 1408905"/>
                <a:gd name="connsiteX5" fmla="*/ 95355 w 632581"/>
                <a:gd name="connsiteY5" fmla="*/ 1395063 h 140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581" h="1408905">
                  <a:moveTo>
                    <a:pt x="95355" y="1395063"/>
                  </a:moveTo>
                  <a:cubicBezTo>
                    <a:pt x="294938" y="1426205"/>
                    <a:pt x="331168" y="1399512"/>
                    <a:pt x="560625" y="1367098"/>
                  </a:cubicBezTo>
                  <a:cubicBezTo>
                    <a:pt x="582236" y="1367733"/>
                    <a:pt x="675035" y="1144015"/>
                    <a:pt x="609567" y="555483"/>
                  </a:cubicBezTo>
                  <a:cubicBezTo>
                    <a:pt x="596219" y="434090"/>
                    <a:pt x="504055" y="336849"/>
                    <a:pt x="525666" y="7627"/>
                  </a:cubicBezTo>
                  <a:cubicBezTo>
                    <a:pt x="389009" y="5085"/>
                    <a:pt x="252987" y="2542"/>
                    <a:pt x="116330" y="0"/>
                  </a:cubicBezTo>
                  <a:cubicBezTo>
                    <a:pt x="170357" y="298715"/>
                    <a:pt x="-153806" y="345111"/>
                    <a:pt x="95355" y="13950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3DAE46-C7BC-7F46-27FB-C84FFE1BC1F5}"/>
                </a:ext>
              </a:extLst>
            </p:cNvPr>
            <p:cNvSpPr/>
            <p:nvPr/>
          </p:nvSpPr>
          <p:spPr>
            <a:xfrm>
              <a:off x="7148670" y="2123835"/>
              <a:ext cx="184328" cy="386070"/>
            </a:xfrm>
            <a:custGeom>
              <a:avLst/>
              <a:gdLst>
                <a:gd name="connsiteX0" fmla="*/ 167802 w 184328"/>
                <a:gd name="connsiteY0" fmla="*/ 21609 h 386070"/>
                <a:gd name="connsiteX1" fmla="*/ 177972 w 184328"/>
                <a:gd name="connsiteY1" fmla="*/ 27965 h 386070"/>
                <a:gd name="connsiteX2" fmla="*/ 184328 w 184328"/>
                <a:gd name="connsiteY2" fmla="*/ 67370 h 386070"/>
                <a:gd name="connsiteX3" fmla="*/ 150005 w 184328"/>
                <a:gd name="connsiteY3" fmla="*/ 161433 h 386070"/>
                <a:gd name="connsiteX4" fmla="*/ 57205 w 184328"/>
                <a:gd name="connsiteY4" fmla="*/ 383245 h 386070"/>
                <a:gd name="connsiteX5" fmla="*/ 0 w 184328"/>
                <a:gd name="connsiteY5" fmla="*/ 347018 h 386070"/>
                <a:gd name="connsiteX6" fmla="*/ 100427 w 184328"/>
                <a:gd name="connsiteY6" fmla="*/ 172238 h 386070"/>
                <a:gd name="connsiteX7" fmla="*/ 126487 w 184328"/>
                <a:gd name="connsiteY7" fmla="*/ 43854 h 386070"/>
                <a:gd name="connsiteX8" fmla="*/ 140471 w 184328"/>
                <a:gd name="connsiteY8" fmla="*/ 0 h 386070"/>
                <a:gd name="connsiteX9" fmla="*/ 141742 w 184328"/>
                <a:gd name="connsiteY9" fmla="*/ 54023 h 386070"/>
                <a:gd name="connsiteX10" fmla="*/ 153819 w 184328"/>
                <a:gd name="connsiteY10" fmla="*/ 63556 h 386070"/>
                <a:gd name="connsiteX11" fmla="*/ 167802 w 184328"/>
                <a:gd name="connsiteY11" fmla="*/ 21609 h 3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328" h="386070">
                  <a:moveTo>
                    <a:pt x="167802" y="21609"/>
                  </a:moveTo>
                  <a:lnTo>
                    <a:pt x="177972" y="27965"/>
                  </a:lnTo>
                  <a:lnTo>
                    <a:pt x="184328" y="67370"/>
                  </a:lnTo>
                  <a:cubicBezTo>
                    <a:pt x="184328" y="67370"/>
                    <a:pt x="166531" y="137282"/>
                    <a:pt x="150005" y="161433"/>
                  </a:cubicBezTo>
                  <a:cubicBezTo>
                    <a:pt x="133479" y="185585"/>
                    <a:pt x="68011" y="374983"/>
                    <a:pt x="57205" y="383245"/>
                  </a:cubicBezTo>
                  <a:cubicBezTo>
                    <a:pt x="38137" y="398499"/>
                    <a:pt x="0" y="347018"/>
                    <a:pt x="0" y="347018"/>
                  </a:cubicBezTo>
                  <a:cubicBezTo>
                    <a:pt x="0" y="347018"/>
                    <a:pt x="83265" y="214185"/>
                    <a:pt x="100427" y="172238"/>
                  </a:cubicBezTo>
                  <a:cubicBezTo>
                    <a:pt x="117589" y="129655"/>
                    <a:pt x="120767" y="61014"/>
                    <a:pt x="126487" y="43854"/>
                  </a:cubicBezTo>
                  <a:cubicBezTo>
                    <a:pt x="136657" y="15253"/>
                    <a:pt x="140471" y="0"/>
                    <a:pt x="140471" y="0"/>
                  </a:cubicBezTo>
                  <a:cubicBezTo>
                    <a:pt x="140471" y="0"/>
                    <a:pt x="155090" y="7627"/>
                    <a:pt x="141742" y="54023"/>
                  </a:cubicBezTo>
                  <a:cubicBezTo>
                    <a:pt x="137928" y="66099"/>
                    <a:pt x="153819" y="63556"/>
                    <a:pt x="153819" y="63556"/>
                  </a:cubicBezTo>
                  <a:lnTo>
                    <a:pt x="167802" y="21609"/>
                  </a:ln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A61A42-4EE7-77A2-48A2-9F61B270FEF3}"/>
                </a:ext>
              </a:extLst>
            </p:cNvPr>
            <p:cNvSpPr/>
            <p:nvPr/>
          </p:nvSpPr>
          <p:spPr>
            <a:xfrm>
              <a:off x="6314743" y="2182307"/>
              <a:ext cx="481795" cy="694035"/>
            </a:xfrm>
            <a:custGeom>
              <a:avLst/>
              <a:gdLst>
                <a:gd name="connsiteX0" fmla="*/ 466541 w 481795"/>
                <a:gd name="connsiteY0" fmla="*/ 694036 h 694035"/>
                <a:gd name="connsiteX1" fmla="*/ 19068 w 481795"/>
                <a:gd name="connsiteY1" fmla="*/ 685773 h 694035"/>
                <a:gd name="connsiteX2" fmla="*/ 0 w 481795"/>
                <a:gd name="connsiteY2" fmla="*/ 0 h 694035"/>
                <a:gd name="connsiteX3" fmla="*/ 481796 w 481795"/>
                <a:gd name="connsiteY3" fmla="*/ 45761 h 694035"/>
                <a:gd name="connsiteX4" fmla="*/ 476711 w 481795"/>
                <a:gd name="connsiteY4" fmla="*/ 312697 h 694035"/>
                <a:gd name="connsiteX5" fmla="*/ 458914 w 481795"/>
                <a:gd name="connsiteY5" fmla="*/ 447437 h 694035"/>
                <a:gd name="connsiteX6" fmla="*/ 458278 w 481795"/>
                <a:gd name="connsiteY6" fmla="*/ 602515 h 694035"/>
                <a:gd name="connsiteX7" fmla="*/ 466541 w 481795"/>
                <a:gd name="connsiteY7" fmla="*/ 694036 h 69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795" h="694035">
                  <a:moveTo>
                    <a:pt x="466541" y="694036"/>
                  </a:moveTo>
                  <a:lnTo>
                    <a:pt x="19068" y="685773"/>
                  </a:lnTo>
                  <a:lnTo>
                    <a:pt x="0" y="0"/>
                  </a:lnTo>
                  <a:lnTo>
                    <a:pt x="481796" y="45761"/>
                  </a:lnTo>
                  <a:lnTo>
                    <a:pt x="476711" y="312697"/>
                  </a:lnTo>
                  <a:cubicBezTo>
                    <a:pt x="470355" y="357822"/>
                    <a:pt x="463363" y="402312"/>
                    <a:pt x="458914" y="447437"/>
                  </a:cubicBezTo>
                  <a:cubicBezTo>
                    <a:pt x="453829" y="498918"/>
                    <a:pt x="453829" y="551034"/>
                    <a:pt x="458278" y="602515"/>
                  </a:cubicBezTo>
                  <a:lnTo>
                    <a:pt x="466541" y="69403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908EF9-B0C7-AD07-0DF0-C5C4E1873419}"/>
                </a:ext>
              </a:extLst>
            </p:cNvPr>
            <p:cNvSpPr/>
            <p:nvPr/>
          </p:nvSpPr>
          <p:spPr>
            <a:xfrm>
              <a:off x="6209867" y="2180597"/>
              <a:ext cx="175429" cy="624562"/>
            </a:xfrm>
            <a:custGeom>
              <a:avLst/>
              <a:gdLst>
                <a:gd name="connsiteX0" fmla="*/ 117589 w 175429"/>
                <a:gd name="connsiteY0" fmla="*/ 590242 h 624562"/>
                <a:gd name="connsiteX1" fmla="*/ 175430 w 175429"/>
                <a:gd name="connsiteY1" fmla="*/ 183481 h 624562"/>
                <a:gd name="connsiteX2" fmla="*/ 161446 w 175429"/>
                <a:gd name="connsiteY2" fmla="*/ 19506 h 624562"/>
                <a:gd name="connsiteX3" fmla="*/ 126487 w 175429"/>
                <a:gd name="connsiteY3" fmla="*/ 1710 h 624562"/>
                <a:gd name="connsiteX4" fmla="*/ 117589 w 175429"/>
                <a:gd name="connsiteY4" fmla="*/ 439 h 624562"/>
                <a:gd name="connsiteX5" fmla="*/ 46400 w 175429"/>
                <a:gd name="connsiteY5" fmla="*/ 67173 h 624562"/>
                <a:gd name="connsiteX6" fmla="*/ 0 w 175429"/>
                <a:gd name="connsiteY6" fmla="*/ 624563 h 624562"/>
                <a:gd name="connsiteX7" fmla="*/ 117589 w 175429"/>
                <a:gd name="connsiteY7" fmla="*/ 590242 h 62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429" h="624562">
                  <a:moveTo>
                    <a:pt x="117589" y="590242"/>
                  </a:moveTo>
                  <a:lnTo>
                    <a:pt x="175430" y="183481"/>
                  </a:lnTo>
                  <a:lnTo>
                    <a:pt x="161446" y="19506"/>
                  </a:lnTo>
                  <a:cubicBezTo>
                    <a:pt x="151912" y="9972"/>
                    <a:pt x="139835" y="3617"/>
                    <a:pt x="126487" y="1710"/>
                  </a:cubicBezTo>
                  <a:lnTo>
                    <a:pt x="117589" y="439"/>
                  </a:lnTo>
                  <a:cubicBezTo>
                    <a:pt x="81994" y="-4010"/>
                    <a:pt x="50214" y="25862"/>
                    <a:pt x="46400" y="67173"/>
                  </a:cubicBezTo>
                  <a:lnTo>
                    <a:pt x="0" y="624563"/>
                  </a:lnTo>
                  <a:lnTo>
                    <a:pt x="117589" y="590242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476AFB7-E719-91BF-FAEC-69956E7B70FE}"/>
                </a:ext>
              </a:extLst>
            </p:cNvPr>
            <p:cNvSpPr/>
            <p:nvPr/>
          </p:nvSpPr>
          <p:spPr>
            <a:xfrm>
              <a:off x="6736156" y="2226407"/>
              <a:ext cx="319078" cy="594005"/>
            </a:xfrm>
            <a:custGeom>
              <a:avLst/>
              <a:gdLst>
                <a:gd name="connsiteX0" fmla="*/ 240262 w 319078"/>
                <a:gd name="connsiteY0" fmla="*/ 594006 h 594005"/>
                <a:gd name="connsiteX1" fmla="*/ 55934 w 319078"/>
                <a:gd name="connsiteY1" fmla="*/ 238726 h 594005"/>
                <a:gd name="connsiteX2" fmla="*/ 0 w 319078"/>
                <a:gd name="connsiteY2" fmla="*/ 30896 h 594005"/>
                <a:gd name="connsiteX3" fmla="*/ 30510 w 319078"/>
                <a:gd name="connsiteY3" fmla="*/ 7380 h 594005"/>
                <a:gd name="connsiteX4" fmla="*/ 39408 w 319078"/>
                <a:gd name="connsiteY4" fmla="*/ 4203 h 594005"/>
                <a:gd name="connsiteX5" fmla="*/ 122674 w 319078"/>
                <a:gd name="connsiteY5" fmla="*/ 41701 h 594005"/>
                <a:gd name="connsiteX6" fmla="*/ 319079 w 319078"/>
                <a:gd name="connsiteY6" fmla="*/ 447191 h 594005"/>
                <a:gd name="connsiteX7" fmla="*/ 240262 w 319078"/>
                <a:gd name="connsiteY7" fmla="*/ 594006 h 59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078" h="594005">
                  <a:moveTo>
                    <a:pt x="240262" y="594006"/>
                  </a:moveTo>
                  <a:lnTo>
                    <a:pt x="55934" y="238726"/>
                  </a:lnTo>
                  <a:lnTo>
                    <a:pt x="0" y="30896"/>
                  </a:lnTo>
                  <a:cubicBezTo>
                    <a:pt x="6992" y="20727"/>
                    <a:pt x="17797" y="12465"/>
                    <a:pt x="30510" y="7380"/>
                  </a:cubicBezTo>
                  <a:lnTo>
                    <a:pt x="39408" y="4203"/>
                  </a:lnTo>
                  <a:cubicBezTo>
                    <a:pt x="73096" y="-8509"/>
                    <a:pt x="109961" y="8652"/>
                    <a:pt x="122674" y="41701"/>
                  </a:cubicBezTo>
                  <a:lnTo>
                    <a:pt x="319079" y="447191"/>
                  </a:lnTo>
                  <a:lnTo>
                    <a:pt x="240262" y="59400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C86325A-5C71-31E2-7FFA-CFAE85EBAC50}"/>
                </a:ext>
              </a:extLst>
            </p:cNvPr>
            <p:cNvSpPr/>
            <p:nvPr/>
          </p:nvSpPr>
          <p:spPr>
            <a:xfrm>
              <a:off x="7291192" y="2075532"/>
              <a:ext cx="35144" cy="120121"/>
            </a:xfrm>
            <a:custGeom>
              <a:avLst/>
              <a:gdLst>
                <a:gd name="connsiteX0" fmla="*/ 27822 w 35144"/>
                <a:gd name="connsiteY0" fmla="*/ 120122 h 120121"/>
                <a:gd name="connsiteX1" fmla="*/ 33542 w 35144"/>
                <a:gd name="connsiteY1" fmla="*/ 67370 h 120121"/>
                <a:gd name="connsiteX2" fmla="*/ 1126 w 35144"/>
                <a:gd name="connsiteY2" fmla="*/ 0 h 120121"/>
                <a:gd name="connsiteX3" fmla="*/ 7482 w 35144"/>
                <a:gd name="connsiteY3" fmla="*/ 44489 h 120121"/>
                <a:gd name="connsiteX4" fmla="*/ 27822 w 35144"/>
                <a:gd name="connsiteY4" fmla="*/ 120122 h 12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4" h="120121">
                  <a:moveTo>
                    <a:pt x="27822" y="120122"/>
                  </a:moveTo>
                  <a:cubicBezTo>
                    <a:pt x="27822" y="120122"/>
                    <a:pt x="39263" y="85166"/>
                    <a:pt x="33542" y="67370"/>
                  </a:cubicBezTo>
                  <a:cubicBezTo>
                    <a:pt x="29729" y="55294"/>
                    <a:pt x="1126" y="0"/>
                    <a:pt x="1126" y="0"/>
                  </a:cubicBezTo>
                  <a:cubicBezTo>
                    <a:pt x="1126" y="0"/>
                    <a:pt x="-3959" y="22245"/>
                    <a:pt x="7482" y="44489"/>
                  </a:cubicBezTo>
                  <a:cubicBezTo>
                    <a:pt x="24008" y="76903"/>
                    <a:pt x="27822" y="120122"/>
                    <a:pt x="27822" y="120122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4C2FA43-1599-90BA-1065-281D55E95CB7}"/>
                </a:ext>
              </a:extLst>
            </p:cNvPr>
            <p:cNvSpPr/>
            <p:nvPr/>
          </p:nvSpPr>
          <p:spPr>
            <a:xfrm>
              <a:off x="7287234" y="2172773"/>
              <a:ext cx="21257" cy="71183"/>
            </a:xfrm>
            <a:custGeom>
              <a:avLst/>
              <a:gdLst>
                <a:gd name="connsiteX0" fmla="*/ 15255 w 21257"/>
                <a:gd name="connsiteY0" fmla="*/ 14618 h 71183"/>
                <a:gd name="connsiteX1" fmla="*/ 1271 w 21257"/>
                <a:gd name="connsiteY1" fmla="*/ 13982 h 71183"/>
                <a:gd name="connsiteX2" fmla="*/ 2542 w 21257"/>
                <a:gd name="connsiteY2" fmla="*/ 23516 h 71183"/>
                <a:gd name="connsiteX3" fmla="*/ 0 w 21257"/>
                <a:gd name="connsiteY3" fmla="*/ 71183 h 71183"/>
                <a:gd name="connsiteX4" fmla="*/ 12712 w 21257"/>
                <a:gd name="connsiteY4" fmla="*/ 33685 h 71183"/>
                <a:gd name="connsiteX5" fmla="*/ 20975 w 21257"/>
                <a:gd name="connsiteY5" fmla="*/ 5720 h 71183"/>
                <a:gd name="connsiteX6" fmla="*/ 20975 w 21257"/>
                <a:gd name="connsiteY6" fmla="*/ 0 h 71183"/>
                <a:gd name="connsiteX7" fmla="*/ 15255 w 21257"/>
                <a:gd name="connsiteY7" fmla="*/ 14618 h 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57" h="71183">
                  <a:moveTo>
                    <a:pt x="15255" y="14618"/>
                  </a:moveTo>
                  <a:cubicBezTo>
                    <a:pt x="15255" y="14618"/>
                    <a:pt x="5085" y="17160"/>
                    <a:pt x="1271" y="13982"/>
                  </a:cubicBezTo>
                  <a:cubicBezTo>
                    <a:pt x="1271" y="17160"/>
                    <a:pt x="1907" y="20974"/>
                    <a:pt x="2542" y="23516"/>
                  </a:cubicBezTo>
                  <a:cubicBezTo>
                    <a:pt x="3178" y="29871"/>
                    <a:pt x="0" y="71183"/>
                    <a:pt x="0" y="71183"/>
                  </a:cubicBezTo>
                  <a:cubicBezTo>
                    <a:pt x="0" y="71183"/>
                    <a:pt x="8263" y="41947"/>
                    <a:pt x="12712" y="33685"/>
                  </a:cubicBezTo>
                  <a:cubicBezTo>
                    <a:pt x="15255" y="28600"/>
                    <a:pt x="18433" y="15889"/>
                    <a:pt x="20975" y="5720"/>
                  </a:cubicBezTo>
                  <a:cubicBezTo>
                    <a:pt x="21611" y="4449"/>
                    <a:pt x="20975" y="1907"/>
                    <a:pt x="20975" y="0"/>
                  </a:cubicBezTo>
                  <a:lnTo>
                    <a:pt x="15255" y="14618"/>
                  </a:ln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BE4373E-22E8-EC8C-7C9A-BD4CF90FBA0B}"/>
                </a:ext>
              </a:extLst>
            </p:cNvPr>
            <p:cNvSpPr/>
            <p:nvPr/>
          </p:nvSpPr>
          <p:spPr>
            <a:xfrm>
              <a:off x="7275131" y="2127648"/>
              <a:ext cx="24814" cy="99630"/>
            </a:xfrm>
            <a:custGeom>
              <a:avLst/>
              <a:gdLst>
                <a:gd name="connsiteX0" fmla="*/ 15280 w 24814"/>
                <a:gd name="connsiteY0" fmla="*/ 50210 h 99630"/>
                <a:gd name="connsiteX1" fmla="*/ 17187 w 24814"/>
                <a:gd name="connsiteY1" fmla="*/ 0 h 99630"/>
                <a:gd name="connsiteX2" fmla="*/ 5746 w 24814"/>
                <a:gd name="connsiteY2" fmla="*/ 35592 h 99630"/>
                <a:gd name="connsiteX3" fmla="*/ 25 w 24814"/>
                <a:gd name="connsiteY3" fmla="*/ 68641 h 99630"/>
                <a:gd name="connsiteX4" fmla="*/ 14645 w 24814"/>
                <a:gd name="connsiteY4" fmla="*/ 99148 h 99630"/>
                <a:gd name="connsiteX5" fmla="*/ 24814 w 24814"/>
                <a:gd name="connsiteY5" fmla="*/ 59743 h 99630"/>
                <a:gd name="connsiteX6" fmla="*/ 15280 w 24814"/>
                <a:gd name="connsiteY6" fmla="*/ 50210 h 9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14" h="99630">
                  <a:moveTo>
                    <a:pt x="15280" y="50210"/>
                  </a:moveTo>
                  <a:cubicBezTo>
                    <a:pt x="24179" y="19067"/>
                    <a:pt x="21001" y="5720"/>
                    <a:pt x="17187" y="0"/>
                  </a:cubicBezTo>
                  <a:cubicBezTo>
                    <a:pt x="15280" y="7627"/>
                    <a:pt x="11466" y="19067"/>
                    <a:pt x="5746" y="35592"/>
                  </a:cubicBezTo>
                  <a:cubicBezTo>
                    <a:pt x="3839" y="41312"/>
                    <a:pt x="1932" y="53387"/>
                    <a:pt x="25" y="68641"/>
                  </a:cubicBezTo>
                  <a:cubicBezTo>
                    <a:pt x="-610" y="71183"/>
                    <a:pt x="10831" y="74361"/>
                    <a:pt x="14645" y="99148"/>
                  </a:cubicBezTo>
                  <a:cubicBezTo>
                    <a:pt x="15280" y="103597"/>
                    <a:pt x="23543" y="76268"/>
                    <a:pt x="24814" y="59743"/>
                  </a:cubicBezTo>
                  <a:cubicBezTo>
                    <a:pt x="21001" y="59743"/>
                    <a:pt x="12102" y="59107"/>
                    <a:pt x="15280" y="50210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C804BA-7EA0-B432-4847-80F530AA29A2}"/>
                </a:ext>
              </a:extLst>
            </p:cNvPr>
            <p:cNvSpPr/>
            <p:nvPr/>
          </p:nvSpPr>
          <p:spPr>
            <a:xfrm>
              <a:off x="6232113" y="2304335"/>
              <a:ext cx="535823" cy="594252"/>
            </a:xfrm>
            <a:custGeom>
              <a:avLst/>
              <a:gdLst>
                <a:gd name="connsiteX0" fmla="*/ 424591 w 535823"/>
                <a:gd name="connsiteY0" fmla="*/ 42583 h 594252"/>
                <a:gd name="connsiteX1" fmla="*/ 0 w 535823"/>
                <a:gd name="connsiteY1" fmla="*/ 0 h 594252"/>
                <a:gd name="connsiteX2" fmla="*/ 144920 w 535823"/>
                <a:gd name="connsiteY2" fmla="*/ 552941 h 594252"/>
                <a:gd name="connsiteX3" fmla="*/ 535823 w 535823"/>
                <a:gd name="connsiteY3" fmla="*/ 594252 h 59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823" h="594252">
                  <a:moveTo>
                    <a:pt x="424591" y="42583"/>
                  </a:moveTo>
                  <a:lnTo>
                    <a:pt x="0" y="0"/>
                  </a:lnTo>
                  <a:lnTo>
                    <a:pt x="144920" y="552941"/>
                  </a:lnTo>
                  <a:lnTo>
                    <a:pt x="535823" y="594252"/>
                  </a:lnTo>
                  <a:close/>
                </a:path>
              </a:pathLst>
            </a:custGeom>
            <a:solidFill>
              <a:srgbClr val="A7BF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14790A-1316-339D-799E-22D03FD94043}"/>
                </a:ext>
              </a:extLst>
            </p:cNvPr>
            <p:cNvSpPr/>
            <p:nvPr/>
          </p:nvSpPr>
          <p:spPr>
            <a:xfrm>
              <a:off x="6504353" y="2342469"/>
              <a:ext cx="107222" cy="94698"/>
            </a:xfrm>
            <a:custGeom>
              <a:avLst/>
              <a:gdLst>
                <a:gd name="connsiteX0" fmla="*/ 7431 w 107222"/>
                <a:gd name="connsiteY0" fmla="*/ 94699 h 94698"/>
                <a:gd name="connsiteX1" fmla="*/ 1075 w 107222"/>
                <a:gd name="connsiteY1" fmla="*/ 79445 h 94698"/>
                <a:gd name="connsiteX2" fmla="*/ 42390 w 107222"/>
                <a:gd name="connsiteY2" fmla="*/ 36863 h 94698"/>
                <a:gd name="connsiteX3" fmla="*/ 107222 w 107222"/>
                <a:gd name="connsiteY3" fmla="*/ 0 h 94698"/>
                <a:gd name="connsiteX4" fmla="*/ 76713 w 107222"/>
                <a:gd name="connsiteY4" fmla="*/ 33049 h 94698"/>
                <a:gd name="connsiteX5" fmla="*/ 7431 w 107222"/>
                <a:gd name="connsiteY5" fmla="*/ 94699 h 9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2" h="94698">
                  <a:moveTo>
                    <a:pt x="7431" y="94699"/>
                  </a:moveTo>
                  <a:cubicBezTo>
                    <a:pt x="7431" y="94699"/>
                    <a:pt x="-3375" y="88343"/>
                    <a:pt x="1075" y="79445"/>
                  </a:cubicBezTo>
                  <a:cubicBezTo>
                    <a:pt x="8066" y="64828"/>
                    <a:pt x="32855" y="43854"/>
                    <a:pt x="42390" y="36863"/>
                  </a:cubicBezTo>
                  <a:cubicBezTo>
                    <a:pt x="52559" y="29236"/>
                    <a:pt x="107222" y="0"/>
                    <a:pt x="107222" y="0"/>
                  </a:cubicBezTo>
                  <a:cubicBezTo>
                    <a:pt x="107222" y="0"/>
                    <a:pt x="98959" y="21609"/>
                    <a:pt x="76713" y="33049"/>
                  </a:cubicBezTo>
                  <a:cubicBezTo>
                    <a:pt x="44296" y="50210"/>
                    <a:pt x="7431" y="94699"/>
                    <a:pt x="7431" y="94699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A8B734-07CD-BF90-3914-DED37EE6C186}"/>
                </a:ext>
              </a:extLst>
            </p:cNvPr>
            <p:cNvSpPr/>
            <p:nvPr/>
          </p:nvSpPr>
          <p:spPr>
            <a:xfrm>
              <a:off x="6496837" y="2371069"/>
              <a:ext cx="128721" cy="82149"/>
            </a:xfrm>
            <a:custGeom>
              <a:avLst/>
              <a:gdLst>
                <a:gd name="connsiteX0" fmla="*/ 21303 w 128721"/>
                <a:gd name="connsiteY0" fmla="*/ 60379 h 82149"/>
                <a:gd name="connsiteX1" fmla="*/ 89314 w 128721"/>
                <a:gd name="connsiteY1" fmla="*/ 23516 h 82149"/>
                <a:gd name="connsiteX2" fmla="*/ 128722 w 128721"/>
                <a:gd name="connsiteY2" fmla="*/ 0 h 82149"/>
                <a:gd name="connsiteX3" fmla="*/ 61982 w 128721"/>
                <a:gd name="connsiteY3" fmla="*/ 14618 h 82149"/>
                <a:gd name="connsiteX4" fmla="*/ 24481 w 128721"/>
                <a:gd name="connsiteY4" fmla="*/ 31778 h 82149"/>
                <a:gd name="connsiteX5" fmla="*/ 21303 w 128721"/>
                <a:gd name="connsiteY5" fmla="*/ 60379 h 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721" h="82149">
                  <a:moveTo>
                    <a:pt x="21303" y="60379"/>
                  </a:moveTo>
                  <a:cubicBezTo>
                    <a:pt x="32744" y="40041"/>
                    <a:pt x="56897" y="29236"/>
                    <a:pt x="89314" y="23516"/>
                  </a:cubicBezTo>
                  <a:cubicBezTo>
                    <a:pt x="119823" y="17796"/>
                    <a:pt x="128722" y="0"/>
                    <a:pt x="128722" y="0"/>
                  </a:cubicBezTo>
                  <a:cubicBezTo>
                    <a:pt x="128722" y="0"/>
                    <a:pt x="109018" y="1271"/>
                    <a:pt x="61982" y="14618"/>
                  </a:cubicBezTo>
                  <a:cubicBezTo>
                    <a:pt x="49270" y="18431"/>
                    <a:pt x="35287" y="23516"/>
                    <a:pt x="24481" y="31778"/>
                  </a:cubicBezTo>
                  <a:cubicBezTo>
                    <a:pt x="-7935" y="56565"/>
                    <a:pt x="-7300" y="113130"/>
                    <a:pt x="21303" y="60379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0BC220-F96D-AD23-F21D-3D1571D27354}"/>
                </a:ext>
              </a:extLst>
            </p:cNvPr>
            <p:cNvSpPr/>
            <p:nvPr/>
          </p:nvSpPr>
          <p:spPr>
            <a:xfrm>
              <a:off x="6306462" y="2412381"/>
              <a:ext cx="266341" cy="328586"/>
            </a:xfrm>
            <a:custGeom>
              <a:avLst/>
              <a:gdLst>
                <a:gd name="connsiteX0" fmla="*/ 232654 w 266341"/>
                <a:gd name="connsiteY0" fmla="*/ 4449 h 328586"/>
                <a:gd name="connsiteX1" fmla="*/ 221848 w 266341"/>
                <a:gd name="connsiteY1" fmla="*/ 0 h 328586"/>
                <a:gd name="connsiteX2" fmla="*/ 185618 w 266341"/>
                <a:gd name="connsiteY2" fmla="*/ 17160 h 328586"/>
                <a:gd name="connsiteX3" fmla="*/ 128413 w 266341"/>
                <a:gd name="connsiteY3" fmla="*/ 99148 h 328586"/>
                <a:gd name="connsiteX4" fmla="*/ 19 w 266341"/>
                <a:gd name="connsiteY4" fmla="*/ 302528 h 328586"/>
                <a:gd name="connsiteX5" fmla="*/ 62944 w 266341"/>
                <a:gd name="connsiteY5" fmla="*/ 328587 h 328586"/>
                <a:gd name="connsiteX6" fmla="*/ 148117 w 266341"/>
                <a:gd name="connsiteY6" fmla="*/ 145544 h 328586"/>
                <a:gd name="connsiteX7" fmla="*/ 238374 w 266341"/>
                <a:gd name="connsiteY7" fmla="*/ 50210 h 328586"/>
                <a:gd name="connsiteX8" fmla="*/ 266341 w 266341"/>
                <a:gd name="connsiteY8" fmla="*/ 13347 h 328586"/>
                <a:gd name="connsiteX9" fmla="*/ 221848 w 266341"/>
                <a:gd name="connsiteY9" fmla="*/ 43218 h 328586"/>
                <a:gd name="connsiteX10" fmla="*/ 207229 w 266341"/>
                <a:gd name="connsiteY10" fmla="*/ 38769 h 328586"/>
                <a:gd name="connsiteX11" fmla="*/ 232654 w 266341"/>
                <a:gd name="connsiteY11" fmla="*/ 4449 h 32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341" h="328586">
                  <a:moveTo>
                    <a:pt x="232654" y="4449"/>
                  </a:moveTo>
                  <a:lnTo>
                    <a:pt x="221848" y="0"/>
                  </a:lnTo>
                  <a:lnTo>
                    <a:pt x="185618" y="17160"/>
                  </a:lnTo>
                  <a:cubicBezTo>
                    <a:pt x="185618" y="17160"/>
                    <a:pt x="138583" y="72454"/>
                    <a:pt x="128413" y="99148"/>
                  </a:cubicBezTo>
                  <a:cubicBezTo>
                    <a:pt x="118243" y="126477"/>
                    <a:pt x="654" y="289182"/>
                    <a:pt x="19" y="302528"/>
                  </a:cubicBezTo>
                  <a:cubicBezTo>
                    <a:pt x="-1253" y="326680"/>
                    <a:pt x="62944" y="328587"/>
                    <a:pt x="62944" y="328587"/>
                  </a:cubicBezTo>
                  <a:cubicBezTo>
                    <a:pt x="62944" y="328587"/>
                    <a:pt x="123328" y="184314"/>
                    <a:pt x="148117" y="145544"/>
                  </a:cubicBezTo>
                  <a:cubicBezTo>
                    <a:pt x="172906" y="107410"/>
                    <a:pt x="227569" y="64828"/>
                    <a:pt x="238374" y="50210"/>
                  </a:cubicBezTo>
                  <a:cubicBezTo>
                    <a:pt x="256171" y="25423"/>
                    <a:pt x="266341" y="13347"/>
                    <a:pt x="266341" y="13347"/>
                  </a:cubicBezTo>
                  <a:cubicBezTo>
                    <a:pt x="266341" y="13347"/>
                    <a:pt x="251722" y="5720"/>
                    <a:pt x="221848" y="43218"/>
                  </a:cubicBezTo>
                  <a:cubicBezTo>
                    <a:pt x="213585" y="53387"/>
                    <a:pt x="207229" y="38769"/>
                    <a:pt x="207229" y="38769"/>
                  </a:cubicBezTo>
                  <a:lnTo>
                    <a:pt x="232654" y="4449"/>
                  </a:ln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F5B09F-76A5-0372-347C-016FAAFD84DF}"/>
                </a:ext>
              </a:extLst>
            </p:cNvPr>
            <p:cNvSpPr/>
            <p:nvPr/>
          </p:nvSpPr>
          <p:spPr>
            <a:xfrm>
              <a:off x="6496529" y="2395856"/>
              <a:ext cx="113774" cy="47667"/>
            </a:xfrm>
            <a:custGeom>
              <a:avLst/>
              <a:gdLst>
                <a:gd name="connsiteX0" fmla="*/ 0 w 113774"/>
                <a:gd name="connsiteY0" fmla="*/ 47667 h 47667"/>
                <a:gd name="connsiteX1" fmla="*/ 40044 w 113774"/>
                <a:gd name="connsiteY1" fmla="*/ 12711 h 47667"/>
                <a:gd name="connsiteX2" fmla="*/ 113775 w 113774"/>
                <a:gd name="connsiteY2" fmla="*/ 0 h 47667"/>
                <a:gd name="connsiteX3" fmla="*/ 73731 w 113774"/>
                <a:gd name="connsiteY3" fmla="*/ 20338 h 47667"/>
                <a:gd name="connsiteX4" fmla="*/ 0 w 113774"/>
                <a:gd name="connsiteY4" fmla="*/ 47667 h 4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4" h="47667">
                  <a:moveTo>
                    <a:pt x="0" y="47667"/>
                  </a:moveTo>
                  <a:cubicBezTo>
                    <a:pt x="0" y="47667"/>
                    <a:pt x="22247" y="18432"/>
                    <a:pt x="40044" y="12711"/>
                  </a:cubicBezTo>
                  <a:cubicBezTo>
                    <a:pt x="52120" y="8898"/>
                    <a:pt x="113775" y="0"/>
                    <a:pt x="113775" y="0"/>
                  </a:cubicBezTo>
                  <a:cubicBezTo>
                    <a:pt x="113775" y="0"/>
                    <a:pt x="98520" y="17160"/>
                    <a:pt x="73731" y="20338"/>
                  </a:cubicBezTo>
                  <a:cubicBezTo>
                    <a:pt x="38137" y="26058"/>
                    <a:pt x="0" y="47667"/>
                    <a:pt x="0" y="47667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921007-846A-3EA4-688F-E1A82CC2C3BA}"/>
                </a:ext>
              </a:extLst>
            </p:cNvPr>
            <p:cNvSpPr/>
            <p:nvPr/>
          </p:nvSpPr>
          <p:spPr>
            <a:xfrm>
              <a:off x="6476189" y="2439710"/>
              <a:ext cx="47035" cy="57836"/>
            </a:xfrm>
            <a:custGeom>
              <a:avLst/>
              <a:gdLst>
                <a:gd name="connsiteX0" fmla="*/ 36866 w 47035"/>
                <a:gd name="connsiteY0" fmla="*/ 12711 h 57836"/>
                <a:gd name="connsiteX1" fmla="*/ 45764 w 47035"/>
                <a:gd name="connsiteY1" fmla="*/ 23516 h 57836"/>
                <a:gd name="connsiteX2" fmla="*/ 37501 w 47035"/>
                <a:gd name="connsiteY2" fmla="*/ 27965 h 57836"/>
                <a:gd name="connsiteX3" fmla="*/ 0 w 47035"/>
                <a:gd name="connsiteY3" fmla="*/ 57836 h 57836"/>
                <a:gd name="connsiteX4" fmla="*/ 23518 w 47035"/>
                <a:gd name="connsiteY4" fmla="*/ 26058 h 57836"/>
                <a:gd name="connsiteX5" fmla="*/ 41951 w 47035"/>
                <a:gd name="connsiteY5" fmla="*/ 3178 h 57836"/>
                <a:gd name="connsiteX6" fmla="*/ 47036 w 47035"/>
                <a:gd name="connsiteY6" fmla="*/ 0 h 57836"/>
                <a:gd name="connsiteX7" fmla="*/ 36866 w 47035"/>
                <a:gd name="connsiteY7" fmla="*/ 12711 h 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35" h="57836">
                  <a:moveTo>
                    <a:pt x="36866" y="12711"/>
                  </a:moveTo>
                  <a:cubicBezTo>
                    <a:pt x="36866" y="12711"/>
                    <a:pt x="40679" y="22245"/>
                    <a:pt x="45764" y="23516"/>
                  </a:cubicBezTo>
                  <a:cubicBezTo>
                    <a:pt x="43222" y="25423"/>
                    <a:pt x="39408" y="26694"/>
                    <a:pt x="37501" y="27965"/>
                  </a:cubicBezTo>
                  <a:cubicBezTo>
                    <a:pt x="32416" y="31143"/>
                    <a:pt x="0" y="57836"/>
                    <a:pt x="0" y="57836"/>
                  </a:cubicBezTo>
                  <a:cubicBezTo>
                    <a:pt x="0" y="57836"/>
                    <a:pt x="19704" y="34320"/>
                    <a:pt x="23518" y="26058"/>
                  </a:cubicBezTo>
                  <a:cubicBezTo>
                    <a:pt x="26060" y="20974"/>
                    <a:pt x="34323" y="11440"/>
                    <a:pt x="41951" y="3178"/>
                  </a:cubicBezTo>
                  <a:cubicBezTo>
                    <a:pt x="42586" y="1907"/>
                    <a:pt x="45129" y="1271"/>
                    <a:pt x="47036" y="0"/>
                  </a:cubicBezTo>
                  <a:lnTo>
                    <a:pt x="36866" y="12711"/>
                  </a:ln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E71679-B986-85A7-C344-151B9A036807}"/>
                </a:ext>
              </a:extLst>
            </p:cNvPr>
            <p:cNvSpPr/>
            <p:nvPr/>
          </p:nvSpPr>
          <p:spPr>
            <a:xfrm>
              <a:off x="6488204" y="2426363"/>
              <a:ext cx="80149" cy="59858"/>
            </a:xfrm>
            <a:custGeom>
              <a:avLst/>
              <a:gdLst>
                <a:gd name="connsiteX0" fmla="*/ 40106 w 80149"/>
                <a:gd name="connsiteY0" fmla="*/ 30507 h 59858"/>
                <a:gd name="connsiteX1" fmla="*/ 80149 w 80149"/>
                <a:gd name="connsiteY1" fmla="*/ 0 h 59858"/>
                <a:gd name="connsiteX2" fmla="*/ 57903 w 80149"/>
                <a:gd name="connsiteY2" fmla="*/ 29871 h 59858"/>
                <a:gd name="connsiteX3" fmla="*/ 34385 w 80149"/>
                <a:gd name="connsiteY3" fmla="*/ 54023 h 59858"/>
                <a:gd name="connsiteX4" fmla="*/ 698 w 80149"/>
                <a:gd name="connsiteY4" fmla="*/ 59743 h 59858"/>
                <a:gd name="connsiteX5" fmla="*/ 26758 w 80149"/>
                <a:gd name="connsiteY5" fmla="*/ 28600 h 59858"/>
                <a:gd name="connsiteX6" fmla="*/ 40106 w 80149"/>
                <a:gd name="connsiteY6" fmla="*/ 30507 h 5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49" h="59858">
                  <a:moveTo>
                    <a:pt x="40106" y="30507"/>
                  </a:moveTo>
                  <a:cubicBezTo>
                    <a:pt x="60445" y="5084"/>
                    <a:pt x="73793" y="636"/>
                    <a:pt x="80149" y="0"/>
                  </a:cubicBezTo>
                  <a:cubicBezTo>
                    <a:pt x="75065" y="5720"/>
                    <a:pt x="68073" y="15889"/>
                    <a:pt x="57903" y="29871"/>
                  </a:cubicBezTo>
                  <a:cubicBezTo>
                    <a:pt x="54089" y="34956"/>
                    <a:pt x="45191" y="43218"/>
                    <a:pt x="34385" y="54023"/>
                  </a:cubicBezTo>
                  <a:cubicBezTo>
                    <a:pt x="32478" y="55930"/>
                    <a:pt x="23580" y="48938"/>
                    <a:pt x="698" y="59743"/>
                  </a:cubicBezTo>
                  <a:cubicBezTo>
                    <a:pt x="-3752" y="61650"/>
                    <a:pt x="14046" y="39405"/>
                    <a:pt x="26758" y="28600"/>
                  </a:cubicBezTo>
                  <a:cubicBezTo>
                    <a:pt x="28665" y="31778"/>
                    <a:pt x="33750" y="38134"/>
                    <a:pt x="40106" y="30507"/>
                  </a:cubicBezTo>
                  <a:close/>
                </a:path>
              </a:pathLst>
            </a:custGeom>
            <a:solidFill>
              <a:srgbClr val="E3BC8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7F544AB-5CFE-28B7-98E3-203C30022306}"/>
                </a:ext>
              </a:extLst>
            </p:cNvPr>
            <p:cNvSpPr/>
            <p:nvPr/>
          </p:nvSpPr>
          <p:spPr>
            <a:xfrm>
              <a:off x="6204642" y="2645633"/>
              <a:ext cx="183196" cy="227272"/>
            </a:xfrm>
            <a:custGeom>
              <a:avLst/>
              <a:gdLst>
                <a:gd name="connsiteX0" fmla="*/ 31921 w 183196"/>
                <a:gd name="connsiteY0" fmla="*/ 94063 h 227272"/>
                <a:gd name="connsiteX1" fmla="*/ 25564 w 183196"/>
                <a:gd name="connsiteY1" fmla="*/ 217998 h 227272"/>
                <a:gd name="connsiteX2" fmla="*/ 107559 w 183196"/>
                <a:gd name="connsiteY2" fmla="*/ 197660 h 227272"/>
                <a:gd name="connsiteX3" fmla="*/ 183197 w 183196"/>
                <a:gd name="connsiteY3" fmla="*/ 85801 h 227272"/>
                <a:gd name="connsiteX4" fmla="*/ 117728 w 183196"/>
                <a:gd name="connsiteY4" fmla="*/ 0 h 227272"/>
                <a:gd name="connsiteX5" fmla="*/ 31921 w 183196"/>
                <a:gd name="connsiteY5" fmla="*/ 94063 h 22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196" h="227272">
                  <a:moveTo>
                    <a:pt x="31921" y="94063"/>
                  </a:moveTo>
                  <a:cubicBezTo>
                    <a:pt x="31921" y="94063"/>
                    <a:pt x="-35455" y="184314"/>
                    <a:pt x="25564" y="217998"/>
                  </a:cubicBezTo>
                  <a:cubicBezTo>
                    <a:pt x="59888" y="237065"/>
                    <a:pt x="87855" y="224990"/>
                    <a:pt x="107559" y="197660"/>
                  </a:cubicBezTo>
                  <a:cubicBezTo>
                    <a:pt x="144424" y="146180"/>
                    <a:pt x="183197" y="85801"/>
                    <a:pt x="183197" y="85801"/>
                  </a:cubicBezTo>
                  <a:lnTo>
                    <a:pt x="117728" y="0"/>
                  </a:lnTo>
                  <a:lnTo>
                    <a:pt x="31921" y="9406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F2B0331-5B9A-67FA-936F-B70313BE2D39}"/>
                </a:ext>
              </a:extLst>
            </p:cNvPr>
            <p:cNvSpPr/>
            <p:nvPr/>
          </p:nvSpPr>
          <p:spPr>
            <a:xfrm>
              <a:off x="6960434" y="2434626"/>
              <a:ext cx="272362" cy="427649"/>
            </a:xfrm>
            <a:custGeom>
              <a:avLst/>
              <a:gdLst>
                <a:gd name="connsiteX0" fmla="*/ 198406 w 272362"/>
                <a:gd name="connsiteY0" fmla="*/ 0 h 427649"/>
                <a:gd name="connsiteX1" fmla="*/ 271501 w 272362"/>
                <a:gd name="connsiteY1" fmla="*/ 73090 h 427649"/>
                <a:gd name="connsiteX2" fmla="*/ 99250 w 272362"/>
                <a:gd name="connsiteY2" fmla="*/ 422650 h 427649"/>
                <a:gd name="connsiteX3" fmla="*/ 94 w 272362"/>
                <a:gd name="connsiteY3" fmla="*/ 344476 h 427649"/>
                <a:gd name="connsiteX4" fmla="*/ 198406 w 272362"/>
                <a:gd name="connsiteY4" fmla="*/ 0 h 42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62" h="427649">
                  <a:moveTo>
                    <a:pt x="198406" y="0"/>
                  </a:moveTo>
                  <a:cubicBezTo>
                    <a:pt x="198406" y="0"/>
                    <a:pt x="281671" y="36227"/>
                    <a:pt x="271501" y="73090"/>
                  </a:cubicBezTo>
                  <a:cubicBezTo>
                    <a:pt x="261331" y="109317"/>
                    <a:pt x="162175" y="396592"/>
                    <a:pt x="99250" y="422650"/>
                  </a:cubicBezTo>
                  <a:cubicBezTo>
                    <a:pt x="36959" y="448708"/>
                    <a:pt x="5179" y="365449"/>
                    <a:pt x="94" y="344476"/>
                  </a:cubicBezTo>
                  <a:cubicBezTo>
                    <a:pt x="-4991" y="323502"/>
                    <a:pt x="198406" y="0"/>
                    <a:pt x="198406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C5824DB-E641-2957-FE72-8158C09B4CEA}"/>
                </a:ext>
              </a:extLst>
            </p:cNvPr>
            <p:cNvSpPr/>
            <p:nvPr/>
          </p:nvSpPr>
          <p:spPr>
            <a:xfrm>
              <a:off x="6350642" y="1711354"/>
              <a:ext cx="349921" cy="186721"/>
            </a:xfrm>
            <a:custGeom>
              <a:avLst/>
              <a:gdLst>
                <a:gd name="connsiteX0" fmla="*/ 243771 w 349921"/>
                <a:gd name="connsiteY0" fmla="*/ 77539 h 186721"/>
                <a:gd name="connsiteX1" fmla="*/ 188473 w 349921"/>
                <a:gd name="connsiteY1" fmla="*/ 133468 h 186721"/>
                <a:gd name="connsiteX2" fmla="*/ 215804 w 349921"/>
                <a:gd name="connsiteY2" fmla="*/ 77539 h 186721"/>
                <a:gd name="connsiteX3" fmla="*/ 22578 w 349921"/>
                <a:gd name="connsiteY3" fmla="*/ 179229 h 186721"/>
                <a:gd name="connsiteX4" fmla="*/ 43553 w 349921"/>
                <a:gd name="connsiteY4" fmla="*/ 31143 h 186721"/>
                <a:gd name="connsiteX5" fmla="*/ 271738 w 349921"/>
                <a:gd name="connsiteY5" fmla="*/ 0 h 186721"/>
                <a:gd name="connsiteX6" fmla="*/ 349919 w 349921"/>
                <a:gd name="connsiteY6" fmla="*/ 77539 h 186721"/>
                <a:gd name="connsiteX7" fmla="*/ 349919 w 349921"/>
                <a:gd name="connsiteY7" fmla="*/ 173509 h 186721"/>
                <a:gd name="connsiteX8" fmla="*/ 243771 w 349921"/>
                <a:gd name="connsiteY8" fmla="*/ 77539 h 18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921" h="186721">
                  <a:moveTo>
                    <a:pt x="243771" y="77539"/>
                  </a:moveTo>
                  <a:cubicBezTo>
                    <a:pt x="243771" y="77539"/>
                    <a:pt x="225339" y="135375"/>
                    <a:pt x="188473" y="133468"/>
                  </a:cubicBezTo>
                  <a:cubicBezTo>
                    <a:pt x="188473" y="133468"/>
                    <a:pt x="211991" y="111859"/>
                    <a:pt x="215804" y="77539"/>
                  </a:cubicBezTo>
                  <a:cubicBezTo>
                    <a:pt x="215804" y="77539"/>
                    <a:pt x="83597" y="220541"/>
                    <a:pt x="22578" y="179229"/>
                  </a:cubicBezTo>
                  <a:cubicBezTo>
                    <a:pt x="-38441" y="137917"/>
                    <a:pt x="43553" y="31143"/>
                    <a:pt x="43553" y="31143"/>
                  </a:cubicBezTo>
                  <a:lnTo>
                    <a:pt x="271738" y="0"/>
                  </a:lnTo>
                  <a:lnTo>
                    <a:pt x="349919" y="77539"/>
                  </a:lnTo>
                  <a:lnTo>
                    <a:pt x="349919" y="173509"/>
                  </a:lnTo>
                  <a:cubicBezTo>
                    <a:pt x="350555" y="173509"/>
                    <a:pt x="243771" y="171602"/>
                    <a:pt x="243771" y="77539"/>
                  </a:cubicBezTo>
                  <a:close/>
                </a:path>
              </a:pathLst>
            </a:custGeom>
            <a:solidFill>
              <a:srgbClr val="3487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760E2A-1CBC-5872-25C8-C6AA6E619B29}"/>
                </a:ext>
              </a:extLst>
            </p:cNvPr>
            <p:cNvSpPr/>
            <p:nvPr/>
          </p:nvSpPr>
          <p:spPr>
            <a:xfrm>
              <a:off x="5580609" y="604838"/>
              <a:ext cx="6356" cy="6355"/>
            </a:xfrm>
            <a:custGeom>
              <a:avLst/>
              <a:gdLst/>
              <a:ahLst/>
              <a:cxnLst/>
              <a:rect l="l" t="t" r="r" b="b"/>
              <a:pathLst>
                <a:path w="6356" h="6355"/>
              </a:pathLst>
            </a:custGeom>
            <a:solidFill>
              <a:srgbClr val="202A5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50F74D-B600-0640-98DA-401C0EE5581B}"/>
              </a:ext>
            </a:extLst>
          </p:cNvPr>
          <p:cNvCxnSpPr>
            <a:cxnSpLocks/>
          </p:cNvCxnSpPr>
          <p:nvPr/>
        </p:nvCxnSpPr>
        <p:spPr>
          <a:xfrm>
            <a:off x="1761378" y="2571750"/>
            <a:ext cx="0" cy="25717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7B565E3-D3FB-3649-A58F-3482F66A01B1}"/>
              </a:ext>
            </a:extLst>
          </p:cNvPr>
          <p:cNvSpPr/>
          <p:nvPr/>
        </p:nvSpPr>
        <p:spPr>
          <a:xfrm rot="16200000">
            <a:off x="1416238" y="2149663"/>
            <a:ext cx="691774" cy="691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939C0F-3839-5546-9BDC-66139DD699BA}"/>
              </a:ext>
            </a:extLst>
          </p:cNvPr>
          <p:cNvSpPr/>
          <p:nvPr/>
        </p:nvSpPr>
        <p:spPr>
          <a:xfrm rot="16200000">
            <a:off x="1416239" y="3049649"/>
            <a:ext cx="691773" cy="6917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475A57-3D77-C34F-AE98-042C38F3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objectives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FDADB6-F4D8-0A4C-BB24-A51F83D0EC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25C1D40-0CFE-6D47-99AE-CD096352A4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3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9C16462F-28BB-E247-9B4D-8408A6770F0E}"/>
              </a:ext>
            </a:extLst>
          </p:cNvPr>
          <p:cNvSpPr txBox="1">
            <a:spLocks/>
          </p:cNvSpPr>
          <p:nvPr/>
        </p:nvSpPr>
        <p:spPr>
          <a:xfrm>
            <a:off x="2584450" y="2114550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378D952-07A9-754C-810B-8F3E0F76FA53}"/>
              </a:ext>
            </a:extLst>
          </p:cNvPr>
          <p:cNvSpPr txBox="1">
            <a:spLocks/>
          </p:cNvSpPr>
          <p:nvPr/>
        </p:nvSpPr>
        <p:spPr>
          <a:xfrm>
            <a:off x="2584449" y="2490053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3B00C0AF-3724-9B99-0B19-3B6C5D33A4E0}"/>
              </a:ext>
            </a:extLst>
          </p:cNvPr>
          <p:cNvSpPr txBox="1">
            <a:spLocks/>
          </p:cNvSpPr>
          <p:nvPr/>
        </p:nvSpPr>
        <p:spPr>
          <a:xfrm>
            <a:off x="1424940" y="2222278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1</a:t>
            </a:r>
            <a:endParaRPr lang="en-BR" sz="2800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9A44EF3-7F4B-2B54-0D6C-714DF7C3EB1C}"/>
              </a:ext>
            </a:extLst>
          </p:cNvPr>
          <p:cNvSpPr txBox="1">
            <a:spLocks/>
          </p:cNvSpPr>
          <p:nvPr/>
        </p:nvSpPr>
        <p:spPr>
          <a:xfrm>
            <a:off x="1424940" y="3125550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2</a:t>
            </a:r>
            <a:endParaRPr lang="en-BR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C1CDDF-6913-C4CB-7975-4AC2B29E04E0}"/>
              </a:ext>
            </a:extLst>
          </p:cNvPr>
          <p:cNvSpPr/>
          <p:nvPr/>
        </p:nvSpPr>
        <p:spPr>
          <a:xfrm rot="16200000">
            <a:off x="1409760" y="3983102"/>
            <a:ext cx="691773" cy="6917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13274FEE-5CB5-43B6-F62E-362BDACDD7E9}"/>
              </a:ext>
            </a:extLst>
          </p:cNvPr>
          <p:cNvSpPr txBox="1">
            <a:spLocks/>
          </p:cNvSpPr>
          <p:nvPr/>
        </p:nvSpPr>
        <p:spPr>
          <a:xfrm>
            <a:off x="1438533" y="4066668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3</a:t>
            </a:r>
            <a:endParaRPr lang="en-BR" sz="2800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131E18DE-38DF-B8F3-E6ED-5C034669DBD7}"/>
              </a:ext>
            </a:extLst>
          </p:cNvPr>
          <p:cNvSpPr txBox="1">
            <a:spLocks/>
          </p:cNvSpPr>
          <p:nvPr/>
        </p:nvSpPr>
        <p:spPr>
          <a:xfrm>
            <a:off x="2587627" y="3030599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D1B69C3-E56E-CDC1-5667-FA2FE2C0D52B}"/>
              </a:ext>
            </a:extLst>
          </p:cNvPr>
          <p:cNvSpPr txBox="1">
            <a:spLocks/>
          </p:cNvSpPr>
          <p:nvPr/>
        </p:nvSpPr>
        <p:spPr>
          <a:xfrm>
            <a:off x="2587626" y="3406102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D3FA5D92-F502-18FC-0091-706DB5763671}"/>
              </a:ext>
            </a:extLst>
          </p:cNvPr>
          <p:cNvSpPr txBox="1">
            <a:spLocks/>
          </p:cNvSpPr>
          <p:nvPr/>
        </p:nvSpPr>
        <p:spPr>
          <a:xfrm>
            <a:off x="2598425" y="3970985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89B8377-F1BA-E62E-C6EB-346E94441128}"/>
              </a:ext>
            </a:extLst>
          </p:cNvPr>
          <p:cNvSpPr txBox="1">
            <a:spLocks/>
          </p:cNvSpPr>
          <p:nvPr/>
        </p:nvSpPr>
        <p:spPr>
          <a:xfrm>
            <a:off x="2598424" y="4346488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37022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475A57-3D77-C34F-AE98-042C38F3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methodology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FDADB6-F4D8-0A4C-BB24-A51F83D0EC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25C1D40-0CFE-6D47-99AE-CD096352A4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3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9C16462F-28BB-E247-9B4D-8408A6770F0E}"/>
              </a:ext>
            </a:extLst>
          </p:cNvPr>
          <p:cNvSpPr txBox="1">
            <a:spLocks/>
          </p:cNvSpPr>
          <p:nvPr/>
        </p:nvSpPr>
        <p:spPr>
          <a:xfrm>
            <a:off x="1828800" y="2114550"/>
            <a:ext cx="19113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378D952-07A9-754C-810B-8F3E0F76FA53}"/>
              </a:ext>
            </a:extLst>
          </p:cNvPr>
          <p:cNvSpPr txBox="1">
            <a:spLocks/>
          </p:cNvSpPr>
          <p:nvPr/>
        </p:nvSpPr>
        <p:spPr>
          <a:xfrm>
            <a:off x="1828800" y="2490052"/>
            <a:ext cx="1987550" cy="6912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A4130AD7-7ED1-6840-A305-63D1AA8FE4AE}"/>
              </a:ext>
            </a:extLst>
          </p:cNvPr>
          <p:cNvSpPr txBox="1">
            <a:spLocks/>
          </p:cNvSpPr>
          <p:nvPr/>
        </p:nvSpPr>
        <p:spPr>
          <a:xfrm>
            <a:off x="3176478" y="3508344"/>
            <a:ext cx="19113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427FC95-22E7-B643-83BA-E0C218D74D14}"/>
              </a:ext>
            </a:extLst>
          </p:cNvPr>
          <p:cNvSpPr txBox="1">
            <a:spLocks/>
          </p:cNvSpPr>
          <p:nvPr/>
        </p:nvSpPr>
        <p:spPr>
          <a:xfrm>
            <a:off x="3176478" y="3883846"/>
            <a:ext cx="1987550" cy="6912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B2A736F2-A222-B041-BD67-0279608FDF82}"/>
              </a:ext>
            </a:extLst>
          </p:cNvPr>
          <p:cNvSpPr txBox="1">
            <a:spLocks/>
          </p:cNvSpPr>
          <p:nvPr/>
        </p:nvSpPr>
        <p:spPr>
          <a:xfrm>
            <a:off x="5708493" y="2114550"/>
            <a:ext cx="2097781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49035E6-35FF-3044-ACDA-98E754E1933E}"/>
              </a:ext>
            </a:extLst>
          </p:cNvPr>
          <p:cNvSpPr txBox="1">
            <a:spLocks/>
          </p:cNvSpPr>
          <p:nvPr/>
        </p:nvSpPr>
        <p:spPr>
          <a:xfrm>
            <a:off x="5708493" y="2490052"/>
            <a:ext cx="1987550" cy="6912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9EBA46EC-7E07-7B4A-82D8-9C773D8D761D}"/>
              </a:ext>
            </a:extLst>
          </p:cNvPr>
          <p:cNvSpPr txBox="1">
            <a:spLocks/>
          </p:cNvSpPr>
          <p:nvPr/>
        </p:nvSpPr>
        <p:spPr>
          <a:xfrm>
            <a:off x="6647647" y="3508344"/>
            <a:ext cx="2097781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edit title here</a:t>
            </a:r>
            <a:endParaRPr lang="en-BR" sz="2000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8BD24D8-AA0A-3845-B565-32D56563D44D}"/>
              </a:ext>
            </a:extLst>
          </p:cNvPr>
          <p:cNvSpPr txBox="1">
            <a:spLocks/>
          </p:cNvSpPr>
          <p:nvPr/>
        </p:nvSpPr>
        <p:spPr>
          <a:xfrm>
            <a:off x="6647647" y="3883846"/>
            <a:ext cx="1987550" cy="6912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E802C-EDAC-5B45-8675-64595E4DD076}"/>
              </a:ext>
            </a:extLst>
          </p:cNvPr>
          <p:cNvSpPr/>
          <p:nvPr/>
        </p:nvSpPr>
        <p:spPr>
          <a:xfrm rot="16200000">
            <a:off x="772109" y="2114550"/>
            <a:ext cx="920750" cy="920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2" name="Title 11">
            <a:extLst>
              <a:ext uri="{FF2B5EF4-FFF2-40B4-BE49-F238E27FC236}">
                <a16:creationId xmlns:a16="http://schemas.microsoft.com/office/drawing/2014/main" id="{00C0B1E6-8B75-6F7E-6362-412BBC2A0E7D}"/>
              </a:ext>
            </a:extLst>
          </p:cNvPr>
          <p:cNvSpPr txBox="1">
            <a:spLocks/>
          </p:cNvSpPr>
          <p:nvPr/>
        </p:nvSpPr>
        <p:spPr>
          <a:xfrm>
            <a:off x="893440" y="2301653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1</a:t>
            </a:r>
            <a:endParaRPr lang="en-BR" sz="3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89CFEE-D88A-3D4E-B9AE-055A045C39C6}"/>
              </a:ext>
            </a:extLst>
          </p:cNvPr>
          <p:cNvSpPr/>
          <p:nvPr/>
        </p:nvSpPr>
        <p:spPr>
          <a:xfrm rot="16200000">
            <a:off x="1971125" y="3589337"/>
            <a:ext cx="920750" cy="920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7" name="Title 11">
            <a:extLst>
              <a:ext uri="{FF2B5EF4-FFF2-40B4-BE49-F238E27FC236}">
                <a16:creationId xmlns:a16="http://schemas.microsoft.com/office/drawing/2014/main" id="{44DDAFB1-C3D7-7321-C734-1D2816FD6D56}"/>
              </a:ext>
            </a:extLst>
          </p:cNvPr>
          <p:cNvSpPr txBox="1">
            <a:spLocks/>
          </p:cNvSpPr>
          <p:nvPr/>
        </p:nvSpPr>
        <p:spPr>
          <a:xfrm>
            <a:off x="2092456" y="3752391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3</a:t>
            </a:r>
            <a:endParaRPr lang="en-BR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B97CAC-5706-E03C-F838-136DFCC92A0F}"/>
              </a:ext>
            </a:extLst>
          </p:cNvPr>
          <p:cNvSpPr/>
          <p:nvPr/>
        </p:nvSpPr>
        <p:spPr>
          <a:xfrm rot="16200000">
            <a:off x="4403386" y="2085131"/>
            <a:ext cx="920750" cy="920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CF553095-B2DF-818C-76C8-64937A6E066F}"/>
              </a:ext>
            </a:extLst>
          </p:cNvPr>
          <p:cNvSpPr txBox="1">
            <a:spLocks/>
          </p:cNvSpPr>
          <p:nvPr/>
        </p:nvSpPr>
        <p:spPr>
          <a:xfrm>
            <a:off x="4524717" y="2272234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2</a:t>
            </a:r>
            <a:endParaRPr lang="en-BR" sz="3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EE8CE5-12F9-0AB2-2963-2C4FE2940594}"/>
              </a:ext>
            </a:extLst>
          </p:cNvPr>
          <p:cNvSpPr/>
          <p:nvPr/>
        </p:nvSpPr>
        <p:spPr>
          <a:xfrm rot="16200000">
            <a:off x="5602402" y="3559918"/>
            <a:ext cx="920750" cy="920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5" name="Title 11">
            <a:extLst>
              <a:ext uri="{FF2B5EF4-FFF2-40B4-BE49-F238E27FC236}">
                <a16:creationId xmlns:a16="http://schemas.microsoft.com/office/drawing/2014/main" id="{A271E533-410B-D55E-9CD9-086874D59453}"/>
              </a:ext>
            </a:extLst>
          </p:cNvPr>
          <p:cNvSpPr txBox="1">
            <a:spLocks/>
          </p:cNvSpPr>
          <p:nvPr/>
        </p:nvSpPr>
        <p:spPr>
          <a:xfrm>
            <a:off x="5723733" y="3722972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4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997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A78F6E-81B6-3B4A-831A-624175BB500D}"/>
              </a:ext>
            </a:extLst>
          </p:cNvPr>
          <p:cNvCxnSpPr>
            <a:cxnSpLocks/>
          </p:cNvCxnSpPr>
          <p:nvPr/>
        </p:nvCxnSpPr>
        <p:spPr>
          <a:xfrm flipH="1">
            <a:off x="4209" y="3097498"/>
            <a:ext cx="913979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">
            <a:extLst>
              <a:ext uri="{FF2B5EF4-FFF2-40B4-BE49-F238E27FC236}">
                <a16:creationId xmlns:a16="http://schemas.microsoft.com/office/drawing/2014/main" id="{B18ECEF5-6292-4387-B80A-7FECBFC4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76" y="2495550"/>
            <a:ext cx="1190264" cy="119026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D44B0B-4262-449E-9E01-27942F5B139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85565" y="2518805"/>
            <a:ext cx="1190264" cy="119026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F0CFEE66-797F-46F9-9253-59764B03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803" y="2495550"/>
            <a:ext cx="1190264" cy="119026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0" name="Oval 5">
            <a:extLst>
              <a:ext uri="{FF2B5EF4-FFF2-40B4-BE49-F238E27FC236}">
                <a16:creationId xmlns:a16="http://schemas.microsoft.com/office/drawing/2014/main" id="{781DBF9E-4B50-448D-A645-D6ABAAFF45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944042" y="2518805"/>
            <a:ext cx="1190264" cy="119026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627844-B856-4808-B014-5B0C953962D0}"/>
              </a:ext>
            </a:extLst>
          </p:cNvPr>
          <p:cNvSpPr txBox="1"/>
          <p:nvPr/>
        </p:nvSpPr>
        <p:spPr>
          <a:xfrm>
            <a:off x="1266443" y="1683663"/>
            <a:ext cx="429615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FB1785-320F-4C80-BB85-45A3C6ACC19A}"/>
              </a:ext>
            </a:extLst>
          </p:cNvPr>
          <p:cNvSpPr txBox="1"/>
          <p:nvPr/>
        </p:nvSpPr>
        <p:spPr>
          <a:xfrm>
            <a:off x="6828317" y="4198263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7BD416-65D4-4770-8BDD-FAC82D9D54C3}"/>
              </a:ext>
            </a:extLst>
          </p:cNvPr>
          <p:cNvSpPr txBox="1"/>
          <p:nvPr/>
        </p:nvSpPr>
        <p:spPr>
          <a:xfrm>
            <a:off x="6828317" y="3826846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result 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EA29D2-0156-480A-8F04-CCFFFEC05665}"/>
              </a:ext>
            </a:extLst>
          </p:cNvPr>
          <p:cNvSpPr txBox="1"/>
          <p:nvPr/>
        </p:nvSpPr>
        <p:spPr>
          <a:xfrm>
            <a:off x="4829701" y="4198263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DB53A-9940-41C8-93A0-9E9281F45775}"/>
              </a:ext>
            </a:extLst>
          </p:cNvPr>
          <p:cNvSpPr txBox="1"/>
          <p:nvPr/>
        </p:nvSpPr>
        <p:spPr>
          <a:xfrm>
            <a:off x="4829701" y="3826846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result 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037B1-6B44-4F78-BB05-8DFCB1E35754}"/>
              </a:ext>
            </a:extLst>
          </p:cNvPr>
          <p:cNvSpPr txBox="1"/>
          <p:nvPr/>
        </p:nvSpPr>
        <p:spPr>
          <a:xfrm>
            <a:off x="2880069" y="4198263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5D93DC-6EBC-4ABC-9983-B5D615A907EB}"/>
              </a:ext>
            </a:extLst>
          </p:cNvPr>
          <p:cNvSpPr txBox="1"/>
          <p:nvPr/>
        </p:nvSpPr>
        <p:spPr>
          <a:xfrm>
            <a:off x="2880069" y="3826846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result 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E1CBD1-F3D9-4D17-A2BD-3E0BDA5E5F19}"/>
              </a:ext>
            </a:extLst>
          </p:cNvPr>
          <p:cNvSpPr txBox="1"/>
          <p:nvPr/>
        </p:nvSpPr>
        <p:spPr>
          <a:xfrm>
            <a:off x="881453" y="4198263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53F8A-87FB-4694-9BB1-F0F900448359}"/>
              </a:ext>
            </a:extLst>
          </p:cNvPr>
          <p:cNvSpPr txBox="1"/>
          <p:nvPr/>
        </p:nvSpPr>
        <p:spPr>
          <a:xfrm>
            <a:off x="881453" y="3826846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result 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A8A79481-55DC-E342-BC90-B041E6D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results of findings</a:t>
            </a:r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63EAC8EB-FCB5-194E-8F77-802FB8676B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  <a:p>
            <a:endParaRPr lang="en-BR" dirty="0"/>
          </a:p>
        </p:txBody>
      </p: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738000D3-A72F-094D-9DD5-76D3077D9A4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5</a:t>
            </a:r>
          </a:p>
        </p:txBody>
      </p:sp>
      <p:pic>
        <p:nvPicPr>
          <p:cNvPr id="53" name="Graphic 52" descr="Users with solid fill">
            <a:extLst>
              <a:ext uri="{FF2B5EF4-FFF2-40B4-BE49-F238E27FC236}">
                <a16:creationId xmlns:a16="http://schemas.microsoft.com/office/drawing/2014/main" id="{82FABA28-FE2C-D340-85D9-B7C427D6A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865" y="2814232"/>
            <a:ext cx="582874" cy="582874"/>
          </a:xfrm>
          <a:prstGeom prst="rect">
            <a:avLst/>
          </a:prstGeom>
        </p:spPr>
      </p:pic>
      <p:pic>
        <p:nvPicPr>
          <p:cNvPr id="31" name="Graphic 30" descr="Magnifying glass with solid fill">
            <a:extLst>
              <a:ext uri="{FF2B5EF4-FFF2-40B4-BE49-F238E27FC236}">
                <a16:creationId xmlns:a16="http://schemas.microsoft.com/office/drawing/2014/main" id="{A31EFC26-5F45-F14B-96D8-EA210EFC4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6443" y="2821784"/>
            <a:ext cx="567771" cy="567771"/>
          </a:xfrm>
          <a:prstGeom prst="rect">
            <a:avLst/>
          </a:prstGeom>
        </p:spPr>
      </p:pic>
      <p:pic>
        <p:nvPicPr>
          <p:cNvPr id="49" name="Graphic 48" descr="Books with solid fill">
            <a:extLst>
              <a:ext uri="{FF2B5EF4-FFF2-40B4-BE49-F238E27FC236}">
                <a16:creationId xmlns:a16="http://schemas.microsoft.com/office/drawing/2014/main" id="{5B521530-BE99-D94E-8799-4EFB634A6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9009" y="2818394"/>
            <a:ext cx="567771" cy="567771"/>
          </a:xfrm>
          <a:prstGeom prst="rect">
            <a:avLst/>
          </a:prstGeom>
        </p:spPr>
      </p:pic>
      <p:pic>
        <p:nvPicPr>
          <p:cNvPr id="51" name="Graphic 50" descr="Presentation with bar chart with solid fill">
            <a:extLst>
              <a:ext uri="{FF2B5EF4-FFF2-40B4-BE49-F238E27FC236}">
                <a16:creationId xmlns:a16="http://schemas.microsoft.com/office/drawing/2014/main" id="{D853628D-E585-6944-BB11-110068AB5F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3670" y="2830051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charts &amp; graphics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9304D0F-9DD6-8846-9699-94C619E0CF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5771A42-B167-084D-9AAE-93673C98F7F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4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1400865"/>
              </p:ext>
            </p:extLst>
          </p:nvPr>
        </p:nvGraphicFramePr>
        <p:xfrm>
          <a:off x="1270195" y="1845468"/>
          <a:ext cx="5084280" cy="2664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654790" y="2708456"/>
            <a:ext cx="1422410" cy="3106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0278" y="1650210"/>
            <a:ext cx="551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15" name="Oval 14"/>
          <p:cNvSpPr/>
          <p:nvPr/>
        </p:nvSpPr>
        <p:spPr>
          <a:xfrm>
            <a:off x="7090297" y="2049765"/>
            <a:ext cx="551397" cy="551397"/>
          </a:xfrm>
          <a:prstGeom prst="ellipse">
            <a:avLst/>
          </a:pr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</a:t>
            </a:r>
            <a:r>
              <a:rPr lang="en-IN" sz="1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4790" y="4089928"/>
            <a:ext cx="1422410" cy="3106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0278" y="3033891"/>
            <a:ext cx="551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18" name="Oval 17"/>
          <p:cNvSpPr/>
          <p:nvPr/>
        </p:nvSpPr>
        <p:spPr>
          <a:xfrm>
            <a:off x="7090297" y="3413677"/>
            <a:ext cx="551397" cy="551397"/>
          </a:xfrm>
          <a:prstGeom prst="ellipse">
            <a:avLst/>
          </a:pr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3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</a:t>
            </a:r>
            <a:r>
              <a:rPr lang="en-IN" sz="1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786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50F74D-B600-0640-98DA-401C0EE5581B}"/>
              </a:ext>
            </a:extLst>
          </p:cNvPr>
          <p:cNvCxnSpPr>
            <a:cxnSpLocks/>
          </p:cNvCxnSpPr>
          <p:nvPr/>
        </p:nvCxnSpPr>
        <p:spPr>
          <a:xfrm>
            <a:off x="1761378" y="2571750"/>
            <a:ext cx="0" cy="25717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7B565E3-D3FB-3649-A58F-3482F66A01B1}"/>
              </a:ext>
            </a:extLst>
          </p:cNvPr>
          <p:cNvSpPr/>
          <p:nvPr/>
        </p:nvSpPr>
        <p:spPr>
          <a:xfrm rot="16200000">
            <a:off x="1416238" y="2149663"/>
            <a:ext cx="691774" cy="691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939C0F-3839-5546-9BDC-66139DD699BA}"/>
              </a:ext>
            </a:extLst>
          </p:cNvPr>
          <p:cNvSpPr/>
          <p:nvPr/>
        </p:nvSpPr>
        <p:spPr>
          <a:xfrm rot="16200000">
            <a:off x="1416239" y="3049649"/>
            <a:ext cx="691773" cy="6917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475A57-3D77-C34F-AE98-042C38F3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conclusion slide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FDADB6-F4D8-0A4C-BB24-A51F83D0EC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25C1D40-0CFE-6D47-99AE-CD096352A4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3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9C16462F-28BB-E247-9B4D-8408A6770F0E}"/>
              </a:ext>
            </a:extLst>
          </p:cNvPr>
          <p:cNvSpPr txBox="1">
            <a:spLocks/>
          </p:cNvSpPr>
          <p:nvPr/>
        </p:nvSpPr>
        <p:spPr>
          <a:xfrm>
            <a:off x="2584450" y="2114550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conclusion 1</a:t>
            </a:r>
            <a:endParaRPr lang="en-BR" sz="20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378D952-07A9-754C-810B-8F3E0F76FA53}"/>
              </a:ext>
            </a:extLst>
          </p:cNvPr>
          <p:cNvSpPr txBox="1">
            <a:spLocks/>
          </p:cNvSpPr>
          <p:nvPr/>
        </p:nvSpPr>
        <p:spPr>
          <a:xfrm>
            <a:off x="2584449" y="2490053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3B00C0AF-3724-9B99-0B19-3B6C5D33A4E0}"/>
              </a:ext>
            </a:extLst>
          </p:cNvPr>
          <p:cNvSpPr txBox="1">
            <a:spLocks/>
          </p:cNvSpPr>
          <p:nvPr/>
        </p:nvSpPr>
        <p:spPr>
          <a:xfrm>
            <a:off x="1424940" y="2222278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1</a:t>
            </a:r>
            <a:endParaRPr lang="en-BR" sz="2800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9A44EF3-7F4B-2B54-0D6C-714DF7C3EB1C}"/>
              </a:ext>
            </a:extLst>
          </p:cNvPr>
          <p:cNvSpPr txBox="1">
            <a:spLocks/>
          </p:cNvSpPr>
          <p:nvPr/>
        </p:nvSpPr>
        <p:spPr>
          <a:xfrm>
            <a:off x="1424940" y="3125550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2</a:t>
            </a:r>
            <a:endParaRPr lang="en-BR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C1CDDF-6913-C4CB-7975-4AC2B29E04E0}"/>
              </a:ext>
            </a:extLst>
          </p:cNvPr>
          <p:cNvSpPr/>
          <p:nvPr/>
        </p:nvSpPr>
        <p:spPr>
          <a:xfrm rot="16200000">
            <a:off x="1409760" y="3983102"/>
            <a:ext cx="691773" cy="6917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13274FEE-5CB5-43B6-F62E-362BDACDD7E9}"/>
              </a:ext>
            </a:extLst>
          </p:cNvPr>
          <p:cNvSpPr txBox="1">
            <a:spLocks/>
          </p:cNvSpPr>
          <p:nvPr/>
        </p:nvSpPr>
        <p:spPr>
          <a:xfrm>
            <a:off x="1438533" y="4066668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2800" dirty="0"/>
              <a:t>3</a:t>
            </a:r>
            <a:endParaRPr lang="en-BR" sz="2800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131E18DE-38DF-B8F3-E6ED-5C034669DBD7}"/>
              </a:ext>
            </a:extLst>
          </p:cNvPr>
          <p:cNvSpPr txBox="1">
            <a:spLocks/>
          </p:cNvSpPr>
          <p:nvPr/>
        </p:nvSpPr>
        <p:spPr>
          <a:xfrm>
            <a:off x="2587627" y="3030599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conclusion 2</a:t>
            </a:r>
            <a:endParaRPr lang="en-BR" sz="2000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D1B69C3-E56E-CDC1-5667-FA2FE2C0D52B}"/>
              </a:ext>
            </a:extLst>
          </p:cNvPr>
          <p:cNvSpPr txBox="1">
            <a:spLocks/>
          </p:cNvSpPr>
          <p:nvPr/>
        </p:nvSpPr>
        <p:spPr>
          <a:xfrm>
            <a:off x="2587626" y="3406102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D3FA5D92-F502-18FC-0091-706DB5763671}"/>
              </a:ext>
            </a:extLst>
          </p:cNvPr>
          <p:cNvSpPr txBox="1">
            <a:spLocks/>
          </p:cNvSpPr>
          <p:nvPr/>
        </p:nvSpPr>
        <p:spPr>
          <a:xfrm>
            <a:off x="2598425" y="3970985"/>
            <a:ext cx="4730750" cy="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2000" dirty="0"/>
              <a:t>conclusion 3</a:t>
            </a:r>
            <a:endParaRPr lang="en-BR" sz="2000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89B8377-F1BA-E62E-C6EB-346E94441128}"/>
              </a:ext>
            </a:extLst>
          </p:cNvPr>
          <p:cNvSpPr txBox="1">
            <a:spLocks/>
          </p:cNvSpPr>
          <p:nvPr/>
        </p:nvSpPr>
        <p:spPr>
          <a:xfrm>
            <a:off x="2598424" y="4346488"/>
            <a:ext cx="4883147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BR" sz="1400" dirty="0">
                <a:solidFill>
                  <a:schemeClr val="bg1"/>
                </a:solidFill>
              </a:rPr>
              <a:t>You can write about the item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1229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A78F6E-81B6-3B4A-831A-624175BB500D}"/>
              </a:ext>
            </a:extLst>
          </p:cNvPr>
          <p:cNvCxnSpPr>
            <a:cxnSpLocks/>
          </p:cNvCxnSpPr>
          <p:nvPr/>
        </p:nvCxnSpPr>
        <p:spPr>
          <a:xfrm flipH="1">
            <a:off x="4209" y="2832649"/>
            <a:ext cx="913979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">
            <a:extLst>
              <a:ext uri="{FF2B5EF4-FFF2-40B4-BE49-F238E27FC236}">
                <a16:creationId xmlns:a16="http://schemas.microsoft.com/office/drawing/2014/main" id="{B18ECEF5-6292-4387-B80A-7FECBFC4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25" y="2419350"/>
            <a:ext cx="812966" cy="81296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BD44B0B-4262-449E-9E01-27942F5B139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74214" y="2442605"/>
            <a:ext cx="812966" cy="81296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F0CFEE66-797F-46F9-9253-59764B03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452" y="2419350"/>
            <a:ext cx="812966" cy="81296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0" name="Oval 5">
            <a:extLst>
              <a:ext uri="{FF2B5EF4-FFF2-40B4-BE49-F238E27FC236}">
                <a16:creationId xmlns:a16="http://schemas.microsoft.com/office/drawing/2014/main" id="{781DBF9E-4B50-448D-A645-D6ABAAFF45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32691" y="2442605"/>
            <a:ext cx="812966" cy="81296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627844-B856-4808-B014-5B0C953962D0}"/>
              </a:ext>
            </a:extLst>
          </p:cNvPr>
          <p:cNvSpPr txBox="1"/>
          <p:nvPr/>
        </p:nvSpPr>
        <p:spPr>
          <a:xfrm>
            <a:off x="1266443" y="1683663"/>
            <a:ext cx="429615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FB1785-320F-4C80-BB85-45A3C6ACC19A}"/>
              </a:ext>
            </a:extLst>
          </p:cNvPr>
          <p:cNvSpPr txBox="1"/>
          <p:nvPr/>
        </p:nvSpPr>
        <p:spPr>
          <a:xfrm>
            <a:off x="6828317" y="3933414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7BD416-65D4-4770-8BDD-FAC82D9D54C3}"/>
              </a:ext>
            </a:extLst>
          </p:cNvPr>
          <p:cNvSpPr txBox="1"/>
          <p:nvPr/>
        </p:nvSpPr>
        <p:spPr>
          <a:xfrm>
            <a:off x="6828317" y="3561997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here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EA29D2-0156-480A-8F04-CCFFFEC05665}"/>
              </a:ext>
            </a:extLst>
          </p:cNvPr>
          <p:cNvSpPr txBox="1"/>
          <p:nvPr/>
        </p:nvSpPr>
        <p:spPr>
          <a:xfrm>
            <a:off x="4829701" y="3933414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DB53A-9940-41C8-93A0-9E9281F45775}"/>
              </a:ext>
            </a:extLst>
          </p:cNvPr>
          <p:cNvSpPr txBox="1"/>
          <p:nvPr/>
        </p:nvSpPr>
        <p:spPr>
          <a:xfrm>
            <a:off x="4829701" y="3561997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here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037B1-6B44-4F78-BB05-8DFCB1E35754}"/>
              </a:ext>
            </a:extLst>
          </p:cNvPr>
          <p:cNvSpPr txBox="1"/>
          <p:nvPr/>
        </p:nvSpPr>
        <p:spPr>
          <a:xfrm>
            <a:off x="2880069" y="3933414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5D93DC-6EBC-4ABC-9983-B5D615A907EB}"/>
              </a:ext>
            </a:extLst>
          </p:cNvPr>
          <p:cNvSpPr txBox="1"/>
          <p:nvPr/>
        </p:nvSpPr>
        <p:spPr>
          <a:xfrm>
            <a:off x="2880069" y="3561997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here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E1CBD1-F3D9-4D17-A2BD-3E0BDA5E5F19}"/>
              </a:ext>
            </a:extLst>
          </p:cNvPr>
          <p:cNvSpPr txBox="1"/>
          <p:nvPr/>
        </p:nvSpPr>
        <p:spPr>
          <a:xfrm>
            <a:off x="881453" y="3933414"/>
            <a:ext cx="143571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kern="0" dirty="0">
                <a:solidFill>
                  <a:schemeClr val="tx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tx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53F8A-87FB-4694-9BB1-F0F900448359}"/>
              </a:ext>
            </a:extLst>
          </p:cNvPr>
          <p:cNvSpPr txBox="1"/>
          <p:nvPr/>
        </p:nvSpPr>
        <p:spPr>
          <a:xfrm>
            <a:off x="881453" y="3561997"/>
            <a:ext cx="143571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here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A8A79481-55DC-E342-BC90-B041E6D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acknowledgments</a:t>
            </a:r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63EAC8EB-FCB5-194E-8F77-802FB8676B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CONFERENCE PRESENTATION TEMPLATE</a:t>
            </a:r>
          </a:p>
          <a:p>
            <a:endParaRPr lang="en-BR" dirty="0"/>
          </a:p>
        </p:txBody>
      </p: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738000D3-A72F-094D-9DD5-76D3077D9A4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BR" dirty="0"/>
              <a:t>5</a:t>
            </a: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D7D55EB-CD8E-0251-7DAA-2F5A3DC505C3}"/>
              </a:ext>
            </a:extLst>
          </p:cNvPr>
          <p:cNvSpPr txBox="1">
            <a:spLocks/>
          </p:cNvSpPr>
          <p:nvPr/>
        </p:nvSpPr>
        <p:spPr>
          <a:xfrm>
            <a:off x="1259632" y="2539488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1</a:t>
            </a:r>
            <a:endParaRPr lang="en-BR" sz="3200" dirty="0"/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D2771B47-73C3-D04D-6DC8-A07E32BD3D3A}"/>
              </a:ext>
            </a:extLst>
          </p:cNvPr>
          <p:cNvSpPr txBox="1">
            <a:spLocks/>
          </p:cNvSpPr>
          <p:nvPr/>
        </p:nvSpPr>
        <p:spPr>
          <a:xfrm>
            <a:off x="3240250" y="2558671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2</a:t>
            </a:r>
            <a:endParaRPr lang="en-BR" sz="3200" dirty="0"/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E27F2132-32DA-2452-B670-8CC2551C1E88}"/>
              </a:ext>
            </a:extLst>
          </p:cNvPr>
          <p:cNvSpPr txBox="1">
            <a:spLocks/>
          </p:cNvSpPr>
          <p:nvPr/>
        </p:nvSpPr>
        <p:spPr>
          <a:xfrm>
            <a:off x="5220868" y="2558671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3</a:t>
            </a:r>
            <a:endParaRPr lang="en-BR" sz="3200" dirty="0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677A7EA4-82D4-8DD0-43B1-ED991329DB9B}"/>
              </a:ext>
            </a:extLst>
          </p:cNvPr>
          <p:cNvSpPr txBox="1">
            <a:spLocks/>
          </p:cNvSpPr>
          <p:nvPr/>
        </p:nvSpPr>
        <p:spPr>
          <a:xfrm>
            <a:off x="7201486" y="2558671"/>
            <a:ext cx="676593" cy="5399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3200" dirty="0"/>
              <a:t>4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2428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226F-1A3B-DD4C-8FCA-CFB97065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1750"/>
            <a:ext cx="6705600" cy="20174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</a:t>
            </a:r>
            <a:r>
              <a:rPr lang="es-UY" dirty="0">
                <a:solidFill>
                  <a:schemeClr val="bg1"/>
                </a:solidFill>
              </a:rPr>
              <a:t> you </a:t>
            </a:r>
            <a:r>
              <a:rPr lang="es-UY" dirty="0" err="1">
                <a:solidFill>
                  <a:schemeClr val="bg1"/>
                </a:solidFill>
              </a:rPr>
              <a:t>slide</a:t>
            </a:r>
            <a:endParaRPr lang="en-B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318F-CF9F-7B43-8B48-6EC622F970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>
                <a:solidFill>
                  <a:schemeClr val="bg1"/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9045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73" y="1340"/>
            <a:ext cx="9136858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2" y="1381739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1"/>
            <a:ext cx="2128203" cy="4568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7" y="572544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19" y="3025896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5" y="1503681"/>
            <a:ext cx="2716727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7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40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4" y="532867"/>
            <a:ext cx="3240877" cy="268203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6" y="4006815"/>
            <a:ext cx="1910405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6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28" marR="0" lvl="0" indent="-127328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8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4591425"/>
            <a:ext cx="9136858" cy="506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FF2EE-5C4D-42B9-8CEB-E265E211C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09" y="689830"/>
            <a:ext cx="2857410" cy="16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On-screen Show (16:9)</PresentationFormat>
  <Paragraphs>101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Segoe UI</vt:lpstr>
      <vt:lpstr>1_Office Theme</vt:lpstr>
      <vt:lpstr>2_Office Theme</vt:lpstr>
      <vt:lpstr>3_Office Theme</vt:lpstr>
      <vt:lpstr>conference presentation</vt:lpstr>
      <vt:lpstr>objectives</vt:lpstr>
      <vt:lpstr>methodology</vt:lpstr>
      <vt:lpstr>results of findings</vt:lpstr>
      <vt:lpstr>charts &amp; graphics</vt:lpstr>
      <vt:lpstr>conclusion slide</vt:lpstr>
      <vt:lpstr>acknowledgments</vt:lpstr>
      <vt:lpstr>thank you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2023-05-19T16:26:58Z</dcterms:modified>
</cp:coreProperties>
</file>