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354" r:id="rId2"/>
    <p:sldId id="357" r:id="rId3"/>
    <p:sldId id="268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2FA"/>
    <a:srgbClr val="006699"/>
    <a:srgbClr val="F2F2F2"/>
    <a:srgbClr val="1E477A"/>
    <a:srgbClr val="A35BA4"/>
    <a:srgbClr val="D6362A"/>
    <a:srgbClr val="11A186"/>
    <a:srgbClr val="FCB22D"/>
    <a:srgbClr val="146DC7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1" autoAdjust="0"/>
    <p:restoredTop sz="95574" autoAdjust="0"/>
  </p:normalViewPr>
  <p:slideViewPr>
    <p:cSldViewPr snapToGrid="0">
      <p:cViewPr varScale="1">
        <p:scale>
          <a:sx n="81" d="100"/>
          <a:sy n="81" d="100"/>
        </p:scale>
        <p:origin x="86" y="2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pos="382" userDrawn="1">
          <p15:clr>
            <a:srgbClr val="FBAE40"/>
          </p15:clr>
        </p15:guide>
        <p15:guide id="4" pos="7294" userDrawn="1">
          <p15:clr>
            <a:srgbClr val="FBAE40"/>
          </p15:clr>
        </p15:guide>
        <p15:guide id="5" pos="471" userDrawn="1">
          <p15:clr>
            <a:srgbClr val="FBAE40"/>
          </p15:clr>
        </p15:guide>
        <p15:guide id="6" orient="horz" pos="621" userDrawn="1">
          <p15:clr>
            <a:srgbClr val="FBAE40"/>
          </p15:clr>
        </p15:guide>
        <p15:guide id="7" orient="horz" pos="40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1">
            <a:extLst>
              <a:ext uri="{FF2B5EF4-FFF2-40B4-BE49-F238E27FC236}">
                <a16:creationId xmlns:a16="http://schemas.microsoft.com/office/drawing/2014/main" id="{E1AD2519-BF14-1E77-6513-6BF9D30C5B3D}"/>
              </a:ext>
            </a:extLst>
          </p:cNvPr>
          <p:cNvSpPr/>
          <p:nvPr/>
        </p:nvSpPr>
        <p:spPr>
          <a:xfrm>
            <a:off x="9105144" y="1187215"/>
            <a:ext cx="1074421" cy="1074081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2E10A112-0DF3-8A37-D768-0B8CAE90B958}"/>
              </a:ext>
            </a:extLst>
          </p:cNvPr>
          <p:cNvSpPr/>
          <p:nvPr/>
        </p:nvSpPr>
        <p:spPr>
          <a:xfrm>
            <a:off x="5441351" y="1187215"/>
            <a:ext cx="1074421" cy="1074081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ECEE1A59-284B-E8E0-D24C-6B7B30894633}"/>
              </a:ext>
            </a:extLst>
          </p:cNvPr>
          <p:cNvSpPr/>
          <p:nvPr/>
        </p:nvSpPr>
        <p:spPr>
          <a:xfrm>
            <a:off x="1778396" y="1187215"/>
            <a:ext cx="1074421" cy="1074081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AEAEBE9-539A-E042-96AA-1C55FA20C575}"/>
              </a:ext>
            </a:extLst>
          </p:cNvPr>
          <p:cNvSpPr/>
          <p:nvPr/>
        </p:nvSpPr>
        <p:spPr>
          <a:xfrm>
            <a:off x="779968" y="2582693"/>
            <a:ext cx="3068132" cy="1685739"/>
          </a:xfrm>
          <a:prstGeom prst="roundRect">
            <a:avLst>
              <a:gd name="adj" fmla="val 112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9257297-16B6-D142-BBDF-93BCF3857795}"/>
              </a:ext>
            </a:extLst>
          </p:cNvPr>
          <p:cNvSpPr/>
          <p:nvPr/>
        </p:nvSpPr>
        <p:spPr>
          <a:xfrm>
            <a:off x="1298034" y="2377838"/>
            <a:ext cx="2032000" cy="3905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005FACB5-C993-E740-BE5C-D71BEB4B3B39}"/>
              </a:ext>
            </a:extLst>
          </p:cNvPr>
          <p:cNvSpPr/>
          <p:nvPr/>
        </p:nvSpPr>
        <p:spPr>
          <a:xfrm>
            <a:off x="9239475" y="1328624"/>
            <a:ext cx="807228" cy="80697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6DC8A9F-AA91-FF42-9F5E-DCFE6650F289}"/>
              </a:ext>
            </a:extLst>
          </p:cNvPr>
          <p:cNvSpPr/>
          <p:nvPr/>
        </p:nvSpPr>
        <p:spPr>
          <a:xfrm>
            <a:off x="8109023" y="2582693"/>
            <a:ext cx="3068132" cy="1685739"/>
          </a:xfrm>
          <a:prstGeom prst="roundRect">
            <a:avLst>
              <a:gd name="adj" fmla="val 112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2987FD4-7C34-964E-B46C-46F8C5BFBA82}"/>
              </a:ext>
            </a:extLst>
          </p:cNvPr>
          <p:cNvSpPr/>
          <p:nvPr/>
        </p:nvSpPr>
        <p:spPr>
          <a:xfrm>
            <a:off x="8627089" y="2377838"/>
            <a:ext cx="2032000" cy="3905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4CE97-6B43-2E4C-B2C0-7AA15AE1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Problem Statement Slide </a:t>
            </a:r>
            <a:r>
              <a:rPr lang="en-US" dirty="0"/>
              <a:t>Template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924B85C-08EA-574D-BC73-559883C31169}"/>
              </a:ext>
            </a:extLst>
          </p:cNvPr>
          <p:cNvSpPr/>
          <p:nvPr/>
        </p:nvSpPr>
        <p:spPr>
          <a:xfrm>
            <a:off x="4444496" y="2582693"/>
            <a:ext cx="3068132" cy="1685739"/>
          </a:xfrm>
          <a:prstGeom prst="roundRect">
            <a:avLst>
              <a:gd name="adj" fmla="val 112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0276FFE-30AD-8E42-80BF-FCB7E4D53268}"/>
              </a:ext>
            </a:extLst>
          </p:cNvPr>
          <p:cNvSpPr/>
          <p:nvPr/>
        </p:nvSpPr>
        <p:spPr>
          <a:xfrm>
            <a:off x="1910420" y="1328624"/>
            <a:ext cx="807228" cy="80697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C1CC88-C7BF-D943-B098-C3BAD692B53F}"/>
              </a:ext>
            </a:extLst>
          </p:cNvPr>
          <p:cNvSpPr txBox="1"/>
          <p:nvPr/>
        </p:nvSpPr>
        <p:spPr>
          <a:xfrm>
            <a:off x="1880373" y="2438046"/>
            <a:ext cx="867322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</a:t>
            </a:r>
            <a:endParaRPr lang="en-BR" sz="18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8633C8-A834-8F43-91FA-34CFDC090100}"/>
              </a:ext>
            </a:extLst>
          </p:cNvPr>
          <p:cNvSpPr txBox="1"/>
          <p:nvPr/>
        </p:nvSpPr>
        <p:spPr>
          <a:xfrm>
            <a:off x="1010294" y="3033235"/>
            <a:ext cx="26074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 Click here to edit this text.</a:t>
            </a:r>
            <a:endParaRPr lang="en-BR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782E0E7-0F44-724F-A7F8-A895C2DDEC1D}"/>
              </a:ext>
            </a:extLst>
          </p:cNvPr>
          <p:cNvSpPr/>
          <p:nvPr/>
        </p:nvSpPr>
        <p:spPr>
          <a:xfrm>
            <a:off x="4962562" y="2377838"/>
            <a:ext cx="2032000" cy="3905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ADA32CC-67D0-0949-87E6-3D84638400A7}"/>
              </a:ext>
            </a:extLst>
          </p:cNvPr>
          <p:cNvSpPr/>
          <p:nvPr/>
        </p:nvSpPr>
        <p:spPr>
          <a:xfrm>
            <a:off x="779968" y="4466411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166F2DC-6B31-184A-9AEA-1F1D420D3E2A}"/>
              </a:ext>
            </a:extLst>
          </p:cNvPr>
          <p:cNvSpPr/>
          <p:nvPr/>
        </p:nvSpPr>
        <p:spPr>
          <a:xfrm>
            <a:off x="779968" y="5136336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5E3CA9-AAC3-5B42-9E65-B10E8F1010DA}"/>
              </a:ext>
            </a:extLst>
          </p:cNvPr>
          <p:cNvSpPr/>
          <p:nvPr/>
        </p:nvSpPr>
        <p:spPr>
          <a:xfrm>
            <a:off x="779968" y="5803086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80C5FFF-4AEC-1645-B6A6-62E7D0F6B1E8}"/>
              </a:ext>
            </a:extLst>
          </p:cNvPr>
          <p:cNvSpPr/>
          <p:nvPr/>
        </p:nvSpPr>
        <p:spPr>
          <a:xfrm>
            <a:off x="811275" y="4515512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2DDE20F-E83A-2249-A40D-3DD0E56E8773}"/>
              </a:ext>
            </a:extLst>
          </p:cNvPr>
          <p:cNvSpPr/>
          <p:nvPr/>
        </p:nvSpPr>
        <p:spPr>
          <a:xfrm>
            <a:off x="811275" y="5185437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8CE5B11-EC41-294E-B044-D1F0D686A796}"/>
              </a:ext>
            </a:extLst>
          </p:cNvPr>
          <p:cNvSpPr/>
          <p:nvPr/>
        </p:nvSpPr>
        <p:spPr>
          <a:xfrm>
            <a:off x="811275" y="5852187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7637F33F-C16D-ED43-8915-3D5BF953BADB}"/>
              </a:ext>
            </a:extLst>
          </p:cNvPr>
          <p:cNvSpPr/>
          <p:nvPr/>
        </p:nvSpPr>
        <p:spPr>
          <a:xfrm>
            <a:off x="5574948" y="1328624"/>
            <a:ext cx="807228" cy="80697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B093BC-B3A8-9843-940E-F90A37653AE7}"/>
              </a:ext>
            </a:extLst>
          </p:cNvPr>
          <p:cNvSpPr txBox="1"/>
          <p:nvPr/>
        </p:nvSpPr>
        <p:spPr>
          <a:xfrm>
            <a:off x="5048973" y="2438047"/>
            <a:ext cx="185917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RESOLUTIONS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0969DC-4AC1-0E4F-B0DF-A8D78A7A0AE6}"/>
              </a:ext>
            </a:extLst>
          </p:cNvPr>
          <p:cNvSpPr txBox="1"/>
          <p:nvPr/>
        </p:nvSpPr>
        <p:spPr>
          <a:xfrm>
            <a:off x="4674822" y="3033235"/>
            <a:ext cx="26074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 Click here to edit this text.</a:t>
            </a:r>
            <a:endParaRPr lang="en-BR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650FE98-31E7-A248-A3D2-825A0B8553B3}"/>
              </a:ext>
            </a:extLst>
          </p:cNvPr>
          <p:cNvSpPr/>
          <p:nvPr/>
        </p:nvSpPr>
        <p:spPr>
          <a:xfrm>
            <a:off x="4444496" y="4466411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BCF2F16-E03E-F64C-BFDB-CF66B4253B3E}"/>
              </a:ext>
            </a:extLst>
          </p:cNvPr>
          <p:cNvSpPr/>
          <p:nvPr/>
        </p:nvSpPr>
        <p:spPr>
          <a:xfrm>
            <a:off x="4444496" y="5136336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BB179D9-ABDE-F24A-AB1E-A698418C0CAB}"/>
              </a:ext>
            </a:extLst>
          </p:cNvPr>
          <p:cNvSpPr/>
          <p:nvPr/>
        </p:nvSpPr>
        <p:spPr>
          <a:xfrm>
            <a:off x="4444496" y="5803086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CA596C0F-4E73-D640-B63A-77BFB8FF1035}"/>
              </a:ext>
            </a:extLst>
          </p:cNvPr>
          <p:cNvSpPr/>
          <p:nvPr/>
        </p:nvSpPr>
        <p:spPr>
          <a:xfrm>
            <a:off x="4475803" y="4515512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7FC04371-D229-B547-9C44-2980CABADC97}"/>
              </a:ext>
            </a:extLst>
          </p:cNvPr>
          <p:cNvSpPr/>
          <p:nvPr/>
        </p:nvSpPr>
        <p:spPr>
          <a:xfrm>
            <a:off x="4475803" y="5185437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927423B-DB7C-BF4A-BA0D-845C1936594F}"/>
              </a:ext>
            </a:extLst>
          </p:cNvPr>
          <p:cNvSpPr/>
          <p:nvPr/>
        </p:nvSpPr>
        <p:spPr>
          <a:xfrm>
            <a:off x="4475803" y="5852187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1F30BD-8FC4-1348-90DA-8C2EF680A5EA}"/>
              </a:ext>
            </a:extLst>
          </p:cNvPr>
          <p:cNvSpPr txBox="1"/>
          <p:nvPr/>
        </p:nvSpPr>
        <p:spPr>
          <a:xfrm>
            <a:off x="8874833" y="2438046"/>
            <a:ext cx="1536512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F89669-DCD0-F94D-A0B9-65F2EBB380F6}"/>
              </a:ext>
            </a:extLst>
          </p:cNvPr>
          <p:cNvSpPr txBox="1"/>
          <p:nvPr/>
        </p:nvSpPr>
        <p:spPr>
          <a:xfrm>
            <a:off x="8339349" y="3033235"/>
            <a:ext cx="26074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 Click here to edit this text.</a:t>
            </a:r>
            <a:endParaRPr lang="en-BR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2ABB154-5ADD-3146-8E8A-7580342599C9}"/>
              </a:ext>
            </a:extLst>
          </p:cNvPr>
          <p:cNvSpPr/>
          <p:nvPr/>
        </p:nvSpPr>
        <p:spPr>
          <a:xfrm>
            <a:off x="8109023" y="4466411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571AF30-EF3C-0447-86E2-D2AEFAEA1A9B}"/>
              </a:ext>
            </a:extLst>
          </p:cNvPr>
          <p:cNvSpPr/>
          <p:nvPr/>
        </p:nvSpPr>
        <p:spPr>
          <a:xfrm>
            <a:off x="8109023" y="5136336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0A4554E-D94B-594B-A328-A7BBA469381E}"/>
              </a:ext>
            </a:extLst>
          </p:cNvPr>
          <p:cNvSpPr/>
          <p:nvPr/>
        </p:nvSpPr>
        <p:spPr>
          <a:xfrm>
            <a:off x="8109023" y="5803086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A02553BC-7D91-5449-86E0-282CC4847242}"/>
              </a:ext>
            </a:extLst>
          </p:cNvPr>
          <p:cNvSpPr/>
          <p:nvPr/>
        </p:nvSpPr>
        <p:spPr>
          <a:xfrm>
            <a:off x="8140330" y="4515512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B795D4B5-8F53-294E-823A-A05C4CA90777}"/>
              </a:ext>
            </a:extLst>
          </p:cNvPr>
          <p:cNvSpPr/>
          <p:nvPr/>
        </p:nvSpPr>
        <p:spPr>
          <a:xfrm>
            <a:off x="8140330" y="5185437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9237535A-38C5-9045-AD48-8269A8377980}"/>
              </a:ext>
            </a:extLst>
          </p:cNvPr>
          <p:cNvSpPr/>
          <p:nvPr/>
        </p:nvSpPr>
        <p:spPr>
          <a:xfrm>
            <a:off x="8140330" y="5852187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BAF096-879E-D84B-B134-671BA1AE46D1}"/>
              </a:ext>
            </a:extLst>
          </p:cNvPr>
          <p:cNvSpPr txBox="1"/>
          <p:nvPr/>
        </p:nvSpPr>
        <p:spPr>
          <a:xfrm>
            <a:off x="1325744" y="4587007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 1</a:t>
            </a:r>
            <a:endParaRPr lang="en-BR" sz="1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A55750-4701-6A40-99B2-5D3F842464FF}"/>
              </a:ext>
            </a:extLst>
          </p:cNvPr>
          <p:cNvSpPr txBox="1"/>
          <p:nvPr/>
        </p:nvSpPr>
        <p:spPr>
          <a:xfrm>
            <a:off x="1325744" y="5265880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ISSUE 2</a:t>
            </a:r>
            <a:endParaRPr lang="en-BR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1250FD0-4E41-874B-AC43-A0E4CF45DBBC}"/>
              </a:ext>
            </a:extLst>
          </p:cNvPr>
          <p:cNvSpPr txBox="1"/>
          <p:nvPr/>
        </p:nvSpPr>
        <p:spPr>
          <a:xfrm>
            <a:off x="1325744" y="5930898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ISSUE 3</a:t>
            </a:r>
            <a:endParaRPr lang="en-BR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33C475-7003-8E4B-AC82-A5BE0989B13E}"/>
              </a:ext>
            </a:extLst>
          </p:cNvPr>
          <p:cNvSpPr txBox="1"/>
          <p:nvPr/>
        </p:nvSpPr>
        <p:spPr>
          <a:xfrm>
            <a:off x="872116" y="4573547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406F2D-6323-4A4E-B219-83C975ED65E1}"/>
              </a:ext>
            </a:extLst>
          </p:cNvPr>
          <p:cNvSpPr txBox="1"/>
          <p:nvPr/>
        </p:nvSpPr>
        <p:spPr>
          <a:xfrm>
            <a:off x="872116" y="5243398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6E8AF6-AECA-E84A-97A8-E50F5699EF14}"/>
              </a:ext>
            </a:extLst>
          </p:cNvPr>
          <p:cNvSpPr txBox="1"/>
          <p:nvPr/>
        </p:nvSpPr>
        <p:spPr>
          <a:xfrm>
            <a:off x="872116" y="5918565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5FB3FC-7A6B-8B40-B7C8-80E29AD0D111}"/>
              </a:ext>
            </a:extLst>
          </p:cNvPr>
          <p:cNvSpPr txBox="1"/>
          <p:nvPr/>
        </p:nvSpPr>
        <p:spPr>
          <a:xfrm>
            <a:off x="4996044" y="4587007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 1</a:t>
            </a:r>
            <a:endParaRPr lang="en-BR" sz="1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A22FA60-68CD-1442-9CA6-C1162127F355}"/>
              </a:ext>
            </a:extLst>
          </p:cNvPr>
          <p:cNvSpPr txBox="1"/>
          <p:nvPr/>
        </p:nvSpPr>
        <p:spPr>
          <a:xfrm>
            <a:off x="4996044" y="5265880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ISSUE 2</a:t>
            </a:r>
            <a:endParaRPr lang="en-BR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833EE70-728D-3E49-BD18-F5DD54FD1BD9}"/>
              </a:ext>
            </a:extLst>
          </p:cNvPr>
          <p:cNvSpPr txBox="1"/>
          <p:nvPr/>
        </p:nvSpPr>
        <p:spPr>
          <a:xfrm>
            <a:off x="4996044" y="5930898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ISSUE 3</a:t>
            </a:r>
            <a:endParaRPr lang="en-BR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536F31-83F5-F54D-94E7-E22DF808A49F}"/>
              </a:ext>
            </a:extLst>
          </p:cNvPr>
          <p:cNvSpPr txBox="1"/>
          <p:nvPr/>
        </p:nvSpPr>
        <p:spPr>
          <a:xfrm>
            <a:off x="4542416" y="4573547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F6076A-7F2F-4844-8269-F3C96910DAA0}"/>
              </a:ext>
            </a:extLst>
          </p:cNvPr>
          <p:cNvSpPr txBox="1"/>
          <p:nvPr/>
        </p:nvSpPr>
        <p:spPr>
          <a:xfrm>
            <a:off x="4542416" y="5243398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9D2AB5-B7CE-4043-99F9-0F19AD8E121F}"/>
              </a:ext>
            </a:extLst>
          </p:cNvPr>
          <p:cNvSpPr txBox="1"/>
          <p:nvPr/>
        </p:nvSpPr>
        <p:spPr>
          <a:xfrm>
            <a:off x="4542416" y="5918565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6D0A881-37AA-F448-B834-0654445CB0C3}"/>
              </a:ext>
            </a:extLst>
          </p:cNvPr>
          <p:cNvSpPr txBox="1"/>
          <p:nvPr/>
        </p:nvSpPr>
        <p:spPr>
          <a:xfrm>
            <a:off x="8666344" y="4587007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 1</a:t>
            </a:r>
            <a:endParaRPr lang="en-BR" sz="1600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C09D1CB-CE98-FD42-B7DA-A37FE28BCE5D}"/>
              </a:ext>
            </a:extLst>
          </p:cNvPr>
          <p:cNvSpPr txBox="1"/>
          <p:nvPr/>
        </p:nvSpPr>
        <p:spPr>
          <a:xfrm>
            <a:off x="8666344" y="5265880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 2</a:t>
            </a:r>
            <a:endParaRPr lang="en-BR" sz="1600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EA6A5D-AD0F-B447-A11D-A6C5C86AADFD}"/>
              </a:ext>
            </a:extLst>
          </p:cNvPr>
          <p:cNvSpPr txBox="1"/>
          <p:nvPr/>
        </p:nvSpPr>
        <p:spPr>
          <a:xfrm>
            <a:off x="8666344" y="5930898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 3</a:t>
            </a:r>
            <a:endParaRPr lang="en-BR" sz="1600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3046A3-79C6-CF47-B2EE-1BAD99586193}"/>
              </a:ext>
            </a:extLst>
          </p:cNvPr>
          <p:cNvSpPr txBox="1"/>
          <p:nvPr/>
        </p:nvSpPr>
        <p:spPr>
          <a:xfrm>
            <a:off x="8212716" y="4573547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7B604A8-57EC-AE4B-B75E-BCA84EA1DC1B}"/>
              </a:ext>
            </a:extLst>
          </p:cNvPr>
          <p:cNvSpPr txBox="1"/>
          <p:nvPr/>
        </p:nvSpPr>
        <p:spPr>
          <a:xfrm>
            <a:off x="8212716" y="5243398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F54BD0-85BA-724C-B41D-0C7906870056}"/>
              </a:ext>
            </a:extLst>
          </p:cNvPr>
          <p:cNvSpPr txBox="1"/>
          <p:nvPr/>
        </p:nvSpPr>
        <p:spPr>
          <a:xfrm>
            <a:off x="8212716" y="5918565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" name="Graphic 102" descr="Back with solid fill">
            <a:extLst>
              <a:ext uri="{FF2B5EF4-FFF2-40B4-BE49-F238E27FC236}">
                <a16:creationId xmlns:a16="http://schemas.microsoft.com/office/drawing/2014/main" id="{EA081304-8D81-9C45-9AEE-507E37F31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0251" y="1388411"/>
            <a:ext cx="665676" cy="665676"/>
          </a:xfrm>
          <a:prstGeom prst="rect">
            <a:avLst/>
          </a:prstGeom>
        </p:spPr>
      </p:pic>
      <p:pic>
        <p:nvPicPr>
          <p:cNvPr id="105" name="Graphic 104" descr="Warning with solid fill">
            <a:extLst>
              <a:ext uri="{FF2B5EF4-FFF2-40B4-BE49-F238E27FC236}">
                <a16:creationId xmlns:a16="http://schemas.microsoft.com/office/drawing/2014/main" id="{C1B7811B-7B8A-1C43-A0DC-12F6E9261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6298" y="1411292"/>
            <a:ext cx="540973" cy="540973"/>
          </a:xfrm>
          <a:prstGeom prst="rect">
            <a:avLst/>
          </a:prstGeom>
        </p:spPr>
      </p:pic>
      <p:pic>
        <p:nvPicPr>
          <p:cNvPr id="37" name="Graphic 36" descr="Lightbulb with solid fill">
            <a:extLst>
              <a:ext uri="{FF2B5EF4-FFF2-40B4-BE49-F238E27FC236}">
                <a16:creationId xmlns:a16="http://schemas.microsoft.com/office/drawing/2014/main" id="{12B3F4D4-EC4A-9C40-9277-A4DCE1856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7612" y="1388411"/>
            <a:ext cx="661900" cy="661900"/>
          </a:xfrm>
          <a:prstGeom prst="rect">
            <a:avLst/>
          </a:prstGeom>
        </p:spPr>
      </p:pic>
      <p:grpSp>
        <p:nvGrpSpPr>
          <p:cNvPr id="3" name="Gráfico 4">
            <a:extLst>
              <a:ext uri="{FF2B5EF4-FFF2-40B4-BE49-F238E27FC236}">
                <a16:creationId xmlns:a16="http://schemas.microsoft.com/office/drawing/2014/main" id="{5BD69EE9-B120-51C0-6473-8E152FB3D1FE}"/>
              </a:ext>
            </a:extLst>
          </p:cNvPr>
          <p:cNvGrpSpPr/>
          <p:nvPr/>
        </p:nvGrpSpPr>
        <p:grpSpPr>
          <a:xfrm flipH="1">
            <a:off x="10071875" y="2803297"/>
            <a:ext cx="2116518" cy="4060146"/>
            <a:chOff x="2059329" y="3338691"/>
            <a:chExt cx="1531771" cy="293841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7E5DBC8-690E-6209-C8B7-4F482A53B604}"/>
                </a:ext>
              </a:extLst>
            </p:cNvPr>
            <p:cNvSpPr/>
            <p:nvPr/>
          </p:nvSpPr>
          <p:spPr>
            <a:xfrm>
              <a:off x="2559072" y="3384132"/>
              <a:ext cx="203650" cy="373783"/>
            </a:xfrm>
            <a:custGeom>
              <a:avLst/>
              <a:gdLst>
                <a:gd name="connsiteX0" fmla="*/ 22162 w 203650"/>
                <a:gd name="connsiteY0" fmla="*/ 298232 h 373783"/>
                <a:gd name="connsiteX1" fmla="*/ 123987 w 203650"/>
                <a:gd name="connsiteY1" fmla="*/ 373702 h 373783"/>
                <a:gd name="connsiteX2" fmla="*/ 203650 w 203650"/>
                <a:gd name="connsiteY2" fmla="*/ 181432 h 373783"/>
                <a:gd name="connsiteX3" fmla="*/ 101825 w 203650"/>
                <a:gd name="connsiteY3" fmla="*/ 4137 h 373783"/>
                <a:gd name="connsiteX4" fmla="*/ 0 w 203650"/>
                <a:gd name="connsiteY4" fmla="*/ 125129 h 373783"/>
                <a:gd name="connsiteX5" fmla="*/ 22162 w 203650"/>
                <a:gd name="connsiteY5" fmla="*/ 298232 h 37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50" h="373783">
                  <a:moveTo>
                    <a:pt x="22162" y="298232"/>
                  </a:moveTo>
                  <a:cubicBezTo>
                    <a:pt x="22162" y="298232"/>
                    <a:pt x="70679" y="370108"/>
                    <a:pt x="123987" y="373702"/>
                  </a:cubicBezTo>
                  <a:cubicBezTo>
                    <a:pt x="177296" y="377296"/>
                    <a:pt x="203650" y="260497"/>
                    <a:pt x="203650" y="181432"/>
                  </a:cubicBezTo>
                  <a:cubicBezTo>
                    <a:pt x="203650" y="102368"/>
                    <a:pt x="110810" y="26898"/>
                    <a:pt x="101825" y="4137"/>
                  </a:cubicBezTo>
                  <a:cubicBezTo>
                    <a:pt x="92841" y="-18624"/>
                    <a:pt x="0" y="56846"/>
                    <a:pt x="0" y="125129"/>
                  </a:cubicBezTo>
                  <a:cubicBezTo>
                    <a:pt x="0" y="192214"/>
                    <a:pt x="22162" y="279065"/>
                    <a:pt x="22162" y="298232"/>
                  </a:cubicBezTo>
                  <a:close/>
                </a:path>
              </a:pathLst>
            </a:custGeom>
            <a:solidFill>
              <a:srgbClr val="F1C0A4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7B7C9D-C51A-03A3-7E9F-301B6CD84AFD}"/>
                </a:ext>
              </a:extLst>
            </p:cNvPr>
            <p:cNvSpPr/>
            <p:nvPr/>
          </p:nvSpPr>
          <p:spPr>
            <a:xfrm>
              <a:off x="2059329" y="6131172"/>
              <a:ext cx="225414" cy="145936"/>
            </a:xfrm>
            <a:custGeom>
              <a:avLst/>
              <a:gdLst>
                <a:gd name="connsiteX0" fmla="*/ 195466 w 225414"/>
                <a:gd name="connsiteY0" fmla="*/ 20752 h 145936"/>
                <a:gd name="connsiteX1" fmla="*/ 190675 w 225414"/>
                <a:gd name="connsiteY1" fmla="*/ 75258 h 145936"/>
                <a:gd name="connsiteX2" fmla="*/ 223019 w 225414"/>
                <a:gd name="connsiteY2" fmla="*/ 135155 h 145936"/>
                <a:gd name="connsiteX3" fmla="*/ 225415 w 225414"/>
                <a:gd name="connsiteY3" fmla="*/ 145937 h 145936"/>
                <a:gd name="connsiteX4" fmla="*/ 202 w 225414"/>
                <a:gd name="connsiteY4" fmla="*/ 145937 h 145936"/>
                <a:gd name="connsiteX5" fmla="*/ 32546 w 225414"/>
                <a:gd name="connsiteY5" fmla="*/ 96821 h 145936"/>
                <a:gd name="connsiteX6" fmla="*/ 85255 w 225414"/>
                <a:gd name="connsiteY6" fmla="*/ 14163 h 145936"/>
                <a:gd name="connsiteX7" fmla="*/ 195466 w 225414"/>
                <a:gd name="connsiteY7" fmla="*/ 20752 h 1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414" h="145936">
                  <a:moveTo>
                    <a:pt x="195466" y="20752"/>
                  </a:moveTo>
                  <a:cubicBezTo>
                    <a:pt x="195466" y="20752"/>
                    <a:pt x="190675" y="62680"/>
                    <a:pt x="190675" y="75258"/>
                  </a:cubicBezTo>
                  <a:cubicBezTo>
                    <a:pt x="190675" y="88436"/>
                    <a:pt x="220623" y="124374"/>
                    <a:pt x="223019" y="135155"/>
                  </a:cubicBezTo>
                  <a:cubicBezTo>
                    <a:pt x="225415" y="145937"/>
                    <a:pt x="225415" y="145937"/>
                    <a:pt x="225415" y="145937"/>
                  </a:cubicBezTo>
                  <a:lnTo>
                    <a:pt x="202" y="145937"/>
                  </a:lnTo>
                  <a:cubicBezTo>
                    <a:pt x="202" y="145937"/>
                    <a:pt x="-4590" y="124374"/>
                    <a:pt x="32546" y="96821"/>
                  </a:cubicBezTo>
                  <a:cubicBezTo>
                    <a:pt x="69083" y="68669"/>
                    <a:pt x="81063" y="49503"/>
                    <a:pt x="85255" y="14163"/>
                  </a:cubicBezTo>
                  <a:cubicBezTo>
                    <a:pt x="90047" y="-21176"/>
                    <a:pt x="195466" y="20752"/>
                    <a:pt x="195466" y="2075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F451EAF-9024-C73B-A9A6-B40DF9CC0BFE}"/>
                </a:ext>
              </a:extLst>
            </p:cNvPr>
            <p:cNvSpPr/>
            <p:nvPr/>
          </p:nvSpPr>
          <p:spPr>
            <a:xfrm>
              <a:off x="2626157" y="6135398"/>
              <a:ext cx="351622" cy="138116"/>
            </a:xfrm>
            <a:custGeom>
              <a:avLst/>
              <a:gdLst>
                <a:gd name="connsiteX0" fmla="*/ 22761 w 351622"/>
                <a:gd name="connsiteY0" fmla="*/ 21916 h 138116"/>
                <a:gd name="connsiteX1" fmla="*/ 0 w 351622"/>
                <a:gd name="connsiteY1" fmla="*/ 138117 h 138116"/>
                <a:gd name="connsiteX2" fmla="*/ 351596 w 351622"/>
                <a:gd name="connsiteY2" fmla="*/ 138117 h 138116"/>
                <a:gd name="connsiteX3" fmla="*/ 312663 w 351622"/>
                <a:gd name="connsiteY3" fmla="*/ 90798 h 138116"/>
                <a:gd name="connsiteX4" fmla="*/ 128779 w 351622"/>
                <a:gd name="connsiteY4" fmla="*/ 13530 h 138116"/>
                <a:gd name="connsiteX5" fmla="*/ 22761 w 351622"/>
                <a:gd name="connsiteY5" fmla="*/ 21916 h 13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622" h="138116">
                  <a:moveTo>
                    <a:pt x="22761" y="21916"/>
                  </a:moveTo>
                  <a:lnTo>
                    <a:pt x="0" y="138117"/>
                  </a:lnTo>
                  <a:lnTo>
                    <a:pt x="351596" y="138117"/>
                  </a:lnTo>
                  <a:cubicBezTo>
                    <a:pt x="351596" y="138117"/>
                    <a:pt x="353992" y="101579"/>
                    <a:pt x="312663" y="90798"/>
                  </a:cubicBezTo>
                  <a:cubicBezTo>
                    <a:pt x="271334" y="80016"/>
                    <a:pt x="158727" y="47672"/>
                    <a:pt x="128779" y="13530"/>
                  </a:cubicBezTo>
                  <a:cubicBezTo>
                    <a:pt x="98231" y="-21210"/>
                    <a:pt x="22761" y="21916"/>
                    <a:pt x="22761" y="2191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F57EF3D-BFE0-83F3-2825-DAD54E4FF4AA}"/>
                </a:ext>
              </a:extLst>
            </p:cNvPr>
            <p:cNvSpPr/>
            <p:nvPr/>
          </p:nvSpPr>
          <p:spPr>
            <a:xfrm>
              <a:off x="2144584" y="4460428"/>
              <a:ext cx="497146" cy="1691495"/>
            </a:xfrm>
            <a:custGeom>
              <a:avLst/>
              <a:gdLst>
                <a:gd name="connsiteX0" fmla="*/ 110211 w 497146"/>
                <a:gd name="connsiteY0" fmla="*/ 1691496 h 1691495"/>
                <a:gd name="connsiteX1" fmla="*/ 445635 w 497146"/>
                <a:gd name="connsiteY1" fmla="*/ 531288 h 1691495"/>
                <a:gd name="connsiteX2" fmla="*/ 497146 w 497146"/>
                <a:gd name="connsiteY2" fmla="*/ 28751 h 1691495"/>
                <a:gd name="connsiteX3" fmla="*/ 497146 w 497146"/>
                <a:gd name="connsiteY3" fmla="*/ 0 h 1691495"/>
                <a:gd name="connsiteX4" fmla="*/ 300684 w 497146"/>
                <a:gd name="connsiteY4" fmla="*/ 2995 h 1691495"/>
                <a:gd name="connsiteX5" fmla="*/ 180290 w 497146"/>
                <a:gd name="connsiteY5" fmla="*/ 292897 h 1691495"/>
                <a:gd name="connsiteX6" fmla="*/ 162920 w 497146"/>
                <a:gd name="connsiteY6" fmla="*/ 898457 h 1691495"/>
                <a:gd name="connsiteX7" fmla="*/ 56303 w 497146"/>
                <a:gd name="connsiteY7" fmla="*/ 1162604 h 1691495"/>
                <a:gd name="connsiteX8" fmla="*/ 0 w 497146"/>
                <a:gd name="connsiteY8" fmla="*/ 1684907 h 1691495"/>
                <a:gd name="connsiteX9" fmla="*/ 110211 w 497146"/>
                <a:gd name="connsiteY9" fmla="*/ 1691496 h 1691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7146" h="1691495">
                  <a:moveTo>
                    <a:pt x="110211" y="1691496"/>
                  </a:moveTo>
                  <a:lnTo>
                    <a:pt x="445635" y="531288"/>
                  </a:lnTo>
                  <a:lnTo>
                    <a:pt x="497146" y="28751"/>
                  </a:lnTo>
                  <a:lnTo>
                    <a:pt x="497146" y="0"/>
                  </a:lnTo>
                  <a:lnTo>
                    <a:pt x="300684" y="2995"/>
                  </a:lnTo>
                  <a:cubicBezTo>
                    <a:pt x="300684" y="2995"/>
                    <a:pt x="176697" y="128779"/>
                    <a:pt x="180290" y="292897"/>
                  </a:cubicBezTo>
                  <a:cubicBezTo>
                    <a:pt x="183884" y="457015"/>
                    <a:pt x="190473" y="827779"/>
                    <a:pt x="162920" y="898457"/>
                  </a:cubicBezTo>
                  <a:cubicBezTo>
                    <a:pt x="135368" y="969136"/>
                    <a:pt x="62892" y="1088331"/>
                    <a:pt x="56303" y="1162604"/>
                  </a:cubicBezTo>
                  <a:cubicBezTo>
                    <a:pt x="49116" y="1236876"/>
                    <a:pt x="0" y="1684907"/>
                    <a:pt x="0" y="1684907"/>
                  </a:cubicBezTo>
                  <a:lnTo>
                    <a:pt x="110211" y="169149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D0E671A-E932-E8FC-5E4B-40E05738CF05}"/>
                </a:ext>
              </a:extLst>
            </p:cNvPr>
            <p:cNvSpPr/>
            <p:nvPr/>
          </p:nvSpPr>
          <p:spPr>
            <a:xfrm>
              <a:off x="2496049" y="4462258"/>
              <a:ext cx="406646" cy="1695056"/>
            </a:xfrm>
            <a:custGeom>
              <a:avLst/>
              <a:gdLst>
                <a:gd name="connsiteX0" fmla="*/ 352326 w 406646"/>
                <a:gd name="connsiteY0" fmla="*/ 4160 h 1695056"/>
                <a:gd name="connsiteX1" fmla="*/ 403838 w 406646"/>
                <a:gd name="connsiteY1" fmla="*/ 307239 h 1695056"/>
                <a:gd name="connsiteX2" fmla="*/ 252298 w 406646"/>
                <a:gd name="connsiteY2" fmla="*/ 1680082 h 1695056"/>
                <a:gd name="connsiteX3" fmla="*/ 152270 w 406646"/>
                <a:gd name="connsiteY3" fmla="*/ 1695056 h 1695056"/>
                <a:gd name="connsiteX4" fmla="*/ 127712 w 406646"/>
                <a:gd name="connsiteY4" fmla="*/ 1122440 h 1695056"/>
                <a:gd name="connsiteX5" fmla="*/ 176229 w 406646"/>
                <a:gd name="connsiteY5" fmla="*/ 880455 h 1695056"/>
                <a:gd name="connsiteX6" fmla="*/ 730 w 406646"/>
                <a:gd name="connsiteY6" fmla="*/ 213201 h 1695056"/>
                <a:gd name="connsiteX7" fmla="*/ 93571 w 406646"/>
                <a:gd name="connsiteY7" fmla="*/ 566 h 1695056"/>
                <a:gd name="connsiteX8" fmla="*/ 352326 w 406646"/>
                <a:gd name="connsiteY8" fmla="*/ 4160 h 169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646" h="1695056">
                  <a:moveTo>
                    <a:pt x="352326" y="4160"/>
                  </a:moveTo>
                  <a:cubicBezTo>
                    <a:pt x="352326" y="4160"/>
                    <a:pt x="421208" y="113771"/>
                    <a:pt x="403838" y="307239"/>
                  </a:cubicBezTo>
                  <a:cubicBezTo>
                    <a:pt x="386468" y="500707"/>
                    <a:pt x="252298" y="1680082"/>
                    <a:pt x="252298" y="1680082"/>
                  </a:cubicBezTo>
                  <a:lnTo>
                    <a:pt x="152270" y="1695056"/>
                  </a:lnTo>
                  <a:cubicBezTo>
                    <a:pt x="152270" y="1695056"/>
                    <a:pt x="113936" y="1232051"/>
                    <a:pt x="127712" y="1122440"/>
                  </a:cubicBezTo>
                  <a:cubicBezTo>
                    <a:pt x="141489" y="1012828"/>
                    <a:pt x="179224" y="900221"/>
                    <a:pt x="176229" y="880455"/>
                  </a:cubicBezTo>
                  <a:cubicBezTo>
                    <a:pt x="172635" y="861288"/>
                    <a:pt x="-13046" y="264712"/>
                    <a:pt x="730" y="213201"/>
                  </a:cubicBezTo>
                  <a:cubicBezTo>
                    <a:pt x="14506" y="161689"/>
                    <a:pt x="83388" y="3560"/>
                    <a:pt x="93571" y="566"/>
                  </a:cubicBezTo>
                  <a:cubicBezTo>
                    <a:pt x="104352" y="-1830"/>
                    <a:pt x="352326" y="4160"/>
                    <a:pt x="352326" y="416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12C545-278B-E441-894E-E30F930A1533}"/>
                </a:ext>
              </a:extLst>
            </p:cNvPr>
            <p:cNvSpPr/>
            <p:nvPr/>
          </p:nvSpPr>
          <p:spPr>
            <a:xfrm>
              <a:off x="2720795" y="4531107"/>
              <a:ext cx="117866" cy="1533966"/>
            </a:xfrm>
            <a:custGeom>
              <a:avLst/>
              <a:gdLst>
                <a:gd name="connsiteX0" fmla="*/ 117398 w 117866"/>
                <a:gd name="connsiteY0" fmla="*/ 0 h 1533966"/>
                <a:gd name="connsiteX1" fmla="*/ 82658 w 117866"/>
                <a:gd name="connsiteY1" fmla="*/ 805617 h 1533966"/>
                <a:gd name="connsiteX2" fmla="*/ 0 w 117866"/>
                <a:gd name="connsiteY2" fmla="*/ 1533966 h 153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866" h="1533966">
                  <a:moveTo>
                    <a:pt x="117398" y="0"/>
                  </a:moveTo>
                  <a:cubicBezTo>
                    <a:pt x="117398" y="0"/>
                    <a:pt x="124586" y="634910"/>
                    <a:pt x="82658" y="805617"/>
                  </a:cubicBezTo>
                  <a:cubicBezTo>
                    <a:pt x="41329" y="976324"/>
                    <a:pt x="0" y="1463288"/>
                    <a:pt x="0" y="1533966"/>
                  </a:cubicBezTo>
                </a:path>
              </a:pathLst>
            </a:custGeom>
            <a:noFill/>
            <a:ln w="10299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ADC8C8-6AFB-A858-CC2E-E013DF84DAD5}"/>
                </a:ext>
              </a:extLst>
            </p:cNvPr>
            <p:cNvSpPr/>
            <p:nvPr/>
          </p:nvSpPr>
          <p:spPr>
            <a:xfrm>
              <a:off x="2339524" y="3845706"/>
              <a:ext cx="288833" cy="584814"/>
            </a:xfrm>
            <a:custGeom>
              <a:avLst/>
              <a:gdLst>
                <a:gd name="connsiteX0" fmla="*/ 44050 w 288833"/>
                <a:gd name="connsiteY0" fmla="*/ 27730 h 584814"/>
                <a:gd name="connsiteX1" fmla="*/ 26680 w 288833"/>
                <a:gd name="connsiteY1" fmla="*/ 282293 h 584814"/>
                <a:gd name="connsiteX2" fmla="*/ 136890 w 288833"/>
                <a:gd name="connsiteY2" fmla="*/ 578784 h 584814"/>
                <a:gd name="connsiteX3" fmla="*/ 247101 w 288833"/>
                <a:gd name="connsiteY3" fmla="*/ 569200 h 584814"/>
                <a:gd name="connsiteX4" fmla="*/ 288430 w 288833"/>
                <a:gd name="connsiteY4" fmla="*/ 504511 h 584814"/>
                <a:gd name="connsiteX5" fmla="*/ 198584 w 288833"/>
                <a:gd name="connsiteY5" fmla="*/ 40308 h 584814"/>
                <a:gd name="connsiteX6" fmla="*/ 44050 w 288833"/>
                <a:gd name="connsiteY6" fmla="*/ 27730 h 58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833" h="584814">
                  <a:moveTo>
                    <a:pt x="44050" y="27730"/>
                  </a:moveTo>
                  <a:cubicBezTo>
                    <a:pt x="44050" y="27730"/>
                    <a:pt x="-42202" y="92419"/>
                    <a:pt x="26680" y="282293"/>
                  </a:cubicBezTo>
                  <a:cubicBezTo>
                    <a:pt x="95561" y="472167"/>
                    <a:pt x="123114" y="575789"/>
                    <a:pt x="136890" y="578784"/>
                  </a:cubicBezTo>
                  <a:cubicBezTo>
                    <a:pt x="150667" y="581779"/>
                    <a:pt x="223142" y="594956"/>
                    <a:pt x="247101" y="569200"/>
                  </a:cubicBezTo>
                  <a:cubicBezTo>
                    <a:pt x="271060" y="543445"/>
                    <a:pt x="292024" y="520684"/>
                    <a:pt x="288430" y="504511"/>
                  </a:cubicBezTo>
                  <a:cubicBezTo>
                    <a:pt x="284836" y="488339"/>
                    <a:pt x="207569" y="78643"/>
                    <a:pt x="198584" y="40308"/>
                  </a:cubicBezTo>
                  <a:cubicBezTo>
                    <a:pt x="181813" y="-36360"/>
                    <a:pt x="68009" y="18146"/>
                    <a:pt x="44050" y="2773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EF33196-6373-054E-89AB-EBE2B9CB07A0}"/>
                </a:ext>
              </a:extLst>
            </p:cNvPr>
            <p:cNvSpPr/>
            <p:nvPr/>
          </p:nvSpPr>
          <p:spPr>
            <a:xfrm>
              <a:off x="2383144" y="3838097"/>
              <a:ext cx="486459" cy="660665"/>
            </a:xfrm>
            <a:custGeom>
              <a:avLst/>
              <a:gdLst>
                <a:gd name="connsiteX0" fmla="*/ 427497 w 486459"/>
                <a:gd name="connsiteY0" fmla="*/ 51512 h 660665"/>
                <a:gd name="connsiteX1" fmla="*/ 327468 w 486459"/>
                <a:gd name="connsiteY1" fmla="*/ 2995 h 660665"/>
                <a:gd name="connsiteX2" fmla="*/ 141188 w 486459"/>
                <a:gd name="connsiteY2" fmla="*/ 0 h 660665"/>
                <a:gd name="connsiteX3" fmla="*/ 3425 w 486459"/>
                <a:gd name="connsiteY3" fmla="*/ 96435 h 660665"/>
                <a:gd name="connsiteX4" fmla="*/ 27384 w 486459"/>
                <a:gd name="connsiteY4" fmla="*/ 602566 h 660665"/>
                <a:gd name="connsiteX5" fmla="*/ 30977 w 486459"/>
                <a:gd name="connsiteY5" fmla="*/ 660666 h 660665"/>
                <a:gd name="connsiteX6" fmla="*/ 485597 w 486459"/>
                <a:gd name="connsiteY6" fmla="*/ 631915 h 660665"/>
                <a:gd name="connsiteX7" fmla="*/ 427497 w 486459"/>
                <a:gd name="connsiteY7" fmla="*/ 51512 h 66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459" h="660665">
                  <a:moveTo>
                    <a:pt x="427497" y="51512"/>
                  </a:moveTo>
                  <a:lnTo>
                    <a:pt x="327468" y="2995"/>
                  </a:lnTo>
                  <a:lnTo>
                    <a:pt x="141188" y="0"/>
                  </a:lnTo>
                  <a:cubicBezTo>
                    <a:pt x="141188" y="0"/>
                    <a:pt x="44754" y="13177"/>
                    <a:pt x="3425" y="96435"/>
                  </a:cubicBezTo>
                  <a:cubicBezTo>
                    <a:pt x="-10951" y="125185"/>
                    <a:pt x="24389" y="544465"/>
                    <a:pt x="27384" y="602566"/>
                  </a:cubicBezTo>
                  <a:cubicBezTo>
                    <a:pt x="30977" y="660666"/>
                    <a:pt x="30977" y="660666"/>
                    <a:pt x="30977" y="660666"/>
                  </a:cubicBezTo>
                  <a:lnTo>
                    <a:pt x="485597" y="631915"/>
                  </a:lnTo>
                  <a:cubicBezTo>
                    <a:pt x="486196" y="631915"/>
                    <a:pt x="496378" y="103023"/>
                    <a:pt x="427497" y="515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AFD4173-8788-AAA4-B666-0366E30E79B9}"/>
                </a:ext>
              </a:extLst>
            </p:cNvPr>
            <p:cNvSpPr/>
            <p:nvPr/>
          </p:nvSpPr>
          <p:spPr>
            <a:xfrm>
              <a:off x="2500373" y="3611456"/>
              <a:ext cx="179092" cy="259948"/>
            </a:xfrm>
            <a:custGeom>
              <a:avLst/>
              <a:gdLst>
                <a:gd name="connsiteX0" fmla="*/ 141357 w 179092"/>
                <a:gd name="connsiteY0" fmla="*/ 46350 h 259948"/>
                <a:gd name="connsiteX1" fmla="*/ 0 w 179092"/>
                <a:gd name="connsiteY1" fmla="*/ 55934 h 259948"/>
                <a:gd name="connsiteX2" fmla="*/ 13776 w 179092"/>
                <a:gd name="connsiteY2" fmla="*/ 230234 h 259948"/>
                <a:gd name="connsiteX3" fmla="*/ 65288 w 179092"/>
                <a:gd name="connsiteY3" fmla="*/ 258985 h 259948"/>
                <a:gd name="connsiteX4" fmla="*/ 179092 w 179092"/>
                <a:gd name="connsiteY4" fmla="*/ 236224 h 25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092" h="259948">
                  <a:moveTo>
                    <a:pt x="141357" y="46350"/>
                  </a:moveTo>
                  <a:cubicBezTo>
                    <a:pt x="148545" y="-63262"/>
                    <a:pt x="0" y="55934"/>
                    <a:pt x="0" y="55934"/>
                  </a:cubicBezTo>
                  <a:lnTo>
                    <a:pt x="13776" y="230234"/>
                  </a:lnTo>
                  <a:cubicBezTo>
                    <a:pt x="13776" y="230234"/>
                    <a:pt x="6589" y="254193"/>
                    <a:pt x="65288" y="258985"/>
                  </a:cubicBezTo>
                  <a:cubicBezTo>
                    <a:pt x="144352" y="265574"/>
                    <a:pt x="179092" y="236224"/>
                    <a:pt x="179092" y="236224"/>
                  </a:cubicBezTo>
                </a:path>
              </a:pathLst>
            </a:custGeom>
            <a:solidFill>
              <a:srgbClr val="F1C0A4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8EE454-F5B0-D65A-D6DF-39ACFC284571}"/>
                </a:ext>
              </a:extLst>
            </p:cNvPr>
            <p:cNvSpPr/>
            <p:nvPr/>
          </p:nvSpPr>
          <p:spPr>
            <a:xfrm>
              <a:off x="2364372" y="3338691"/>
              <a:ext cx="388592" cy="371226"/>
            </a:xfrm>
            <a:custGeom>
              <a:avLst/>
              <a:gdLst>
                <a:gd name="connsiteX0" fmla="*/ 273765 w 388592"/>
                <a:gd name="connsiteY0" fmla="*/ 3457 h 371226"/>
                <a:gd name="connsiteX1" fmla="*/ 73709 w 388592"/>
                <a:gd name="connsiteY1" fmla="*/ 51974 h 371226"/>
                <a:gd name="connsiteX2" fmla="*/ 11416 w 388592"/>
                <a:gd name="connsiteY2" fmla="*/ 229270 h 371226"/>
                <a:gd name="connsiteX3" fmla="*/ 145585 w 388592"/>
                <a:gd name="connsiteY3" fmla="*/ 371226 h 371226"/>
                <a:gd name="connsiteX4" fmla="*/ 265978 w 388592"/>
                <a:gd name="connsiteY4" fmla="*/ 303542 h 371226"/>
                <a:gd name="connsiteX5" fmla="*/ 283349 w 388592"/>
                <a:gd name="connsiteY5" fmla="*/ 229270 h 371226"/>
                <a:gd name="connsiteX6" fmla="*/ 314495 w 388592"/>
                <a:gd name="connsiteY6" fmla="*/ 210103 h 371226"/>
                <a:gd name="connsiteX7" fmla="*/ 335459 w 388592"/>
                <a:gd name="connsiteY7" fmla="*/ 229270 h 371226"/>
                <a:gd name="connsiteX8" fmla="*/ 273765 w 388592"/>
                <a:gd name="connsiteY8" fmla="*/ 3457 h 3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592" h="371226">
                  <a:moveTo>
                    <a:pt x="273765" y="3457"/>
                  </a:moveTo>
                  <a:cubicBezTo>
                    <a:pt x="273765" y="3457"/>
                    <a:pt x="173138" y="-19303"/>
                    <a:pt x="73709" y="51974"/>
                  </a:cubicBezTo>
                  <a:cubicBezTo>
                    <a:pt x="15009" y="93902"/>
                    <a:pt x="-19132" y="168175"/>
                    <a:pt x="11416" y="229270"/>
                  </a:cubicBezTo>
                  <a:cubicBezTo>
                    <a:pt x="42562" y="290365"/>
                    <a:pt x="111444" y="371226"/>
                    <a:pt x="145585" y="371226"/>
                  </a:cubicBezTo>
                  <a:cubicBezTo>
                    <a:pt x="180326" y="371226"/>
                    <a:pt x="255796" y="322709"/>
                    <a:pt x="265978" y="303542"/>
                  </a:cubicBezTo>
                  <a:cubicBezTo>
                    <a:pt x="276161" y="284375"/>
                    <a:pt x="276161" y="271198"/>
                    <a:pt x="283349" y="229270"/>
                  </a:cubicBezTo>
                  <a:cubicBezTo>
                    <a:pt x="290536" y="187342"/>
                    <a:pt x="314495" y="200519"/>
                    <a:pt x="314495" y="210103"/>
                  </a:cubicBezTo>
                  <a:cubicBezTo>
                    <a:pt x="314495" y="219686"/>
                    <a:pt x="328271" y="249036"/>
                    <a:pt x="335459" y="229270"/>
                  </a:cubicBezTo>
                  <a:cubicBezTo>
                    <a:pt x="342647" y="209504"/>
                    <a:pt x="484004" y="71141"/>
                    <a:pt x="273765" y="3457"/>
                  </a:cubicBezTo>
                  <a:close/>
                </a:path>
              </a:pathLst>
            </a:custGeom>
            <a:solidFill>
              <a:schemeClr val="accent4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216A21-37AF-5C0D-C8DF-948D5A61127C}"/>
                </a:ext>
              </a:extLst>
            </p:cNvPr>
            <p:cNvSpPr/>
            <p:nvPr/>
          </p:nvSpPr>
          <p:spPr>
            <a:xfrm>
              <a:off x="2902476" y="4320866"/>
              <a:ext cx="297495" cy="390744"/>
            </a:xfrm>
            <a:custGeom>
              <a:avLst/>
              <a:gdLst>
                <a:gd name="connsiteX0" fmla="*/ 83663 w 297495"/>
                <a:gd name="connsiteY0" fmla="*/ 16773 h 390744"/>
                <a:gd name="connsiteX1" fmla="*/ 297496 w 297495"/>
                <a:gd name="connsiteY1" fmla="*/ 355192 h 390744"/>
                <a:gd name="connsiteX2" fmla="*/ 248979 w 297495"/>
                <a:gd name="connsiteY2" fmla="*/ 380947 h 390744"/>
                <a:gd name="connsiteX3" fmla="*/ 14781 w 297495"/>
                <a:gd name="connsiteY3" fmla="*/ 138963 h 390744"/>
                <a:gd name="connsiteX4" fmla="*/ 83663 w 297495"/>
                <a:gd name="connsiteY4" fmla="*/ 16773 h 39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5" h="390744">
                  <a:moveTo>
                    <a:pt x="83663" y="16773"/>
                  </a:moveTo>
                  <a:lnTo>
                    <a:pt x="297496" y="355192"/>
                  </a:lnTo>
                  <a:cubicBezTo>
                    <a:pt x="297496" y="355192"/>
                    <a:pt x="283720" y="413292"/>
                    <a:pt x="248979" y="380947"/>
                  </a:cubicBezTo>
                  <a:cubicBezTo>
                    <a:pt x="214239" y="348603"/>
                    <a:pt x="14781" y="138963"/>
                    <a:pt x="14781" y="138963"/>
                  </a:cubicBezTo>
                  <a:cubicBezTo>
                    <a:pt x="14781" y="138963"/>
                    <a:pt x="-47512" y="-57500"/>
                    <a:pt x="83663" y="16773"/>
                  </a:cubicBezTo>
                  <a:close/>
                </a:path>
              </a:pathLst>
            </a:custGeom>
            <a:solidFill>
              <a:srgbClr val="E8B49A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64E4EB-06EB-5DBE-C690-3913AB21EED9}"/>
                </a:ext>
              </a:extLst>
            </p:cNvPr>
            <p:cNvSpPr/>
            <p:nvPr/>
          </p:nvSpPr>
          <p:spPr>
            <a:xfrm>
              <a:off x="2400944" y="3917161"/>
              <a:ext cx="1190156" cy="1311368"/>
            </a:xfrm>
            <a:custGeom>
              <a:avLst/>
              <a:gdLst>
                <a:gd name="connsiteX0" fmla="*/ 643295 w 1190156"/>
                <a:gd name="connsiteY0" fmla="*/ 1208725 h 1311368"/>
                <a:gd name="connsiteX1" fmla="*/ 665457 w 1190156"/>
                <a:gd name="connsiteY1" fmla="*/ 1081743 h 1311368"/>
                <a:gd name="connsiteX2" fmla="*/ 672046 w 1190156"/>
                <a:gd name="connsiteY2" fmla="*/ 1044607 h 1311368"/>
                <a:gd name="connsiteX3" fmla="*/ 619337 w 1190156"/>
                <a:gd name="connsiteY3" fmla="*/ 1014658 h 1311368"/>
                <a:gd name="connsiteX4" fmla="*/ 277324 w 1190156"/>
                <a:gd name="connsiteY4" fmla="*/ 1111691 h 1311368"/>
                <a:gd name="connsiteX5" fmla="*/ 0 w 1190156"/>
                <a:gd name="connsiteY5" fmla="*/ 259355 h 1311368"/>
                <a:gd name="connsiteX6" fmla="*/ 911635 w 1190156"/>
                <a:gd name="connsiteY6" fmla="*/ 0 h 1311368"/>
                <a:gd name="connsiteX7" fmla="*/ 1019450 w 1190156"/>
                <a:gd name="connsiteY7" fmla="*/ 331231 h 1311368"/>
                <a:gd name="connsiteX8" fmla="*/ 1018252 w 1190156"/>
                <a:gd name="connsiteY8" fmla="*/ 337221 h 1311368"/>
                <a:gd name="connsiteX9" fmla="*/ 1018252 w 1190156"/>
                <a:gd name="connsiteY9" fmla="*/ 337820 h 1311368"/>
                <a:gd name="connsiteX10" fmla="*/ 1016455 w 1190156"/>
                <a:gd name="connsiteY10" fmla="*/ 343211 h 1311368"/>
                <a:gd name="connsiteX11" fmla="*/ 1016455 w 1190156"/>
                <a:gd name="connsiteY11" fmla="*/ 343810 h 1311368"/>
                <a:gd name="connsiteX12" fmla="*/ 1011064 w 1190156"/>
                <a:gd name="connsiteY12" fmla="*/ 352794 h 1311368"/>
                <a:gd name="connsiteX13" fmla="*/ 1009866 w 1190156"/>
                <a:gd name="connsiteY13" fmla="*/ 353992 h 1311368"/>
                <a:gd name="connsiteX14" fmla="*/ 1007470 w 1190156"/>
                <a:gd name="connsiteY14" fmla="*/ 356388 h 1311368"/>
                <a:gd name="connsiteX15" fmla="*/ 1004475 w 1190156"/>
                <a:gd name="connsiteY15" fmla="*/ 358784 h 1311368"/>
                <a:gd name="connsiteX16" fmla="*/ 1002079 w 1190156"/>
                <a:gd name="connsiteY16" fmla="*/ 360581 h 1311368"/>
                <a:gd name="connsiteX17" fmla="*/ 997887 w 1190156"/>
                <a:gd name="connsiteY17" fmla="*/ 362977 h 1311368"/>
                <a:gd name="connsiteX18" fmla="*/ 995491 w 1190156"/>
                <a:gd name="connsiteY18" fmla="*/ 364175 h 1311368"/>
                <a:gd name="connsiteX19" fmla="*/ 987704 w 1190156"/>
                <a:gd name="connsiteY19" fmla="*/ 367170 h 1311368"/>
                <a:gd name="connsiteX20" fmla="*/ 948172 w 1190156"/>
                <a:gd name="connsiteY20" fmla="*/ 361180 h 1311368"/>
                <a:gd name="connsiteX21" fmla="*/ 812206 w 1190156"/>
                <a:gd name="connsiteY21" fmla="*/ 340216 h 1311368"/>
                <a:gd name="connsiteX22" fmla="*/ 707984 w 1190156"/>
                <a:gd name="connsiteY22" fmla="*/ 522303 h 1311368"/>
                <a:gd name="connsiteX23" fmla="*/ 902650 w 1190156"/>
                <a:gd name="connsiteY23" fmla="*/ 619337 h 1311368"/>
                <a:gd name="connsiteX24" fmla="*/ 1003277 w 1190156"/>
                <a:gd name="connsiteY24" fmla="*/ 531288 h 1311368"/>
                <a:gd name="connsiteX25" fmla="*/ 1032627 w 1190156"/>
                <a:gd name="connsiteY25" fmla="*/ 505532 h 1311368"/>
                <a:gd name="connsiteX26" fmla="*/ 1040414 w 1190156"/>
                <a:gd name="connsiteY26" fmla="*/ 504334 h 1311368"/>
                <a:gd name="connsiteX27" fmla="*/ 1043408 w 1190156"/>
                <a:gd name="connsiteY27" fmla="*/ 504334 h 1311368"/>
                <a:gd name="connsiteX28" fmla="*/ 1048799 w 1190156"/>
                <a:gd name="connsiteY28" fmla="*/ 504334 h 1311368"/>
                <a:gd name="connsiteX29" fmla="*/ 1052393 w 1190156"/>
                <a:gd name="connsiteY29" fmla="*/ 504933 h 1311368"/>
                <a:gd name="connsiteX30" fmla="*/ 1056586 w 1190156"/>
                <a:gd name="connsiteY30" fmla="*/ 505532 h 1311368"/>
                <a:gd name="connsiteX31" fmla="*/ 1060180 w 1190156"/>
                <a:gd name="connsiteY31" fmla="*/ 506131 h 1311368"/>
                <a:gd name="connsiteX32" fmla="*/ 1061977 w 1190156"/>
                <a:gd name="connsiteY32" fmla="*/ 506730 h 1311368"/>
                <a:gd name="connsiteX33" fmla="*/ 1072159 w 1190156"/>
                <a:gd name="connsiteY33" fmla="*/ 511522 h 1311368"/>
                <a:gd name="connsiteX34" fmla="*/ 1072758 w 1190156"/>
                <a:gd name="connsiteY34" fmla="*/ 511522 h 1311368"/>
                <a:gd name="connsiteX35" fmla="*/ 1077550 w 1190156"/>
                <a:gd name="connsiteY35" fmla="*/ 515116 h 1311368"/>
                <a:gd name="connsiteX36" fmla="*/ 1078149 w 1190156"/>
                <a:gd name="connsiteY36" fmla="*/ 515714 h 1311368"/>
                <a:gd name="connsiteX37" fmla="*/ 1082342 w 1190156"/>
                <a:gd name="connsiteY37" fmla="*/ 519907 h 1311368"/>
                <a:gd name="connsiteX38" fmla="*/ 1190156 w 1190156"/>
                <a:gd name="connsiteY38" fmla="*/ 851138 h 1311368"/>
                <a:gd name="connsiteX39" fmla="*/ 848144 w 1190156"/>
                <a:gd name="connsiteY39" fmla="*/ 948172 h 1311368"/>
                <a:gd name="connsiteX40" fmla="*/ 821789 w 1190156"/>
                <a:gd name="connsiteY40" fmla="*/ 1000283 h 1311368"/>
                <a:gd name="connsiteX41" fmla="*/ 849342 w 1190156"/>
                <a:gd name="connsiteY41" fmla="*/ 1027835 h 1311368"/>
                <a:gd name="connsiteX42" fmla="*/ 943380 w 1190156"/>
                <a:gd name="connsiteY42" fmla="*/ 1121874 h 1311368"/>
                <a:gd name="connsiteX43" fmla="*/ 839159 w 1190156"/>
                <a:gd name="connsiteY43" fmla="*/ 1303961 h 1311368"/>
                <a:gd name="connsiteX44" fmla="*/ 643295 w 1190156"/>
                <a:gd name="connsiteY44" fmla="*/ 1208725 h 131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90156" h="1311368">
                  <a:moveTo>
                    <a:pt x="643295" y="1208725"/>
                  </a:moveTo>
                  <a:cubicBezTo>
                    <a:pt x="628920" y="1163802"/>
                    <a:pt x="638504" y="1117082"/>
                    <a:pt x="665457" y="1081743"/>
                  </a:cubicBezTo>
                  <a:cubicBezTo>
                    <a:pt x="673244" y="1071560"/>
                    <a:pt x="676239" y="1057784"/>
                    <a:pt x="672046" y="1044607"/>
                  </a:cubicBezTo>
                  <a:cubicBezTo>
                    <a:pt x="664858" y="1023043"/>
                    <a:pt x="642097" y="1011064"/>
                    <a:pt x="619337" y="1014658"/>
                  </a:cubicBezTo>
                  <a:lnTo>
                    <a:pt x="277324" y="1111691"/>
                  </a:lnTo>
                  <a:lnTo>
                    <a:pt x="0" y="259355"/>
                  </a:lnTo>
                  <a:lnTo>
                    <a:pt x="911635" y="0"/>
                  </a:lnTo>
                  <a:lnTo>
                    <a:pt x="1019450" y="331231"/>
                  </a:lnTo>
                  <a:cubicBezTo>
                    <a:pt x="1019450" y="333028"/>
                    <a:pt x="1018851" y="335424"/>
                    <a:pt x="1018252" y="337221"/>
                  </a:cubicBezTo>
                  <a:cubicBezTo>
                    <a:pt x="1018252" y="337221"/>
                    <a:pt x="1018252" y="337820"/>
                    <a:pt x="1018252" y="337820"/>
                  </a:cubicBezTo>
                  <a:cubicBezTo>
                    <a:pt x="1017653" y="339617"/>
                    <a:pt x="1017054" y="341414"/>
                    <a:pt x="1016455" y="343211"/>
                  </a:cubicBezTo>
                  <a:cubicBezTo>
                    <a:pt x="1016455" y="343211"/>
                    <a:pt x="1016455" y="343211"/>
                    <a:pt x="1016455" y="343810"/>
                  </a:cubicBezTo>
                  <a:cubicBezTo>
                    <a:pt x="1015257" y="346805"/>
                    <a:pt x="1012861" y="349800"/>
                    <a:pt x="1011064" y="352794"/>
                  </a:cubicBezTo>
                  <a:cubicBezTo>
                    <a:pt x="1010465" y="353393"/>
                    <a:pt x="1010465" y="353992"/>
                    <a:pt x="1009866" y="353992"/>
                  </a:cubicBezTo>
                  <a:cubicBezTo>
                    <a:pt x="1009267" y="355190"/>
                    <a:pt x="1008069" y="355789"/>
                    <a:pt x="1007470" y="356388"/>
                  </a:cubicBezTo>
                  <a:cubicBezTo>
                    <a:pt x="1006272" y="356987"/>
                    <a:pt x="1005673" y="358185"/>
                    <a:pt x="1004475" y="358784"/>
                  </a:cubicBezTo>
                  <a:cubicBezTo>
                    <a:pt x="1003876" y="359383"/>
                    <a:pt x="1002678" y="359982"/>
                    <a:pt x="1002079" y="360581"/>
                  </a:cubicBezTo>
                  <a:cubicBezTo>
                    <a:pt x="1000882" y="361779"/>
                    <a:pt x="999085" y="362378"/>
                    <a:pt x="997887" y="362977"/>
                  </a:cubicBezTo>
                  <a:cubicBezTo>
                    <a:pt x="997288" y="363576"/>
                    <a:pt x="996090" y="363576"/>
                    <a:pt x="995491" y="364175"/>
                  </a:cubicBezTo>
                  <a:cubicBezTo>
                    <a:pt x="993095" y="365373"/>
                    <a:pt x="990699" y="366571"/>
                    <a:pt x="987704" y="367170"/>
                  </a:cubicBezTo>
                  <a:cubicBezTo>
                    <a:pt x="973928" y="371362"/>
                    <a:pt x="958954" y="368368"/>
                    <a:pt x="948172" y="361180"/>
                  </a:cubicBezTo>
                  <a:cubicBezTo>
                    <a:pt x="909838" y="336023"/>
                    <a:pt x="860123" y="326440"/>
                    <a:pt x="812206" y="340216"/>
                  </a:cubicBezTo>
                  <a:cubicBezTo>
                    <a:pt x="729547" y="363576"/>
                    <a:pt x="682828" y="445635"/>
                    <a:pt x="707984" y="522303"/>
                  </a:cubicBezTo>
                  <a:cubicBezTo>
                    <a:pt x="733141" y="599570"/>
                    <a:pt x="820591" y="643296"/>
                    <a:pt x="902650" y="619337"/>
                  </a:cubicBezTo>
                  <a:cubicBezTo>
                    <a:pt x="950568" y="605560"/>
                    <a:pt x="986506" y="572018"/>
                    <a:pt x="1003277" y="531288"/>
                  </a:cubicBezTo>
                  <a:cubicBezTo>
                    <a:pt x="1008069" y="519308"/>
                    <a:pt x="1018851" y="509725"/>
                    <a:pt x="1032627" y="505532"/>
                  </a:cubicBezTo>
                  <a:cubicBezTo>
                    <a:pt x="1035023" y="504933"/>
                    <a:pt x="1038018" y="504334"/>
                    <a:pt x="1040414" y="504334"/>
                  </a:cubicBezTo>
                  <a:cubicBezTo>
                    <a:pt x="1041013" y="504334"/>
                    <a:pt x="1042210" y="504334"/>
                    <a:pt x="1043408" y="504334"/>
                  </a:cubicBezTo>
                  <a:cubicBezTo>
                    <a:pt x="1045205" y="504334"/>
                    <a:pt x="1047002" y="504334"/>
                    <a:pt x="1048799" y="504334"/>
                  </a:cubicBezTo>
                  <a:cubicBezTo>
                    <a:pt x="1049997" y="504334"/>
                    <a:pt x="1051195" y="504334"/>
                    <a:pt x="1052393" y="504933"/>
                  </a:cubicBezTo>
                  <a:cubicBezTo>
                    <a:pt x="1053591" y="504933"/>
                    <a:pt x="1055388" y="505532"/>
                    <a:pt x="1056586" y="505532"/>
                  </a:cubicBezTo>
                  <a:cubicBezTo>
                    <a:pt x="1057784" y="505532"/>
                    <a:pt x="1058982" y="506131"/>
                    <a:pt x="1060180" y="506131"/>
                  </a:cubicBezTo>
                  <a:cubicBezTo>
                    <a:pt x="1060779" y="506131"/>
                    <a:pt x="1061378" y="506730"/>
                    <a:pt x="1061977" y="506730"/>
                  </a:cubicBezTo>
                  <a:cubicBezTo>
                    <a:pt x="1065570" y="507928"/>
                    <a:pt x="1069164" y="509725"/>
                    <a:pt x="1072159" y="511522"/>
                  </a:cubicBezTo>
                  <a:cubicBezTo>
                    <a:pt x="1072159" y="511522"/>
                    <a:pt x="1072758" y="511522"/>
                    <a:pt x="1072758" y="511522"/>
                  </a:cubicBezTo>
                  <a:cubicBezTo>
                    <a:pt x="1074555" y="512720"/>
                    <a:pt x="1075753" y="513918"/>
                    <a:pt x="1077550" y="515116"/>
                  </a:cubicBezTo>
                  <a:cubicBezTo>
                    <a:pt x="1077550" y="515116"/>
                    <a:pt x="1078149" y="515714"/>
                    <a:pt x="1078149" y="515714"/>
                  </a:cubicBezTo>
                  <a:cubicBezTo>
                    <a:pt x="1079946" y="516912"/>
                    <a:pt x="1081144" y="518709"/>
                    <a:pt x="1082342" y="519907"/>
                  </a:cubicBezTo>
                  <a:lnTo>
                    <a:pt x="1190156" y="851138"/>
                  </a:lnTo>
                  <a:lnTo>
                    <a:pt x="848144" y="948172"/>
                  </a:lnTo>
                  <a:cubicBezTo>
                    <a:pt x="826581" y="956558"/>
                    <a:pt x="815200" y="979319"/>
                    <a:pt x="821789" y="1000283"/>
                  </a:cubicBezTo>
                  <a:cubicBezTo>
                    <a:pt x="825982" y="1013460"/>
                    <a:pt x="836763" y="1023043"/>
                    <a:pt x="849342" y="1027835"/>
                  </a:cubicBezTo>
                  <a:cubicBezTo>
                    <a:pt x="893067" y="1043409"/>
                    <a:pt x="929005" y="1076951"/>
                    <a:pt x="943380" y="1121874"/>
                  </a:cubicBezTo>
                  <a:cubicBezTo>
                    <a:pt x="968537" y="1199141"/>
                    <a:pt x="921817" y="1280601"/>
                    <a:pt x="839159" y="1303961"/>
                  </a:cubicBezTo>
                  <a:cubicBezTo>
                    <a:pt x="755902" y="1329717"/>
                    <a:pt x="668452" y="1285992"/>
                    <a:pt x="643295" y="1208725"/>
                  </a:cubicBezTo>
                  <a:close/>
                </a:path>
              </a:pathLst>
            </a:custGeom>
            <a:solidFill>
              <a:schemeClr val="accent3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áfico 4">
              <a:extLst>
                <a:ext uri="{FF2B5EF4-FFF2-40B4-BE49-F238E27FC236}">
                  <a16:creationId xmlns:a16="http://schemas.microsoft.com/office/drawing/2014/main" id="{1A3854C6-D04F-8BB0-B04A-27BA16685577}"/>
                </a:ext>
              </a:extLst>
            </p:cNvPr>
            <p:cNvGrpSpPr/>
            <p:nvPr/>
          </p:nvGrpSpPr>
          <p:grpSpPr>
            <a:xfrm>
              <a:off x="2902476" y="4320866"/>
              <a:ext cx="409503" cy="597829"/>
              <a:chOff x="2902476" y="4320866"/>
              <a:chExt cx="409503" cy="597829"/>
            </a:xfrm>
            <a:solidFill>
              <a:srgbClr val="F1C0A4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45F6748-AC63-8B8F-2AAD-6330F1F56CBC}"/>
                  </a:ext>
                </a:extLst>
              </p:cNvPr>
              <p:cNvSpPr/>
              <p:nvPr/>
            </p:nvSpPr>
            <p:spPr>
              <a:xfrm>
                <a:off x="2902476" y="4320866"/>
                <a:ext cx="297495" cy="390744"/>
              </a:xfrm>
              <a:custGeom>
                <a:avLst/>
                <a:gdLst>
                  <a:gd name="connsiteX0" fmla="*/ 83663 w 297495"/>
                  <a:gd name="connsiteY0" fmla="*/ 16773 h 390744"/>
                  <a:gd name="connsiteX1" fmla="*/ 297496 w 297495"/>
                  <a:gd name="connsiteY1" fmla="*/ 355192 h 390744"/>
                  <a:gd name="connsiteX2" fmla="*/ 248979 w 297495"/>
                  <a:gd name="connsiteY2" fmla="*/ 380947 h 390744"/>
                  <a:gd name="connsiteX3" fmla="*/ 14781 w 297495"/>
                  <a:gd name="connsiteY3" fmla="*/ 138963 h 390744"/>
                  <a:gd name="connsiteX4" fmla="*/ 83663 w 297495"/>
                  <a:gd name="connsiteY4" fmla="*/ 16773 h 39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495" h="390744">
                    <a:moveTo>
                      <a:pt x="83663" y="16773"/>
                    </a:moveTo>
                    <a:lnTo>
                      <a:pt x="297496" y="355192"/>
                    </a:lnTo>
                    <a:cubicBezTo>
                      <a:pt x="297496" y="355192"/>
                      <a:pt x="283720" y="413292"/>
                      <a:pt x="248979" y="380947"/>
                    </a:cubicBezTo>
                    <a:cubicBezTo>
                      <a:pt x="214239" y="348603"/>
                      <a:pt x="14781" y="138963"/>
                      <a:pt x="14781" y="138963"/>
                    </a:cubicBezTo>
                    <a:cubicBezTo>
                      <a:pt x="14781" y="138963"/>
                      <a:pt x="-47512" y="-57500"/>
                      <a:pt x="83663" y="16773"/>
                    </a:cubicBezTo>
                    <a:close/>
                  </a:path>
                </a:pathLst>
              </a:custGeom>
              <a:solidFill>
                <a:srgbClr val="F1C0A4"/>
              </a:solidFill>
              <a:ln w="59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DF6E0B0-B7B9-FCA6-E0E0-F31A84A5C9DB}"/>
                  </a:ext>
                </a:extLst>
              </p:cNvPr>
              <p:cNvSpPr/>
              <p:nvPr/>
            </p:nvSpPr>
            <p:spPr>
              <a:xfrm>
                <a:off x="3134085" y="4662880"/>
                <a:ext cx="177894" cy="255815"/>
              </a:xfrm>
              <a:custGeom>
                <a:avLst/>
                <a:gdLst>
                  <a:gd name="connsiteX0" fmla="*/ 0 w 177894"/>
                  <a:gd name="connsiteY0" fmla="*/ 0 h 255815"/>
                  <a:gd name="connsiteX1" fmla="*/ 23959 w 177894"/>
                  <a:gd name="connsiteY1" fmla="*/ 96434 h 255815"/>
                  <a:gd name="connsiteX2" fmla="*/ 79064 w 177894"/>
                  <a:gd name="connsiteY2" fmla="*/ 228807 h 255815"/>
                  <a:gd name="connsiteX3" fmla="*/ 92841 w 177894"/>
                  <a:gd name="connsiteY3" fmla="*/ 241985 h 255815"/>
                  <a:gd name="connsiteX4" fmla="*/ 68882 w 177894"/>
                  <a:gd name="connsiteY4" fmla="*/ 159925 h 255815"/>
                  <a:gd name="connsiteX5" fmla="*/ 94637 w 177894"/>
                  <a:gd name="connsiteY5" fmla="*/ 188676 h 255815"/>
                  <a:gd name="connsiteX6" fmla="*/ 113805 w 177894"/>
                  <a:gd name="connsiteY6" fmla="*/ 243182 h 255815"/>
                  <a:gd name="connsiteX7" fmla="*/ 127581 w 177894"/>
                  <a:gd name="connsiteY7" fmla="*/ 252766 h 255815"/>
                  <a:gd name="connsiteX8" fmla="*/ 148545 w 177894"/>
                  <a:gd name="connsiteY8" fmla="*/ 250969 h 255815"/>
                  <a:gd name="connsiteX9" fmla="*/ 136565 w 177894"/>
                  <a:gd name="connsiteY9" fmla="*/ 189874 h 255815"/>
                  <a:gd name="connsiteX10" fmla="*/ 117398 w 177894"/>
                  <a:gd name="connsiteY10" fmla="*/ 144951 h 255815"/>
                  <a:gd name="connsiteX11" fmla="*/ 148545 w 177894"/>
                  <a:gd name="connsiteY11" fmla="*/ 172504 h 255815"/>
                  <a:gd name="connsiteX12" fmla="*/ 160524 w 177894"/>
                  <a:gd name="connsiteY12" fmla="*/ 228807 h 255815"/>
                  <a:gd name="connsiteX13" fmla="*/ 177895 w 177894"/>
                  <a:gd name="connsiteY13" fmla="*/ 230604 h 255815"/>
                  <a:gd name="connsiteX14" fmla="*/ 165915 w 177894"/>
                  <a:gd name="connsiteY14" fmla="*/ 158129 h 255815"/>
                  <a:gd name="connsiteX15" fmla="*/ 116200 w 177894"/>
                  <a:gd name="connsiteY15" fmla="*/ 90445 h 255815"/>
                  <a:gd name="connsiteX16" fmla="*/ 138362 w 177894"/>
                  <a:gd name="connsiteY16" fmla="*/ 100028 h 255815"/>
                  <a:gd name="connsiteX17" fmla="*/ 171306 w 177894"/>
                  <a:gd name="connsiteY17" fmla="*/ 120992 h 255815"/>
                  <a:gd name="connsiteX18" fmla="*/ 138362 w 177894"/>
                  <a:gd name="connsiteY18" fmla="*/ 72475 h 255815"/>
                  <a:gd name="connsiteX19" fmla="*/ 77866 w 177894"/>
                  <a:gd name="connsiteY19" fmla="*/ 14375 h 255815"/>
                  <a:gd name="connsiteX20" fmla="*/ 0 w 177894"/>
                  <a:gd name="connsiteY20" fmla="*/ 0 h 25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7894" h="255815">
                    <a:moveTo>
                      <a:pt x="0" y="0"/>
                    </a:moveTo>
                    <a:cubicBezTo>
                      <a:pt x="0" y="0"/>
                      <a:pt x="17370" y="64689"/>
                      <a:pt x="23959" y="96434"/>
                    </a:cubicBezTo>
                    <a:cubicBezTo>
                      <a:pt x="31147" y="128779"/>
                      <a:pt x="65288" y="215630"/>
                      <a:pt x="79064" y="228807"/>
                    </a:cubicBezTo>
                    <a:cubicBezTo>
                      <a:pt x="92841" y="241985"/>
                      <a:pt x="92841" y="241985"/>
                      <a:pt x="92841" y="241985"/>
                    </a:cubicBezTo>
                    <a:lnTo>
                      <a:pt x="68882" y="159925"/>
                    </a:lnTo>
                    <a:lnTo>
                      <a:pt x="94637" y="188676"/>
                    </a:lnTo>
                    <a:cubicBezTo>
                      <a:pt x="94637" y="188676"/>
                      <a:pt x="108414" y="237193"/>
                      <a:pt x="113805" y="243182"/>
                    </a:cubicBezTo>
                    <a:cubicBezTo>
                      <a:pt x="119195" y="249771"/>
                      <a:pt x="127581" y="252766"/>
                      <a:pt x="127581" y="252766"/>
                    </a:cubicBezTo>
                    <a:cubicBezTo>
                      <a:pt x="144951" y="260553"/>
                      <a:pt x="148545" y="250969"/>
                      <a:pt x="148545" y="250969"/>
                    </a:cubicBezTo>
                    <a:lnTo>
                      <a:pt x="136565" y="189874"/>
                    </a:lnTo>
                    <a:lnTo>
                      <a:pt x="117398" y="144951"/>
                    </a:lnTo>
                    <a:lnTo>
                      <a:pt x="148545" y="172504"/>
                    </a:lnTo>
                    <a:cubicBezTo>
                      <a:pt x="148545" y="172504"/>
                      <a:pt x="155733" y="224016"/>
                      <a:pt x="160524" y="228807"/>
                    </a:cubicBezTo>
                    <a:cubicBezTo>
                      <a:pt x="165915" y="233599"/>
                      <a:pt x="177895" y="230604"/>
                      <a:pt x="177895" y="230604"/>
                    </a:cubicBezTo>
                    <a:lnTo>
                      <a:pt x="165915" y="158129"/>
                    </a:lnTo>
                    <a:lnTo>
                      <a:pt x="116200" y="90445"/>
                    </a:lnTo>
                    <a:cubicBezTo>
                      <a:pt x="116200" y="90445"/>
                      <a:pt x="126383" y="85653"/>
                      <a:pt x="138362" y="100028"/>
                    </a:cubicBezTo>
                    <a:cubicBezTo>
                      <a:pt x="150342" y="114403"/>
                      <a:pt x="162321" y="120992"/>
                      <a:pt x="171306" y="120992"/>
                    </a:cubicBezTo>
                    <a:cubicBezTo>
                      <a:pt x="179691" y="120992"/>
                      <a:pt x="147347" y="79064"/>
                      <a:pt x="138362" y="72475"/>
                    </a:cubicBezTo>
                    <a:cubicBezTo>
                      <a:pt x="129977" y="65887"/>
                      <a:pt x="116200" y="25756"/>
                      <a:pt x="77866" y="14375"/>
                    </a:cubicBezTo>
                    <a:cubicBezTo>
                      <a:pt x="39532" y="359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1C0A4"/>
              </a:solidFill>
              <a:ln w="59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AAD9EB-466C-602A-552C-32203A1DE3D0}"/>
                </a:ext>
              </a:extLst>
            </p:cNvPr>
            <p:cNvSpPr/>
            <p:nvPr/>
          </p:nvSpPr>
          <p:spPr>
            <a:xfrm>
              <a:off x="2758205" y="3889498"/>
              <a:ext cx="288833" cy="558391"/>
            </a:xfrm>
            <a:custGeom>
              <a:avLst/>
              <a:gdLst>
                <a:gd name="connsiteX0" fmla="*/ 44050 w 288833"/>
                <a:gd name="connsiteY0" fmla="*/ 1308 h 558391"/>
                <a:gd name="connsiteX1" fmla="*/ 26680 w 288833"/>
                <a:gd name="connsiteY1" fmla="*/ 255871 h 558391"/>
                <a:gd name="connsiteX2" fmla="*/ 136890 w 288833"/>
                <a:gd name="connsiteY2" fmla="*/ 552361 h 558391"/>
                <a:gd name="connsiteX3" fmla="*/ 247101 w 288833"/>
                <a:gd name="connsiteY3" fmla="*/ 542778 h 558391"/>
                <a:gd name="connsiteX4" fmla="*/ 288430 w 288833"/>
                <a:gd name="connsiteY4" fmla="*/ 478089 h 558391"/>
                <a:gd name="connsiteX5" fmla="*/ 133296 w 288833"/>
                <a:gd name="connsiteY5" fmla="*/ 78575 h 558391"/>
                <a:gd name="connsiteX6" fmla="*/ 44050 w 288833"/>
                <a:gd name="connsiteY6" fmla="*/ 1308 h 55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833" h="558391">
                  <a:moveTo>
                    <a:pt x="44050" y="1308"/>
                  </a:moveTo>
                  <a:cubicBezTo>
                    <a:pt x="44050" y="1308"/>
                    <a:pt x="-42202" y="65997"/>
                    <a:pt x="26680" y="255871"/>
                  </a:cubicBezTo>
                  <a:cubicBezTo>
                    <a:pt x="95561" y="445745"/>
                    <a:pt x="123114" y="549367"/>
                    <a:pt x="136890" y="552361"/>
                  </a:cubicBezTo>
                  <a:cubicBezTo>
                    <a:pt x="150667" y="555356"/>
                    <a:pt x="223142" y="568534"/>
                    <a:pt x="247101" y="542778"/>
                  </a:cubicBezTo>
                  <a:cubicBezTo>
                    <a:pt x="271060" y="517022"/>
                    <a:pt x="292024" y="494261"/>
                    <a:pt x="288430" y="478089"/>
                  </a:cubicBezTo>
                  <a:cubicBezTo>
                    <a:pt x="284836" y="461917"/>
                    <a:pt x="150667" y="113915"/>
                    <a:pt x="133296" y="78575"/>
                  </a:cubicBezTo>
                  <a:cubicBezTo>
                    <a:pt x="116525" y="42637"/>
                    <a:pt x="68009" y="-8875"/>
                    <a:pt x="44050" y="13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0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11">
            <a:extLst>
              <a:ext uri="{FF2B5EF4-FFF2-40B4-BE49-F238E27FC236}">
                <a16:creationId xmlns:a16="http://schemas.microsoft.com/office/drawing/2014/main" id="{E272A657-4A3E-12FE-3E4D-CD804DCF706B}"/>
              </a:ext>
            </a:extLst>
          </p:cNvPr>
          <p:cNvSpPr/>
          <p:nvPr/>
        </p:nvSpPr>
        <p:spPr>
          <a:xfrm>
            <a:off x="9105144" y="1187215"/>
            <a:ext cx="1074421" cy="1074081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112" name="Freeform 11">
            <a:extLst>
              <a:ext uri="{FF2B5EF4-FFF2-40B4-BE49-F238E27FC236}">
                <a16:creationId xmlns:a16="http://schemas.microsoft.com/office/drawing/2014/main" id="{9BB3B54D-3FFA-D814-EBEB-3EE10ED65121}"/>
              </a:ext>
            </a:extLst>
          </p:cNvPr>
          <p:cNvSpPr/>
          <p:nvPr/>
        </p:nvSpPr>
        <p:spPr>
          <a:xfrm>
            <a:off x="5441351" y="1187215"/>
            <a:ext cx="1074421" cy="1074081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113" name="Freeform 11">
            <a:extLst>
              <a:ext uri="{FF2B5EF4-FFF2-40B4-BE49-F238E27FC236}">
                <a16:creationId xmlns:a16="http://schemas.microsoft.com/office/drawing/2014/main" id="{57A1CD56-43B3-026E-98A9-26E2A5C5CB73}"/>
              </a:ext>
            </a:extLst>
          </p:cNvPr>
          <p:cNvSpPr/>
          <p:nvPr/>
        </p:nvSpPr>
        <p:spPr>
          <a:xfrm>
            <a:off x="1778396" y="1187215"/>
            <a:ext cx="1074421" cy="1074081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4CE97-6B43-2E4C-B2C0-7AA15AE1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Problem Statement Slide </a:t>
            </a:r>
            <a:r>
              <a:rPr lang="en-US" dirty="0"/>
              <a:t>Template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1723F6FB-8CC8-B43C-8BBD-DAF9285891E8}"/>
              </a:ext>
            </a:extLst>
          </p:cNvPr>
          <p:cNvSpPr/>
          <p:nvPr/>
        </p:nvSpPr>
        <p:spPr>
          <a:xfrm>
            <a:off x="779968" y="2582693"/>
            <a:ext cx="3068132" cy="1685739"/>
          </a:xfrm>
          <a:prstGeom prst="roundRect">
            <a:avLst>
              <a:gd name="adj" fmla="val 112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ounded Rectangle 50">
            <a:extLst>
              <a:ext uri="{FF2B5EF4-FFF2-40B4-BE49-F238E27FC236}">
                <a16:creationId xmlns:a16="http://schemas.microsoft.com/office/drawing/2014/main" id="{1F3D3E6A-55F7-3CFC-A7D3-293555023D92}"/>
              </a:ext>
            </a:extLst>
          </p:cNvPr>
          <p:cNvSpPr/>
          <p:nvPr/>
        </p:nvSpPr>
        <p:spPr>
          <a:xfrm>
            <a:off x="1298034" y="2377838"/>
            <a:ext cx="2032000" cy="3905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5" name="Freeform 70">
            <a:extLst>
              <a:ext uri="{FF2B5EF4-FFF2-40B4-BE49-F238E27FC236}">
                <a16:creationId xmlns:a16="http://schemas.microsoft.com/office/drawing/2014/main" id="{C3090FEC-3DAC-5CED-5A5A-6F1B8D3D2275}"/>
              </a:ext>
            </a:extLst>
          </p:cNvPr>
          <p:cNvSpPr/>
          <p:nvPr/>
        </p:nvSpPr>
        <p:spPr>
          <a:xfrm>
            <a:off x="9239475" y="1328624"/>
            <a:ext cx="807228" cy="80697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6" name="Rounded Rectangle 67">
            <a:extLst>
              <a:ext uri="{FF2B5EF4-FFF2-40B4-BE49-F238E27FC236}">
                <a16:creationId xmlns:a16="http://schemas.microsoft.com/office/drawing/2014/main" id="{6BD63648-47C5-35DF-400C-BA7EC57DCF6E}"/>
              </a:ext>
            </a:extLst>
          </p:cNvPr>
          <p:cNvSpPr/>
          <p:nvPr/>
        </p:nvSpPr>
        <p:spPr>
          <a:xfrm>
            <a:off x="8109023" y="2582693"/>
            <a:ext cx="3068132" cy="1685739"/>
          </a:xfrm>
          <a:prstGeom prst="roundRect">
            <a:avLst>
              <a:gd name="adj" fmla="val 112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" name="Rounded Rectangle 68">
            <a:extLst>
              <a:ext uri="{FF2B5EF4-FFF2-40B4-BE49-F238E27FC236}">
                <a16:creationId xmlns:a16="http://schemas.microsoft.com/office/drawing/2014/main" id="{DED1F901-FA76-F9E7-DD23-6D1334C61386}"/>
              </a:ext>
            </a:extLst>
          </p:cNvPr>
          <p:cNvSpPr/>
          <p:nvPr/>
        </p:nvSpPr>
        <p:spPr>
          <a:xfrm>
            <a:off x="8627089" y="2377838"/>
            <a:ext cx="2032000" cy="3905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Rounded Rectangle 54">
            <a:extLst>
              <a:ext uri="{FF2B5EF4-FFF2-40B4-BE49-F238E27FC236}">
                <a16:creationId xmlns:a16="http://schemas.microsoft.com/office/drawing/2014/main" id="{40CC2004-0CBA-03EC-F357-B34D4C7DF09D}"/>
              </a:ext>
            </a:extLst>
          </p:cNvPr>
          <p:cNvSpPr/>
          <p:nvPr/>
        </p:nvSpPr>
        <p:spPr>
          <a:xfrm>
            <a:off x="4444496" y="2582693"/>
            <a:ext cx="3068132" cy="1685739"/>
          </a:xfrm>
          <a:prstGeom prst="roundRect">
            <a:avLst>
              <a:gd name="adj" fmla="val 112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01C3064C-1EAE-BCD9-2876-DAB65BCEC7A8}"/>
              </a:ext>
            </a:extLst>
          </p:cNvPr>
          <p:cNvSpPr/>
          <p:nvPr/>
        </p:nvSpPr>
        <p:spPr>
          <a:xfrm>
            <a:off x="1910420" y="1328624"/>
            <a:ext cx="807228" cy="80697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F7098-7E39-6C3D-DA34-3A5373776989}"/>
              </a:ext>
            </a:extLst>
          </p:cNvPr>
          <p:cNvSpPr txBox="1"/>
          <p:nvPr/>
        </p:nvSpPr>
        <p:spPr>
          <a:xfrm>
            <a:off x="1880373" y="2438046"/>
            <a:ext cx="867322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26ADA-1860-361C-27AB-AA79D13449F0}"/>
              </a:ext>
            </a:extLst>
          </p:cNvPr>
          <p:cNvSpPr txBox="1"/>
          <p:nvPr/>
        </p:nvSpPr>
        <p:spPr>
          <a:xfrm>
            <a:off x="1010294" y="3033235"/>
            <a:ext cx="26074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 Click here to edit this text.</a:t>
            </a:r>
            <a:endParaRPr lang="en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55">
            <a:extLst>
              <a:ext uri="{FF2B5EF4-FFF2-40B4-BE49-F238E27FC236}">
                <a16:creationId xmlns:a16="http://schemas.microsoft.com/office/drawing/2014/main" id="{C99BCC0A-10AE-651C-91D3-190B7200E7E1}"/>
              </a:ext>
            </a:extLst>
          </p:cNvPr>
          <p:cNvSpPr/>
          <p:nvPr/>
        </p:nvSpPr>
        <p:spPr>
          <a:xfrm>
            <a:off x="4962562" y="2377838"/>
            <a:ext cx="2032000" cy="3905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FF430034-D1E7-A126-C419-C79CD3486F74}"/>
              </a:ext>
            </a:extLst>
          </p:cNvPr>
          <p:cNvSpPr/>
          <p:nvPr/>
        </p:nvSpPr>
        <p:spPr>
          <a:xfrm>
            <a:off x="779968" y="4466411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5" name="Rounded Rectangle 48">
            <a:extLst>
              <a:ext uri="{FF2B5EF4-FFF2-40B4-BE49-F238E27FC236}">
                <a16:creationId xmlns:a16="http://schemas.microsoft.com/office/drawing/2014/main" id="{31992E75-5969-BD0D-1C13-55AA7A1CE6B1}"/>
              </a:ext>
            </a:extLst>
          </p:cNvPr>
          <p:cNvSpPr/>
          <p:nvPr/>
        </p:nvSpPr>
        <p:spPr>
          <a:xfrm>
            <a:off x="779968" y="5136336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" name="Rounded Rectangle 49">
            <a:extLst>
              <a:ext uri="{FF2B5EF4-FFF2-40B4-BE49-F238E27FC236}">
                <a16:creationId xmlns:a16="http://schemas.microsoft.com/office/drawing/2014/main" id="{75653BBC-9AB9-AAC4-7D68-32AB4F639AAE}"/>
              </a:ext>
            </a:extLst>
          </p:cNvPr>
          <p:cNvSpPr/>
          <p:nvPr/>
        </p:nvSpPr>
        <p:spPr>
          <a:xfrm>
            <a:off x="779968" y="5803086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7" name="Freeform 51">
            <a:extLst>
              <a:ext uri="{FF2B5EF4-FFF2-40B4-BE49-F238E27FC236}">
                <a16:creationId xmlns:a16="http://schemas.microsoft.com/office/drawing/2014/main" id="{15EE763F-2D67-F67D-A622-4D3E1259A9AE}"/>
              </a:ext>
            </a:extLst>
          </p:cNvPr>
          <p:cNvSpPr/>
          <p:nvPr/>
        </p:nvSpPr>
        <p:spPr>
          <a:xfrm>
            <a:off x="811275" y="4515512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18" name="Freeform 52">
            <a:extLst>
              <a:ext uri="{FF2B5EF4-FFF2-40B4-BE49-F238E27FC236}">
                <a16:creationId xmlns:a16="http://schemas.microsoft.com/office/drawing/2014/main" id="{EAD9D16A-A0D1-A046-38FE-9759E4E32C92}"/>
              </a:ext>
            </a:extLst>
          </p:cNvPr>
          <p:cNvSpPr/>
          <p:nvPr/>
        </p:nvSpPr>
        <p:spPr>
          <a:xfrm>
            <a:off x="811275" y="5185437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19" name="Freeform 53">
            <a:extLst>
              <a:ext uri="{FF2B5EF4-FFF2-40B4-BE49-F238E27FC236}">
                <a16:creationId xmlns:a16="http://schemas.microsoft.com/office/drawing/2014/main" id="{3C84EF27-0AE7-D5D3-5C39-59E717A05CBD}"/>
              </a:ext>
            </a:extLst>
          </p:cNvPr>
          <p:cNvSpPr/>
          <p:nvPr/>
        </p:nvSpPr>
        <p:spPr>
          <a:xfrm>
            <a:off x="811275" y="5852187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20" name="Freeform 57">
            <a:extLst>
              <a:ext uri="{FF2B5EF4-FFF2-40B4-BE49-F238E27FC236}">
                <a16:creationId xmlns:a16="http://schemas.microsoft.com/office/drawing/2014/main" id="{9D70716D-F475-3190-1234-887F3855A545}"/>
              </a:ext>
            </a:extLst>
          </p:cNvPr>
          <p:cNvSpPr/>
          <p:nvPr/>
        </p:nvSpPr>
        <p:spPr>
          <a:xfrm>
            <a:off x="5574948" y="1328624"/>
            <a:ext cx="807228" cy="80697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7FF9E0-B1E4-51EB-562D-B890DA9F55B9}"/>
              </a:ext>
            </a:extLst>
          </p:cNvPr>
          <p:cNvSpPr txBox="1"/>
          <p:nvPr/>
        </p:nvSpPr>
        <p:spPr>
          <a:xfrm>
            <a:off x="5048973" y="2438047"/>
            <a:ext cx="185917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RESOLUTIONS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313A43-70C0-46A1-C7B8-37D7CEA95C57}"/>
              </a:ext>
            </a:extLst>
          </p:cNvPr>
          <p:cNvSpPr txBox="1"/>
          <p:nvPr/>
        </p:nvSpPr>
        <p:spPr>
          <a:xfrm>
            <a:off x="4674822" y="3033235"/>
            <a:ext cx="26074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 Click here to edit this text.</a:t>
            </a:r>
            <a:endParaRPr lang="en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60">
            <a:extLst>
              <a:ext uri="{FF2B5EF4-FFF2-40B4-BE49-F238E27FC236}">
                <a16:creationId xmlns:a16="http://schemas.microsoft.com/office/drawing/2014/main" id="{F408CB26-C15C-12C6-1B71-0EC263090A29}"/>
              </a:ext>
            </a:extLst>
          </p:cNvPr>
          <p:cNvSpPr/>
          <p:nvPr/>
        </p:nvSpPr>
        <p:spPr>
          <a:xfrm>
            <a:off x="4444496" y="4466411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5" name="Rounded Rectangle 61">
            <a:extLst>
              <a:ext uri="{FF2B5EF4-FFF2-40B4-BE49-F238E27FC236}">
                <a16:creationId xmlns:a16="http://schemas.microsoft.com/office/drawing/2014/main" id="{26086DDD-CE32-FBDD-0081-AA61D418528E}"/>
              </a:ext>
            </a:extLst>
          </p:cNvPr>
          <p:cNvSpPr/>
          <p:nvPr/>
        </p:nvSpPr>
        <p:spPr>
          <a:xfrm>
            <a:off x="4444496" y="5136336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7" name="Rounded Rectangle 62">
            <a:extLst>
              <a:ext uri="{FF2B5EF4-FFF2-40B4-BE49-F238E27FC236}">
                <a16:creationId xmlns:a16="http://schemas.microsoft.com/office/drawing/2014/main" id="{61CFAB07-402E-D9AE-48DD-C7F1FE4BB698}"/>
              </a:ext>
            </a:extLst>
          </p:cNvPr>
          <p:cNvSpPr/>
          <p:nvPr/>
        </p:nvSpPr>
        <p:spPr>
          <a:xfrm>
            <a:off x="4444496" y="5803086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8" name="Freeform 63">
            <a:extLst>
              <a:ext uri="{FF2B5EF4-FFF2-40B4-BE49-F238E27FC236}">
                <a16:creationId xmlns:a16="http://schemas.microsoft.com/office/drawing/2014/main" id="{FCBAE5A2-546B-46A3-DBFA-E0E60B7EB65F}"/>
              </a:ext>
            </a:extLst>
          </p:cNvPr>
          <p:cNvSpPr/>
          <p:nvPr/>
        </p:nvSpPr>
        <p:spPr>
          <a:xfrm>
            <a:off x="4475803" y="4515512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29" name="Freeform 64">
            <a:extLst>
              <a:ext uri="{FF2B5EF4-FFF2-40B4-BE49-F238E27FC236}">
                <a16:creationId xmlns:a16="http://schemas.microsoft.com/office/drawing/2014/main" id="{C99856E8-7D08-6370-0C86-0462FED74D7F}"/>
              </a:ext>
            </a:extLst>
          </p:cNvPr>
          <p:cNvSpPr/>
          <p:nvPr/>
        </p:nvSpPr>
        <p:spPr>
          <a:xfrm>
            <a:off x="4475803" y="5185437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30" name="Freeform 65">
            <a:extLst>
              <a:ext uri="{FF2B5EF4-FFF2-40B4-BE49-F238E27FC236}">
                <a16:creationId xmlns:a16="http://schemas.microsoft.com/office/drawing/2014/main" id="{DE0941AB-0D0A-1CA3-3DF2-C440D2D0B353}"/>
              </a:ext>
            </a:extLst>
          </p:cNvPr>
          <p:cNvSpPr/>
          <p:nvPr/>
        </p:nvSpPr>
        <p:spPr>
          <a:xfrm>
            <a:off x="4475803" y="5852187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D599C0-AC97-1DC1-BD25-506F9463F9F5}"/>
              </a:ext>
            </a:extLst>
          </p:cNvPr>
          <p:cNvSpPr txBox="1"/>
          <p:nvPr/>
        </p:nvSpPr>
        <p:spPr>
          <a:xfrm>
            <a:off x="8874833" y="2438046"/>
            <a:ext cx="1536512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97224-881D-7B99-2AA3-666D22AC712C}"/>
              </a:ext>
            </a:extLst>
          </p:cNvPr>
          <p:cNvSpPr txBox="1"/>
          <p:nvPr/>
        </p:nvSpPr>
        <p:spPr>
          <a:xfrm>
            <a:off x="8339349" y="3033235"/>
            <a:ext cx="26074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 Click here to edit this text.</a:t>
            </a:r>
            <a:endParaRPr lang="en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ounded Rectangle 73">
            <a:extLst>
              <a:ext uri="{FF2B5EF4-FFF2-40B4-BE49-F238E27FC236}">
                <a16:creationId xmlns:a16="http://schemas.microsoft.com/office/drawing/2014/main" id="{9A820F01-6C8F-C531-FEE8-4D923907445A}"/>
              </a:ext>
            </a:extLst>
          </p:cNvPr>
          <p:cNvSpPr/>
          <p:nvPr/>
        </p:nvSpPr>
        <p:spPr>
          <a:xfrm>
            <a:off x="8109023" y="4466411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4" name="Rounded Rectangle 74">
            <a:extLst>
              <a:ext uri="{FF2B5EF4-FFF2-40B4-BE49-F238E27FC236}">
                <a16:creationId xmlns:a16="http://schemas.microsoft.com/office/drawing/2014/main" id="{80F3E701-6F0D-CF2F-E04D-88061D470E49}"/>
              </a:ext>
            </a:extLst>
          </p:cNvPr>
          <p:cNvSpPr/>
          <p:nvPr/>
        </p:nvSpPr>
        <p:spPr>
          <a:xfrm>
            <a:off x="8109023" y="5136336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5" name="Rounded Rectangle 75">
            <a:extLst>
              <a:ext uri="{FF2B5EF4-FFF2-40B4-BE49-F238E27FC236}">
                <a16:creationId xmlns:a16="http://schemas.microsoft.com/office/drawing/2014/main" id="{19101980-0A89-167A-2B81-41214EA1CC49}"/>
              </a:ext>
            </a:extLst>
          </p:cNvPr>
          <p:cNvSpPr/>
          <p:nvPr/>
        </p:nvSpPr>
        <p:spPr>
          <a:xfrm>
            <a:off x="8109023" y="5803086"/>
            <a:ext cx="3068132" cy="49611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6" name="Freeform 76">
            <a:extLst>
              <a:ext uri="{FF2B5EF4-FFF2-40B4-BE49-F238E27FC236}">
                <a16:creationId xmlns:a16="http://schemas.microsoft.com/office/drawing/2014/main" id="{5451B338-0B55-64B0-839C-0DBB75A69559}"/>
              </a:ext>
            </a:extLst>
          </p:cNvPr>
          <p:cNvSpPr/>
          <p:nvPr/>
        </p:nvSpPr>
        <p:spPr>
          <a:xfrm>
            <a:off x="8140330" y="4515512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38" name="Freeform 77">
            <a:extLst>
              <a:ext uri="{FF2B5EF4-FFF2-40B4-BE49-F238E27FC236}">
                <a16:creationId xmlns:a16="http://schemas.microsoft.com/office/drawing/2014/main" id="{EBB8C9A2-3FCE-3DF4-003D-CF7ECE6C82B7}"/>
              </a:ext>
            </a:extLst>
          </p:cNvPr>
          <p:cNvSpPr/>
          <p:nvPr/>
        </p:nvSpPr>
        <p:spPr>
          <a:xfrm>
            <a:off x="8140330" y="5185437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39" name="Freeform 78">
            <a:extLst>
              <a:ext uri="{FF2B5EF4-FFF2-40B4-BE49-F238E27FC236}">
                <a16:creationId xmlns:a16="http://schemas.microsoft.com/office/drawing/2014/main" id="{CFA740E5-637E-5417-7E09-19BBD03D2E41}"/>
              </a:ext>
            </a:extLst>
          </p:cNvPr>
          <p:cNvSpPr/>
          <p:nvPr/>
        </p:nvSpPr>
        <p:spPr>
          <a:xfrm>
            <a:off x="8140330" y="5852187"/>
            <a:ext cx="398038" cy="397913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B530A5-BF5D-9023-DA55-136E32430E74}"/>
              </a:ext>
            </a:extLst>
          </p:cNvPr>
          <p:cNvSpPr txBox="1"/>
          <p:nvPr/>
        </p:nvSpPr>
        <p:spPr>
          <a:xfrm>
            <a:off x="1325744" y="4587007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 1</a:t>
            </a:r>
            <a:endParaRPr lang="en-BR" sz="1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F94811-35D6-7C74-880F-E32EE883C3CA}"/>
              </a:ext>
            </a:extLst>
          </p:cNvPr>
          <p:cNvSpPr txBox="1"/>
          <p:nvPr/>
        </p:nvSpPr>
        <p:spPr>
          <a:xfrm>
            <a:off x="1325744" y="5265880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ISSUE 2</a:t>
            </a:r>
            <a:endParaRPr lang="en-B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CA41EB-5776-25DE-40BC-8F633EFB4DEC}"/>
              </a:ext>
            </a:extLst>
          </p:cNvPr>
          <p:cNvSpPr txBox="1"/>
          <p:nvPr/>
        </p:nvSpPr>
        <p:spPr>
          <a:xfrm>
            <a:off x="1325744" y="5930898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ISSUE 3</a:t>
            </a:r>
            <a:endParaRPr lang="en-B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F8CBF-2AB5-8132-573B-A1155ED31264}"/>
              </a:ext>
            </a:extLst>
          </p:cNvPr>
          <p:cNvSpPr txBox="1"/>
          <p:nvPr/>
        </p:nvSpPr>
        <p:spPr>
          <a:xfrm>
            <a:off x="872116" y="4573547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190148-A486-FAD3-7314-4258BBAE8158}"/>
              </a:ext>
            </a:extLst>
          </p:cNvPr>
          <p:cNvSpPr txBox="1"/>
          <p:nvPr/>
        </p:nvSpPr>
        <p:spPr>
          <a:xfrm>
            <a:off x="872116" y="5243398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153D8A-92D0-3599-2E53-CD402DAE6685}"/>
              </a:ext>
            </a:extLst>
          </p:cNvPr>
          <p:cNvSpPr txBox="1"/>
          <p:nvPr/>
        </p:nvSpPr>
        <p:spPr>
          <a:xfrm>
            <a:off x="872116" y="5918565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871186-7DF0-C950-9BE0-D996A4D183BF}"/>
              </a:ext>
            </a:extLst>
          </p:cNvPr>
          <p:cNvSpPr txBox="1"/>
          <p:nvPr/>
        </p:nvSpPr>
        <p:spPr>
          <a:xfrm>
            <a:off x="4996044" y="4587007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 1</a:t>
            </a:r>
            <a:endParaRPr lang="en-BR" sz="1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4DF194-CD99-BA14-E001-773B8C51C2EA}"/>
              </a:ext>
            </a:extLst>
          </p:cNvPr>
          <p:cNvSpPr txBox="1"/>
          <p:nvPr/>
        </p:nvSpPr>
        <p:spPr>
          <a:xfrm>
            <a:off x="4996044" y="5265880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ISSUE 2</a:t>
            </a:r>
            <a:endParaRPr lang="en-BR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45F5BE-9B22-C3F6-AAE6-2AFF5605F300}"/>
              </a:ext>
            </a:extLst>
          </p:cNvPr>
          <p:cNvSpPr txBox="1"/>
          <p:nvPr/>
        </p:nvSpPr>
        <p:spPr>
          <a:xfrm>
            <a:off x="4996044" y="5930898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ISSUE 3</a:t>
            </a:r>
            <a:endParaRPr lang="en-B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464A0E-14D7-6388-8C48-2CC75671BE86}"/>
              </a:ext>
            </a:extLst>
          </p:cNvPr>
          <p:cNvSpPr txBox="1"/>
          <p:nvPr/>
        </p:nvSpPr>
        <p:spPr>
          <a:xfrm>
            <a:off x="4542416" y="4573547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C135FC-DD2A-1263-9C38-3EDDD4DC1D65}"/>
              </a:ext>
            </a:extLst>
          </p:cNvPr>
          <p:cNvSpPr txBox="1"/>
          <p:nvPr/>
        </p:nvSpPr>
        <p:spPr>
          <a:xfrm>
            <a:off x="4542416" y="5243398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A115E5-1843-5542-5F94-EE14BAB233E0}"/>
              </a:ext>
            </a:extLst>
          </p:cNvPr>
          <p:cNvSpPr txBox="1"/>
          <p:nvPr/>
        </p:nvSpPr>
        <p:spPr>
          <a:xfrm>
            <a:off x="4542416" y="5918565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0B8ADC4-DFBC-7F09-9DC3-50906FD959B5}"/>
              </a:ext>
            </a:extLst>
          </p:cNvPr>
          <p:cNvSpPr txBox="1"/>
          <p:nvPr/>
        </p:nvSpPr>
        <p:spPr>
          <a:xfrm>
            <a:off x="8666344" y="4587007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 1</a:t>
            </a:r>
            <a:endParaRPr lang="en-BR" sz="1600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5D7D7ED-3D94-7DF3-B825-4309FFCB0308}"/>
              </a:ext>
            </a:extLst>
          </p:cNvPr>
          <p:cNvSpPr txBox="1"/>
          <p:nvPr/>
        </p:nvSpPr>
        <p:spPr>
          <a:xfrm>
            <a:off x="8666344" y="5265880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 2</a:t>
            </a:r>
            <a:endParaRPr lang="en-BR" sz="1600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213517-8DF2-FF0D-DD8E-761A84A09258}"/>
              </a:ext>
            </a:extLst>
          </p:cNvPr>
          <p:cNvSpPr txBox="1"/>
          <p:nvPr/>
        </p:nvSpPr>
        <p:spPr>
          <a:xfrm>
            <a:off x="8666344" y="5930898"/>
            <a:ext cx="1536512" cy="246221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 3</a:t>
            </a:r>
            <a:endParaRPr lang="en-BR" sz="1600" dirty="0">
              <a:solidFill>
                <a:schemeClr val="accent3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3393D4-B2CD-C64E-2C8D-CD2051B4BE50}"/>
              </a:ext>
            </a:extLst>
          </p:cNvPr>
          <p:cNvSpPr txBox="1"/>
          <p:nvPr/>
        </p:nvSpPr>
        <p:spPr>
          <a:xfrm>
            <a:off x="8212716" y="4573547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8EF50A6-3837-31F0-9074-F00069AB7001}"/>
              </a:ext>
            </a:extLst>
          </p:cNvPr>
          <p:cNvSpPr txBox="1"/>
          <p:nvPr/>
        </p:nvSpPr>
        <p:spPr>
          <a:xfrm>
            <a:off x="8212716" y="5243398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824700-B472-021B-702C-17651345633D}"/>
              </a:ext>
            </a:extLst>
          </p:cNvPr>
          <p:cNvSpPr txBox="1"/>
          <p:nvPr/>
        </p:nvSpPr>
        <p:spPr>
          <a:xfrm>
            <a:off x="8212716" y="5918565"/>
            <a:ext cx="27635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BR" sz="18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8" name="Graphic 107" descr="Back with solid fill">
            <a:extLst>
              <a:ext uri="{FF2B5EF4-FFF2-40B4-BE49-F238E27FC236}">
                <a16:creationId xmlns:a16="http://schemas.microsoft.com/office/drawing/2014/main" id="{5A3C5524-0BE5-468F-5BC6-1E8014BA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0251" y="1388411"/>
            <a:ext cx="665676" cy="665676"/>
          </a:xfrm>
          <a:prstGeom prst="rect">
            <a:avLst/>
          </a:prstGeom>
        </p:spPr>
      </p:pic>
      <p:pic>
        <p:nvPicPr>
          <p:cNvPr id="109" name="Graphic 108" descr="Warning with solid fill">
            <a:extLst>
              <a:ext uri="{FF2B5EF4-FFF2-40B4-BE49-F238E27FC236}">
                <a16:creationId xmlns:a16="http://schemas.microsoft.com/office/drawing/2014/main" id="{D1B76A56-F690-F248-D298-AEC9C62BE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6298" y="1411292"/>
            <a:ext cx="540973" cy="540973"/>
          </a:xfrm>
          <a:prstGeom prst="rect">
            <a:avLst/>
          </a:prstGeom>
        </p:spPr>
      </p:pic>
      <p:pic>
        <p:nvPicPr>
          <p:cNvPr id="110" name="Graphic 109" descr="Lightbulb with solid fill">
            <a:extLst>
              <a:ext uri="{FF2B5EF4-FFF2-40B4-BE49-F238E27FC236}">
                <a16:creationId xmlns:a16="http://schemas.microsoft.com/office/drawing/2014/main" id="{45CF9245-E9B6-A290-359B-614F3CBE7D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7612" y="1388411"/>
            <a:ext cx="661900" cy="661900"/>
          </a:xfrm>
          <a:prstGeom prst="rect">
            <a:avLst/>
          </a:prstGeom>
        </p:spPr>
      </p:pic>
      <p:grpSp>
        <p:nvGrpSpPr>
          <p:cNvPr id="114" name="Gráfico 4">
            <a:extLst>
              <a:ext uri="{FF2B5EF4-FFF2-40B4-BE49-F238E27FC236}">
                <a16:creationId xmlns:a16="http://schemas.microsoft.com/office/drawing/2014/main" id="{88501234-B050-5596-F7B0-2A399C77DFB3}"/>
              </a:ext>
            </a:extLst>
          </p:cNvPr>
          <p:cNvGrpSpPr/>
          <p:nvPr/>
        </p:nvGrpSpPr>
        <p:grpSpPr>
          <a:xfrm flipH="1">
            <a:off x="10071875" y="2803297"/>
            <a:ext cx="2116518" cy="4060146"/>
            <a:chOff x="2059329" y="3338691"/>
            <a:chExt cx="1531771" cy="2938418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5BE8DFB-FA05-DFBB-CF91-0F9BD5476C87}"/>
                </a:ext>
              </a:extLst>
            </p:cNvPr>
            <p:cNvSpPr/>
            <p:nvPr/>
          </p:nvSpPr>
          <p:spPr>
            <a:xfrm>
              <a:off x="2559072" y="3384132"/>
              <a:ext cx="203650" cy="373783"/>
            </a:xfrm>
            <a:custGeom>
              <a:avLst/>
              <a:gdLst>
                <a:gd name="connsiteX0" fmla="*/ 22162 w 203650"/>
                <a:gd name="connsiteY0" fmla="*/ 298232 h 373783"/>
                <a:gd name="connsiteX1" fmla="*/ 123987 w 203650"/>
                <a:gd name="connsiteY1" fmla="*/ 373702 h 373783"/>
                <a:gd name="connsiteX2" fmla="*/ 203650 w 203650"/>
                <a:gd name="connsiteY2" fmla="*/ 181432 h 373783"/>
                <a:gd name="connsiteX3" fmla="*/ 101825 w 203650"/>
                <a:gd name="connsiteY3" fmla="*/ 4137 h 373783"/>
                <a:gd name="connsiteX4" fmla="*/ 0 w 203650"/>
                <a:gd name="connsiteY4" fmla="*/ 125129 h 373783"/>
                <a:gd name="connsiteX5" fmla="*/ 22162 w 203650"/>
                <a:gd name="connsiteY5" fmla="*/ 298232 h 37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50" h="373783">
                  <a:moveTo>
                    <a:pt x="22162" y="298232"/>
                  </a:moveTo>
                  <a:cubicBezTo>
                    <a:pt x="22162" y="298232"/>
                    <a:pt x="70679" y="370108"/>
                    <a:pt x="123987" y="373702"/>
                  </a:cubicBezTo>
                  <a:cubicBezTo>
                    <a:pt x="177296" y="377296"/>
                    <a:pt x="203650" y="260497"/>
                    <a:pt x="203650" y="181432"/>
                  </a:cubicBezTo>
                  <a:cubicBezTo>
                    <a:pt x="203650" y="102368"/>
                    <a:pt x="110810" y="26898"/>
                    <a:pt x="101825" y="4137"/>
                  </a:cubicBezTo>
                  <a:cubicBezTo>
                    <a:pt x="92841" y="-18624"/>
                    <a:pt x="0" y="56846"/>
                    <a:pt x="0" y="125129"/>
                  </a:cubicBezTo>
                  <a:cubicBezTo>
                    <a:pt x="0" y="192214"/>
                    <a:pt x="22162" y="279065"/>
                    <a:pt x="22162" y="298232"/>
                  </a:cubicBezTo>
                  <a:close/>
                </a:path>
              </a:pathLst>
            </a:custGeom>
            <a:solidFill>
              <a:srgbClr val="F1C0A4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EDBA294-07B1-381C-4A72-BFE4A738F724}"/>
                </a:ext>
              </a:extLst>
            </p:cNvPr>
            <p:cNvSpPr/>
            <p:nvPr/>
          </p:nvSpPr>
          <p:spPr>
            <a:xfrm>
              <a:off x="2059329" y="6131172"/>
              <a:ext cx="225414" cy="145936"/>
            </a:xfrm>
            <a:custGeom>
              <a:avLst/>
              <a:gdLst>
                <a:gd name="connsiteX0" fmla="*/ 195466 w 225414"/>
                <a:gd name="connsiteY0" fmla="*/ 20752 h 145936"/>
                <a:gd name="connsiteX1" fmla="*/ 190675 w 225414"/>
                <a:gd name="connsiteY1" fmla="*/ 75258 h 145936"/>
                <a:gd name="connsiteX2" fmla="*/ 223019 w 225414"/>
                <a:gd name="connsiteY2" fmla="*/ 135155 h 145936"/>
                <a:gd name="connsiteX3" fmla="*/ 225415 w 225414"/>
                <a:gd name="connsiteY3" fmla="*/ 145937 h 145936"/>
                <a:gd name="connsiteX4" fmla="*/ 202 w 225414"/>
                <a:gd name="connsiteY4" fmla="*/ 145937 h 145936"/>
                <a:gd name="connsiteX5" fmla="*/ 32546 w 225414"/>
                <a:gd name="connsiteY5" fmla="*/ 96821 h 145936"/>
                <a:gd name="connsiteX6" fmla="*/ 85255 w 225414"/>
                <a:gd name="connsiteY6" fmla="*/ 14163 h 145936"/>
                <a:gd name="connsiteX7" fmla="*/ 195466 w 225414"/>
                <a:gd name="connsiteY7" fmla="*/ 20752 h 1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414" h="145936">
                  <a:moveTo>
                    <a:pt x="195466" y="20752"/>
                  </a:moveTo>
                  <a:cubicBezTo>
                    <a:pt x="195466" y="20752"/>
                    <a:pt x="190675" y="62680"/>
                    <a:pt x="190675" y="75258"/>
                  </a:cubicBezTo>
                  <a:cubicBezTo>
                    <a:pt x="190675" y="88436"/>
                    <a:pt x="220623" y="124374"/>
                    <a:pt x="223019" y="135155"/>
                  </a:cubicBezTo>
                  <a:cubicBezTo>
                    <a:pt x="225415" y="145937"/>
                    <a:pt x="225415" y="145937"/>
                    <a:pt x="225415" y="145937"/>
                  </a:cubicBezTo>
                  <a:lnTo>
                    <a:pt x="202" y="145937"/>
                  </a:lnTo>
                  <a:cubicBezTo>
                    <a:pt x="202" y="145937"/>
                    <a:pt x="-4590" y="124374"/>
                    <a:pt x="32546" y="96821"/>
                  </a:cubicBezTo>
                  <a:cubicBezTo>
                    <a:pt x="69083" y="68669"/>
                    <a:pt x="81063" y="49503"/>
                    <a:pt x="85255" y="14163"/>
                  </a:cubicBezTo>
                  <a:cubicBezTo>
                    <a:pt x="90047" y="-21176"/>
                    <a:pt x="195466" y="20752"/>
                    <a:pt x="195466" y="2075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19358CC-1434-74D2-A7ED-93C25582CA66}"/>
                </a:ext>
              </a:extLst>
            </p:cNvPr>
            <p:cNvSpPr/>
            <p:nvPr/>
          </p:nvSpPr>
          <p:spPr>
            <a:xfrm>
              <a:off x="2626157" y="6135398"/>
              <a:ext cx="351622" cy="138116"/>
            </a:xfrm>
            <a:custGeom>
              <a:avLst/>
              <a:gdLst>
                <a:gd name="connsiteX0" fmla="*/ 22761 w 351622"/>
                <a:gd name="connsiteY0" fmla="*/ 21916 h 138116"/>
                <a:gd name="connsiteX1" fmla="*/ 0 w 351622"/>
                <a:gd name="connsiteY1" fmla="*/ 138117 h 138116"/>
                <a:gd name="connsiteX2" fmla="*/ 351596 w 351622"/>
                <a:gd name="connsiteY2" fmla="*/ 138117 h 138116"/>
                <a:gd name="connsiteX3" fmla="*/ 312663 w 351622"/>
                <a:gd name="connsiteY3" fmla="*/ 90798 h 138116"/>
                <a:gd name="connsiteX4" fmla="*/ 128779 w 351622"/>
                <a:gd name="connsiteY4" fmla="*/ 13530 h 138116"/>
                <a:gd name="connsiteX5" fmla="*/ 22761 w 351622"/>
                <a:gd name="connsiteY5" fmla="*/ 21916 h 13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622" h="138116">
                  <a:moveTo>
                    <a:pt x="22761" y="21916"/>
                  </a:moveTo>
                  <a:lnTo>
                    <a:pt x="0" y="138117"/>
                  </a:lnTo>
                  <a:lnTo>
                    <a:pt x="351596" y="138117"/>
                  </a:lnTo>
                  <a:cubicBezTo>
                    <a:pt x="351596" y="138117"/>
                    <a:pt x="353992" y="101579"/>
                    <a:pt x="312663" y="90798"/>
                  </a:cubicBezTo>
                  <a:cubicBezTo>
                    <a:pt x="271334" y="80016"/>
                    <a:pt x="158727" y="47672"/>
                    <a:pt x="128779" y="13530"/>
                  </a:cubicBezTo>
                  <a:cubicBezTo>
                    <a:pt x="98231" y="-21210"/>
                    <a:pt x="22761" y="21916"/>
                    <a:pt x="22761" y="2191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0F223B5-FDBC-49AF-EE13-1B0ED988C83A}"/>
                </a:ext>
              </a:extLst>
            </p:cNvPr>
            <p:cNvSpPr/>
            <p:nvPr/>
          </p:nvSpPr>
          <p:spPr>
            <a:xfrm>
              <a:off x="2144584" y="4460428"/>
              <a:ext cx="497146" cy="1691495"/>
            </a:xfrm>
            <a:custGeom>
              <a:avLst/>
              <a:gdLst>
                <a:gd name="connsiteX0" fmla="*/ 110211 w 497146"/>
                <a:gd name="connsiteY0" fmla="*/ 1691496 h 1691495"/>
                <a:gd name="connsiteX1" fmla="*/ 445635 w 497146"/>
                <a:gd name="connsiteY1" fmla="*/ 531288 h 1691495"/>
                <a:gd name="connsiteX2" fmla="*/ 497146 w 497146"/>
                <a:gd name="connsiteY2" fmla="*/ 28751 h 1691495"/>
                <a:gd name="connsiteX3" fmla="*/ 497146 w 497146"/>
                <a:gd name="connsiteY3" fmla="*/ 0 h 1691495"/>
                <a:gd name="connsiteX4" fmla="*/ 300684 w 497146"/>
                <a:gd name="connsiteY4" fmla="*/ 2995 h 1691495"/>
                <a:gd name="connsiteX5" fmla="*/ 180290 w 497146"/>
                <a:gd name="connsiteY5" fmla="*/ 292897 h 1691495"/>
                <a:gd name="connsiteX6" fmla="*/ 162920 w 497146"/>
                <a:gd name="connsiteY6" fmla="*/ 898457 h 1691495"/>
                <a:gd name="connsiteX7" fmla="*/ 56303 w 497146"/>
                <a:gd name="connsiteY7" fmla="*/ 1162604 h 1691495"/>
                <a:gd name="connsiteX8" fmla="*/ 0 w 497146"/>
                <a:gd name="connsiteY8" fmla="*/ 1684907 h 1691495"/>
                <a:gd name="connsiteX9" fmla="*/ 110211 w 497146"/>
                <a:gd name="connsiteY9" fmla="*/ 1691496 h 1691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7146" h="1691495">
                  <a:moveTo>
                    <a:pt x="110211" y="1691496"/>
                  </a:moveTo>
                  <a:lnTo>
                    <a:pt x="445635" y="531288"/>
                  </a:lnTo>
                  <a:lnTo>
                    <a:pt x="497146" y="28751"/>
                  </a:lnTo>
                  <a:lnTo>
                    <a:pt x="497146" y="0"/>
                  </a:lnTo>
                  <a:lnTo>
                    <a:pt x="300684" y="2995"/>
                  </a:lnTo>
                  <a:cubicBezTo>
                    <a:pt x="300684" y="2995"/>
                    <a:pt x="176697" y="128779"/>
                    <a:pt x="180290" y="292897"/>
                  </a:cubicBezTo>
                  <a:cubicBezTo>
                    <a:pt x="183884" y="457015"/>
                    <a:pt x="190473" y="827779"/>
                    <a:pt x="162920" y="898457"/>
                  </a:cubicBezTo>
                  <a:cubicBezTo>
                    <a:pt x="135368" y="969136"/>
                    <a:pt x="62892" y="1088331"/>
                    <a:pt x="56303" y="1162604"/>
                  </a:cubicBezTo>
                  <a:cubicBezTo>
                    <a:pt x="49116" y="1236876"/>
                    <a:pt x="0" y="1684907"/>
                    <a:pt x="0" y="1684907"/>
                  </a:cubicBezTo>
                  <a:lnTo>
                    <a:pt x="110211" y="169149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563CFDA-504D-92DA-2EF4-4D84B21A85E2}"/>
                </a:ext>
              </a:extLst>
            </p:cNvPr>
            <p:cNvSpPr/>
            <p:nvPr/>
          </p:nvSpPr>
          <p:spPr>
            <a:xfrm>
              <a:off x="2496049" y="4462258"/>
              <a:ext cx="406646" cy="1695056"/>
            </a:xfrm>
            <a:custGeom>
              <a:avLst/>
              <a:gdLst>
                <a:gd name="connsiteX0" fmla="*/ 352326 w 406646"/>
                <a:gd name="connsiteY0" fmla="*/ 4160 h 1695056"/>
                <a:gd name="connsiteX1" fmla="*/ 403838 w 406646"/>
                <a:gd name="connsiteY1" fmla="*/ 307239 h 1695056"/>
                <a:gd name="connsiteX2" fmla="*/ 252298 w 406646"/>
                <a:gd name="connsiteY2" fmla="*/ 1680082 h 1695056"/>
                <a:gd name="connsiteX3" fmla="*/ 152270 w 406646"/>
                <a:gd name="connsiteY3" fmla="*/ 1695056 h 1695056"/>
                <a:gd name="connsiteX4" fmla="*/ 127712 w 406646"/>
                <a:gd name="connsiteY4" fmla="*/ 1122440 h 1695056"/>
                <a:gd name="connsiteX5" fmla="*/ 176229 w 406646"/>
                <a:gd name="connsiteY5" fmla="*/ 880455 h 1695056"/>
                <a:gd name="connsiteX6" fmla="*/ 730 w 406646"/>
                <a:gd name="connsiteY6" fmla="*/ 213201 h 1695056"/>
                <a:gd name="connsiteX7" fmla="*/ 93571 w 406646"/>
                <a:gd name="connsiteY7" fmla="*/ 566 h 1695056"/>
                <a:gd name="connsiteX8" fmla="*/ 352326 w 406646"/>
                <a:gd name="connsiteY8" fmla="*/ 4160 h 169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646" h="1695056">
                  <a:moveTo>
                    <a:pt x="352326" y="4160"/>
                  </a:moveTo>
                  <a:cubicBezTo>
                    <a:pt x="352326" y="4160"/>
                    <a:pt x="421208" y="113771"/>
                    <a:pt x="403838" y="307239"/>
                  </a:cubicBezTo>
                  <a:cubicBezTo>
                    <a:pt x="386468" y="500707"/>
                    <a:pt x="252298" y="1680082"/>
                    <a:pt x="252298" y="1680082"/>
                  </a:cubicBezTo>
                  <a:lnTo>
                    <a:pt x="152270" y="1695056"/>
                  </a:lnTo>
                  <a:cubicBezTo>
                    <a:pt x="152270" y="1695056"/>
                    <a:pt x="113936" y="1232051"/>
                    <a:pt x="127712" y="1122440"/>
                  </a:cubicBezTo>
                  <a:cubicBezTo>
                    <a:pt x="141489" y="1012828"/>
                    <a:pt x="179224" y="900221"/>
                    <a:pt x="176229" y="880455"/>
                  </a:cubicBezTo>
                  <a:cubicBezTo>
                    <a:pt x="172635" y="861288"/>
                    <a:pt x="-13046" y="264712"/>
                    <a:pt x="730" y="213201"/>
                  </a:cubicBezTo>
                  <a:cubicBezTo>
                    <a:pt x="14506" y="161689"/>
                    <a:pt x="83388" y="3560"/>
                    <a:pt x="93571" y="566"/>
                  </a:cubicBezTo>
                  <a:cubicBezTo>
                    <a:pt x="104352" y="-1830"/>
                    <a:pt x="352326" y="4160"/>
                    <a:pt x="352326" y="416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D9B4FDC-80E6-259E-C173-2C67AEE38D74}"/>
                </a:ext>
              </a:extLst>
            </p:cNvPr>
            <p:cNvSpPr/>
            <p:nvPr/>
          </p:nvSpPr>
          <p:spPr>
            <a:xfrm>
              <a:off x="2720795" y="4531107"/>
              <a:ext cx="117866" cy="1533966"/>
            </a:xfrm>
            <a:custGeom>
              <a:avLst/>
              <a:gdLst>
                <a:gd name="connsiteX0" fmla="*/ 117398 w 117866"/>
                <a:gd name="connsiteY0" fmla="*/ 0 h 1533966"/>
                <a:gd name="connsiteX1" fmla="*/ 82658 w 117866"/>
                <a:gd name="connsiteY1" fmla="*/ 805617 h 1533966"/>
                <a:gd name="connsiteX2" fmla="*/ 0 w 117866"/>
                <a:gd name="connsiteY2" fmla="*/ 1533966 h 153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866" h="1533966">
                  <a:moveTo>
                    <a:pt x="117398" y="0"/>
                  </a:moveTo>
                  <a:cubicBezTo>
                    <a:pt x="117398" y="0"/>
                    <a:pt x="124586" y="634910"/>
                    <a:pt x="82658" y="805617"/>
                  </a:cubicBezTo>
                  <a:cubicBezTo>
                    <a:pt x="41329" y="976324"/>
                    <a:pt x="0" y="1463288"/>
                    <a:pt x="0" y="1533966"/>
                  </a:cubicBezTo>
                </a:path>
              </a:pathLst>
            </a:custGeom>
            <a:noFill/>
            <a:ln w="10299" cap="flat">
              <a:solidFill>
                <a:schemeClr val="accent3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28577EB-8DD4-EDB4-7A26-E977E0F584D0}"/>
                </a:ext>
              </a:extLst>
            </p:cNvPr>
            <p:cNvSpPr/>
            <p:nvPr/>
          </p:nvSpPr>
          <p:spPr>
            <a:xfrm>
              <a:off x="2339524" y="3845706"/>
              <a:ext cx="288833" cy="584814"/>
            </a:xfrm>
            <a:custGeom>
              <a:avLst/>
              <a:gdLst>
                <a:gd name="connsiteX0" fmla="*/ 44050 w 288833"/>
                <a:gd name="connsiteY0" fmla="*/ 27730 h 584814"/>
                <a:gd name="connsiteX1" fmla="*/ 26680 w 288833"/>
                <a:gd name="connsiteY1" fmla="*/ 282293 h 584814"/>
                <a:gd name="connsiteX2" fmla="*/ 136890 w 288833"/>
                <a:gd name="connsiteY2" fmla="*/ 578784 h 584814"/>
                <a:gd name="connsiteX3" fmla="*/ 247101 w 288833"/>
                <a:gd name="connsiteY3" fmla="*/ 569200 h 584814"/>
                <a:gd name="connsiteX4" fmla="*/ 288430 w 288833"/>
                <a:gd name="connsiteY4" fmla="*/ 504511 h 584814"/>
                <a:gd name="connsiteX5" fmla="*/ 198584 w 288833"/>
                <a:gd name="connsiteY5" fmla="*/ 40308 h 584814"/>
                <a:gd name="connsiteX6" fmla="*/ 44050 w 288833"/>
                <a:gd name="connsiteY6" fmla="*/ 27730 h 58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833" h="584814">
                  <a:moveTo>
                    <a:pt x="44050" y="27730"/>
                  </a:moveTo>
                  <a:cubicBezTo>
                    <a:pt x="44050" y="27730"/>
                    <a:pt x="-42202" y="92419"/>
                    <a:pt x="26680" y="282293"/>
                  </a:cubicBezTo>
                  <a:cubicBezTo>
                    <a:pt x="95561" y="472167"/>
                    <a:pt x="123114" y="575789"/>
                    <a:pt x="136890" y="578784"/>
                  </a:cubicBezTo>
                  <a:cubicBezTo>
                    <a:pt x="150667" y="581779"/>
                    <a:pt x="223142" y="594956"/>
                    <a:pt x="247101" y="569200"/>
                  </a:cubicBezTo>
                  <a:cubicBezTo>
                    <a:pt x="271060" y="543445"/>
                    <a:pt x="292024" y="520684"/>
                    <a:pt x="288430" y="504511"/>
                  </a:cubicBezTo>
                  <a:cubicBezTo>
                    <a:pt x="284836" y="488339"/>
                    <a:pt x="207569" y="78643"/>
                    <a:pt x="198584" y="40308"/>
                  </a:cubicBezTo>
                  <a:cubicBezTo>
                    <a:pt x="181813" y="-36360"/>
                    <a:pt x="68009" y="18146"/>
                    <a:pt x="44050" y="2773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5F3FE61-B7AA-F34E-DE18-17F8400888EC}"/>
                </a:ext>
              </a:extLst>
            </p:cNvPr>
            <p:cNvSpPr/>
            <p:nvPr/>
          </p:nvSpPr>
          <p:spPr>
            <a:xfrm>
              <a:off x="2383144" y="3838097"/>
              <a:ext cx="486459" cy="660665"/>
            </a:xfrm>
            <a:custGeom>
              <a:avLst/>
              <a:gdLst>
                <a:gd name="connsiteX0" fmla="*/ 427497 w 486459"/>
                <a:gd name="connsiteY0" fmla="*/ 51512 h 660665"/>
                <a:gd name="connsiteX1" fmla="*/ 327468 w 486459"/>
                <a:gd name="connsiteY1" fmla="*/ 2995 h 660665"/>
                <a:gd name="connsiteX2" fmla="*/ 141188 w 486459"/>
                <a:gd name="connsiteY2" fmla="*/ 0 h 660665"/>
                <a:gd name="connsiteX3" fmla="*/ 3425 w 486459"/>
                <a:gd name="connsiteY3" fmla="*/ 96435 h 660665"/>
                <a:gd name="connsiteX4" fmla="*/ 27384 w 486459"/>
                <a:gd name="connsiteY4" fmla="*/ 602566 h 660665"/>
                <a:gd name="connsiteX5" fmla="*/ 30977 w 486459"/>
                <a:gd name="connsiteY5" fmla="*/ 660666 h 660665"/>
                <a:gd name="connsiteX6" fmla="*/ 485597 w 486459"/>
                <a:gd name="connsiteY6" fmla="*/ 631915 h 660665"/>
                <a:gd name="connsiteX7" fmla="*/ 427497 w 486459"/>
                <a:gd name="connsiteY7" fmla="*/ 51512 h 66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459" h="660665">
                  <a:moveTo>
                    <a:pt x="427497" y="51512"/>
                  </a:moveTo>
                  <a:lnTo>
                    <a:pt x="327468" y="2995"/>
                  </a:lnTo>
                  <a:lnTo>
                    <a:pt x="141188" y="0"/>
                  </a:lnTo>
                  <a:cubicBezTo>
                    <a:pt x="141188" y="0"/>
                    <a:pt x="44754" y="13177"/>
                    <a:pt x="3425" y="96435"/>
                  </a:cubicBezTo>
                  <a:cubicBezTo>
                    <a:pt x="-10951" y="125185"/>
                    <a:pt x="24389" y="544465"/>
                    <a:pt x="27384" y="602566"/>
                  </a:cubicBezTo>
                  <a:cubicBezTo>
                    <a:pt x="30977" y="660666"/>
                    <a:pt x="30977" y="660666"/>
                    <a:pt x="30977" y="660666"/>
                  </a:cubicBezTo>
                  <a:lnTo>
                    <a:pt x="485597" y="631915"/>
                  </a:lnTo>
                  <a:cubicBezTo>
                    <a:pt x="486196" y="631915"/>
                    <a:pt x="496378" y="103023"/>
                    <a:pt x="427497" y="515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7DB7E4E-A452-75FF-F18B-E6E3E6FB4B0B}"/>
                </a:ext>
              </a:extLst>
            </p:cNvPr>
            <p:cNvSpPr/>
            <p:nvPr/>
          </p:nvSpPr>
          <p:spPr>
            <a:xfrm>
              <a:off x="2500373" y="3611456"/>
              <a:ext cx="179092" cy="259948"/>
            </a:xfrm>
            <a:custGeom>
              <a:avLst/>
              <a:gdLst>
                <a:gd name="connsiteX0" fmla="*/ 141357 w 179092"/>
                <a:gd name="connsiteY0" fmla="*/ 46350 h 259948"/>
                <a:gd name="connsiteX1" fmla="*/ 0 w 179092"/>
                <a:gd name="connsiteY1" fmla="*/ 55934 h 259948"/>
                <a:gd name="connsiteX2" fmla="*/ 13776 w 179092"/>
                <a:gd name="connsiteY2" fmla="*/ 230234 h 259948"/>
                <a:gd name="connsiteX3" fmla="*/ 65288 w 179092"/>
                <a:gd name="connsiteY3" fmla="*/ 258985 h 259948"/>
                <a:gd name="connsiteX4" fmla="*/ 179092 w 179092"/>
                <a:gd name="connsiteY4" fmla="*/ 236224 h 25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092" h="259948">
                  <a:moveTo>
                    <a:pt x="141357" y="46350"/>
                  </a:moveTo>
                  <a:cubicBezTo>
                    <a:pt x="148545" y="-63262"/>
                    <a:pt x="0" y="55934"/>
                    <a:pt x="0" y="55934"/>
                  </a:cubicBezTo>
                  <a:lnTo>
                    <a:pt x="13776" y="230234"/>
                  </a:lnTo>
                  <a:cubicBezTo>
                    <a:pt x="13776" y="230234"/>
                    <a:pt x="6589" y="254193"/>
                    <a:pt x="65288" y="258985"/>
                  </a:cubicBezTo>
                  <a:cubicBezTo>
                    <a:pt x="144352" y="265574"/>
                    <a:pt x="179092" y="236224"/>
                    <a:pt x="179092" y="236224"/>
                  </a:cubicBezTo>
                </a:path>
              </a:pathLst>
            </a:custGeom>
            <a:solidFill>
              <a:srgbClr val="F1C0A4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E248126-2AC2-ED55-DC1F-43B262649B8C}"/>
                </a:ext>
              </a:extLst>
            </p:cNvPr>
            <p:cNvSpPr/>
            <p:nvPr/>
          </p:nvSpPr>
          <p:spPr>
            <a:xfrm>
              <a:off x="2364372" y="3338691"/>
              <a:ext cx="388592" cy="371226"/>
            </a:xfrm>
            <a:custGeom>
              <a:avLst/>
              <a:gdLst>
                <a:gd name="connsiteX0" fmla="*/ 273765 w 388592"/>
                <a:gd name="connsiteY0" fmla="*/ 3457 h 371226"/>
                <a:gd name="connsiteX1" fmla="*/ 73709 w 388592"/>
                <a:gd name="connsiteY1" fmla="*/ 51974 h 371226"/>
                <a:gd name="connsiteX2" fmla="*/ 11416 w 388592"/>
                <a:gd name="connsiteY2" fmla="*/ 229270 h 371226"/>
                <a:gd name="connsiteX3" fmla="*/ 145585 w 388592"/>
                <a:gd name="connsiteY3" fmla="*/ 371226 h 371226"/>
                <a:gd name="connsiteX4" fmla="*/ 265978 w 388592"/>
                <a:gd name="connsiteY4" fmla="*/ 303542 h 371226"/>
                <a:gd name="connsiteX5" fmla="*/ 283349 w 388592"/>
                <a:gd name="connsiteY5" fmla="*/ 229270 h 371226"/>
                <a:gd name="connsiteX6" fmla="*/ 314495 w 388592"/>
                <a:gd name="connsiteY6" fmla="*/ 210103 h 371226"/>
                <a:gd name="connsiteX7" fmla="*/ 335459 w 388592"/>
                <a:gd name="connsiteY7" fmla="*/ 229270 h 371226"/>
                <a:gd name="connsiteX8" fmla="*/ 273765 w 388592"/>
                <a:gd name="connsiteY8" fmla="*/ 3457 h 3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592" h="371226">
                  <a:moveTo>
                    <a:pt x="273765" y="3457"/>
                  </a:moveTo>
                  <a:cubicBezTo>
                    <a:pt x="273765" y="3457"/>
                    <a:pt x="173138" y="-19303"/>
                    <a:pt x="73709" y="51974"/>
                  </a:cubicBezTo>
                  <a:cubicBezTo>
                    <a:pt x="15009" y="93902"/>
                    <a:pt x="-19132" y="168175"/>
                    <a:pt x="11416" y="229270"/>
                  </a:cubicBezTo>
                  <a:cubicBezTo>
                    <a:pt x="42562" y="290365"/>
                    <a:pt x="111444" y="371226"/>
                    <a:pt x="145585" y="371226"/>
                  </a:cubicBezTo>
                  <a:cubicBezTo>
                    <a:pt x="180326" y="371226"/>
                    <a:pt x="255796" y="322709"/>
                    <a:pt x="265978" y="303542"/>
                  </a:cubicBezTo>
                  <a:cubicBezTo>
                    <a:pt x="276161" y="284375"/>
                    <a:pt x="276161" y="271198"/>
                    <a:pt x="283349" y="229270"/>
                  </a:cubicBezTo>
                  <a:cubicBezTo>
                    <a:pt x="290536" y="187342"/>
                    <a:pt x="314495" y="200519"/>
                    <a:pt x="314495" y="210103"/>
                  </a:cubicBezTo>
                  <a:cubicBezTo>
                    <a:pt x="314495" y="219686"/>
                    <a:pt x="328271" y="249036"/>
                    <a:pt x="335459" y="229270"/>
                  </a:cubicBezTo>
                  <a:cubicBezTo>
                    <a:pt x="342647" y="209504"/>
                    <a:pt x="484004" y="71141"/>
                    <a:pt x="273765" y="3457"/>
                  </a:cubicBezTo>
                  <a:close/>
                </a:path>
              </a:pathLst>
            </a:custGeom>
            <a:solidFill>
              <a:schemeClr val="tx1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18BAE2F-7E83-4858-BDD4-22E39241F0A6}"/>
                </a:ext>
              </a:extLst>
            </p:cNvPr>
            <p:cNvSpPr/>
            <p:nvPr/>
          </p:nvSpPr>
          <p:spPr>
            <a:xfrm>
              <a:off x="2902476" y="4320866"/>
              <a:ext cx="297495" cy="390744"/>
            </a:xfrm>
            <a:custGeom>
              <a:avLst/>
              <a:gdLst>
                <a:gd name="connsiteX0" fmla="*/ 83663 w 297495"/>
                <a:gd name="connsiteY0" fmla="*/ 16773 h 390744"/>
                <a:gd name="connsiteX1" fmla="*/ 297496 w 297495"/>
                <a:gd name="connsiteY1" fmla="*/ 355192 h 390744"/>
                <a:gd name="connsiteX2" fmla="*/ 248979 w 297495"/>
                <a:gd name="connsiteY2" fmla="*/ 380947 h 390744"/>
                <a:gd name="connsiteX3" fmla="*/ 14781 w 297495"/>
                <a:gd name="connsiteY3" fmla="*/ 138963 h 390744"/>
                <a:gd name="connsiteX4" fmla="*/ 83663 w 297495"/>
                <a:gd name="connsiteY4" fmla="*/ 16773 h 39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495" h="390744">
                  <a:moveTo>
                    <a:pt x="83663" y="16773"/>
                  </a:moveTo>
                  <a:lnTo>
                    <a:pt x="297496" y="355192"/>
                  </a:lnTo>
                  <a:cubicBezTo>
                    <a:pt x="297496" y="355192"/>
                    <a:pt x="283720" y="413292"/>
                    <a:pt x="248979" y="380947"/>
                  </a:cubicBezTo>
                  <a:cubicBezTo>
                    <a:pt x="214239" y="348603"/>
                    <a:pt x="14781" y="138963"/>
                    <a:pt x="14781" y="138963"/>
                  </a:cubicBezTo>
                  <a:cubicBezTo>
                    <a:pt x="14781" y="138963"/>
                    <a:pt x="-47512" y="-57500"/>
                    <a:pt x="83663" y="16773"/>
                  </a:cubicBezTo>
                  <a:close/>
                </a:path>
              </a:pathLst>
            </a:custGeom>
            <a:solidFill>
              <a:srgbClr val="E8B49A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5FBBB1A-0F3D-3390-2AE1-A8FB3B93EFC0}"/>
                </a:ext>
              </a:extLst>
            </p:cNvPr>
            <p:cNvSpPr/>
            <p:nvPr/>
          </p:nvSpPr>
          <p:spPr>
            <a:xfrm>
              <a:off x="2400944" y="3917161"/>
              <a:ext cx="1190156" cy="1311368"/>
            </a:xfrm>
            <a:custGeom>
              <a:avLst/>
              <a:gdLst>
                <a:gd name="connsiteX0" fmla="*/ 643295 w 1190156"/>
                <a:gd name="connsiteY0" fmla="*/ 1208725 h 1311368"/>
                <a:gd name="connsiteX1" fmla="*/ 665457 w 1190156"/>
                <a:gd name="connsiteY1" fmla="*/ 1081743 h 1311368"/>
                <a:gd name="connsiteX2" fmla="*/ 672046 w 1190156"/>
                <a:gd name="connsiteY2" fmla="*/ 1044607 h 1311368"/>
                <a:gd name="connsiteX3" fmla="*/ 619337 w 1190156"/>
                <a:gd name="connsiteY3" fmla="*/ 1014658 h 1311368"/>
                <a:gd name="connsiteX4" fmla="*/ 277324 w 1190156"/>
                <a:gd name="connsiteY4" fmla="*/ 1111691 h 1311368"/>
                <a:gd name="connsiteX5" fmla="*/ 0 w 1190156"/>
                <a:gd name="connsiteY5" fmla="*/ 259355 h 1311368"/>
                <a:gd name="connsiteX6" fmla="*/ 911635 w 1190156"/>
                <a:gd name="connsiteY6" fmla="*/ 0 h 1311368"/>
                <a:gd name="connsiteX7" fmla="*/ 1019450 w 1190156"/>
                <a:gd name="connsiteY7" fmla="*/ 331231 h 1311368"/>
                <a:gd name="connsiteX8" fmla="*/ 1018252 w 1190156"/>
                <a:gd name="connsiteY8" fmla="*/ 337221 h 1311368"/>
                <a:gd name="connsiteX9" fmla="*/ 1018252 w 1190156"/>
                <a:gd name="connsiteY9" fmla="*/ 337820 h 1311368"/>
                <a:gd name="connsiteX10" fmla="*/ 1016455 w 1190156"/>
                <a:gd name="connsiteY10" fmla="*/ 343211 h 1311368"/>
                <a:gd name="connsiteX11" fmla="*/ 1016455 w 1190156"/>
                <a:gd name="connsiteY11" fmla="*/ 343810 h 1311368"/>
                <a:gd name="connsiteX12" fmla="*/ 1011064 w 1190156"/>
                <a:gd name="connsiteY12" fmla="*/ 352794 h 1311368"/>
                <a:gd name="connsiteX13" fmla="*/ 1009866 w 1190156"/>
                <a:gd name="connsiteY13" fmla="*/ 353992 h 1311368"/>
                <a:gd name="connsiteX14" fmla="*/ 1007470 w 1190156"/>
                <a:gd name="connsiteY14" fmla="*/ 356388 h 1311368"/>
                <a:gd name="connsiteX15" fmla="*/ 1004475 w 1190156"/>
                <a:gd name="connsiteY15" fmla="*/ 358784 h 1311368"/>
                <a:gd name="connsiteX16" fmla="*/ 1002079 w 1190156"/>
                <a:gd name="connsiteY16" fmla="*/ 360581 h 1311368"/>
                <a:gd name="connsiteX17" fmla="*/ 997887 w 1190156"/>
                <a:gd name="connsiteY17" fmla="*/ 362977 h 1311368"/>
                <a:gd name="connsiteX18" fmla="*/ 995491 w 1190156"/>
                <a:gd name="connsiteY18" fmla="*/ 364175 h 1311368"/>
                <a:gd name="connsiteX19" fmla="*/ 987704 w 1190156"/>
                <a:gd name="connsiteY19" fmla="*/ 367170 h 1311368"/>
                <a:gd name="connsiteX20" fmla="*/ 948172 w 1190156"/>
                <a:gd name="connsiteY20" fmla="*/ 361180 h 1311368"/>
                <a:gd name="connsiteX21" fmla="*/ 812206 w 1190156"/>
                <a:gd name="connsiteY21" fmla="*/ 340216 h 1311368"/>
                <a:gd name="connsiteX22" fmla="*/ 707984 w 1190156"/>
                <a:gd name="connsiteY22" fmla="*/ 522303 h 1311368"/>
                <a:gd name="connsiteX23" fmla="*/ 902650 w 1190156"/>
                <a:gd name="connsiteY23" fmla="*/ 619337 h 1311368"/>
                <a:gd name="connsiteX24" fmla="*/ 1003277 w 1190156"/>
                <a:gd name="connsiteY24" fmla="*/ 531288 h 1311368"/>
                <a:gd name="connsiteX25" fmla="*/ 1032627 w 1190156"/>
                <a:gd name="connsiteY25" fmla="*/ 505532 h 1311368"/>
                <a:gd name="connsiteX26" fmla="*/ 1040414 w 1190156"/>
                <a:gd name="connsiteY26" fmla="*/ 504334 h 1311368"/>
                <a:gd name="connsiteX27" fmla="*/ 1043408 w 1190156"/>
                <a:gd name="connsiteY27" fmla="*/ 504334 h 1311368"/>
                <a:gd name="connsiteX28" fmla="*/ 1048799 w 1190156"/>
                <a:gd name="connsiteY28" fmla="*/ 504334 h 1311368"/>
                <a:gd name="connsiteX29" fmla="*/ 1052393 w 1190156"/>
                <a:gd name="connsiteY29" fmla="*/ 504933 h 1311368"/>
                <a:gd name="connsiteX30" fmla="*/ 1056586 w 1190156"/>
                <a:gd name="connsiteY30" fmla="*/ 505532 h 1311368"/>
                <a:gd name="connsiteX31" fmla="*/ 1060180 w 1190156"/>
                <a:gd name="connsiteY31" fmla="*/ 506131 h 1311368"/>
                <a:gd name="connsiteX32" fmla="*/ 1061977 w 1190156"/>
                <a:gd name="connsiteY32" fmla="*/ 506730 h 1311368"/>
                <a:gd name="connsiteX33" fmla="*/ 1072159 w 1190156"/>
                <a:gd name="connsiteY33" fmla="*/ 511522 h 1311368"/>
                <a:gd name="connsiteX34" fmla="*/ 1072758 w 1190156"/>
                <a:gd name="connsiteY34" fmla="*/ 511522 h 1311368"/>
                <a:gd name="connsiteX35" fmla="*/ 1077550 w 1190156"/>
                <a:gd name="connsiteY35" fmla="*/ 515116 h 1311368"/>
                <a:gd name="connsiteX36" fmla="*/ 1078149 w 1190156"/>
                <a:gd name="connsiteY36" fmla="*/ 515714 h 1311368"/>
                <a:gd name="connsiteX37" fmla="*/ 1082342 w 1190156"/>
                <a:gd name="connsiteY37" fmla="*/ 519907 h 1311368"/>
                <a:gd name="connsiteX38" fmla="*/ 1190156 w 1190156"/>
                <a:gd name="connsiteY38" fmla="*/ 851138 h 1311368"/>
                <a:gd name="connsiteX39" fmla="*/ 848144 w 1190156"/>
                <a:gd name="connsiteY39" fmla="*/ 948172 h 1311368"/>
                <a:gd name="connsiteX40" fmla="*/ 821789 w 1190156"/>
                <a:gd name="connsiteY40" fmla="*/ 1000283 h 1311368"/>
                <a:gd name="connsiteX41" fmla="*/ 849342 w 1190156"/>
                <a:gd name="connsiteY41" fmla="*/ 1027835 h 1311368"/>
                <a:gd name="connsiteX42" fmla="*/ 943380 w 1190156"/>
                <a:gd name="connsiteY42" fmla="*/ 1121874 h 1311368"/>
                <a:gd name="connsiteX43" fmla="*/ 839159 w 1190156"/>
                <a:gd name="connsiteY43" fmla="*/ 1303961 h 1311368"/>
                <a:gd name="connsiteX44" fmla="*/ 643295 w 1190156"/>
                <a:gd name="connsiteY44" fmla="*/ 1208725 h 131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90156" h="1311368">
                  <a:moveTo>
                    <a:pt x="643295" y="1208725"/>
                  </a:moveTo>
                  <a:cubicBezTo>
                    <a:pt x="628920" y="1163802"/>
                    <a:pt x="638504" y="1117082"/>
                    <a:pt x="665457" y="1081743"/>
                  </a:cubicBezTo>
                  <a:cubicBezTo>
                    <a:pt x="673244" y="1071560"/>
                    <a:pt x="676239" y="1057784"/>
                    <a:pt x="672046" y="1044607"/>
                  </a:cubicBezTo>
                  <a:cubicBezTo>
                    <a:pt x="664858" y="1023043"/>
                    <a:pt x="642097" y="1011064"/>
                    <a:pt x="619337" y="1014658"/>
                  </a:cubicBezTo>
                  <a:lnTo>
                    <a:pt x="277324" y="1111691"/>
                  </a:lnTo>
                  <a:lnTo>
                    <a:pt x="0" y="259355"/>
                  </a:lnTo>
                  <a:lnTo>
                    <a:pt x="911635" y="0"/>
                  </a:lnTo>
                  <a:lnTo>
                    <a:pt x="1019450" y="331231"/>
                  </a:lnTo>
                  <a:cubicBezTo>
                    <a:pt x="1019450" y="333028"/>
                    <a:pt x="1018851" y="335424"/>
                    <a:pt x="1018252" y="337221"/>
                  </a:cubicBezTo>
                  <a:cubicBezTo>
                    <a:pt x="1018252" y="337221"/>
                    <a:pt x="1018252" y="337820"/>
                    <a:pt x="1018252" y="337820"/>
                  </a:cubicBezTo>
                  <a:cubicBezTo>
                    <a:pt x="1017653" y="339617"/>
                    <a:pt x="1017054" y="341414"/>
                    <a:pt x="1016455" y="343211"/>
                  </a:cubicBezTo>
                  <a:cubicBezTo>
                    <a:pt x="1016455" y="343211"/>
                    <a:pt x="1016455" y="343211"/>
                    <a:pt x="1016455" y="343810"/>
                  </a:cubicBezTo>
                  <a:cubicBezTo>
                    <a:pt x="1015257" y="346805"/>
                    <a:pt x="1012861" y="349800"/>
                    <a:pt x="1011064" y="352794"/>
                  </a:cubicBezTo>
                  <a:cubicBezTo>
                    <a:pt x="1010465" y="353393"/>
                    <a:pt x="1010465" y="353992"/>
                    <a:pt x="1009866" y="353992"/>
                  </a:cubicBezTo>
                  <a:cubicBezTo>
                    <a:pt x="1009267" y="355190"/>
                    <a:pt x="1008069" y="355789"/>
                    <a:pt x="1007470" y="356388"/>
                  </a:cubicBezTo>
                  <a:cubicBezTo>
                    <a:pt x="1006272" y="356987"/>
                    <a:pt x="1005673" y="358185"/>
                    <a:pt x="1004475" y="358784"/>
                  </a:cubicBezTo>
                  <a:cubicBezTo>
                    <a:pt x="1003876" y="359383"/>
                    <a:pt x="1002678" y="359982"/>
                    <a:pt x="1002079" y="360581"/>
                  </a:cubicBezTo>
                  <a:cubicBezTo>
                    <a:pt x="1000882" y="361779"/>
                    <a:pt x="999085" y="362378"/>
                    <a:pt x="997887" y="362977"/>
                  </a:cubicBezTo>
                  <a:cubicBezTo>
                    <a:pt x="997288" y="363576"/>
                    <a:pt x="996090" y="363576"/>
                    <a:pt x="995491" y="364175"/>
                  </a:cubicBezTo>
                  <a:cubicBezTo>
                    <a:pt x="993095" y="365373"/>
                    <a:pt x="990699" y="366571"/>
                    <a:pt x="987704" y="367170"/>
                  </a:cubicBezTo>
                  <a:cubicBezTo>
                    <a:pt x="973928" y="371362"/>
                    <a:pt x="958954" y="368368"/>
                    <a:pt x="948172" y="361180"/>
                  </a:cubicBezTo>
                  <a:cubicBezTo>
                    <a:pt x="909838" y="336023"/>
                    <a:pt x="860123" y="326440"/>
                    <a:pt x="812206" y="340216"/>
                  </a:cubicBezTo>
                  <a:cubicBezTo>
                    <a:pt x="729547" y="363576"/>
                    <a:pt x="682828" y="445635"/>
                    <a:pt x="707984" y="522303"/>
                  </a:cubicBezTo>
                  <a:cubicBezTo>
                    <a:pt x="733141" y="599570"/>
                    <a:pt x="820591" y="643296"/>
                    <a:pt x="902650" y="619337"/>
                  </a:cubicBezTo>
                  <a:cubicBezTo>
                    <a:pt x="950568" y="605560"/>
                    <a:pt x="986506" y="572018"/>
                    <a:pt x="1003277" y="531288"/>
                  </a:cubicBezTo>
                  <a:cubicBezTo>
                    <a:pt x="1008069" y="519308"/>
                    <a:pt x="1018851" y="509725"/>
                    <a:pt x="1032627" y="505532"/>
                  </a:cubicBezTo>
                  <a:cubicBezTo>
                    <a:pt x="1035023" y="504933"/>
                    <a:pt x="1038018" y="504334"/>
                    <a:pt x="1040414" y="504334"/>
                  </a:cubicBezTo>
                  <a:cubicBezTo>
                    <a:pt x="1041013" y="504334"/>
                    <a:pt x="1042210" y="504334"/>
                    <a:pt x="1043408" y="504334"/>
                  </a:cubicBezTo>
                  <a:cubicBezTo>
                    <a:pt x="1045205" y="504334"/>
                    <a:pt x="1047002" y="504334"/>
                    <a:pt x="1048799" y="504334"/>
                  </a:cubicBezTo>
                  <a:cubicBezTo>
                    <a:pt x="1049997" y="504334"/>
                    <a:pt x="1051195" y="504334"/>
                    <a:pt x="1052393" y="504933"/>
                  </a:cubicBezTo>
                  <a:cubicBezTo>
                    <a:pt x="1053591" y="504933"/>
                    <a:pt x="1055388" y="505532"/>
                    <a:pt x="1056586" y="505532"/>
                  </a:cubicBezTo>
                  <a:cubicBezTo>
                    <a:pt x="1057784" y="505532"/>
                    <a:pt x="1058982" y="506131"/>
                    <a:pt x="1060180" y="506131"/>
                  </a:cubicBezTo>
                  <a:cubicBezTo>
                    <a:pt x="1060779" y="506131"/>
                    <a:pt x="1061378" y="506730"/>
                    <a:pt x="1061977" y="506730"/>
                  </a:cubicBezTo>
                  <a:cubicBezTo>
                    <a:pt x="1065570" y="507928"/>
                    <a:pt x="1069164" y="509725"/>
                    <a:pt x="1072159" y="511522"/>
                  </a:cubicBezTo>
                  <a:cubicBezTo>
                    <a:pt x="1072159" y="511522"/>
                    <a:pt x="1072758" y="511522"/>
                    <a:pt x="1072758" y="511522"/>
                  </a:cubicBezTo>
                  <a:cubicBezTo>
                    <a:pt x="1074555" y="512720"/>
                    <a:pt x="1075753" y="513918"/>
                    <a:pt x="1077550" y="515116"/>
                  </a:cubicBezTo>
                  <a:cubicBezTo>
                    <a:pt x="1077550" y="515116"/>
                    <a:pt x="1078149" y="515714"/>
                    <a:pt x="1078149" y="515714"/>
                  </a:cubicBezTo>
                  <a:cubicBezTo>
                    <a:pt x="1079946" y="516912"/>
                    <a:pt x="1081144" y="518709"/>
                    <a:pt x="1082342" y="519907"/>
                  </a:cubicBezTo>
                  <a:lnTo>
                    <a:pt x="1190156" y="851138"/>
                  </a:lnTo>
                  <a:lnTo>
                    <a:pt x="848144" y="948172"/>
                  </a:lnTo>
                  <a:cubicBezTo>
                    <a:pt x="826581" y="956558"/>
                    <a:pt x="815200" y="979319"/>
                    <a:pt x="821789" y="1000283"/>
                  </a:cubicBezTo>
                  <a:cubicBezTo>
                    <a:pt x="825982" y="1013460"/>
                    <a:pt x="836763" y="1023043"/>
                    <a:pt x="849342" y="1027835"/>
                  </a:cubicBezTo>
                  <a:cubicBezTo>
                    <a:pt x="893067" y="1043409"/>
                    <a:pt x="929005" y="1076951"/>
                    <a:pt x="943380" y="1121874"/>
                  </a:cubicBezTo>
                  <a:cubicBezTo>
                    <a:pt x="968537" y="1199141"/>
                    <a:pt x="921817" y="1280601"/>
                    <a:pt x="839159" y="1303961"/>
                  </a:cubicBezTo>
                  <a:cubicBezTo>
                    <a:pt x="755902" y="1329717"/>
                    <a:pt x="668452" y="1285992"/>
                    <a:pt x="643295" y="1208725"/>
                  </a:cubicBezTo>
                  <a:close/>
                </a:path>
              </a:pathLst>
            </a:custGeom>
            <a:solidFill>
              <a:schemeClr val="accent3"/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7" name="Gráfico 4">
              <a:extLst>
                <a:ext uri="{FF2B5EF4-FFF2-40B4-BE49-F238E27FC236}">
                  <a16:creationId xmlns:a16="http://schemas.microsoft.com/office/drawing/2014/main" id="{525CBB4B-A106-0EEF-AD43-95C92E688A3F}"/>
                </a:ext>
              </a:extLst>
            </p:cNvPr>
            <p:cNvGrpSpPr/>
            <p:nvPr/>
          </p:nvGrpSpPr>
          <p:grpSpPr>
            <a:xfrm>
              <a:off x="2902476" y="4320866"/>
              <a:ext cx="409503" cy="597829"/>
              <a:chOff x="2902476" y="4320866"/>
              <a:chExt cx="409503" cy="597829"/>
            </a:xfrm>
            <a:solidFill>
              <a:srgbClr val="F1C0A4"/>
            </a:solidFill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A726103-DEFD-8D39-673B-1B5670EF9747}"/>
                  </a:ext>
                </a:extLst>
              </p:cNvPr>
              <p:cNvSpPr/>
              <p:nvPr/>
            </p:nvSpPr>
            <p:spPr>
              <a:xfrm>
                <a:off x="2902476" y="4320866"/>
                <a:ext cx="297495" cy="390744"/>
              </a:xfrm>
              <a:custGeom>
                <a:avLst/>
                <a:gdLst>
                  <a:gd name="connsiteX0" fmla="*/ 83663 w 297495"/>
                  <a:gd name="connsiteY0" fmla="*/ 16773 h 390744"/>
                  <a:gd name="connsiteX1" fmla="*/ 297496 w 297495"/>
                  <a:gd name="connsiteY1" fmla="*/ 355192 h 390744"/>
                  <a:gd name="connsiteX2" fmla="*/ 248979 w 297495"/>
                  <a:gd name="connsiteY2" fmla="*/ 380947 h 390744"/>
                  <a:gd name="connsiteX3" fmla="*/ 14781 w 297495"/>
                  <a:gd name="connsiteY3" fmla="*/ 138963 h 390744"/>
                  <a:gd name="connsiteX4" fmla="*/ 83663 w 297495"/>
                  <a:gd name="connsiteY4" fmla="*/ 16773 h 39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495" h="390744">
                    <a:moveTo>
                      <a:pt x="83663" y="16773"/>
                    </a:moveTo>
                    <a:lnTo>
                      <a:pt x="297496" y="355192"/>
                    </a:lnTo>
                    <a:cubicBezTo>
                      <a:pt x="297496" y="355192"/>
                      <a:pt x="283720" y="413292"/>
                      <a:pt x="248979" y="380947"/>
                    </a:cubicBezTo>
                    <a:cubicBezTo>
                      <a:pt x="214239" y="348603"/>
                      <a:pt x="14781" y="138963"/>
                      <a:pt x="14781" y="138963"/>
                    </a:cubicBezTo>
                    <a:cubicBezTo>
                      <a:pt x="14781" y="138963"/>
                      <a:pt x="-47512" y="-57500"/>
                      <a:pt x="83663" y="16773"/>
                    </a:cubicBezTo>
                    <a:close/>
                  </a:path>
                </a:pathLst>
              </a:custGeom>
              <a:solidFill>
                <a:srgbClr val="F1C0A4"/>
              </a:solidFill>
              <a:ln w="59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48269BC-5CBE-53B6-1EE0-47CB62425143}"/>
                  </a:ext>
                </a:extLst>
              </p:cNvPr>
              <p:cNvSpPr/>
              <p:nvPr/>
            </p:nvSpPr>
            <p:spPr>
              <a:xfrm>
                <a:off x="3134085" y="4662880"/>
                <a:ext cx="177894" cy="255815"/>
              </a:xfrm>
              <a:custGeom>
                <a:avLst/>
                <a:gdLst>
                  <a:gd name="connsiteX0" fmla="*/ 0 w 177894"/>
                  <a:gd name="connsiteY0" fmla="*/ 0 h 255815"/>
                  <a:gd name="connsiteX1" fmla="*/ 23959 w 177894"/>
                  <a:gd name="connsiteY1" fmla="*/ 96434 h 255815"/>
                  <a:gd name="connsiteX2" fmla="*/ 79064 w 177894"/>
                  <a:gd name="connsiteY2" fmla="*/ 228807 h 255815"/>
                  <a:gd name="connsiteX3" fmla="*/ 92841 w 177894"/>
                  <a:gd name="connsiteY3" fmla="*/ 241985 h 255815"/>
                  <a:gd name="connsiteX4" fmla="*/ 68882 w 177894"/>
                  <a:gd name="connsiteY4" fmla="*/ 159925 h 255815"/>
                  <a:gd name="connsiteX5" fmla="*/ 94637 w 177894"/>
                  <a:gd name="connsiteY5" fmla="*/ 188676 h 255815"/>
                  <a:gd name="connsiteX6" fmla="*/ 113805 w 177894"/>
                  <a:gd name="connsiteY6" fmla="*/ 243182 h 255815"/>
                  <a:gd name="connsiteX7" fmla="*/ 127581 w 177894"/>
                  <a:gd name="connsiteY7" fmla="*/ 252766 h 255815"/>
                  <a:gd name="connsiteX8" fmla="*/ 148545 w 177894"/>
                  <a:gd name="connsiteY8" fmla="*/ 250969 h 255815"/>
                  <a:gd name="connsiteX9" fmla="*/ 136565 w 177894"/>
                  <a:gd name="connsiteY9" fmla="*/ 189874 h 255815"/>
                  <a:gd name="connsiteX10" fmla="*/ 117398 w 177894"/>
                  <a:gd name="connsiteY10" fmla="*/ 144951 h 255815"/>
                  <a:gd name="connsiteX11" fmla="*/ 148545 w 177894"/>
                  <a:gd name="connsiteY11" fmla="*/ 172504 h 255815"/>
                  <a:gd name="connsiteX12" fmla="*/ 160524 w 177894"/>
                  <a:gd name="connsiteY12" fmla="*/ 228807 h 255815"/>
                  <a:gd name="connsiteX13" fmla="*/ 177895 w 177894"/>
                  <a:gd name="connsiteY13" fmla="*/ 230604 h 255815"/>
                  <a:gd name="connsiteX14" fmla="*/ 165915 w 177894"/>
                  <a:gd name="connsiteY14" fmla="*/ 158129 h 255815"/>
                  <a:gd name="connsiteX15" fmla="*/ 116200 w 177894"/>
                  <a:gd name="connsiteY15" fmla="*/ 90445 h 255815"/>
                  <a:gd name="connsiteX16" fmla="*/ 138362 w 177894"/>
                  <a:gd name="connsiteY16" fmla="*/ 100028 h 255815"/>
                  <a:gd name="connsiteX17" fmla="*/ 171306 w 177894"/>
                  <a:gd name="connsiteY17" fmla="*/ 120992 h 255815"/>
                  <a:gd name="connsiteX18" fmla="*/ 138362 w 177894"/>
                  <a:gd name="connsiteY18" fmla="*/ 72475 h 255815"/>
                  <a:gd name="connsiteX19" fmla="*/ 77866 w 177894"/>
                  <a:gd name="connsiteY19" fmla="*/ 14375 h 255815"/>
                  <a:gd name="connsiteX20" fmla="*/ 0 w 177894"/>
                  <a:gd name="connsiteY20" fmla="*/ 0 h 25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7894" h="255815">
                    <a:moveTo>
                      <a:pt x="0" y="0"/>
                    </a:moveTo>
                    <a:cubicBezTo>
                      <a:pt x="0" y="0"/>
                      <a:pt x="17370" y="64689"/>
                      <a:pt x="23959" y="96434"/>
                    </a:cubicBezTo>
                    <a:cubicBezTo>
                      <a:pt x="31147" y="128779"/>
                      <a:pt x="65288" y="215630"/>
                      <a:pt x="79064" y="228807"/>
                    </a:cubicBezTo>
                    <a:cubicBezTo>
                      <a:pt x="92841" y="241985"/>
                      <a:pt x="92841" y="241985"/>
                      <a:pt x="92841" y="241985"/>
                    </a:cubicBezTo>
                    <a:lnTo>
                      <a:pt x="68882" y="159925"/>
                    </a:lnTo>
                    <a:lnTo>
                      <a:pt x="94637" y="188676"/>
                    </a:lnTo>
                    <a:cubicBezTo>
                      <a:pt x="94637" y="188676"/>
                      <a:pt x="108414" y="237193"/>
                      <a:pt x="113805" y="243182"/>
                    </a:cubicBezTo>
                    <a:cubicBezTo>
                      <a:pt x="119195" y="249771"/>
                      <a:pt x="127581" y="252766"/>
                      <a:pt x="127581" y="252766"/>
                    </a:cubicBezTo>
                    <a:cubicBezTo>
                      <a:pt x="144951" y="260553"/>
                      <a:pt x="148545" y="250969"/>
                      <a:pt x="148545" y="250969"/>
                    </a:cubicBezTo>
                    <a:lnTo>
                      <a:pt x="136565" y="189874"/>
                    </a:lnTo>
                    <a:lnTo>
                      <a:pt x="117398" y="144951"/>
                    </a:lnTo>
                    <a:lnTo>
                      <a:pt x="148545" y="172504"/>
                    </a:lnTo>
                    <a:cubicBezTo>
                      <a:pt x="148545" y="172504"/>
                      <a:pt x="155733" y="224016"/>
                      <a:pt x="160524" y="228807"/>
                    </a:cubicBezTo>
                    <a:cubicBezTo>
                      <a:pt x="165915" y="233599"/>
                      <a:pt x="177895" y="230604"/>
                      <a:pt x="177895" y="230604"/>
                    </a:cubicBezTo>
                    <a:lnTo>
                      <a:pt x="165915" y="158129"/>
                    </a:lnTo>
                    <a:lnTo>
                      <a:pt x="116200" y="90445"/>
                    </a:lnTo>
                    <a:cubicBezTo>
                      <a:pt x="116200" y="90445"/>
                      <a:pt x="126383" y="85653"/>
                      <a:pt x="138362" y="100028"/>
                    </a:cubicBezTo>
                    <a:cubicBezTo>
                      <a:pt x="150342" y="114403"/>
                      <a:pt x="162321" y="120992"/>
                      <a:pt x="171306" y="120992"/>
                    </a:cubicBezTo>
                    <a:cubicBezTo>
                      <a:pt x="179691" y="120992"/>
                      <a:pt x="147347" y="79064"/>
                      <a:pt x="138362" y="72475"/>
                    </a:cubicBezTo>
                    <a:cubicBezTo>
                      <a:pt x="129977" y="65887"/>
                      <a:pt x="116200" y="25756"/>
                      <a:pt x="77866" y="14375"/>
                    </a:cubicBezTo>
                    <a:cubicBezTo>
                      <a:pt x="39532" y="359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1C0A4"/>
              </a:solidFill>
              <a:ln w="59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3F2584E-48AF-EA92-B58B-4ACCA8034886}"/>
                </a:ext>
              </a:extLst>
            </p:cNvPr>
            <p:cNvSpPr/>
            <p:nvPr/>
          </p:nvSpPr>
          <p:spPr>
            <a:xfrm>
              <a:off x="2758205" y="3889498"/>
              <a:ext cx="288833" cy="558391"/>
            </a:xfrm>
            <a:custGeom>
              <a:avLst/>
              <a:gdLst>
                <a:gd name="connsiteX0" fmla="*/ 44050 w 288833"/>
                <a:gd name="connsiteY0" fmla="*/ 1308 h 558391"/>
                <a:gd name="connsiteX1" fmla="*/ 26680 w 288833"/>
                <a:gd name="connsiteY1" fmla="*/ 255871 h 558391"/>
                <a:gd name="connsiteX2" fmla="*/ 136890 w 288833"/>
                <a:gd name="connsiteY2" fmla="*/ 552361 h 558391"/>
                <a:gd name="connsiteX3" fmla="*/ 247101 w 288833"/>
                <a:gd name="connsiteY3" fmla="*/ 542778 h 558391"/>
                <a:gd name="connsiteX4" fmla="*/ 288430 w 288833"/>
                <a:gd name="connsiteY4" fmla="*/ 478089 h 558391"/>
                <a:gd name="connsiteX5" fmla="*/ 133296 w 288833"/>
                <a:gd name="connsiteY5" fmla="*/ 78575 h 558391"/>
                <a:gd name="connsiteX6" fmla="*/ 44050 w 288833"/>
                <a:gd name="connsiteY6" fmla="*/ 1308 h 55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833" h="558391">
                  <a:moveTo>
                    <a:pt x="44050" y="1308"/>
                  </a:moveTo>
                  <a:cubicBezTo>
                    <a:pt x="44050" y="1308"/>
                    <a:pt x="-42202" y="65997"/>
                    <a:pt x="26680" y="255871"/>
                  </a:cubicBezTo>
                  <a:cubicBezTo>
                    <a:pt x="95561" y="445745"/>
                    <a:pt x="123114" y="549367"/>
                    <a:pt x="136890" y="552361"/>
                  </a:cubicBezTo>
                  <a:cubicBezTo>
                    <a:pt x="150667" y="555356"/>
                    <a:pt x="223142" y="568534"/>
                    <a:pt x="247101" y="542778"/>
                  </a:cubicBezTo>
                  <a:cubicBezTo>
                    <a:pt x="271060" y="517022"/>
                    <a:pt x="292024" y="494261"/>
                    <a:pt x="288430" y="478089"/>
                  </a:cubicBezTo>
                  <a:cubicBezTo>
                    <a:pt x="284836" y="461917"/>
                    <a:pt x="150667" y="113915"/>
                    <a:pt x="133296" y="78575"/>
                  </a:cubicBezTo>
                  <a:cubicBezTo>
                    <a:pt x="116525" y="42637"/>
                    <a:pt x="68009" y="-8875"/>
                    <a:pt x="44050" y="13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59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140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Custom</PresentationFormat>
  <Paragraphs>52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</vt:lpstr>
      <vt:lpstr>Office Theme</vt:lpstr>
      <vt:lpstr>Problem Statement Slide Template</vt:lpstr>
      <vt:lpstr>Problem Statement Slide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2023-07-07T18:58:29Z</dcterms:modified>
</cp:coreProperties>
</file>