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27" r:id="rId2"/>
  </p:sldMasterIdLst>
  <p:notesMasterIdLst>
    <p:notesMasterId r:id="rId15"/>
  </p:notesMasterIdLst>
  <p:handoutMasterIdLst>
    <p:handoutMasterId r:id="rId16"/>
  </p:handoutMasterIdLst>
  <p:sldIdLst>
    <p:sldId id="442" r:id="rId3"/>
    <p:sldId id="259" r:id="rId4"/>
    <p:sldId id="443" r:id="rId5"/>
    <p:sldId id="279" r:id="rId6"/>
    <p:sldId id="512" r:id="rId7"/>
    <p:sldId id="524" r:id="rId8"/>
    <p:sldId id="513" r:id="rId9"/>
    <p:sldId id="525" r:id="rId10"/>
    <p:sldId id="522" r:id="rId11"/>
    <p:sldId id="527" r:id="rId12"/>
    <p:sldId id="290" r:id="rId13"/>
    <p:sldId id="5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6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5220" autoAdjust="0"/>
  </p:normalViewPr>
  <p:slideViewPr>
    <p:cSldViewPr snapToGrid="0" snapToObjects="1">
      <p:cViewPr>
        <p:scale>
          <a:sx n="100" d="100"/>
          <a:sy n="100" d="100"/>
        </p:scale>
        <p:origin x="72" y="72"/>
      </p:cViewPr>
      <p:guideLst>
        <p:guide orient="horz" pos="2136"/>
        <p:guide pos="3840"/>
      </p:guideLst>
    </p:cSldViewPr>
  </p:slideViewPr>
  <p:notesTextViewPr>
    <p:cViewPr>
      <p:scale>
        <a:sx n="1" d="1"/>
        <a:sy n="1" d="1"/>
      </p:scale>
      <p:origin x="0" y="0"/>
    </p:cViewPr>
  </p:notesTextViewPr>
  <p:notesViewPr>
    <p:cSldViewPr snapToGrid="0" snapToObjects="1">
      <p:cViewPr varScale="1">
        <p:scale>
          <a:sx n="91" d="100"/>
          <a:sy n="91"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F1CD92-DA11-42CA-9E28-F57FD4F371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B6237265-C715-4164-8B30-E32A9AE55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152FC6-64DD-41BE-A95D-2E3785E1B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845297-E8C3-4A56-9516-E18309FF2736}" type="slidenum">
              <a:rPr lang="en-US" smtClean="0"/>
              <a:t>‹#›</a:t>
            </a:fld>
            <a:endParaRPr lang="en-US" dirty="0"/>
          </a:p>
        </p:txBody>
      </p:sp>
    </p:spTree>
    <p:extLst>
      <p:ext uri="{BB962C8B-B14F-4D97-AF65-F5344CB8AC3E}">
        <p14:creationId xmlns:p14="http://schemas.microsoft.com/office/powerpoint/2010/main" val="5947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10FA5-98E6-FB4E-97B6-D4EB979E8963}" type="datetimeFigureOut">
              <a:rPr lang="en-US" smtClean="0"/>
              <a:t>5/20/2023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2E1E8-19DD-9846-964E-7494B0E7F513}" type="slidenum">
              <a:rPr lang="en-US" smtClean="0"/>
              <a:t>‹#›</a:t>
            </a:fld>
            <a:endParaRPr lang="en-US" dirty="0"/>
          </a:p>
        </p:txBody>
      </p:sp>
    </p:spTree>
    <p:extLst>
      <p:ext uri="{BB962C8B-B14F-4D97-AF65-F5344CB8AC3E}">
        <p14:creationId xmlns:p14="http://schemas.microsoft.com/office/powerpoint/2010/main" val="1161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1</a:t>
            </a:fld>
            <a:endParaRPr lang="en-US" dirty="0"/>
          </a:p>
        </p:txBody>
      </p:sp>
    </p:spTree>
    <p:extLst>
      <p:ext uri="{BB962C8B-B14F-4D97-AF65-F5344CB8AC3E}">
        <p14:creationId xmlns:p14="http://schemas.microsoft.com/office/powerpoint/2010/main" val="69222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210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34925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http://compfight.com/search/meeting-table/1-0-1-1</a:t>
            </a:r>
          </a:p>
        </p:txBody>
      </p:sp>
      <p:sp>
        <p:nvSpPr>
          <p:cNvPr id="4" name="Slide Number Placeholder 3"/>
          <p:cNvSpPr>
            <a:spLocks noGrp="1"/>
          </p:cNvSpPr>
          <p:nvPr>
            <p:ph type="sldNum" sz="quarter" idx="10"/>
          </p:nvPr>
        </p:nvSpPr>
        <p:spPr/>
        <p:txBody>
          <a:bodyPr/>
          <a:lstStyle/>
          <a:p>
            <a:fld id="{3A898669-0486-429C-A96E-64D0745450CC}" type="slidenum">
              <a:rPr lang="en-US" smtClean="0"/>
              <a:t>2</a:t>
            </a:fld>
            <a:endParaRPr lang="en-US"/>
          </a:p>
        </p:txBody>
      </p:sp>
    </p:spTree>
    <p:extLst>
      <p:ext uri="{BB962C8B-B14F-4D97-AF65-F5344CB8AC3E}">
        <p14:creationId xmlns:p14="http://schemas.microsoft.com/office/powerpoint/2010/main" val="380014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3</a:t>
            </a:fld>
            <a:endParaRPr lang="en-US" dirty="0"/>
          </a:p>
        </p:txBody>
      </p:sp>
    </p:spTree>
    <p:extLst>
      <p:ext uri="{BB962C8B-B14F-4D97-AF65-F5344CB8AC3E}">
        <p14:creationId xmlns:p14="http://schemas.microsoft.com/office/powerpoint/2010/main" val="811754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524404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5</a:t>
            </a:fld>
            <a:endParaRPr lang="en-US" dirty="0"/>
          </a:p>
        </p:txBody>
      </p:sp>
    </p:spTree>
    <p:extLst>
      <p:ext uri="{BB962C8B-B14F-4D97-AF65-F5344CB8AC3E}">
        <p14:creationId xmlns:p14="http://schemas.microsoft.com/office/powerpoint/2010/main" val="90557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6</a:t>
            </a:fld>
            <a:endParaRPr lang="en-US" dirty="0"/>
          </a:p>
        </p:txBody>
      </p:sp>
    </p:spTree>
    <p:extLst>
      <p:ext uri="{BB962C8B-B14F-4D97-AF65-F5344CB8AC3E}">
        <p14:creationId xmlns:p14="http://schemas.microsoft.com/office/powerpoint/2010/main" val="102703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7</a:t>
            </a:fld>
            <a:endParaRPr lang="en-US" dirty="0"/>
          </a:p>
        </p:txBody>
      </p:sp>
    </p:spTree>
    <p:extLst>
      <p:ext uri="{BB962C8B-B14F-4D97-AF65-F5344CB8AC3E}">
        <p14:creationId xmlns:p14="http://schemas.microsoft.com/office/powerpoint/2010/main" val="199918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8</a:t>
            </a:fld>
            <a:endParaRPr lang="en-US" dirty="0"/>
          </a:p>
        </p:txBody>
      </p:sp>
    </p:spTree>
    <p:extLst>
      <p:ext uri="{BB962C8B-B14F-4D97-AF65-F5344CB8AC3E}">
        <p14:creationId xmlns:p14="http://schemas.microsoft.com/office/powerpoint/2010/main" val="1020057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9</a:t>
            </a:fld>
            <a:endParaRPr lang="en-US" dirty="0"/>
          </a:p>
        </p:txBody>
      </p:sp>
    </p:spTree>
    <p:extLst>
      <p:ext uri="{BB962C8B-B14F-4D97-AF65-F5344CB8AC3E}">
        <p14:creationId xmlns:p14="http://schemas.microsoft.com/office/powerpoint/2010/main" val="423069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1_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3480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7_Full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B921E-0B80-AD27-CADC-C312FBAFAF11}"/>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96B87C46-05CB-1907-5D02-BAFFA092412E}"/>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9FE42EA5-0FAA-93E2-5922-D9FF848C0F7B}"/>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BA7E3997-7CA1-5911-6C24-C62C30F93BB3}"/>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C5B28338-F17F-A9FB-8A87-A786B334DC77}"/>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9485119E-93E8-3656-B9D3-1F8A550BDA2B}"/>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C863E924-78AB-8FAE-5569-73EF8A0E04CD}"/>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6F9D645E-D7E9-ED59-629C-D4AE97CCFBA1}"/>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EDADFF9C-22AF-73B8-2A70-07A676DA17B3}"/>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8D7DAEF5-E1A0-4554-C8D4-FE09869B0B81}"/>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712A5733-2A08-F554-D91F-54EDBF50C441}"/>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554F99A5-38BA-6300-C1AD-E38E4A5DF732}"/>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9054748-1D2A-6540-2EF0-D53EE9043D0A}"/>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11472411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5_Full Blank">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77DCFB8-C99A-44F4-954F-30D6E8393EDD}"/>
              </a:ext>
            </a:extLst>
          </p:cNvPr>
          <p:cNvSpPr>
            <a:spLocks noGrp="1"/>
          </p:cNvSpPr>
          <p:nvPr>
            <p:ph type="pic" sz="quarter" idx="11"/>
          </p:nvPr>
        </p:nvSpPr>
        <p:spPr>
          <a:xfrm>
            <a:off x="8247753" y="1736963"/>
            <a:ext cx="3060438" cy="4255068"/>
          </a:xfrm>
          <a:custGeom>
            <a:avLst/>
            <a:gdLst>
              <a:gd name="connsiteX0" fmla="*/ 879417 w 3060438"/>
              <a:gd name="connsiteY0" fmla="*/ 0 h 4255068"/>
              <a:gd name="connsiteX1" fmla="*/ 3060438 w 3060438"/>
              <a:gd name="connsiteY1" fmla="*/ 0 h 4255068"/>
              <a:gd name="connsiteX2" fmla="*/ 2181021 w 3060438"/>
              <a:gd name="connsiteY2" fmla="*/ 4255068 h 4255068"/>
              <a:gd name="connsiteX3" fmla="*/ 0 w 3060438"/>
              <a:gd name="connsiteY3" fmla="*/ 4255068 h 4255068"/>
            </a:gdLst>
            <a:ahLst/>
            <a:cxnLst>
              <a:cxn ang="0">
                <a:pos x="connsiteX0" y="connsiteY0"/>
              </a:cxn>
              <a:cxn ang="0">
                <a:pos x="connsiteX1" y="connsiteY1"/>
              </a:cxn>
              <a:cxn ang="0">
                <a:pos x="connsiteX2" y="connsiteY2"/>
              </a:cxn>
              <a:cxn ang="0">
                <a:pos x="connsiteX3" y="connsiteY3"/>
              </a:cxn>
            </a:cxnLst>
            <a:rect l="l" t="t" r="r" b="b"/>
            <a:pathLst>
              <a:path w="3060438" h="4255068">
                <a:moveTo>
                  <a:pt x="879417" y="0"/>
                </a:moveTo>
                <a:lnTo>
                  <a:pt x="3060438" y="0"/>
                </a:lnTo>
                <a:lnTo>
                  <a:pt x="2181021" y="4255068"/>
                </a:lnTo>
                <a:lnTo>
                  <a:pt x="0" y="4255068"/>
                </a:lnTo>
                <a:close/>
              </a:path>
            </a:pathLst>
          </a:custGeom>
        </p:spPr>
        <p:txBody>
          <a:bodyPr wrap="square">
            <a:noAutofit/>
          </a:bodyPr>
          <a:lstStyle/>
          <a:p>
            <a:endParaRPr lang="en-US" dirty="0"/>
          </a:p>
        </p:txBody>
      </p:sp>
      <p:sp>
        <p:nvSpPr>
          <p:cNvPr id="31" name="Picture Placeholder 30">
            <a:extLst>
              <a:ext uri="{FF2B5EF4-FFF2-40B4-BE49-F238E27FC236}">
                <a16:creationId xmlns:a16="http://schemas.microsoft.com/office/drawing/2014/main" id="{63D55214-C192-49D7-8920-6518B82CC314}"/>
              </a:ext>
            </a:extLst>
          </p:cNvPr>
          <p:cNvSpPr>
            <a:spLocks noGrp="1"/>
          </p:cNvSpPr>
          <p:nvPr>
            <p:ph type="pic" sz="quarter" idx="10"/>
          </p:nvPr>
        </p:nvSpPr>
        <p:spPr>
          <a:xfrm>
            <a:off x="5867849" y="1736963"/>
            <a:ext cx="3060438" cy="4255068"/>
          </a:xfrm>
          <a:custGeom>
            <a:avLst/>
            <a:gdLst>
              <a:gd name="connsiteX0" fmla="*/ 879417 w 3060438"/>
              <a:gd name="connsiteY0" fmla="*/ 0 h 4255068"/>
              <a:gd name="connsiteX1" fmla="*/ 3060438 w 3060438"/>
              <a:gd name="connsiteY1" fmla="*/ 0 h 4255068"/>
              <a:gd name="connsiteX2" fmla="*/ 2181021 w 3060438"/>
              <a:gd name="connsiteY2" fmla="*/ 4255068 h 4255068"/>
              <a:gd name="connsiteX3" fmla="*/ 0 w 3060438"/>
              <a:gd name="connsiteY3" fmla="*/ 4255068 h 4255068"/>
            </a:gdLst>
            <a:ahLst/>
            <a:cxnLst>
              <a:cxn ang="0">
                <a:pos x="connsiteX0" y="connsiteY0"/>
              </a:cxn>
              <a:cxn ang="0">
                <a:pos x="connsiteX1" y="connsiteY1"/>
              </a:cxn>
              <a:cxn ang="0">
                <a:pos x="connsiteX2" y="connsiteY2"/>
              </a:cxn>
              <a:cxn ang="0">
                <a:pos x="connsiteX3" y="connsiteY3"/>
              </a:cxn>
            </a:cxnLst>
            <a:rect l="l" t="t" r="r" b="b"/>
            <a:pathLst>
              <a:path w="3060438" h="4255068">
                <a:moveTo>
                  <a:pt x="879417" y="0"/>
                </a:moveTo>
                <a:lnTo>
                  <a:pt x="3060438" y="0"/>
                </a:lnTo>
                <a:lnTo>
                  <a:pt x="2181021" y="4255068"/>
                </a:lnTo>
                <a:lnTo>
                  <a:pt x="0" y="4255068"/>
                </a:lnTo>
                <a:close/>
              </a:path>
            </a:pathLst>
          </a:custGeom>
        </p:spPr>
        <p:txBody>
          <a:bodyPr wrap="square">
            <a:noAutofit/>
          </a:bodyPr>
          <a:lstStyle/>
          <a:p>
            <a:endParaRPr lang="en-US" dirty="0"/>
          </a:p>
        </p:txBody>
      </p:sp>
      <p:sp>
        <p:nvSpPr>
          <p:cNvPr id="2" name="TextBox 1">
            <a:extLst>
              <a:ext uri="{FF2B5EF4-FFF2-40B4-BE49-F238E27FC236}">
                <a16:creationId xmlns:a16="http://schemas.microsoft.com/office/drawing/2014/main" id="{E115624A-72C7-4716-284E-A61416954897}"/>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7DD1E614-8BC2-9CC6-BF63-2E44992805DF}"/>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10AB79A9-5A22-8274-0720-35298A523904}"/>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CEEE909C-BACD-842D-5D34-A60887B35AE1}"/>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1DA11A36-BECF-09D1-3E9C-DD0CB3276449}"/>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C459DBD9-0468-368B-CBE9-4CF38E5B2D8A}"/>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D0F29F7F-9DA9-2BEF-7CCE-B22E3ED8A619}"/>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40A0142F-C190-890F-3FD6-A0CD63202DE5}"/>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E85D4F54-5686-DFCF-61BE-92F95B7E1C29}"/>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39C75032-2952-5AB3-0826-BD2C6B2CC231}"/>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6E596273-978E-1761-8AB4-33B4E972D51E}"/>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CADA7468-E9C6-D45E-C9C7-F638D69F4358}"/>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2CE47A-7369-4A77-AFC2-5E7D7374F720}"/>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35733351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3_Full Blank">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455F44B-C784-4A27-ADC1-9588E8B997F5}"/>
              </a:ext>
            </a:extLst>
          </p:cNvPr>
          <p:cNvSpPr>
            <a:spLocks noGrp="1"/>
          </p:cNvSpPr>
          <p:nvPr>
            <p:ph type="pic" sz="quarter" idx="10"/>
          </p:nvPr>
        </p:nvSpPr>
        <p:spPr>
          <a:xfrm>
            <a:off x="9029700" y="0"/>
            <a:ext cx="3162300" cy="5992031"/>
          </a:xfrm>
          <a:custGeom>
            <a:avLst/>
            <a:gdLst>
              <a:gd name="connsiteX0" fmla="*/ 0 w 3162300"/>
              <a:gd name="connsiteY0" fmla="*/ 0 h 5992031"/>
              <a:gd name="connsiteX1" fmla="*/ 3162300 w 3162300"/>
              <a:gd name="connsiteY1" fmla="*/ 0 h 5992031"/>
              <a:gd name="connsiteX2" fmla="*/ 3162300 w 3162300"/>
              <a:gd name="connsiteY2" fmla="*/ 5992031 h 5992031"/>
              <a:gd name="connsiteX3" fmla="*/ 0 w 3162300"/>
              <a:gd name="connsiteY3" fmla="*/ 5992031 h 5992031"/>
            </a:gdLst>
            <a:ahLst/>
            <a:cxnLst>
              <a:cxn ang="0">
                <a:pos x="connsiteX0" y="connsiteY0"/>
              </a:cxn>
              <a:cxn ang="0">
                <a:pos x="connsiteX1" y="connsiteY1"/>
              </a:cxn>
              <a:cxn ang="0">
                <a:pos x="connsiteX2" y="connsiteY2"/>
              </a:cxn>
              <a:cxn ang="0">
                <a:pos x="connsiteX3" y="connsiteY3"/>
              </a:cxn>
            </a:cxnLst>
            <a:rect l="l" t="t" r="r" b="b"/>
            <a:pathLst>
              <a:path w="3162300" h="5992031">
                <a:moveTo>
                  <a:pt x="0" y="0"/>
                </a:moveTo>
                <a:lnTo>
                  <a:pt x="3162300" y="0"/>
                </a:lnTo>
                <a:lnTo>
                  <a:pt x="3162300" y="5992031"/>
                </a:lnTo>
                <a:lnTo>
                  <a:pt x="0" y="5992031"/>
                </a:lnTo>
                <a:close/>
              </a:path>
            </a:pathLst>
          </a:custGeom>
        </p:spPr>
        <p:txBody>
          <a:bodyPr wrap="square">
            <a:noAutofit/>
          </a:bodyPr>
          <a:lstStyle/>
          <a:p>
            <a:endParaRPr lang="en-US" dirty="0"/>
          </a:p>
        </p:txBody>
      </p:sp>
      <p:sp>
        <p:nvSpPr>
          <p:cNvPr id="2" name="TextBox 1">
            <a:extLst>
              <a:ext uri="{FF2B5EF4-FFF2-40B4-BE49-F238E27FC236}">
                <a16:creationId xmlns:a16="http://schemas.microsoft.com/office/drawing/2014/main" id="{DD1236A3-E9E2-7751-4771-612157039095}"/>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FE339D9F-4960-8189-490E-AB6E56638D7B}"/>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5F7D5802-94B0-1B19-69D1-D5E4DDDDC8F0}"/>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4167ED62-D473-DA0F-75DC-464C22FE51DF}"/>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44D97F25-F4DE-7AD9-25E8-58EC26D7C85C}"/>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D1ACE5DD-274E-026A-4E94-56D1B7C6604E}"/>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39A3B76B-A6C2-7991-11A7-80B41DF4A9A2}"/>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B3A0534A-46B7-92A4-3166-A05DD6E51A7F}"/>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B9AB8F19-8998-7470-C476-688CBB39477D}"/>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28E8F3C7-7121-B44B-E276-7EA0EDA87704}"/>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8B9E2572-2C9F-6E98-A660-5CF111DAF273}"/>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C6F1EED1-B3ED-1D25-30A9-621F603B738E}"/>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801E8A-F28C-0EF4-6156-E8AFDF994339}"/>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21804249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3_Full Blank">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D427AC4-702A-4E36-A0EE-423D3837E3FB}"/>
              </a:ext>
            </a:extLst>
          </p:cNvPr>
          <p:cNvSpPr>
            <a:spLocks noGrp="1"/>
          </p:cNvSpPr>
          <p:nvPr>
            <p:ph type="pic" sz="quarter" idx="10"/>
          </p:nvPr>
        </p:nvSpPr>
        <p:spPr>
          <a:xfrm>
            <a:off x="8610600" y="1"/>
            <a:ext cx="3581400" cy="6858000"/>
          </a:xfrm>
          <a:custGeom>
            <a:avLst/>
            <a:gdLst>
              <a:gd name="connsiteX0" fmla="*/ 0 w 2671262"/>
              <a:gd name="connsiteY0" fmla="*/ 0 h 4255128"/>
              <a:gd name="connsiteX1" fmla="*/ 2671262 w 2671262"/>
              <a:gd name="connsiteY1" fmla="*/ 0 h 4255128"/>
              <a:gd name="connsiteX2" fmla="*/ 2671262 w 2671262"/>
              <a:gd name="connsiteY2" fmla="*/ 4255128 h 4255128"/>
              <a:gd name="connsiteX3" fmla="*/ 0 w 2671262"/>
              <a:gd name="connsiteY3" fmla="*/ 4255128 h 4255128"/>
            </a:gdLst>
            <a:ahLst/>
            <a:cxnLst>
              <a:cxn ang="0">
                <a:pos x="connsiteX0" y="connsiteY0"/>
              </a:cxn>
              <a:cxn ang="0">
                <a:pos x="connsiteX1" y="connsiteY1"/>
              </a:cxn>
              <a:cxn ang="0">
                <a:pos x="connsiteX2" y="connsiteY2"/>
              </a:cxn>
              <a:cxn ang="0">
                <a:pos x="connsiteX3" y="connsiteY3"/>
              </a:cxn>
            </a:cxnLst>
            <a:rect l="l" t="t" r="r" b="b"/>
            <a:pathLst>
              <a:path w="2671262" h="4255128">
                <a:moveTo>
                  <a:pt x="0" y="0"/>
                </a:moveTo>
                <a:lnTo>
                  <a:pt x="2671262" y="0"/>
                </a:lnTo>
                <a:lnTo>
                  <a:pt x="2671262" y="4255128"/>
                </a:lnTo>
                <a:lnTo>
                  <a:pt x="0" y="4255128"/>
                </a:lnTo>
                <a:close/>
              </a:path>
            </a:pathLst>
          </a:custGeom>
        </p:spPr>
        <p:txBody>
          <a:bodyPr wrap="square">
            <a:noAutofit/>
          </a:bodyPr>
          <a:lstStyle/>
          <a:p>
            <a:endParaRPr lang="en-US" dirty="0"/>
          </a:p>
        </p:txBody>
      </p:sp>
    </p:spTree>
    <p:extLst>
      <p:ext uri="{BB962C8B-B14F-4D97-AF65-F5344CB8AC3E}">
        <p14:creationId xmlns:p14="http://schemas.microsoft.com/office/powerpoint/2010/main" val="4095381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9_Full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07115-49A3-5ACF-4DB8-0987BD3392BF}"/>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401654EC-EA66-BF06-D97D-2D37A29CEF25}"/>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1BD7BD07-AB8C-60BE-9178-EE0D438F46F5}"/>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6399FB87-4157-CA92-BEA1-EFFEB6D1F7DC}"/>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97AA0611-BB44-C07C-142D-BF30902C3B42}"/>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7A878E0F-B490-654C-58FC-CD4F7FA6123F}"/>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90656396-9CB0-359E-5566-F876D762212E}"/>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117D07F7-B843-FE01-144F-788D9724264E}"/>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4136B11C-033C-DD4B-F506-3B109F70EFF8}"/>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B518859A-5F20-8E5F-215F-1A94112BFDCF}"/>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F732F073-252E-D906-6811-D09A9406E685}"/>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17E5191A-D7A3-CC41-CEC6-95908CD5FCC3}"/>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B4F79B9-506F-E28E-5897-911E62139157}"/>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4847196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3" y="2870635"/>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51"/>
            <a:ext cx="2743200" cy="365125"/>
          </a:xfrm>
          <a:prstGeom prst="rect">
            <a:avLst/>
          </a:prstGeom>
        </p:spPr>
        <p:txBody>
          <a:bodyPr/>
          <a:lstStyle>
            <a:lvl1pPr>
              <a:defRPr>
                <a:latin typeface="Open Sans" panose="020B0606030504020204" pitchFamily="34" charset="0"/>
              </a:defRPr>
            </a:lvl1pPr>
          </a:lstStyle>
          <a:p>
            <a:fld id="{425404F2-BE9A-4460-8815-8F645183555F}" type="datetimeFigureOut">
              <a:rPr lang="en-US" smtClean="0"/>
              <a:pPr/>
              <a:t>5/20/2023</a:t>
            </a:fld>
            <a:endParaRPr lang="en-US" dirty="0"/>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lvl1pPr>
              <a:defRPr>
                <a:latin typeface="Open Sans" panose="020B0606030504020204" pitchFamily="34" charset="0"/>
              </a:defRPr>
            </a:lvl1pPr>
          </a:lstStyle>
          <a:p>
            <a:endParaRPr lang="en-US" dirty="0"/>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lvl1pPr>
              <a:defRPr>
                <a:latin typeface="Open Sans" panose="020B0606030504020204"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30503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520ABC-4976-569C-058F-27C6ABB14C2F}"/>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6" name="Rectangle: Diagonal Corners Rounded 5">
            <a:extLst>
              <a:ext uri="{FF2B5EF4-FFF2-40B4-BE49-F238E27FC236}">
                <a16:creationId xmlns:a16="http://schemas.microsoft.com/office/drawing/2014/main" id="{9007D1A7-98B8-10EC-93CA-44D4AB7D4606}"/>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2">
            <a:extLst>
              <a:ext uri="{FF2B5EF4-FFF2-40B4-BE49-F238E27FC236}">
                <a16:creationId xmlns:a16="http://schemas.microsoft.com/office/drawing/2014/main" id="{B94DBBDB-8251-DAD1-1DE4-389F75C9E340}"/>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8" name="Straight Connector 7">
            <a:extLst>
              <a:ext uri="{FF2B5EF4-FFF2-40B4-BE49-F238E27FC236}">
                <a16:creationId xmlns:a16="http://schemas.microsoft.com/office/drawing/2014/main" id="{4E9F0E63-B86B-8226-8AF9-4F388B3F08E3}"/>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D6D78DB-168C-3681-6440-34BB0B67153D}"/>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10" name="Group 9">
            <a:extLst>
              <a:ext uri="{FF2B5EF4-FFF2-40B4-BE49-F238E27FC236}">
                <a16:creationId xmlns:a16="http://schemas.microsoft.com/office/drawing/2014/main" id="{7464664A-B65A-783F-F782-B287DFEB639F}"/>
              </a:ext>
            </a:extLst>
          </p:cNvPr>
          <p:cNvGrpSpPr/>
          <p:nvPr userDrawn="1"/>
        </p:nvGrpSpPr>
        <p:grpSpPr>
          <a:xfrm>
            <a:off x="1345334" y="6387132"/>
            <a:ext cx="247730" cy="380164"/>
            <a:chOff x="5591175" y="1006475"/>
            <a:chExt cx="1009651" cy="1549400"/>
          </a:xfrm>
        </p:grpSpPr>
        <p:sp>
          <p:nvSpPr>
            <p:cNvPr id="11" name="Freeform 5">
              <a:extLst>
                <a:ext uri="{FF2B5EF4-FFF2-40B4-BE49-F238E27FC236}">
                  <a16:creationId xmlns:a16="http://schemas.microsoft.com/office/drawing/2014/main" id="{4A2786D7-E504-A6ED-B21B-3FB4D76D2AD5}"/>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
              <a:extLst>
                <a:ext uri="{FF2B5EF4-FFF2-40B4-BE49-F238E27FC236}">
                  <a16:creationId xmlns:a16="http://schemas.microsoft.com/office/drawing/2014/main" id="{4140C393-4CA5-DB4B-93C5-7C6C15879F5A}"/>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id="{CF15B883-5E0C-E5BD-298C-D2FA9A1841CD}"/>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33401B60-46AD-E768-15E9-02A3AC23001D}"/>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9">
              <a:extLst>
                <a:ext uri="{FF2B5EF4-FFF2-40B4-BE49-F238E27FC236}">
                  <a16:creationId xmlns:a16="http://schemas.microsoft.com/office/drawing/2014/main" id="{FA723F41-744B-5D0C-BAB0-F0A10C1CED32}"/>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6" name="Straight Connector 15">
            <a:extLst>
              <a:ext uri="{FF2B5EF4-FFF2-40B4-BE49-F238E27FC236}">
                <a16:creationId xmlns:a16="http://schemas.microsoft.com/office/drawing/2014/main" id="{CAD8340C-4EE9-6340-3CDB-4340415B2A44}"/>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2968A71-D070-7306-0E3B-D7FECF07D7C5}"/>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21176717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ho We Ar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263678" y="266330"/>
            <a:ext cx="5760209" cy="58728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Rectangle 1">
            <a:extLst>
              <a:ext uri="{FF2B5EF4-FFF2-40B4-BE49-F238E27FC236}">
                <a16:creationId xmlns:a16="http://schemas.microsoft.com/office/drawing/2014/main" id="{A4C2C53E-3903-4461-9317-15C6E3CB4906}"/>
              </a:ext>
            </a:extLst>
          </p:cNvPr>
          <p:cNvSpPr/>
          <p:nvPr userDrawn="1"/>
        </p:nvSpPr>
        <p:spPr>
          <a:xfrm>
            <a:off x="263679" y="266330"/>
            <a:ext cx="11664644" cy="5872854"/>
          </a:xfrm>
          <a:prstGeom prst="rect">
            <a:avLst/>
          </a:prstGeom>
          <a:gradFill flip="none" rotWithShape="1">
            <a:gsLst>
              <a:gs pos="0">
                <a:schemeClr val="accent2">
                  <a:alpha val="90000"/>
                </a:schemeClr>
              </a:gs>
              <a:gs pos="100000">
                <a:schemeClr val="accent4">
                  <a:alpha val="93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0" name="Picture Placeholder 9">
            <a:extLst>
              <a:ext uri="{FF2B5EF4-FFF2-40B4-BE49-F238E27FC236}">
                <a16:creationId xmlns:a16="http://schemas.microsoft.com/office/drawing/2014/main" id="{C12D0A8A-ACF6-4235-9609-11CD1FD4077F}"/>
              </a:ext>
            </a:extLst>
          </p:cNvPr>
          <p:cNvSpPr>
            <a:spLocks noGrp="1"/>
          </p:cNvSpPr>
          <p:nvPr>
            <p:ph type="pic" sz="quarter" idx="13"/>
          </p:nvPr>
        </p:nvSpPr>
        <p:spPr>
          <a:xfrm>
            <a:off x="1734931" y="1280606"/>
            <a:ext cx="4288955" cy="4287837"/>
          </a:xfrm>
          <a:custGeom>
            <a:avLst/>
            <a:gdLst>
              <a:gd name="connsiteX0" fmla="*/ 0 w 4287838"/>
              <a:gd name="connsiteY0" fmla="*/ 0 h 4287837"/>
              <a:gd name="connsiteX1" fmla="*/ 4287838 w 4287838"/>
              <a:gd name="connsiteY1" fmla="*/ 0 h 4287837"/>
              <a:gd name="connsiteX2" fmla="*/ 4287838 w 4287838"/>
              <a:gd name="connsiteY2" fmla="*/ 4287837 h 4287837"/>
              <a:gd name="connsiteX3" fmla="*/ 0 w 4287838"/>
              <a:gd name="connsiteY3" fmla="*/ 4287837 h 4287837"/>
            </a:gdLst>
            <a:ahLst/>
            <a:cxnLst>
              <a:cxn ang="0">
                <a:pos x="connsiteX0" y="connsiteY0"/>
              </a:cxn>
              <a:cxn ang="0">
                <a:pos x="connsiteX1" y="connsiteY1"/>
              </a:cxn>
              <a:cxn ang="0">
                <a:pos x="connsiteX2" y="connsiteY2"/>
              </a:cxn>
              <a:cxn ang="0">
                <a:pos x="connsiteX3" y="connsiteY3"/>
              </a:cxn>
            </a:cxnLst>
            <a:rect l="l" t="t" r="r" b="b"/>
            <a:pathLst>
              <a:path w="4287838" h="4287837">
                <a:moveTo>
                  <a:pt x="0" y="0"/>
                </a:moveTo>
                <a:lnTo>
                  <a:pt x="4287838" y="0"/>
                </a:lnTo>
                <a:lnTo>
                  <a:pt x="4287838" y="4287837"/>
                </a:lnTo>
                <a:lnTo>
                  <a:pt x="0" y="4287837"/>
                </a:ln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sp>
        <p:nvSpPr>
          <p:cNvPr id="6" name="TextBox 5">
            <a:extLst>
              <a:ext uri="{FF2B5EF4-FFF2-40B4-BE49-F238E27FC236}">
                <a16:creationId xmlns:a16="http://schemas.microsoft.com/office/drawing/2014/main" id="{80D2E0E8-78C5-D4BF-DBE6-E3B1ED614B2E}"/>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7" name="Rectangle: Diagonal Corners Rounded 6">
            <a:extLst>
              <a:ext uri="{FF2B5EF4-FFF2-40B4-BE49-F238E27FC236}">
                <a16:creationId xmlns:a16="http://schemas.microsoft.com/office/drawing/2014/main" id="{17178405-F93B-03FF-D02E-706A46296981}"/>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2">
            <a:extLst>
              <a:ext uri="{FF2B5EF4-FFF2-40B4-BE49-F238E27FC236}">
                <a16:creationId xmlns:a16="http://schemas.microsoft.com/office/drawing/2014/main" id="{91A884F6-72AF-08AA-412C-D7091021DC8F}"/>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9" name="Straight Connector 8">
            <a:extLst>
              <a:ext uri="{FF2B5EF4-FFF2-40B4-BE49-F238E27FC236}">
                <a16:creationId xmlns:a16="http://schemas.microsoft.com/office/drawing/2014/main" id="{BC78975C-8AC9-36CD-6F39-764467ECF392}"/>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55A96392-642F-098A-E869-65E6CB1DD090}"/>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13" name="Group 12">
            <a:extLst>
              <a:ext uri="{FF2B5EF4-FFF2-40B4-BE49-F238E27FC236}">
                <a16:creationId xmlns:a16="http://schemas.microsoft.com/office/drawing/2014/main" id="{1E137B25-06F2-2E1B-2FDF-8DA76C92624E}"/>
              </a:ext>
            </a:extLst>
          </p:cNvPr>
          <p:cNvGrpSpPr/>
          <p:nvPr userDrawn="1"/>
        </p:nvGrpSpPr>
        <p:grpSpPr>
          <a:xfrm>
            <a:off x="1345334" y="6387132"/>
            <a:ext cx="247730" cy="380164"/>
            <a:chOff x="5591175" y="1006475"/>
            <a:chExt cx="1009651" cy="1549400"/>
          </a:xfrm>
        </p:grpSpPr>
        <p:sp>
          <p:nvSpPr>
            <p:cNvPr id="14" name="Freeform 5">
              <a:extLst>
                <a:ext uri="{FF2B5EF4-FFF2-40B4-BE49-F238E27FC236}">
                  <a16:creationId xmlns:a16="http://schemas.microsoft.com/office/drawing/2014/main" id="{948FBA92-5F54-7F20-DC1E-433D4C2BB2BD}"/>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
              <a:extLst>
                <a:ext uri="{FF2B5EF4-FFF2-40B4-BE49-F238E27FC236}">
                  <a16:creationId xmlns:a16="http://schemas.microsoft.com/office/drawing/2014/main" id="{2D082C44-DFFC-37AC-B548-507DFB022125}"/>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7">
              <a:extLst>
                <a:ext uri="{FF2B5EF4-FFF2-40B4-BE49-F238E27FC236}">
                  <a16:creationId xmlns:a16="http://schemas.microsoft.com/office/drawing/2014/main" id="{B52F2D6A-6F72-FC06-D657-DEC43E3EB182}"/>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58B70731-19A7-BCFE-3EFA-0D2305B6DB11}"/>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9">
              <a:extLst>
                <a:ext uri="{FF2B5EF4-FFF2-40B4-BE49-F238E27FC236}">
                  <a16:creationId xmlns:a16="http://schemas.microsoft.com/office/drawing/2014/main" id="{9F79CDE3-067C-C1F4-6ACA-6A1EFDE2489D}"/>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9" name="Straight Connector 18">
            <a:extLst>
              <a:ext uri="{FF2B5EF4-FFF2-40B4-BE49-F238E27FC236}">
                <a16:creationId xmlns:a16="http://schemas.microsoft.com/office/drawing/2014/main" id="{4DBC4B0E-96E5-ED25-F6DE-82C183A78E82}"/>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1154F49-551A-6089-769D-47A010D485AB}"/>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20735822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2"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64" tIns="45683" rIns="91364" bIns="45683" rtlCol="0" anchor="ctr"/>
          <a:lstStyle/>
          <a:p>
            <a:pPr algn="ctr"/>
            <a:endParaRPr lang="en-US" sz="1798">
              <a:solidFill>
                <a:prstClr val="white"/>
              </a:solidFill>
            </a:endParaRPr>
          </a:p>
        </p:txBody>
      </p:sp>
      <p:sp>
        <p:nvSpPr>
          <p:cNvPr id="2" name="Title 1"/>
          <p:cNvSpPr>
            <a:spLocks noGrp="1"/>
          </p:cNvSpPr>
          <p:nvPr>
            <p:ph type="ctrTitle"/>
          </p:nvPr>
        </p:nvSpPr>
        <p:spPr>
          <a:xfrm>
            <a:off x="914402" y="3887119"/>
            <a:ext cx="10363200" cy="610820"/>
          </a:xfrm>
        </p:spPr>
        <p:txBody>
          <a:bodyPr/>
          <a:lstStyle>
            <a:lvl1pPr algn="ctr">
              <a:defRPr lang="en-US" sz="3998"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398" kern="1200" smtClean="0">
                <a:solidFill>
                  <a:schemeClr val="tx1">
                    <a:lumMod val="65000"/>
                    <a:lumOff val="35000"/>
                  </a:schemeClr>
                </a:solidFill>
                <a:latin typeface="+mj-lt"/>
                <a:ea typeface="+mj-ea"/>
                <a:cs typeface="+mj-cs"/>
              </a:defRPr>
            </a:lvl1pPr>
            <a:lvl2pPr marL="608981" indent="0" algn="ctr">
              <a:buNone/>
              <a:defRPr>
                <a:solidFill>
                  <a:schemeClr val="tx1">
                    <a:tint val="75000"/>
                  </a:schemeClr>
                </a:solidFill>
              </a:defRPr>
            </a:lvl2pPr>
            <a:lvl3pPr marL="1217962" indent="0" algn="ctr">
              <a:buNone/>
              <a:defRPr>
                <a:solidFill>
                  <a:schemeClr val="tx1">
                    <a:tint val="75000"/>
                  </a:schemeClr>
                </a:solidFill>
              </a:defRPr>
            </a:lvl3pPr>
            <a:lvl4pPr marL="1826942" indent="0" algn="ctr">
              <a:buNone/>
              <a:defRPr>
                <a:solidFill>
                  <a:schemeClr val="tx1">
                    <a:tint val="75000"/>
                  </a:schemeClr>
                </a:solidFill>
              </a:defRPr>
            </a:lvl4pPr>
            <a:lvl5pPr marL="2435923" indent="0" algn="ctr">
              <a:buNone/>
              <a:defRPr>
                <a:solidFill>
                  <a:schemeClr val="tx1">
                    <a:tint val="75000"/>
                  </a:schemeClr>
                </a:solidFill>
              </a:defRPr>
            </a:lvl5pPr>
            <a:lvl6pPr marL="3044904" indent="0" algn="ctr">
              <a:buNone/>
              <a:defRPr>
                <a:solidFill>
                  <a:schemeClr val="tx1">
                    <a:tint val="75000"/>
                  </a:schemeClr>
                </a:solidFill>
              </a:defRPr>
            </a:lvl6pPr>
            <a:lvl7pPr marL="3653884" indent="0" algn="ctr">
              <a:buNone/>
              <a:defRPr>
                <a:solidFill>
                  <a:schemeClr val="tx1">
                    <a:tint val="75000"/>
                  </a:schemeClr>
                </a:solidFill>
              </a:defRPr>
            </a:lvl7pPr>
            <a:lvl8pPr marL="4262862" indent="0" algn="ctr">
              <a:buNone/>
              <a:defRPr>
                <a:solidFill>
                  <a:schemeClr val="tx1">
                    <a:tint val="75000"/>
                  </a:schemeClr>
                </a:solidFill>
              </a:defRPr>
            </a:lvl8pPr>
            <a:lvl9pPr marL="4871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43386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31"/>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006" indent="0" algn="ctr">
              <a:buNone/>
              <a:defRPr>
                <a:solidFill>
                  <a:schemeClr val="tx1">
                    <a:tint val="75000"/>
                  </a:schemeClr>
                </a:solidFill>
              </a:defRPr>
            </a:lvl2pPr>
            <a:lvl3pPr marL="1218013" indent="0" algn="ctr">
              <a:buNone/>
              <a:defRPr>
                <a:solidFill>
                  <a:schemeClr val="tx1">
                    <a:tint val="75000"/>
                  </a:schemeClr>
                </a:solidFill>
              </a:defRPr>
            </a:lvl3pPr>
            <a:lvl4pPr marL="1827018" indent="0" algn="ctr">
              <a:buNone/>
              <a:defRPr>
                <a:solidFill>
                  <a:schemeClr val="tx1">
                    <a:tint val="75000"/>
                  </a:schemeClr>
                </a:solidFill>
              </a:defRPr>
            </a:lvl4pPr>
            <a:lvl5pPr marL="2436024" indent="0" algn="ctr">
              <a:buNone/>
              <a:defRPr>
                <a:solidFill>
                  <a:schemeClr val="tx1">
                    <a:tint val="75000"/>
                  </a:schemeClr>
                </a:solidFill>
              </a:defRPr>
            </a:lvl5pPr>
            <a:lvl6pPr marL="3045031" indent="0" algn="ctr">
              <a:buNone/>
              <a:defRPr>
                <a:solidFill>
                  <a:schemeClr val="tx1">
                    <a:tint val="75000"/>
                  </a:schemeClr>
                </a:solidFill>
              </a:defRPr>
            </a:lvl6pPr>
            <a:lvl7pPr marL="3654036" indent="0" algn="ctr">
              <a:buNone/>
              <a:defRPr>
                <a:solidFill>
                  <a:schemeClr val="tx1">
                    <a:tint val="75000"/>
                  </a:schemeClr>
                </a:solidFill>
              </a:defRPr>
            </a:lvl7pPr>
            <a:lvl8pPr marL="4263041" indent="0" algn="ctr">
              <a:buNone/>
              <a:defRPr>
                <a:solidFill>
                  <a:schemeClr val="tx1">
                    <a:tint val="75000"/>
                  </a:schemeClr>
                </a:solidFill>
              </a:defRPr>
            </a:lvl8pPr>
            <a:lvl9pPr marL="48720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9035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2_Full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DCB384-DD43-45C5-8684-005983F3608E}"/>
              </a:ext>
            </a:extLst>
          </p:cNvPr>
          <p:cNvSpPr>
            <a:spLocks noGrp="1"/>
          </p:cNvSpPr>
          <p:nvPr>
            <p:ph type="pic" sz="quarter" idx="10"/>
          </p:nvPr>
        </p:nvSpPr>
        <p:spPr>
          <a:xfrm>
            <a:off x="0" y="0"/>
            <a:ext cx="12192000" cy="6858000"/>
          </a:xfrm>
          <a:prstGeom prst="rect">
            <a:avLst/>
          </a:prstGeom>
        </p:spPr>
        <p:txBody>
          <a:bodyPr/>
          <a:lstStyle/>
          <a:p>
            <a:endParaRPr lang="en-US" dirty="0"/>
          </a:p>
        </p:txBody>
      </p:sp>
    </p:spTree>
    <p:extLst>
      <p:ext uri="{BB962C8B-B14F-4D97-AF65-F5344CB8AC3E}">
        <p14:creationId xmlns:p14="http://schemas.microsoft.com/office/powerpoint/2010/main" val="1024127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01810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6"/>
            <a:ext cx="10363200" cy="1362075"/>
          </a:xfrm>
        </p:spPr>
        <p:txBody>
          <a:bodyPr anchor="t"/>
          <a:lstStyle>
            <a:lvl1pPr algn="l">
              <a:defRPr sz="5296"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98">
                <a:solidFill>
                  <a:schemeClr val="tx1">
                    <a:tint val="75000"/>
                  </a:schemeClr>
                </a:solidFill>
              </a:defRPr>
            </a:lvl1pPr>
            <a:lvl2pPr marL="609006" indent="0">
              <a:buNone/>
              <a:defRPr sz="2398">
                <a:solidFill>
                  <a:schemeClr val="tx1">
                    <a:tint val="75000"/>
                  </a:schemeClr>
                </a:solidFill>
              </a:defRPr>
            </a:lvl2pPr>
            <a:lvl3pPr marL="1218013" indent="0">
              <a:buNone/>
              <a:defRPr sz="2098">
                <a:solidFill>
                  <a:schemeClr val="tx1">
                    <a:tint val="75000"/>
                  </a:schemeClr>
                </a:solidFill>
              </a:defRPr>
            </a:lvl3pPr>
            <a:lvl4pPr marL="1827018" indent="0">
              <a:buNone/>
              <a:defRPr sz="1898">
                <a:solidFill>
                  <a:schemeClr val="tx1">
                    <a:tint val="75000"/>
                  </a:schemeClr>
                </a:solidFill>
              </a:defRPr>
            </a:lvl4pPr>
            <a:lvl5pPr marL="2436024" indent="0">
              <a:buNone/>
              <a:defRPr sz="1898">
                <a:solidFill>
                  <a:schemeClr val="tx1">
                    <a:tint val="75000"/>
                  </a:schemeClr>
                </a:solidFill>
              </a:defRPr>
            </a:lvl5pPr>
            <a:lvl6pPr marL="3045031" indent="0">
              <a:buNone/>
              <a:defRPr sz="1898">
                <a:solidFill>
                  <a:schemeClr val="tx1">
                    <a:tint val="75000"/>
                  </a:schemeClr>
                </a:solidFill>
              </a:defRPr>
            </a:lvl6pPr>
            <a:lvl7pPr marL="3654036" indent="0">
              <a:buNone/>
              <a:defRPr sz="1898">
                <a:solidFill>
                  <a:schemeClr val="tx1">
                    <a:tint val="75000"/>
                  </a:schemeClr>
                </a:solidFill>
              </a:defRPr>
            </a:lvl7pPr>
            <a:lvl8pPr marL="4263041" indent="0">
              <a:buNone/>
              <a:defRPr sz="1898">
                <a:solidFill>
                  <a:schemeClr val="tx1">
                    <a:tint val="75000"/>
                  </a:schemeClr>
                </a:solidFill>
              </a:defRPr>
            </a:lvl8pPr>
            <a:lvl9pPr marL="4872047" indent="0">
              <a:buNone/>
              <a:defRPr sz="18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9694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3698"/>
            </a:lvl1pPr>
            <a:lvl2pPr>
              <a:defRPr sz="3198"/>
            </a:lvl2pPr>
            <a:lvl3pPr>
              <a:defRPr sz="2698"/>
            </a:lvl3pPr>
            <a:lvl4pPr>
              <a:defRPr sz="2398"/>
            </a:lvl4pPr>
            <a:lvl5pPr>
              <a:defRPr sz="2398"/>
            </a:lvl5pPr>
            <a:lvl6pPr>
              <a:defRPr sz="2398"/>
            </a:lvl6pPr>
            <a:lvl7pPr>
              <a:defRPr sz="2398"/>
            </a:lvl7pPr>
            <a:lvl8pPr>
              <a:defRPr sz="2398"/>
            </a:lvl8pPr>
            <a:lvl9pPr>
              <a:defRPr sz="23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3698"/>
            </a:lvl1pPr>
            <a:lvl2pPr>
              <a:defRPr sz="3198"/>
            </a:lvl2pPr>
            <a:lvl3pPr>
              <a:defRPr sz="2698"/>
            </a:lvl3pPr>
            <a:lvl4pPr>
              <a:defRPr sz="2398"/>
            </a:lvl4pPr>
            <a:lvl5pPr>
              <a:defRPr sz="2398"/>
            </a:lvl5pPr>
            <a:lvl6pPr>
              <a:defRPr sz="2398"/>
            </a:lvl6pPr>
            <a:lvl7pPr>
              <a:defRPr sz="2398"/>
            </a:lvl7pPr>
            <a:lvl8pPr>
              <a:defRPr sz="2398"/>
            </a:lvl8pPr>
            <a:lvl9pPr>
              <a:defRPr sz="23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31845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198" b="1"/>
            </a:lvl1pPr>
            <a:lvl2pPr marL="609006" indent="0">
              <a:buNone/>
              <a:defRPr sz="2698" b="1"/>
            </a:lvl2pPr>
            <a:lvl3pPr marL="1218013" indent="0">
              <a:buNone/>
              <a:defRPr sz="2398" b="1"/>
            </a:lvl3pPr>
            <a:lvl4pPr marL="1827018" indent="0">
              <a:buNone/>
              <a:defRPr sz="2098" b="1"/>
            </a:lvl4pPr>
            <a:lvl5pPr marL="2436024" indent="0">
              <a:buNone/>
              <a:defRPr sz="2098" b="1"/>
            </a:lvl5pPr>
            <a:lvl6pPr marL="3045031" indent="0">
              <a:buNone/>
              <a:defRPr sz="2098" b="1"/>
            </a:lvl6pPr>
            <a:lvl7pPr marL="3654036" indent="0">
              <a:buNone/>
              <a:defRPr sz="2098" b="1"/>
            </a:lvl7pPr>
            <a:lvl8pPr marL="4263041" indent="0">
              <a:buNone/>
              <a:defRPr sz="2098" b="1"/>
            </a:lvl8pPr>
            <a:lvl9pPr marL="4872047" indent="0">
              <a:buNone/>
              <a:defRPr sz="2098"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8"/>
            </a:lvl1pPr>
            <a:lvl2pPr>
              <a:defRPr sz="2698"/>
            </a:lvl2pPr>
            <a:lvl3pPr>
              <a:defRPr sz="2398"/>
            </a:lvl3pPr>
            <a:lvl4pPr>
              <a:defRPr sz="2098"/>
            </a:lvl4pPr>
            <a:lvl5pPr>
              <a:defRPr sz="2098"/>
            </a:lvl5pPr>
            <a:lvl6pPr>
              <a:defRPr sz="2098"/>
            </a:lvl6pPr>
            <a:lvl7pPr>
              <a:defRPr sz="2098"/>
            </a:lvl7pPr>
            <a:lvl8pPr>
              <a:defRPr sz="2098"/>
            </a:lvl8pPr>
            <a:lvl9pPr>
              <a:defRPr sz="20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198" b="1"/>
            </a:lvl1pPr>
            <a:lvl2pPr marL="609006" indent="0">
              <a:buNone/>
              <a:defRPr sz="2698" b="1"/>
            </a:lvl2pPr>
            <a:lvl3pPr marL="1218013" indent="0">
              <a:buNone/>
              <a:defRPr sz="2398" b="1"/>
            </a:lvl3pPr>
            <a:lvl4pPr marL="1827018" indent="0">
              <a:buNone/>
              <a:defRPr sz="2098" b="1"/>
            </a:lvl4pPr>
            <a:lvl5pPr marL="2436024" indent="0">
              <a:buNone/>
              <a:defRPr sz="2098" b="1"/>
            </a:lvl5pPr>
            <a:lvl6pPr marL="3045031" indent="0">
              <a:buNone/>
              <a:defRPr sz="2098" b="1"/>
            </a:lvl6pPr>
            <a:lvl7pPr marL="3654036" indent="0">
              <a:buNone/>
              <a:defRPr sz="2098" b="1"/>
            </a:lvl7pPr>
            <a:lvl8pPr marL="4263041" indent="0">
              <a:buNone/>
              <a:defRPr sz="2098" b="1"/>
            </a:lvl8pPr>
            <a:lvl9pPr marL="4872047" indent="0">
              <a:buNone/>
              <a:defRPr sz="2098"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8"/>
            </a:lvl1pPr>
            <a:lvl2pPr>
              <a:defRPr sz="2698"/>
            </a:lvl2pPr>
            <a:lvl3pPr>
              <a:defRPr sz="2398"/>
            </a:lvl3pPr>
            <a:lvl4pPr>
              <a:defRPr sz="2098"/>
            </a:lvl4pPr>
            <a:lvl5pPr>
              <a:defRPr sz="2098"/>
            </a:lvl5pPr>
            <a:lvl6pPr>
              <a:defRPr sz="2098"/>
            </a:lvl6pPr>
            <a:lvl7pPr>
              <a:defRPr sz="2098"/>
            </a:lvl7pPr>
            <a:lvl8pPr>
              <a:defRPr sz="2098"/>
            </a:lvl8pPr>
            <a:lvl9pPr>
              <a:defRPr sz="20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21112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8"/>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04452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6794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4"/>
            <a:ext cx="4011084" cy="1162051"/>
          </a:xfrm>
        </p:spPr>
        <p:txBody>
          <a:bodyPr anchor="b"/>
          <a:lstStyle>
            <a:lvl1pPr algn="l">
              <a:defRPr sz="2698" b="1"/>
            </a:lvl1pPr>
          </a:lstStyle>
          <a:p>
            <a:r>
              <a:rPr lang="en-US"/>
              <a:t>Click to edit Master title style</a:t>
            </a:r>
          </a:p>
        </p:txBody>
      </p:sp>
      <p:sp>
        <p:nvSpPr>
          <p:cNvPr id="3" name="Content Placeholder 2"/>
          <p:cNvSpPr>
            <a:spLocks noGrp="1"/>
          </p:cNvSpPr>
          <p:nvPr>
            <p:ph idx="1"/>
          </p:nvPr>
        </p:nvSpPr>
        <p:spPr>
          <a:xfrm>
            <a:off x="4766733" y="273058"/>
            <a:ext cx="6815667" cy="5853113"/>
          </a:xfrm>
        </p:spPr>
        <p:txBody>
          <a:bodyPr/>
          <a:lstStyle>
            <a:lvl1pPr>
              <a:defRPr sz="4298"/>
            </a:lvl1pPr>
            <a:lvl2pPr>
              <a:defRPr sz="3698"/>
            </a:lvl2pPr>
            <a:lvl3pPr>
              <a:defRPr sz="3198"/>
            </a:lvl3pPr>
            <a:lvl4pPr>
              <a:defRPr sz="2698"/>
            </a:lvl4pPr>
            <a:lvl5pPr>
              <a:defRPr sz="2698"/>
            </a:lvl5pPr>
            <a:lvl6pPr>
              <a:defRPr sz="2698"/>
            </a:lvl6pPr>
            <a:lvl7pPr>
              <a:defRPr sz="2698"/>
            </a:lvl7pPr>
            <a:lvl8pPr>
              <a:defRPr sz="2698"/>
            </a:lvl8pPr>
            <a:lvl9pPr>
              <a:defRPr sz="26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898"/>
            </a:lvl1pPr>
            <a:lvl2pPr marL="609006" indent="0">
              <a:buNone/>
              <a:defRPr sz="1600"/>
            </a:lvl2pPr>
            <a:lvl3pPr marL="1218013" indent="0">
              <a:buNone/>
              <a:defRPr sz="1300"/>
            </a:lvl3pPr>
            <a:lvl4pPr marL="1827018" indent="0">
              <a:buNone/>
              <a:defRPr sz="1200"/>
            </a:lvl4pPr>
            <a:lvl5pPr marL="2436024" indent="0">
              <a:buNone/>
              <a:defRPr sz="1200"/>
            </a:lvl5pPr>
            <a:lvl6pPr marL="3045031" indent="0">
              <a:buNone/>
              <a:defRPr sz="1200"/>
            </a:lvl6pPr>
            <a:lvl7pPr marL="3654036" indent="0">
              <a:buNone/>
              <a:defRPr sz="1200"/>
            </a:lvl7pPr>
            <a:lvl8pPr marL="4263041" indent="0">
              <a:buNone/>
              <a:defRPr sz="1200"/>
            </a:lvl8pPr>
            <a:lvl9pPr marL="48720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30300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5"/>
            <a:ext cx="7315200" cy="566739"/>
          </a:xfrm>
        </p:spPr>
        <p:txBody>
          <a:bodyPr anchor="b"/>
          <a:lstStyle>
            <a:lvl1pPr algn="l">
              <a:defRPr sz="2698"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4298"/>
            </a:lvl1pPr>
            <a:lvl2pPr marL="609006" indent="0">
              <a:buNone/>
              <a:defRPr sz="3698"/>
            </a:lvl2pPr>
            <a:lvl3pPr marL="1218013" indent="0">
              <a:buNone/>
              <a:defRPr sz="3198"/>
            </a:lvl3pPr>
            <a:lvl4pPr marL="1827018" indent="0">
              <a:buNone/>
              <a:defRPr sz="2698"/>
            </a:lvl4pPr>
            <a:lvl5pPr marL="2436024" indent="0">
              <a:buNone/>
              <a:defRPr sz="2698"/>
            </a:lvl5pPr>
            <a:lvl6pPr marL="3045031" indent="0">
              <a:buNone/>
              <a:defRPr sz="2698"/>
            </a:lvl6pPr>
            <a:lvl7pPr marL="3654036" indent="0">
              <a:buNone/>
              <a:defRPr sz="2698"/>
            </a:lvl7pPr>
            <a:lvl8pPr marL="4263041" indent="0">
              <a:buNone/>
              <a:defRPr sz="2698"/>
            </a:lvl8pPr>
            <a:lvl9pPr marL="4872047" indent="0">
              <a:buNone/>
              <a:defRPr sz="2698"/>
            </a:lvl9pPr>
          </a:lstStyle>
          <a:p>
            <a:endParaRPr lang="en-US"/>
          </a:p>
        </p:txBody>
      </p:sp>
      <p:sp>
        <p:nvSpPr>
          <p:cNvPr id="4" name="Text Placeholder 3"/>
          <p:cNvSpPr>
            <a:spLocks noGrp="1"/>
          </p:cNvSpPr>
          <p:nvPr>
            <p:ph type="body" sz="half" idx="2"/>
          </p:nvPr>
        </p:nvSpPr>
        <p:spPr>
          <a:xfrm>
            <a:off x="2389719" y="5367344"/>
            <a:ext cx="7315200" cy="804863"/>
          </a:xfrm>
        </p:spPr>
        <p:txBody>
          <a:bodyPr/>
          <a:lstStyle>
            <a:lvl1pPr marL="0" indent="0">
              <a:buNone/>
              <a:defRPr sz="1898"/>
            </a:lvl1pPr>
            <a:lvl2pPr marL="609006" indent="0">
              <a:buNone/>
              <a:defRPr sz="1600"/>
            </a:lvl2pPr>
            <a:lvl3pPr marL="1218013" indent="0">
              <a:buNone/>
              <a:defRPr sz="1300"/>
            </a:lvl3pPr>
            <a:lvl4pPr marL="1827018" indent="0">
              <a:buNone/>
              <a:defRPr sz="1200"/>
            </a:lvl4pPr>
            <a:lvl5pPr marL="2436024" indent="0">
              <a:buNone/>
              <a:defRPr sz="1200"/>
            </a:lvl5pPr>
            <a:lvl6pPr marL="3045031" indent="0">
              <a:buNone/>
              <a:defRPr sz="1200"/>
            </a:lvl6pPr>
            <a:lvl7pPr marL="3654036" indent="0">
              <a:buNone/>
              <a:defRPr sz="1200"/>
            </a:lvl7pPr>
            <a:lvl8pPr marL="4263041" indent="0">
              <a:buNone/>
              <a:defRPr sz="1200"/>
            </a:lvl8pPr>
            <a:lvl9pPr marL="48720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78209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48817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5145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0_Full Blank">
    <p:spTree>
      <p:nvGrpSpPr>
        <p:cNvPr id="1" name=""/>
        <p:cNvGrpSpPr/>
        <p:nvPr/>
      </p:nvGrpSpPr>
      <p:grpSpPr>
        <a:xfrm>
          <a:off x="0" y="0"/>
          <a:ext cx="0" cy="0"/>
          <a:chOff x="0" y="0"/>
          <a:chExt cx="0" cy="0"/>
        </a:xfrm>
      </p:grpSpPr>
      <p:sp>
        <p:nvSpPr>
          <p:cNvPr id="1797" name="TextBox 1796">
            <a:extLst>
              <a:ext uri="{FF2B5EF4-FFF2-40B4-BE49-F238E27FC236}">
                <a16:creationId xmlns:a16="http://schemas.microsoft.com/office/drawing/2014/main" id="{62921E27-BE0C-45DE-8685-C89FFDF990EF}"/>
              </a:ext>
            </a:extLst>
          </p:cNvPr>
          <p:cNvSpPr txBox="1"/>
          <p:nvPr userDrawn="1"/>
        </p:nvSpPr>
        <p:spPr>
          <a:xfrm>
            <a:off x="1653330" y="6400243"/>
            <a:ext cx="2832946" cy="353943"/>
          </a:xfrm>
          <a:prstGeom prst="rect">
            <a:avLst/>
          </a:prstGeom>
          <a:noFill/>
        </p:spPr>
        <p:txBody>
          <a:bodyPr wrap="square" rtlCol="0">
            <a:spAutoFit/>
          </a:bodyPr>
          <a:lstStyle/>
          <a:p>
            <a:pPr algn="l"/>
            <a:r>
              <a:rPr lang="en-US" sz="1700" dirty="0">
                <a:latin typeface="+mj-lt"/>
              </a:rPr>
              <a:t>Project Management</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C1F4E796-5C92-4AD1-98DC-E978C1F50387}"/>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0" name="Slide Number Placeholder 2">
            <a:extLst>
              <a:ext uri="{FF2B5EF4-FFF2-40B4-BE49-F238E27FC236}">
                <a16:creationId xmlns:a16="http://schemas.microsoft.com/office/drawing/2014/main" id="{F2676BEE-DD25-4C1D-9F53-688D8C9028FE}"/>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1816" name="Straight Connector 1815">
            <a:extLst>
              <a:ext uri="{FF2B5EF4-FFF2-40B4-BE49-F238E27FC236}">
                <a16:creationId xmlns:a16="http://schemas.microsoft.com/office/drawing/2014/main" id="{7BADDC89-C132-4C1D-9772-99E0AC00FA71}"/>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17" name="Rectangle 1816">
            <a:extLst>
              <a:ext uri="{FF2B5EF4-FFF2-40B4-BE49-F238E27FC236}">
                <a16:creationId xmlns:a16="http://schemas.microsoft.com/office/drawing/2014/main" id="{5591BAC2-1D54-40A2-BAAE-305826DFA12B}"/>
              </a:ext>
            </a:extLst>
          </p:cNvPr>
          <p:cNvSpPr/>
          <p:nvPr userDrawn="1"/>
        </p:nvSpPr>
        <p:spPr>
          <a:xfrm>
            <a:off x="5421353" y="6415632"/>
            <a:ext cx="2118890" cy="323165"/>
          </a:xfrm>
          <a:prstGeom prst="rect">
            <a:avLst/>
          </a:prstGeom>
        </p:spPr>
        <p:txBody>
          <a:bodyPr wrap="square">
            <a:spAutoFit/>
          </a:bodyPr>
          <a:lstStyle/>
          <a:p>
            <a:r>
              <a:rPr lang="en-US" sz="1500" b="0" dirty="0"/>
              <a:t>Presentation Template</a:t>
            </a:r>
          </a:p>
        </p:txBody>
      </p:sp>
      <p:sp>
        <p:nvSpPr>
          <p:cNvPr id="2" name="Rectangle: Rounded Corners 1">
            <a:extLst>
              <a:ext uri="{FF2B5EF4-FFF2-40B4-BE49-F238E27FC236}">
                <a16:creationId xmlns:a16="http://schemas.microsoft.com/office/drawing/2014/main" id="{187231E7-CDA5-4F00-AB3D-D5DC140EAFDD}"/>
              </a:ext>
            </a:extLst>
          </p:cNvPr>
          <p:cNvSpPr/>
          <p:nvPr userDrawn="1"/>
        </p:nvSpPr>
        <p:spPr>
          <a:xfrm>
            <a:off x="4377312" y="6427890"/>
            <a:ext cx="819528"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Pack</a:t>
            </a:r>
          </a:p>
        </p:txBody>
      </p:sp>
      <p:grpSp>
        <p:nvGrpSpPr>
          <p:cNvPr id="17" name="Group 16">
            <a:extLst>
              <a:ext uri="{FF2B5EF4-FFF2-40B4-BE49-F238E27FC236}">
                <a16:creationId xmlns:a16="http://schemas.microsoft.com/office/drawing/2014/main" id="{0A455C16-4AED-4BEE-9FAC-20E8E7309136}"/>
              </a:ext>
            </a:extLst>
          </p:cNvPr>
          <p:cNvGrpSpPr/>
          <p:nvPr userDrawn="1"/>
        </p:nvGrpSpPr>
        <p:grpSpPr>
          <a:xfrm>
            <a:off x="1345334" y="6387132"/>
            <a:ext cx="247730" cy="380164"/>
            <a:chOff x="5591175" y="1006475"/>
            <a:chExt cx="1009651" cy="1549400"/>
          </a:xfrm>
        </p:grpSpPr>
        <p:sp>
          <p:nvSpPr>
            <p:cNvPr id="18" name="Freeform 5">
              <a:extLst>
                <a:ext uri="{FF2B5EF4-FFF2-40B4-BE49-F238E27FC236}">
                  <a16:creationId xmlns:a16="http://schemas.microsoft.com/office/drawing/2014/main" id="{CC521FCB-FBA9-4217-B722-4D37EB84468A}"/>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id="{764BB4DC-5478-4B5B-90D2-DD0CDC7609EE}"/>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7">
              <a:extLst>
                <a:ext uri="{FF2B5EF4-FFF2-40B4-BE49-F238E27FC236}">
                  <a16:creationId xmlns:a16="http://schemas.microsoft.com/office/drawing/2014/main" id="{8B78673F-B6AD-4CE0-9CB4-C504B03CD91E}"/>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8">
              <a:extLst>
                <a:ext uri="{FF2B5EF4-FFF2-40B4-BE49-F238E27FC236}">
                  <a16:creationId xmlns:a16="http://schemas.microsoft.com/office/drawing/2014/main" id="{38D91620-8869-4BA5-995F-79E6055ACD36}"/>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9">
              <a:extLst>
                <a:ext uri="{FF2B5EF4-FFF2-40B4-BE49-F238E27FC236}">
                  <a16:creationId xmlns:a16="http://schemas.microsoft.com/office/drawing/2014/main" id="{A2239BE1-92E1-4C90-A66A-1E7819DCAA92}"/>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26" name="Straight Connector 25">
            <a:extLst>
              <a:ext uri="{FF2B5EF4-FFF2-40B4-BE49-F238E27FC236}">
                <a16:creationId xmlns:a16="http://schemas.microsoft.com/office/drawing/2014/main" id="{C4E68F6F-0F2B-4E12-B27A-706EB3911EA0}"/>
              </a:ext>
            </a:extLst>
          </p:cNvPr>
          <p:cNvCxnSpPr>
            <a:cxnSpLocks/>
          </p:cNvCxnSpPr>
          <p:nvPr userDrawn="1"/>
        </p:nvCxnSpPr>
        <p:spPr>
          <a:xfrm>
            <a:off x="7544491"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A80A9A4-F555-4785-817E-EC97B6308540}"/>
              </a:ext>
            </a:extLst>
          </p:cNvPr>
          <p:cNvSpPr/>
          <p:nvPr userDrawn="1"/>
        </p:nvSpPr>
        <p:spPr>
          <a:xfrm>
            <a:off x="7625056" y="6415632"/>
            <a:ext cx="2910223"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
        <p:nvSpPr>
          <p:cNvPr id="24" name="Picture Placeholder 23">
            <a:extLst>
              <a:ext uri="{FF2B5EF4-FFF2-40B4-BE49-F238E27FC236}">
                <a16:creationId xmlns:a16="http://schemas.microsoft.com/office/drawing/2014/main" id="{422804A8-BD1D-4EF6-BCF8-E0DCA144C179}"/>
              </a:ext>
            </a:extLst>
          </p:cNvPr>
          <p:cNvSpPr>
            <a:spLocks noGrp="1"/>
          </p:cNvSpPr>
          <p:nvPr>
            <p:ph type="pic" sz="quarter" idx="10"/>
          </p:nvPr>
        </p:nvSpPr>
        <p:spPr>
          <a:xfrm>
            <a:off x="5957697" y="1857376"/>
            <a:ext cx="5660897" cy="4086224"/>
          </a:xfrm>
          <a:custGeom>
            <a:avLst/>
            <a:gdLst>
              <a:gd name="connsiteX0" fmla="*/ 3881959 w 5660897"/>
              <a:gd name="connsiteY0" fmla="*/ 0 h 4086224"/>
              <a:gd name="connsiteX1" fmla="*/ 5660897 w 5660897"/>
              <a:gd name="connsiteY1" fmla="*/ 0 h 4086224"/>
              <a:gd name="connsiteX2" fmla="*/ 4502548 w 5660897"/>
              <a:gd name="connsiteY2" fmla="*/ 4086224 h 4086224"/>
              <a:gd name="connsiteX3" fmla="*/ 2723610 w 5660897"/>
              <a:gd name="connsiteY3" fmla="*/ 4086224 h 4086224"/>
              <a:gd name="connsiteX4" fmla="*/ 1156444 w 5660897"/>
              <a:gd name="connsiteY4" fmla="*/ 0 h 4086224"/>
              <a:gd name="connsiteX5" fmla="*/ 3746539 w 5660897"/>
              <a:gd name="connsiteY5" fmla="*/ 0 h 4086224"/>
              <a:gd name="connsiteX6" fmla="*/ 2590095 w 5660897"/>
              <a:gd name="connsiteY6" fmla="*/ 4086224 h 4086224"/>
              <a:gd name="connsiteX7" fmla="*/ 0 w 5660897"/>
              <a:gd name="connsiteY7" fmla="*/ 4086224 h 408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0897" h="4086224">
                <a:moveTo>
                  <a:pt x="3881959" y="0"/>
                </a:moveTo>
                <a:lnTo>
                  <a:pt x="5660897" y="0"/>
                </a:lnTo>
                <a:lnTo>
                  <a:pt x="4502548" y="4086224"/>
                </a:lnTo>
                <a:lnTo>
                  <a:pt x="2723610" y="4086224"/>
                </a:lnTo>
                <a:close/>
                <a:moveTo>
                  <a:pt x="1156444" y="0"/>
                </a:moveTo>
                <a:lnTo>
                  <a:pt x="3746539" y="0"/>
                </a:lnTo>
                <a:lnTo>
                  <a:pt x="2590095" y="4086224"/>
                </a:lnTo>
                <a:lnTo>
                  <a:pt x="0" y="4086224"/>
                </a:lnTo>
                <a:close/>
              </a:path>
            </a:pathLst>
          </a:custGeom>
        </p:spPr>
        <p:txBody>
          <a:bodyPr wrap="square">
            <a:noAutofit/>
          </a:bodyPr>
          <a:lstStyle/>
          <a:p>
            <a:endParaRPr lang="en-US" dirty="0"/>
          </a:p>
        </p:txBody>
      </p:sp>
    </p:spTree>
    <p:extLst>
      <p:ext uri="{BB962C8B-B14F-4D97-AF65-F5344CB8AC3E}">
        <p14:creationId xmlns:p14="http://schemas.microsoft.com/office/powerpoint/2010/main" val="38529932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9"/>
            <a:ext cx="5932223" cy="711081"/>
          </a:xfrm>
        </p:spPr>
        <p:txBody>
          <a:bodyPr>
            <a:normAutofit/>
          </a:bodyPr>
          <a:lstStyle>
            <a:lvl1pPr algn="ctr">
              <a:defRPr sz="3598"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2091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1_Full Blank">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F4D2C64C-194A-4970-96E4-0B1910D41DD5}"/>
              </a:ext>
            </a:extLst>
          </p:cNvPr>
          <p:cNvSpPr>
            <a:spLocks noGrp="1"/>
          </p:cNvSpPr>
          <p:nvPr>
            <p:ph type="pic" sz="quarter" idx="10"/>
          </p:nvPr>
        </p:nvSpPr>
        <p:spPr>
          <a:xfrm>
            <a:off x="884464" y="1571625"/>
            <a:ext cx="4379291" cy="4404985"/>
          </a:xfrm>
          <a:custGeom>
            <a:avLst/>
            <a:gdLst>
              <a:gd name="connsiteX0" fmla="*/ 0 w 2671262"/>
              <a:gd name="connsiteY0" fmla="*/ 0 h 4255128"/>
              <a:gd name="connsiteX1" fmla="*/ 2671262 w 2671262"/>
              <a:gd name="connsiteY1" fmla="*/ 0 h 4255128"/>
              <a:gd name="connsiteX2" fmla="*/ 2671262 w 2671262"/>
              <a:gd name="connsiteY2" fmla="*/ 4255128 h 4255128"/>
              <a:gd name="connsiteX3" fmla="*/ 0 w 2671262"/>
              <a:gd name="connsiteY3" fmla="*/ 4255128 h 4255128"/>
            </a:gdLst>
            <a:ahLst/>
            <a:cxnLst>
              <a:cxn ang="0">
                <a:pos x="connsiteX0" y="connsiteY0"/>
              </a:cxn>
              <a:cxn ang="0">
                <a:pos x="connsiteX1" y="connsiteY1"/>
              </a:cxn>
              <a:cxn ang="0">
                <a:pos x="connsiteX2" y="connsiteY2"/>
              </a:cxn>
              <a:cxn ang="0">
                <a:pos x="connsiteX3" y="connsiteY3"/>
              </a:cxn>
            </a:cxnLst>
            <a:rect l="l" t="t" r="r" b="b"/>
            <a:pathLst>
              <a:path w="2671262" h="4255128">
                <a:moveTo>
                  <a:pt x="0" y="0"/>
                </a:moveTo>
                <a:lnTo>
                  <a:pt x="2671262" y="0"/>
                </a:lnTo>
                <a:lnTo>
                  <a:pt x="2671262" y="4255128"/>
                </a:lnTo>
                <a:lnTo>
                  <a:pt x="0" y="4255128"/>
                </a:lnTo>
                <a:close/>
              </a:path>
            </a:pathLst>
          </a:custGeom>
        </p:spPr>
        <p:txBody>
          <a:bodyPr wrap="square">
            <a:noAutofit/>
          </a:bodyPr>
          <a:lstStyle/>
          <a:p>
            <a:endParaRPr lang="en-US" dirty="0"/>
          </a:p>
        </p:txBody>
      </p:sp>
      <p:sp>
        <p:nvSpPr>
          <p:cNvPr id="23" name="TextBox 22">
            <a:extLst>
              <a:ext uri="{FF2B5EF4-FFF2-40B4-BE49-F238E27FC236}">
                <a16:creationId xmlns:a16="http://schemas.microsoft.com/office/drawing/2014/main" id="{6F17EFD1-E695-4325-B94C-02ED3F19A9AF}"/>
              </a:ext>
            </a:extLst>
          </p:cNvPr>
          <p:cNvSpPr txBox="1"/>
          <p:nvPr userDrawn="1"/>
        </p:nvSpPr>
        <p:spPr>
          <a:xfrm>
            <a:off x="1653330" y="6400243"/>
            <a:ext cx="2832946" cy="353943"/>
          </a:xfrm>
          <a:prstGeom prst="rect">
            <a:avLst/>
          </a:prstGeom>
          <a:noFill/>
        </p:spPr>
        <p:txBody>
          <a:bodyPr wrap="square" rtlCol="0">
            <a:spAutoFit/>
          </a:bodyPr>
          <a:lstStyle/>
          <a:p>
            <a:pPr algn="l"/>
            <a:r>
              <a:rPr lang="en-US" sz="1700" dirty="0">
                <a:latin typeface="+mj-lt"/>
              </a:rPr>
              <a:t>Project Management</a:t>
            </a:r>
            <a:endParaRPr lang="en-US" sz="1700" dirty="0">
              <a:solidFill>
                <a:schemeClr val="bg1"/>
              </a:solidFill>
              <a:latin typeface="+mj-lt"/>
            </a:endParaRPr>
          </a:p>
        </p:txBody>
      </p:sp>
      <p:sp>
        <p:nvSpPr>
          <p:cNvPr id="24" name="Rectangle: Diagonal Corners Rounded 23">
            <a:extLst>
              <a:ext uri="{FF2B5EF4-FFF2-40B4-BE49-F238E27FC236}">
                <a16:creationId xmlns:a16="http://schemas.microsoft.com/office/drawing/2014/main" id="{F57029E9-E7A9-4EC1-B7FF-CEFE8B18F977}"/>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2">
            <a:extLst>
              <a:ext uri="{FF2B5EF4-FFF2-40B4-BE49-F238E27FC236}">
                <a16:creationId xmlns:a16="http://schemas.microsoft.com/office/drawing/2014/main" id="{79EE237C-B043-4194-8F42-0AFC86D637DD}"/>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29" name="Straight Connector 28">
            <a:extLst>
              <a:ext uri="{FF2B5EF4-FFF2-40B4-BE49-F238E27FC236}">
                <a16:creationId xmlns:a16="http://schemas.microsoft.com/office/drawing/2014/main" id="{0E9F1DF4-2290-4D27-A9E4-81110AC694EF}"/>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E3A583E-5022-4527-BE96-9654D498E9AD}"/>
              </a:ext>
            </a:extLst>
          </p:cNvPr>
          <p:cNvSpPr/>
          <p:nvPr userDrawn="1"/>
        </p:nvSpPr>
        <p:spPr>
          <a:xfrm>
            <a:off x="5421353" y="6415632"/>
            <a:ext cx="2118890" cy="323165"/>
          </a:xfrm>
          <a:prstGeom prst="rect">
            <a:avLst/>
          </a:prstGeom>
        </p:spPr>
        <p:txBody>
          <a:bodyPr wrap="square">
            <a:spAutoFit/>
          </a:bodyPr>
          <a:lstStyle/>
          <a:p>
            <a:r>
              <a:rPr lang="en-US" sz="1500" b="0" dirty="0"/>
              <a:t>Presentation Template</a:t>
            </a:r>
          </a:p>
        </p:txBody>
      </p:sp>
      <p:sp>
        <p:nvSpPr>
          <p:cNvPr id="31" name="Rectangle: Rounded Corners 30">
            <a:extLst>
              <a:ext uri="{FF2B5EF4-FFF2-40B4-BE49-F238E27FC236}">
                <a16:creationId xmlns:a16="http://schemas.microsoft.com/office/drawing/2014/main" id="{5AB3B209-DDDC-4DC6-A016-EA66A16CA0E8}"/>
              </a:ext>
            </a:extLst>
          </p:cNvPr>
          <p:cNvSpPr/>
          <p:nvPr userDrawn="1"/>
        </p:nvSpPr>
        <p:spPr>
          <a:xfrm>
            <a:off x="4377312" y="6427890"/>
            <a:ext cx="819528"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Pack</a:t>
            </a:r>
          </a:p>
        </p:txBody>
      </p:sp>
      <p:grpSp>
        <p:nvGrpSpPr>
          <p:cNvPr id="32" name="Group 31">
            <a:extLst>
              <a:ext uri="{FF2B5EF4-FFF2-40B4-BE49-F238E27FC236}">
                <a16:creationId xmlns:a16="http://schemas.microsoft.com/office/drawing/2014/main" id="{C701416E-FDE3-4ED3-A979-6667916B3C0A}"/>
              </a:ext>
            </a:extLst>
          </p:cNvPr>
          <p:cNvGrpSpPr/>
          <p:nvPr userDrawn="1"/>
        </p:nvGrpSpPr>
        <p:grpSpPr>
          <a:xfrm>
            <a:off x="1345334" y="6387132"/>
            <a:ext cx="247730" cy="380164"/>
            <a:chOff x="5591175" y="1006475"/>
            <a:chExt cx="1009651" cy="1549400"/>
          </a:xfrm>
        </p:grpSpPr>
        <p:sp>
          <p:nvSpPr>
            <p:cNvPr id="33" name="Freeform 5">
              <a:extLst>
                <a:ext uri="{FF2B5EF4-FFF2-40B4-BE49-F238E27FC236}">
                  <a16:creationId xmlns:a16="http://schemas.microsoft.com/office/drawing/2014/main" id="{1D48C277-AC88-4943-AED7-ACE07F9E6846}"/>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910DAADF-FC70-47D7-9D31-68A5116E3760}"/>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90BA2FEF-2DB3-4C80-9CAD-19509103AF6B}"/>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8">
              <a:extLst>
                <a:ext uri="{FF2B5EF4-FFF2-40B4-BE49-F238E27FC236}">
                  <a16:creationId xmlns:a16="http://schemas.microsoft.com/office/drawing/2014/main" id="{075D777D-CF47-4914-8F00-40ED7E9DEAFF}"/>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9">
              <a:extLst>
                <a:ext uri="{FF2B5EF4-FFF2-40B4-BE49-F238E27FC236}">
                  <a16:creationId xmlns:a16="http://schemas.microsoft.com/office/drawing/2014/main" id="{DBA06BFE-838D-4193-994B-4B5CA4A718A8}"/>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38" name="Straight Connector 37">
            <a:extLst>
              <a:ext uri="{FF2B5EF4-FFF2-40B4-BE49-F238E27FC236}">
                <a16:creationId xmlns:a16="http://schemas.microsoft.com/office/drawing/2014/main" id="{8F740DB8-4668-4B36-9274-F36CF1976A04}"/>
              </a:ext>
            </a:extLst>
          </p:cNvPr>
          <p:cNvCxnSpPr>
            <a:cxnSpLocks/>
          </p:cNvCxnSpPr>
          <p:nvPr userDrawn="1"/>
        </p:nvCxnSpPr>
        <p:spPr>
          <a:xfrm>
            <a:off x="7544491"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932CA83-5FBE-44CF-89B9-5DDE8DE464F0}"/>
              </a:ext>
            </a:extLst>
          </p:cNvPr>
          <p:cNvSpPr/>
          <p:nvPr userDrawn="1"/>
        </p:nvSpPr>
        <p:spPr>
          <a:xfrm>
            <a:off x="7625056" y="6415632"/>
            <a:ext cx="2910223"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19688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2_Full Blank">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CB43239-2C19-43AC-8FF2-D96F64F6D1E1}"/>
              </a:ext>
            </a:extLst>
          </p:cNvPr>
          <p:cNvSpPr>
            <a:spLocks noGrp="1"/>
          </p:cNvSpPr>
          <p:nvPr>
            <p:ph type="pic" sz="quarter" idx="10"/>
          </p:nvPr>
        </p:nvSpPr>
        <p:spPr>
          <a:xfrm>
            <a:off x="708373" y="1613225"/>
            <a:ext cx="10775254" cy="4320850"/>
          </a:xfrm>
          <a:custGeom>
            <a:avLst/>
            <a:gdLst>
              <a:gd name="connsiteX0" fmla="*/ 0 w 10775254"/>
              <a:gd name="connsiteY0" fmla="*/ 0 h 4320850"/>
              <a:gd name="connsiteX1" fmla="*/ 10775254 w 10775254"/>
              <a:gd name="connsiteY1" fmla="*/ 0 h 4320850"/>
              <a:gd name="connsiteX2" fmla="*/ 10775254 w 10775254"/>
              <a:gd name="connsiteY2" fmla="*/ 4320850 h 4320850"/>
              <a:gd name="connsiteX3" fmla="*/ 0 w 10775254"/>
              <a:gd name="connsiteY3" fmla="*/ 4320850 h 4320850"/>
            </a:gdLst>
            <a:ahLst/>
            <a:cxnLst>
              <a:cxn ang="0">
                <a:pos x="connsiteX0" y="connsiteY0"/>
              </a:cxn>
              <a:cxn ang="0">
                <a:pos x="connsiteX1" y="connsiteY1"/>
              </a:cxn>
              <a:cxn ang="0">
                <a:pos x="connsiteX2" y="connsiteY2"/>
              </a:cxn>
              <a:cxn ang="0">
                <a:pos x="connsiteX3" y="connsiteY3"/>
              </a:cxn>
            </a:cxnLst>
            <a:rect l="l" t="t" r="r" b="b"/>
            <a:pathLst>
              <a:path w="10775254" h="4320850">
                <a:moveTo>
                  <a:pt x="0" y="0"/>
                </a:moveTo>
                <a:lnTo>
                  <a:pt x="10775254" y="0"/>
                </a:lnTo>
                <a:lnTo>
                  <a:pt x="10775254" y="4320850"/>
                </a:lnTo>
                <a:lnTo>
                  <a:pt x="0" y="4320850"/>
                </a:lnTo>
                <a:close/>
              </a:path>
            </a:pathLst>
          </a:custGeom>
        </p:spPr>
        <p:txBody>
          <a:bodyPr wrap="square">
            <a:noAutofit/>
          </a:bodyPr>
          <a:lstStyle/>
          <a:p>
            <a:endParaRPr lang="en-US" dirty="0"/>
          </a:p>
        </p:txBody>
      </p:sp>
      <p:sp>
        <p:nvSpPr>
          <p:cNvPr id="23" name="TextBox 22">
            <a:extLst>
              <a:ext uri="{FF2B5EF4-FFF2-40B4-BE49-F238E27FC236}">
                <a16:creationId xmlns:a16="http://schemas.microsoft.com/office/drawing/2014/main" id="{4F4B67D1-9B6B-4E66-95E7-38CCE5AEEFEE}"/>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25" name="Rectangle: Diagonal Corners Rounded 24">
            <a:extLst>
              <a:ext uri="{FF2B5EF4-FFF2-40B4-BE49-F238E27FC236}">
                <a16:creationId xmlns:a16="http://schemas.microsoft.com/office/drawing/2014/main" id="{E4A54D83-C50C-42CB-8CD7-788DE6DAE7FF}"/>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2">
            <a:extLst>
              <a:ext uri="{FF2B5EF4-FFF2-40B4-BE49-F238E27FC236}">
                <a16:creationId xmlns:a16="http://schemas.microsoft.com/office/drawing/2014/main" id="{92695EE3-5B64-4855-AF62-380F1DA43815}"/>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29" name="Straight Connector 28">
            <a:extLst>
              <a:ext uri="{FF2B5EF4-FFF2-40B4-BE49-F238E27FC236}">
                <a16:creationId xmlns:a16="http://schemas.microsoft.com/office/drawing/2014/main" id="{21ABB04B-3A6F-4123-B3E0-10E69190AF2E}"/>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584FCB73-29E4-4A02-812B-544B95B6AD9B}"/>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32" name="Group 31">
            <a:extLst>
              <a:ext uri="{FF2B5EF4-FFF2-40B4-BE49-F238E27FC236}">
                <a16:creationId xmlns:a16="http://schemas.microsoft.com/office/drawing/2014/main" id="{EE5BA6C8-F35D-4920-A712-E092A7B86073}"/>
              </a:ext>
            </a:extLst>
          </p:cNvPr>
          <p:cNvGrpSpPr/>
          <p:nvPr userDrawn="1"/>
        </p:nvGrpSpPr>
        <p:grpSpPr>
          <a:xfrm>
            <a:off x="1345334" y="6387132"/>
            <a:ext cx="247730" cy="380164"/>
            <a:chOff x="5591175" y="1006475"/>
            <a:chExt cx="1009651" cy="1549400"/>
          </a:xfrm>
        </p:grpSpPr>
        <p:sp>
          <p:nvSpPr>
            <p:cNvPr id="33" name="Freeform 5">
              <a:extLst>
                <a:ext uri="{FF2B5EF4-FFF2-40B4-BE49-F238E27FC236}">
                  <a16:creationId xmlns:a16="http://schemas.microsoft.com/office/drawing/2014/main" id="{6FBB89B1-602F-4229-BF7B-E4950C90C1E8}"/>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9B2A8787-2464-41A4-B5A2-A2D408EB9A28}"/>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3F8958BE-1C34-445C-97A4-B257055CB79A}"/>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8">
              <a:extLst>
                <a:ext uri="{FF2B5EF4-FFF2-40B4-BE49-F238E27FC236}">
                  <a16:creationId xmlns:a16="http://schemas.microsoft.com/office/drawing/2014/main" id="{EFB0CE80-D919-4429-B378-0AD44F457D32}"/>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9">
              <a:extLst>
                <a:ext uri="{FF2B5EF4-FFF2-40B4-BE49-F238E27FC236}">
                  <a16:creationId xmlns:a16="http://schemas.microsoft.com/office/drawing/2014/main" id="{E72021E0-6D17-439B-A902-33B0D5BDCD7D}"/>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38" name="Straight Connector 37">
            <a:extLst>
              <a:ext uri="{FF2B5EF4-FFF2-40B4-BE49-F238E27FC236}">
                <a16:creationId xmlns:a16="http://schemas.microsoft.com/office/drawing/2014/main" id="{52C4D81B-17D5-418C-808F-46EE16D23D8F}"/>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7091397-8DCC-4CD2-A7FA-4392E11D559B}"/>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42203903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8_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6176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4_Full Blank">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3D29FED2-A555-4573-8B04-AF8F3447B917}"/>
              </a:ext>
            </a:extLst>
          </p:cNvPr>
          <p:cNvSpPr>
            <a:spLocks noGrp="1"/>
          </p:cNvSpPr>
          <p:nvPr>
            <p:ph type="pic" sz="quarter" idx="10"/>
          </p:nvPr>
        </p:nvSpPr>
        <p:spPr>
          <a:xfrm>
            <a:off x="697336" y="1565231"/>
            <a:ext cx="2598315" cy="3568744"/>
          </a:xfrm>
          <a:custGeom>
            <a:avLst/>
            <a:gdLst>
              <a:gd name="connsiteX0" fmla="*/ 0 w 2598315"/>
              <a:gd name="connsiteY0" fmla="*/ 0 h 3568744"/>
              <a:gd name="connsiteX1" fmla="*/ 2598315 w 2598315"/>
              <a:gd name="connsiteY1" fmla="*/ 0 h 3568744"/>
              <a:gd name="connsiteX2" fmla="*/ 2598315 w 2598315"/>
              <a:gd name="connsiteY2" fmla="*/ 3568744 h 3568744"/>
              <a:gd name="connsiteX3" fmla="*/ 0 w 2598315"/>
              <a:gd name="connsiteY3" fmla="*/ 3568744 h 3568744"/>
            </a:gdLst>
            <a:ahLst/>
            <a:cxnLst>
              <a:cxn ang="0">
                <a:pos x="connsiteX0" y="connsiteY0"/>
              </a:cxn>
              <a:cxn ang="0">
                <a:pos x="connsiteX1" y="connsiteY1"/>
              </a:cxn>
              <a:cxn ang="0">
                <a:pos x="connsiteX2" y="connsiteY2"/>
              </a:cxn>
              <a:cxn ang="0">
                <a:pos x="connsiteX3" y="connsiteY3"/>
              </a:cxn>
            </a:cxnLst>
            <a:rect l="l" t="t" r="r" b="b"/>
            <a:pathLst>
              <a:path w="2598315" h="3568744">
                <a:moveTo>
                  <a:pt x="0" y="0"/>
                </a:moveTo>
                <a:lnTo>
                  <a:pt x="2598315" y="0"/>
                </a:lnTo>
                <a:lnTo>
                  <a:pt x="2598315" y="3568744"/>
                </a:lnTo>
                <a:lnTo>
                  <a:pt x="0" y="3568744"/>
                </a:lnTo>
                <a:close/>
              </a:path>
            </a:pathLst>
          </a:custGeom>
        </p:spPr>
        <p:txBody>
          <a:bodyPr wrap="square">
            <a:noAutofit/>
          </a:bodyPr>
          <a:lstStyle/>
          <a:p>
            <a:endParaRPr lang="en-US" dirty="0"/>
          </a:p>
        </p:txBody>
      </p:sp>
      <p:sp>
        <p:nvSpPr>
          <p:cNvPr id="29" name="Picture Placeholder 28">
            <a:extLst>
              <a:ext uri="{FF2B5EF4-FFF2-40B4-BE49-F238E27FC236}">
                <a16:creationId xmlns:a16="http://schemas.microsoft.com/office/drawing/2014/main" id="{AFD13399-85A5-427A-B63F-8D1685DEC341}"/>
              </a:ext>
            </a:extLst>
          </p:cNvPr>
          <p:cNvSpPr>
            <a:spLocks noGrp="1"/>
          </p:cNvSpPr>
          <p:nvPr>
            <p:ph type="pic" sz="quarter" idx="11"/>
          </p:nvPr>
        </p:nvSpPr>
        <p:spPr>
          <a:xfrm>
            <a:off x="3295651" y="3312244"/>
            <a:ext cx="1590675" cy="2587669"/>
          </a:xfrm>
          <a:custGeom>
            <a:avLst/>
            <a:gdLst>
              <a:gd name="connsiteX0" fmla="*/ 0 w 1590675"/>
              <a:gd name="connsiteY0" fmla="*/ 0 h 2587669"/>
              <a:gd name="connsiteX1" fmla="*/ 1590675 w 1590675"/>
              <a:gd name="connsiteY1" fmla="*/ 0 h 2587669"/>
              <a:gd name="connsiteX2" fmla="*/ 1590675 w 1590675"/>
              <a:gd name="connsiteY2" fmla="*/ 2587669 h 2587669"/>
              <a:gd name="connsiteX3" fmla="*/ 0 w 1590675"/>
              <a:gd name="connsiteY3" fmla="*/ 2587669 h 2587669"/>
            </a:gdLst>
            <a:ahLst/>
            <a:cxnLst>
              <a:cxn ang="0">
                <a:pos x="connsiteX0" y="connsiteY0"/>
              </a:cxn>
              <a:cxn ang="0">
                <a:pos x="connsiteX1" y="connsiteY1"/>
              </a:cxn>
              <a:cxn ang="0">
                <a:pos x="connsiteX2" y="connsiteY2"/>
              </a:cxn>
              <a:cxn ang="0">
                <a:pos x="connsiteX3" y="connsiteY3"/>
              </a:cxn>
            </a:cxnLst>
            <a:rect l="l" t="t" r="r" b="b"/>
            <a:pathLst>
              <a:path w="1590675" h="2587669">
                <a:moveTo>
                  <a:pt x="0" y="0"/>
                </a:moveTo>
                <a:lnTo>
                  <a:pt x="1590675" y="0"/>
                </a:lnTo>
                <a:lnTo>
                  <a:pt x="1590675" y="2587669"/>
                </a:lnTo>
                <a:lnTo>
                  <a:pt x="0" y="2587669"/>
                </a:lnTo>
                <a:close/>
              </a:path>
            </a:pathLst>
          </a:custGeom>
        </p:spPr>
        <p:txBody>
          <a:bodyPr wrap="square">
            <a:noAutofit/>
          </a:bodyPr>
          <a:lstStyle/>
          <a:p>
            <a:endParaRPr lang="en-US" dirty="0"/>
          </a:p>
        </p:txBody>
      </p:sp>
      <p:sp>
        <p:nvSpPr>
          <p:cNvPr id="2" name="TextBox 1">
            <a:extLst>
              <a:ext uri="{FF2B5EF4-FFF2-40B4-BE49-F238E27FC236}">
                <a16:creationId xmlns:a16="http://schemas.microsoft.com/office/drawing/2014/main" id="{E3B35D21-6B55-BF39-CDB9-D1D55BE5C604}"/>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5B7DDB2A-6D61-91C0-0CD7-E87FD799107A}"/>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BDE63B9C-BAD2-A3CB-627D-833F1A851816}"/>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2B2BA6AF-ECC8-1B51-E9FA-1A7E6FB96ADE}"/>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48354A0-2754-3752-EDAC-CE487EACE819}"/>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8659CD6F-53AB-7164-E0E8-DF6371EB6E78}"/>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991C82D1-E9BE-C6B6-D290-5E9E85DEBAA6}"/>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30871FDF-BBE8-D6D9-2F67-FD2D77C1367D}"/>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B9ABFFA3-A164-C8BB-45BF-5F17242190A0}"/>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DC3F1298-4C1C-00E2-3A29-2AEAF340722A}"/>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A94142CF-41BA-5490-8C0C-49C29F40C7CA}"/>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23DF172D-27D1-4FB0-E2D2-A157CFC3DD6C}"/>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EDCE4BF-2B2C-980B-BB56-1D69CE191773}"/>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37049970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6_Full Blank">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3D29FED2-A555-4573-8B04-AF8F3447B917}"/>
              </a:ext>
            </a:extLst>
          </p:cNvPr>
          <p:cNvSpPr>
            <a:spLocks noGrp="1"/>
          </p:cNvSpPr>
          <p:nvPr>
            <p:ph type="pic" sz="quarter" idx="10"/>
          </p:nvPr>
        </p:nvSpPr>
        <p:spPr>
          <a:xfrm>
            <a:off x="1228624" y="3120975"/>
            <a:ext cx="2425835" cy="2802699"/>
          </a:xfrm>
          <a:custGeom>
            <a:avLst/>
            <a:gdLst>
              <a:gd name="connsiteX0" fmla="*/ 0 w 2598315"/>
              <a:gd name="connsiteY0" fmla="*/ 0 h 3568744"/>
              <a:gd name="connsiteX1" fmla="*/ 2598315 w 2598315"/>
              <a:gd name="connsiteY1" fmla="*/ 0 h 3568744"/>
              <a:gd name="connsiteX2" fmla="*/ 2598315 w 2598315"/>
              <a:gd name="connsiteY2" fmla="*/ 3568744 h 3568744"/>
              <a:gd name="connsiteX3" fmla="*/ 0 w 2598315"/>
              <a:gd name="connsiteY3" fmla="*/ 3568744 h 3568744"/>
            </a:gdLst>
            <a:ahLst/>
            <a:cxnLst>
              <a:cxn ang="0">
                <a:pos x="connsiteX0" y="connsiteY0"/>
              </a:cxn>
              <a:cxn ang="0">
                <a:pos x="connsiteX1" y="connsiteY1"/>
              </a:cxn>
              <a:cxn ang="0">
                <a:pos x="connsiteX2" y="connsiteY2"/>
              </a:cxn>
              <a:cxn ang="0">
                <a:pos x="connsiteX3" y="connsiteY3"/>
              </a:cxn>
            </a:cxnLst>
            <a:rect l="l" t="t" r="r" b="b"/>
            <a:pathLst>
              <a:path w="2598315" h="3568744">
                <a:moveTo>
                  <a:pt x="0" y="0"/>
                </a:moveTo>
                <a:lnTo>
                  <a:pt x="2598315" y="0"/>
                </a:lnTo>
                <a:lnTo>
                  <a:pt x="2598315" y="3568744"/>
                </a:lnTo>
                <a:lnTo>
                  <a:pt x="0" y="3568744"/>
                </a:lnTo>
                <a:close/>
              </a:path>
            </a:pathLst>
          </a:custGeom>
        </p:spPr>
        <p:txBody>
          <a:bodyPr wrap="square">
            <a:noAutofit/>
          </a:bodyPr>
          <a:lstStyle/>
          <a:p>
            <a:endParaRPr lang="en-US" dirty="0"/>
          </a:p>
        </p:txBody>
      </p:sp>
      <p:sp>
        <p:nvSpPr>
          <p:cNvPr id="24" name="Picture Placeholder 29">
            <a:extLst>
              <a:ext uri="{FF2B5EF4-FFF2-40B4-BE49-F238E27FC236}">
                <a16:creationId xmlns:a16="http://schemas.microsoft.com/office/drawing/2014/main" id="{D44B6A0A-70E6-45C2-87F7-2675FEF7A683}"/>
              </a:ext>
            </a:extLst>
          </p:cNvPr>
          <p:cNvSpPr>
            <a:spLocks noGrp="1"/>
          </p:cNvSpPr>
          <p:nvPr>
            <p:ph type="pic" sz="quarter" idx="11"/>
          </p:nvPr>
        </p:nvSpPr>
        <p:spPr>
          <a:xfrm>
            <a:off x="4883083" y="1625990"/>
            <a:ext cx="2425835" cy="2802699"/>
          </a:xfrm>
          <a:custGeom>
            <a:avLst/>
            <a:gdLst>
              <a:gd name="connsiteX0" fmla="*/ 0 w 2598315"/>
              <a:gd name="connsiteY0" fmla="*/ 0 h 3568744"/>
              <a:gd name="connsiteX1" fmla="*/ 2598315 w 2598315"/>
              <a:gd name="connsiteY1" fmla="*/ 0 h 3568744"/>
              <a:gd name="connsiteX2" fmla="*/ 2598315 w 2598315"/>
              <a:gd name="connsiteY2" fmla="*/ 3568744 h 3568744"/>
              <a:gd name="connsiteX3" fmla="*/ 0 w 2598315"/>
              <a:gd name="connsiteY3" fmla="*/ 3568744 h 3568744"/>
            </a:gdLst>
            <a:ahLst/>
            <a:cxnLst>
              <a:cxn ang="0">
                <a:pos x="connsiteX0" y="connsiteY0"/>
              </a:cxn>
              <a:cxn ang="0">
                <a:pos x="connsiteX1" y="connsiteY1"/>
              </a:cxn>
              <a:cxn ang="0">
                <a:pos x="connsiteX2" y="connsiteY2"/>
              </a:cxn>
              <a:cxn ang="0">
                <a:pos x="connsiteX3" y="connsiteY3"/>
              </a:cxn>
            </a:cxnLst>
            <a:rect l="l" t="t" r="r" b="b"/>
            <a:pathLst>
              <a:path w="2598315" h="3568744">
                <a:moveTo>
                  <a:pt x="0" y="0"/>
                </a:moveTo>
                <a:lnTo>
                  <a:pt x="2598315" y="0"/>
                </a:lnTo>
                <a:lnTo>
                  <a:pt x="2598315" y="3568744"/>
                </a:lnTo>
                <a:lnTo>
                  <a:pt x="0" y="3568744"/>
                </a:lnTo>
                <a:close/>
              </a:path>
            </a:pathLst>
          </a:custGeom>
        </p:spPr>
        <p:txBody>
          <a:bodyPr wrap="square">
            <a:noAutofit/>
          </a:bodyPr>
          <a:lstStyle/>
          <a:p>
            <a:endParaRPr lang="en-US" dirty="0"/>
          </a:p>
        </p:txBody>
      </p:sp>
      <p:sp>
        <p:nvSpPr>
          <p:cNvPr id="25" name="Picture Placeholder 29">
            <a:extLst>
              <a:ext uri="{FF2B5EF4-FFF2-40B4-BE49-F238E27FC236}">
                <a16:creationId xmlns:a16="http://schemas.microsoft.com/office/drawing/2014/main" id="{8AE3A2DA-6740-4F16-BD3A-8C424665D2AE}"/>
              </a:ext>
            </a:extLst>
          </p:cNvPr>
          <p:cNvSpPr>
            <a:spLocks noGrp="1"/>
          </p:cNvSpPr>
          <p:nvPr>
            <p:ph type="pic" sz="quarter" idx="12"/>
          </p:nvPr>
        </p:nvSpPr>
        <p:spPr>
          <a:xfrm>
            <a:off x="8537541" y="3120975"/>
            <a:ext cx="2425835" cy="2802699"/>
          </a:xfrm>
          <a:custGeom>
            <a:avLst/>
            <a:gdLst>
              <a:gd name="connsiteX0" fmla="*/ 0 w 2598315"/>
              <a:gd name="connsiteY0" fmla="*/ 0 h 3568744"/>
              <a:gd name="connsiteX1" fmla="*/ 2598315 w 2598315"/>
              <a:gd name="connsiteY1" fmla="*/ 0 h 3568744"/>
              <a:gd name="connsiteX2" fmla="*/ 2598315 w 2598315"/>
              <a:gd name="connsiteY2" fmla="*/ 3568744 h 3568744"/>
              <a:gd name="connsiteX3" fmla="*/ 0 w 2598315"/>
              <a:gd name="connsiteY3" fmla="*/ 3568744 h 3568744"/>
            </a:gdLst>
            <a:ahLst/>
            <a:cxnLst>
              <a:cxn ang="0">
                <a:pos x="connsiteX0" y="connsiteY0"/>
              </a:cxn>
              <a:cxn ang="0">
                <a:pos x="connsiteX1" y="connsiteY1"/>
              </a:cxn>
              <a:cxn ang="0">
                <a:pos x="connsiteX2" y="connsiteY2"/>
              </a:cxn>
              <a:cxn ang="0">
                <a:pos x="connsiteX3" y="connsiteY3"/>
              </a:cxn>
            </a:cxnLst>
            <a:rect l="l" t="t" r="r" b="b"/>
            <a:pathLst>
              <a:path w="2598315" h="3568744">
                <a:moveTo>
                  <a:pt x="0" y="0"/>
                </a:moveTo>
                <a:lnTo>
                  <a:pt x="2598315" y="0"/>
                </a:lnTo>
                <a:lnTo>
                  <a:pt x="2598315" y="3568744"/>
                </a:lnTo>
                <a:lnTo>
                  <a:pt x="0" y="3568744"/>
                </a:lnTo>
                <a:close/>
              </a:path>
            </a:pathLst>
          </a:custGeom>
        </p:spPr>
        <p:txBody>
          <a:bodyPr wrap="square">
            <a:noAutofit/>
          </a:bodyPr>
          <a:lstStyle/>
          <a:p>
            <a:endParaRPr lang="en-US" dirty="0"/>
          </a:p>
        </p:txBody>
      </p:sp>
      <p:sp>
        <p:nvSpPr>
          <p:cNvPr id="2" name="TextBox 1">
            <a:extLst>
              <a:ext uri="{FF2B5EF4-FFF2-40B4-BE49-F238E27FC236}">
                <a16:creationId xmlns:a16="http://schemas.microsoft.com/office/drawing/2014/main" id="{593C3A82-69F7-917C-609B-ADB74317EBDB}"/>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197AC7C5-14D8-4E0E-C873-ECCDA8017FB7}"/>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44CA6BAF-2CDA-9F27-3512-ED4109C05E79}"/>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490A7208-FDFC-7A6A-E435-2AC7AF4A5175}"/>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98690470-1B9F-350C-74E9-7C739E0EDBE7}"/>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01FA7023-E128-7879-5FB3-EB6394A3B3E4}"/>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AE94D325-0726-18F0-75F8-3C8D6473C238}"/>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B84AD7CD-10FB-36BD-59FA-4CB923E40FDE}"/>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FF1F6DB5-7237-FEC8-264B-EFC9D902BD3D}"/>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FDB39584-B7EB-DF0D-FAD1-C00A1138C11F}"/>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9AA41491-FA87-1489-5FEB-6B498255A028}"/>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2228596F-40C7-8B27-041F-B1E97D6F314A}"/>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BD2FA7-9821-49F5-4D83-250A597CB9D7}"/>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33381581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Full Blank">
    <p:spTree>
      <p:nvGrpSpPr>
        <p:cNvPr id="1" name=""/>
        <p:cNvGrpSpPr/>
        <p:nvPr/>
      </p:nvGrpSpPr>
      <p:grpSpPr>
        <a:xfrm>
          <a:off x="0" y="0"/>
          <a:ext cx="0" cy="0"/>
          <a:chOff x="0" y="0"/>
          <a:chExt cx="0" cy="0"/>
        </a:xfrm>
      </p:grpSpPr>
      <p:sp>
        <p:nvSpPr>
          <p:cNvPr id="19" name="Picture Placeholder 40">
            <a:extLst>
              <a:ext uri="{FF2B5EF4-FFF2-40B4-BE49-F238E27FC236}">
                <a16:creationId xmlns:a16="http://schemas.microsoft.com/office/drawing/2014/main" id="{8D0E63FF-4596-4B99-B3EE-2113411B044B}"/>
              </a:ext>
            </a:extLst>
          </p:cNvPr>
          <p:cNvSpPr>
            <a:spLocks noGrp="1"/>
          </p:cNvSpPr>
          <p:nvPr>
            <p:ph type="pic" sz="quarter" idx="13"/>
          </p:nvPr>
        </p:nvSpPr>
        <p:spPr>
          <a:xfrm>
            <a:off x="0" y="3580691"/>
            <a:ext cx="2398488" cy="2592288"/>
          </a:xfrm>
          <a:custGeom>
            <a:avLst/>
            <a:gdLst>
              <a:gd name="connsiteX0" fmla="*/ 0 w 2447585"/>
              <a:gd name="connsiteY0" fmla="*/ 0 h 2781201"/>
              <a:gd name="connsiteX1" fmla="*/ 2447585 w 2447585"/>
              <a:gd name="connsiteY1" fmla="*/ 0 h 2781201"/>
              <a:gd name="connsiteX2" fmla="*/ 2447585 w 2447585"/>
              <a:gd name="connsiteY2" fmla="*/ 2781201 h 2781201"/>
              <a:gd name="connsiteX3" fmla="*/ 0 w 2447585"/>
              <a:gd name="connsiteY3" fmla="*/ 2781201 h 2781201"/>
            </a:gdLst>
            <a:ahLst/>
            <a:cxnLst>
              <a:cxn ang="0">
                <a:pos x="connsiteX0" y="connsiteY0"/>
              </a:cxn>
              <a:cxn ang="0">
                <a:pos x="connsiteX1" y="connsiteY1"/>
              </a:cxn>
              <a:cxn ang="0">
                <a:pos x="connsiteX2" y="connsiteY2"/>
              </a:cxn>
              <a:cxn ang="0">
                <a:pos x="connsiteX3" y="connsiteY3"/>
              </a:cxn>
            </a:cxnLst>
            <a:rect l="l" t="t" r="r" b="b"/>
            <a:pathLst>
              <a:path w="2447585" h="2781201">
                <a:moveTo>
                  <a:pt x="0" y="0"/>
                </a:moveTo>
                <a:lnTo>
                  <a:pt x="2447585" y="0"/>
                </a:lnTo>
                <a:lnTo>
                  <a:pt x="2447585" y="2781201"/>
                </a:lnTo>
                <a:lnTo>
                  <a:pt x="0" y="2781201"/>
                </a:lnTo>
                <a:close/>
              </a:path>
            </a:pathLst>
          </a:custGeom>
        </p:spPr>
        <p:txBody>
          <a:bodyPr wrap="square" anchor="ctr">
            <a:noAutofit/>
          </a:bodyPr>
          <a:lstStyle>
            <a:lvl1pPr marL="0" indent="0" algn="ctr">
              <a:buFontTx/>
              <a:buNone/>
              <a:defRPr sz="2000"/>
            </a:lvl1pPr>
          </a:lstStyle>
          <a:p>
            <a:endParaRPr lang="en-IN" dirty="0"/>
          </a:p>
        </p:txBody>
      </p:sp>
      <p:sp>
        <p:nvSpPr>
          <p:cNvPr id="20" name="Picture Placeholder 41">
            <a:extLst>
              <a:ext uri="{FF2B5EF4-FFF2-40B4-BE49-F238E27FC236}">
                <a16:creationId xmlns:a16="http://schemas.microsoft.com/office/drawing/2014/main" id="{51B53382-7A25-4D61-B11D-8D23E19C6347}"/>
              </a:ext>
            </a:extLst>
          </p:cNvPr>
          <p:cNvSpPr>
            <a:spLocks noGrp="1"/>
          </p:cNvSpPr>
          <p:nvPr>
            <p:ph type="pic" sz="quarter" idx="14"/>
          </p:nvPr>
        </p:nvSpPr>
        <p:spPr>
          <a:xfrm>
            <a:off x="2453710" y="1034703"/>
            <a:ext cx="2398488" cy="2592288"/>
          </a:xfrm>
          <a:custGeom>
            <a:avLst/>
            <a:gdLst>
              <a:gd name="connsiteX0" fmla="*/ 0 w 2447585"/>
              <a:gd name="connsiteY0" fmla="*/ 0 h 2781201"/>
              <a:gd name="connsiteX1" fmla="*/ 2447585 w 2447585"/>
              <a:gd name="connsiteY1" fmla="*/ 0 h 2781201"/>
              <a:gd name="connsiteX2" fmla="*/ 2447585 w 2447585"/>
              <a:gd name="connsiteY2" fmla="*/ 2781201 h 2781201"/>
              <a:gd name="connsiteX3" fmla="*/ 0 w 2447585"/>
              <a:gd name="connsiteY3" fmla="*/ 2781201 h 2781201"/>
            </a:gdLst>
            <a:ahLst/>
            <a:cxnLst>
              <a:cxn ang="0">
                <a:pos x="connsiteX0" y="connsiteY0"/>
              </a:cxn>
              <a:cxn ang="0">
                <a:pos x="connsiteX1" y="connsiteY1"/>
              </a:cxn>
              <a:cxn ang="0">
                <a:pos x="connsiteX2" y="connsiteY2"/>
              </a:cxn>
              <a:cxn ang="0">
                <a:pos x="connsiteX3" y="connsiteY3"/>
              </a:cxn>
            </a:cxnLst>
            <a:rect l="l" t="t" r="r" b="b"/>
            <a:pathLst>
              <a:path w="2447585" h="2781201">
                <a:moveTo>
                  <a:pt x="0" y="0"/>
                </a:moveTo>
                <a:lnTo>
                  <a:pt x="2447585" y="0"/>
                </a:lnTo>
                <a:lnTo>
                  <a:pt x="2447585" y="2781201"/>
                </a:lnTo>
                <a:lnTo>
                  <a:pt x="0" y="2781201"/>
                </a:lnTo>
                <a:close/>
              </a:path>
            </a:pathLst>
          </a:custGeom>
        </p:spPr>
        <p:txBody>
          <a:bodyPr wrap="square" anchor="ctr">
            <a:noAutofit/>
          </a:bodyPr>
          <a:lstStyle>
            <a:lvl1pPr marL="0" indent="0" algn="ctr">
              <a:buFontTx/>
              <a:buNone/>
              <a:defRPr sz="2000"/>
            </a:lvl1pPr>
          </a:lstStyle>
          <a:p>
            <a:endParaRPr lang="en-IN" dirty="0"/>
          </a:p>
        </p:txBody>
      </p:sp>
      <p:sp>
        <p:nvSpPr>
          <p:cNvPr id="21" name="Picture Placeholder 42">
            <a:extLst>
              <a:ext uri="{FF2B5EF4-FFF2-40B4-BE49-F238E27FC236}">
                <a16:creationId xmlns:a16="http://schemas.microsoft.com/office/drawing/2014/main" id="{DBFE2DAF-277D-450B-AA4A-C09EBFAEE30D}"/>
              </a:ext>
            </a:extLst>
          </p:cNvPr>
          <p:cNvSpPr>
            <a:spLocks noGrp="1"/>
          </p:cNvSpPr>
          <p:nvPr>
            <p:ph type="pic" sz="quarter" idx="15"/>
          </p:nvPr>
        </p:nvSpPr>
        <p:spPr>
          <a:xfrm>
            <a:off x="7361130" y="1034703"/>
            <a:ext cx="2398488" cy="2592288"/>
          </a:xfrm>
          <a:custGeom>
            <a:avLst/>
            <a:gdLst>
              <a:gd name="connsiteX0" fmla="*/ 0 w 2447585"/>
              <a:gd name="connsiteY0" fmla="*/ 0 h 2781201"/>
              <a:gd name="connsiteX1" fmla="*/ 2447585 w 2447585"/>
              <a:gd name="connsiteY1" fmla="*/ 0 h 2781201"/>
              <a:gd name="connsiteX2" fmla="*/ 2447585 w 2447585"/>
              <a:gd name="connsiteY2" fmla="*/ 2781201 h 2781201"/>
              <a:gd name="connsiteX3" fmla="*/ 0 w 2447585"/>
              <a:gd name="connsiteY3" fmla="*/ 2781201 h 2781201"/>
            </a:gdLst>
            <a:ahLst/>
            <a:cxnLst>
              <a:cxn ang="0">
                <a:pos x="connsiteX0" y="connsiteY0"/>
              </a:cxn>
              <a:cxn ang="0">
                <a:pos x="connsiteX1" y="connsiteY1"/>
              </a:cxn>
              <a:cxn ang="0">
                <a:pos x="connsiteX2" y="connsiteY2"/>
              </a:cxn>
              <a:cxn ang="0">
                <a:pos x="connsiteX3" y="connsiteY3"/>
              </a:cxn>
            </a:cxnLst>
            <a:rect l="l" t="t" r="r" b="b"/>
            <a:pathLst>
              <a:path w="2447585" h="2781201">
                <a:moveTo>
                  <a:pt x="0" y="0"/>
                </a:moveTo>
                <a:lnTo>
                  <a:pt x="2447585" y="0"/>
                </a:lnTo>
                <a:lnTo>
                  <a:pt x="2447585" y="2781201"/>
                </a:lnTo>
                <a:lnTo>
                  <a:pt x="0" y="2781201"/>
                </a:lnTo>
                <a:close/>
              </a:path>
            </a:pathLst>
          </a:custGeom>
        </p:spPr>
        <p:txBody>
          <a:bodyPr wrap="square" anchor="ctr">
            <a:noAutofit/>
          </a:bodyPr>
          <a:lstStyle>
            <a:lvl1pPr marL="0" indent="0" algn="ctr">
              <a:buFontTx/>
              <a:buNone/>
              <a:defRPr sz="2000"/>
            </a:lvl1pPr>
          </a:lstStyle>
          <a:p>
            <a:endParaRPr lang="en-IN" dirty="0"/>
          </a:p>
        </p:txBody>
      </p:sp>
      <p:sp>
        <p:nvSpPr>
          <p:cNvPr id="22" name="Picture Placeholder 43">
            <a:extLst>
              <a:ext uri="{FF2B5EF4-FFF2-40B4-BE49-F238E27FC236}">
                <a16:creationId xmlns:a16="http://schemas.microsoft.com/office/drawing/2014/main" id="{85FF77D8-6AE9-4231-BE3E-BC8647624A60}"/>
              </a:ext>
            </a:extLst>
          </p:cNvPr>
          <p:cNvSpPr>
            <a:spLocks noGrp="1"/>
          </p:cNvSpPr>
          <p:nvPr>
            <p:ph type="pic" sz="quarter" idx="16"/>
          </p:nvPr>
        </p:nvSpPr>
        <p:spPr>
          <a:xfrm>
            <a:off x="4907420" y="3580691"/>
            <a:ext cx="2398488" cy="2592288"/>
          </a:xfrm>
          <a:custGeom>
            <a:avLst/>
            <a:gdLst>
              <a:gd name="connsiteX0" fmla="*/ 0 w 2447585"/>
              <a:gd name="connsiteY0" fmla="*/ 0 h 2781201"/>
              <a:gd name="connsiteX1" fmla="*/ 2447585 w 2447585"/>
              <a:gd name="connsiteY1" fmla="*/ 0 h 2781201"/>
              <a:gd name="connsiteX2" fmla="*/ 2447585 w 2447585"/>
              <a:gd name="connsiteY2" fmla="*/ 2781201 h 2781201"/>
              <a:gd name="connsiteX3" fmla="*/ 0 w 2447585"/>
              <a:gd name="connsiteY3" fmla="*/ 2781201 h 2781201"/>
            </a:gdLst>
            <a:ahLst/>
            <a:cxnLst>
              <a:cxn ang="0">
                <a:pos x="connsiteX0" y="connsiteY0"/>
              </a:cxn>
              <a:cxn ang="0">
                <a:pos x="connsiteX1" y="connsiteY1"/>
              </a:cxn>
              <a:cxn ang="0">
                <a:pos x="connsiteX2" y="connsiteY2"/>
              </a:cxn>
              <a:cxn ang="0">
                <a:pos x="connsiteX3" y="connsiteY3"/>
              </a:cxn>
            </a:cxnLst>
            <a:rect l="l" t="t" r="r" b="b"/>
            <a:pathLst>
              <a:path w="2447585" h="2781201">
                <a:moveTo>
                  <a:pt x="0" y="0"/>
                </a:moveTo>
                <a:lnTo>
                  <a:pt x="2447585" y="0"/>
                </a:lnTo>
                <a:lnTo>
                  <a:pt x="2447585" y="2781201"/>
                </a:lnTo>
                <a:lnTo>
                  <a:pt x="0" y="2781201"/>
                </a:lnTo>
                <a:close/>
              </a:path>
            </a:pathLst>
          </a:custGeom>
        </p:spPr>
        <p:txBody>
          <a:bodyPr wrap="square" anchor="ctr">
            <a:noAutofit/>
          </a:bodyPr>
          <a:lstStyle>
            <a:lvl1pPr marL="0" indent="0" algn="ctr">
              <a:buFontTx/>
              <a:buNone/>
              <a:defRPr sz="2000"/>
            </a:lvl1pPr>
          </a:lstStyle>
          <a:p>
            <a:endParaRPr lang="en-IN" dirty="0"/>
          </a:p>
        </p:txBody>
      </p:sp>
      <p:sp>
        <p:nvSpPr>
          <p:cNvPr id="26" name="Picture Placeholder 44">
            <a:extLst>
              <a:ext uri="{FF2B5EF4-FFF2-40B4-BE49-F238E27FC236}">
                <a16:creationId xmlns:a16="http://schemas.microsoft.com/office/drawing/2014/main" id="{9583B11C-9734-4D38-A6F2-8F9CDC23187C}"/>
              </a:ext>
            </a:extLst>
          </p:cNvPr>
          <p:cNvSpPr>
            <a:spLocks noGrp="1"/>
          </p:cNvSpPr>
          <p:nvPr>
            <p:ph type="pic" sz="quarter" idx="17"/>
          </p:nvPr>
        </p:nvSpPr>
        <p:spPr>
          <a:xfrm>
            <a:off x="9814839" y="3580691"/>
            <a:ext cx="2398488" cy="2592288"/>
          </a:xfrm>
          <a:custGeom>
            <a:avLst/>
            <a:gdLst>
              <a:gd name="connsiteX0" fmla="*/ 0 w 2447585"/>
              <a:gd name="connsiteY0" fmla="*/ 0 h 2781201"/>
              <a:gd name="connsiteX1" fmla="*/ 2447585 w 2447585"/>
              <a:gd name="connsiteY1" fmla="*/ 0 h 2781201"/>
              <a:gd name="connsiteX2" fmla="*/ 2447585 w 2447585"/>
              <a:gd name="connsiteY2" fmla="*/ 2781201 h 2781201"/>
              <a:gd name="connsiteX3" fmla="*/ 0 w 2447585"/>
              <a:gd name="connsiteY3" fmla="*/ 2781201 h 2781201"/>
            </a:gdLst>
            <a:ahLst/>
            <a:cxnLst>
              <a:cxn ang="0">
                <a:pos x="connsiteX0" y="connsiteY0"/>
              </a:cxn>
              <a:cxn ang="0">
                <a:pos x="connsiteX1" y="connsiteY1"/>
              </a:cxn>
              <a:cxn ang="0">
                <a:pos x="connsiteX2" y="connsiteY2"/>
              </a:cxn>
              <a:cxn ang="0">
                <a:pos x="connsiteX3" y="connsiteY3"/>
              </a:cxn>
            </a:cxnLst>
            <a:rect l="l" t="t" r="r" b="b"/>
            <a:pathLst>
              <a:path w="2447585" h="2781201">
                <a:moveTo>
                  <a:pt x="0" y="0"/>
                </a:moveTo>
                <a:lnTo>
                  <a:pt x="2447585" y="0"/>
                </a:lnTo>
                <a:lnTo>
                  <a:pt x="2447585" y="2781201"/>
                </a:lnTo>
                <a:lnTo>
                  <a:pt x="0" y="2781201"/>
                </a:lnTo>
                <a:close/>
              </a:path>
            </a:pathLst>
          </a:custGeom>
        </p:spPr>
        <p:txBody>
          <a:bodyPr wrap="square" anchor="ctr">
            <a:noAutofit/>
          </a:bodyPr>
          <a:lstStyle>
            <a:lvl1pPr marL="0" indent="0" algn="ctr">
              <a:buFontTx/>
              <a:buNone/>
              <a:defRPr sz="2000"/>
            </a:lvl1pPr>
          </a:lstStyle>
          <a:p>
            <a:endParaRPr lang="en-IN" dirty="0"/>
          </a:p>
        </p:txBody>
      </p:sp>
      <p:sp>
        <p:nvSpPr>
          <p:cNvPr id="27" name="Rectangle 26">
            <a:extLst>
              <a:ext uri="{FF2B5EF4-FFF2-40B4-BE49-F238E27FC236}">
                <a16:creationId xmlns:a16="http://schemas.microsoft.com/office/drawing/2014/main" id="{1ABEE2E4-EB0F-4EE8-BF54-5B3948C32343}"/>
              </a:ext>
            </a:extLst>
          </p:cNvPr>
          <p:cNvSpPr/>
          <p:nvPr userDrawn="1"/>
        </p:nvSpPr>
        <p:spPr>
          <a:xfrm>
            <a:off x="0" y="1034703"/>
            <a:ext cx="2398488" cy="25922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7D9245CC-C430-4742-B12A-AA8A56DF8F76}"/>
              </a:ext>
            </a:extLst>
          </p:cNvPr>
          <p:cNvSpPr/>
          <p:nvPr userDrawn="1"/>
        </p:nvSpPr>
        <p:spPr>
          <a:xfrm>
            <a:off x="2453710" y="3626991"/>
            <a:ext cx="2398488" cy="25922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5AD3C4F2-A78D-4203-A8E7-E7AA01B99A88}"/>
              </a:ext>
            </a:extLst>
          </p:cNvPr>
          <p:cNvSpPr/>
          <p:nvPr userDrawn="1"/>
        </p:nvSpPr>
        <p:spPr>
          <a:xfrm>
            <a:off x="4907420" y="1034703"/>
            <a:ext cx="2398488" cy="259228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0293BAC1-4DF6-424A-B1DB-EAD443A3F944}"/>
              </a:ext>
            </a:extLst>
          </p:cNvPr>
          <p:cNvSpPr/>
          <p:nvPr userDrawn="1"/>
        </p:nvSpPr>
        <p:spPr>
          <a:xfrm>
            <a:off x="7361130" y="3580691"/>
            <a:ext cx="2398488" cy="25922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E4A74F71-EB4A-45B4-BBCD-3A90D654A9C5}"/>
              </a:ext>
            </a:extLst>
          </p:cNvPr>
          <p:cNvSpPr/>
          <p:nvPr userDrawn="1"/>
        </p:nvSpPr>
        <p:spPr>
          <a:xfrm>
            <a:off x="9814839" y="1034703"/>
            <a:ext cx="2398488" cy="2592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93F7799F-4EEA-87E8-D65E-B489F436BC55}"/>
              </a:ext>
            </a:extLst>
          </p:cNvPr>
          <p:cNvSpPr txBox="1"/>
          <p:nvPr userDrawn="1"/>
        </p:nvSpPr>
        <p:spPr>
          <a:xfrm>
            <a:off x="2696675" y="6400243"/>
            <a:ext cx="2910223" cy="353943"/>
          </a:xfrm>
          <a:prstGeom prst="rect">
            <a:avLst/>
          </a:prstGeom>
          <a:noFill/>
        </p:spPr>
        <p:txBody>
          <a:bodyPr wrap="square" rtlCol="0">
            <a:spAutoFit/>
          </a:bodyPr>
          <a:lstStyle/>
          <a:p>
            <a:pPr algn="l"/>
            <a:r>
              <a:rPr lang="en-US" sz="1700" dirty="0">
                <a:latin typeface="+mj-lt"/>
              </a:rPr>
              <a:t>Presentation Template</a:t>
            </a:r>
            <a:endParaRPr lang="en-US" sz="1700" dirty="0">
              <a:solidFill>
                <a:schemeClr val="bg1"/>
              </a:solidFill>
              <a:latin typeface="+mj-lt"/>
            </a:endParaRPr>
          </a:p>
        </p:txBody>
      </p:sp>
      <p:sp>
        <p:nvSpPr>
          <p:cNvPr id="3" name="Rectangle: Diagonal Corners Rounded 2">
            <a:extLst>
              <a:ext uri="{FF2B5EF4-FFF2-40B4-BE49-F238E27FC236}">
                <a16:creationId xmlns:a16="http://schemas.microsoft.com/office/drawing/2014/main" id="{07F1719E-D33C-2A2B-510E-06B5846CBCAE}"/>
              </a:ext>
            </a:extLst>
          </p:cNvPr>
          <p:cNvSpPr/>
          <p:nvPr userDrawn="1"/>
        </p:nvSpPr>
        <p:spPr>
          <a:xfrm>
            <a:off x="585993" y="6365770"/>
            <a:ext cx="418878" cy="422888"/>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2">
            <a:extLst>
              <a:ext uri="{FF2B5EF4-FFF2-40B4-BE49-F238E27FC236}">
                <a16:creationId xmlns:a16="http://schemas.microsoft.com/office/drawing/2014/main" id="{0F966AFF-40C1-3041-4C56-9F728354F9EC}"/>
              </a:ext>
            </a:extLst>
          </p:cNvPr>
          <p:cNvSpPr>
            <a:spLocks noGrp="1"/>
          </p:cNvSpPr>
          <p:nvPr>
            <p:ph type="sldNum" sz="quarter" idx="4"/>
          </p:nvPr>
        </p:nvSpPr>
        <p:spPr>
          <a:xfrm>
            <a:off x="573949" y="6416847"/>
            <a:ext cx="447345" cy="320734"/>
          </a:xfrm>
          <a:prstGeom prst="rect">
            <a:avLst/>
          </a:prstGeom>
        </p:spPr>
        <p:txBody>
          <a:bodyPr/>
          <a:lstStyle>
            <a:lvl1pPr algn="ctr">
              <a:defRPr sz="1500" b="1">
                <a:solidFill>
                  <a:schemeClr val="bg1"/>
                </a:solidFill>
                <a:latin typeface="+mn-lt"/>
              </a:defRPr>
            </a:lvl1pPr>
          </a:lstStyle>
          <a:p>
            <a:fld id="{DF774B5E-3D86-D744-9739-9A55B86C5C92}" type="slidenum">
              <a:rPr lang="en-US" smtClean="0"/>
              <a:pPr/>
              <a:t>‹#›</a:t>
            </a:fld>
            <a:endParaRPr lang="en-US" dirty="0"/>
          </a:p>
        </p:txBody>
      </p:sp>
      <p:cxnSp>
        <p:nvCxnSpPr>
          <p:cNvPr id="5" name="Straight Connector 4">
            <a:extLst>
              <a:ext uri="{FF2B5EF4-FFF2-40B4-BE49-F238E27FC236}">
                <a16:creationId xmlns:a16="http://schemas.microsoft.com/office/drawing/2014/main" id="{848F3502-2C24-CFE5-0778-40CCE8F2A88F}"/>
              </a:ext>
            </a:extLst>
          </p:cNvPr>
          <p:cNvCxnSpPr>
            <a:cxnSpLocks/>
          </p:cNvCxnSpPr>
          <p:nvPr userDrawn="1"/>
        </p:nvCxnSpPr>
        <p:spPr>
          <a:xfrm>
            <a:off x="1167569" y="6451058"/>
            <a:ext cx="1355"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AEA89B1-3D16-1C63-8DAE-CFD2E4AA2C45}"/>
              </a:ext>
            </a:extLst>
          </p:cNvPr>
          <p:cNvSpPr/>
          <p:nvPr userDrawn="1"/>
        </p:nvSpPr>
        <p:spPr>
          <a:xfrm>
            <a:off x="1716013" y="6427890"/>
            <a:ext cx="991629" cy="298648"/>
          </a:xfrm>
          <a:prstGeom prst="roundRect">
            <a:avLst>
              <a:gd name="adj" fmla="val 105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Arial Black" panose="020B0A04020102020204" pitchFamily="34" charset="0"/>
              </a:rPr>
              <a:t>Scope</a:t>
            </a:r>
          </a:p>
        </p:txBody>
      </p:sp>
      <p:grpSp>
        <p:nvGrpSpPr>
          <p:cNvPr id="7" name="Group 6">
            <a:extLst>
              <a:ext uri="{FF2B5EF4-FFF2-40B4-BE49-F238E27FC236}">
                <a16:creationId xmlns:a16="http://schemas.microsoft.com/office/drawing/2014/main" id="{B7687F24-A4E3-BC13-F485-33436AA4F02B}"/>
              </a:ext>
            </a:extLst>
          </p:cNvPr>
          <p:cNvGrpSpPr/>
          <p:nvPr userDrawn="1"/>
        </p:nvGrpSpPr>
        <p:grpSpPr>
          <a:xfrm>
            <a:off x="1345334" y="6387132"/>
            <a:ext cx="247730" cy="380164"/>
            <a:chOff x="5591175" y="1006475"/>
            <a:chExt cx="1009651" cy="1549400"/>
          </a:xfrm>
        </p:grpSpPr>
        <p:sp>
          <p:nvSpPr>
            <p:cNvPr id="8" name="Freeform 5">
              <a:extLst>
                <a:ext uri="{FF2B5EF4-FFF2-40B4-BE49-F238E27FC236}">
                  <a16:creationId xmlns:a16="http://schemas.microsoft.com/office/drawing/2014/main" id="{FC4C5466-6E49-32AB-42FA-60A70BCDE91F}"/>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78715C5F-4C76-4A87-2B86-BB86C4EC0AF7}"/>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B98A13F9-7DFF-FBDB-7CBA-973372F27C9E}"/>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8BFFBDA9-5A59-B3ED-2EBF-C6C1390A6747}"/>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50A6D743-A41F-08B6-9FA9-52683BEA6389}"/>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3" name="Straight Connector 12">
            <a:extLst>
              <a:ext uri="{FF2B5EF4-FFF2-40B4-BE49-F238E27FC236}">
                <a16:creationId xmlns:a16="http://schemas.microsoft.com/office/drawing/2014/main" id="{9C0F56A5-D235-A578-B873-D27EF7F17F11}"/>
              </a:ext>
            </a:extLst>
          </p:cNvPr>
          <p:cNvCxnSpPr>
            <a:cxnSpLocks/>
          </p:cNvCxnSpPr>
          <p:nvPr userDrawn="1"/>
        </p:nvCxnSpPr>
        <p:spPr>
          <a:xfrm>
            <a:off x="5566340" y="6451058"/>
            <a:ext cx="1491" cy="252313"/>
          </a:xfrm>
          <a:prstGeom prst="line">
            <a:avLst/>
          </a:prstGeom>
          <a:ln w="190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FF91BF-E0DE-5253-B98A-B70D6E227F99}"/>
              </a:ext>
            </a:extLst>
          </p:cNvPr>
          <p:cNvSpPr/>
          <p:nvPr userDrawn="1"/>
        </p:nvSpPr>
        <p:spPr>
          <a:xfrm>
            <a:off x="5716061" y="6415632"/>
            <a:ext cx="3201245" cy="323165"/>
          </a:xfrm>
          <a:prstGeom prst="rect">
            <a:avLst/>
          </a:prstGeom>
        </p:spPr>
        <p:txBody>
          <a:bodyPr wrap="square">
            <a:spAutoFit/>
          </a:bodyPr>
          <a:lstStyle/>
          <a:p>
            <a:pPr algn="l"/>
            <a:r>
              <a:rPr lang="en-US" sz="1500" b="0" dirty="0">
                <a:solidFill>
                  <a:schemeClr val="tx1">
                    <a:lumMod val="50000"/>
                    <a:lumOff val="50000"/>
                  </a:schemeClr>
                </a:solidFill>
              </a:rPr>
              <a:t>www.slidemodel.com</a:t>
            </a:r>
          </a:p>
        </p:txBody>
      </p:sp>
    </p:spTree>
    <p:extLst>
      <p:ext uri="{BB962C8B-B14F-4D97-AF65-F5344CB8AC3E}">
        <p14:creationId xmlns:p14="http://schemas.microsoft.com/office/powerpoint/2010/main" val="32038892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701" r:id="rId1"/>
    <p:sldLayoutId id="2147483712" r:id="rId2"/>
    <p:sldLayoutId id="2147483713" r:id="rId3"/>
    <p:sldLayoutId id="2147483714" r:id="rId4"/>
    <p:sldLayoutId id="2147483716" r:id="rId5"/>
    <p:sldLayoutId id="2147483723" r:id="rId6"/>
    <p:sldLayoutId id="2147483718" r:id="rId7"/>
    <p:sldLayoutId id="2147483720" r:id="rId8"/>
    <p:sldLayoutId id="2147483724" r:id="rId9"/>
    <p:sldLayoutId id="2147483721" r:id="rId10"/>
    <p:sldLayoutId id="2147483719" r:id="rId11"/>
    <p:sldLayoutId id="2147483717" r:id="rId12"/>
    <p:sldLayoutId id="2147483715" r:id="rId13"/>
    <p:sldLayoutId id="2147483711" r:id="rId14"/>
    <p:sldLayoutId id="2147483722" r:id="rId15"/>
    <p:sldLayoutId id="2147483725" r:id="rId16"/>
    <p:sldLayoutId id="2147483726" r:id="rId17"/>
  </p:sldLayoutIdLst>
  <p:hf hdr="0" dt="0"/>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45"/>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1"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6"/>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5/20/2023</a:t>
            </a:fld>
            <a:endParaRPr lang="en-US"/>
          </a:p>
        </p:txBody>
      </p:sp>
      <p:sp>
        <p:nvSpPr>
          <p:cNvPr id="5" name="Footer Placeholder 4"/>
          <p:cNvSpPr>
            <a:spLocks noGrp="1"/>
          </p:cNvSpPr>
          <p:nvPr>
            <p:ph type="ftr" sz="quarter" idx="3"/>
          </p:nvPr>
        </p:nvSpPr>
        <p:spPr>
          <a:xfrm>
            <a:off x="4165602" y="6356356"/>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2" y="6356356"/>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97596524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1218013" rtl="0" eaLnBrk="1" latinLnBrk="0" hangingPunct="1">
        <a:spcBef>
          <a:spcPct val="0"/>
        </a:spcBef>
        <a:buNone/>
        <a:defRPr sz="3598" kern="1200">
          <a:solidFill>
            <a:schemeClr val="tx1"/>
          </a:solidFill>
          <a:latin typeface="+mj-lt"/>
          <a:ea typeface="+mj-ea"/>
          <a:cs typeface="+mj-cs"/>
        </a:defRPr>
      </a:lvl1pPr>
    </p:titleStyle>
    <p:bodyStyle>
      <a:lvl1pPr marL="456754" indent="-456754" algn="l" defTabSz="1218013" rtl="0" eaLnBrk="1" latinLnBrk="0" hangingPunct="1">
        <a:spcBef>
          <a:spcPct val="20000"/>
        </a:spcBef>
        <a:buFont typeface="Arial" pitchFamily="34" charset="0"/>
        <a:buChar char="•"/>
        <a:defRPr sz="3598" kern="1200">
          <a:solidFill>
            <a:schemeClr val="tx1"/>
          </a:solidFill>
          <a:latin typeface="+mj-lt"/>
          <a:ea typeface="+mn-ea"/>
          <a:cs typeface="+mn-cs"/>
        </a:defRPr>
      </a:lvl1pPr>
      <a:lvl2pPr marL="989635" indent="-380627" algn="l" defTabSz="1218013" rtl="0" eaLnBrk="1" latinLnBrk="0" hangingPunct="1">
        <a:spcBef>
          <a:spcPct val="20000"/>
        </a:spcBef>
        <a:buFont typeface="Arial" pitchFamily="34" charset="0"/>
        <a:buChar char="–"/>
        <a:defRPr sz="3198" kern="1200">
          <a:solidFill>
            <a:schemeClr val="tx1"/>
          </a:solidFill>
          <a:latin typeface="+mj-lt"/>
          <a:ea typeface="+mn-ea"/>
          <a:cs typeface="+mn-cs"/>
        </a:defRPr>
      </a:lvl2pPr>
      <a:lvl3pPr marL="1522514" indent="-304504" algn="l" defTabSz="1218013" rtl="0" eaLnBrk="1" latinLnBrk="0" hangingPunct="1">
        <a:spcBef>
          <a:spcPct val="20000"/>
        </a:spcBef>
        <a:buFont typeface="Arial" pitchFamily="34" charset="0"/>
        <a:buChar char="•"/>
        <a:defRPr sz="2398" kern="1200">
          <a:solidFill>
            <a:schemeClr val="tx1"/>
          </a:solidFill>
          <a:latin typeface="+mj-lt"/>
          <a:ea typeface="+mn-ea"/>
          <a:cs typeface="+mn-cs"/>
        </a:defRPr>
      </a:lvl3pPr>
      <a:lvl4pPr marL="2131522" indent="-304504" algn="l" defTabSz="1218013" rtl="0" eaLnBrk="1" latinLnBrk="0" hangingPunct="1">
        <a:spcBef>
          <a:spcPct val="20000"/>
        </a:spcBef>
        <a:buFont typeface="Arial" pitchFamily="34" charset="0"/>
        <a:buChar char="–"/>
        <a:defRPr sz="1998" kern="1200">
          <a:solidFill>
            <a:schemeClr val="tx1"/>
          </a:solidFill>
          <a:latin typeface="+mj-lt"/>
          <a:ea typeface="+mn-ea"/>
          <a:cs typeface="+mn-cs"/>
        </a:defRPr>
      </a:lvl4pPr>
      <a:lvl5pPr marL="2740527" indent="-304504" algn="l" defTabSz="1218013" rtl="0" eaLnBrk="1" latinLnBrk="0" hangingPunct="1">
        <a:spcBef>
          <a:spcPct val="20000"/>
        </a:spcBef>
        <a:buFont typeface="Arial" pitchFamily="34" charset="0"/>
        <a:buChar char="»"/>
        <a:defRPr sz="1998" kern="1200">
          <a:solidFill>
            <a:schemeClr val="tx1"/>
          </a:solidFill>
          <a:latin typeface="+mj-lt"/>
          <a:ea typeface="+mn-ea"/>
          <a:cs typeface="+mn-cs"/>
        </a:defRPr>
      </a:lvl5pPr>
      <a:lvl6pPr marL="3349532" indent="-304504" algn="l" defTabSz="1218013"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58539" indent="-304504" algn="l" defTabSz="1218013"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67544" indent="-304504" algn="l" defTabSz="1218013"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6550" indent="-304504" algn="l" defTabSz="1218013"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en-US"/>
      </a:defPPr>
      <a:lvl1pPr marL="0" algn="l" defTabSz="1218013" rtl="0" eaLnBrk="1" latinLnBrk="0" hangingPunct="1">
        <a:defRPr sz="2398" kern="1200">
          <a:solidFill>
            <a:schemeClr val="tx1"/>
          </a:solidFill>
          <a:latin typeface="+mn-lt"/>
          <a:ea typeface="+mn-ea"/>
          <a:cs typeface="+mn-cs"/>
        </a:defRPr>
      </a:lvl1pPr>
      <a:lvl2pPr marL="609006" algn="l" defTabSz="1218013" rtl="0" eaLnBrk="1" latinLnBrk="0" hangingPunct="1">
        <a:defRPr sz="2398" kern="1200">
          <a:solidFill>
            <a:schemeClr val="tx1"/>
          </a:solidFill>
          <a:latin typeface="+mn-lt"/>
          <a:ea typeface="+mn-ea"/>
          <a:cs typeface="+mn-cs"/>
        </a:defRPr>
      </a:lvl2pPr>
      <a:lvl3pPr marL="1218013" algn="l" defTabSz="1218013" rtl="0" eaLnBrk="1" latinLnBrk="0" hangingPunct="1">
        <a:defRPr sz="2398" kern="1200">
          <a:solidFill>
            <a:schemeClr val="tx1"/>
          </a:solidFill>
          <a:latin typeface="+mn-lt"/>
          <a:ea typeface="+mn-ea"/>
          <a:cs typeface="+mn-cs"/>
        </a:defRPr>
      </a:lvl3pPr>
      <a:lvl4pPr marL="1827018" algn="l" defTabSz="1218013" rtl="0" eaLnBrk="1" latinLnBrk="0" hangingPunct="1">
        <a:defRPr sz="2398" kern="1200">
          <a:solidFill>
            <a:schemeClr val="tx1"/>
          </a:solidFill>
          <a:latin typeface="+mn-lt"/>
          <a:ea typeface="+mn-ea"/>
          <a:cs typeface="+mn-cs"/>
        </a:defRPr>
      </a:lvl4pPr>
      <a:lvl5pPr marL="2436024" algn="l" defTabSz="1218013" rtl="0" eaLnBrk="1" latinLnBrk="0" hangingPunct="1">
        <a:defRPr sz="2398" kern="1200">
          <a:solidFill>
            <a:schemeClr val="tx1"/>
          </a:solidFill>
          <a:latin typeface="+mn-lt"/>
          <a:ea typeface="+mn-ea"/>
          <a:cs typeface="+mn-cs"/>
        </a:defRPr>
      </a:lvl5pPr>
      <a:lvl6pPr marL="3045031" algn="l" defTabSz="1218013" rtl="0" eaLnBrk="1" latinLnBrk="0" hangingPunct="1">
        <a:defRPr sz="2398" kern="1200">
          <a:solidFill>
            <a:schemeClr val="tx1"/>
          </a:solidFill>
          <a:latin typeface="+mn-lt"/>
          <a:ea typeface="+mn-ea"/>
          <a:cs typeface="+mn-cs"/>
        </a:defRPr>
      </a:lvl6pPr>
      <a:lvl7pPr marL="3654036" algn="l" defTabSz="1218013" rtl="0" eaLnBrk="1" latinLnBrk="0" hangingPunct="1">
        <a:defRPr sz="2398" kern="1200">
          <a:solidFill>
            <a:schemeClr val="tx1"/>
          </a:solidFill>
          <a:latin typeface="+mn-lt"/>
          <a:ea typeface="+mn-ea"/>
          <a:cs typeface="+mn-cs"/>
        </a:defRPr>
      </a:lvl7pPr>
      <a:lvl8pPr marL="4263041" algn="l" defTabSz="1218013" rtl="0" eaLnBrk="1" latinLnBrk="0" hangingPunct="1">
        <a:defRPr sz="2398" kern="1200">
          <a:solidFill>
            <a:schemeClr val="tx1"/>
          </a:solidFill>
          <a:latin typeface="+mn-lt"/>
          <a:ea typeface="+mn-ea"/>
          <a:cs typeface="+mn-cs"/>
        </a:defRPr>
      </a:lvl8pPr>
      <a:lvl9pPr marL="4872047" algn="l" defTabSz="1218013"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DCEF9184-78D4-47F5-9EBB-CD6951986577}"/>
              </a:ext>
            </a:extLst>
          </p:cNvPr>
          <p:cNvGrpSpPr/>
          <p:nvPr/>
        </p:nvGrpSpPr>
        <p:grpSpPr>
          <a:xfrm>
            <a:off x="2789627" y="899335"/>
            <a:ext cx="5008174" cy="5012076"/>
            <a:chOff x="5076825" y="2411413"/>
            <a:chExt cx="2035175" cy="2036763"/>
          </a:xfrm>
          <a:solidFill>
            <a:schemeClr val="tx1">
              <a:lumMod val="85000"/>
              <a:lumOff val="15000"/>
              <a:alpha val="5000"/>
            </a:schemeClr>
          </a:solidFill>
        </p:grpSpPr>
        <p:sp>
          <p:nvSpPr>
            <p:cNvPr id="117" name="Freeform 25">
              <a:extLst>
                <a:ext uri="{FF2B5EF4-FFF2-40B4-BE49-F238E27FC236}">
                  <a16:creationId xmlns:a16="http://schemas.microsoft.com/office/drawing/2014/main" id="{53E8212A-A9F4-4F54-8E31-DD7D0FE2784D}"/>
                </a:ext>
              </a:extLst>
            </p:cNvPr>
            <p:cNvSpPr>
              <a:spLocks/>
            </p:cNvSpPr>
            <p:nvPr/>
          </p:nvSpPr>
          <p:spPr bwMode="auto">
            <a:xfrm>
              <a:off x="5151438" y="3008313"/>
              <a:ext cx="1317625" cy="1374775"/>
            </a:xfrm>
            <a:custGeom>
              <a:avLst/>
              <a:gdLst>
                <a:gd name="T0" fmla="*/ 3 w 348"/>
                <a:gd name="T1" fmla="*/ 0 h 363"/>
                <a:gd name="T2" fmla="*/ 3 w 348"/>
                <a:gd name="T3" fmla="*/ 2 h 363"/>
                <a:gd name="T4" fmla="*/ 5 w 348"/>
                <a:gd name="T5" fmla="*/ 18 h 363"/>
                <a:gd name="T6" fmla="*/ 331 w 348"/>
                <a:gd name="T7" fmla="*/ 359 h 363"/>
                <a:gd name="T8" fmla="*/ 341 w 348"/>
                <a:gd name="T9" fmla="*/ 363 h 363"/>
                <a:gd name="T10" fmla="*/ 346 w 348"/>
                <a:gd name="T11" fmla="*/ 362 h 363"/>
                <a:gd name="T12" fmla="*/ 348 w 348"/>
                <a:gd name="T13" fmla="*/ 361 h 363"/>
                <a:gd name="T14" fmla="*/ 3 w 348"/>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63">
                  <a:moveTo>
                    <a:pt x="3" y="0"/>
                  </a:moveTo>
                  <a:cubicBezTo>
                    <a:pt x="3" y="1"/>
                    <a:pt x="3" y="1"/>
                    <a:pt x="3" y="2"/>
                  </a:cubicBezTo>
                  <a:cubicBezTo>
                    <a:pt x="0" y="7"/>
                    <a:pt x="1" y="13"/>
                    <a:pt x="5" y="18"/>
                  </a:cubicBezTo>
                  <a:cubicBezTo>
                    <a:pt x="331" y="359"/>
                    <a:pt x="331" y="359"/>
                    <a:pt x="331" y="359"/>
                  </a:cubicBezTo>
                  <a:cubicBezTo>
                    <a:pt x="334" y="361"/>
                    <a:pt x="337" y="363"/>
                    <a:pt x="341" y="363"/>
                  </a:cubicBezTo>
                  <a:cubicBezTo>
                    <a:pt x="343" y="363"/>
                    <a:pt x="344" y="363"/>
                    <a:pt x="346" y="362"/>
                  </a:cubicBezTo>
                  <a:cubicBezTo>
                    <a:pt x="347" y="362"/>
                    <a:pt x="347" y="362"/>
                    <a:pt x="348" y="36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26">
              <a:extLst>
                <a:ext uri="{FF2B5EF4-FFF2-40B4-BE49-F238E27FC236}">
                  <a16:creationId xmlns:a16="http://schemas.microsoft.com/office/drawing/2014/main" id="{9ABD4193-DF05-4848-BC68-80EDAABD0D7D}"/>
                </a:ext>
              </a:extLst>
            </p:cNvPr>
            <p:cNvSpPr>
              <a:spLocks/>
            </p:cNvSpPr>
            <p:nvPr/>
          </p:nvSpPr>
          <p:spPr bwMode="auto">
            <a:xfrm>
              <a:off x="5219700" y="2884488"/>
              <a:ext cx="1377950" cy="1438275"/>
            </a:xfrm>
            <a:custGeom>
              <a:avLst/>
              <a:gdLst>
                <a:gd name="T0" fmla="*/ 3 w 364"/>
                <a:gd name="T1" fmla="*/ 0 h 380"/>
                <a:gd name="T2" fmla="*/ 3 w 364"/>
                <a:gd name="T3" fmla="*/ 0 h 380"/>
                <a:gd name="T4" fmla="*/ 5 w 364"/>
                <a:gd name="T5" fmla="*/ 17 h 380"/>
                <a:gd name="T6" fmla="*/ 347 w 364"/>
                <a:gd name="T7" fmla="*/ 376 h 380"/>
                <a:gd name="T8" fmla="*/ 357 w 364"/>
                <a:gd name="T9" fmla="*/ 380 h 380"/>
                <a:gd name="T10" fmla="*/ 364 w 364"/>
                <a:gd name="T11" fmla="*/ 378 h 380"/>
                <a:gd name="T12" fmla="*/ 364 w 364"/>
                <a:gd name="T13" fmla="*/ 378 h 380"/>
                <a:gd name="T14" fmla="*/ 3 w 364"/>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380">
                  <a:moveTo>
                    <a:pt x="3" y="0"/>
                  </a:moveTo>
                  <a:cubicBezTo>
                    <a:pt x="3" y="0"/>
                    <a:pt x="3" y="0"/>
                    <a:pt x="3" y="0"/>
                  </a:cubicBezTo>
                  <a:cubicBezTo>
                    <a:pt x="0" y="5"/>
                    <a:pt x="1" y="12"/>
                    <a:pt x="5" y="17"/>
                  </a:cubicBezTo>
                  <a:cubicBezTo>
                    <a:pt x="347" y="376"/>
                    <a:pt x="347" y="376"/>
                    <a:pt x="347" y="376"/>
                  </a:cubicBezTo>
                  <a:cubicBezTo>
                    <a:pt x="350" y="378"/>
                    <a:pt x="353" y="380"/>
                    <a:pt x="357" y="380"/>
                  </a:cubicBezTo>
                  <a:cubicBezTo>
                    <a:pt x="359" y="380"/>
                    <a:pt x="362" y="379"/>
                    <a:pt x="364" y="378"/>
                  </a:cubicBezTo>
                  <a:cubicBezTo>
                    <a:pt x="364" y="378"/>
                    <a:pt x="364" y="378"/>
                    <a:pt x="364" y="378"/>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27">
              <a:extLst>
                <a:ext uri="{FF2B5EF4-FFF2-40B4-BE49-F238E27FC236}">
                  <a16:creationId xmlns:a16="http://schemas.microsoft.com/office/drawing/2014/main" id="{C8D1C007-D1D5-423D-985D-04BF8168B3A9}"/>
                </a:ext>
              </a:extLst>
            </p:cNvPr>
            <p:cNvSpPr>
              <a:spLocks/>
            </p:cNvSpPr>
            <p:nvPr/>
          </p:nvSpPr>
          <p:spPr bwMode="auto">
            <a:xfrm>
              <a:off x="5287963" y="2773363"/>
              <a:ext cx="1422400" cy="1489075"/>
            </a:xfrm>
            <a:custGeom>
              <a:avLst/>
              <a:gdLst>
                <a:gd name="T0" fmla="*/ 7 w 376"/>
                <a:gd name="T1" fmla="*/ 0 h 393"/>
                <a:gd name="T2" fmla="*/ 0 w 376"/>
                <a:gd name="T3" fmla="*/ 8 h 393"/>
                <a:gd name="T4" fmla="*/ 368 w 376"/>
                <a:gd name="T5" fmla="*/ 393 h 393"/>
                <a:gd name="T6" fmla="*/ 376 w 376"/>
                <a:gd name="T7" fmla="*/ 387 h 393"/>
                <a:gd name="T8" fmla="*/ 7 w 376"/>
                <a:gd name="T9" fmla="*/ 0 h 393"/>
              </a:gdLst>
              <a:ahLst/>
              <a:cxnLst>
                <a:cxn ang="0">
                  <a:pos x="T0" y="T1"/>
                </a:cxn>
                <a:cxn ang="0">
                  <a:pos x="T2" y="T3"/>
                </a:cxn>
                <a:cxn ang="0">
                  <a:pos x="T4" y="T5"/>
                </a:cxn>
                <a:cxn ang="0">
                  <a:pos x="T6" y="T7"/>
                </a:cxn>
                <a:cxn ang="0">
                  <a:pos x="T8" y="T9"/>
                </a:cxn>
              </a:cxnLst>
              <a:rect l="0" t="0" r="r" b="b"/>
              <a:pathLst>
                <a:path w="376" h="393">
                  <a:moveTo>
                    <a:pt x="7" y="0"/>
                  </a:moveTo>
                  <a:cubicBezTo>
                    <a:pt x="5" y="2"/>
                    <a:pt x="2" y="5"/>
                    <a:pt x="0" y="8"/>
                  </a:cubicBezTo>
                  <a:cubicBezTo>
                    <a:pt x="368" y="393"/>
                    <a:pt x="368" y="393"/>
                    <a:pt x="368" y="393"/>
                  </a:cubicBezTo>
                  <a:cubicBezTo>
                    <a:pt x="371" y="391"/>
                    <a:pt x="374" y="389"/>
                    <a:pt x="376" y="387"/>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8">
              <a:extLst>
                <a:ext uri="{FF2B5EF4-FFF2-40B4-BE49-F238E27FC236}">
                  <a16:creationId xmlns:a16="http://schemas.microsoft.com/office/drawing/2014/main" id="{899C4F7E-E7C1-46EA-8E77-154F395D9B11}"/>
                </a:ext>
              </a:extLst>
            </p:cNvPr>
            <p:cNvSpPr>
              <a:spLocks/>
            </p:cNvSpPr>
            <p:nvPr/>
          </p:nvSpPr>
          <p:spPr bwMode="auto">
            <a:xfrm>
              <a:off x="5076825" y="3316288"/>
              <a:ext cx="1081088" cy="1131888"/>
            </a:xfrm>
            <a:custGeom>
              <a:avLst/>
              <a:gdLst>
                <a:gd name="T0" fmla="*/ 1 w 286"/>
                <a:gd name="T1" fmla="*/ 0 h 299"/>
                <a:gd name="T2" fmla="*/ 1 w 286"/>
                <a:gd name="T3" fmla="*/ 8 h 299"/>
                <a:gd name="T4" fmla="*/ 4 w 286"/>
                <a:gd name="T5" fmla="*/ 19 h 299"/>
                <a:gd name="T6" fmla="*/ 268 w 286"/>
                <a:gd name="T7" fmla="*/ 295 h 299"/>
                <a:gd name="T8" fmla="*/ 278 w 286"/>
                <a:gd name="T9" fmla="*/ 299 h 299"/>
                <a:gd name="T10" fmla="*/ 278 w 286"/>
                <a:gd name="T11" fmla="*/ 299 h 299"/>
                <a:gd name="T12" fmla="*/ 286 w 286"/>
                <a:gd name="T13" fmla="*/ 299 h 299"/>
                <a:gd name="T14" fmla="*/ 1 w 286"/>
                <a:gd name="T15" fmla="*/ 0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9">
                  <a:moveTo>
                    <a:pt x="1" y="0"/>
                  </a:moveTo>
                  <a:cubicBezTo>
                    <a:pt x="1" y="3"/>
                    <a:pt x="1" y="5"/>
                    <a:pt x="1" y="8"/>
                  </a:cubicBezTo>
                  <a:cubicBezTo>
                    <a:pt x="0" y="12"/>
                    <a:pt x="2" y="16"/>
                    <a:pt x="4" y="19"/>
                  </a:cubicBezTo>
                  <a:cubicBezTo>
                    <a:pt x="268" y="295"/>
                    <a:pt x="268" y="295"/>
                    <a:pt x="268" y="295"/>
                  </a:cubicBezTo>
                  <a:cubicBezTo>
                    <a:pt x="270" y="297"/>
                    <a:pt x="274" y="299"/>
                    <a:pt x="278" y="299"/>
                  </a:cubicBezTo>
                  <a:cubicBezTo>
                    <a:pt x="278" y="299"/>
                    <a:pt x="278" y="299"/>
                    <a:pt x="278" y="299"/>
                  </a:cubicBezTo>
                  <a:cubicBezTo>
                    <a:pt x="281" y="299"/>
                    <a:pt x="283" y="299"/>
                    <a:pt x="286" y="29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29">
              <a:extLst>
                <a:ext uri="{FF2B5EF4-FFF2-40B4-BE49-F238E27FC236}">
                  <a16:creationId xmlns:a16="http://schemas.microsoft.com/office/drawing/2014/main" id="{6C238E26-714A-4565-8621-E8E2E308DE0C}"/>
                </a:ext>
              </a:extLst>
            </p:cNvPr>
            <p:cNvSpPr>
              <a:spLocks/>
            </p:cNvSpPr>
            <p:nvPr/>
          </p:nvSpPr>
          <p:spPr bwMode="auto">
            <a:xfrm>
              <a:off x="5129213" y="3762375"/>
              <a:ext cx="585788" cy="612775"/>
            </a:xfrm>
            <a:custGeom>
              <a:avLst/>
              <a:gdLst>
                <a:gd name="T0" fmla="*/ 0 w 155"/>
                <a:gd name="T1" fmla="*/ 0 h 162"/>
                <a:gd name="T2" fmla="*/ 10 w 155"/>
                <a:gd name="T3" fmla="*/ 25 h 162"/>
                <a:gd name="T4" fmla="*/ 13 w 155"/>
                <a:gd name="T5" fmla="*/ 29 h 162"/>
                <a:gd name="T6" fmla="*/ 127 w 155"/>
                <a:gd name="T7" fmla="*/ 148 h 162"/>
                <a:gd name="T8" fmla="*/ 131 w 155"/>
                <a:gd name="T9" fmla="*/ 151 h 162"/>
                <a:gd name="T10" fmla="*/ 155 w 155"/>
                <a:gd name="T11" fmla="*/ 162 h 162"/>
                <a:gd name="T12" fmla="*/ 0 w 155"/>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55" h="162">
                  <a:moveTo>
                    <a:pt x="0" y="0"/>
                  </a:moveTo>
                  <a:cubicBezTo>
                    <a:pt x="3" y="9"/>
                    <a:pt x="7" y="17"/>
                    <a:pt x="10" y="25"/>
                  </a:cubicBezTo>
                  <a:cubicBezTo>
                    <a:pt x="11" y="26"/>
                    <a:pt x="12" y="28"/>
                    <a:pt x="13" y="29"/>
                  </a:cubicBezTo>
                  <a:cubicBezTo>
                    <a:pt x="127" y="148"/>
                    <a:pt x="127" y="148"/>
                    <a:pt x="127" y="148"/>
                  </a:cubicBezTo>
                  <a:cubicBezTo>
                    <a:pt x="128" y="149"/>
                    <a:pt x="129" y="150"/>
                    <a:pt x="131" y="151"/>
                  </a:cubicBezTo>
                  <a:cubicBezTo>
                    <a:pt x="139" y="155"/>
                    <a:pt x="147" y="159"/>
                    <a:pt x="155" y="16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0">
              <a:extLst>
                <a:ext uri="{FF2B5EF4-FFF2-40B4-BE49-F238E27FC236}">
                  <a16:creationId xmlns:a16="http://schemas.microsoft.com/office/drawing/2014/main" id="{511331B1-D98D-4E36-9EF9-F84193149EB4}"/>
                </a:ext>
              </a:extLst>
            </p:cNvPr>
            <p:cNvSpPr>
              <a:spLocks/>
            </p:cNvSpPr>
            <p:nvPr/>
          </p:nvSpPr>
          <p:spPr bwMode="auto">
            <a:xfrm>
              <a:off x="5102225" y="3152775"/>
              <a:ext cx="1222375" cy="1276350"/>
            </a:xfrm>
            <a:custGeom>
              <a:avLst/>
              <a:gdLst>
                <a:gd name="T0" fmla="*/ 3 w 323"/>
                <a:gd name="T1" fmla="*/ 0 h 337"/>
                <a:gd name="T2" fmla="*/ 1 w 323"/>
                <a:gd name="T3" fmla="*/ 4 h 337"/>
                <a:gd name="T4" fmla="*/ 5 w 323"/>
                <a:gd name="T5" fmla="*/ 18 h 337"/>
                <a:gd name="T6" fmla="*/ 305 w 323"/>
                <a:gd name="T7" fmla="*/ 332 h 337"/>
                <a:gd name="T8" fmla="*/ 315 w 323"/>
                <a:gd name="T9" fmla="*/ 337 h 337"/>
                <a:gd name="T10" fmla="*/ 318 w 323"/>
                <a:gd name="T11" fmla="*/ 336 h 337"/>
                <a:gd name="T12" fmla="*/ 323 w 323"/>
                <a:gd name="T13" fmla="*/ 335 h 337"/>
                <a:gd name="T14" fmla="*/ 3 w 323"/>
                <a:gd name="T15" fmla="*/ 0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337">
                  <a:moveTo>
                    <a:pt x="3" y="0"/>
                  </a:moveTo>
                  <a:cubicBezTo>
                    <a:pt x="2" y="1"/>
                    <a:pt x="2" y="3"/>
                    <a:pt x="1" y="4"/>
                  </a:cubicBezTo>
                  <a:cubicBezTo>
                    <a:pt x="0" y="9"/>
                    <a:pt x="2" y="14"/>
                    <a:pt x="5" y="18"/>
                  </a:cubicBezTo>
                  <a:cubicBezTo>
                    <a:pt x="305" y="332"/>
                    <a:pt x="305" y="332"/>
                    <a:pt x="305" y="332"/>
                  </a:cubicBezTo>
                  <a:cubicBezTo>
                    <a:pt x="308" y="335"/>
                    <a:pt x="312" y="337"/>
                    <a:pt x="315" y="337"/>
                  </a:cubicBezTo>
                  <a:cubicBezTo>
                    <a:pt x="316" y="337"/>
                    <a:pt x="317" y="337"/>
                    <a:pt x="318" y="336"/>
                  </a:cubicBezTo>
                  <a:cubicBezTo>
                    <a:pt x="320" y="336"/>
                    <a:pt x="321" y="336"/>
                    <a:pt x="323" y="335"/>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1">
              <a:extLst>
                <a:ext uri="{FF2B5EF4-FFF2-40B4-BE49-F238E27FC236}">
                  <a16:creationId xmlns:a16="http://schemas.microsoft.com/office/drawing/2014/main" id="{7CDC279F-6260-4A68-939F-207C5456E71C}"/>
                </a:ext>
              </a:extLst>
            </p:cNvPr>
            <p:cNvSpPr>
              <a:spLocks/>
            </p:cNvSpPr>
            <p:nvPr/>
          </p:nvSpPr>
          <p:spPr bwMode="auto">
            <a:xfrm>
              <a:off x="5076825" y="3508375"/>
              <a:ext cx="889000" cy="931863"/>
            </a:xfrm>
            <a:custGeom>
              <a:avLst/>
              <a:gdLst>
                <a:gd name="T0" fmla="*/ 0 w 235"/>
                <a:gd name="T1" fmla="*/ 0 h 246"/>
                <a:gd name="T2" fmla="*/ 2 w 235"/>
                <a:gd name="T3" fmla="*/ 13 h 246"/>
                <a:gd name="T4" fmla="*/ 6 w 235"/>
                <a:gd name="T5" fmla="*/ 21 h 246"/>
                <a:gd name="T6" fmla="*/ 214 w 235"/>
                <a:gd name="T7" fmla="*/ 240 h 246"/>
                <a:gd name="T8" fmla="*/ 222 w 235"/>
                <a:gd name="T9" fmla="*/ 244 h 246"/>
                <a:gd name="T10" fmla="*/ 235 w 235"/>
                <a:gd name="T11" fmla="*/ 246 h 246"/>
                <a:gd name="T12" fmla="*/ 0 w 235"/>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5" h="246">
                  <a:moveTo>
                    <a:pt x="0" y="0"/>
                  </a:moveTo>
                  <a:cubicBezTo>
                    <a:pt x="1" y="5"/>
                    <a:pt x="1" y="9"/>
                    <a:pt x="2" y="13"/>
                  </a:cubicBezTo>
                  <a:cubicBezTo>
                    <a:pt x="2" y="16"/>
                    <a:pt x="4" y="19"/>
                    <a:pt x="6" y="21"/>
                  </a:cubicBezTo>
                  <a:cubicBezTo>
                    <a:pt x="214" y="240"/>
                    <a:pt x="214" y="240"/>
                    <a:pt x="214" y="240"/>
                  </a:cubicBezTo>
                  <a:cubicBezTo>
                    <a:pt x="216" y="242"/>
                    <a:pt x="219" y="244"/>
                    <a:pt x="222" y="244"/>
                  </a:cubicBezTo>
                  <a:cubicBezTo>
                    <a:pt x="226" y="245"/>
                    <a:pt x="231" y="246"/>
                    <a:pt x="235" y="24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2">
              <a:extLst>
                <a:ext uri="{FF2B5EF4-FFF2-40B4-BE49-F238E27FC236}">
                  <a16:creationId xmlns:a16="http://schemas.microsoft.com/office/drawing/2014/main" id="{87509F22-1E31-430E-BE19-AAE8CC81F704}"/>
                </a:ext>
              </a:extLst>
            </p:cNvPr>
            <p:cNvSpPr>
              <a:spLocks/>
            </p:cNvSpPr>
            <p:nvPr/>
          </p:nvSpPr>
          <p:spPr bwMode="auto">
            <a:xfrm>
              <a:off x="5484813" y="2589213"/>
              <a:ext cx="1419225" cy="1487488"/>
            </a:xfrm>
            <a:custGeom>
              <a:avLst/>
              <a:gdLst>
                <a:gd name="T0" fmla="*/ 8 w 375"/>
                <a:gd name="T1" fmla="*/ 0 h 393"/>
                <a:gd name="T2" fmla="*/ 0 w 375"/>
                <a:gd name="T3" fmla="*/ 6 h 393"/>
                <a:gd name="T4" fmla="*/ 369 w 375"/>
                <a:gd name="T5" fmla="*/ 393 h 393"/>
                <a:gd name="T6" fmla="*/ 375 w 375"/>
                <a:gd name="T7" fmla="*/ 385 h 393"/>
                <a:gd name="T8" fmla="*/ 8 w 375"/>
                <a:gd name="T9" fmla="*/ 0 h 393"/>
              </a:gdLst>
              <a:ahLst/>
              <a:cxnLst>
                <a:cxn ang="0">
                  <a:pos x="T0" y="T1"/>
                </a:cxn>
                <a:cxn ang="0">
                  <a:pos x="T2" y="T3"/>
                </a:cxn>
                <a:cxn ang="0">
                  <a:pos x="T4" y="T5"/>
                </a:cxn>
                <a:cxn ang="0">
                  <a:pos x="T6" y="T7"/>
                </a:cxn>
                <a:cxn ang="0">
                  <a:pos x="T8" y="T9"/>
                </a:cxn>
              </a:cxnLst>
              <a:rect l="0" t="0" r="r" b="b"/>
              <a:pathLst>
                <a:path w="375" h="393">
                  <a:moveTo>
                    <a:pt x="8" y="0"/>
                  </a:moveTo>
                  <a:cubicBezTo>
                    <a:pt x="5" y="2"/>
                    <a:pt x="2" y="4"/>
                    <a:pt x="0" y="6"/>
                  </a:cubicBezTo>
                  <a:cubicBezTo>
                    <a:pt x="369" y="393"/>
                    <a:pt x="369" y="393"/>
                    <a:pt x="369" y="393"/>
                  </a:cubicBezTo>
                  <a:cubicBezTo>
                    <a:pt x="371" y="390"/>
                    <a:pt x="373" y="388"/>
                    <a:pt x="375" y="385"/>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3">
              <a:extLst>
                <a:ext uri="{FF2B5EF4-FFF2-40B4-BE49-F238E27FC236}">
                  <a16:creationId xmlns:a16="http://schemas.microsoft.com/office/drawing/2014/main" id="{10ABE08A-6176-44E4-906F-D86516D0BABE}"/>
                </a:ext>
              </a:extLst>
            </p:cNvPr>
            <p:cNvSpPr>
              <a:spLocks/>
            </p:cNvSpPr>
            <p:nvPr/>
          </p:nvSpPr>
          <p:spPr bwMode="auto">
            <a:xfrm>
              <a:off x="6242050" y="2422525"/>
              <a:ext cx="866775" cy="908050"/>
            </a:xfrm>
            <a:custGeom>
              <a:avLst/>
              <a:gdLst>
                <a:gd name="T0" fmla="*/ 0 w 229"/>
                <a:gd name="T1" fmla="*/ 0 h 240"/>
                <a:gd name="T2" fmla="*/ 229 w 229"/>
                <a:gd name="T3" fmla="*/ 240 h 240"/>
                <a:gd name="T4" fmla="*/ 227 w 229"/>
                <a:gd name="T5" fmla="*/ 226 h 240"/>
                <a:gd name="T6" fmla="*/ 223 w 229"/>
                <a:gd name="T7" fmla="*/ 219 h 240"/>
                <a:gd name="T8" fmla="*/ 20 w 229"/>
                <a:gd name="T9" fmla="*/ 6 h 240"/>
                <a:gd name="T10" fmla="*/ 13 w 229"/>
                <a:gd name="T11" fmla="*/ 2 h 240"/>
                <a:gd name="T12" fmla="*/ 0 w 229"/>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9" h="240">
                  <a:moveTo>
                    <a:pt x="0" y="0"/>
                  </a:moveTo>
                  <a:cubicBezTo>
                    <a:pt x="229" y="240"/>
                    <a:pt x="229" y="240"/>
                    <a:pt x="229" y="240"/>
                  </a:cubicBezTo>
                  <a:cubicBezTo>
                    <a:pt x="228" y="235"/>
                    <a:pt x="228" y="231"/>
                    <a:pt x="227" y="226"/>
                  </a:cubicBezTo>
                  <a:cubicBezTo>
                    <a:pt x="227" y="224"/>
                    <a:pt x="225" y="221"/>
                    <a:pt x="223" y="219"/>
                  </a:cubicBezTo>
                  <a:cubicBezTo>
                    <a:pt x="20" y="6"/>
                    <a:pt x="20" y="6"/>
                    <a:pt x="20" y="6"/>
                  </a:cubicBezTo>
                  <a:cubicBezTo>
                    <a:pt x="18" y="4"/>
                    <a:pt x="16" y="2"/>
                    <a:pt x="13" y="2"/>
                  </a:cubicBezTo>
                  <a:cubicBezTo>
                    <a:pt x="8" y="1"/>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4">
              <a:extLst>
                <a:ext uri="{FF2B5EF4-FFF2-40B4-BE49-F238E27FC236}">
                  <a16:creationId xmlns:a16="http://schemas.microsoft.com/office/drawing/2014/main" id="{19BAEF92-1D11-44B0-8476-559F10DC6506}"/>
                </a:ext>
              </a:extLst>
            </p:cNvPr>
            <p:cNvSpPr>
              <a:spLocks/>
            </p:cNvSpPr>
            <p:nvPr/>
          </p:nvSpPr>
          <p:spPr bwMode="auto">
            <a:xfrm>
              <a:off x="6499225" y="2493963"/>
              <a:ext cx="547688" cy="576263"/>
            </a:xfrm>
            <a:custGeom>
              <a:avLst/>
              <a:gdLst>
                <a:gd name="T0" fmla="*/ 0 w 145"/>
                <a:gd name="T1" fmla="*/ 0 h 152"/>
                <a:gd name="T2" fmla="*/ 145 w 145"/>
                <a:gd name="T3" fmla="*/ 152 h 152"/>
                <a:gd name="T4" fmla="*/ 133 w 145"/>
                <a:gd name="T5" fmla="*/ 125 h 152"/>
                <a:gd name="T6" fmla="*/ 130 w 145"/>
                <a:gd name="T7" fmla="*/ 121 h 152"/>
                <a:gd name="T8" fmla="*/ 29 w 145"/>
                <a:gd name="T9" fmla="*/ 16 h 152"/>
                <a:gd name="T10" fmla="*/ 26 w 145"/>
                <a:gd name="T11" fmla="*/ 13 h 152"/>
                <a:gd name="T12" fmla="*/ 0 w 145"/>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5" h="152">
                  <a:moveTo>
                    <a:pt x="0" y="0"/>
                  </a:moveTo>
                  <a:cubicBezTo>
                    <a:pt x="145" y="152"/>
                    <a:pt x="145" y="152"/>
                    <a:pt x="145" y="152"/>
                  </a:cubicBezTo>
                  <a:cubicBezTo>
                    <a:pt x="141" y="143"/>
                    <a:pt x="137" y="134"/>
                    <a:pt x="133" y="125"/>
                  </a:cubicBezTo>
                  <a:cubicBezTo>
                    <a:pt x="132" y="124"/>
                    <a:pt x="131" y="122"/>
                    <a:pt x="130" y="121"/>
                  </a:cubicBezTo>
                  <a:cubicBezTo>
                    <a:pt x="29" y="16"/>
                    <a:pt x="29" y="16"/>
                    <a:pt x="29" y="16"/>
                  </a:cubicBezTo>
                  <a:cubicBezTo>
                    <a:pt x="28" y="15"/>
                    <a:pt x="27" y="14"/>
                    <a:pt x="26" y="13"/>
                  </a:cubicBezTo>
                  <a:cubicBezTo>
                    <a:pt x="18" y="8"/>
                    <a:pt x="9"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5">
              <a:extLst>
                <a:ext uri="{FF2B5EF4-FFF2-40B4-BE49-F238E27FC236}">
                  <a16:creationId xmlns:a16="http://schemas.microsoft.com/office/drawing/2014/main" id="{EC6AD1C3-790A-4889-9E13-DBC950982B65}"/>
                </a:ext>
              </a:extLst>
            </p:cNvPr>
            <p:cNvSpPr>
              <a:spLocks/>
            </p:cNvSpPr>
            <p:nvPr/>
          </p:nvSpPr>
          <p:spPr bwMode="auto">
            <a:xfrm>
              <a:off x="6045200" y="2411413"/>
              <a:ext cx="1066800" cy="1116013"/>
            </a:xfrm>
            <a:custGeom>
              <a:avLst/>
              <a:gdLst>
                <a:gd name="T0" fmla="*/ 8 w 282"/>
                <a:gd name="T1" fmla="*/ 0 h 295"/>
                <a:gd name="T2" fmla="*/ 8 w 282"/>
                <a:gd name="T3" fmla="*/ 0 h 295"/>
                <a:gd name="T4" fmla="*/ 0 w 282"/>
                <a:gd name="T5" fmla="*/ 0 h 295"/>
                <a:gd name="T6" fmla="*/ 281 w 282"/>
                <a:gd name="T7" fmla="*/ 295 h 295"/>
                <a:gd name="T8" fmla="*/ 281 w 282"/>
                <a:gd name="T9" fmla="*/ 287 h 295"/>
                <a:gd name="T10" fmla="*/ 277 w 282"/>
                <a:gd name="T11" fmla="*/ 276 h 295"/>
                <a:gd name="T12" fmla="*/ 18 w 282"/>
                <a:gd name="T13" fmla="*/ 4 h 295"/>
                <a:gd name="T14" fmla="*/ 8 w 282"/>
                <a:gd name="T15" fmla="*/ 0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95">
                  <a:moveTo>
                    <a:pt x="8" y="0"/>
                  </a:moveTo>
                  <a:cubicBezTo>
                    <a:pt x="8" y="0"/>
                    <a:pt x="8" y="0"/>
                    <a:pt x="8" y="0"/>
                  </a:cubicBezTo>
                  <a:cubicBezTo>
                    <a:pt x="5" y="0"/>
                    <a:pt x="2" y="0"/>
                    <a:pt x="0" y="0"/>
                  </a:cubicBezTo>
                  <a:cubicBezTo>
                    <a:pt x="281" y="295"/>
                    <a:pt x="281" y="295"/>
                    <a:pt x="281" y="295"/>
                  </a:cubicBezTo>
                  <a:cubicBezTo>
                    <a:pt x="281" y="292"/>
                    <a:pt x="281" y="289"/>
                    <a:pt x="281" y="287"/>
                  </a:cubicBezTo>
                  <a:cubicBezTo>
                    <a:pt x="282" y="283"/>
                    <a:pt x="280" y="279"/>
                    <a:pt x="277" y="276"/>
                  </a:cubicBezTo>
                  <a:cubicBezTo>
                    <a:pt x="18" y="4"/>
                    <a:pt x="18" y="4"/>
                    <a:pt x="18" y="4"/>
                  </a:cubicBezTo>
                  <a:cubicBezTo>
                    <a:pt x="16" y="2"/>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36">
              <a:extLst>
                <a:ext uri="{FF2B5EF4-FFF2-40B4-BE49-F238E27FC236}">
                  <a16:creationId xmlns:a16="http://schemas.microsoft.com/office/drawing/2014/main" id="{44AF3782-7536-4E8A-9F85-3142F0FF5B9A}"/>
                </a:ext>
              </a:extLst>
            </p:cNvPr>
            <p:cNvSpPr>
              <a:spLocks/>
            </p:cNvSpPr>
            <p:nvPr/>
          </p:nvSpPr>
          <p:spPr bwMode="auto">
            <a:xfrm>
              <a:off x="5730875" y="2471738"/>
              <a:ext cx="1309688" cy="1366838"/>
            </a:xfrm>
            <a:custGeom>
              <a:avLst/>
              <a:gdLst>
                <a:gd name="T0" fmla="*/ 7 w 346"/>
                <a:gd name="T1" fmla="*/ 0 h 361"/>
                <a:gd name="T2" fmla="*/ 2 w 346"/>
                <a:gd name="T3" fmla="*/ 1 h 361"/>
                <a:gd name="T4" fmla="*/ 0 w 346"/>
                <a:gd name="T5" fmla="*/ 2 h 361"/>
                <a:gd name="T6" fmla="*/ 343 w 346"/>
                <a:gd name="T7" fmla="*/ 361 h 361"/>
                <a:gd name="T8" fmla="*/ 343 w 346"/>
                <a:gd name="T9" fmla="*/ 359 h 361"/>
                <a:gd name="T10" fmla="*/ 341 w 346"/>
                <a:gd name="T11" fmla="*/ 343 h 361"/>
                <a:gd name="T12" fmla="*/ 17 w 346"/>
                <a:gd name="T13" fmla="*/ 4 h 361"/>
                <a:gd name="T14" fmla="*/ 7 w 346"/>
                <a:gd name="T15" fmla="*/ 0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 h="361">
                  <a:moveTo>
                    <a:pt x="7" y="0"/>
                  </a:moveTo>
                  <a:cubicBezTo>
                    <a:pt x="5" y="0"/>
                    <a:pt x="3" y="0"/>
                    <a:pt x="2" y="1"/>
                  </a:cubicBezTo>
                  <a:cubicBezTo>
                    <a:pt x="1" y="1"/>
                    <a:pt x="0" y="1"/>
                    <a:pt x="0" y="2"/>
                  </a:cubicBezTo>
                  <a:cubicBezTo>
                    <a:pt x="343" y="361"/>
                    <a:pt x="343" y="361"/>
                    <a:pt x="343" y="361"/>
                  </a:cubicBezTo>
                  <a:cubicBezTo>
                    <a:pt x="343" y="360"/>
                    <a:pt x="343" y="359"/>
                    <a:pt x="343" y="359"/>
                  </a:cubicBezTo>
                  <a:cubicBezTo>
                    <a:pt x="346" y="353"/>
                    <a:pt x="344" y="347"/>
                    <a:pt x="341" y="343"/>
                  </a:cubicBezTo>
                  <a:cubicBezTo>
                    <a:pt x="17" y="4"/>
                    <a:pt x="17" y="4"/>
                    <a:pt x="17" y="4"/>
                  </a:cubicBezTo>
                  <a:cubicBezTo>
                    <a:pt x="14"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7">
              <a:extLst>
                <a:ext uri="{FF2B5EF4-FFF2-40B4-BE49-F238E27FC236}">
                  <a16:creationId xmlns:a16="http://schemas.microsoft.com/office/drawing/2014/main" id="{3ABA620D-93F4-4BB2-8B2B-68127ADAD160}"/>
                </a:ext>
              </a:extLst>
            </p:cNvPr>
            <p:cNvSpPr>
              <a:spLocks/>
            </p:cNvSpPr>
            <p:nvPr/>
          </p:nvSpPr>
          <p:spPr bwMode="auto">
            <a:xfrm>
              <a:off x="5599113" y="2532063"/>
              <a:ext cx="1373188" cy="1430338"/>
            </a:xfrm>
            <a:custGeom>
              <a:avLst/>
              <a:gdLst>
                <a:gd name="T0" fmla="*/ 7 w 363"/>
                <a:gd name="T1" fmla="*/ 0 h 378"/>
                <a:gd name="T2" fmla="*/ 1 w 363"/>
                <a:gd name="T3" fmla="*/ 1 h 378"/>
                <a:gd name="T4" fmla="*/ 0 w 363"/>
                <a:gd name="T5" fmla="*/ 2 h 378"/>
                <a:gd name="T6" fmla="*/ 360 w 363"/>
                <a:gd name="T7" fmla="*/ 378 h 378"/>
                <a:gd name="T8" fmla="*/ 358 w 363"/>
                <a:gd name="T9" fmla="*/ 361 h 378"/>
                <a:gd name="T10" fmla="*/ 17 w 363"/>
                <a:gd name="T11" fmla="*/ 4 h 378"/>
                <a:gd name="T12" fmla="*/ 7 w 363"/>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63" h="378">
                  <a:moveTo>
                    <a:pt x="7" y="0"/>
                  </a:moveTo>
                  <a:cubicBezTo>
                    <a:pt x="5" y="0"/>
                    <a:pt x="3" y="0"/>
                    <a:pt x="1" y="1"/>
                  </a:cubicBezTo>
                  <a:cubicBezTo>
                    <a:pt x="0" y="2"/>
                    <a:pt x="0" y="2"/>
                    <a:pt x="0" y="2"/>
                  </a:cubicBezTo>
                  <a:cubicBezTo>
                    <a:pt x="360" y="378"/>
                    <a:pt x="360" y="378"/>
                    <a:pt x="360" y="378"/>
                  </a:cubicBezTo>
                  <a:cubicBezTo>
                    <a:pt x="363" y="373"/>
                    <a:pt x="363" y="366"/>
                    <a:pt x="358" y="361"/>
                  </a:cubicBezTo>
                  <a:cubicBezTo>
                    <a:pt x="17" y="4"/>
                    <a:pt x="17" y="4"/>
                    <a:pt x="17" y="4"/>
                  </a:cubicBezTo>
                  <a:cubicBezTo>
                    <a:pt x="15"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38">
              <a:extLst>
                <a:ext uri="{FF2B5EF4-FFF2-40B4-BE49-F238E27FC236}">
                  <a16:creationId xmlns:a16="http://schemas.microsoft.com/office/drawing/2014/main" id="{986E51B0-2B27-4E05-A8E1-FD91827676E0}"/>
                </a:ext>
              </a:extLst>
            </p:cNvPr>
            <p:cNvSpPr>
              <a:spLocks/>
            </p:cNvSpPr>
            <p:nvPr/>
          </p:nvSpPr>
          <p:spPr bwMode="auto">
            <a:xfrm>
              <a:off x="5378450" y="2674938"/>
              <a:ext cx="1438275" cy="1500188"/>
            </a:xfrm>
            <a:custGeom>
              <a:avLst/>
              <a:gdLst>
                <a:gd name="T0" fmla="*/ 8 w 380"/>
                <a:gd name="T1" fmla="*/ 0 h 396"/>
                <a:gd name="T2" fmla="*/ 0 w 380"/>
                <a:gd name="T3" fmla="*/ 7 h 396"/>
                <a:gd name="T4" fmla="*/ 372 w 380"/>
                <a:gd name="T5" fmla="*/ 396 h 396"/>
                <a:gd name="T6" fmla="*/ 380 w 380"/>
                <a:gd name="T7" fmla="*/ 389 h 396"/>
                <a:gd name="T8" fmla="*/ 8 w 380"/>
                <a:gd name="T9" fmla="*/ 0 h 396"/>
              </a:gdLst>
              <a:ahLst/>
              <a:cxnLst>
                <a:cxn ang="0">
                  <a:pos x="T0" y="T1"/>
                </a:cxn>
                <a:cxn ang="0">
                  <a:pos x="T2" y="T3"/>
                </a:cxn>
                <a:cxn ang="0">
                  <a:pos x="T4" y="T5"/>
                </a:cxn>
                <a:cxn ang="0">
                  <a:pos x="T6" y="T7"/>
                </a:cxn>
                <a:cxn ang="0">
                  <a:pos x="T8" y="T9"/>
                </a:cxn>
              </a:cxnLst>
              <a:rect l="0" t="0" r="r" b="b"/>
              <a:pathLst>
                <a:path w="380" h="396">
                  <a:moveTo>
                    <a:pt x="8" y="0"/>
                  </a:moveTo>
                  <a:cubicBezTo>
                    <a:pt x="5" y="2"/>
                    <a:pt x="3" y="4"/>
                    <a:pt x="0" y="7"/>
                  </a:cubicBezTo>
                  <a:cubicBezTo>
                    <a:pt x="372" y="396"/>
                    <a:pt x="372" y="396"/>
                    <a:pt x="372" y="396"/>
                  </a:cubicBezTo>
                  <a:cubicBezTo>
                    <a:pt x="374" y="394"/>
                    <a:pt x="377" y="391"/>
                    <a:pt x="380" y="389"/>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9">
              <a:extLst>
                <a:ext uri="{FF2B5EF4-FFF2-40B4-BE49-F238E27FC236}">
                  <a16:creationId xmlns:a16="http://schemas.microsoft.com/office/drawing/2014/main" id="{876F47CB-2935-4CE9-93EE-159F69DAC308}"/>
                </a:ext>
              </a:extLst>
            </p:cNvPr>
            <p:cNvSpPr>
              <a:spLocks/>
            </p:cNvSpPr>
            <p:nvPr/>
          </p:nvSpPr>
          <p:spPr bwMode="auto">
            <a:xfrm>
              <a:off x="5875338" y="2428875"/>
              <a:ext cx="1209675" cy="1265238"/>
            </a:xfrm>
            <a:custGeom>
              <a:avLst/>
              <a:gdLst>
                <a:gd name="T0" fmla="*/ 8 w 320"/>
                <a:gd name="T1" fmla="*/ 0 h 334"/>
                <a:gd name="T2" fmla="*/ 5 w 320"/>
                <a:gd name="T3" fmla="*/ 0 h 334"/>
                <a:gd name="T4" fmla="*/ 0 w 320"/>
                <a:gd name="T5" fmla="*/ 1 h 334"/>
                <a:gd name="T6" fmla="*/ 318 w 320"/>
                <a:gd name="T7" fmla="*/ 334 h 334"/>
                <a:gd name="T8" fmla="*/ 319 w 320"/>
                <a:gd name="T9" fmla="*/ 329 h 334"/>
                <a:gd name="T10" fmla="*/ 315 w 320"/>
                <a:gd name="T11" fmla="*/ 316 h 334"/>
                <a:gd name="T12" fmla="*/ 18 w 320"/>
                <a:gd name="T13" fmla="*/ 4 h 334"/>
                <a:gd name="T14" fmla="*/ 8 w 320"/>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34">
                  <a:moveTo>
                    <a:pt x="8" y="0"/>
                  </a:moveTo>
                  <a:cubicBezTo>
                    <a:pt x="7" y="0"/>
                    <a:pt x="6" y="0"/>
                    <a:pt x="5" y="0"/>
                  </a:cubicBezTo>
                  <a:cubicBezTo>
                    <a:pt x="4" y="0"/>
                    <a:pt x="2" y="1"/>
                    <a:pt x="0" y="1"/>
                  </a:cubicBezTo>
                  <a:cubicBezTo>
                    <a:pt x="318" y="334"/>
                    <a:pt x="318" y="334"/>
                    <a:pt x="318" y="334"/>
                  </a:cubicBezTo>
                  <a:cubicBezTo>
                    <a:pt x="318" y="332"/>
                    <a:pt x="319" y="331"/>
                    <a:pt x="319" y="329"/>
                  </a:cubicBezTo>
                  <a:cubicBezTo>
                    <a:pt x="320" y="324"/>
                    <a:pt x="319" y="319"/>
                    <a:pt x="315" y="316"/>
                  </a:cubicBezTo>
                  <a:cubicBezTo>
                    <a:pt x="18" y="4"/>
                    <a:pt x="18" y="4"/>
                    <a:pt x="18" y="4"/>
                  </a:cubicBezTo>
                  <a:cubicBezTo>
                    <a:pt x="15" y="1"/>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Rectangle: Rounded Corners 5">
            <a:extLst>
              <a:ext uri="{FF2B5EF4-FFF2-40B4-BE49-F238E27FC236}">
                <a16:creationId xmlns:a16="http://schemas.microsoft.com/office/drawing/2014/main" id="{04EEC691-3612-4A73-8CAF-16A7C1189648}"/>
              </a:ext>
            </a:extLst>
          </p:cNvPr>
          <p:cNvSpPr/>
          <p:nvPr/>
        </p:nvSpPr>
        <p:spPr>
          <a:xfrm>
            <a:off x="3499602" y="2083361"/>
            <a:ext cx="5356640" cy="1479375"/>
          </a:xfrm>
          <a:prstGeom prst="roundRect">
            <a:avLst>
              <a:gd name="adj" fmla="val 149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55686189-0F88-4C96-B818-0FF828145DE2}"/>
              </a:ext>
            </a:extLst>
          </p:cNvPr>
          <p:cNvSpPr/>
          <p:nvPr/>
        </p:nvSpPr>
        <p:spPr>
          <a:xfrm>
            <a:off x="9797321" y="-581822"/>
            <a:ext cx="1767042" cy="176703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4" name="Oval 2073">
            <a:extLst>
              <a:ext uri="{FF2B5EF4-FFF2-40B4-BE49-F238E27FC236}">
                <a16:creationId xmlns:a16="http://schemas.microsoft.com/office/drawing/2014/main" id="{243101CA-1C9E-4F42-96CA-90A68D7D4759}"/>
              </a:ext>
            </a:extLst>
          </p:cNvPr>
          <p:cNvSpPr/>
          <p:nvPr/>
        </p:nvSpPr>
        <p:spPr>
          <a:xfrm>
            <a:off x="10323457" y="4719009"/>
            <a:ext cx="2351044" cy="23510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2" name="Group 141">
            <a:extLst>
              <a:ext uri="{FF2B5EF4-FFF2-40B4-BE49-F238E27FC236}">
                <a16:creationId xmlns:a16="http://schemas.microsoft.com/office/drawing/2014/main" id="{91BD1EDC-9AC7-4914-B99F-90734F53AB9C}"/>
              </a:ext>
            </a:extLst>
          </p:cNvPr>
          <p:cNvGrpSpPr/>
          <p:nvPr/>
        </p:nvGrpSpPr>
        <p:grpSpPr>
          <a:xfrm>
            <a:off x="441045" y="6092984"/>
            <a:ext cx="2529146" cy="765016"/>
            <a:chOff x="1879600" y="6105525"/>
            <a:chExt cx="2509837" cy="752476"/>
          </a:xfrm>
          <a:solidFill>
            <a:schemeClr val="tx1">
              <a:lumMod val="85000"/>
              <a:lumOff val="15000"/>
              <a:alpha val="20000"/>
            </a:schemeClr>
          </a:solidFill>
        </p:grpSpPr>
        <p:sp>
          <p:nvSpPr>
            <p:cNvPr id="173" name="Freeform 86">
              <a:extLst>
                <a:ext uri="{FF2B5EF4-FFF2-40B4-BE49-F238E27FC236}">
                  <a16:creationId xmlns:a16="http://schemas.microsoft.com/office/drawing/2014/main" id="{7802E09A-6BB8-4F6F-81B7-134ACBC3CAEA}"/>
                </a:ext>
              </a:extLst>
            </p:cNvPr>
            <p:cNvSpPr>
              <a:spLocks/>
            </p:cNvSpPr>
            <p:nvPr/>
          </p:nvSpPr>
          <p:spPr bwMode="auto">
            <a:xfrm>
              <a:off x="1879600" y="6786563"/>
              <a:ext cx="84137" cy="71438"/>
            </a:xfrm>
            <a:custGeom>
              <a:avLst/>
              <a:gdLst>
                <a:gd name="T0" fmla="*/ 5 w 27"/>
                <a:gd name="T1" fmla="*/ 0 h 23"/>
                <a:gd name="T2" fmla="*/ 4 w 27"/>
                <a:gd name="T3" fmla="*/ 23 h 23"/>
                <a:gd name="T4" fmla="*/ 27 w 27"/>
                <a:gd name="T5" fmla="*/ 23 h 23"/>
                <a:gd name="T6" fmla="*/ 5 w 27"/>
                <a:gd name="T7" fmla="*/ 0 h 23"/>
              </a:gdLst>
              <a:ahLst/>
              <a:cxnLst>
                <a:cxn ang="0">
                  <a:pos x="T0" y="T1"/>
                </a:cxn>
                <a:cxn ang="0">
                  <a:pos x="T2" y="T3"/>
                </a:cxn>
                <a:cxn ang="0">
                  <a:pos x="T4" y="T5"/>
                </a:cxn>
                <a:cxn ang="0">
                  <a:pos x="T6" y="T7"/>
                </a:cxn>
              </a:cxnLst>
              <a:rect l="0" t="0" r="r" b="b"/>
              <a:pathLst>
                <a:path w="27" h="23">
                  <a:moveTo>
                    <a:pt x="5" y="0"/>
                  </a:moveTo>
                  <a:cubicBezTo>
                    <a:pt x="1" y="7"/>
                    <a:pt x="0" y="15"/>
                    <a:pt x="4" y="23"/>
                  </a:cubicBezTo>
                  <a:cubicBezTo>
                    <a:pt x="27" y="23"/>
                    <a:pt x="27" y="23"/>
                    <a:pt x="27" y="23"/>
                  </a:cubicBezTo>
                  <a:cubicBezTo>
                    <a:pt x="5"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87">
              <a:extLst>
                <a:ext uri="{FF2B5EF4-FFF2-40B4-BE49-F238E27FC236}">
                  <a16:creationId xmlns:a16="http://schemas.microsoft.com/office/drawing/2014/main" id="{A9F9E590-DF4C-4C72-BC52-67247A001C65}"/>
                </a:ext>
              </a:extLst>
            </p:cNvPr>
            <p:cNvSpPr>
              <a:spLocks/>
            </p:cNvSpPr>
            <p:nvPr/>
          </p:nvSpPr>
          <p:spPr bwMode="auto">
            <a:xfrm>
              <a:off x="1976438" y="6626225"/>
              <a:ext cx="257175" cy="231775"/>
            </a:xfrm>
            <a:custGeom>
              <a:avLst/>
              <a:gdLst>
                <a:gd name="T0" fmla="*/ 0 w 82"/>
                <a:gd name="T1" fmla="*/ 14 h 74"/>
                <a:gd name="T2" fmla="*/ 57 w 82"/>
                <a:gd name="T3" fmla="*/ 74 h 74"/>
                <a:gd name="T4" fmla="*/ 82 w 82"/>
                <a:gd name="T5" fmla="*/ 74 h 74"/>
                <a:gd name="T6" fmla="*/ 12 w 82"/>
                <a:gd name="T7" fmla="*/ 0 h 74"/>
                <a:gd name="T8" fmla="*/ 0 w 82"/>
                <a:gd name="T9" fmla="*/ 14 h 74"/>
              </a:gdLst>
              <a:ahLst/>
              <a:cxnLst>
                <a:cxn ang="0">
                  <a:pos x="T0" y="T1"/>
                </a:cxn>
                <a:cxn ang="0">
                  <a:pos x="T2" y="T3"/>
                </a:cxn>
                <a:cxn ang="0">
                  <a:pos x="T4" y="T5"/>
                </a:cxn>
                <a:cxn ang="0">
                  <a:pos x="T6" y="T7"/>
                </a:cxn>
                <a:cxn ang="0">
                  <a:pos x="T8" y="T9"/>
                </a:cxn>
              </a:cxnLst>
              <a:rect l="0" t="0" r="r" b="b"/>
              <a:pathLst>
                <a:path w="82" h="74">
                  <a:moveTo>
                    <a:pt x="0" y="14"/>
                  </a:moveTo>
                  <a:cubicBezTo>
                    <a:pt x="57" y="74"/>
                    <a:pt x="57" y="74"/>
                    <a:pt x="57" y="74"/>
                  </a:cubicBezTo>
                  <a:cubicBezTo>
                    <a:pt x="82" y="74"/>
                    <a:pt x="82" y="74"/>
                    <a:pt x="82" y="74"/>
                  </a:cubicBezTo>
                  <a:cubicBezTo>
                    <a:pt x="12" y="0"/>
                    <a:pt x="12" y="0"/>
                    <a:pt x="12" y="0"/>
                  </a:cubicBezTo>
                  <a:cubicBezTo>
                    <a:pt x="8" y="4"/>
                    <a:pt x="4" y="9"/>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88">
              <a:extLst>
                <a:ext uri="{FF2B5EF4-FFF2-40B4-BE49-F238E27FC236}">
                  <a16:creationId xmlns:a16="http://schemas.microsoft.com/office/drawing/2014/main" id="{C135A1B9-A4FE-44A7-95DE-6D0817C1EB81}"/>
                </a:ext>
              </a:extLst>
            </p:cNvPr>
            <p:cNvSpPr>
              <a:spLocks/>
            </p:cNvSpPr>
            <p:nvPr/>
          </p:nvSpPr>
          <p:spPr bwMode="auto">
            <a:xfrm>
              <a:off x="2254250" y="6362700"/>
              <a:ext cx="517525" cy="495300"/>
            </a:xfrm>
            <a:custGeom>
              <a:avLst/>
              <a:gdLst>
                <a:gd name="T0" fmla="*/ 0 w 165"/>
                <a:gd name="T1" fmla="*/ 11 h 158"/>
                <a:gd name="T2" fmla="*/ 140 w 165"/>
                <a:gd name="T3" fmla="*/ 158 h 158"/>
                <a:gd name="T4" fmla="*/ 165 w 165"/>
                <a:gd name="T5" fmla="*/ 158 h 158"/>
                <a:gd name="T6" fmla="*/ 15 w 165"/>
                <a:gd name="T7" fmla="*/ 0 h 158"/>
                <a:gd name="T8" fmla="*/ 0 w 165"/>
                <a:gd name="T9" fmla="*/ 11 h 158"/>
              </a:gdLst>
              <a:ahLst/>
              <a:cxnLst>
                <a:cxn ang="0">
                  <a:pos x="T0" y="T1"/>
                </a:cxn>
                <a:cxn ang="0">
                  <a:pos x="T2" y="T3"/>
                </a:cxn>
                <a:cxn ang="0">
                  <a:pos x="T4" y="T5"/>
                </a:cxn>
                <a:cxn ang="0">
                  <a:pos x="T6" y="T7"/>
                </a:cxn>
                <a:cxn ang="0">
                  <a:pos x="T8" y="T9"/>
                </a:cxn>
              </a:cxnLst>
              <a:rect l="0" t="0" r="r" b="b"/>
              <a:pathLst>
                <a:path w="165" h="158">
                  <a:moveTo>
                    <a:pt x="0" y="11"/>
                  </a:moveTo>
                  <a:cubicBezTo>
                    <a:pt x="140" y="158"/>
                    <a:pt x="140" y="158"/>
                    <a:pt x="140" y="158"/>
                  </a:cubicBezTo>
                  <a:cubicBezTo>
                    <a:pt x="165" y="158"/>
                    <a:pt x="165" y="158"/>
                    <a:pt x="165" y="158"/>
                  </a:cubicBezTo>
                  <a:cubicBezTo>
                    <a:pt x="15" y="0"/>
                    <a:pt x="15" y="0"/>
                    <a:pt x="15" y="0"/>
                  </a:cubicBezTo>
                  <a:cubicBezTo>
                    <a:pt x="10" y="4"/>
                    <a:pt x="5"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89">
              <a:extLst>
                <a:ext uri="{FF2B5EF4-FFF2-40B4-BE49-F238E27FC236}">
                  <a16:creationId xmlns:a16="http://schemas.microsoft.com/office/drawing/2014/main" id="{C29EA686-785D-45D0-AFFE-C36724B0A14D}"/>
                </a:ext>
              </a:extLst>
            </p:cNvPr>
            <p:cNvSpPr>
              <a:spLocks/>
            </p:cNvSpPr>
            <p:nvPr/>
          </p:nvSpPr>
          <p:spPr bwMode="auto">
            <a:xfrm>
              <a:off x="3338513" y="6121400"/>
              <a:ext cx="781050" cy="736600"/>
            </a:xfrm>
            <a:custGeom>
              <a:avLst/>
              <a:gdLst>
                <a:gd name="T0" fmla="*/ 23 w 249"/>
                <a:gd name="T1" fmla="*/ 4 h 235"/>
                <a:gd name="T2" fmla="*/ 0 w 249"/>
                <a:gd name="T3" fmla="*/ 0 h 235"/>
                <a:gd name="T4" fmla="*/ 224 w 249"/>
                <a:gd name="T5" fmla="*/ 235 h 235"/>
                <a:gd name="T6" fmla="*/ 249 w 249"/>
                <a:gd name="T7" fmla="*/ 235 h 235"/>
                <a:gd name="T8" fmla="*/ 36 w 249"/>
                <a:gd name="T9" fmla="*/ 11 h 235"/>
                <a:gd name="T10" fmla="*/ 23 w 249"/>
                <a:gd name="T11" fmla="*/ 4 h 235"/>
              </a:gdLst>
              <a:ahLst/>
              <a:cxnLst>
                <a:cxn ang="0">
                  <a:pos x="T0" y="T1"/>
                </a:cxn>
                <a:cxn ang="0">
                  <a:pos x="T2" y="T3"/>
                </a:cxn>
                <a:cxn ang="0">
                  <a:pos x="T4" y="T5"/>
                </a:cxn>
                <a:cxn ang="0">
                  <a:pos x="T6" y="T7"/>
                </a:cxn>
                <a:cxn ang="0">
                  <a:pos x="T8" y="T9"/>
                </a:cxn>
                <a:cxn ang="0">
                  <a:pos x="T10" y="T11"/>
                </a:cxn>
              </a:cxnLst>
              <a:rect l="0" t="0" r="r" b="b"/>
              <a:pathLst>
                <a:path w="249" h="235">
                  <a:moveTo>
                    <a:pt x="23" y="4"/>
                  </a:moveTo>
                  <a:cubicBezTo>
                    <a:pt x="16" y="2"/>
                    <a:pt x="8" y="1"/>
                    <a:pt x="0" y="0"/>
                  </a:cubicBezTo>
                  <a:cubicBezTo>
                    <a:pt x="224" y="235"/>
                    <a:pt x="224" y="235"/>
                    <a:pt x="224" y="235"/>
                  </a:cubicBezTo>
                  <a:cubicBezTo>
                    <a:pt x="249" y="235"/>
                    <a:pt x="249" y="235"/>
                    <a:pt x="249" y="235"/>
                  </a:cubicBezTo>
                  <a:cubicBezTo>
                    <a:pt x="36" y="11"/>
                    <a:pt x="36" y="11"/>
                    <a:pt x="36" y="11"/>
                  </a:cubicBezTo>
                  <a:cubicBezTo>
                    <a:pt x="33" y="7"/>
                    <a:pt x="28" y="5"/>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90">
              <a:extLst>
                <a:ext uri="{FF2B5EF4-FFF2-40B4-BE49-F238E27FC236}">
                  <a16:creationId xmlns:a16="http://schemas.microsoft.com/office/drawing/2014/main" id="{286A5ECE-95C6-463B-8145-09051DC25638}"/>
                </a:ext>
              </a:extLst>
            </p:cNvPr>
            <p:cNvSpPr>
              <a:spLocks/>
            </p:cNvSpPr>
            <p:nvPr/>
          </p:nvSpPr>
          <p:spPr bwMode="auto">
            <a:xfrm>
              <a:off x="3708400" y="6224588"/>
              <a:ext cx="681037" cy="633413"/>
            </a:xfrm>
            <a:custGeom>
              <a:avLst/>
              <a:gdLst>
                <a:gd name="T0" fmla="*/ 46 w 217"/>
                <a:gd name="T1" fmla="*/ 23 h 202"/>
                <a:gd name="T2" fmla="*/ 0 w 217"/>
                <a:gd name="T3" fmla="*/ 0 h 202"/>
                <a:gd name="T4" fmla="*/ 192 w 217"/>
                <a:gd name="T5" fmla="*/ 202 h 202"/>
                <a:gd name="T6" fmla="*/ 217 w 217"/>
                <a:gd name="T7" fmla="*/ 202 h 202"/>
                <a:gd name="T8" fmla="*/ 51 w 217"/>
                <a:gd name="T9" fmla="*/ 28 h 202"/>
                <a:gd name="T10" fmla="*/ 46 w 217"/>
                <a:gd name="T11" fmla="*/ 23 h 202"/>
              </a:gdLst>
              <a:ahLst/>
              <a:cxnLst>
                <a:cxn ang="0">
                  <a:pos x="T0" y="T1"/>
                </a:cxn>
                <a:cxn ang="0">
                  <a:pos x="T2" y="T3"/>
                </a:cxn>
                <a:cxn ang="0">
                  <a:pos x="T4" y="T5"/>
                </a:cxn>
                <a:cxn ang="0">
                  <a:pos x="T6" y="T7"/>
                </a:cxn>
                <a:cxn ang="0">
                  <a:pos x="T8" y="T9"/>
                </a:cxn>
                <a:cxn ang="0">
                  <a:pos x="T10" y="T11"/>
                </a:cxn>
              </a:cxnLst>
              <a:rect l="0" t="0" r="r" b="b"/>
              <a:pathLst>
                <a:path w="217" h="202">
                  <a:moveTo>
                    <a:pt x="46" y="23"/>
                  </a:moveTo>
                  <a:cubicBezTo>
                    <a:pt x="31" y="15"/>
                    <a:pt x="16" y="7"/>
                    <a:pt x="0" y="0"/>
                  </a:cubicBezTo>
                  <a:cubicBezTo>
                    <a:pt x="192" y="202"/>
                    <a:pt x="192" y="202"/>
                    <a:pt x="192" y="202"/>
                  </a:cubicBezTo>
                  <a:cubicBezTo>
                    <a:pt x="217" y="202"/>
                    <a:pt x="217" y="202"/>
                    <a:pt x="217" y="202"/>
                  </a:cubicBezTo>
                  <a:cubicBezTo>
                    <a:pt x="51" y="28"/>
                    <a:pt x="51" y="28"/>
                    <a:pt x="51" y="28"/>
                  </a:cubicBezTo>
                  <a:cubicBezTo>
                    <a:pt x="50" y="26"/>
                    <a:pt x="48" y="24"/>
                    <a:pt x="4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91">
              <a:extLst>
                <a:ext uri="{FF2B5EF4-FFF2-40B4-BE49-F238E27FC236}">
                  <a16:creationId xmlns:a16="http://schemas.microsoft.com/office/drawing/2014/main" id="{877E6F8A-1344-464C-A7B5-37AD319AFFC0}"/>
                </a:ext>
              </a:extLst>
            </p:cNvPr>
            <p:cNvSpPr>
              <a:spLocks/>
            </p:cNvSpPr>
            <p:nvPr/>
          </p:nvSpPr>
          <p:spPr bwMode="auto">
            <a:xfrm>
              <a:off x="3057525" y="6105525"/>
              <a:ext cx="792162" cy="752475"/>
            </a:xfrm>
            <a:custGeom>
              <a:avLst/>
              <a:gdLst>
                <a:gd name="T0" fmla="*/ 14 w 253"/>
                <a:gd name="T1" fmla="*/ 0 h 240"/>
                <a:gd name="T2" fmla="*/ 0 w 253"/>
                <a:gd name="T3" fmla="*/ 1 h 240"/>
                <a:gd name="T4" fmla="*/ 228 w 253"/>
                <a:gd name="T5" fmla="*/ 240 h 240"/>
                <a:gd name="T6" fmla="*/ 253 w 253"/>
                <a:gd name="T7" fmla="*/ 240 h 240"/>
                <a:gd name="T8" fmla="*/ 32 w 253"/>
                <a:gd name="T9" fmla="*/ 8 h 240"/>
                <a:gd name="T10" fmla="*/ 14 w 253"/>
                <a:gd name="T11" fmla="*/ 0 h 240"/>
              </a:gdLst>
              <a:ahLst/>
              <a:cxnLst>
                <a:cxn ang="0">
                  <a:pos x="T0" y="T1"/>
                </a:cxn>
                <a:cxn ang="0">
                  <a:pos x="T2" y="T3"/>
                </a:cxn>
                <a:cxn ang="0">
                  <a:pos x="T4" y="T5"/>
                </a:cxn>
                <a:cxn ang="0">
                  <a:pos x="T6" y="T7"/>
                </a:cxn>
                <a:cxn ang="0">
                  <a:pos x="T8" y="T9"/>
                </a:cxn>
                <a:cxn ang="0">
                  <a:pos x="T10" y="T11"/>
                </a:cxn>
              </a:cxnLst>
              <a:rect l="0" t="0" r="r" b="b"/>
              <a:pathLst>
                <a:path w="253" h="240">
                  <a:moveTo>
                    <a:pt x="14" y="0"/>
                  </a:moveTo>
                  <a:cubicBezTo>
                    <a:pt x="10" y="0"/>
                    <a:pt x="5" y="0"/>
                    <a:pt x="0" y="1"/>
                  </a:cubicBezTo>
                  <a:cubicBezTo>
                    <a:pt x="228" y="240"/>
                    <a:pt x="228" y="240"/>
                    <a:pt x="228" y="240"/>
                  </a:cubicBezTo>
                  <a:cubicBezTo>
                    <a:pt x="253" y="240"/>
                    <a:pt x="253" y="240"/>
                    <a:pt x="253" y="240"/>
                  </a:cubicBezTo>
                  <a:cubicBezTo>
                    <a:pt x="32" y="8"/>
                    <a:pt x="32" y="8"/>
                    <a:pt x="32" y="8"/>
                  </a:cubicBezTo>
                  <a:cubicBezTo>
                    <a:pt x="28" y="3"/>
                    <a:pt x="21"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92">
              <a:extLst>
                <a:ext uri="{FF2B5EF4-FFF2-40B4-BE49-F238E27FC236}">
                  <a16:creationId xmlns:a16="http://schemas.microsoft.com/office/drawing/2014/main" id="{6DEF0936-D60C-4532-B5B0-72D82107B563}"/>
                </a:ext>
              </a:extLst>
            </p:cNvPr>
            <p:cNvSpPr>
              <a:spLocks/>
            </p:cNvSpPr>
            <p:nvPr/>
          </p:nvSpPr>
          <p:spPr bwMode="auto">
            <a:xfrm>
              <a:off x="2609850" y="6186488"/>
              <a:ext cx="701675" cy="671513"/>
            </a:xfrm>
            <a:custGeom>
              <a:avLst/>
              <a:gdLst>
                <a:gd name="T0" fmla="*/ 3 w 224"/>
                <a:gd name="T1" fmla="*/ 3 h 214"/>
                <a:gd name="T2" fmla="*/ 0 w 224"/>
                <a:gd name="T3" fmla="*/ 5 h 214"/>
                <a:gd name="T4" fmla="*/ 199 w 224"/>
                <a:gd name="T5" fmla="*/ 214 h 214"/>
                <a:gd name="T6" fmla="*/ 224 w 224"/>
                <a:gd name="T7" fmla="*/ 214 h 214"/>
                <a:gd name="T8" fmla="*/ 30 w 224"/>
                <a:gd name="T9" fmla="*/ 9 h 214"/>
                <a:gd name="T10" fmla="*/ 3 w 224"/>
                <a:gd name="T11" fmla="*/ 3 h 214"/>
              </a:gdLst>
              <a:ahLst/>
              <a:cxnLst>
                <a:cxn ang="0">
                  <a:pos x="T0" y="T1"/>
                </a:cxn>
                <a:cxn ang="0">
                  <a:pos x="T2" y="T3"/>
                </a:cxn>
                <a:cxn ang="0">
                  <a:pos x="T4" y="T5"/>
                </a:cxn>
                <a:cxn ang="0">
                  <a:pos x="T6" y="T7"/>
                </a:cxn>
                <a:cxn ang="0">
                  <a:pos x="T8" y="T9"/>
                </a:cxn>
                <a:cxn ang="0">
                  <a:pos x="T10" y="T11"/>
                </a:cxn>
              </a:cxnLst>
              <a:rect l="0" t="0" r="r" b="b"/>
              <a:pathLst>
                <a:path w="224" h="214">
                  <a:moveTo>
                    <a:pt x="3" y="3"/>
                  </a:moveTo>
                  <a:cubicBezTo>
                    <a:pt x="2" y="4"/>
                    <a:pt x="1" y="4"/>
                    <a:pt x="0" y="5"/>
                  </a:cubicBezTo>
                  <a:cubicBezTo>
                    <a:pt x="199" y="214"/>
                    <a:pt x="199" y="214"/>
                    <a:pt x="199" y="214"/>
                  </a:cubicBezTo>
                  <a:cubicBezTo>
                    <a:pt x="224" y="214"/>
                    <a:pt x="224" y="214"/>
                    <a:pt x="224" y="214"/>
                  </a:cubicBezTo>
                  <a:cubicBezTo>
                    <a:pt x="30" y="9"/>
                    <a:pt x="30" y="9"/>
                    <a:pt x="30" y="9"/>
                  </a:cubicBezTo>
                  <a:cubicBezTo>
                    <a:pt x="23" y="2"/>
                    <a:pt x="13"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93">
              <a:extLst>
                <a:ext uri="{FF2B5EF4-FFF2-40B4-BE49-F238E27FC236}">
                  <a16:creationId xmlns:a16="http://schemas.microsoft.com/office/drawing/2014/main" id="{1A8F0C95-F94A-4C31-887D-59ACD60676B6}"/>
                </a:ext>
              </a:extLst>
            </p:cNvPr>
            <p:cNvSpPr>
              <a:spLocks/>
            </p:cNvSpPr>
            <p:nvPr/>
          </p:nvSpPr>
          <p:spPr bwMode="auto">
            <a:xfrm>
              <a:off x="2420938" y="6272213"/>
              <a:ext cx="620712" cy="585788"/>
            </a:xfrm>
            <a:custGeom>
              <a:avLst/>
              <a:gdLst>
                <a:gd name="T0" fmla="*/ 1 w 198"/>
                <a:gd name="T1" fmla="*/ 5 h 187"/>
                <a:gd name="T2" fmla="*/ 0 w 198"/>
                <a:gd name="T3" fmla="*/ 5 h 187"/>
                <a:gd name="T4" fmla="*/ 173 w 198"/>
                <a:gd name="T5" fmla="*/ 187 h 187"/>
                <a:gd name="T6" fmla="*/ 198 w 198"/>
                <a:gd name="T7" fmla="*/ 187 h 187"/>
                <a:gd name="T8" fmla="*/ 30 w 198"/>
                <a:gd name="T9" fmla="*/ 10 h 187"/>
                <a:gd name="T10" fmla="*/ 1 w 198"/>
                <a:gd name="T11" fmla="*/ 5 h 187"/>
              </a:gdLst>
              <a:ahLst/>
              <a:cxnLst>
                <a:cxn ang="0">
                  <a:pos x="T0" y="T1"/>
                </a:cxn>
                <a:cxn ang="0">
                  <a:pos x="T2" y="T3"/>
                </a:cxn>
                <a:cxn ang="0">
                  <a:pos x="T4" y="T5"/>
                </a:cxn>
                <a:cxn ang="0">
                  <a:pos x="T6" y="T7"/>
                </a:cxn>
                <a:cxn ang="0">
                  <a:pos x="T8" y="T9"/>
                </a:cxn>
                <a:cxn ang="0">
                  <a:pos x="T10" y="T11"/>
                </a:cxn>
              </a:cxnLst>
              <a:rect l="0" t="0" r="r" b="b"/>
              <a:pathLst>
                <a:path w="198" h="187">
                  <a:moveTo>
                    <a:pt x="1" y="5"/>
                  </a:moveTo>
                  <a:cubicBezTo>
                    <a:pt x="0" y="5"/>
                    <a:pt x="0" y="5"/>
                    <a:pt x="0" y="5"/>
                  </a:cubicBezTo>
                  <a:cubicBezTo>
                    <a:pt x="173" y="187"/>
                    <a:pt x="173" y="187"/>
                    <a:pt x="173" y="187"/>
                  </a:cubicBezTo>
                  <a:cubicBezTo>
                    <a:pt x="198" y="187"/>
                    <a:pt x="198" y="187"/>
                    <a:pt x="198" y="187"/>
                  </a:cubicBezTo>
                  <a:cubicBezTo>
                    <a:pt x="30" y="10"/>
                    <a:pt x="30" y="10"/>
                    <a:pt x="30" y="10"/>
                  </a:cubicBezTo>
                  <a:cubicBezTo>
                    <a:pt x="22" y="2"/>
                    <a:pt x="10" y="0"/>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94">
              <a:extLst>
                <a:ext uri="{FF2B5EF4-FFF2-40B4-BE49-F238E27FC236}">
                  <a16:creationId xmlns:a16="http://schemas.microsoft.com/office/drawing/2014/main" id="{1B3FB3C9-3DF8-47FE-9D3C-DB74E5CE35F7}"/>
                </a:ext>
              </a:extLst>
            </p:cNvPr>
            <p:cNvSpPr>
              <a:spLocks/>
            </p:cNvSpPr>
            <p:nvPr/>
          </p:nvSpPr>
          <p:spPr bwMode="auto">
            <a:xfrm>
              <a:off x="2108200" y="6484938"/>
              <a:ext cx="393700" cy="373063"/>
            </a:xfrm>
            <a:custGeom>
              <a:avLst/>
              <a:gdLst>
                <a:gd name="T0" fmla="*/ 0 w 126"/>
                <a:gd name="T1" fmla="*/ 12 h 119"/>
                <a:gd name="T2" fmla="*/ 101 w 126"/>
                <a:gd name="T3" fmla="*/ 119 h 119"/>
                <a:gd name="T4" fmla="*/ 126 w 126"/>
                <a:gd name="T5" fmla="*/ 119 h 119"/>
                <a:gd name="T6" fmla="*/ 13 w 126"/>
                <a:gd name="T7" fmla="*/ 0 h 119"/>
                <a:gd name="T8" fmla="*/ 0 w 126"/>
                <a:gd name="T9" fmla="*/ 12 h 119"/>
              </a:gdLst>
              <a:ahLst/>
              <a:cxnLst>
                <a:cxn ang="0">
                  <a:pos x="T0" y="T1"/>
                </a:cxn>
                <a:cxn ang="0">
                  <a:pos x="T2" y="T3"/>
                </a:cxn>
                <a:cxn ang="0">
                  <a:pos x="T4" y="T5"/>
                </a:cxn>
                <a:cxn ang="0">
                  <a:pos x="T6" y="T7"/>
                </a:cxn>
                <a:cxn ang="0">
                  <a:pos x="T8" y="T9"/>
                </a:cxn>
              </a:cxnLst>
              <a:rect l="0" t="0" r="r" b="b"/>
              <a:pathLst>
                <a:path w="126" h="119">
                  <a:moveTo>
                    <a:pt x="0" y="12"/>
                  </a:moveTo>
                  <a:cubicBezTo>
                    <a:pt x="101" y="119"/>
                    <a:pt x="101" y="119"/>
                    <a:pt x="101" y="119"/>
                  </a:cubicBezTo>
                  <a:cubicBezTo>
                    <a:pt x="126" y="119"/>
                    <a:pt x="126" y="119"/>
                    <a:pt x="126" y="119"/>
                  </a:cubicBezTo>
                  <a:cubicBezTo>
                    <a:pt x="13" y="0"/>
                    <a:pt x="13" y="0"/>
                    <a:pt x="13" y="0"/>
                  </a:cubicBezTo>
                  <a:cubicBezTo>
                    <a:pt x="9" y="4"/>
                    <a:pt x="4" y="8"/>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95">
              <a:extLst>
                <a:ext uri="{FF2B5EF4-FFF2-40B4-BE49-F238E27FC236}">
                  <a16:creationId xmlns:a16="http://schemas.microsoft.com/office/drawing/2014/main" id="{B0974C5B-622D-4FD0-953F-CD198679715E}"/>
                </a:ext>
              </a:extLst>
            </p:cNvPr>
            <p:cNvSpPr>
              <a:spLocks/>
            </p:cNvSpPr>
            <p:nvPr/>
          </p:nvSpPr>
          <p:spPr bwMode="auto">
            <a:xfrm>
              <a:off x="2819400" y="6127750"/>
              <a:ext cx="760412" cy="730250"/>
            </a:xfrm>
            <a:custGeom>
              <a:avLst/>
              <a:gdLst>
                <a:gd name="T0" fmla="*/ 8 w 243"/>
                <a:gd name="T1" fmla="*/ 2 h 233"/>
                <a:gd name="T2" fmla="*/ 0 w 243"/>
                <a:gd name="T3" fmla="*/ 4 h 233"/>
                <a:gd name="T4" fmla="*/ 218 w 243"/>
                <a:gd name="T5" fmla="*/ 233 h 233"/>
                <a:gd name="T6" fmla="*/ 243 w 243"/>
                <a:gd name="T7" fmla="*/ 233 h 233"/>
                <a:gd name="T8" fmla="*/ 30 w 243"/>
                <a:gd name="T9" fmla="*/ 9 h 233"/>
                <a:gd name="T10" fmla="*/ 8 w 243"/>
                <a:gd name="T11" fmla="*/ 2 h 233"/>
              </a:gdLst>
              <a:ahLst/>
              <a:cxnLst>
                <a:cxn ang="0">
                  <a:pos x="T0" y="T1"/>
                </a:cxn>
                <a:cxn ang="0">
                  <a:pos x="T2" y="T3"/>
                </a:cxn>
                <a:cxn ang="0">
                  <a:pos x="T4" y="T5"/>
                </a:cxn>
                <a:cxn ang="0">
                  <a:pos x="T6" y="T7"/>
                </a:cxn>
                <a:cxn ang="0">
                  <a:pos x="T8" y="T9"/>
                </a:cxn>
                <a:cxn ang="0">
                  <a:pos x="T10" y="T11"/>
                </a:cxn>
              </a:cxnLst>
              <a:rect l="0" t="0" r="r" b="b"/>
              <a:pathLst>
                <a:path w="243" h="233">
                  <a:moveTo>
                    <a:pt x="8" y="2"/>
                  </a:moveTo>
                  <a:cubicBezTo>
                    <a:pt x="5" y="3"/>
                    <a:pt x="2" y="3"/>
                    <a:pt x="0" y="4"/>
                  </a:cubicBezTo>
                  <a:cubicBezTo>
                    <a:pt x="218" y="233"/>
                    <a:pt x="218" y="233"/>
                    <a:pt x="218" y="233"/>
                  </a:cubicBezTo>
                  <a:cubicBezTo>
                    <a:pt x="243" y="233"/>
                    <a:pt x="243" y="233"/>
                    <a:pt x="243" y="233"/>
                  </a:cubicBezTo>
                  <a:cubicBezTo>
                    <a:pt x="30" y="9"/>
                    <a:pt x="30" y="9"/>
                    <a:pt x="30" y="9"/>
                  </a:cubicBezTo>
                  <a:cubicBezTo>
                    <a:pt x="25" y="3"/>
                    <a:pt x="16"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73" name="Group 2072">
            <a:extLst>
              <a:ext uri="{FF2B5EF4-FFF2-40B4-BE49-F238E27FC236}">
                <a16:creationId xmlns:a16="http://schemas.microsoft.com/office/drawing/2014/main" id="{691AA713-D83D-4DBD-8B46-A9DAF49A9ED9}"/>
              </a:ext>
            </a:extLst>
          </p:cNvPr>
          <p:cNvGrpSpPr/>
          <p:nvPr/>
        </p:nvGrpSpPr>
        <p:grpSpPr>
          <a:xfrm rot="16200000">
            <a:off x="9935534" y="-457054"/>
            <a:ext cx="1016000" cy="1679576"/>
            <a:chOff x="5588000" y="2590800"/>
            <a:chExt cx="1016000" cy="1679576"/>
          </a:xfrm>
          <a:solidFill>
            <a:schemeClr val="accent5">
              <a:alpha val="80000"/>
            </a:schemeClr>
          </a:solidFill>
        </p:grpSpPr>
        <p:sp>
          <p:nvSpPr>
            <p:cNvPr id="239" name="Freeform 43">
              <a:extLst>
                <a:ext uri="{FF2B5EF4-FFF2-40B4-BE49-F238E27FC236}">
                  <a16:creationId xmlns:a16="http://schemas.microsoft.com/office/drawing/2014/main" id="{5CAD86EE-164E-4E59-8EEF-742FA1143D82}"/>
                </a:ext>
              </a:extLst>
            </p:cNvPr>
            <p:cNvSpPr>
              <a:spLocks/>
            </p:cNvSpPr>
            <p:nvPr/>
          </p:nvSpPr>
          <p:spPr bwMode="auto">
            <a:xfrm>
              <a:off x="6345238" y="4237038"/>
              <a:ext cx="30163" cy="30163"/>
            </a:xfrm>
            <a:custGeom>
              <a:avLst/>
              <a:gdLst>
                <a:gd name="T0" fmla="*/ 4 w 8"/>
                <a:gd name="T1" fmla="*/ 0 h 8"/>
                <a:gd name="T2" fmla="*/ 4 w 8"/>
                <a:gd name="T3" fmla="*/ 0 h 8"/>
                <a:gd name="T4" fmla="*/ 0 w 8"/>
                <a:gd name="T5" fmla="*/ 4 h 8"/>
                <a:gd name="T6" fmla="*/ 4 w 8"/>
                <a:gd name="T7" fmla="*/ 8 h 8"/>
                <a:gd name="T8" fmla="*/ 4 w 8"/>
                <a:gd name="T9" fmla="*/ 8 h 8"/>
                <a:gd name="T10" fmla="*/ 8 w 8"/>
                <a:gd name="T11" fmla="*/ 4 h 8"/>
                <a:gd name="T12" fmla="*/ 4 w 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0"/>
                  </a:moveTo>
                  <a:cubicBezTo>
                    <a:pt x="4" y="0"/>
                    <a:pt x="4" y="0"/>
                    <a:pt x="4" y="0"/>
                  </a:cubicBezTo>
                  <a:cubicBezTo>
                    <a:pt x="2" y="0"/>
                    <a:pt x="0" y="1"/>
                    <a:pt x="0" y="4"/>
                  </a:cubicBezTo>
                  <a:cubicBezTo>
                    <a:pt x="0" y="6"/>
                    <a:pt x="1" y="8"/>
                    <a:pt x="4" y="8"/>
                  </a:cubicBezTo>
                  <a:cubicBezTo>
                    <a:pt x="4" y="8"/>
                    <a:pt x="4" y="8"/>
                    <a:pt x="4" y="8"/>
                  </a:cubicBezTo>
                  <a:cubicBezTo>
                    <a:pt x="6" y="8"/>
                    <a:pt x="8" y="6"/>
                    <a:pt x="8" y="4"/>
                  </a:cubicBezTo>
                  <a:cubicBezTo>
                    <a:pt x="8" y="2"/>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44">
              <a:extLst>
                <a:ext uri="{FF2B5EF4-FFF2-40B4-BE49-F238E27FC236}">
                  <a16:creationId xmlns:a16="http://schemas.microsoft.com/office/drawing/2014/main" id="{8469349C-1876-42AC-A788-E5B0B0363274}"/>
                </a:ext>
              </a:extLst>
            </p:cNvPr>
            <p:cNvSpPr>
              <a:spLocks/>
            </p:cNvSpPr>
            <p:nvPr/>
          </p:nvSpPr>
          <p:spPr bwMode="auto">
            <a:xfrm>
              <a:off x="5919788" y="4076700"/>
              <a:ext cx="38100" cy="30163"/>
            </a:xfrm>
            <a:custGeom>
              <a:avLst/>
              <a:gdLst>
                <a:gd name="T0" fmla="*/ 2 w 10"/>
                <a:gd name="T1" fmla="*/ 2 h 8"/>
                <a:gd name="T2" fmla="*/ 3 w 10"/>
                <a:gd name="T3" fmla="*/ 7 h 8"/>
                <a:gd name="T4" fmla="*/ 5 w 10"/>
                <a:gd name="T5" fmla="*/ 8 h 8"/>
                <a:gd name="T6" fmla="*/ 8 w 10"/>
                <a:gd name="T7" fmla="*/ 7 h 8"/>
                <a:gd name="T8" fmla="*/ 7 w 10"/>
                <a:gd name="T9" fmla="*/ 1 h 8"/>
                <a:gd name="T10" fmla="*/ 2 w 10"/>
                <a:gd name="T11" fmla="*/ 2 h 8"/>
              </a:gdLst>
              <a:ahLst/>
              <a:cxnLst>
                <a:cxn ang="0">
                  <a:pos x="T0" y="T1"/>
                </a:cxn>
                <a:cxn ang="0">
                  <a:pos x="T2" y="T3"/>
                </a:cxn>
                <a:cxn ang="0">
                  <a:pos x="T4" y="T5"/>
                </a:cxn>
                <a:cxn ang="0">
                  <a:pos x="T6" y="T7"/>
                </a:cxn>
                <a:cxn ang="0">
                  <a:pos x="T8" y="T9"/>
                </a:cxn>
                <a:cxn ang="0">
                  <a:pos x="T10" y="T11"/>
                </a:cxn>
              </a:cxnLst>
              <a:rect l="0" t="0" r="r" b="b"/>
              <a:pathLst>
                <a:path w="10" h="8">
                  <a:moveTo>
                    <a:pt x="2" y="2"/>
                  </a:moveTo>
                  <a:cubicBezTo>
                    <a:pt x="0" y="4"/>
                    <a:pt x="1" y="6"/>
                    <a:pt x="3" y="7"/>
                  </a:cubicBezTo>
                  <a:cubicBezTo>
                    <a:pt x="3" y="8"/>
                    <a:pt x="4" y="8"/>
                    <a:pt x="5" y="8"/>
                  </a:cubicBezTo>
                  <a:cubicBezTo>
                    <a:pt x="6" y="8"/>
                    <a:pt x="7" y="8"/>
                    <a:pt x="8" y="7"/>
                  </a:cubicBezTo>
                  <a:cubicBezTo>
                    <a:pt x="10" y="5"/>
                    <a:pt x="9" y="2"/>
                    <a:pt x="7" y="1"/>
                  </a:cubicBezTo>
                  <a:cubicBezTo>
                    <a:pt x="6" y="0"/>
                    <a:pt x="3"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45">
              <a:extLst>
                <a:ext uri="{FF2B5EF4-FFF2-40B4-BE49-F238E27FC236}">
                  <a16:creationId xmlns:a16="http://schemas.microsoft.com/office/drawing/2014/main" id="{DB1EFF72-6CCE-4B17-8A7B-02876B54A43B}"/>
                </a:ext>
              </a:extLst>
            </p:cNvPr>
            <p:cNvSpPr>
              <a:spLocks/>
            </p:cNvSpPr>
            <p:nvPr/>
          </p:nvSpPr>
          <p:spPr bwMode="auto">
            <a:xfrm>
              <a:off x="5961063" y="2720975"/>
              <a:ext cx="34925" cy="33338"/>
            </a:xfrm>
            <a:custGeom>
              <a:avLst/>
              <a:gdLst>
                <a:gd name="T0" fmla="*/ 8 w 9"/>
                <a:gd name="T1" fmla="*/ 3 h 9"/>
                <a:gd name="T2" fmla="*/ 2 w 9"/>
                <a:gd name="T3" fmla="*/ 1 h 9"/>
                <a:gd name="T4" fmla="*/ 1 w 9"/>
                <a:gd name="T5" fmla="*/ 7 h 9"/>
                <a:gd name="T6" fmla="*/ 5 w 9"/>
                <a:gd name="T7" fmla="*/ 9 h 9"/>
                <a:gd name="T8" fmla="*/ 7 w 9"/>
                <a:gd name="T9" fmla="*/ 8 h 9"/>
                <a:gd name="T10" fmla="*/ 8 w 9"/>
                <a:gd name="T11" fmla="*/ 3 h 9"/>
              </a:gdLst>
              <a:ahLst/>
              <a:cxnLst>
                <a:cxn ang="0">
                  <a:pos x="T0" y="T1"/>
                </a:cxn>
                <a:cxn ang="0">
                  <a:pos x="T2" y="T3"/>
                </a:cxn>
                <a:cxn ang="0">
                  <a:pos x="T4" y="T5"/>
                </a:cxn>
                <a:cxn ang="0">
                  <a:pos x="T6" y="T7"/>
                </a:cxn>
                <a:cxn ang="0">
                  <a:pos x="T8" y="T9"/>
                </a:cxn>
                <a:cxn ang="0">
                  <a:pos x="T10" y="T11"/>
                </a:cxn>
              </a:cxnLst>
              <a:rect l="0" t="0" r="r" b="b"/>
              <a:pathLst>
                <a:path w="9" h="9">
                  <a:moveTo>
                    <a:pt x="8" y="3"/>
                  </a:moveTo>
                  <a:cubicBezTo>
                    <a:pt x="7" y="1"/>
                    <a:pt x="4" y="0"/>
                    <a:pt x="2" y="1"/>
                  </a:cubicBezTo>
                  <a:cubicBezTo>
                    <a:pt x="1" y="3"/>
                    <a:pt x="0" y="5"/>
                    <a:pt x="1" y="7"/>
                  </a:cubicBezTo>
                  <a:cubicBezTo>
                    <a:pt x="2" y="8"/>
                    <a:pt x="3" y="9"/>
                    <a:pt x="5" y="9"/>
                  </a:cubicBezTo>
                  <a:cubicBezTo>
                    <a:pt x="5" y="9"/>
                    <a:pt x="6" y="9"/>
                    <a:pt x="7" y="8"/>
                  </a:cubicBezTo>
                  <a:cubicBezTo>
                    <a:pt x="9" y="7"/>
                    <a:pt x="9" y="4"/>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46">
              <a:extLst>
                <a:ext uri="{FF2B5EF4-FFF2-40B4-BE49-F238E27FC236}">
                  <a16:creationId xmlns:a16="http://schemas.microsoft.com/office/drawing/2014/main" id="{C93DB864-FE9F-4ED9-B9C8-D3E97CF1CD97}"/>
                </a:ext>
              </a:extLst>
            </p:cNvPr>
            <p:cNvSpPr>
              <a:spLocks/>
            </p:cNvSpPr>
            <p:nvPr/>
          </p:nvSpPr>
          <p:spPr bwMode="auto">
            <a:xfrm>
              <a:off x="6269038" y="4224338"/>
              <a:ext cx="30163" cy="31750"/>
            </a:xfrm>
            <a:custGeom>
              <a:avLst/>
              <a:gdLst>
                <a:gd name="T0" fmla="*/ 5 w 8"/>
                <a:gd name="T1" fmla="*/ 0 h 8"/>
                <a:gd name="T2" fmla="*/ 0 w 8"/>
                <a:gd name="T3" fmla="*/ 4 h 8"/>
                <a:gd name="T4" fmla="*/ 3 w 8"/>
                <a:gd name="T5" fmla="*/ 8 h 8"/>
                <a:gd name="T6" fmla="*/ 3 w 8"/>
                <a:gd name="T7" fmla="*/ 8 h 8"/>
                <a:gd name="T8" fmla="*/ 4 w 8"/>
                <a:gd name="T9" fmla="*/ 8 h 8"/>
                <a:gd name="T10" fmla="*/ 8 w 8"/>
                <a:gd name="T11" fmla="*/ 5 h 8"/>
                <a:gd name="T12" fmla="*/ 5 w 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5" y="0"/>
                  </a:moveTo>
                  <a:cubicBezTo>
                    <a:pt x="3" y="0"/>
                    <a:pt x="0" y="1"/>
                    <a:pt x="0" y="4"/>
                  </a:cubicBezTo>
                  <a:cubicBezTo>
                    <a:pt x="0" y="6"/>
                    <a:pt x="1" y="8"/>
                    <a:pt x="3" y="8"/>
                  </a:cubicBezTo>
                  <a:cubicBezTo>
                    <a:pt x="3" y="8"/>
                    <a:pt x="3" y="8"/>
                    <a:pt x="3" y="8"/>
                  </a:cubicBezTo>
                  <a:cubicBezTo>
                    <a:pt x="4" y="8"/>
                    <a:pt x="4" y="8"/>
                    <a:pt x="4" y="8"/>
                  </a:cubicBezTo>
                  <a:cubicBezTo>
                    <a:pt x="6" y="8"/>
                    <a:pt x="8" y="7"/>
                    <a:pt x="8" y="5"/>
                  </a:cubicBezTo>
                  <a:cubicBezTo>
                    <a:pt x="8" y="3"/>
                    <a:pt x="7"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47">
              <a:extLst>
                <a:ext uri="{FF2B5EF4-FFF2-40B4-BE49-F238E27FC236}">
                  <a16:creationId xmlns:a16="http://schemas.microsoft.com/office/drawing/2014/main" id="{DC416454-C33A-477E-9AAC-CBA30551CF7D}"/>
                </a:ext>
              </a:extLst>
            </p:cNvPr>
            <p:cNvSpPr>
              <a:spLocks/>
            </p:cNvSpPr>
            <p:nvPr/>
          </p:nvSpPr>
          <p:spPr bwMode="auto">
            <a:xfrm>
              <a:off x="6569075" y="4221163"/>
              <a:ext cx="34925" cy="34925"/>
            </a:xfrm>
            <a:custGeom>
              <a:avLst/>
              <a:gdLst>
                <a:gd name="T0" fmla="*/ 1 w 9"/>
                <a:gd name="T1" fmla="*/ 5 h 9"/>
                <a:gd name="T2" fmla="*/ 5 w 9"/>
                <a:gd name="T3" fmla="*/ 9 h 9"/>
                <a:gd name="T4" fmla="*/ 5 w 9"/>
                <a:gd name="T5" fmla="*/ 9 h 9"/>
                <a:gd name="T6" fmla="*/ 8 w 9"/>
                <a:gd name="T7" fmla="*/ 4 h 9"/>
                <a:gd name="T8" fmla="*/ 4 w 9"/>
                <a:gd name="T9" fmla="*/ 1 h 9"/>
                <a:gd name="T10" fmla="*/ 1 w 9"/>
                <a:gd name="T11" fmla="*/ 5 h 9"/>
              </a:gdLst>
              <a:ahLst/>
              <a:cxnLst>
                <a:cxn ang="0">
                  <a:pos x="T0" y="T1"/>
                </a:cxn>
                <a:cxn ang="0">
                  <a:pos x="T2" y="T3"/>
                </a:cxn>
                <a:cxn ang="0">
                  <a:pos x="T4" y="T5"/>
                </a:cxn>
                <a:cxn ang="0">
                  <a:pos x="T6" y="T7"/>
                </a:cxn>
                <a:cxn ang="0">
                  <a:pos x="T8" y="T9"/>
                </a:cxn>
                <a:cxn ang="0">
                  <a:pos x="T10" y="T11"/>
                </a:cxn>
              </a:cxnLst>
              <a:rect l="0" t="0" r="r" b="b"/>
              <a:pathLst>
                <a:path w="9" h="9">
                  <a:moveTo>
                    <a:pt x="1" y="5"/>
                  </a:moveTo>
                  <a:cubicBezTo>
                    <a:pt x="1" y="7"/>
                    <a:pt x="3" y="9"/>
                    <a:pt x="5" y="9"/>
                  </a:cubicBezTo>
                  <a:cubicBezTo>
                    <a:pt x="5" y="9"/>
                    <a:pt x="5" y="9"/>
                    <a:pt x="5" y="9"/>
                  </a:cubicBezTo>
                  <a:cubicBezTo>
                    <a:pt x="7" y="8"/>
                    <a:pt x="9" y="6"/>
                    <a:pt x="8" y="4"/>
                  </a:cubicBezTo>
                  <a:cubicBezTo>
                    <a:pt x="8" y="2"/>
                    <a:pt x="6" y="0"/>
                    <a:pt x="4" y="1"/>
                  </a:cubicBezTo>
                  <a:cubicBezTo>
                    <a:pt x="2" y="1"/>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48">
              <a:extLst>
                <a:ext uri="{FF2B5EF4-FFF2-40B4-BE49-F238E27FC236}">
                  <a16:creationId xmlns:a16="http://schemas.microsoft.com/office/drawing/2014/main" id="{3D6846FA-9971-429B-AE40-669DC1A90C5E}"/>
                </a:ext>
              </a:extLst>
            </p:cNvPr>
            <p:cNvSpPr>
              <a:spLocks/>
            </p:cNvSpPr>
            <p:nvPr/>
          </p:nvSpPr>
          <p:spPr bwMode="auto">
            <a:xfrm>
              <a:off x="5862638" y="4027488"/>
              <a:ext cx="33338" cy="34925"/>
            </a:xfrm>
            <a:custGeom>
              <a:avLst/>
              <a:gdLst>
                <a:gd name="T0" fmla="*/ 1 w 9"/>
                <a:gd name="T1" fmla="*/ 2 h 9"/>
                <a:gd name="T2" fmla="*/ 2 w 9"/>
                <a:gd name="T3" fmla="*/ 8 h 9"/>
                <a:gd name="T4" fmla="*/ 4 w 9"/>
                <a:gd name="T5" fmla="*/ 9 h 9"/>
                <a:gd name="T6" fmla="*/ 7 w 9"/>
                <a:gd name="T7" fmla="*/ 7 h 9"/>
                <a:gd name="T8" fmla="*/ 7 w 9"/>
                <a:gd name="T9" fmla="*/ 2 h 9"/>
                <a:gd name="T10" fmla="*/ 1 w 9"/>
                <a:gd name="T11" fmla="*/ 2 h 9"/>
              </a:gdLst>
              <a:ahLst/>
              <a:cxnLst>
                <a:cxn ang="0">
                  <a:pos x="T0" y="T1"/>
                </a:cxn>
                <a:cxn ang="0">
                  <a:pos x="T2" y="T3"/>
                </a:cxn>
                <a:cxn ang="0">
                  <a:pos x="T4" y="T5"/>
                </a:cxn>
                <a:cxn ang="0">
                  <a:pos x="T6" y="T7"/>
                </a:cxn>
                <a:cxn ang="0">
                  <a:pos x="T8" y="T9"/>
                </a:cxn>
                <a:cxn ang="0">
                  <a:pos x="T10" y="T11"/>
                </a:cxn>
              </a:cxnLst>
              <a:rect l="0" t="0" r="r" b="b"/>
              <a:pathLst>
                <a:path w="9" h="9">
                  <a:moveTo>
                    <a:pt x="1" y="2"/>
                  </a:moveTo>
                  <a:cubicBezTo>
                    <a:pt x="0" y="4"/>
                    <a:pt x="0" y="6"/>
                    <a:pt x="2" y="8"/>
                  </a:cubicBezTo>
                  <a:cubicBezTo>
                    <a:pt x="3" y="8"/>
                    <a:pt x="4" y="9"/>
                    <a:pt x="4" y="9"/>
                  </a:cubicBezTo>
                  <a:cubicBezTo>
                    <a:pt x="6" y="9"/>
                    <a:pt x="7" y="8"/>
                    <a:pt x="7" y="7"/>
                  </a:cubicBezTo>
                  <a:cubicBezTo>
                    <a:pt x="9" y="6"/>
                    <a:pt x="9" y="3"/>
                    <a:pt x="7" y="2"/>
                  </a:cubicBezTo>
                  <a:cubicBezTo>
                    <a:pt x="5" y="0"/>
                    <a:pt x="3"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49">
              <a:extLst>
                <a:ext uri="{FF2B5EF4-FFF2-40B4-BE49-F238E27FC236}">
                  <a16:creationId xmlns:a16="http://schemas.microsoft.com/office/drawing/2014/main" id="{3FEBD7B7-0AA7-4BB2-8005-6DAA72CE2071}"/>
                </a:ext>
              </a:extLst>
            </p:cNvPr>
            <p:cNvSpPr>
              <a:spLocks/>
            </p:cNvSpPr>
            <p:nvPr/>
          </p:nvSpPr>
          <p:spPr bwMode="auto">
            <a:xfrm>
              <a:off x="6543675" y="2598738"/>
              <a:ext cx="33338" cy="30163"/>
            </a:xfrm>
            <a:custGeom>
              <a:avLst/>
              <a:gdLst>
                <a:gd name="T0" fmla="*/ 4 w 9"/>
                <a:gd name="T1" fmla="*/ 8 h 8"/>
                <a:gd name="T2" fmla="*/ 5 w 9"/>
                <a:gd name="T3" fmla="*/ 8 h 8"/>
                <a:gd name="T4" fmla="*/ 9 w 9"/>
                <a:gd name="T5" fmla="*/ 5 h 8"/>
                <a:gd name="T6" fmla="*/ 5 w 9"/>
                <a:gd name="T7" fmla="*/ 0 h 8"/>
                <a:gd name="T8" fmla="*/ 1 w 9"/>
                <a:gd name="T9" fmla="*/ 4 h 8"/>
                <a:gd name="T10" fmla="*/ 4 w 9"/>
                <a:gd name="T11" fmla="*/ 8 h 8"/>
              </a:gdLst>
              <a:ahLst/>
              <a:cxnLst>
                <a:cxn ang="0">
                  <a:pos x="T0" y="T1"/>
                </a:cxn>
                <a:cxn ang="0">
                  <a:pos x="T2" y="T3"/>
                </a:cxn>
                <a:cxn ang="0">
                  <a:pos x="T4" y="T5"/>
                </a:cxn>
                <a:cxn ang="0">
                  <a:pos x="T6" y="T7"/>
                </a:cxn>
                <a:cxn ang="0">
                  <a:pos x="T8" y="T9"/>
                </a:cxn>
                <a:cxn ang="0">
                  <a:pos x="T10" y="T11"/>
                </a:cxn>
              </a:cxnLst>
              <a:rect l="0" t="0" r="r" b="b"/>
              <a:pathLst>
                <a:path w="9" h="8">
                  <a:moveTo>
                    <a:pt x="4" y="8"/>
                  </a:moveTo>
                  <a:cubicBezTo>
                    <a:pt x="4" y="8"/>
                    <a:pt x="4" y="8"/>
                    <a:pt x="5" y="8"/>
                  </a:cubicBezTo>
                  <a:cubicBezTo>
                    <a:pt x="7" y="8"/>
                    <a:pt x="8" y="7"/>
                    <a:pt x="9" y="5"/>
                  </a:cubicBezTo>
                  <a:cubicBezTo>
                    <a:pt x="9" y="3"/>
                    <a:pt x="7" y="1"/>
                    <a:pt x="5" y="0"/>
                  </a:cubicBezTo>
                  <a:cubicBezTo>
                    <a:pt x="3" y="0"/>
                    <a:pt x="1" y="2"/>
                    <a:pt x="1"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Oval 50">
              <a:extLst>
                <a:ext uri="{FF2B5EF4-FFF2-40B4-BE49-F238E27FC236}">
                  <a16:creationId xmlns:a16="http://schemas.microsoft.com/office/drawing/2014/main" id="{B2634401-9FD1-4598-A965-4893E4BEE3B2}"/>
                </a:ext>
              </a:extLst>
            </p:cNvPr>
            <p:cNvSpPr>
              <a:spLocks noChangeArrowheads="1"/>
            </p:cNvSpPr>
            <p:nvPr/>
          </p:nvSpPr>
          <p:spPr bwMode="auto">
            <a:xfrm>
              <a:off x="6421438" y="4240213"/>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51">
              <a:extLst>
                <a:ext uri="{FF2B5EF4-FFF2-40B4-BE49-F238E27FC236}">
                  <a16:creationId xmlns:a16="http://schemas.microsoft.com/office/drawing/2014/main" id="{430A3E6D-7E48-4E74-830B-0E36E188C93B}"/>
                </a:ext>
              </a:extLst>
            </p:cNvPr>
            <p:cNvSpPr>
              <a:spLocks/>
            </p:cNvSpPr>
            <p:nvPr/>
          </p:nvSpPr>
          <p:spPr bwMode="auto">
            <a:xfrm>
              <a:off x="6394450" y="2590800"/>
              <a:ext cx="30163" cy="31750"/>
            </a:xfrm>
            <a:custGeom>
              <a:avLst/>
              <a:gdLst>
                <a:gd name="T0" fmla="*/ 4 w 8"/>
                <a:gd name="T1" fmla="*/ 0 h 8"/>
                <a:gd name="T2" fmla="*/ 4 w 8"/>
                <a:gd name="T3" fmla="*/ 0 h 8"/>
                <a:gd name="T4" fmla="*/ 0 w 8"/>
                <a:gd name="T5" fmla="*/ 4 h 8"/>
                <a:gd name="T6" fmla="*/ 4 w 8"/>
                <a:gd name="T7" fmla="*/ 8 h 8"/>
                <a:gd name="T8" fmla="*/ 4 w 8"/>
                <a:gd name="T9" fmla="*/ 8 h 8"/>
                <a:gd name="T10" fmla="*/ 8 w 8"/>
                <a:gd name="T11" fmla="*/ 4 h 8"/>
                <a:gd name="T12" fmla="*/ 4 w 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0"/>
                  </a:moveTo>
                  <a:cubicBezTo>
                    <a:pt x="4" y="0"/>
                    <a:pt x="4" y="0"/>
                    <a:pt x="4" y="0"/>
                  </a:cubicBezTo>
                  <a:cubicBezTo>
                    <a:pt x="2" y="0"/>
                    <a:pt x="0" y="2"/>
                    <a:pt x="0" y="4"/>
                  </a:cubicBezTo>
                  <a:cubicBezTo>
                    <a:pt x="0" y="6"/>
                    <a:pt x="2" y="8"/>
                    <a:pt x="4" y="8"/>
                  </a:cubicBezTo>
                  <a:cubicBezTo>
                    <a:pt x="4" y="8"/>
                    <a:pt x="2" y="8"/>
                    <a:pt x="4" y="8"/>
                  </a:cubicBezTo>
                  <a:cubicBezTo>
                    <a:pt x="6" y="8"/>
                    <a:pt x="8" y="6"/>
                    <a:pt x="8" y="4"/>
                  </a:cubicBezTo>
                  <a:cubicBezTo>
                    <a:pt x="8"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52">
              <a:extLst>
                <a:ext uri="{FF2B5EF4-FFF2-40B4-BE49-F238E27FC236}">
                  <a16:creationId xmlns:a16="http://schemas.microsoft.com/office/drawing/2014/main" id="{852B9C1D-E076-4390-87EE-200EC215FD0E}"/>
                </a:ext>
              </a:extLst>
            </p:cNvPr>
            <p:cNvSpPr>
              <a:spLocks/>
            </p:cNvSpPr>
            <p:nvPr/>
          </p:nvSpPr>
          <p:spPr bwMode="auto">
            <a:xfrm>
              <a:off x="5900738" y="2765425"/>
              <a:ext cx="33338" cy="30163"/>
            </a:xfrm>
            <a:custGeom>
              <a:avLst/>
              <a:gdLst>
                <a:gd name="T0" fmla="*/ 8 w 9"/>
                <a:gd name="T1" fmla="*/ 2 h 8"/>
                <a:gd name="T2" fmla="*/ 2 w 9"/>
                <a:gd name="T3" fmla="*/ 1 h 8"/>
                <a:gd name="T4" fmla="*/ 1 w 9"/>
                <a:gd name="T5" fmla="*/ 7 h 8"/>
                <a:gd name="T6" fmla="*/ 4 w 9"/>
                <a:gd name="T7" fmla="*/ 8 h 8"/>
                <a:gd name="T8" fmla="*/ 7 w 9"/>
                <a:gd name="T9" fmla="*/ 8 h 8"/>
                <a:gd name="T10" fmla="*/ 8 w 9"/>
                <a:gd name="T11" fmla="*/ 2 h 8"/>
              </a:gdLst>
              <a:ahLst/>
              <a:cxnLst>
                <a:cxn ang="0">
                  <a:pos x="T0" y="T1"/>
                </a:cxn>
                <a:cxn ang="0">
                  <a:pos x="T2" y="T3"/>
                </a:cxn>
                <a:cxn ang="0">
                  <a:pos x="T4" y="T5"/>
                </a:cxn>
                <a:cxn ang="0">
                  <a:pos x="T6" y="T7"/>
                </a:cxn>
                <a:cxn ang="0">
                  <a:pos x="T8" y="T9"/>
                </a:cxn>
                <a:cxn ang="0">
                  <a:pos x="T10" y="T11"/>
                </a:cxn>
              </a:cxnLst>
              <a:rect l="0" t="0" r="r" b="b"/>
              <a:pathLst>
                <a:path w="9" h="8">
                  <a:moveTo>
                    <a:pt x="8" y="2"/>
                  </a:moveTo>
                  <a:cubicBezTo>
                    <a:pt x="6" y="0"/>
                    <a:pt x="4" y="0"/>
                    <a:pt x="2" y="1"/>
                  </a:cubicBezTo>
                  <a:cubicBezTo>
                    <a:pt x="0" y="3"/>
                    <a:pt x="0" y="5"/>
                    <a:pt x="1" y="7"/>
                  </a:cubicBezTo>
                  <a:cubicBezTo>
                    <a:pt x="2" y="8"/>
                    <a:pt x="3" y="8"/>
                    <a:pt x="4" y="8"/>
                  </a:cubicBezTo>
                  <a:cubicBezTo>
                    <a:pt x="5" y="8"/>
                    <a:pt x="6" y="8"/>
                    <a:pt x="7" y="8"/>
                  </a:cubicBezTo>
                  <a:cubicBezTo>
                    <a:pt x="9" y="6"/>
                    <a:pt x="9" y="4"/>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53">
              <a:extLst>
                <a:ext uri="{FF2B5EF4-FFF2-40B4-BE49-F238E27FC236}">
                  <a16:creationId xmlns:a16="http://schemas.microsoft.com/office/drawing/2014/main" id="{22AF2047-2248-4A76-890B-2F6CAA65B6A1}"/>
                </a:ext>
              </a:extLst>
            </p:cNvPr>
            <p:cNvSpPr>
              <a:spLocks/>
            </p:cNvSpPr>
            <p:nvPr/>
          </p:nvSpPr>
          <p:spPr bwMode="auto">
            <a:xfrm>
              <a:off x="6121400" y="4183063"/>
              <a:ext cx="33338" cy="34925"/>
            </a:xfrm>
            <a:custGeom>
              <a:avLst/>
              <a:gdLst>
                <a:gd name="T0" fmla="*/ 6 w 9"/>
                <a:gd name="T1" fmla="*/ 1 h 9"/>
                <a:gd name="T2" fmla="*/ 1 w 9"/>
                <a:gd name="T3" fmla="*/ 3 h 9"/>
                <a:gd name="T4" fmla="*/ 3 w 9"/>
                <a:gd name="T5" fmla="*/ 9 h 9"/>
                <a:gd name="T6" fmla="*/ 5 w 9"/>
                <a:gd name="T7" fmla="*/ 9 h 9"/>
                <a:gd name="T8" fmla="*/ 8 w 9"/>
                <a:gd name="T9" fmla="*/ 6 h 9"/>
                <a:gd name="T10" fmla="*/ 6 w 9"/>
                <a:gd name="T11" fmla="*/ 1 h 9"/>
              </a:gdLst>
              <a:ahLst/>
              <a:cxnLst>
                <a:cxn ang="0">
                  <a:pos x="T0" y="T1"/>
                </a:cxn>
                <a:cxn ang="0">
                  <a:pos x="T2" y="T3"/>
                </a:cxn>
                <a:cxn ang="0">
                  <a:pos x="T4" y="T5"/>
                </a:cxn>
                <a:cxn ang="0">
                  <a:pos x="T6" y="T7"/>
                </a:cxn>
                <a:cxn ang="0">
                  <a:pos x="T8" y="T9"/>
                </a:cxn>
                <a:cxn ang="0">
                  <a:pos x="T10" y="T11"/>
                </a:cxn>
              </a:cxnLst>
              <a:rect l="0" t="0" r="r" b="b"/>
              <a:pathLst>
                <a:path w="9" h="9">
                  <a:moveTo>
                    <a:pt x="6" y="1"/>
                  </a:moveTo>
                  <a:cubicBezTo>
                    <a:pt x="4" y="0"/>
                    <a:pt x="2" y="1"/>
                    <a:pt x="1" y="3"/>
                  </a:cubicBezTo>
                  <a:cubicBezTo>
                    <a:pt x="0" y="5"/>
                    <a:pt x="1" y="8"/>
                    <a:pt x="3" y="9"/>
                  </a:cubicBezTo>
                  <a:cubicBezTo>
                    <a:pt x="4" y="9"/>
                    <a:pt x="4" y="9"/>
                    <a:pt x="5" y="9"/>
                  </a:cubicBezTo>
                  <a:cubicBezTo>
                    <a:pt x="6" y="9"/>
                    <a:pt x="8" y="8"/>
                    <a:pt x="8" y="6"/>
                  </a:cubicBezTo>
                  <a:cubicBezTo>
                    <a:pt x="9" y="4"/>
                    <a:pt x="8"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54">
              <a:extLst>
                <a:ext uri="{FF2B5EF4-FFF2-40B4-BE49-F238E27FC236}">
                  <a16:creationId xmlns:a16="http://schemas.microsoft.com/office/drawing/2014/main" id="{6F326EEB-8676-4C30-BBCA-206A4E26F50A}"/>
                </a:ext>
              </a:extLst>
            </p:cNvPr>
            <p:cNvSpPr>
              <a:spLocks/>
            </p:cNvSpPr>
            <p:nvPr/>
          </p:nvSpPr>
          <p:spPr bwMode="auto">
            <a:xfrm>
              <a:off x="6094413" y="2652713"/>
              <a:ext cx="38100" cy="30163"/>
            </a:xfrm>
            <a:custGeom>
              <a:avLst/>
              <a:gdLst>
                <a:gd name="T0" fmla="*/ 9 w 10"/>
                <a:gd name="T1" fmla="*/ 3 h 8"/>
                <a:gd name="T2" fmla="*/ 3 w 10"/>
                <a:gd name="T3" fmla="*/ 0 h 8"/>
                <a:gd name="T4" fmla="*/ 1 w 10"/>
                <a:gd name="T5" fmla="*/ 6 h 8"/>
                <a:gd name="T6" fmla="*/ 5 w 10"/>
                <a:gd name="T7" fmla="*/ 8 h 8"/>
                <a:gd name="T8" fmla="*/ 7 w 10"/>
                <a:gd name="T9" fmla="*/ 8 h 8"/>
                <a:gd name="T10" fmla="*/ 9 w 10"/>
                <a:gd name="T11" fmla="*/ 3 h 8"/>
              </a:gdLst>
              <a:ahLst/>
              <a:cxnLst>
                <a:cxn ang="0">
                  <a:pos x="T0" y="T1"/>
                </a:cxn>
                <a:cxn ang="0">
                  <a:pos x="T2" y="T3"/>
                </a:cxn>
                <a:cxn ang="0">
                  <a:pos x="T4" y="T5"/>
                </a:cxn>
                <a:cxn ang="0">
                  <a:pos x="T6" y="T7"/>
                </a:cxn>
                <a:cxn ang="0">
                  <a:pos x="T8" y="T9"/>
                </a:cxn>
                <a:cxn ang="0">
                  <a:pos x="T10" y="T11"/>
                </a:cxn>
              </a:cxnLst>
              <a:rect l="0" t="0" r="r" b="b"/>
              <a:pathLst>
                <a:path w="10" h="8">
                  <a:moveTo>
                    <a:pt x="9" y="3"/>
                  </a:moveTo>
                  <a:cubicBezTo>
                    <a:pt x="8" y="1"/>
                    <a:pt x="6" y="0"/>
                    <a:pt x="3" y="0"/>
                  </a:cubicBezTo>
                  <a:cubicBezTo>
                    <a:pt x="1" y="1"/>
                    <a:pt x="0" y="4"/>
                    <a:pt x="1" y="6"/>
                  </a:cubicBezTo>
                  <a:cubicBezTo>
                    <a:pt x="2" y="7"/>
                    <a:pt x="3" y="8"/>
                    <a:pt x="5" y="8"/>
                  </a:cubicBezTo>
                  <a:cubicBezTo>
                    <a:pt x="6" y="8"/>
                    <a:pt x="6" y="8"/>
                    <a:pt x="7" y="8"/>
                  </a:cubicBezTo>
                  <a:cubicBezTo>
                    <a:pt x="9" y="7"/>
                    <a:pt x="10" y="5"/>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55">
              <a:extLst>
                <a:ext uri="{FF2B5EF4-FFF2-40B4-BE49-F238E27FC236}">
                  <a16:creationId xmlns:a16="http://schemas.microsoft.com/office/drawing/2014/main" id="{63BA371A-22EC-44CC-9EBA-F5FD7D8FFAF9}"/>
                </a:ext>
              </a:extLst>
            </p:cNvPr>
            <p:cNvSpPr>
              <a:spLocks/>
            </p:cNvSpPr>
            <p:nvPr/>
          </p:nvSpPr>
          <p:spPr bwMode="auto">
            <a:xfrm>
              <a:off x="6165850" y="2625725"/>
              <a:ext cx="34925" cy="30163"/>
            </a:xfrm>
            <a:custGeom>
              <a:avLst/>
              <a:gdLst>
                <a:gd name="T0" fmla="*/ 9 w 9"/>
                <a:gd name="T1" fmla="*/ 3 h 8"/>
                <a:gd name="T2" fmla="*/ 4 w 9"/>
                <a:gd name="T3" fmla="*/ 1 h 8"/>
                <a:gd name="T4" fmla="*/ 1 w 9"/>
                <a:gd name="T5" fmla="*/ 6 h 8"/>
                <a:gd name="T6" fmla="*/ 5 w 9"/>
                <a:gd name="T7" fmla="*/ 8 h 8"/>
                <a:gd name="T8" fmla="*/ 6 w 9"/>
                <a:gd name="T9" fmla="*/ 8 h 8"/>
                <a:gd name="T10" fmla="*/ 9 w 9"/>
                <a:gd name="T11" fmla="*/ 3 h 8"/>
              </a:gdLst>
              <a:ahLst/>
              <a:cxnLst>
                <a:cxn ang="0">
                  <a:pos x="T0" y="T1"/>
                </a:cxn>
                <a:cxn ang="0">
                  <a:pos x="T2" y="T3"/>
                </a:cxn>
                <a:cxn ang="0">
                  <a:pos x="T4" y="T5"/>
                </a:cxn>
                <a:cxn ang="0">
                  <a:pos x="T6" y="T7"/>
                </a:cxn>
                <a:cxn ang="0">
                  <a:pos x="T8" y="T9"/>
                </a:cxn>
                <a:cxn ang="0">
                  <a:pos x="T10" y="T11"/>
                </a:cxn>
              </a:cxnLst>
              <a:rect l="0" t="0" r="r" b="b"/>
              <a:pathLst>
                <a:path w="9" h="8">
                  <a:moveTo>
                    <a:pt x="9" y="3"/>
                  </a:moveTo>
                  <a:cubicBezTo>
                    <a:pt x="8" y="1"/>
                    <a:pt x="6" y="0"/>
                    <a:pt x="4" y="1"/>
                  </a:cubicBezTo>
                  <a:cubicBezTo>
                    <a:pt x="2" y="1"/>
                    <a:pt x="0" y="3"/>
                    <a:pt x="1" y="6"/>
                  </a:cubicBezTo>
                  <a:cubicBezTo>
                    <a:pt x="2" y="7"/>
                    <a:pt x="3" y="8"/>
                    <a:pt x="5" y="8"/>
                  </a:cubicBezTo>
                  <a:cubicBezTo>
                    <a:pt x="5" y="8"/>
                    <a:pt x="6" y="8"/>
                    <a:pt x="6" y="8"/>
                  </a:cubicBezTo>
                  <a:cubicBezTo>
                    <a:pt x="8" y="8"/>
                    <a:pt x="9" y="5"/>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56">
              <a:extLst>
                <a:ext uri="{FF2B5EF4-FFF2-40B4-BE49-F238E27FC236}">
                  <a16:creationId xmlns:a16="http://schemas.microsoft.com/office/drawing/2014/main" id="{8DB62635-E364-44E3-97FF-CB42BD51A4E4}"/>
                </a:ext>
              </a:extLst>
            </p:cNvPr>
            <p:cNvSpPr>
              <a:spLocks/>
            </p:cNvSpPr>
            <p:nvPr/>
          </p:nvSpPr>
          <p:spPr bwMode="auto">
            <a:xfrm>
              <a:off x="5983288" y="4119563"/>
              <a:ext cx="34925" cy="30163"/>
            </a:xfrm>
            <a:custGeom>
              <a:avLst/>
              <a:gdLst>
                <a:gd name="T0" fmla="*/ 7 w 9"/>
                <a:gd name="T1" fmla="*/ 1 h 8"/>
                <a:gd name="T2" fmla="*/ 1 w 9"/>
                <a:gd name="T3" fmla="*/ 2 h 8"/>
                <a:gd name="T4" fmla="*/ 3 w 9"/>
                <a:gd name="T5" fmla="*/ 8 h 8"/>
                <a:gd name="T6" fmla="*/ 5 w 9"/>
                <a:gd name="T7" fmla="*/ 8 h 8"/>
                <a:gd name="T8" fmla="*/ 8 w 9"/>
                <a:gd name="T9" fmla="*/ 6 h 8"/>
                <a:gd name="T10" fmla="*/ 7 w 9"/>
                <a:gd name="T11" fmla="*/ 1 h 8"/>
              </a:gdLst>
              <a:ahLst/>
              <a:cxnLst>
                <a:cxn ang="0">
                  <a:pos x="T0" y="T1"/>
                </a:cxn>
                <a:cxn ang="0">
                  <a:pos x="T2" y="T3"/>
                </a:cxn>
                <a:cxn ang="0">
                  <a:pos x="T4" y="T5"/>
                </a:cxn>
                <a:cxn ang="0">
                  <a:pos x="T6" y="T7"/>
                </a:cxn>
                <a:cxn ang="0">
                  <a:pos x="T8" y="T9"/>
                </a:cxn>
                <a:cxn ang="0">
                  <a:pos x="T10" y="T11"/>
                </a:cxn>
              </a:cxnLst>
              <a:rect l="0" t="0" r="r" b="b"/>
              <a:pathLst>
                <a:path w="9" h="8">
                  <a:moveTo>
                    <a:pt x="7" y="1"/>
                  </a:moveTo>
                  <a:cubicBezTo>
                    <a:pt x="5" y="0"/>
                    <a:pt x="2" y="0"/>
                    <a:pt x="1" y="2"/>
                  </a:cubicBezTo>
                  <a:cubicBezTo>
                    <a:pt x="0" y="4"/>
                    <a:pt x="1" y="7"/>
                    <a:pt x="3" y="8"/>
                  </a:cubicBezTo>
                  <a:cubicBezTo>
                    <a:pt x="3" y="8"/>
                    <a:pt x="4" y="8"/>
                    <a:pt x="5" y="8"/>
                  </a:cubicBezTo>
                  <a:cubicBezTo>
                    <a:pt x="6" y="8"/>
                    <a:pt x="7" y="8"/>
                    <a:pt x="8" y="6"/>
                  </a:cubicBezTo>
                  <a:cubicBezTo>
                    <a:pt x="9" y="5"/>
                    <a:pt x="9"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57">
              <a:extLst>
                <a:ext uri="{FF2B5EF4-FFF2-40B4-BE49-F238E27FC236}">
                  <a16:creationId xmlns:a16="http://schemas.microsoft.com/office/drawing/2014/main" id="{C89F969E-4FCD-4DC7-BB22-BE90AA095D22}"/>
                </a:ext>
              </a:extLst>
            </p:cNvPr>
            <p:cNvSpPr>
              <a:spLocks/>
            </p:cNvSpPr>
            <p:nvPr/>
          </p:nvSpPr>
          <p:spPr bwMode="auto">
            <a:xfrm>
              <a:off x="6192838" y="4210050"/>
              <a:ext cx="34925" cy="30163"/>
            </a:xfrm>
            <a:custGeom>
              <a:avLst/>
              <a:gdLst>
                <a:gd name="T0" fmla="*/ 6 w 9"/>
                <a:gd name="T1" fmla="*/ 0 h 8"/>
                <a:gd name="T2" fmla="*/ 1 w 9"/>
                <a:gd name="T3" fmla="*/ 3 h 8"/>
                <a:gd name="T4" fmla="*/ 3 w 9"/>
                <a:gd name="T5" fmla="*/ 8 h 8"/>
                <a:gd name="T6" fmla="*/ 5 w 9"/>
                <a:gd name="T7" fmla="*/ 8 h 8"/>
                <a:gd name="T8" fmla="*/ 8 w 9"/>
                <a:gd name="T9" fmla="*/ 5 h 8"/>
                <a:gd name="T10" fmla="*/ 6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6" y="0"/>
                  </a:moveTo>
                  <a:cubicBezTo>
                    <a:pt x="3" y="0"/>
                    <a:pt x="1" y="1"/>
                    <a:pt x="1" y="3"/>
                  </a:cubicBezTo>
                  <a:cubicBezTo>
                    <a:pt x="0" y="5"/>
                    <a:pt x="1" y="7"/>
                    <a:pt x="3" y="8"/>
                  </a:cubicBezTo>
                  <a:cubicBezTo>
                    <a:pt x="4" y="8"/>
                    <a:pt x="4" y="8"/>
                    <a:pt x="5" y="8"/>
                  </a:cubicBezTo>
                  <a:cubicBezTo>
                    <a:pt x="6" y="8"/>
                    <a:pt x="8" y="7"/>
                    <a:pt x="8" y="5"/>
                  </a:cubicBezTo>
                  <a:cubicBezTo>
                    <a:pt x="9" y="3"/>
                    <a:pt x="8"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58">
              <a:extLst>
                <a:ext uri="{FF2B5EF4-FFF2-40B4-BE49-F238E27FC236}">
                  <a16:creationId xmlns:a16="http://schemas.microsoft.com/office/drawing/2014/main" id="{50C34EF7-D535-46EC-9713-E59996914615}"/>
                </a:ext>
              </a:extLst>
            </p:cNvPr>
            <p:cNvSpPr>
              <a:spLocks/>
            </p:cNvSpPr>
            <p:nvPr/>
          </p:nvSpPr>
          <p:spPr bwMode="auto">
            <a:xfrm>
              <a:off x="6242050" y="2606675"/>
              <a:ext cx="34925" cy="30163"/>
            </a:xfrm>
            <a:custGeom>
              <a:avLst/>
              <a:gdLst>
                <a:gd name="T0" fmla="*/ 8 w 9"/>
                <a:gd name="T1" fmla="*/ 3 h 8"/>
                <a:gd name="T2" fmla="*/ 3 w 9"/>
                <a:gd name="T3" fmla="*/ 0 h 8"/>
                <a:gd name="T4" fmla="*/ 0 w 9"/>
                <a:gd name="T5" fmla="*/ 5 h 8"/>
                <a:gd name="T6" fmla="*/ 4 w 9"/>
                <a:gd name="T7" fmla="*/ 8 h 8"/>
                <a:gd name="T8" fmla="*/ 5 w 9"/>
                <a:gd name="T9" fmla="*/ 8 h 8"/>
                <a:gd name="T10" fmla="*/ 8 w 9"/>
                <a:gd name="T11" fmla="*/ 3 h 8"/>
              </a:gdLst>
              <a:ahLst/>
              <a:cxnLst>
                <a:cxn ang="0">
                  <a:pos x="T0" y="T1"/>
                </a:cxn>
                <a:cxn ang="0">
                  <a:pos x="T2" y="T3"/>
                </a:cxn>
                <a:cxn ang="0">
                  <a:pos x="T4" y="T5"/>
                </a:cxn>
                <a:cxn ang="0">
                  <a:pos x="T6" y="T7"/>
                </a:cxn>
                <a:cxn ang="0">
                  <a:pos x="T8" y="T9"/>
                </a:cxn>
                <a:cxn ang="0">
                  <a:pos x="T10" y="T11"/>
                </a:cxn>
              </a:cxnLst>
              <a:rect l="0" t="0" r="r" b="b"/>
              <a:pathLst>
                <a:path w="9" h="8">
                  <a:moveTo>
                    <a:pt x="8" y="3"/>
                  </a:moveTo>
                  <a:cubicBezTo>
                    <a:pt x="8" y="1"/>
                    <a:pt x="5" y="0"/>
                    <a:pt x="3" y="0"/>
                  </a:cubicBezTo>
                  <a:cubicBezTo>
                    <a:pt x="1" y="1"/>
                    <a:pt x="0" y="3"/>
                    <a:pt x="0" y="5"/>
                  </a:cubicBezTo>
                  <a:cubicBezTo>
                    <a:pt x="1" y="7"/>
                    <a:pt x="2" y="8"/>
                    <a:pt x="4" y="8"/>
                  </a:cubicBezTo>
                  <a:cubicBezTo>
                    <a:pt x="4" y="8"/>
                    <a:pt x="5" y="8"/>
                    <a:pt x="5" y="8"/>
                  </a:cubicBezTo>
                  <a:cubicBezTo>
                    <a:pt x="7" y="8"/>
                    <a:pt x="9" y="6"/>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59">
              <a:extLst>
                <a:ext uri="{FF2B5EF4-FFF2-40B4-BE49-F238E27FC236}">
                  <a16:creationId xmlns:a16="http://schemas.microsoft.com/office/drawing/2014/main" id="{263C733A-BB3F-42C9-AC81-97BE72636F4E}"/>
                </a:ext>
              </a:extLst>
            </p:cNvPr>
            <p:cNvSpPr>
              <a:spLocks/>
            </p:cNvSpPr>
            <p:nvPr/>
          </p:nvSpPr>
          <p:spPr bwMode="auto">
            <a:xfrm>
              <a:off x="6497638" y="4232275"/>
              <a:ext cx="30163" cy="34925"/>
            </a:xfrm>
            <a:custGeom>
              <a:avLst/>
              <a:gdLst>
                <a:gd name="T0" fmla="*/ 0 w 8"/>
                <a:gd name="T1" fmla="*/ 5 h 9"/>
                <a:gd name="T2" fmla="*/ 4 w 8"/>
                <a:gd name="T3" fmla="*/ 9 h 9"/>
                <a:gd name="T4" fmla="*/ 4 w 8"/>
                <a:gd name="T5" fmla="*/ 9 h 9"/>
                <a:gd name="T6" fmla="*/ 8 w 8"/>
                <a:gd name="T7" fmla="*/ 4 h 9"/>
                <a:gd name="T8" fmla="*/ 3 w 8"/>
                <a:gd name="T9" fmla="*/ 1 h 9"/>
                <a:gd name="T10" fmla="*/ 0 w 8"/>
                <a:gd name="T11" fmla="*/ 5 h 9"/>
              </a:gdLst>
              <a:ahLst/>
              <a:cxnLst>
                <a:cxn ang="0">
                  <a:pos x="T0" y="T1"/>
                </a:cxn>
                <a:cxn ang="0">
                  <a:pos x="T2" y="T3"/>
                </a:cxn>
                <a:cxn ang="0">
                  <a:pos x="T4" y="T5"/>
                </a:cxn>
                <a:cxn ang="0">
                  <a:pos x="T6" y="T7"/>
                </a:cxn>
                <a:cxn ang="0">
                  <a:pos x="T8" y="T9"/>
                </a:cxn>
                <a:cxn ang="0">
                  <a:pos x="T10" y="T11"/>
                </a:cxn>
              </a:cxnLst>
              <a:rect l="0" t="0" r="r" b="b"/>
              <a:pathLst>
                <a:path w="8" h="9">
                  <a:moveTo>
                    <a:pt x="0" y="5"/>
                  </a:moveTo>
                  <a:cubicBezTo>
                    <a:pt x="0" y="7"/>
                    <a:pt x="2" y="9"/>
                    <a:pt x="4" y="9"/>
                  </a:cubicBezTo>
                  <a:cubicBezTo>
                    <a:pt x="4" y="9"/>
                    <a:pt x="4" y="9"/>
                    <a:pt x="4" y="9"/>
                  </a:cubicBezTo>
                  <a:cubicBezTo>
                    <a:pt x="6" y="8"/>
                    <a:pt x="8" y="6"/>
                    <a:pt x="8" y="4"/>
                  </a:cubicBezTo>
                  <a:cubicBezTo>
                    <a:pt x="8" y="2"/>
                    <a:pt x="6" y="0"/>
                    <a:pt x="3" y="1"/>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8" name="Freeform 60">
              <a:extLst>
                <a:ext uri="{FF2B5EF4-FFF2-40B4-BE49-F238E27FC236}">
                  <a16:creationId xmlns:a16="http://schemas.microsoft.com/office/drawing/2014/main" id="{3541D6CC-E083-4645-8CEC-3B5153EBDF4F}"/>
                </a:ext>
              </a:extLst>
            </p:cNvPr>
            <p:cNvSpPr>
              <a:spLocks/>
            </p:cNvSpPr>
            <p:nvPr/>
          </p:nvSpPr>
          <p:spPr bwMode="auto">
            <a:xfrm>
              <a:off x="6470650" y="2590800"/>
              <a:ext cx="30163" cy="31750"/>
            </a:xfrm>
            <a:custGeom>
              <a:avLst/>
              <a:gdLst>
                <a:gd name="T0" fmla="*/ 4 w 8"/>
                <a:gd name="T1" fmla="*/ 8 h 8"/>
                <a:gd name="T2" fmla="*/ 4 w 8"/>
                <a:gd name="T3" fmla="*/ 8 h 8"/>
                <a:gd name="T4" fmla="*/ 8 w 8"/>
                <a:gd name="T5" fmla="*/ 4 h 8"/>
                <a:gd name="T6" fmla="*/ 4 w 8"/>
                <a:gd name="T7" fmla="*/ 0 h 8"/>
                <a:gd name="T8" fmla="*/ 0 w 8"/>
                <a:gd name="T9" fmla="*/ 4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cubicBezTo>
                    <a:pt x="4" y="8"/>
                    <a:pt x="4" y="8"/>
                    <a:pt x="4" y="8"/>
                  </a:cubicBezTo>
                  <a:cubicBezTo>
                    <a:pt x="6" y="8"/>
                    <a:pt x="8" y="7"/>
                    <a:pt x="8" y="4"/>
                  </a:cubicBezTo>
                  <a:cubicBezTo>
                    <a:pt x="8" y="2"/>
                    <a:pt x="6" y="0"/>
                    <a:pt x="4" y="0"/>
                  </a:cubicBezTo>
                  <a:cubicBezTo>
                    <a:pt x="2" y="0"/>
                    <a:pt x="0" y="2"/>
                    <a:pt x="0" y="4"/>
                  </a:cubicBezTo>
                  <a:cubicBezTo>
                    <a:pt x="0" y="6"/>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9" name="Freeform 61">
              <a:extLst>
                <a:ext uri="{FF2B5EF4-FFF2-40B4-BE49-F238E27FC236}">
                  <a16:creationId xmlns:a16="http://schemas.microsoft.com/office/drawing/2014/main" id="{D5EE0AF6-3CB7-46B3-8CBC-58C3B3F4B6EF}"/>
                </a:ext>
              </a:extLst>
            </p:cNvPr>
            <p:cNvSpPr>
              <a:spLocks/>
            </p:cNvSpPr>
            <p:nvPr/>
          </p:nvSpPr>
          <p:spPr bwMode="auto">
            <a:xfrm>
              <a:off x="6051550" y="4152900"/>
              <a:ext cx="34925" cy="34925"/>
            </a:xfrm>
            <a:custGeom>
              <a:avLst/>
              <a:gdLst>
                <a:gd name="T0" fmla="*/ 6 w 9"/>
                <a:gd name="T1" fmla="*/ 1 h 9"/>
                <a:gd name="T2" fmla="*/ 1 w 9"/>
                <a:gd name="T3" fmla="*/ 3 h 9"/>
                <a:gd name="T4" fmla="*/ 2 w 9"/>
                <a:gd name="T5" fmla="*/ 8 h 9"/>
                <a:gd name="T6" fmla="*/ 4 w 9"/>
                <a:gd name="T7" fmla="*/ 9 h 9"/>
                <a:gd name="T8" fmla="*/ 8 w 9"/>
                <a:gd name="T9" fmla="*/ 7 h 9"/>
                <a:gd name="T10" fmla="*/ 6 w 9"/>
                <a:gd name="T11" fmla="*/ 1 h 9"/>
              </a:gdLst>
              <a:ahLst/>
              <a:cxnLst>
                <a:cxn ang="0">
                  <a:pos x="T0" y="T1"/>
                </a:cxn>
                <a:cxn ang="0">
                  <a:pos x="T2" y="T3"/>
                </a:cxn>
                <a:cxn ang="0">
                  <a:pos x="T4" y="T5"/>
                </a:cxn>
                <a:cxn ang="0">
                  <a:pos x="T6" y="T7"/>
                </a:cxn>
                <a:cxn ang="0">
                  <a:pos x="T8" y="T9"/>
                </a:cxn>
                <a:cxn ang="0">
                  <a:pos x="T10" y="T11"/>
                </a:cxn>
              </a:cxnLst>
              <a:rect l="0" t="0" r="r" b="b"/>
              <a:pathLst>
                <a:path w="9" h="9">
                  <a:moveTo>
                    <a:pt x="6" y="1"/>
                  </a:moveTo>
                  <a:cubicBezTo>
                    <a:pt x="4" y="0"/>
                    <a:pt x="2" y="1"/>
                    <a:pt x="1" y="3"/>
                  </a:cubicBezTo>
                  <a:cubicBezTo>
                    <a:pt x="0" y="5"/>
                    <a:pt x="0" y="8"/>
                    <a:pt x="2" y="8"/>
                  </a:cubicBezTo>
                  <a:cubicBezTo>
                    <a:pt x="3" y="9"/>
                    <a:pt x="4" y="9"/>
                    <a:pt x="4" y="9"/>
                  </a:cubicBezTo>
                  <a:cubicBezTo>
                    <a:pt x="6" y="9"/>
                    <a:pt x="7" y="8"/>
                    <a:pt x="8" y="7"/>
                  </a:cubicBezTo>
                  <a:cubicBezTo>
                    <a:pt x="9" y="5"/>
                    <a:pt x="8"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0" name="Freeform 62">
              <a:extLst>
                <a:ext uri="{FF2B5EF4-FFF2-40B4-BE49-F238E27FC236}">
                  <a16:creationId xmlns:a16="http://schemas.microsoft.com/office/drawing/2014/main" id="{024D10BC-E59A-4628-B4AC-45E591F1046F}"/>
                </a:ext>
              </a:extLst>
            </p:cNvPr>
            <p:cNvSpPr>
              <a:spLocks/>
            </p:cNvSpPr>
            <p:nvPr/>
          </p:nvSpPr>
          <p:spPr bwMode="auto">
            <a:xfrm>
              <a:off x="6318250" y="2595563"/>
              <a:ext cx="30163" cy="30163"/>
            </a:xfrm>
            <a:custGeom>
              <a:avLst/>
              <a:gdLst>
                <a:gd name="T0" fmla="*/ 8 w 8"/>
                <a:gd name="T1" fmla="*/ 4 h 8"/>
                <a:gd name="T2" fmla="*/ 3 w 8"/>
                <a:gd name="T3" fmla="*/ 0 h 8"/>
                <a:gd name="T4" fmla="*/ 0 w 8"/>
                <a:gd name="T5" fmla="*/ 5 h 8"/>
                <a:gd name="T6" fmla="*/ 4 w 8"/>
                <a:gd name="T7" fmla="*/ 8 h 8"/>
                <a:gd name="T8" fmla="*/ 4 w 8"/>
                <a:gd name="T9" fmla="*/ 8 h 8"/>
                <a:gd name="T10" fmla="*/ 4 w 8"/>
                <a:gd name="T11" fmla="*/ 8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cubicBezTo>
                    <a:pt x="8" y="1"/>
                    <a:pt x="6" y="0"/>
                    <a:pt x="3" y="0"/>
                  </a:cubicBezTo>
                  <a:cubicBezTo>
                    <a:pt x="1" y="0"/>
                    <a:pt x="0" y="2"/>
                    <a:pt x="0" y="5"/>
                  </a:cubicBezTo>
                  <a:cubicBezTo>
                    <a:pt x="0" y="7"/>
                    <a:pt x="2" y="8"/>
                    <a:pt x="4" y="8"/>
                  </a:cubicBezTo>
                  <a:cubicBezTo>
                    <a:pt x="4" y="8"/>
                    <a:pt x="4" y="8"/>
                    <a:pt x="4" y="8"/>
                  </a:cubicBezTo>
                  <a:cubicBezTo>
                    <a:pt x="4" y="8"/>
                    <a:pt x="4" y="8"/>
                    <a:pt x="4" y="8"/>
                  </a:cubicBezTo>
                  <a:cubicBezTo>
                    <a:pt x="7"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1" name="Freeform 63">
              <a:extLst>
                <a:ext uri="{FF2B5EF4-FFF2-40B4-BE49-F238E27FC236}">
                  <a16:creationId xmlns:a16="http://schemas.microsoft.com/office/drawing/2014/main" id="{55E89823-AC5E-4E51-8A4F-673815A979E6}"/>
                </a:ext>
              </a:extLst>
            </p:cNvPr>
            <p:cNvSpPr>
              <a:spLocks/>
            </p:cNvSpPr>
            <p:nvPr/>
          </p:nvSpPr>
          <p:spPr bwMode="auto">
            <a:xfrm>
              <a:off x="6026150" y="2682875"/>
              <a:ext cx="33338" cy="33338"/>
            </a:xfrm>
            <a:custGeom>
              <a:avLst/>
              <a:gdLst>
                <a:gd name="T0" fmla="*/ 8 w 9"/>
                <a:gd name="T1" fmla="*/ 3 h 9"/>
                <a:gd name="T2" fmla="*/ 3 w 9"/>
                <a:gd name="T3" fmla="*/ 1 h 9"/>
                <a:gd name="T4" fmla="*/ 1 w 9"/>
                <a:gd name="T5" fmla="*/ 6 h 9"/>
                <a:gd name="T6" fmla="*/ 5 w 9"/>
                <a:gd name="T7" fmla="*/ 9 h 9"/>
                <a:gd name="T8" fmla="*/ 7 w 9"/>
                <a:gd name="T9" fmla="*/ 8 h 9"/>
                <a:gd name="T10" fmla="*/ 8 w 9"/>
                <a:gd name="T11" fmla="*/ 3 h 9"/>
              </a:gdLst>
              <a:ahLst/>
              <a:cxnLst>
                <a:cxn ang="0">
                  <a:pos x="T0" y="T1"/>
                </a:cxn>
                <a:cxn ang="0">
                  <a:pos x="T2" y="T3"/>
                </a:cxn>
                <a:cxn ang="0">
                  <a:pos x="T4" y="T5"/>
                </a:cxn>
                <a:cxn ang="0">
                  <a:pos x="T6" y="T7"/>
                </a:cxn>
                <a:cxn ang="0">
                  <a:pos x="T8" y="T9"/>
                </a:cxn>
                <a:cxn ang="0">
                  <a:pos x="T10" y="T11"/>
                </a:cxn>
              </a:cxnLst>
              <a:rect l="0" t="0" r="r" b="b"/>
              <a:pathLst>
                <a:path w="9" h="9">
                  <a:moveTo>
                    <a:pt x="8" y="3"/>
                  </a:moveTo>
                  <a:cubicBezTo>
                    <a:pt x="7" y="1"/>
                    <a:pt x="5" y="0"/>
                    <a:pt x="3" y="1"/>
                  </a:cubicBezTo>
                  <a:cubicBezTo>
                    <a:pt x="1" y="2"/>
                    <a:pt x="0" y="5"/>
                    <a:pt x="1" y="6"/>
                  </a:cubicBezTo>
                  <a:cubicBezTo>
                    <a:pt x="2" y="8"/>
                    <a:pt x="3" y="9"/>
                    <a:pt x="5" y="9"/>
                  </a:cubicBezTo>
                  <a:cubicBezTo>
                    <a:pt x="6" y="9"/>
                    <a:pt x="6" y="8"/>
                    <a:pt x="7" y="8"/>
                  </a:cubicBezTo>
                  <a:cubicBezTo>
                    <a:pt x="9" y="7"/>
                    <a:pt x="9" y="5"/>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2" name="Freeform 64">
              <a:extLst>
                <a:ext uri="{FF2B5EF4-FFF2-40B4-BE49-F238E27FC236}">
                  <a16:creationId xmlns:a16="http://schemas.microsoft.com/office/drawing/2014/main" id="{6BC06F2E-2057-40DF-A061-7B0895E20E57}"/>
                </a:ext>
              </a:extLst>
            </p:cNvPr>
            <p:cNvSpPr>
              <a:spLocks/>
            </p:cNvSpPr>
            <p:nvPr/>
          </p:nvSpPr>
          <p:spPr bwMode="auto">
            <a:xfrm>
              <a:off x="5588000" y="3352800"/>
              <a:ext cx="30163" cy="30163"/>
            </a:xfrm>
            <a:custGeom>
              <a:avLst/>
              <a:gdLst>
                <a:gd name="T0" fmla="*/ 4 w 8"/>
                <a:gd name="T1" fmla="*/ 8 h 8"/>
                <a:gd name="T2" fmla="*/ 4 w 8"/>
                <a:gd name="T3" fmla="*/ 8 h 8"/>
                <a:gd name="T4" fmla="*/ 8 w 8"/>
                <a:gd name="T5" fmla="*/ 4 h 8"/>
                <a:gd name="T6" fmla="*/ 5 w 8"/>
                <a:gd name="T7" fmla="*/ 0 h 8"/>
                <a:gd name="T8" fmla="*/ 0 w 8"/>
                <a:gd name="T9" fmla="*/ 3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cubicBezTo>
                    <a:pt x="4" y="8"/>
                    <a:pt x="4" y="8"/>
                    <a:pt x="4" y="8"/>
                  </a:cubicBezTo>
                  <a:cubicBezTo>
                    <a:pt x="6" y="8"/>
                    <a:pt x="8" y="6"/>
                    <a:pt x="8" y="4"/>
                  </a:cubicBezTo>
                  <a:cubicBezTo>
                    <a:pt x="8" y="2"/>
                    <a:pt x="7" y="0"/>
                    <a:pt x="5" y="0"/>
                  </a:cubicBezTo>
                  <a:cubicBezTo>
                    <a:pt x="2" y="0"/>
                    <a:pt x="0" y="1"/>
                    <a:pt x="0" y="3"/>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3" name="Freeform 65">
              <a:extLst>
                <a:ext uri="{FF2B5EF4-FFF2-40B4-BE49-F238E27FC236}">
                  <a16:creationId xmlns:a16="http://schemas.microsoft.com/office/drawing/2014/main" id="{D1AF88B4-8E03-4BF5-92E1-F3A6157025F0}"/>
                </a:ext>
              </a:extLst>
            </p:cNvPr>
            <p:cNvSpPr>
              <a:spLocks/>
            </p:cNvSpPr>
            <p:nvPr/>
          </p:nvSpPr>
          <p:spPr bwMode="auto">
            <a:xfrm>
              <a:off x="5675313" y="3789363"/>
              <a:ext cx="34925" cy="33338"/>
            </a:xfrm>
            <a:custGeom>
              <a:avLst/>
              <a:gdLst>
                <a:gd name="T0" fmla="*/ 3 w 9"/>
                <a:gd name="T1" fmla="*/ 1 h 9"/>
                <a:gd name="T2" fmla="*/ 1 w 9"/>
                <a:gd name="T3" fmla="*/ 7 h 9"/>
                <a:gd name="T4" fmla="*/ 5 w 9"/>
                <a:gd name="T5" fmla="*/ 9 h 9"/>
                <a:gd name="T6" fmla="*/ 7 w 9"/>
                <a:gd name="T7" fmla="*/ 8 h 9"/>
                <a:gd name="T8" fmla="*/ 8 w 9"/>
                <a:gd name="T9" fmla="*/ 3 h 9"/>
                <a:gd name="T10" fmla="*/ 3 w 9"/>
                <a:gd name="T11" fmla="*/ 1 h 9"/>
              </a:gdLst>
              <a:ahLst/>
              <a:cxnLst>
                <a:cxn ang="0">
                  <a:pos x="T0" y="T1"/>
                </a:cxn>
                <a:cxn ang="0">
                  <a:pos x="T2" y="T3"/>
                </a:cxn>
                <a:cxn ang="0">
                  <a:pos x="T4" y="T5"/>
                </a:cxn>
                <a:cxn ang="0">
                  <a:pos x="T6" y="T7"/>
                </a:cxn>
                <a:cxn ang="0">
                  <a:pos x="T8" y="T9"/>
                </a:cxn>
                <a:cxn ang="0">
                  <a:pos x="T10" y="T11"/>
                </a:cxn>
              </a:cxnLst>
              <a:rect l="0" t="0" r="r" b="b"/>
              <a:pathLst>
                <a:path w="9" h="9">
                  <a:moveTo>
                    <a:pt x="3" y="1"/>
                  </a:moveTo>
                  <a:cubicBezTo>
                    <a:pt x="1" y="2"/>
                    <a:pt x="0" y="5"/>
                    <a:pt x="1" y="7"/>
                  </a:cubicBezTo>
                  <a:cubicBezTo>
                    <a:pt x="2" y="8"/>
                    <a:pt x="3" y="9"/>
                    <a:pt x="5" y="9"/>
                  </a:cubicBezTo>
                  <a:cubicBezTo>
                    <a:pt x="5" y="9"/>
                    <a:pt x="6" y="9"/>
                    <a:pt x="7" y="8"/>
                  </a:cubicBezTo>
                  <a:cubicBezTo>
                    <a:pt x="8" y="7"/>
                    <a:pt x="9" y="5"/>
                    <a:pt x="8" y="3"/>
                  </a:cubicBezTo>
                  <a:cubicBezTo>
                    <a:pt x="7" y="1"/>
                    <a:pt x="5"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4" name="Freeform 66">
              <a:extLst>
                <a:ext uri="{FF2B5EF4-FFF2-40B4-BE49-F238E27FC236}">
                  <a16:creationId xmlns:a16="http://schemas.microsoft.com/office/drawing/2014/main" id="{55678F24-7023-46E0-ACDC-D4216374BF1C}"/>
                </a:ext>
              </a:extLst>
            </p:cNvPr>
            <p:cNvSpPr>
              <a:spLocks/>
            </p:cNvSpPr>
            <p:nvPr/>
          </p:nvSpPr>
          <p:spPr bwMode="auto">
            <a:xfrm>
              <a:off x="5664200" y="3057525"/>
              <a:ext cx="34925" cy="34925"/>
            </a:xfrm>
            <a:custGeom>
              <a:avLst/>
              <a:gdLst>
                <a:gd name="T0" fmla="*/ 3 w 9"/>
                <a:gd name="T1" fmla="*/ 8 h 9"/>
                <a:gd name="T2" fmla="*/ 5 w 9"/>
                <a:gd name="T3" fmla="*/ 9 h 9"/>
                <a:gd name="T4" fmla="*/ 8 w 9"/>
                <a:gd name="T5" fmla="*/ 7 h 9"/>
                <a:gd name="T6" fmla="*/ 6 w 9"/>
                <a:gd name="T7" fmla="*/ 1 h 9"/>
                <a:gd name="T8" fmla="*/ 1 w 9"/>
                <a:gd name="T9" fmla="*/ 3 h 9"/>
                <a:gd name="T10" fmla="*/ 3 w 9"/>
                <a:gd name="T11" fmla="*/ 8 h 9"/>
              </a:gdLst>
              <a:ahLst/>
              <a:cxnLst>
                <a:cxn ang="0">
                  <a:pos x="T0" y="T1"/>
                </a:cxn>
                <a:cxn ang="0">
                  <a:pos x="T2" y="T3"/>
                </a:cxn>
                <a:cxn ang="0">
                  <a:pos x="T4" y="T5"/>
                </a:cxn>
                <a:cxn ang="0">
                  <a:pos x="T6" y="T7"/>
                </a:cxn>
                <a:cxn ang="0">
                  <a:pos x="T8" y="T9"/>
                </a:cxn>
                <a:cxn ang="0">
                  <a:pos x="T10" y="T11"/>
                </a:cxn>
              </a:cxnLst>
              <a:rect l="0" t="0" r="r" b="b"/>
              <a:pathLst>
                <a:path w="9" h="9">
                  <a:moveTo>
                    <a:pt x="3" y="8"/>
                  </a:moveTo>
                  <a:cubicBezTo>
                    <a:pt x="3" y="9"/>
                    <a:pt x="4" y="9"/>
                    <a:pt x="5" y="9"/>
                  </a:cubicBezTo>
                  <a:cubicBezTo>
                    <a:pt x="6" y="9"/>
                    <a:pt x="8" y="8"/>
                    <a:pt x="8" y="7"/>
                  </a:cubicBezTo>
                  <a:cubicBezTo>
                    <a:pt x="9" y="5"/>
                    <a:pt x="8" y="2"/>
                    <a:pt x="6" y="1"/>
                  </a:cubicBezTo>
                  <a:cubicBezTo>
                    <a:pt x="4" y="0"/>
                    <a:pt x="2" y="1"/>
                    <a:pt x="1" y="3"/>
                  </a:cubicBezTo>
                  <a:cubicBezTo>
                    <a:pt x="0" y="5"/>
                    <a:pt x="1"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5" name="Freeform 67">
              <a:extLst>
                <a:ext uri="{FF2B5EF4-FFF2-40B4-BE49-F238E27FC236}">
                  <a16:creationId xmlns:a16="http://schemas.microsoft.com/office/drawing/2014/main" id="{2B4883C8-4A9E-4864-B752-09EEEBEF6875}"/>
                </a:ext>
              </a:extLst>
            </p:cNvPr>
            <p:cNvSpPr>
              <a:spLocks/>
            </p:cNvSpPr>
            <p:nvPr/>
          </p:nvSpPr>
          <p:spPr bwMode="auto">
            <a:xfrm>
              <a:off x="5591175" y="3500438"/>
              <a:ext cx="31750" cy="34925"/>
            </a:xfrm>
            <a:custGeom>
              <a:avLst/>
              <a:gdLst>
                <a:gd name="T0" fmla="*/ 4 w 8"/>
                <a:gd name="T1" fmla="*/ 9 h 9"/>
                <a:gd name="T2" fmla="*/ 8 w 8"/>
                <a:gd name="T3" fmla="*/ 4 h 9"/>
                <a:gd name="T4" fmla="*/ 3 w 8"/>
                <a:gd name="T5" fmla="*/ 1 h 9"/>
                <a:gd name="T6" fmla="*/ 0 w 8"/>
                <a:gd name="T7" fmla="*/ 5 h 9"/>
                <a:gd name="T8" fmla="*/ 4 w 8"/>
                <a:gd name="T9" fmla="*/ 9 h 9"/>
                <a:gd name="T10" fmla="*/ 4 w 8"/>
                <a:gd name="T11" fmla="*/ 9 h 9"/>
              </a:gdLst>
              <a:ahLst/>
              <a:cxnLst>
                <a:cxn ang="0">
                  <a:pos x="T0" y="T1"/>
                </a:cxn>
                <a:cxn ang="0">
                  <a:pos x="T2" y="T3"/>
                </a:cxn>
                <a:cxn ang="0">
                  <a:pos x="T4" y="T5"/>
                </a:cxn>
                <a:cxn ang="0">
                  <a:pos x="T6" y="T7"/>
                </a:cxn>
                <a:cxn ang="0">
                  <a:pos x="T8" y="T9"/>
                </a:cxn>
                <a:cxn ang="0">
                  <a:pos x="T10" y="T11"/>
                </a:cxn>
              </a:cxnLst>
              <a:rect l="0" t="0" r="r" b="b"/>
              <a:pathLst>
                <a:path w="8" h="9">
                  <a:moveTo>
                    <a:pt x="4" y="9"/>
                  </a:moveTo>
                  <a:cubicBezTo>
                    <a:pt x="6" y="8"/>
                    <a:pt x="8" y="6"/>
                    <a:pt x="8" y="4"/>
                  </a:cubicBezTo>
                  <a:cubicBezTo>
                    <a:pt x="8" y="2"/>
                    <a:pt x="6" y="0"/>
                    <a:pt x="3" y="1"/>
                  </a:cubicBezTo>
                  <a:cubicBezTo>
                    <a:pt x="1" y="1"/>
                    <a:pt x="0" y="3"/>
                    <a:pt x="0" y="5"/>
                  </a:cubicBezTo>
                  <a:cubicBezTo>
                    <a:pt x="0" y="7"/>
                    <a:pt x="2" y="9"/>
                    <a:pt x="4" y="9"/>
                  </a:cubicBezTo>
                  <a:cubicBezTo>
                    <a:pt x="4" y="9"/>
                    <a:pt x="4" y="9"/>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6" name="Freeform 68">
              <a:extLst>
                <a:ext uri="{FF2B5EF4-FFF2-40B4-BE49-F238E27FC236}">
                  <a16:creationId xmlns:a16="http://schemas.microsoft.com/office/drawing/2014/main" id="{3A619DF2-7C7C-4B8C-88C9-4C3E7A0626AB}"/>
                </a:ext>
              </a:extLst>
            </p:cNvPr>
            <p:cNvSpPr>
              <a:spLocks/>
            </p:cNvSpPr>
            <p:nvPr/>
          </p:nvSpPr>
          <p:spPr bwMode="auto">
            <a:xfrm>
              <a:off x="5618163" y="3649663"/>
              <a:ext cx="34925" cy="33338"/>
            </a:xfrm>
            <a:custGeom>
              <a:avLst/>
              <a:gdLst>
                <a:gd name="T0" fmla="*/ 9 w 9"/>
                <a:gd name="T1" fmla="*/ 4 h 9"/>
                <a:gd name="T2" fmla="*/ 4 w 9"/>
                <a:gd name="T3" fmla="*/ 1 h 9"/>
                <a:gd name="T4" fmla="*/ 1 w 9"/>
                <a:gd name="T5" fmla="*/ 6 h 9"/>
                <a:gd name="T6" fmla="*/ 1 w 9"/>
                <a:gd name="T7" fmla="*/ 6 h 9"/>
                <a:gd name="T8" fmla="*/ 5 w 9"/>
                <a:gd name="T9" fmla="*/ 9 h 9"/>
                <a:gd name="T10" fmla="*/ 6 w 9"/>
                <a:gd name="T11" fmla="*/ 9 h 9"/>
                <a:gd name="T12" fmla="*/ 9 w 9"/>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9" y="4"/>
                  </a:moveTo>
                  <a:cubicBezTo>
                    <a:pt x="8" y="1"/>
                    <a:pt x="6" y="0"/>
                    <a:pt x="4" y="1"/>
                  </a:cubicBezTo>
                  <a:cubicBezTo>
                    <a:pt x="1" y="2"/>
                    <a:pt x="0" y="4"/>
                    <a:pt x="1" y="6"/>
                  </a:cubicBezTo>
                  <a:cubicBezTo>
                    <a:pt x="1" y="6"/>
                    <a:pt x="1" y="6"/>
                    <a:pt x="1" y="6"/>
                  </a:cubicBezTo>
                  <a:cubicBezTo>
                    <a:pt x="1" y="8"/>
                    <a:pt x="3" y="9"/>
                    <a:pt x="5" y="9"/>
                  </a:cubicBezTo>
                  <a:cubicBezTo>
                    <a:pt x="5" y="9"/>
                    <a:pt x="6" y="9"/>
                    <a:pt x="6" y="9"/>
                  </a:cubicBezTo>
                  <a:cubicBezTo>
                    <a:pt x="8" y="8"/>
                    <a:pt x="9" y="6"/>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7" name="Freeform 69">
              <a:extLst>
                <a:ext uri="{FF2B5EF4-FFF2-40B4-BE49-F238E27FC236}">
                  <a16:creationId xmlns:a16="http://schemas.microsoft.com/office/drawing/2014/main" id="{D4A54A81-C52D-4279-848D-E52FF13FA1BC}"/>
                </a:ext>
              </a:extLst>
            </p:cNvPr>
            <p:cNvSpPr>
              <a:spLocks/>
            </p:cNvSpPr>
            <p:nvPr/>
          </p:nvSpPr>
          <p:spPr bwMode="auto">
            <a:xfrm>
              <a:off x="5603875" y="3576638"/>
              <a:ext cx="30163" cy="30163"/>
            </a:xfrm>
            <a:custGeom>
              <a:avLst/>
              <a:gdLst>
                <a:gd name="T0" fmla="*/ 8 w 8"/>
                <a:gd name="T1" fmla="*/ 4 h 8"/>
                <a:gd name="T2" fmla="*/ 3 w 8"/>
                <a:gd name="T3" fmla="*/ 0 h 8"/>
                <a:gd name="T4" fmla="*/ 0 w 8"/>
                <a:gd name="T5" fmla="*/ 5 h 8"/>
                <a:gd name="T6" fmla="*/ 4 w 8"/>
                <a:gd name="T7" fmla="*/ 8 h 8"/>
                <a:gd name="T8" fmla="*/ 5 w 8"/>
                <a:gd name="T9" fmla="*/ 8 h 8"/>
                <a:gd name="T10" fmla="*/ 8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8" y="4"/>
                  </a:moveTo>
                  <a:cubicBezTo>
                    <a:pt x="7" y="1"/>
                    <a:pt x="5" y="0"/>
                    <a:pt x="3" y="0"/>
                  </a:cubicBezTo>
                  <a:cubicBezTo>
                    <a:pt x="1" y="1"/>
                    <a:pt x="0" y="3"/>
                    <a:pt x="0" y="5"/>
                  </a:cubicBezTo>
                  <a:cubicBezTo>
                    <a:pt x="0" y="7"/>
                    <a:pt x="2" y="8"/>
                    <a:pt x="4" y="8"/>
                  </a:cubicBezTo>
                  <a:cubicBezTo>
                    <a:pt x="4" y="8"/>
                    <a:pt x="4" y="8"/>
                    <a:pt x="5" y="8"/>
                  </a:cubicBezTo>
                  <a:cubicBezTo>
                    <a:pt x="7"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8" name="Freeform 70">
              <a:extLst>
                <a:ext uri="{FF2B5EF4-FFF2-40B4-BE49-F238E27FC236}">
                  <a16:creationId xmlns:a16="http://schemas.microsoft.com/office/drawing/2014/main" id="{57844EDA-06F7-4587-8C65-2D9BA1346100}"/>
                </a:ext>
              </a:extLst>
            </p:cNvPr>
            <p:cNvSpPr>
              <a:spLocks/>
            </p:cNvSpPr>
            <p:nvPr/>
          </p:nvSpPr>
          <p:spPr bwMode="auto">
            <a:xfrm>
              <a:off x="5699125" y="2994025"/>
              <a:ext cx="36513" cy="30163"/>
            </a:xfrm>
            <a:custGeom>
              <a:avLst/>
              <a:gdLst>
                <a:gd name="T0" fmla="*/ 8 w 10"/>
                <a:gd name="T1" fmla="*/ 6 h 8"/>
                <a:gd name="T2" fmla="*/ 7 w 10"/>
                <a:gd name="T3" fmla="*/ 1 h 8"/>
                <a:gd name="T4" fmla="*/ 2 w 10"/>
                <a:gd name="T5" fmla="*/ 2 h 8"/>
                <a:gd name="T6" fmla="*/ 2 w 10"/>
                <a:gd name="T7" fmla="*/ 2 h 8"/>
                <a:gd name="T8" fmla="*/ 3 w 10"/>
                <a:gd name="T9" fmla="*/ 8 h 8"/>
                <a:gd name="T10" fmla="*/ 5 w 10"/>
                <a:gd name="T11" fmla="*/ 8 h 8"/>
                <a:gd name="T12" fmla="*/ 8 w 1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8" y="6"/>
                  </a:moveTo>
                  <a:cubicBezTo>
                    <a:pt x="10" y="4"/>
                    <a:pt x="9" y="2"/>
                    <a:pt x="7" y="1"/>
                  </a:cubicBezTo>
                  <a:cubicBezTo>
                    <a:pt x="5" y="0"/>
                    <a:pt x="3" y="0"/>
                    <a:pt x="2" y="2"/>
                  </a:cubicBezTo>
                  <a:cubicBezTo>
                    <a:pt x="2" y="2"/>
                    <a:pt x="2" y="2"/>
                    <a:pt x="2" y="2"/>
                  </a:cubicBezTo>
                  <a:cubicBezTo>
                    <a:pt x="0" y="4"/>
                    <a:pt x="1" y="6"/>
                    <a:pt x="3" y="8"/>
                  </a:cubicBezTo>
                  <a:cubicBezTo>
                    <a:pt x="4" y="8"/>
                    <a:pt x="4" y="8"/>
                    <a:pt x="5" y="8"/>
                  </a:cubicBezTo>
                  <a:cubicBezTo>
                    <a:pt x="6" y="8"/>
                    <a:pt x="8" y="7"/>
                    <a:pt x="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9" name="Freeform 71">
              <a:extLst>
                <a:ext uri="{FF2B5EF4-FFF2-40B4-BE49-F238E27FC236}">
                  <a16:creationId xmlns:a16="http://schemas.microsoft.com/office/drawing/2014/main" id="{13314342-141B-4949-AB48-897EE2296473}"/>
                </a:ext>
              </a:extLst>
            </p:cNvPr>
            <p:cNvSpPr>
              <a:spLocks/>
            </p:cNvSpPr>
            <p:nvPr/>
          </p:nvSpPr>
          <p:spPr bwMode="auto">
            <a:xfrm>
              <a:off x="5595938" y="3278188"/>
              <a:ext cx="33338" cy="30163"/>
            </a:xfrm>
            <a:custGeom>
              <a:avLst/>
              <a:gdLst>
                <a:gd name="T0" fmla="*/ 4 w 9"/>
                <a:gd name="T1" fmla="*/ 8 h 8"/>
                <a:gd name="T2" fmla="*/ 5 w 9"/>
                <a:gd name="T3" fmla="*/ 8 h 8"/>
                <a:gd name="T4" fmla="*/ 9 w 9"/>
                <a:gd name="T5" fmla="*/ 5 h 8"/>
                <a:gd name="T6" fmla="*/ 5 w 9"/>
                <a:gd name="T7" fmla="*/ 0 h 8"/>
                <a:gd name="T8" fmla="*/ 1 w 9"/>
                <a:gd name="T9" fmla="*/ 3 h 8"/>
                <a:gd name="T10" fmla="*/ 4 w 9"/>
                <a:gd name="T11" fmla="*/ 8 h 8"/>
              </a:gdLst>
              <a:ahLst/>
              <a:cxnLst>
                <a:cxn ang="0">
                  <a:pos x="T0" y="T1"/>
                </a:cxn>
                <a:cxn ang="0">
                  <a:pos x="T2" y="T3"/>
                </a:cxn>
                <a:cxn ang="0">
                  <a:pos x="T4" y="T5"/>
                </a:cxn>
                <a:cxn ang="0">
                  <a:pos x="T6" y="T7"/>
                </a:cxn>
                <a:cxn ang="0">
                  <a:pos x="T8" y="T9"/>
                </a:cxn>
                <a:cxn ang="0">
                  <a:pos x="T10" y="T11"/>
                </a:cxn>
              </a:cxnLst>
              <a:rect l="0" t="0" r="r" b="b"/>
              <a:pathLst>
                <a:path w="9" h="8">
                  <a:moveTo>
                    <a:pt x="4" y="8"/>
                  </a:moveTo>
                  <a:cubicBezTo>
                    <a:pt x="4" y="8"/>
                    <a:pt x="4" y="8"/>
                    <a:pt x="5" y="8"/>
                  </a:cubicBezTo>
                  <a:cubicBezTo>
                    <a:pt x="7" y="8"/>
                    <a:pt x="8" y="6"/>
                    <a:pt x="9" y="5"/>
                  </a:cubicBezTo>
                  <a:cubicBezTo>
                    <a:pt x="9" y="2"/>
                    <a:pt x="7" y="0"/>
                    <a:pt x="5" y="0"/>
                  </a:cubicBezTo>
                  <a:cubicBezTo>
                    <a:pt x="3" y="0"/>
                    <a:pt x="1" y="1"/>
                    <a:pt x="1" y="3"/>
                  </a:cubicBezTo>
                  <a:cubicBezTo>
                    <a:pt x="0" y="5"/>
                    <a:pt x="2"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0" name="Freeform 72">
              <a:extLst>
                <a:ext uri="{FF2B5EF4-FFF2-40B4-BE49-F238E27FC236}">
                  <a16:creationId xmlns:a16="http://schemas.microsoft.com/office/drawing/2014/main" id="{551783D8-228D-44F6-9447-088C0F444BD8}"/>
                </a:ext>
              </a:extLst>
            </p:cNvPr>
            <p:cNvSpPr>
              <a:spLocks/>
            </p:cNvSpPr>
            <p:nvPr/>
          </p:nvSpPr>
          <p:spPr bwMode="auto">
            <a:xfrm>
              <a:off x="5789613" y="2868613"/>
              <a:ext cx="34925" cy="33338"/>
            </a:xfrm>
            <a:custGeom>
              <a:avLst/>
              <a:gdLst>
                <a:gd name="T0" fmla="*/ 7 w 9"/>
                <a:gd name="T1" fmla="*/ 2 h 9"/>
                <a:gd name="T2" fmla="*/ 1 w 9"/>
                <a:gd name="T3" fmla="*/ 2 h 9"/>
                <a:gd name="T4" fmla="*/ 2 w 9"/>
                <a:gd name="T5" fmla="*/ 8 h 9"/>
                <a:gd name="T6" fmla="*/ 4 w 9"/>
                <a:gd name="T7" fmla="*/ 9 h 9"/>
                <a:gd name="T8" fmla="*/ 7 w 9"/>
                <a:gd name="T9" fmla="*/ 8 h 9"/>
                <a:gd name="T10" fmla="*/ 7 w 9"/>
                <a:gd name="T11" fmla="*/ 2 h 9"/>
              </a:gdLst>
              <a:ahLst/>
              <a:cxnLst>
                <a:cxn ang="0">
                  <a:pos x="T0" y="T1"/>
                </a:cxn>
                <a:cxn ang="0">
                  <a:pos x="T2" y="T3"/>
                </a:cxn>
                <a:cxn ang="0">
                  <a:pos x="T4" y="T5"/>
                </a:cxn>
                <a:cxn ang="0">
                  <a:pos x="T6" y="T7"/>
                </a:cxn>
                <a:cxn ang="0">
                  <a:pos x="T8" y="T9"/>
                </a:cxn>
                <a:cxn ang="0">
                  <a:pos x="T10" y="T11"/>
                </a:cxn>
              </a:cxnLst>
              <a:rect l="0" t="0" r="r" b="b"/>
              <a:pathLst>
                <a:path w="9" h="9">
                  <a:moveTo>
                    <a:pt x="7" y="2"/>
                  </a:moveTo>
                  <a:cubicBezTo>
                    <a:pt x="5" y="0"/>
                    <a:pt x="3" y="1"/>
                    <a:pt x="1" y="2"/>
                  </a:cubicBezTo>
                  <a:cubicBezTo>
                    <a:pt x="0" y="4"/>
                    <a:pt x="0" y="6"/>
                    <a:pt x="2" y="8"/>
                  </a:cubicBezTo>
                  <a:cubicBezTo>
                    <a:pt x="3" y="9"/>
                    <a:pt x="4" y="9"/>
                    <a:pt x="4" y="9"/>
                  </a:cubicBezTo>
                  <a:cubicBezTo>
                    <a:pt x="6" y="9"/>
                    <a:pt x="7" y="8"/>
                    <a:pt x="7" y="8"/>
                  </a:cubicBezTo>
                  <a:cubicBezTo>
                    <a:pt x="9" y="6"/>
                    <a:pt x="9"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1" name="Freeform 73">
              <a:extLst>
                <a:ext uri="{FF2B5EF4-FFF2-40B4-BE49-F238E27FC236}">
                  <a16:creationId xmlns:a16="http://schemas.microsoft.com/office/drawing/2014/main" id="{DA0D61E3-706F-43E5-AFB3-1202162E3734}"/>
                </a:ext>
              </a:extLst>
            </p:cNvPr>
            <p:cNvSpPr>
              <a:spLocks/>
            </p:cNvSpPr>
            <p:nvPr/>
          </p:nvSpPr>
          <p:spPr bwMode="auto">
            <a:xfrm>
              <a:off x="5634038" y="3128963"/>
              <a:ext cx="33338" cy="31750"/>
            </a:xfrm>
            <a:custGeom>
              <a:avLst/>
              <a:gdLst>
                <a:gd name="T0" fmla="*/ 3 w 9"/>
                <a:gd name="T1" fmla="*/ 8 h 8"/>
                <a:gd name="T2" fmla="*/ 5 w 9"/>
                <a:gd name="T3" fmla="*/ 8 h 8"/>
                <a:gd name="T4" fmla="*/ 9 w 9"/>
                <a:gd name="T5" fmla="*/ 6 h 8"/>
                <a:gd name="T6" fmla="*/ 6 w 9"/>
                <a:gd name="T7" fmla="*/ 0 h 8"/>
                <a:gd name="T8" fmla="*/ 1 w 9"/>
                <a:gd name="T9" fmla="*/ 3 h 8"/>
                <a:gd name="T10" fmla="*/ 3 w 9"/>
                <a:gd name="T11" fmla="*/ 8 h 8"/>
              </a:gdLst>
              <a:ahLst/>
              <a:cxnLst>
                <a:cxn ang="0">
                  <a:pos x="T0" y="T1"/>
                </a:cxn>
                <a:cxn ang="0">
                  <a:pos x="T2" y="T3"/>
                </a:cxn>
                <a:cxn ang="0">
                  <a:pos x="T4" y="T5"/>
                </a:cxn>
                <a:cxn ang="0">
                  <a:pos x="T6" y="T7"/>
                </a:cxn>
                <a:cxn ang="0">
                  <a:pos x="T8" y="T9"/>
                </a:cxn>
                <a:cxn ang="0">
                  <a:pos x="T10" y="T11"/>
                </a:cxn>
              </a:cxnLst>
              <a:rect l="0" t="0" r="r" b="b"/>
              <a:pathLst>
                <a:path w="9" h="8">
                  <a:moveTo>
                    <a:pt x="3" y="8"/>
                  </a:moveTo>
                  <a:cubicBezTo>
                    <a:pt x="4" y="8"/>
                    <a:pt x="4" y="8"/>
                    <a:pt x="5" y="8"/>
                  </a:cubicBezTo>
                  <a:cubicBezTo>
                    <a:pt x="6" y="8"/>
                    <a:pt x="8" y="7"/>
                    <a:pt x="9" y="6"/>
                  </a:cubicBezTo>
                  <a:cubicBezTo>
                    <a:pt x="9" y="4"/>
                    <a:pt x="8" y="1"/>
                    <a:pt x="6" y="0"/>
                  </a:cubicBezTo>
                  <a:cubicBezTo>
                    <a:pt x="4" y="0"/>
                    <a:pt x="2" y="1"/>
                    <a:pt x="1" y="3"/>
                  </a:cubicBezTo>
                  <a:cubicBezTo>
                    <a:pt x="0" y="5"/>
                    <a:pt x="1"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2" name="Freeform 74">
              <a:extLst>
                <a:ext uri="{FF2B5EF4-FFF2-40B4-BE49-F238E27FC236}">
                  <a16:creationId xmlns:a16="http://schemas.microsoft.com/office/drawing/2014/main" id="{51003D6A-86DB-4E1E-8AA9-8FAA202FC629}"/>
                </a:ext>
              </a:extLst>
            </p:cNvPr>
            <p:cNvSpPr>
              <a:spLocks/>
            </p:cNvSpPr>
            <p:nvPr/>
          </p:nvSpPr>
          <p:spPr bwMode="auto">
            <a:xfrm>
              <a:off x="5610225" y="3201988"/>
              <a:ext cx="34925" cy="30163"/>
            </a:xfrm>
            <a:custGeom>
              <a:avLst/>
              <a:gdLst>
                <a:gd name="T0" fmla="*/ 4 w 9"/>
                <a:gd name="T1" fmla="*/ 8 h 8"/>
                <a:gd name="T2" fmla="*/ 5 w 9"/>
                <a:gd name="T3" fmla="*/ 8 h 8"/>
                <a:gd name="T4" fmla="*/ 9 w 9"/>
                <a:gd name="T5" fmla="*/ 5 h 8"/>
                <a:gd name="T6" fmla="*/ 6 w 9"/>
                <a:gd name="T7" fmla="*/ 0 h 8"/>
                <a:gd name="T8" fmla="*/ 1 w 9"/>
                <a:gd name="T9" fmla="*/ 3 h 8"/>
                <a:gd name="T10" fmla="*/ 4 w 9"/>
                <a:gd name="T11" fmla="*/ 8 h 8"/>
              </a:gdLst>
              <a:ahLst/>
              <a:cxnLst>
                <a:cxn ang="0">
                  <a:pos x="T0" y="T1"/>
                </a:cxn>
                <a:cxn ang="0">
                  <a:pos x="T2" y="T3"/>
                </a:cxn>
                <a:cxn ang="0">
                  <a:pos x="T4" y="T5"/>
                </a:cxn>
                <a:cxn ang="0">
                  <a:pos x="T6" y="T7"/>
                </a:cxn>
                <a:cxn ang="0">
                  <a:pos x="T8" y="T9"/>
                </a:cxn>
                <a:cxn ang="0">
                  <a:pos x="T10" y="T11"/>
                </a:cxn>
              </a:cxnLst>
              <a:rect l="0" t="0" r="r" b="b"/>
              <a:pathLst>
                <a:path w="9" h="8">
                  <a:moveTo>
                    <a:pt x="4" y="8"/>
                  </a:moveTo>
                  <a:cubicBezTo>
                    <a:pt x="4" y="8"/>
                    <a:pt x="4" y="8"/>
                    <a:pt x="5" y="8"/>
                  </a:cubicBezTo>
                  <a:cubicBezTo>
                    <a:pt x="7" y="8"/>
                    <a:pt x="8" y="7"/>
                    <a:pt x="9" y="5"/>
                  </a:cubicBezTo>
                  <a:cubicBezTo>
                    <a:pt x="9" y="3"/>
                    <a:pt x="8" y="1"/>
                    <a:pt x="6" y="0"/>
                  </a:cubicBezTo>
                  <a:cubicBezTo>
                    <a:pt x="4" y="0"/>
                    <a:pt x="2" y="1"/>
                    <a:pt x="1" y="3"/>
                  </a:cubicBezTo>
                  <a:cubicBezTo>
                    <a:pt x="0" y="5"/>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3" name="Freeform 75">
              <a:extLst>
                <a:ext uri="{FF2B5EF4-FFF2-40B4-BE49-F238E27FC236}">
                  <a16:creationId xmlns:a16="http://schemas.microsoft.com/office/drawing/2014/main" id="{0DAA11D4-60DE-4DCD-967B-CFC460B0E6D2}"/>
                </a:ext>
              </a:extLst>
            </p:cNvPr>
            <p:cNvSpPr>
              <a:spLocks/>
            </p:cNvSpPr>
            <p:nvPr/>
          </p:nvSpPr>
          <p:spPr bwMode="auto">
            <a:xfrm>
              <a:off x="5808663" y="3975100"/>
              <a:ext cx="34925" cy="33338"/>
            </a:xfrm>
            <a:custGeom>
              <a:avLst/>
              <a:gdLst>
                <a:gd name="T0" fmla="*/ 1 w 9"/>
                <a:gd name="T1" fmla="*/ 2 h 9"/>
                <a:gd name="T2" fmla="*/ 1 w 9"/>
                <a:gd name="T3" fmla="*/ 7 h 9"/>
                <a:gd name="T4" fmla="*/ 4 w 9"/>
                <a:gd name="T5" fmla="*/ 9 h 9"/>
                <a:gd name="T6" fmla="*/ 7 w 9"/>
                <a:gd name="T7" fmla="*/ 8 h 9"/>
                <a:gd name="T8" fmla="*/ 7 w 9"/>
                <a:gd name="T9" fmla="*/ 2 h 9"/>
                <a:gd name="T10" fmla="*/ 1 w 9"/>
                <a:gd name="T11" fmla="*/ 2 h 9"/>
              </a:gdLst>
              <a:ahLst/>
              <a:cxnLst>
                <a:cxn ang="0">
                  <a:pos x="T0" y="T1"/>
                </a:cxn>
                <a:cxn ang="0">
                  <a:pos x="T2" y="T3"/>
                </a:cxn>
                <a:cxn ang="0">
                  <a:pos x="T4" y="T5"/>
                </a:cxn>
                <a:cxn ang="0">
                  <a:pos x="T6" y="T7"/>
                </a:cxn>
                <a:cxn ang="0">
                  <a:pos x="T8" y="T9"/>
                </a:cxn>
                <a:cxn ang="0">
                  <a:pos x="T10" y="T11"/>
                </a:cxn>
              </a:cxnLst>
              <a:rect l="0" t="0" r="r" b="b"/>
              <a:pathLst>
                <a:path w="9" h="9">
                  <a:moveTo>
                    <a:pt x="1" y="2"/>
                  </a:moveTo>
                  <a:cubicBezTo>
                    <a:pt x="0" y="3"/>
                    <a:pt x="0" y="6"/>
                    <a:pt x="1" y="7"/>
                  </a:cubicBezTo>
                  <a:cubicBezTo>
                    <a:pt x="2" y="8"/>
                    <a:pt x="3" y="9"/>
                    <a:pt x="4" y="9"/>
                  </a:cubicBezTo>
                  <a:cubicBezTo>
                    <a:pt x="5" y="9"/>
                    <a:pt x="6" y="8"/>
                    <a:pt x="7" y="8"/>
                  </a:cubicBezTo>
                  <a:cubicBezTo>
                    <a:pt x="9" y="6"/>
                    <a:pt x="9" y="4"/>
                    <a:pt x="7" y="2"/>
                  </a:cubicBezTo>
                  <a:cubicBezTo>
                    <a:pt x="6" y="0"/>
                    <a:pt x="3"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7" name="Freeform 76">
              <a:extLst>
                <a:ext uri="{FF2B5EF4-FFF2-40B4-BE49-F238E27FC236}">
                  <a16:creationId xmlns:a16="http://schemas.microsoft.com/office/drawing/2014/main" id="{0F47EB8E-C5BB-4F1B-B69E-AB627E359843}"/>
                </a:ext>
              </a:extLst>
            </p:cNvPr>
            <p:cNvSpPr>
              <a:spLocks/>
            </p:cNvSpPr>
            <p:nvPr/>
          </p:nvSpPr>
          <p:spPr bwMode="auto">
            <a:xfrm>
              <a:off x="5843588" y="2814638"/>
              <a:ext cx="33338" cy="30163"/>
            </a:xfrm>
            <a:custGeom>
              <a:avLst/>
              <a:gdLst>
                <a:gd name="T0" fmla="*/ 7 w 9"/>
                <a:gd name="T1" fmla="*/ 2 h 8"/>
                <a:gd name="T2" fmla="*/ 2 w 9"/>
                <a:gd name="T3" fmla="*/ 2 h 8"/>
                <a:gd name="T4" fmla="*/ 1 w 9"/>
                <a:gd name="T5" fmla="*/ 7 h 8"/>
                <a:gd name="T6" fmla="*/ 4 w 9"/>
                <a:gd name="T7" fmla="*/ 8 h 8"/>
                <a:gd name="T8" fmla="*/ 7 w 9"/>
                <a:gd name="T9" fmla="*/ 7 h 8"/>
                <a:gd name="T10" fmla="*/ 7 w 9"/>
                <a:gd name="T11" fmla="*/ 2 h 8"/>
              </a:gdLst>
              <a:ahLst/>
              <a:cxnLst>
                <a:cxn ang="0">
                  <a:pos x="T0" y="T1"/>
                </a:cxn>
                <a:cxn ang="0">
                  <a:pos x="T2" y="T3"/>
                </a:cxn>
                <a:cxn ang="0">
                  <a:pos x="T4" y="T5"/>
                </a:cxn>
                <a:cxn ang="0">
                  <a:pos x="T6" y="T7"/>
                </a:cxn>
                <a:cxn ang="0">
                  <a:pos x="T8" y="T9"/>
                </a:cxn>
                <a:cxn ang="0">
                  <a:pos x="T10" y="T11"/>
                </a:cxn>
              </a:cxnLst>
              <a:rect l="0" t="0" r="r" b="b"/>
              <a:pathLst>
                <a:path w="9" h="8">
                  <a:moveTo>
                    <a:pt x="7" y="2"/>
                  </a:moveTo>
                  <a:cubicBezTo>
                    <a:pt x="6" y="0"/>
                    <a:pt x="3" y="0"/>
                    <a:pt x="2" y="2"/>
                  </a:cubicBezTo>
                  <a:cubicBezTo>
                    <a:pt x="0" y="3"/>
                    <a:pt x="0" y="6"/>
                    <a:pt x="1" y="7"/>
                  </a:cubicBezTo>
                  <a:cubicBezTo>
                    <a:pt x="2" y="8"/>
                    <a:pt x="3" y="8"/>
                    <a:pt x="4" y="8"/>
                  </a:cubicBezTo>
                  <a:cubicBezTo>
                    <a:pt x="5" y="8"/>
                    <a:pt x="6" y="8"/>
                    <a:pt x="7" y="7"/>
                  </a:cubicBezTo>
                  <a:cubicBezTo>
                    <a:pt x="9" y="6"/>
                    <a:pt x="9"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8" name="Freeform 77">
              <a:extLst>
                <a:ext uri="{FF2B5EF4-FFF2-40B4-BE49-F238E27FC236}">
                  <a16:creationId xmlns:a16="http://schemas.microsoft.com/office/drawing/2014/main" id="{FBD5896D-3A22-4346-8B19-A854694DFE97}"/>
                </a:ext>
              </a:extLst>
            </p:cNvPr>
            <p:cNvSpPr>
              <a:spLocks/>
            </p:cNvSpPr>
            <p:nvPr/>
          </p:nvSpPr>
          <p:spPr bwMode="auto">
            <a:xfrm>
              <a:off x="5740400" y="2928938"/>
              <a:ext cx="38100" cy="30163"/>
            </a:xfrm>
            <a:custGeom>
              <a:avLst/>
              <a:gdLst>
                <a:gd name="T0" fmla="*/ 7 w 10"/>
                <a:gd name="T1" fmla="*/ 1 h 8"/>
                <a:gd name="T2" fmla="*/ 2 w 10"/>
                <a:gd name="T3" fmla="*/ 2 h 8"/>
                <a:gd name="T4" fmla="*/ 3 w 10"/>
                <a:gd name="T5" fmla="*/ 8 h 8"/>
                <a:gd name="T6" fmla="*/ 5 w 10"/>
                <a:gd name="T7" fmla="*/ 8 h 8"/>
                <a:gd name="T8" fmla="*/ 8 w 10"/>
                <a:gd name="T9" fmla="*/ 7 h 8"/>
                <a:gd name="T10" fmla="*/ 7 w 10"/>
                <a:gd name="T11" fmla="*/ 1 h 8"/>
              </a:gdLst>
              <a:ahLst/>
              <a:cxnLst>
                <a:cxn ang="0">
                  <a:pos x="T0" y="T1"/>
                </a:cxn>
                <a:cxn ang="0">
                  <a:pos x="T2" y="T3"/>
                </a:cxn>
                <a:cxn ang="0">
                  <a:pos x="T4" y="T5"/>
                </a:cxn>
                <a:cxn ang="0">
                  <a:pos x="T6" y="T7"/>
                </a:cxn>
                <a:cxn ang="0">
                  <a:pos x="T8" y="T9"/>
                </a:cxn>
                <a:cxn ang="0">
                  <a:pos x="T10" y="T11"/>
                </a:cxn>
              </a:cxnLst>
              <a:rect l="0" t="0" r="r" b="b"/>
              <a:pathLst>
                <a:path w="10" h="8">
                  <a:moveTo>
                    <a:pt x="7" y="1"/>
                  </a:moveTo>
                  <a:cubicBezTo>
                    <a:pt x="6" y="0"/>
                    <a:pt x="3" y="0"/>
                    <a:pt x="2" y="2"/>
                  </a:cubicBezTo>
                  <a:cubicBezTo>
                    <a:pt x="0" y="4"/>
                    <a:pt x="1" y="6"/>
                    <a:pt x="3" y="8"/>
                  </a:cubicBezTo>
                  <a:cubicBezTo>
                    <a:pt x="3" y="8"/>
                    <a:pt x="4" y="8"/>
                    <a:pt x="5" y="8"/>
                  </a:cubicBezTo>
                  <a:cubicBezTo>
                    <a:pt x="6" y="8"/>
                    <a:pt x="7" y="8"/>
                    <a:pt x="8" y="7"/>
                  </a:cubicBezTo>
                  <a:cubicBezTo>
                    <a:pt x="10" y="5"/>
                    <a:pt x="9" y="3"/>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9" name="Freeform 78">
              <a:extLst>
                <a:ext uri="{FF2B5EF4-FFF2-40B4-BE49-F238E27FC236}">
                  <a16:creationId xmlns:a16="http://schemas.microsoft.com/office/drawing/2014/main" id="{16ACAE2C-90C4-4923-8928-235F5880C3BD}"/>
                </a:ext>
              </a:extLst>
            </p:cNvPr>
            <p:cNvSpPr>
              <a:spLocks/>
            </p:cNvSpPr>
            <p:nvPr/>
          </p:nvSpPr>
          <p:spPr bwMode="auto">
            <a:xfrm>
              <a:off x="5759450" y="3917950"/>
              <a:ext cx="33338" cy="30163"/>
            </a:xfrm>
            <a:custGeom>
              <a:avLst/>
              <a:gdLst>
                <a:gd name="T0" fmla="*/ 2 w 9"/>
                <a:gd name="T1" fmla="*/ 1 h 8"/>
                <a:gd name="T2" fmla="*/ 1 w 9"/>
                <a:gd name="T3" fmla="*/ 7 h 8"/>
                <a:gd name="T4" fmla="*/ 4 w 9"/>
                <a:gd name="T5" fmla="*/ 8 h 8"/>
                <a:gd name="T6" fmla="*/ 7 w 9"/>
                <a:gd name="T7" fmla="*/ 8 h 8"/>
                <a:gd name="T8" fmla="*/ 7 w 9"/>
                <a:gd name="T9" fmla="*/ 2 h 8"/>
                <a:gd name="T10" fmla="*/ 2 w 9"/>
                <a:gd name="T11" fmla="*/ 1 h 8"/>
              </a:gdLst>
              <a:ahLst/>
              <a:cxnLst>
                <a:cxn ang="0">
                  <a:pos x="T0" y="T1"/>
                </a:cxn>
                <a:cxn ang="0">
                  <a:pos x="T2" y="T3"/>
                </a:cxn>
                <a:cxn ang="0">
                  <a:pos x="T4" y="T5"/>
                </a:cxn>
                <a:cxn ang="0">
                  <a:pos x="T6" y="T7"/>
                </a:cxn>
                <a:cxn ang="0">
                  <a:pos x="T8" y="T9"/>
                </a:cxn>
                <a:cxn ang="0">
                  <a:pos x="T10" y="T11"/>
                </a:cxn>
              </a:cxnLst>
              <a:rect l="0" t="0" r="r" b="b"/>
              <a:pathLst>
                <a:path w="9" h="8">
                  <a:moveTo>
                    <a:pt x="2" y="1"/>
                  </a:moveTo>
                  <a:cubicBezTo>
                    <a:pt x="0" y="3"/>
                    <a:pt x="0" y="5"/>
                    <a:pt x="1" y="7"/>
                  </a:cubicBezTo>
                  <a:cubicBezTo>
                    <a:pt x="2" y="8"/>
                    <a:pt x="3" y="8"/>
                    <a:pt x="4" y="8"/>
                  </a:cubicBezTo>
                  <a:cubicBezTo>
                    <a:pt x="5" y="8"/>
                    <a:pt x="6" y="8"/>
                    <a:pt x="7" y="8"/>
                  </a:cubicBezTo>
                  <a:cubicBezTo>
                    <a:pt x="8" y="6"/>
                    <a:pt x="9" y="4"/>
                    <a:pt x="7" y="2"/>
                  </a:cubicBezTo>
                  <a:cubicBezTo>
                    <a:pt x="6"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0" name="Freeform 79">
              <a:extLst>
                <a:ext uri="{FF2B5EF4-FFF2-40B4-BE49-F238E27FC236}">
                  <a16:creationId xmlns:a16="http://schemas.microsoft.com/office/drawing/2014/main" id="{36A34784-3ED6-4987-8C5A-D78E9EB2DE88}"/>
                </a:ext>
              </a:extLst>
            </p:cNvPr>
            <p:cNvSpPr>
              <a:spLocks/>
            </p:cNvSpPr>
            <p:nvPr/>
          </p:nvSpPr>
          <p:spPr bwMode="auto">
            <a:xfrm>
              <a:off x="5645150" y="3721100"/>
              <a:ext cx="34925" cy="33338"/>
            </a:xfrm>
            <a:custGeom>
              <a:avLst/>
              <a:gdLst>
                <a:gd name="T0" fmla="*/ 3 w 9"/>
                <a:gd name="T1" fmla="*/ 1 h 9"/>
                <a:gd name="T2" fmla="*/ 1 w 9"/>
                <a:gd name="T3" fmla="*/ 6 h 9"/>
                <a:gd name="T4" fmla="*/ 1 w 9"/>
                <a:gd name="T5" fmla="*/ 6 h 9"/>
                <a:gd name="T6" fmla="*/ 4 w 9"/>
                <a:gd name="T7" fmla="*/ 9 h 9"/>
                <a:gd name="T8" fmla="*/ 6 w 9"/>
                <a:gd name="T9" fmla="*/ 8 h 9"/>
                <a:gd name="T10" fmla="*/ 8 w 9"/>
                <a:gd name="T11" fmla="*/ 3 h 9"/>
                <a:gd name="T12" fmla="*/ 3 w 9"/>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3" y="1"/>
                  </a:moveTo>
                  <a:cubicBezTo>
                    <a:pt x="1" y="2"/>
                    <a:pt x="0" y="4"/>
                    <a:pt x="1" y="6"/>
                  </a:cubicBezTo>
                  <a:cubicBezTo>
                    <a:pt x="1" y="6"/>
                    <a:pt x="1" y="6"/>
                    <a:pt x="1" y="6"/>
                  </a:cubicBezTo>
                  <a:cubicBezTo>
                    <a:pt x="1" y="8"/>
                    <a:pt x="3" y="9"/>
                    <a:pt x="4" y="9"/>
                  </a:cubicBezTo>
                  <a:cubicBezTo>
                    <a:pt x="5" y="9"/>
                    <a:pt x="5" y="9"/>
                    <a:pt x="6" y="8"/>
                  </a:cubicBezTo>
                  <a:cubicBezTo>
                    <a:pt x="8" y="7"/>
                    <a:pt x="9" y="5"/>
                    <a:pt x="8" y="3"/>
                  </a:cubicBezTo>
                  <a:cubicBezTo>
                    <a:pt x="7" y="1"/>
                    <a:pt x="5"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1" name="Freeform 80">
              <a:extLst>
                <a:ext uri="{FF2B5EF4-FFF2-40B4-BE49-F238E27FC236}">
                  <a16:creationId xmlns:a16="http://schemas.microsoft.com/office/drawing/2014/main" id="{08D12974-B5B1-4A50-918F-38FB88F6D9C0}"/>
                </a:ext>
              </a:extLst>
            </p:cNvPr>
            <p:cNvSpPr>
              <a:spLocks/>
            </p:cNvSpPr>
            <p:nvPr/>
          </p:nvSpPr>
          <p:spPr bwMode="auto">
            <a:xfrm>
              <a:off x="5713413" y="3857625"/>
              <a:ext cx="34925" cy="30163"/>
            </a:xfrm>
            <a:custGeom>
              <a:avLst/>
              <a:gdLst>
                <a:gd name="T0" fmla="*/ 8 w 9"/>
                <a:gd name="T1" fmla="*/ 2 h 8"/>
                <a:gd name="T2" fmla="*/ 3 w 9"/>
                <a:gd name="T3" fmla="*/ 1 h 8"/>
                <a:gd name="T4" fmla="*/ 1 w 9"/>
                <a:gd name="T5" fmla="*/ 6 h 8"/>
                <a:gd name="T6" fmla="*/ 5 w 9"/>
                <a:gd name="T7" fmla="*/ 8 h 8"/>
                <a:gd name="T8" fmla="*/ 7 w 9"/>
                <a:gd name="T9" fmla="*/ 7 h 8"/>
                <a:gd name="T10" fmla="*/ 8 w 9"/>
                <a:gd name="T11" fmla="*/ 2 h 8"/>
              </a:gdLst>
              <a:ahLst/>
              <a:cxnLst>
                <a:cxn ang="0">
                  <a:pos x="T0" y="T1"/>
                </a:cxn>
                <a:cxn ang="0">
                  <a:pos x="T2" y="T3"/>
                </a:cxn>
                <a:cxn ang="0">
                  <a:pos x="T4" y="T5"/>
                </a:cxn>
                <a:cxn ang="0">
                  <a:pos x="T6" y="T7"/>
                </a:cxn>
                <a:cxn ang="0">
                  <a:pos x="T8" y="T9"/>
                </a:cxn>
                <a:cxn ang="0">
                  <a:pos x="T10" y="T11"/>
                </a:cxn>
              </a:cxnLst>
              <a:rect l="0" t="0" r="r" b="b"/>
              <a:pathLst>
                <a:path w="9" h="8">
                  <a:moveTo>
                    <a:pt x="8" y="2"/>
                  </a:moveTo>
                  <a:cubicBezTo>
                    <a:pt x="7" y="0"/>
                    <a:pt x="4" y="0"/>
                    <a:pt x="3" y="1"/>
                  </a:cubicBezTo>
                  <a:cubicBezTo>
                    <a:pt x="1" y="2"/>
                    <a:pt x="0" y="4"/>
                    <a:pt x="1" y="6"/>
                  </a:cubicBezTo>
                  <a:cubicBezTo>
                    <a:pt x="2" y="7"/>
                    <a:pt x="3" y="8"/>
                    <a:pt x="5" y="8"/>
                  </a:cubicBezTo>
                  <a:cubicBezTo>
                    <a:pt x="5" y="8"/>
                    <a:pt x="6" y="8"/>
                    <a:pt x="7" y="7"/>
                  </a:cubicBezTo>
                  <a:cubicBezTo>
                    <a:pt x="9" y="6"/>
                    <a:pt x="9" y="4"/>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2" name="Freeform 81">
              <a:extLst>
                <a:ext uri="{FF2B5EF4-FFF2-40B4-BE49-F238E27FC236}">
                  <a16:creationId xmlns:a16="http://schemas.microsoft.com/office/drawing/2014/main" id="{6024E79B-42E1-44A6-8D7C-4DFE1F80C691}"/>
                </a:ext>
              </a:extLst>
            </p:cNvPr>
            <p:cNvSpPr>
              <a:spLocks/>
            </p:cNvSpPr>
            <p:nvPr/>
          </p:nvSpPr>
          <p:spPr bwMode="auto">
            <a:xfrm>
              <a:off x="5588000" y="3429000"/>
              <a:ext cx="30163" cy="30163"/>
            </a:xfrm>
            <a:custGeom>
              <a:avLst/>
              <a:gdLst>
                <a:gd name="T0" fmla="*/ 4 w 8"/>
                <a:gd name="T1" fmla="*/ 8 h 8"/>
                <a:gd name="T2" fmla="*/ 8 w 8"/>
                <a:gd name="T3" fmla="*/ 4 h 8"/>
                <a:gd name="T4" fmla="*/ 4 w 8"/>
                <a:gd name="T5" fmla="*/ 0 h 8"/>
                <a:gd name="T6" fmla="*/ 0 w 8"/>
                <a:gd name="T7" fmla="*/ 4 h 8"/>
                <a:gd name="T8" fmla="*/ 4 w 8"/>
                <a:gd name="T9" fmla="*/ 8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cubicBezTo>
                    <a:pt x="6" y="8"/>
                    <a:pt x="8" y="6"/>
                    <a:pt x="8" y="4"/>
                  </a:cubicBezTo>
                  <a:cubicBezTo>
                    <a:pt x="8" y="1"/>
                    <a:pt x="6" y="0"/>
                    <a:pt x="4" y="0"/>
                  </a:cubicBezTo>
                  <a:cubicBezTo>
                    <a:pt x="1" y="0"/>
                    <a:pt x="0" y="2"/>
                    <a:pt x="0" y="4"/>
                  </a:cubicBezTo>
                  <a:cubicBezTo>
                    <a:pt x="0" y="6"/>
                    <a:pt x="1" y="8"/>
                    <a:pt x="4" y="8"/>
                  </a:cubicBezTo>
                  <a:cubicBezTo>
                    <a:pt x="4" y="8"/>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6" name="Group 255">
            <a:extLst>
              <a:ext uri="{FF2B5EF4-FFF2-40B4-BE49-F238E27FC236}">
                <a16:creationId xmlns:a16="http://schemas.microsoft.com/office/drawing/2014/main" id="{C2D3C215-3026-40D0-8105-A3E4D5ED5485}"/>
              </a:ext>
            </a:extLst>
          </p:cNvPr>
          <p:cNvGrpSpPr/>
          <p:nvPr/>
        </p:nvGrpSpPr>
        <p:grpSpPr>
          <a:xfrm>
            <a:off x="9030366" y="5435001"/>
            <a:ext cx="1850159" cy="1851603"/>
            <a:chOff x="5076825" y="2411413"/>
            <a:chExt cx="2035175" cy="2036763"/>
          </a:xfrm>
          <a:solidFill>
            <a:schemeClr val="tx1">
              <a:lumMod val="85000"/>
              <a:lumOff val="15000"/>
              <a:alpha val="20000"/>
            </a:schemeClr>
          </a:solidFill>
        </p:grpSpPr>
        <p:sp>
          <p:nvSpPr>
            <p:cNvPr id="257" name="Freeform 25">
              <a:extLst>
                <a:ext uri="{FF2B5EF4-FFF2-40B4-BE49-F238E27FC236}">
                  <a16:creationId xmlns:a16="http://schemas.microsoft.com/office/drawing/2014/main" id="{159ABA57-6910-4671-8569-CD5D5BAFF1C6}"/>
                </a:ext>
              </a:extLst>
            </p:cNvPr>
            <p:cNvSpPr>
              <a:spLocks/>
            </p:cNvSpPr>
            <p:nvPr/>
          </p:nvSpPr>
          <p:spPr bwMode="auto">
            <a:xfrm>
              <a:off x="5151438" y="3008313"/>
              <a:ext cx="1317625" cy="1374775"/>
            </a:xfrm>
            <a:custGeom>
              <a:avLst/>
              <a:gdLst>
                <a:gd name="T0" fmla="*/ 3 w 348"/>
                <a:gd name="T1" fmla="*/ 0 h 363"/>
                <a:gd name="T2" fmla="*/ 3 w 348"/>
                <a:gd name="T3" fmla="*/ 2 h 363"/>
                <a:gd name="T4" fmla="*/ 5 w 348"/>
                <a:gd name="T5" fmla="*/ 18 h 363"/>
                <a:gd name="T6" fmla="*/ 331 w 348"/>
                <a:gd name="T7" fmla="*/ 359 h 363"/>
                <a:gd name="T8" fmla="*/ 341 w 348"/>
                <a:gd name="T9" fmla="*/ 363 h 363"/>
                <a:gd name="T10" fmla="*/ 346 w 348"/>
                <a:gd name="T11" fmla="*/ 362 h 363"/>
                <a:gd name="T12" fmla="*/ 348 w 348"/>
                <a:gd name="T13" fmla="*/ 361 h 363"/>
                <a:gd name="T14" fmla="*/ 3 w 348"/>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63">
                  <a:moveTo>
                    <a:pt x="3" y="0"/>
                  </a:moveTo>
                  <a:cubicBezTo>
                    <a:pt x="3" y="1"/>
                    <a:pt x="3" y="1"/>
                    <a:pt x="3" y="2"/>
                  </a:cubicBezTo>
                  <a:cubicBezTo>
                    <a:pt x="0" y="7"/>
                    <a:pt x="1" y="13"/>
                    <a:pt x="5" y="18"/>
                  </a:cubicBezTo>
                  <a:cubicBezTo>
                    <a:pt x="331" y="359"/>
                    <a:pt x="331" y="359"/>
                    <a:pt x="331" y="359"/>
                  </a:cubicBezTo>
                  <a:cubicBezTo>
                    <a:pt x="334" y="361"/>
                    <a:pt x="337" y="363"/>
                    <a:pt x="341" y="363"/>
                  </a:cubicBezTo>
                  <a:cubicBezTo>
                    <a:pt x="343" y="363"/>
                    <a:pt x="344" y="363"/>
                    <a:pt x="346" y="362"/>
                  </a:cubicBezTo>
                  <a:cubicBezTo>
                    <a:pt x="347" y="362"/>
                    <a:pt x="347" y="362"/>
                    <a:pt x="348" y="36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26">
              <a:extLst>
                <a:ext uri="{FF2B5EF4-FFF2-40B4-BE49-F238E27FC236}">
                  <a16:creationId xmlns:a16="http://schemas.microsoft.com/office/drawing/2014/main" id="{E85FEB5A-A8DC-4E61-9DF7-D15D6DE1281F}"/>
                </a:ext>
              </a:extLst>
            </p:cNvPr>
            <p:cNvSpPr>
              <a:spLocks/>
            </p:cNvSpPr>
            <p:nvPr/>
          </p:nvSpPr>
          <p:spPr bwMode="auto">
            <a:xfrm>
              <a:off x="5219700" y="2884488"/>
              <a:ext cx="1377950" cy="1438275"/>
            </a:xfrm>
            <a:custGeom>
              <a:avLst/>
              <a:gdLst>
                <a:gd name="T0" fmla="*/ 3 w 364"/>
                <a:gd name="T1" fmla="*/ 0 h 380"/>
                <a:gd name="T2" fmla="*/ 3 w 364"/>
                <a:gd name="T3" fmla="*/ 0 h 380"/>
                <a:gd name="T4" fmla="*/ 5 w 364"/>
                <a:gd name="T5" fmla="*/ 17 h 380"/>
                <a:gd name="T6" fmla="*/ 347 w 364"/>
                <a:gd name="T7" fmla="*/ 376 h 380"/>
                <a:gd name="T8" fmla="*/ 357 w 364"/>
                <a:gd name="T9" fmla="*/ 380 h 380"/>
                <a:gd name="T10" fmla="*/ 364 w 364"/>
                <a:gd name="T11" fmla="*/ 378 h 380"/>
                <a:gd name="T12" fmla="*/ 364 w 364"/>
                <a:gd name="T13" fmla="*/ 378 h 380"/>
                <a:gd name="T14" fmla="*/ 3 w 364"/>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380">
                  <a:moveTo>
                    <a:pt x="3" y="0"/>
                  </a:moveTo>
                  <a:cubicBezTo>
                    <a:pt x="3" y="0"/>
                    <a:pt x="3" y="0"/>
                    <a:pt x="3" y="0"/>
                  </a:cubicBezTo>
                  <a:cubicBezTo>
                    <a:pt x="0" y="5"/>
                    <a:pt x="1" y="12"/>
                    <a:pt x="5" y="17"/>
                  </a:cubicBezTo>
                  <a:cubicBezTo>
                    <a:pt x="347" y="376"/>
                    <a:pt x="347" y="376"/>
                    <a:pt x="347" y="376"/>
                  </a:cubicBezTo>
                  <a:cubicBezTo>
                    <a:pt x="350" y="378"/>
                    <a:pt x="353" y="380"/>
                    <a:pt x="357" y="380"/>
                  </a:cubicBezTo>
                  <a:cubicBezTo>
                    <a:pt x="359" y="380"/>
                    <a:pt x="362" y="379"/>
                    <a:pt x="364" y="378"/>
                  </a:cubicBezTo>
                  <a:cubicBezTo>
                    <a:pt x="364" y="378"/>
                    <a:pt x="364" y="378"/>
                    <a:pt x="364" y="378"/>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27">
              <a:extLst>
                <a:ext uri="{FF2B5EF4-FFF2-40B4-BE49-F238E27FC236}">
                  <a16:creationId xmlns:a16="http://schemas.microsoft.com/office/drawing/2014/main" id="{FC4FB746-C8B0-41B1-B0C8-C3E7E2CADC3D}"/>
                </a:ext>
              </a:extLst>
            </p:cNvPr>
            <p:cNvSpPr>
              <a:spLocks/>
            </p:cNvSpPr>
            <p:nvPr/>
          </p:nvSpPr>
          <p:spPr bwMode="auto">
            <a:xfrm>
              <a:off x="5287963" y="2773363"/>
              <a:ext cx="1422400" cy="1489075"/>
            </a:xfrm>
            <a:custGeom>
              <a:avLst/>
              <a:gdLst>
                <a:gd name="T0" fmla="*/ 7 w 376"/>
                <a:gd name="T1" fmla="*/ 0 h 393"/>
                <a:gd name="T2" fmla="*/ 0 w 376"/>
                <a:gd name="T3" fmla="*/ 8 h 393"/>
                <a:gd name="T4" fmla="*/ 368 w 376"/>
                <a:gd name="T5" fmla="*/ 393 h 393"/>
                <a:gd name="T6" fmla="*/ 376 w 376"/>
                <a:gd name="T7" fmla="*/ 387 h 393"/>
                <a:gd name="T8" fmla="*/ 7 w 376"/>
                <a:gd name="T9" fmla="*/ 0 h 393"/>
              </a:gdLst>
              <a:ahLst/>
              <a:cxnLst>
                <a:cxn ang="0">
                  <a:pos x="T0" y="T1"/>
                </a:cxn>
                <a:cxn ang="0">
                  <a:pos x="T2" y="T3"/>
                </a:cxn>
                <a:cxn ang="0">
                  <a:pos x="T4" y="T5"/>
                </a:cxn>
                <a:cxn ang="0">
                  <a:pos x="T6" y="T7"/>
                </a:cxn>
                <a:cxn ang="0">
                  <a:pos x="T8" y="T9"/>
                </a:cxn>
              </a:cxnLst>
              <a:rect l="0" t="0" r="r" b="b"/>
              <a:pathLst>
                <a:path w="376" h="393">
                  <a:moveTo>
                    <a:pt x="7" y="0"/>
                  </a:moveTo>
                  <a:cubicBezTo>
                    <a:pt x="5" y="2"/>
                    <a:pt x="2" y="5"/>
                    <a:pt x="0" y="8"/>
                  </a:cubicBezTo>
                  <a:cubicBezTo>
                    <a:pt x="368" y="393"/>
                    <a:pt x="368" y="393"/>
                    <a:pt x="368" y="393"/>
                  </a:cubicBezTo>
                  <a:cubicBezTo>
                    <a:pt x="371" y="391"/>
                    <a:pt x="374" y="389"/>
                    <a:pt x="376" y="387"/>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28">
              <a:extLst>
                <a:ext uri="{FF2B5EF4-FFF2-40B4-BE49-F238E27FC236}">
                  <a16:creationId xmlns:a16="http://schemas.microsoft.com/office/drawing/2014/main" id="{8665DC1C-7A99-427A-9C17-F5217681831C}"/>
                </a:ext>
              </a:extLst>
            </p:cNvPr>
            <p:cNvSpPr>
              <a:spLocks/>
            </p:cNvSpPr>
            <p:nvPr/>
          </p:nvSpPr>
          <p:spPr bwMode="auto">
            <a:xfrm>
              <a:off x="5076825" y="3316288"/>
              <a:ext cx="1081088" cy="1131888"/>
            </a:xfrm>
            <a:custGeom>
              <a:avLst/>
              <a:gdLst>
                <a:gd name="T0" fmla="*/ 1 w 286"/>
                <a:gd name="T1" fmla="*/ 0 h 299"/>
                <a:gd name="T2" fmla="*/ 1 w 286"/>
                <a:gd name="T3" fmla="*/ 8 h 299"/>
                <a:gd name="T4" fmla="*/ 4 w 286"/>
                <a:gd name="T5" fmla="*/ 19 h 299"/>
                <a:gd name="T6" fmla="*/ 268 w 286"/>
                <a:gd name="T7" fmla="*/ 295 h 299"/>
                <a:gd name="T8" fmla="*/ 278 w 286"/>
                <a:gd name="T9" fmla="*/ 299 h 299"/>
                <a:gd name="T10" fmla="*/ 278 w 286"/>
                <a:gd name="T11" fmla="*/ 299 h 299"/>
                <a:gd name="T12" fmla="*/ 286 w 286"/>
                <a:gd name="T13" fmla="*/ 299 h 299"/>
                <a:gd name="T14" fmla="*/ 1 w 286"/>
                <a:gd name="T15" fmla="*/ 0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9">
                  <a:moveTo>
                    <a:pt x="1" y="0"/>
                  </a:moveTo>
                  <a:cubicBezTo>
                    <a:pt x="1" y="3"/>
                    <a:pt x="1" y="5"/>
                    <a:pt x="1" y="8"/>
                  </a:cubicBezTo>
                  <a:cubicBezTo>
                    <a:pt x="0" y="12"/>
                    <a:pt x="2" y="16"/>
                    <a:pt x="4" y="19"/>
                  </a:cubicBezTo>
                  <a:cubicBezTo>
                    <a:pt x="268" y="295"/>
                    <a:pt x="268" y="295"/>
                    <a:pt x="268" y="295"/>
                  </a:cubicBezTo>
                  <a:cubicBezTo>
                    <a:pt x="270" y="297"/>
                    <a:pt x="274" y="299"/>
                    <a:pt x="278" y="299"/>
                  </a:cubicBezTo>
                  <a:cubicBezTo>
                    <a:pt x="278" y="299"/>
                    <a:pt x="278" y="299"/>
                    <a:pt x="278" y="299"/>
                  </a:cubicBezTo>
                  <a:cubicBezTo>
                    <a:pt x="281" y="299"/>
                    <a:pt x="283" y="299"/>
                    <a:pt x="286" y="29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29">
              <a:extLst>
                <a:ext uri="{FF2B5EF4-FFF2-40B4-BE49-F238E27FC236}">
                  <a16:creationId xmlns:a16="http://schemas.microsoft.com/office/drawing/2014/main" id="{ED72D7A2-A867-40C0-806E-B643DAEEF6B7}"/>
                </a:ext>
              </a:extLst>
            </p:cNvPr>
            <p:cNvSpPr>
              <a:spLocks/>
            </p:cNvSpPr>
            <p:nvPr/>
          </p:nvSpPr>
          <p:spPr bwMode="auto">
            <a:xfrm>
              <a:off x="5129213" y="3762375"/>
              <a:ext cx="585788" cy="612775"/>
            </a:xfrm>
            <a:custGeom>
              <a:avLst/>
              <a:gdLst>
                <a:gd name="T0" fmla="*/ 0 w 155"/>
                <a:gd name="T1" fmla="*/ 0 h 162"/>
                <a:gd name="T2" fmla="*/ 10 w 155"/>
                <a:gd name="T3" fmla="*/ 25 h 162"/>
                <a:gd name="T4" fmla="*/ 13 w 155"/>
                <a:gd name="T5" fmla="*/ 29 h 162"/>
                <a:gd name="T6" fmla="*/ 127 w 155"/>
                <a:gd name="T7" fmla="*/ 148 h 162"/>
                <a:gd name="T8" fmla="*/ 131 w 155"/>
                <a:gd name="T9" fmla="*/ 151 h 162"/>
                <a:gd name="T10" fmla="*/ 155 w 155"/>
                <a:gd name="T11" fmla="*/ 162 h 162"/>
                <a:gd name="T12" fmla="*/ 0 w 155"/>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55" h="162">
                  <a:moveTo>
                    <a:pt x="0" y="0"/>
                  </a:moveTo>
                  <a:cubicBezTo>
                    <a:pt x="3" y="9"/>
                    <a:pt x="7" y="17"/>
                    <a:pt x="10" y="25"/>
                  </a:cubicBezTo>
                  <a:cubicBezTo>
                    <a:pt x="11" y="26"/>
                    <a:pt x="12" y="28"/>
                    <a:pt x="13" y="29"/>
                  </a:cubicBezTo>
                  <a:cubicBezTo>
                    <a:pt x="127" y="148"/>
                    <a:pt x="127" y="148"/>
                    <a:pt x="127" y="148"/>
                  </a:cubicBezTo>
                  <a:cubicBezTo>
                    <a:pt x="128" y="149"/>
                    <a:pt x="129" y="150"/>
                    <a:pt x="131" y="151"/>
                  </a:cubicBezTo>
                  <a:cubicBezTo>
                    <a:pt x="139" y="155"/>
                    <a:pt x="147" y="159"/>
                    <a:pt x="155" y="16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30">
              <a:extLst>
                <a:ext uri="{FF2B5EF4-FFF2-40B4-BE49-F238E27FC236}">
                  <a16:creationId xmlns:a16="http://schemas.microsoft.com/office/drawing/2014/main" id="{27AE727E-1410-4033-AE83-356F108A92C8}"/>
                </a:ext>
              </a:extLst>
            </p:cNvPr>
            <p:cNvSpPr>
              <a:spLocks/>
            </p:cNvSpPr>
            <p:nvPr/>
          </p:nvSpPr>
          <p:spPr bwMode="auto">
            <a:xfrm>
              <a:off x="5102225" y="3152775"/>
              <a:ext cx="1222375" cy="1276350"/>
            </a:xfrm>
            <a:custGeom>
              <a:avLst/>
              <a:gdLst>
                <a:gd name="T0" fmla="*/ 3 w 323"/>
                <a:gd name="T1" fmla="*/ 0 h 337"/>
                <a:gd name="T2" fmla="*/ 1 w 323"/>
                <a:gd name="T3" fmla="*/ 4 h 337"/>
                <a:gd name="T4" fmla="*/ 5 w 323"/>
                <a:gd name="T5" fmla="*/ 18 h 337"/>
                <a:gd name="T6" fmla="*/ 305 w 323"/>
                <a:gd name="T7" fmla="*/ 332 h 337"/>
                <a:gd name="T8" fmla="*/ 315 w 323"/>
                <a:gd name="T9" fmla="*/ 337 h 337"/>
                <a:gd name="T10" fmla="*/ 318 w 323"/>
                <a:gd name="T11" fmla="*/ 336 h 337"/>
                <a:gd name="T12" fmla="*/ 323 w 323"/>
                <a:gd name="T13" fmla="*/ 335 h 337"/>
                <a:gd name="T14" fmla="*/ 3 w 323"/>
                <a:gd name="T15" fmla="*/ 0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337">
                  <a:moveTo>
                    <a:pt x="3" y="0"/>
                  </a:moveTo>
                  <a:cubicBezTo>
                    <a:pt x="2" y="1"/>
                    <a:pt x="2" y="3"/>
                    <a:pt x="1" y="4"/>
                  </a:cubicBezTo>
                  <a:cubicBezTo>
                    <a:pt x="0" y="9"/>
                    <a:pt x="2" y="14"/>
                    <a:pt x="5" y="18"/>
                  </a:cubicBezTo>
                  <a:cubicBezTo>
                    <a:pt x="305" y="332"/>
                    <a:pt x="305" y="332"/>
                    <a:pt x="305" y="332"/>
                  </a:cubicBezTo>
                  <a:cubicBezTo>
                    <a:pt x="308" y="335"/>
                    <a:pt x="312" y="337"/>
                    <a:pt x="315" y="337"/>
                  </a:cubicBezTo>
                  <a:cubicBezTo>
                    <a:pt x="316" y="337"/>
                    <a:pt x="317" y="337"/>
                    <a:pt x="318" y="336"/>
                  </a:cubicBezTo>
                  <a:cubicBezTo>
                    <a:pt x="320" y="336"/>
                    <a:pt x="321" y="336"/>
                    <a:pt x="323" y="335"/>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31">
              <a:extLst>
                <a:ext uri="{FF2B5EF4-FFF2-40B4-BE49-F238E27FC236}">
                  <a16:creationId xmlns:a16="http://schemas.microsoft.com/office/drawing/2014/main" id="{2B4153B9-39EC-4916-A336-305EA34E9A79}"/>
                </a:ext>
              </a:extLst>
            </p:cNvPr>
            <p:cNvSpPr>
              <a:spLocks/>
            </p:cNvSpPr>
            <p:nvPr/>
          </p:nvSpPr>
          <p:spPr bwMode="auto">
            <a:xfrm>
              <a:off x="5076825" y="3508375"/>
              <a:ext cx="889000" cy="931863"/>
            </a:xfrm>
            <a:custGeom>
              <a:avLst/>
              <a:gdLst>
                <a:gd name="T0" fmla="*/ 0 w 235"/>
                <a:gd name="T1" fmla="*/ 0 h 246"/>
                <a:gd name="T2" fmla="*/ 2 w 235"/>
                <a:gd name="T3" fmla="*/ 13 h 246"/>
                <a:gd name="T4" fmla="*/ 6 w 235"/>
                <a:gd name="T5" fmla="*/ 21 h 246"/>
                <a:gd name="T6" fmla="*/ 214 w 235"/>
                <a:gd name="T7" fmla="*/ 240 h 246"/>
                <a:gd name="T8" fmla="*/ 222 w 235"/>
                <a:gd name="T9" fmla="*/ 244 h 246"/>
                <a:gd name="T10" fmla="*/ 235 w 235"/>
                <a:gd name="T11" fmla="*/ 246 h 246"/>
                <a:gd name="T12" fmla="*/ 0 w 235"/>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5" h="246">
                  <a:moveTo>
                    <a:pt x="0" y="0"/>
                  </a:moveTo>
                  <a:cubicBezTo>
                    <a:pt x="1" y="5"/>
                    <a:pt x="1" y="9"/>
                    <a:pt x="2" y="13"/>
                  </a:cubicBezTo>
                  <a:cubicBezTo>
                    <a:pt x="2" y="16"/>
                    <a:pt x="4" y="19"/>
                    <a:pt x="6" y="21"/>
                  </a:cubicBezTo>
                  <a:cubicBezTo>
                    <a:pt x="214" y="240"/>
                    <a:pt x="214" y="240"/>
                    <a:pt x="214" y="240"/>
                  </a:cubicBezTo>
                  <a:cubicBezTo>
                    <a:pt x="216" y="242"/>
                    <a:pt x="219" y="244"/>
                    <a:pt x="222" y="244"/>
                  </a:cubicBezTo>
                  <a:cubicBezTo>
                    <a:pt x="226" y="245"/>
                    <a:pt x="231" y="246"/>
                    <a:pt x="235" y="24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32">
              <a:extLst>
                <a:ext uri="{FF2B5EF4-FFF2-40B4-BE49-F238E27FC236}">
                  <a16:creationId xmlns:a16="http://schemas.microsoft.com/office/drawing/2014/main" id="{6B86280C-E78E-4064-A8C2-18A468AD911B}"/>
                </a:ext>
              </a:extLst>
            </p:cNvPr>
            <p:cNvSpPr>
              <a:spLocks/>
            </p:cNvSpPr>
            <p:nvPr/>
          </p:nvSpPr>
          <p:spPr bwMode="auto">
            <a:xfrm>
              <a:off x="5484813" y="2589213"/>
              <a:ext cx="1419225" cy="1487488"/>
            </a:xfrm>
            <a:custGeom>
              <a:avLst/>
              <a:gdLst>
                <a:gd name="T0" fmla="*/ 8 w 375"/>
                <a:gd name="T1" fmla="*/ 0 h 393"/>
                <a:gd name="T2" fmla="*/ 0 w 375"/>
                <a:gd name="T3" fmla="*/ 6 h 393"/>
                <a:gd name="T4" fmla="*/ 369 w 375"/>
                <a:gd name="T5" fmla="*/ 393 h 393"/>
                <a:gd name="T6" fmla="*/ 375 w 375"/>
                <a:gd name="T7" fmla="*/ 385 h 393"/>
                <a:gd name="T8" fmla="*/ 8 w 375"/>
                <a:gd name="T9" fmla="*/ 0 h 393"/>
              </a:gdLst>
              <a:ahLst/>
              <a:cxnLst>
                <a:cxn ang="0">
                  <a:pos x="T0" y="T1"/>
                </a:cxn>
                <a:cxn ang="0">
                  <a:pos x="T2" y="T3"/>
                </a:cxn>
                <a:cxn ang="0">
                  <a:pos x="T4" y="T5"/>
                </a:cxn>
                <a:cxn ang="0">
                  <a:pos x="T6" y="T7"/>
                </a:cxn>
                <a:cxn ang="0">
                  <a:pos x="T8" y="T9"/>
                </a:cxn>
              </a:cxnLst>
              <a:rect l="0" t="0" r="r" b="b"/>
              <a:pathLst>
                <a:path w="375" h="393">
                  <a:moveTo>
                    <a:pt x="8" y="0"/>
                  </a:moveTo>
                  <a:cubicBezTo>
                    <a:pt x="5" y="2"/>
                    <a:pt x="2" y="4"/>
                    <a:pt x="0" y="6"/>
                  </a:cubicBezTo>
                  <a:cubicBezTo>
                    <a:pt x="369" y="393"/>
                    <a:pt x="369" y="393"/>
                    <a:pt x="369" y="393"/>
                  </a:cubicBezTo>
                  <a:cubicBezTo>
                    <a:pt x="371" y="390"/>
                    <a:pt x="373" y="388"/>
                    <a:pt x="375" y="385"/>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Freeform 33">
              <a:extLst>
                <a:ext uri="{FF2B5EF4-FFF2-40B4-BE49-F238E27FC236}">
                  <a16:creationId xmlns:a16="http://schemas.microsoft.com/office/drawing/2014/main" id="{564FC4DE-6CD4-41FF-9FA9-0C30CE06058E}"/>
                </a:ext>
              </a:extLst>
            </p:cNvPr>
            <p:cNvSpPr>
              <a:spLocks/>
            </p:cNvSpPr>
            <p:nvPr/>
          </p:nvSpPr>
          <p:spPr bwMode="auto">
            <a:xfrm>
              <a:off x="6242050" y="2422525"/>
              <a:ext cx="866775" cy="908050"/>
            </a:xfrm>
            <a:custGeom>
              <a:avLst/>
              <a:gdLst>
                <a:gd name="T0" fmla="*/ 0 w 229"/>
                <a:gd name="T1" fmla="*/ 0 h 240"/>
                <a:gd name="T2" fmla="*/ 229 w 229"/>
                <a:gd name="T3" fmla="*/ 240 h 240"/>
                <a:gd name="T4" fmla="*/ 227 w 229"/>
                <a:gd name="T5" fmla="*/ 226 h 240"/>
                <a:gd name="T6" fmla="*/ 223 w 229"/>
                <a:gd name="T7" fmla="*/ 219 h 240"/>
                <a:gd name="T8" fmla="*/ 20 w 229"/>
                <a:gd name="T9" fmla="*/ 6 h 240"/>
                <a:gd name="T10" fmla="*/ 13 w 229"/>
                <a:gd name="T11" fmla="*/ 2 h 240"/>
                <a:gd name="T12" fmla="*/ 0 w 229"/>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9" h="240">
                  <a:moveTo>
                    <a:pt x="0" y="0"/>
                  </a:moveTo>
                  <a:cubicBezTo>
                    <a:pt x="229" y="240"/>
                    <a:pt x="229" y="240"/>
                    <a:pt x="229" y="240"/>
                  </a:cubicBezTo>
                  <a:cubicBezTo>
                    <a:pt x="228" y="235"/>
                    <a:pt x="228" y="231"/>
                    <a:pt x="227" y="226"/>
                  </a:cubicBezTo>
                  <a:cubicBezTo>
                    <a:pt x="227" y="224"/>
                    <a:pt x="225" y="221"/>
                    <a:pt x="223" y="219"/>
                  </a:cubicBezTo>
                  <a:cubicBezTo>
                    <a:pt x="20" y="6"/>
                    <a:pt x="20" y="6"/>
                    <a:pt x="20" y="6"/>
                  </a:cubicBezTo>
                  <a:cubicBezTo>
                    <a:pt x="18" y="4"/>
                    <a:pt x="16" y="2"/>
                    <a:pt x="13" y="2"/>
                  </a:cubicBezTo>
                  <a:cubicBezTo>
                    <a:pt x="8" y="1"/>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34">
              <a:extLst>
                <a:ext uri="{FF2B5EF4-FFF2-40B4-BE49-F238E27FC236}">
                  <a16:creationId xmlns:a16="http://schemas.microsoft.com/office/drawing/2014/main" id="{F2505F18-1E11-4DBE-B359-3E2E97CFFFB6}"/>
                </a:ext>
              </a:extLst>
            </p:cNvPr>
            <p:cNvSpPr>
              <a:spLocks/>
            </p:cNvSpPr>
            <p:nvPr/>
          </p:nvSpPr>
          <p:spPr bwMode="auto">
            <a:xfrm>
              <a:off x="6499225" y="2493963"/>
              <a:ext cx="547688" cy="576263"/>
            </a:xfrm>
            <a:custGeom>
              <a:avLst/>
              <a:gdLst>
                <a:gd name="T0" fmla="*/ 0 w 145"/>
                <a:gd name="T1" fmla="*/ 0 h 152"/>
                <a:gd name="T2" fmla="*/ 145 w 145"/>
                <a:gd name="T3" fmla="*/ 152 h 152"/>
                <a:gd name="T4" fmla="*/ 133 w 145"/>
                <a:gd name="T5" fmla="*/ 125 h 152"/>
                <a:gd name="T6" fmla="*/ 130 w 145"/>
                <a:gd name="T7" fmla="*/ 121 h 152"/>
                <a:gd name="T8" fmla="*/ 29 w 145"/>
                <a:gd name="T9" fmla="*/ 16 h 152"/>
                <a:gd name="T10" fmla="*/ 26 w 145"/>
                <a:gd name="T11" fmla="*/ 13 h 152"/>
                <a:gd name="T12" fmla="*/ 0 w 145"/>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5" h="152">
                  <a:moveTo>
                    <a:pt x="0" y="0"/>
                  </a:moveTo>
                  <a:cubicBezTo>
                    <a:pt x="145" y="152"/>
                    <a:pt x="145" y="152"/>
                    <a:pt x="145" y="152"/>
                  </a:cubicBezTo>
                  <a:cubicBezTo>
                    <a:pt x="141" y="143"/>
                    <a:pt x="137" y="134"/>
                    <a:pt x="133" y="125"/>
                  </a:cubicBezTo>
                  <a:cubicBezTo>
                    <a:pt x="132" y="124"/>
                    <a:pt x="131" y="122"/>
                    <a:pt x="130" y="121"/>
                  </a:cubicBezTo>
                  <a:cubicBezTo>
                    <a:pt x="29" y="16"/>
                    <a:pt x="29" y="16"/>
                    <a:pt x="29" y="16"/>
                  </a:cubicBezTo>
                  <a:cubicBezTo>
                    <a:pt x="28" y="15"/>
                    <a:pt x="27" y="14"/>
                    <a:pt x="26" y="13"/>
                  </a:cubicBezTo>
                  <a:cubicBezTo>
                    <a:pt x="18" y="8"/>
                    <a:pt x="9"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35">
              <a:extLst>
                <a:ext uri="{FF2B5EF4-FFF2-40B4-BE49-F238E27FC236}">
                  <a16:creationId xmlns:a16="http://schemas.microsoft.com/office/drawing/2014/main" id="{ECC30CDB-EFCA-4F85-8BE8-770CA78BDE67}"/>
                </a:ext>
              </a:extLst>
            </p:cNvPr>
            <p:cNvSpPr>
              <a:spLocks/>
            </p:cNvSpPr>
            <p:nvPr/>
          </p:nvSpPr>
          <p:spPr bwMode="auto">
            <a:xfrm>
              <a:off x="6045200" y="2411413"/>
              <a:ext cx="1066800" cy="1116013"/>
            </a:xfrm>
            <a:custGeom>
              <a:avLst/>
              <a:gdLst>
                <a:gd name="T0" fmla="*/ 8 w 282"/>
                <a:gd name="T1" fmla="*/ 0 h 295"/>
                <a:gd name="T2" fmla="*/ 8 w 282"/>
                <a:gd name="T3" fmla="*/ 0 h 295"/>
                <a:gd name="T4" fmla="*/ 0 w 282"/>
                <a:gd name="T5" fmla="*/ 0 h 295"/>
                <a:gd name="T6" fmla="*/ 281 w 282"/>
                <a:gd name="T7" fmla="*/ 295 h 295"/>
                <a:gd name="T8" fmla="*/ 281 w 282"/>
                <a:gd name="T9" fmla="*/ 287 h 295"/>
                <a:gd name="T10" fmla="*/ 277 w 282"/>
                <a:gd name="T11" fmla="*/ 276 h 295"/>
                <a:gd name="T12" fmla="*/ 18 w 282"/>
                <a:gd name="T13" fmla="*/ 4 h 295"/>
                <a:gd name="T14" fmla="*/ 8 w 282"/>
                <a:gd name="T15" fmla="*/ 0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95">
                  <a:moveTo>
                    <a:pt x="8" y="0"/>
                  </a:moveTo>
                  <a:cubicBezTo>
                    <a:pt x="8" y="0"/>
                    <a:pt x="8" y="0"/>
                    <a:pt x="8" y="0"/>
                  </a:cubicBezTo>
                  <a:cubicBezTo>
                    <a:pt x="5" y="0"/>
                    <a:pt x="2" y="0"/>
                    <a:pt x="0" y="0"/>
                  </a:cubicBezTo>
                  <a:cubicBezTo>
                    <a:pt x="281" y="295"/>
                    <a:pt x="281" y="295"/>
                    <a:pt x="281" y="295"/>
                  </a:cubicBezTo>
                  <a:cubicBezTo>
                    <a:pt x="281" y="292"/>
                    <a:pt x="281" y="289"/>
                    <a:pt x="281" y="287"/>
                  </a:cubicBezTo>
                  <a:cubicBezTo>
                    <a:pt x="282" y="283"/>
                    <a:pt x="280" y="279"/>
                    <a:pt x="277" y="276"/>
                  </a:cubicBezTo>
                  <a:cubicBezTo>
                    <a:pt x="18" y="4"/>
                    <a:pt x="18" y="4"/>
                    <a:pt x="18" y="4"/>
                  </a:cubicBezTo>
                  <a:cubicBezTo>
                    <a:pt x="16" y="2"/>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36">
              <a:extLst>
                <a:ext uri="{FF2B5EF4-FFF2-40B4-BE49-F238E27FC236}">
                  <a16:creationId xmlns:a16="http://schemas.microsoft.com/office/drawing/2014/main" id="{C8D2D320-16F4-41F7-96F1-587659A3BB5A}"/>
                </a:ext>
              </a:extLst>
            </p:cNvPr>
            <p:cNvSpPr>
              <a:spLocks/>
            </p:cNvSpPr>
            <p:nvPr/>
          </p:nvSpPr>
          <p:spPr bwMode="auto">
            <a:xfrm>
              <a:off x="5730875" y="2471738"/>
              <a:ext cx="1309688" cy="1366838"/>
            </a:xfrm>
            <a:custGeom>
              <a:avLst/>
              <a:gdLst>
                <a:gd name="T0" fmla="*/ 7 w 346"/>
                <a:gd name="T1" fmla="*/ 0 h 361"/>
                <a:gd name="T2" fmla="*/ 2 w 346"/>
                <a:gd name="T3" fmla="*/ 1 h 361"/>
                <a:gd name="T4" fmla="*/ 0 w 346"/>
                <a:gd name="T5" fmla="*/ 2 h 361"/>
                <a:gd name="T6" fmla="*/ 343 w 346"/>
                <a:gd name="T7" fmla="*/ 361 h 361"/>
                <a:gd name="T8" fmla="*/ 343 w 346"/>
                <a:gd name="T9" fmla="*/ 359 h 361"/>
                <a:gd name="T10" fmla="*/ 341 w 346"/>
                <a:gd name="T11" fmla="*/ 343 h 361"/>
                <a:gd name="T12" fmla="*/ 17 w 346"/>
                <a:gd name="T13" fmla="*/ 4 h 361"/>
                <a:gd name="T14" fmla="*/ 7 w 346"/>
                <a:gd name="T15" fmla="*/ 0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 h="361">
                  <a:moveTo>
                    <a:pt x="7" y="0"/>
                  </a:moveTo>
                  <a:cubicBezTo>
                    <a:pt x="5" y="0"/>
                    <a:pt x="3" y="0"/>
                    <a:pt x="2" y="1"/>
                  </a:cubicBezTo>
                  <a:cubicBezTo>
                    <a:pt x="1" y="1"/>
                    <a:pt x="0" y="1"/>
                    <a:pt x="0" y="2"/>
                  </a:cubicBezTo>
                  <a:cubicBezTo>
                    <a:pt x="343" y="361"/>
                    <a:pt x="343" y="361"/>
                    <a:pt x="343" y="361"/>
                  </a:cubicBezTo>
                  <a:cubicBezTo>
                    <a:pt x="343" y="360"/>
                    <a:pt x="343" y="359"/>
                    <a:pt x="343" y="359"/>
                  </a:cubicBezTo>
                  <a:cubicBezTo>
                    <a:pt x="346" y="353"/>
                    <a:pt x="344" y="347"/>
                    <a:pt x="341" y="343"/>
                  </a:cubicBezTo>
                  <a:cubicBezTo>
                    <a:pt x="17" y="4"/>
                    <a:pt x="17" y="4"/>
                    <a:pt x="17" y="4"/>
                  </a:cubicBezTo>
                  <a:cubicBezTo>
                    <a:pt x="14"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37">
              <a:extLst>
                <a:ext uri="{FF2B5EF4-FFF2-40B4-BE49-F238E27FC236}">
                  <a16:creationId xmlns:a16="http://schemas.microsoft.com/office/drawing/2014/main" id="{7EEEF91E-6365-4FD9-BB87-0619B6753DDE}"/>
                </a:ext>
              </a:extLst>
            </p:cNvPr>
            <p:cNvSpPr>
              <a:spLocks/>
            </p:cNvSpPr>
            <p:nvPr/>
          </p:nvSpPr>
          <p:spPr bwMode="auto">
            <a:xfrm>
              <a:off x="5599113" y="2532063"/>
              <a:ext cx="1373188" cy="1430338"/>
            </a:xfrm>
            <a:custGeom>
              <a:avLst/>
              <a:gdLst>
                <a:gd name="T0" fmla="*/ 7 w 363"/>
                <a:gd name="T1" fmla="*/ 0 h 378"/>
                <a:gd name="T2" fmla="*/ 1 w 363"/>
                <a:gd name="T3" fmla="*/ 1 h 378"/>
                <a:gd name="T4" fmla="*/ 0 w 363"/>
                <a:gd name="T5" fmla="*/ 2 h 378"/>
                <a:gd name="T6" fmla="*/ 360 w 363"/>
                <a:gd name="T7" fmla="*/ 378 h 378"/>
                <a:gd name="T8" fmla="*/ 358 w 363"/>
                <a:gd name="T9" fmla="*/ 361 h 378"/>
                <a:gd name="T10" fmla="*/ 17 w 363"/>
                <a:gd name="T11" fmla="*/ 4 h 378"/>
                <a:gd name="T12" fmla="*/ 7 w 363"/>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63" h="378">
                  <a:moveTo>
                    <a:pt x="7" y="0"/>
                  </a:moveTo>
                  <a:cubicBezTo>
                    <a:pt x="5" y="0"/>
                    <a:pt x="3" y="0"/>
                    <a:pt x="1" y="1"/>
                  </a:cubicBezTo>
                  <a:cubicBezTo>
                    <a:pt x="0" y="2"/>
                    <a:pt x="0" y="2"/>
                    <a:pt x="0" y="2"/>
                  </a:cubicBezTo>
                  <a:cubicBezTo>
                    <a:pt x="360" y="378"/>
                    <a:pt x="360" y="378"/>
                    <a:pt x="360" y="378"/>
                  </a:cubicBezTo>
                  <a:cubicBezTo>
                    <a:pt x="363" y="373"/>
                    <a:pt x="363" y="366"/>
                    <a:pt x="358" y="361"/>
                  </a:cubicBezTo>
                  <a:cubicBezTo>
                    <a:pt x="17" y="4"/>
                    <a:pt x="17" y="4"/>
                    <a:pt x="17" y="4"/>
                  </a:cubicBezTo>
                  <a:cubicBezTo>
                    <a:pt x="15"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38">
              <a:extLst>
                <a:ext uri="{FF2B5EF4-FFF2-40B4-BE49-F238E27FC236}">
                  <a16:creationId xmlns:a16="http://schemas.microsoft.com/office/drawing/2014/main" id="{340520BB-51BF-4E13-B3D7-52EB43D004AE}"/>
                </a:ext>
              </a:extLst>
            </p:cNvPr>
            <p:cNvSpPr>
              <a:spLocks/>
            </p:cNvSpPr>
            <p:nvPr/>
          </p:nvSpPr>
          <p:spPr bwMode="auto">
            <a:xfrm>
              <a:off x="5378450" y="2674938"/>
              <a:ext cx="1438275" cy="1500188"/>
            </a:xfrm>
            <a:custGeom>
              <a:avLst/>
              <a:gdLst>
                <a:gd name="T0" fmla="*/ 8 w 380"/>
                <a:gd name="T1" fmla="*/ 0 h 396"/>
                <a:gd name="T2" fmla="*/ 0 w 380"/>
                <a:gd name="T3" fmla="*/ 7 h 396"/>
                <a:gd name="T4" fmla="*/ 372 w 380"/>
                <a:gd name="T5" fmla="*/ 396 h 396"/>
                <a:gd name="T6" fmla="*/ 380 w 380"/>
                <a:gd name="T7" fmla="*/ 389 h 396"/>
                <a:gd name="T8" fmla="*/ 8 w 380"/>
                <a:gd name="T9" fmla="*/ 0 h 396"/>
              </a:gdLst>
              <a:ahLst/>
              <a:cxnLst>
                <a:cxn ang="0">
                  <a:pos x="T0" y="T1"/>
                </a:cxn>
                <a:cxn ang="0">
                  <a:pos x="T2" y="T3"/>
                </a:cxn>
                <a:cxn ang="0">
                  <a:pos x="T4" y="T5"/>
                </a:cxn>
                <a:cxn ang="0">
                  <a:pos x="T6" y="T7"/>
                </a:cxn>
                <a:cxn ang="0">
                  <a:pos x="T8" y="T9"/>
                </a:cxn>
              </a:cxnLst>
              <a:rect l="0" t="0" r="r" b="b"/>
              <a:pathLst>
                <a:path w="380" h="396">
                  <a:moveTo>
                    <a:pt x="8" y="0"/>
                  </a:moveTo>
                  <a:cubicBezTo>
                    <a:pt x="5" y="2"/>
                    <a:pt x="3" y="4"/>
                    <a:pt x="0" y="7"/>
                  </a:cubicBezTo>
                  <a:cubicBezTo>
                    <a:pt x="372" y="396"/>
                    <a:pt x="372" y="396"/>
                    <a:pt x="372" y="396"/>
                  </a:cubicBezTo>
                  <a:cubicBezTo>
                    <a:pt x="374" y="394"/>
                    <a:pt x="377" y="391"/>
                    <a:pt x="380" y="389"/>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9">
              <a:extLst>
                <a:ext uri="{FF2B5EF4-FFF2-40B4-BE49-F238E27FC236}">
                  <a16:creationId xmlns:a16="http://schemas.microsoft.com/office/drawing/2014/main" id="{803DDD74-7596-4BA2-9C10-E994E067BAEF}"/>
                </a:ext>
              </a:extLst>
            </p:cNvPr>
            <p:cNvSpPr>
              <a:spLocks/>
            </p:cNvSpPr>
            <p:nvPr/>
          </p:nvSpPr>
          <p:spPr bwMode="auto">
            <a:xfrm>
              <a:off x="5875338" y="2428875"/>
              <a:ext cx="1209675" cy="1265238"/>
            </a:xfrm>
            <a:custGeom>
              <a:avLst/>
              <a:gdLst>
                <a:gd name="T0" fmla="*/ 8 w 320"/>
                <a:gd name="T1" fmla="*/ 0 h 334"/>
                <a:gd name="T2" fmla="*/ 5 w 320"/>
                <a:gd name="T3" fmla="*/ 0 h 334"/>
                <a:gd name="T4" fmla="*/ 0 w 320"/>
                <a:gd name="T5" fmla="*/ 1 h 334"/>
                <a:gd name="T6" fmla="*/ 318 w 320"/>
                <a:gd name="T7" fmla="*/ 334 h 334"/>
                <a:gd name="T8" fmla="*/ 319 w 320"/>
                <a:gd name="T9" fmla="*/ 329 h 334"/>
                <a:gd name="T10" fmla="*/ 315 w 320"/>
                <a:gd name="T11" fmla="*/ 316 h 334"/>
                <a:gd name="T12" fmla="*/ 18 w 320"/>
                <a:gd name="T13" fmla="*/ 4 h 334"/>
                <a:gd name="T14" fmla="*/ 8 w 320"/>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34">
                  <a:moveTo>
                    <a:pt x="8" y="0"/>
                  </a:moveTo>
                  <a:cubicBezTo>
                    <a:pt x="7" y="0"/>
                    <a:pt x="6" y="0"/>
                    <a:pt x="5" y="0"/>
                  </a:cubicBezTo>
                  <a:cubicBezTo>
                    <a:pt x="4" y="0"/>
                    <a:pt x="2" y="1"/>
                    <a:pt x="0" y="1"/>
                  </a:cubicBezTo>
                  <a:cubicBezTo>
                    <a:pt x="318" y="334"/>
                    <a:pt x="318" y="334"/>
                    <a:pt x="318" y="334"/>
                  </a:cubicBezTo>
                  <a:cubicBezTo>
                    <a:pt x="318" y="332"/>
                    <a:pt x="319" y="331"/>
                    <a:pt x="319" y="329"/>
                  </a:cubicBezTo>
                  <a:cubicBezTo>
                    <a:pt x="320" y="324"/>
                    <a:pt x="319" y="319"/>
                    <a:pt x="315" y="316"/>
                  </a:cubicBezTo>
                  <a:cubicBezTo>
                    <a:pt x="18" y="4"/>
                    <a:pt x="18" y="4"/>
                    <a:pt x="18" y="4"/>
                  </a:cubicBezTo>
                  <a:cubicBezTo>
                    <a:pt x="15" y="1"/>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a:extLst>
              <a:ext uri="{FF2B5EF4-FFF2-40B4-BE49-F238E27FC236}">
                <a16:creationId xmlns:a16="http://schemas.microsoft.com/office/drawing/2014/main" id="{C126B73C-67D4-4E94-AFBB-40C67C782E3A}"/>
              </a:ext>
            </a:extLst>
          </p:cNvPr>
          <p:cNvGrpSpPr/>
          <p:nvPr/>
        </p:nvGrpSpPr>
        <p:grpSpPr>
          <a:xfrm>
            <a:off x="-19170" y="-206518"/>
            <a:ext cx="2303085" cy="1851603"/>
            <a:chOff x="-19170" y="-206518"/>
            <a:chExt cx="2303085" cy="1851603"/>
          </a:xfrm>
        </p:grpSpPr>
        <p:grpSp>
          <p:nvGrpSpPr>
            <p:cNvPr id="235" name="Group 234">
              <a:extLst>
                <a:ext uri="{FF2B5EF4-FFF2-40B4-BE49-F238E27FC236}">
                  <a16:creationId xmlns:a16="http://schemas.microsoft.com/office/drawing/2014/main" id="{2140B40C-63E7-4945-A451-4D849DCCFC34}"/>
                </a:ext>
              </a:extLst>
            </p:cNvPr>
            <p:cNvGrpSpPr/>
            <p:nvPr/>
          </p:nvGrpSpPr>
          <p:grpSpPr>
            <a:xfrm>
              <a:off x="-19170" y="-206518"/>
              <a:ext cx="1850159" cy="1851603"/>
              <a:chOff x="5076825" y="2411413"/>
              <a:chExt cx="2035175" cy="2036763"/>
            </a:xfrm>
            <a:solidFill>
              <a:schemeClr val="bg1">
                <a:lumMod val="95000"/>
              </a:schemeClr>
            </a:solidFill>
          </p:grpSpPr>
          <p:sp>
            <p:nvSpPr>
              <p:cNvPr id="26" name="Freeform 25">
                <a:extLst>
                  <a:ext uri="{FF2B5EF4-FFF2-40B4-BE49-F238E27FC236}">
                    <a16:creationId xmlns:a16="http://schemas.microsoft.com/office/drawing/2014/main" id="{002330ED-F1B6-4D2C-B71F-F40203B72DF8}"/>
                  </a:ext>
                </a:extLst>
              </p:cNvPr>
              <p:cNvSpPr>
                <a:spLocks/>
              </p:cNvSpPr>
              <p:nvPr/>
            </p:nvSpPr>
            <p:spPr bwMode="auto">
              <a:xfrm>
                <a:off x="5151438" y="3008313"/>
                <a:ext cx="1317625" cy="1374775"/>
              </a:xfrm>
              <a:custGeom>
                <a:avLst/>
                <a:gdLst>
                  <a:gd name="T0" fmla="*/ 3 w 348"/>
                  <a:gd name="T1" fmla="*/ 0 h 363"/>
                  <a:gd name="T2" fmla="*/ 3 w 348"/>
                  <a:gd name="T3" fmla="*/ 2 h 363"/>
                  <a:gd name="T4" fmla="*/ 5 w 348"/>
                  <a:gd name="T5" fmla="*/ 18 h 363"/>
                  <a:gd name="T6" fmla="*/ 331 w 348"/>
                  <a:gd name="T7" fmla="*/ 359 h 363"/>
                  <a:gd name="T8" fmla="*/ 341 w 348"/>
                  <a:gd name="T9" fmla="*/ 363 h 363"/>
                  <a:gd name="T10" fmla="*/ 346 w 348"/>
                  <a:gd name="T11" fmla="*/ 362 h 363"/>
                  <a:gd name="T12" fmla="*/ 348 w 348"/>
                  <a:gd name="T13" fmla="*/ 361 h 363"/>
                  <a:gd name="T14" fmla="*/ 3 w 348"/>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63">
                    <a:moveTo>
                      <a:pt x="3" y="0"/>
                    </a:moveTo>
                    <a:cubicBezTo>
                      <a:pt x="3" y="1"/>
                      <a:pt x="3" y="1"/>
                      <a:pt x="3" y="2"/>
                    </a:cubicBezTo>
                    <a:cubicBezTo>
                      <a:pt x="0" y="7"/>
                      <a:pt x="1" y="13"/>
                      <a:pt x="5" y="18"/>
                    </a:cubicBezTo>
                    <a:cubicBezTo>
                      <a:pt x="331" y="359"/>
                      <a:pt x="331" y="359"/>
                      <a:pt x="331" y="359"/>
                    </a:cubicBezTo>
                    <a:cubicBezTo>
                      <a:pt x="334" y="361"/>
                      <a:pt x="337" y="363"/>
                      <a:pt x="341" y="363"/>
                    </a:cubicBezTo>
                    <a:cubicBezTo>
                      <a:pt x="343" y="363"/>
                      <a:pt x="344" y="363"/>
                      <a:pt x="346" y="362"/>
                    </a:cubicBezTo>
                    <a:cubicBezTo>
                      <a:pt x="347" y="362"/>
                      <a:pt x="347" y="362"/>
                      <a:pt x="348" y="36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6">
                <a:extLst>
                  <a:ext uri="{FF2B5EF4-FFF2-40B4-BE49-F238E27FC236}">
                    <a16:creationId xmlns:a16="http://schemas.microsoft.com/office/drawing/2014/main" id="{889D5731-6096-4184-93D1-7B3DD219ACDD}"/>
                  </a:ext>
                </a:extLst>
              </p:cNvPr>
              <p:cNvSpPr>
                <a:spLocks/>
              </p:cNvSpPr>
              <p:nvPr/>
            </p:nvSpPr>
            <p:spPr bwMode="auto">
              <a:xfrm>
                <a:off x="5219700" y="2884488"/>
                <a:ext cx="1377950" cy="1438275"/>
              </a:xfrm>
              <a:custGeom>
                <a:avLst/>
                <a:gdLst>
                  <a:gd name="T0" fmla="*/ 3 w 364"/>
                  <a:gd name="T1" fmla="*/ 0 h 380"/>
                  <a:gd name="T2" fmla="*/ 3 w 364"/>
                  <a:gd name="T3" fmla="*/ 0 h 380"/>
                  <a:gd name="T4" fmla="*/ 5 w 364"/>
                  <a:gd name="T5" fmla="*/ 17 h 380"/>
                  <a:gd name="T6" fmla="*/ 347 w 364"/>
                  <a:gd name="T7" fmla="*/ 376 h 380"/>
                  <a:gd name="T8" fmla="*/ 357 w 364"/>
                  <a:gd name="T9" fmla="*/ 380 h 380"/>
                  <a:gd name="T10" fmla="*/ 364 w 364"/>
                  <a:gd name="T11" fmla="*/ 378 h 380"/>
                  <a:gd name="T12" fmla="*/ 364 w 364"/>
                  <a:gd name="T13" fmla="*/ 378 h 380"/>
                  <a:gd name="T14" fmla="*/ 3 w 364"/>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380">
                    <a:moveTo>
                      <a:pt x="3" y="0"/>
                    </a:moveTo>
                    <a:cubicBezTo>
                      <a:pt x="3" y="0"/>
                      <a:pt x="3" y="0"/>
                      <a:pt x="3" y="0"/>
                    </a:cubicBezTo>
                    <a:cubicBezTo>
                      <a:pt x="0" y="5"/>
                      <a:pt x="1" y="12"/>
                      <a:pt x="5" y="17"/>
                    </a:cubicBezTo>
                    <a:cubicBezTo>
                      <a:pt x="347" y="376"/>
                      <a:pt x="347" y="376"/>
                      <a:pt x="347" y="376"/>
                    </a:cubicBezTo>
                    <a:cubicBezTo>
                      <a:pt x="350" y="378"/>
                      <a:pt x="353" y="380"/>
                      <a:pt x="357" y="380"/>
                    </a:cubicBezTo>
                    <a:cubicBezTo>
                      <a:pt x="359" y="380"/>
                      <a:pt x="362" y="379"/>
                      <a:pt x="364" y="378"/>
                    </a:cubicBezTo>
                    <a:cubicBezTo>
                      <a:pt x="364" y="378"/>
                      <a:pt x="364" y="378"/>
                      <a:pt x="364" y="378"/>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a:extLst>
                  <a:ext uri="{FF2B5EF4-FFF2-40B4-BE49-F238E27FC236}">
                    <a16:creationId xmlns:a16="http://schemas.microsoft.com/office/drawing/2014/main" id="{BE7355F8-C126-4350-B9E4-C9BA448585E6}"/>
                  </a:ext>
                </a:extLst>
              </p:cNvPr>
              <p:cNvSpPr>
                <a:spLocks/>
              </p:cNvSpPr>
              <p:nvPr/>
            </p:nvSpPr>
            <p:spPr bwMode="auto">
              <a:xfrm>
                <a:off x="5287963" y="2773363"/>
                <a:ext cx="1422400" cy="1489075"/>
              </a:xfrm>
              <a:custGeom>
                <a:avLst/>
                <a:gdLst>
                  <a:gd name="T0" fmla="*/ 7 w 376"/>
                  <a:gd name="T1" fmla="*/ 0 h 393"/>
                  <a:gd name="T2" fmla="*/ 0 w 376"/>
                  <a:gd name="T3" fmla="*/ 8 h 393"/>
                  <a:gd name="T4" fmla="*/ 368 w 376"/>
                  <a:gd name="T5" fmla="*/ 393 h 393"/>
                  <a:gd name="T6" fmla="*/ 376 w 376"/>
                  <a:gd name="T7" fmla="*/ 387 h 393"/>
                  <a:gd name="T8" fmla="*/ 7 w 376"/>
                  <a:gd name="T9" fmla="*/ 0 h 393"/>
                </a:gdLst>
                <a:ahLst/>
                <a:cxnLst>
                  <a:cxn ang="0">
                    <a:pos x="T0" y="T1"/>
                  </a:cxn>
                  <a:cxn ang="0">
                    <a:pos x="T2" y="T3"/>
                  </a:cxn>
                  <a:cxn ang="0">
                    <a:pos x="T4" y="T5"/>
                  </a:cxn>
                  <a:cxn ang="0">
                    <a:pos x="T6" y="T7"/>
                  </a:cxn>
                  <a:cxn ang="0">
                    <a:pos x="T8" y="T9"/>
                  </a:cxn>
                </a:cxnLst>
                <a:rect l="0" t="0" r="r" b="b"/>
                <a:pathLst>
                  <a:path w="376" h="393">
                    <a:moveTo>
                      <a:pt x="7" y="0"/>
                    </a:moveTo>
                    <a:cubicBezTo>
                      <a:pt x="5" y="2"/>
                      <a:pt x="2" y="5"/>
                      <a:pt x="0" y="8"/>
                    </a:cubicBezTo>
                    <a:cubicBezTo>
                      <a:pt x="368" y="393"/>
                      <a:pt x="368" y="393"/>
                      <a:pt x="368" y="393"/>
                    </a:cubicBezTo>
                    <a:cubicBezTo>
                      <a:pt x="371" y="391"/>
                      <a:pt x="374" y="389"/>
                      <a:pt x="376" y="387"/>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a:extLst>
                  <a:ext uri="{FF2B5EF4-FFF2-40B4-BE49-F238E27FC236}">
                    <a16:creationId xmlns:a16="http://schemas.microsoft.com/office/drawing/2014/main" id="{DB9C921B-D87B-415F-86E2-51EDFB4921F0}"/>
                  </a:ext>
                </a:extLst>
              </p:cNvPr>
              <p:cNvSpPr>
                <a:spLocks/>
              </p:cNvSpPr>
              <p:nvPr/>
            </p:nvSpPr>
            <p:spPr bwMode="auto">
              <a:xfrm>
                <a:off x="5076825" y="3316288"/>
                <a:ext cx="1081088" cy="1131888"/>
              </a:xfrm>
              <a:custGeom>
                <a:avLst/>
                <a:gdLst>
                  <a:gd name="T0" fmla="*/ 1 w 286"/>
                  <a:gd name="T1" fmla="*/ 0 h 299"/>
                  <a:gd name="T2" fmla="*/ 1 w 286"/>
                  <a:gd name="T3" fmla="*/ 8 h 299"/>
                  <a:gd name="T4" fmla="*/ 4 w 286"/>
                  <a:gd name="T5" fmla="*/ 19 h 299"/>
                  <a:gd name="T6" fmla="*/ 268 w 286"/>
                  <a:gd name="T7" fmla="*/ 295 h 299"/>
                  <a:gd name="T8" fmla="*/ 278 w 286"/>
                  <a:gd name="T9" fmla="*/ 299 h 299"/>
                  <a:gd name="T10" fmla="*/ 278 w 286"/>
                  <a:gd name="T11" fmla="*/ 299 h 299"/>
                  <a:gd name="T12" fmla="*/ 286 w 286"/>
                  <a:gd name="T13" fmla="*/ 299 h 299"/>
                  <a:gd name="T14" fmla="*/ 1 w 286"/>
                  <a:gd name="T15" fmla="*/ 0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9">
                    <a:moveTo>
                      <a:pt x="1" y="0"/>
                    </a:moveTo>
                    <a:cubicBezTo>
                      <a:pt x="1" y="3"/>
                      <a:pt x="1" y="5"/>
                      <a:pt x="1" y="8"/>
                    </a:cubicBezTo>
                    <a:cubicBezTo>
                      <a:pt x="0" y="12"/>
                      <a:pt x="2" y="16"/>
                      <a:pt x="4" y="19"/>
                    </a:cubicBezTo>
                    <a:cubicBezTo>
                      <a:pt x="268" y="295"/>
                      <a:pt x="268" y="295"/>
                      <a:pt x="268" y="295"/>
                    </a:cubicBezTo>
                    <a:cubicBezTo>
                      <a:pt x="270" y="297"/>
                      <a:pt x="274" y="299"/>
                      <a:pt x="278" y="299"/>
                    </a:cubicBezTo>
                    <a:cubicBezTo>
                      <a:pt x="278" y="299"/>
                      <a:pt x="278" y="299"/>
                      <a:pt x="278" y="299"/>
                    </a:cubicBezTo>
                    <a:cubicBezTo>
                      <a:pt x="281" y="299"/>
                      <a:pt x="283" y="299"/>
                      <a:pt x="286" y="29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a:extLst>
                  <a:ext uri="{FF2B5EF4-FFF2-40B4-BE49-F238E27FC236}">
                    <a16:creationId xmlns:a16="http://schemas.microsoft.com/office/drawing/2014/main" id="{803DA409-4593-40EA-BF64-23DA398841B4}"/>
                  </a:ext>
                </a:extLst>
              </p:cNvPr>
              <p:cNvSpPr>
                <a:spLocks/>
              </p:cNvSpPr>
              <p:nvPr/>
            </p:nvSpPr>
            <p:spPr bwMode="auto">
              <a:xfrm>
                <a:off x="5129213" y="3762375"/>
                <a:ext cx="585788" cy="612775"/>
              </a:xfrm>
              <a:custGeom>
                <a:avLst/>
                <a:gdLst>
                  <a:gd name="T0" fmla="*/ 0 w 155"/>
                  <a:gd name="T1" fmla="*/ 0 h 162"/>
                  <a:gd name="T2" fmla="*/ 10 w 155"/>
                  <a:gd name="T3" fmla="*/ 25 h 162"/>
                  <a:gd name="T4" fmla="*/ 13 w 155"/>
                  <a:gd name="T5" fmla="*/ 29 h 162"/>
                  <a:gd name="T6" fmla="*/ 127 w 155"/>
                  <a:gd name="T7" fmla="*/ 148 h 162"/>
                  <a:gd name="T8" fmla="*/ 131 w 155"/>
                  <a:gd name="T9" fmla="*/ 151 h 162"/>
                  <a:gd name="T10" fmla="*/ 155 w 155"/>
                  <a:gd name="T11" fmla="*/ 162 h 162"/>
                  <a:gd name="T12" fmla="*/ 0 w 155"/>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55" h="162">
                    <a:moveTo>
                      <a:pt x="0" y="0"/>
                    </a:moveTo>
                    <a:cubicBezTo>
                      <a:pt x="3" y="9"/>
                      <a:pt x="7" y="17"/>
                      <a:pt x="10" y="25"/>
                    </a:cubicBezTo>
                    <a:cubicBezTo>
                      <a:pt x="11" y="26"/>
                      <a:pt x="12" y="28"/>
                      <a:pt x="13" y="29"/>
                    </a:cubicBezTo>
                    <a:cubicBezTo>
                      <a:pt x="127" y="148"/>
                      <a:pt x="127" y="148"/>
                      <a:pt x="127" y="148"/>
                    </a:cubicBezTo>
                    <a:cubicBezTo>
                      <a:pt x="128" y="149"/>
                      <a:pt x="129" y="150"/>
                      <a:pt x="131" y="151"/>
                    </a:cubicBezTo>
                    <a:cubicBezTo>
                      <a:pt x="139" y="155"/>
                      <a:pt x="147" y="159"/>
                      <a:pt x="155" y="16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0">
                <a:extLst>
                  <a:ext uri="{FF2B5EF4-FFF2-40B4-BE49-F238E27FC236}">
                    <a16:creationId xmlns:a16="http://schemas.microsoft.com/office/drawing/2014/main" id="{424139A3-CC42-46C3-8642-D0696940042F}"/>
                  </a:ext>
                </a:extLst>
              </p:cNvPr>
              <p:cNvSpPr>
                <a:spLocks/>
              </p:cNvSpPr>
              <p:nvPr/>
            </p:nvSpPr>
            <p:spPr bwMode="auto">
              <a:xfrm>
                <a:off x="5102225" y="3152775"/>
                <a:ext cx="1222375" cy="1276350"/>
              </a:xfrm>
              <a:custGeom>
                <a:avLst/>
                <a:gdLst>
                  <a:gd name="T0" fmla="*/ 3 w 323"/>
                  <a:gd name="T1" fmla="*/ 0 h 337"/>
                  <a:gd name="T2" fmla="*/ 1 w 323"/>
                  <a:gd name="T3" fmla="*/ 4 h 337"/>
                  <a:gd name="T4" fmla="*/ 5 w 323"/>
                  <a:gd name="T5" fmla="*/ 18 h 337"/>
                  <a:gd name="T6" fmla="*/ 305 w 323"/>
                  <a:gd name="T7" fmla="*/ 332 h 337"/>
                  <a:gd name="T8" fmla="*/ 315 w 323"/>
                  <a:gd name="T9" fmla="*/ 337 h 337"/>
                  <a:gd name="T10" fmla="*/ 318 w 323"/>
                  <a:gd name="T11" fmla="*/ 336 h 337"/>
                  <a:gd name="T12" fmla="*/ 323 w 323"/>
                  <a:gd name="T13" fmla="*/ 335 h 337"/>
                  <a:gd name="T14" fmla="*/ 3 w 323"/>
                  <a:gd name="T15" fmla="*/ 0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337">
                    <a:moveTo>
                      <a:pt x="3" y="0"/>
                    </a:moveTo>
                    <a:cubicBezTo>
                      <a:pt x="2" y="1"/>
                      <a:pt x="2" y="3"/>
                      <a:pt x="1" y="4"/>
                    </a:cubicBezTo>
                    <a:cubicBezTo>
                      <a:pt x="0" y="9"/>
                      <a:pt x="2" y="14"/>
                      <a:pt x="5" y="18"/>
                    </a:cubicBezTo>
                    <a:cubicBezTo>
                      <a:pt x="305" y="332"/>
                      <a:pt x="305" y="332"/>
                      <a:pt x="305" y="332"/>
                    </a:cubicBezTo>
                    <a:cubicBezTo>
                      <a:pt x="308" y="335"/>
                      <a:pt x="312" y="337"/>
                      <a:pt x="315" y="337"/>
                    </a:cubicBezTo>
                    <a:cubicBezTo>
                      <a:pt x="316" y="337"/>
                      <a:pt x="317" y="337"/>
                      <a:pt x="318" y="336"/>
                    </a:cubicBezTo>
                    <a:cubicBezTo>
                      <a:pt x="320" y="336"/>
                      <a:pt x="321" y="336"/>
                      <a:pt x="323" y="335"/>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31">
                <a:extLst>
                  <a:ext uri="{FF2B5EF4-FFF2-40B4-BE49-F238E27FC236}">
                    <a16:creationId xmlns:a16="http://schemas.microsoft.com/office/drawing/2014/main" id="{1F64BCC7-7F7B-48E0-8FDB-9015798D1561}"/>
                  </a:ext>
                </a:extLst>
              </p:cNvPr>
              <p:cNvSpPr>
                <a:spLocks/>
              </p:cNvSpPr>
              <p:nvPr/>
            </p:nvSpPr>
            <p:spPr bwMode="auto">
              <a:xfrm>
                <a:off x="5076825" y="3508375"/>
                <a:ext cx="889000" cy="931863"/>
              </a:xfrm>
              <a:custGeom>
                <a:avLst/>
                <a:gdLst>
                  <a:gd name="T0" fmla="*/ 0 w 235"/>
                  <a:gd name="T1" fmla="*/ 0 h 246"/>
                  <a:gd name="T2" fmla="*/ 2 w 235"/>
                  <a:gd name="T3" fmla="*/ 13 h 246"/>
                  <a:gd name="T4" fmla="*/ 6 w 235"/>
                  <a:gd name="T5" fmla="*/ 21 h 246"/>
                  <a:gd name="T6" fmla="*/ 214 w 235"/>
                  <a:gd name="T7" fmla="*/ 240 h 246"/>
                  <a:gd name="T8" fmla="*/ 222 w 235"/>
                  <a:gd name="T9" fmla="*/ 244 h 246"/>
                  <a:gd name="T10" fmla="*/ 235 w 235"/>
                  <a:gd name="T11" fmla="*/ 246 h 246"/>
                  <a:gd name="T12" fmla="*/ 0 w 235"/>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5" h="246">
                    <a:moveTo>
                      <a:pt x="0" y="0"/>
                    </a:moveTo>
                    <a:cubicBezTo>
                      <a:pt x="1" y="5"/>
                      <a:pt x="1" y="9"/>
                      <a:pt x="2" y="13"/>
                    </a:cubicBezTo>
                    <a:cubicBezTo>
                      <a:pt x="2" y="16"/>
                      <a:pt x="4" y="19"/>
                      <a:pt x="6" y="21"/>
                    </a:cubicBezTo>
                    <a:cubicBezTo>
                      <a:pt x="214" y="240"/>
                      <a:pt x="214" y="240"/>
                      <a:pt x="214" y="240"/>
                    </a:cubicBezTo>
                    <a:cubicBezTo>
                      <a:pt x="216" y="242"/>
                      <a:pt x="219" y="244"/>
                      <a:pt x="222" y="244"/>
                    </a:cubicBezTo>
                    <a:cubicBezTo>
                      <a:pt x="226" y="245"/>
                      <a:pt x="231" y="246"/>
                      <a:pt x="235" y="24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32">
                <a:extLst>
                  <a:ext uri="{FF2B5EF4-FFF2-40B4-BE49-F238E27FC236}">
                    <a16:creationId xmlns:a16="http://schemas.microsoft.com/office/drawing/2014/main" id="{CA35DFE7-B5D6-44E4-B1AA-A592304FDAA0}"/>
                  </a:ext>
                </a:extLst>
              </p:cNvPr>
              <p:cNvSpPr>
                <a:spLocks/>
              </p:cNvSpPr>
              <p:nvPr/>
            </p:nvSpPr>
            <p:spPr bwMode="auto">
              <a:xfrm>
                <a:off x="5484813" y="2589213"/>
                <a:ext cx="1419225" cy="1487488"/>
              </a:xfrm>
              <a:custGeom>
                <a:avLst/>
                <a:gdLst>
                  <a:gd name="T0" fmla="*/ 8 w 375"/>
                  <a:gd name="T1" fmla="*/ 0 h 393"/>
                  <a:gd name="T2" fmla="*/ 0 w 375"/>
                  <a:gd name="T3" fmla="*/ 6 h 393"/>
                  <a:gd name="T4" fmla="*/ 369 w 375"/>
                  <a:gd name="T5" fmla="*/ 393 h 393"/>
                  <a:gd name="T6" fmla="*/ 375 w 375"/>
                  <a:gd name="T7" fmla="*/ 385 h 393"/>
                  <a:gd name="T8" fmla="*/ 8 w 375"/>
                  <a:gd name="T9" fmla="*/ 0 h 393"/>
                </a:gdLst>
                <a:ahLst/>
                <a:cxnLst>
                  <a:cxn ang="0">
                    <a:pos x="T0" y="T1"/>
                  </a:cxn>
                  <a:cxn ang="0">
                    <a:pos x="T2" y="T3"/>
                  </a:cxn>
                  <a:cxn ang="0">
                    <a:pos x="T4" y="T5"/>
                  </a:cxn>
                  <a:cxn ang="0">
                    <a:pos x="T6" y="T7"/>
                  </a:cxn>
                  <a:cxn ang="0">
                    <a:pos x="T8" y="T9"/>
                  </a:cxn>
                </a:cxnLst>
                <a:rect l="0" t="0" r="r" b="b"/>
                <a:pathLst>
                  <a:path w="375" h="393">
                    <a:moveTo>
                      <a:pt x="8" y="0"/>
                    </a:moveTo>
                    <a:cubicBezTo>
                      <a:pt x="5" y="2"/>
                      <a:pt x="2" y="4"/>
                      <a:pt x="0" y="6"/>
                    </a:cubicBezTo>
                    <a:cubicBezTo>
                      <a:pt x="369" y="393"/>
                      <a:pt x="369" y="393"/>
                      <a:pt x="369" y="393"/>
                    </a:cubicBezTo>
                    <a:cubicBezTo>
                      <a:pt x="371" y="390"/>
                      <a:pt x="373" y="388"/>
                      <a:pt x="375" y="385"/>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33">
                <a:extLst>
                  <a:ext uri="{FF2B5EF4-FFF2-40B4-BE49-F238E27FC236}">
                    <a16:creationId xmlns:a16="http://schemas.microsoft.com/office/drawing/2014/main" id="{A370D624-193E-4DFF-8019-3A4A9B3D736E}"/>
                  </a:ext>
                </a:extLst>
              </p:cNvPr>
              <p:cNvSpPr>
                <a:spLocks/>
              </p:cNvSpPr>
              <p:nvPr/>
            </p:nvSpPr>
            <p:spPr bwMode="auto">
              <a:xfrm>
                <a:off x="6242050" y="2422525"/>
                <a:ext cx="866775" cy="908050"/>
              </a:xfrm>
              <a:custGeom>
                <a:avLst/>
                <a:gdLst>
                  <a:gd name="T0" fmla="*/ 0 w 229"/>
                  <a:gd name="T1" fmla="*/ 0 h 240"/>
                  <a:gd name="T2" fmla="*/ 229 w 229"/>
                  <a:gd name="T3" fmla="*/ 240 h 240"/>
                  <a:gd name="T4" fmla="*/ 227 w 229"/>
                  <a:gd name="T5" fmla="*/ 226 h 240"/>
                  <a:gd name="T6" fmla="*/ 223 w 229"/>
                  <a:gd name="T7" fmla="*/ 219 h 240"/>
                  <a:gd name="T8" fmla="*/ 20 w 229"/>
                  <a:gd name="T9" fmla="*/ 6 h 240"/>
                  <a:gd name="T10" fmla="*/ 13 w 229"/>
                  <a:gd name="T11" fmla="*/ 2 h 240"/>
                  <a:gd name="T12" fmla="*/ 0 w 229"/>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9" h="240">
                    <a:moveTo>
                      <a:pt x="0" y="0"/>
                    </a:moveTo>
                    <a:cubicBezTo>
                      <a:pt x="229" y="240"/>
                      <a:pt x="229" y="240"/>
                      <a:pt x="229" y="240"/>
                    </a:cubicBezTo>
                    <a:cubicBezTo>
                      <a:pt x="228" y="235"/>
                      <a:pt x="228" y="231"/>
                      <a:pt x="227" y="226"/>
                    </a:cubicBezTo>
                    <a:cubicBezTo>
                      <a:pt x="227" y="224"/>
                      <a:pt x="225" y="221"/>
                      <a:pt x="223" y="219"/>
                    </a:cubicBezTo>
                    <a:cubicBezTo>
                      <a:pt x="20" y="6"/>
                      <a:pt x="20" y="6"/>
                      <a:pt x="20" y="6"/>
                    </a:cubicBezTo>
                    <a:cubicBezTo>
                      <a:pt x="18" y="4"/>
                      <a:pt x="16" y="2"/>
                      <a:pt x="13" y="2"/>
                    </a:cubicBezTo>
                    <a:cubicBezTo>
                      <a:pt x="8" y="1"/>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34">
                <a:extLst>
                  <a:ext uri="{FF2B5EF4-FFF2-40B4-BE49-F238E27FC236}">
                    <a16:creationId xmlns:a16="http://schemas.microsoft.com/office/drawing/2014/main" id="{E61812B0-8A58-465A-915A-4EC6E9AE2030}"/>
                  </a:ext>
                </a:extLst>
              </p:cNvPr>
              <p:cNvSpPr>
                <a:spLocks/>
              </p:cNvSpPr>
              <p:nvPr/>
            </p:nvSpPr>
            <p:spPr bwMode="auto">
              <a:xfrm>
                <a:off x="6499225" y="2493963"/>
                <a:ext cx="547688" cy="576263"/>
              </a:xfrm>
              <a:custGeom>
                <a:avLst/>
                <a:gdLst>
                  <a:gd name="T0" fmla="*/ 0 w 145"/>
                  <a:gd name="T1" fmla="*/ 0 h 152"/>
                  <a:gd name="T2" fmla="*/ 145 w 145"/>
                  <a:gd name="T3" fmla="*/ 152 h 152"/>
                  <a:gd name="T4" fmla="*/ 133 w 145"/>
                  <a:gd name="T5" fmla="*/ 125 h 152"/>
                  <a:gd name="T6" fmla="*/ 130 w 145"/>
                  <a:gd name="T7" fmla="*/ 121 h 152"/>
                  <a:gd name="T8" fmla="*/ 29 w 145"/>
                  <a:gd name="T9" fmla="*/ 16 h 152"/>
                  <a:gd name="T10" fmla="*/ 26 w 145"/>
                  <a:gd name="T11" fmla="*/ 13 h 152"/>
                  <a:gd name="T12" fmla="*/ 0 w 145"/>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5" h="152">
                    <a:moveTo>
                      <a:pt x="0" y="0"/>
                    </a:moveTo>
                    <a:cubicBezTo>
                      <a:pt x="145" y="152"/>
                      <a:pt x="145" y="152"/>
                      <a:pt x="145" y="152"/>
                    </a:cubicBezTo>
                    <a:cubicBezTo>
                      <a:pt x="141" y="143"/>
                      <a:pt x="137" y="134"/>
                      <a:pt x="133" y="125"/>
                    </a:cubicBezTo>
                    <a:cubicBezTo>
                      <a:pt x="132" y="124"/>
                      <a:pt x="131" y="122"/>
                      <a:pt x="130" y="121"/>
                    </a:cubicBezTo>
                    <a:cubicBezTo>
                      <a:pt x="29" y="16"/>
                      <a:pt x="29" y="16"/>
                      <a:pt x="29" y="16"/>
                    </a:cubicBezTo>
                    <a:cubicBezTo>
                      <a:pt x="28" y="15"/>
                      <a:pt x="27" y="14"/>
                      <a:pt x="26" y="13"/>
                    </a:cubicBezTo>
                    <a:cubicBezTo>
                      <a:pt x="18" y="8"/>
                      <a:pt x="9"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35">
                <a:extLst>
                  <a:ext uri="{FF2B5EF4-FFF2-40B4-BE49-F238E27FC236}">
                    <a16:creationId xmlns:a16="http://schemas.microsoft.com/office/drawing/2014/main" id="{21660EE1-57C3-48C4-8C91-A244E222E467}"/>
                  </a:ext>
                </a:extLst>
              </p:cNvPr>
              <p:cNvSpPr>
                <a:spLocks/>
              </p:cNvSpPr>
              <p:nvPr/>
            </p:nvSpPr>
            <p:spPr bwMode="auto">
              <a:xfrm>
                <a:off x="6045200" y="2411413"/>
                <a:ext cx="1066800" cy="1116013"/>
              </a:xfrm>
              <a:custGeom>
                <a:avLst/>
                <a:gdLst>
                  <a:gd name="T0" fmla="*/ 8 w 282"/>
                  <a:gd name="T1" fmla="*/ 0 h 295"/>
                  <a:gd name="T2" fmla="*/ 8 w 282"/>
                  <a:gd name="T3" fmla="*/ 0 h 295"/>
                  <a:gd name="T4" fmla="*/ 0 w 282"/>
                  <a:gd name="T5" fmla="*/ 0 h 295"/>
                  <a:gd name="T6" fmla="*/ 281 w 282"/>
                  <a:gd name="T7" fmla="*/ 295 h 295"/>
                  <a:gd name="T8" fmla="*/ 281 w 282"/>
                  <a:gd name="T9" fmla="*/ 287 h 295"/>
                  <a:gd name="T10" fmla="*/ 277 w 282"/>
                  <a:gd name="T11" fmla="*/ 276 h 295"/>
                  <a:gd name="T12" fmla="*/ 18 w 282"/>
                  <a:gd name="T13" fmla="*/ 4 h 295"/>
                  <a:gd name="T14" fmla="*/ 8 w 282"/>
                  <a:gd name="T15" fmla="*/ 0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95">
                    <a:moveTo>
                      <a:pt x="8" y="0"/>
                    </a:moveTo>
                    <a:cubicBezTo>
                      <a:pt x="8" y="0"/>
                      <a:pt x="8" y="0"/>
                      <a:pt x="8" y="0"/>
                    </a:cubicBezTo>
                    <a:cubicBezTo>
                      <a:pt x="5" y="0"/>
                      <a:pt x="2" y="0"/>
                      <a:pt x="0" y="0"/>
                    </a:cubicBezTo>
                    <a:cubicBezTo>
                      <a:pt x="281" y="295"/>
                      <a:pt x="281" y="295"/>
                      <a:pt x="281" y="295"/>
                    </a:cubicBezTo>
                    <a:cubicBezTo>
                      <a:pt x="281" y="292"/>
                      <a:pt x="281" y="289"/>
                      <a:pt x="281" y="287"/>
                    </a:cubicBezTo>
                    <a:cubicBezTo>
                      <a:pt x="282" y="283"/>
                      <a:pt x="280" y="279"/>
                      <a:pt x="277" y="276"/>
                    </a:cubicBezTo>
                    <a:cubicBezTo>
                      <a:pt x="18" y="4"/>
                      <a:pt x="18" y="4"/>
                      <a:pt x="18" y="4"/>
                    </a:cubicBezTo>
                    <a:cubicBezTo>
                      <a:pt x="16" y="2"/>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36">
                <a:extLst>
                  <a:ext uri="{FF2B5EF4-FFF2-40B4-BE49-F238E27FC236}">
                    <a16:creationId xmlns:a16="http://schemas.microsoft.com/office/drawing/2014/main" id="{333D8048-89A9-456C-9EE6-9F6E595873C2}"/>
                  </a:ext>
                </a:extLst>
              </p:cNvPr>
              <p:cNvSpPr>
                <a:spLocks/>
              </p:cNvSpPr>
              <p:nvPr/>
            </p:nvSpPr>
            <p:spPr bwMode="auto">
              <a:xfrm>
                <a:off x="5730875" y="2471738"/>
                <a:ext cx="1309688" cy="1366838"/>
              </a:xfrm>
              <a:custGeom>
                <a:avLst/>
                <a:gdLst>
                  <a:gd name="T0" fmla="*/ 7 w 346"/>
                  <a:gd name="T1" fmla="*/ 0 h 361"/>
                  <a:gd name="T2" fmla="*/ 2 w 346"/>
                  <a:gd name="T3" fmla="*/ 1 h 361"/>
                  <a:gd name="T4" fmla="*/ 0 w 346"/>
                  <a:gd name="T5" fmla="*/ 2 h 361"/>
                  <a:gd name="T6" fmla="*/ 343 w 346"/>
                  <a:gd name="T7" fmla="*/ 361 h 361"/>
                  <a:gd name="T8" fmla="*/ 343 w 346"/>
                  <a:gd name="T9" fmla="*/ 359 h 361"/>
                  <a:gd name="T10" fmla="*/ 341 w 346"/>
                  <a:gd name="T11" fmla="*/ 343 h 361"/>
                  <a:gd name="T12" fmla="*/ 17 w 346"/>
                  <a:gd name="T13" fmla="*/ 4 h 361"/>
                  <a:gd name="T14" fmla="*/ 7 w 346"/>
                  <a:gd name="T15" fmla="*/ 0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 h="361">
                    <a:moveTo>
                      <a:pt x="7" y="0"/>
                    </a:moveTo>
                    <a:cubicBezTo>
                      <a:pt x="5" y="0"/>
                      <a:pt x="3" y="0"/>
                      <a:pt x="2" y="1"/>
                    </a:cubicBezTo>
                    <a:cubicBezTo>
                      <a:pt x="1" y="1"/>
                      <a:pt x="0" y="1"/>
                      <a:pt x="0" y="2"/>
                    </a:cubicBezTo>
                    <a:cubicBezTo>
                      <a:pt x="343" y="361"/>
                      <a:pt x="343" y="361"/>
                      <a:pt x="343" y="361"/>
                    </a:cubicBezTo>
                    <a:cubicBezTo>
                      <a:pt x="343" y="360"/>
                      <a:pt x="343" y="359"/>
                      <a:pt x="343" y="359"/>
                    </a:cubicBezTo>
                    <a:cubicBezTo>
                      <a:pt x="346" y="353"/>
                      <a:pt x="344" y="347"/>
                      <a:pt x="341" y="343"/>
                    </a:cubicBezTo>
                    <a:cubicBezTo>
                      <a:pt x="17" y="4"/>
                      <a:pt x="17" y="4"/>
                      <a:pt x="17" y="4"/>
                    </a:cubicBezTo>
                    <a:cubicBezTo>
                      <a:pt x="14"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37">
                <a:extLst>
                  <a:ext uri="{FF2B5EF4-FFF2-40B4-BE49-F238E27FC236}">
                    <a16:creationId xmlns:a16="http://schemas.microsoft.com/office/drawing/2014/main" id="{DAE98700-8C56-4041-BAF5-6321159BB85C}"/>
                  </a:ext>
                </a:extLst>
              </p:cNvPr>
              <p:cNvSpPr>
                <a:spLocks/>
              </p:cNvSpPr>
              <p:nvPr/>
            </p:nvSpPr>
            <p:spPr bwMode="auto">
              <a:xfrm>
                <a:off x="5599113" y="2532063"/>
                <a:ext cx="1373188" cy="1430338"/>
              </a:xfrm>
              <a:custGeom>
                <a:avLst/>
                <a:gdLst>
                  <a:gd name="T0" fmla="*/ 7 w 363"/>
                  <a:gd name="T1" fmla="*/ 0 h 378"/>
                  <a:gd name="T2" fmla="*/ 1 w 363"/>
                  <a:gd name="T3" fmla="*/ 1 h 378"/>
                  <a:gd name="T4" fmla="*/ 0 w 363"/>
                  <a:gd name="T5" fmla="*/ 2 h 378"/>
                  <a:gd name="T6" fmla="*/ 360 w 363"/>
                  <a:gd name="T7" fmla="*/ 378 h 378"/>
                  <a:gd name="T8" fmla="*/ 358 w 363"/>
                  <a:gd name="T9" fmla="*/ 361 h 378"/>
                  <a:gd name="T10" fmla="*/ 17 w 363"/>
                  <a:gd name="T11" fmla="*/ 4 h 378"/>
                  <a:gd name="T12" fmla="*/ 7 w 363"/>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63" h="378">
                    <a:moveTo>
                      <a:pt x="7" y="0"/>
                    </a:moveTo>
                    <a:cubicBezTo>
                      <a:pt x="5" y="0"/>
                      <a:pt x="3" y="0"/>
                      <a:pt x="1" y="1"/>
                    </a:cubicBezTo>
                    <a:cubicBezTo>
                      <a:pt x="0" y="2"/>
                      <a:pt x="0" y="2"/>
                      <a:pt x="0" y="2"/>
                    </a:cubicBezTo>
                    <a:cubicBezTo>
                      <a:pt x="360" y="378"/>
                      <a:pt x="360" y="378"/>
                      <a:pt x="360" y="378"/>
                    </a:cubicBezTo>
                    <a:cubicBezTo>
                      <a:pt x="363" y="373"/>
                      <a:pt x="363" y="366"/>
                      <a:pt x="358" y="361"/>
                    </a:cubicBezTo>
                    <a:cubicBezTo>
                      <a:pt x="17" y="4"/>
                      <a:pt x="17" y="4"/>
                      <a:pt x="17" y="4"/>
                    </a:cubicBezTo>
                    <a:cubicBezTo>
                      <a:pt x="15"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8">
                <a:extLst>
                  <a:ext uri="{FF2B5EF4-FFF2-40B4-BE49-F238E27FC236}">
                    <a16:creationId xmlns:a16="http://schemas.microsoft.com/office/drawing/2014/main" id="{FEC54102-4DC4-468B-95BD-F5771341AA5C}"/>
                  </a:ext>
                </a:extLst>
              </p:cNvPr>
              <p:cNvSpPr>
                <a:spLocks/>
              </p:cNvSpPr>
              <p:nvPr/>
            </p:nvSpPr>
            <p:spPr bwMode="auto">
              <a:xfrm>
                <a:off x="5378450" y="2674938"/>
                <a:ext cx="1438275" cy="1500188"/>
              </a:xfrm>
              <a:custGeom>
                <a:avLst/>
                <a:gdLst>
                  <a:gd name="T0" fmla="*/ 8 w 380"/>
                  <a:gd name="T1" fmla="*/ 0 h 396"/>
                  <a:gd name="T2" fmla="*/ 0 w 380"/>
                  <a:gd name="T3" fmla="*/ 7 h 396"/>
                  <a:gd name="T4" fmla="*/ 372 w 380"/>
                  <a:gd name="T5" fmla="*/ 396 h 396"/>
                  <a:gd name="T6" fmla="*/ 380 w 380"/>
                  <a:gd name="T7" fmla="*/ 389 h 396"/>
                  <a:gd name="T8" fmla="*/ 8 w 380"/>
                  <a:gd name="T9" fmla="*/ 0 h 396"/>
                </a:gdLst>
                <a:ahLst/>
                <a:cxnLst>
                  <a:cxn ang="0">
                    <a:pos x="T0" y="T1"/>
                  </a:cxn>
                  <a:cxn ang="0">
                    <a:pos x="T2" y="T3"/>
                  </a:cxn>
                  <a:cxn ang="0">
                    <a:pos x="T4" y="T5"/>
                  </a:cxn>
                  <a:cxn ang="0">
                    <a:pos x="T6" y="T7"/>
                  </a:cxn>
                  <a:cxn ang="0">
                    <a:pos x="T8" y="T9"/>
                  </a:cxn>
                </a:cxnLst>
                <a:rect l="0" t="0" r="r" b="b"/>
                <a:pathLst>
                  <a:path w="380" h="396">
                    <a:moveTo>
                      <a:pt x="8" y="0"/>
                    </a:moveTo>
                    <a:cubicBezTo>
                      <a:pt x="5" y="2"/>
                      <a:pt x="3" y="4"/>
                      <a:pt x="0" y="7"/>
                    </a:cubicBezTo>
                    <a:cubicBezTo>
                      <a:pt x="372" y="396"/>
                      <a:pt x="372" y="396"/>
                      <a:pt x="372" y="396"/>
                    </a:cubicBezTo>
                    <a:cubicBezTo>
                      <a:pt x="374" y="394"/>
                      <a:pt x="377" y="391"/>
                      <a:pt x="380" y="389"/>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39">
                <a:extLst>
                  <a:ext uri="{FF2B5EF4-FFF2-40B4-BE49-F238E27FC236}">
                    <a16:creationId xmlns:a16="http://schemas.microsoft.com/office/drawing/2014/main" id="{D931C677-DA06-490A-96B4-556DB2A39CC5}"/>
                  </a:ext>
                </a:extLst>
              </p:cNvPr>
              <p:cNvSpPr>
                <a:spLocks/>
              </p:cNvSpPr>
              <p:nvPr/>
            </p:nvSpPr>
            <p:spPr bwMode="auto">
              <a:xfrm>
                <a:off x="5875338" y="2428875"/>
                <a:ext cx="1209675" cy="1265238"/>
              </a:xfrm>
              <a:custGeom>
                <a:avLst/>
                <a:gdLst>
                  <a:gd name="T0" fmla="*/ 8 w 320"/>
                  <a:gd name="T1" fmla="*/ 0 h 334"/>
                  <a:gd name="T2" fmla="*/ 5 w 320"/>
                  <a:gd name="T3" fmla="*/ 0 h 334"/>
                  <a:gd name="T4" fmla="*/ 0 w 320"/>
                  <a:gd name="T5" fmla="*/ 1 h 334"/>
                  <a:gd name="T6" fmla="*/ 318 w 320"/>
                  <a:gd name="T7" fmla="*/ 334 h 334"/>
                  <a:gd name="T8" fmla="*/ 319 w 320"/>
                  <a:gd name="T9" fmla="*/ 329 h 334"/>
                  <a:gd name="T10" fmla="*/ 315 w 320"/>
                  <a:gd name="T11" fmla="*/ 316 h 334"/>
                  <a:gd name="T12" fmla="*/ 18 w 320"/>
                  <a:gd name="T13" fmla="*/ 4 h 334"/>
                  <a:gd name="T14" fmla="*/ 8 w 320"/>
                  <a:gd name="T15" fmla="*/ 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34">
                    <a:moveTo>
                      <a:pt x="8" y="0"/>
                    </a:moveTo>
                    <a:cubicBezTo>
                      <a:pt x="7" y="0"/>
                      <a:pt x="6" y="0"/>
                      <a:pt x="5" y="0"/>
                    </a:cubicBezTo>
                    <a:cubicBezTo>
                      <a:pt x="4" y="0"/>
                      <a:pt x="2" y="1"/>
                      <a:pt x="0" y="1"/>
                    </a:cubicBezTo>
                    <a:cubicBezTo>
                      <a:pt x="318" y="334"/>
                      <a:pt x="318" y="334"/>
                      <a:pt x="318" y="334"/>
                    </a:cubicBezTo>
                    <a:cubicBezTo>
                      <a:pt x="318" y="332"/>
                      <a:pt x="319" y="331"/>
                      <a:pt x="319" y="329"/>
                    </a:cubicBezTo>
                    <a:cubicBezTo>
                      <a:pt x="320" y="324"/>
                      <a:pt x="319" y="319"/>
                      <a:pt x="315" y="316"/>
                    </a:cubicBezTo>
                    <a:cubicBezTo>
                      <a:pt x="18" y="4"/>
                      <a:pt x="18" y="4"/>
                      <a:pt x="18" y="4"/>
                    </a:cubicBezTo>
                    <a:cubicBezTo>
                      <a:pt x="15" y="1"/>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9" name="Freeform 46">
              <a:extLst>
                <a:ext uri="{FF2B5EF4-FFF2-40B4-BE49-F238E27FC236}">
                  <a16:creationId xmlns:a16="http://schemas.microsoft.com/office/drawing/2014/main" id="{0007D1E1-DD40-4073-8AEA-35F52E974521}"/>
                </a:ext>
              </a:extLst>
            </p:cNvPr>
            <p:cNvSpPr>
              <a:spLocks/>
            </p:cNvSpPr>
            <p:nvPr/>
          </p:nvSpPr>
          <p:spPr bwMode="auto">
            <a:xfrm>
              <a:off x="521838" y="1184"/>
              <a:ext cx="894239" cy="418015"/>
            </a:xfrm>
            <a:custGeom>
              <a:avLst/>
              <a:gdLst>
                <a:gd name="T0" fmla="*/ 141 w 283"/>
                <a:gd name="T1" fmla="*/ 131 h 131"/>
                <a:gd name="T2" fmla="*/ 283 w 283"/>
                <a:gd name="T3" fmla="*/ 0 h 131"/>
                <a:gd name="T4" fmla="*/ 0 w 283"/>
                <a:gd name="T5" fmla="*/ 0 h 131"/>
                <a:gd name="T6" fmla="*/ 141 w 283"/>
                <a:gd name="T7" fmla="*/ 131 h 131"/>
              </a:gdLst>
              <a:ahLst/>
              <a:cxnLst>
                <a:cxn ang="0">
                  <a:pos x="T0" y="T1"/>
                </a:cxn>
                <a:cxn ang="0">
                  <a:pos x="T2" y="T3"/>
                </a:cxn>
                <a:cxn ang="0">
                  <a:pos x="T4" y="T5"/>
                </a:cxn>
                <a:cxn ang="0">
                  <a:pos x="T6" y="T7"/>
                </a:cxn>
              </a:cxnLst>
              <a:rect l="0" t="0" r="r" b="b"/>
              <a:pathLst>
                <a:path w="283" h="131">
                  <a:moveTo>
                    <a:pt x="141" y="131"/>
                  </a:moveTo>
                  <a:cubicBezTo>
                    <a:pt x="216" y="131"/>
                    <a:pt x="277" y="73"/>
                    <a:pt x="283" y="0"/>
                  </a:cubicBezTo>
                  <a:cubicBezTo>
                    <a:pt x="0" y="0"/>
                    <a:pt x="0" y="0"/>
                    <a:pt x="0" y="0"/>
                  </a:cubicBezTo>
                  <a:cubicBezTo>
                    <a:pt x="6" y="73"/>
                    <a:pt x="67" y="131"/>
                    <a:pt x="141" y="13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3">
              <a:extLst>
                <a:ext uri="{FF2B5EF4-FFF2-40B4-BE49-F238E27FC236}">
                  <a16:creationId xmlns:a16="http://schemas.microsoft.com/office/drawing/2014/main" id="{EB9CEA82-7827-4870-AC24-F85CFD73196F}"/>
                </a:ext>
              </a:extLst>
            </p:cNvPr>
            <p:cNvSpPr>
              <a:spLocks/>
            </p:cNvSpPr>
            <p:nvPr/>
          </p:nvSpPr>
          <p:spPr bwMode="auto">
            <a:xfrm>
              <a:off x="1269502" y="399255"/>
              <a:ext cx="1014413" cy="207963"/>
            </a:xfrm>
            <a:custGeom>
              <a:avLst/>
              <a:gdLst>
                <a:gd name="T0" fmla="*/ 34 w 267"/>
                <a:gd name="T1" fmla="*/ 49 h 52"/>
                <a:gd name="T2" fmla="*/ 5 w 267"/>
                <a:gd name="T3" fmla="*/ 28 h 52"/>
                <a:gd name="T4" fmla="*/ 3 w 267"/>
                <a:gd name="T5" fmla="*/ 13 h 52"/>
                <a:gd name="T6" fmla="*/ 3 w 267"/>
                <a:gd name="T7" fmla="*/ 13 h 52"/>
                <a:gd name="T8" fmla="*/ 18 w 267"/>
                <a:gd name="T9" fmla="*/ 11 h 52"/>
                <a:gd name="T10" fmla="*/ 34 w 267"/>
                <a:gd name="T11" fmla="*/ 23 h 52"/>
                <a:gd name="T12" fmla="*/ 47 w 267"/>
                <a:gd name="T13" fmla="*/ 23 h 52"/>
                <a:gd name="T14" fmla="*/ 71 w 267"/>
                <a:gd name="T15" fmla="*/ 4 h 52"/>
                <a:gd name="T16" fmla="*/ 84 w 267"/>
                <a:gd name="T17" fmla="*/ 4 h 52"/>
                <a:gd name="T18" fmla="*/ 109 w 267"/>
                <a:gd name="T19" fmla="*/ 22 h 52"/>
                <a:gd name="T20" fmla="*/ 121 w 267"/>
                <a:gd name="T21" fmla="*/ 22 h 52"/>
                <a:gd name="T22" fmla="*/ 146 w 267"/>
                <a:gd name="T23" fmla="*/ 4 h 52"/>
                <a:gd name="T24" fmla="*/ 158 w 267"/>
                <a:gd name="T25" fmla="*/ 4 h 52"/>
                <a:gd name="T26" fmla="*/ 183 w 267"/>
                <a:gd name="T27" fmla="*/ 22 h 52"/>
                <a:gd name="T28" fmla="*/ 196 w 267"/>
                <a:gd name="T29" fmla="*/ 22 h 52"/>
                <a:gd name="T30" fmla="*/ 220 w 267"/>
                <a:gd name="T31" fmla="*/ 3 h 52"/>
                <a:gd name="T32" fmla="*/ 233 w 267"/>
                <a:gd name="T33" fmla="*/ 3 h 52"/>
                <a:gd name="T34" fmla="*/ 262 w 267"/>
                <a:gd name="T35" fmla="*/ 24 h 52"/>
                <a:gd name="T36" fmla="*/ 264 w 267"/>
                <a:gd name="T37" fmla="*/ 39 h 52"/>
                <a:gd name="T38" fmla="*/ 264 w 267"/>
                <a:gd name="T39" fmla="*/ 39 h 52"/>
                <a:gd name="T40" fmla="*/ 249 w 267"/>
                <a:gd name="T41" fmla="*/ 41 h 52"/>
                <a:gd name="T42" fmla="*/ 233 w 267"/>
                <a:gd name="T43" fmla="*/ 29 h 52"/>
                <a:gd name="T44" fmla="*/ 220 w 267"/>
                <a:gd name="T45" fmla="*/ 29 h 52"/>
                <a:gd name="T46" fmla="*/ 196 w 267"/>
                <a:gd name="T47" fmla="*/ 48 h 52"/>
                <a:gd name="T48" fmla="*/ 183 w 267"/>
                <a:gd name="T49" fmla="*/ 48 h 52"/>
                <a:gd name="T50" fmla="*/ 158 w 267"/>
                <a:gd name="T51" fmla="*/ 30 h 52"/>
                <a:gd name="T52" fmla="*/ 146 w 267"/>
                <a:gd name="T53" fmla="*/ 30 h 52"/>
                <a:gd name="T54" fmla="*/ 121 w 267"/>
                <a:gd name="T55" fmla="*/ 49 h 52"/>
                <a:gd name="T56" fmla="*/ 109 w 267"/>
                <a:gd name="T57" fmla="*/ 49 h 52"/>
                <a:gd name="T58" fmla="*/ 84 w 267"/>
                <a:gd name="T59" fmla="*/ 30 h 52"/>
                <a:gd name="T60" fmla="*/ 71 w 267"/>
                <a:gd name="T61" fmla="*/ 30 h 52"/>
                <a:gd name="T62" fmla="*/ 47 w 267"/>
                <a:gd name="T63" fmla="*/ 49 h 52"/>
                <a:gd name="T64" fmla="*/ 34 w 267"/>
                <a:gd name="T6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2">
                  <a:moveTo>
                    <a:pt x="34" y="49"/>
                  </a:moveTo>
                  <a:cubicBezTo>
                    <a:pt x="5" y="28"/>
                    <a:pt x="5" y="28"/>
                    <a:pt x="5" y="28"/>
                  </a:cubicBezTo>
                  <a:cubicBezTo>
                    <a:pt x="1" y="24"/>
                    <a:pt x="0" y="18"/>
                    <a:pt x="3" y="13"/>
                  </a:cubicBezTo>
                  <a:cubicBezTo>
                    <a:pt x="3" y="13"/>
                    <a:pt x="3" y="13"/>
                    <a:pt x="3" y="13"/>
                  </a:cubicBezTo>
                  <a:cubicBezTo>
                    <a:pt x="7" y="9"/>
                    <a:pt x="13" y="8"/>
                    <a:pt x="18" y="11"/>
                  </a:cubicBezTo>
                  <a:cubicBezTo>
                    <a:pt x="34" y="23"/>
                    <a:pt x="34" y="23"/>
                    <a:pt x="34" y="23"/>
                  </a:cubicBezTo>
                  <a:cubicBezTo>
                    <a:pt x="38" y="26"/>
                    <a:pt x="43" y="26"/>
                    <a:pt x="47" y="23"/>
                  </a:cubicBezTo>
                  <a:cubicBezTo>
                    <a:pt x="71" y="4"/>
                    <a:pt x="71" y="4"/>
                    <a:pt x="71" y="4"/>
                  </a:cubicBezTo>
                  <a:cubicBezTo>
                    <a:pt x="75" y="1"/>
                    <a:pt x="80" y="1"/>
                    <a:pt x="84" y="4"/>
                  </a:cubicBezTo>
                  <a:cubicBezTo>
                    <a:pt x="109" y="22"/>
                    <a:pt x="109" y="22"/>
                    <a:pt x="109" y="22"/>
                  </a:cubicBezTo>
                  <a:cubicBezTo>
                    <a:pt x="112" y="25"/>
                    <a:pt x="117" y="25"/>
                    <a:pt x="121" y="22"/>
                  </a:cubicBezTo>
                  <a:cubicBezTo>
                    <a:pt x="146" y="4"/>
                    <a:pt x="146" y="4"/>
                    <a:pt x="146" y="4"/>
                  </a:cubicBezTo>
                  <a:cubicBezTo>
                    <a:pt x="149" y="1"/>
                    <a:pt x="154" y="1"/>
                    <a:pt x="158" y="4"/>
                  </a:cubicBezTo>
                  <a:cubicBezTo>
                    <a:pt x="183" y="22"/>
                    <a:pt x="183" y="22"/>
                    <a:pt x="183" y="22"/>
                  </a:cubicBezTo>
                  <a:cubicBezTo>
                    <a:pt x="187" y="25"/>
                    <a:pt x="192" y="25"/>
                    <a:pt x="196" y="22"/>
                  </a:cubicBezTo>
                  <a:cubicBezTo>
                    <a:pt x="220" y="3"/>
                    <a:pt x="220" y="3"/>
                    <a:pt x="220" y="3"/>
                  </a:cubicBezTo>
                  <a:cubicBezTo>
                    <a:pt x="224" y="0"/>
                    <a:pt x="229" y="0"/>
                    <a:pt x="233" y="3"/>
                  </a:cubicBezTo>
                  <a:cubicBezTo>
                    <a:pt x="262" y="24"/>
                    <a:pt x="262" y="24"/>
                    <a:pt x="262" y="24"/>
                  </a:cubicBezTo>
                  <a:cubicBezTo>
                    <a:pt x="266" y="28"/>
                    <a:pt x="267" y="34"/>
                    <a:pt x="264" y="39"/>
                  </a:cubicBezTo>
                  <a:cubicBezTo>
                    <a:pt x="264" y="39"/>
                    <a:pt x="264" y="39"/>
                    <a:pt x="264" y="39"/>
                  </a:cubicBezTo>
                  <a:cubicBezTo>
                    <a:pt x="261" y="44"/>
                    <a:pt x="254" y="45"/>
                    <a:pt x="249" y="41"/>
                  </a:cubicBezTo>
                  <a:cubicBezTo>
                    <a:pt x="233" y="29"/>
                    <a:pt x="233" y="29"/>
                    <a:pt x="233" y="29"/>
                  </a:cubicBezTo>
                  <a:cubicBezTo>
                    <a:pt x="229" y="26"/>
                    <a:pt x="224" y="26"/>
                    <a:pt x="220" y="29"/>
                  </a:cubicBezTo>
                  <a:cubicBezTo>
                    <a:pt x="196" y="48"/>
                    <a:pt x="196" y="48"/>
                    <a:pt x="196" y="48"/>
                  </a:cubicBezTo>
                  <a:cubicBezTo>
                    <a:pt x="192" y="51"/>
                    <a:pt x="187" y="51"/>
                    <a:pt x="183" y="48"/>
                  </a:cubicBezTo>
                  <a:cubicBezTo>
                    <a:pt x="158" y="30"/>
                    <a:pt x="158" y="30"/>
                    <a:pt x="158" y="30"/>
                  </a:cubicBezTo>
                  <a:cubicBezTo>
                    <a:pt x="155" y="27"/>
                    <a:pt x="150" y="27"/>
                    <a:pt x="146" y="30"/>
                  </a:cubicBezTo>
                  <a:cubicBezTo>
                    <a:pt x="121" y="49"/>
                    <a:pt x="121" y="49"/>
                    <a:pt x="121" y="49"/>
                  </a:cubicBezTo>
                  <a:cubicBezTo>
                    <a:pt x="118" y="51"/>
                    <a:pt x="113" y="51"/>
                    <a:pt x="109" y="49"/>
                  </a:cubicBezTo>
                  <a:cubicBezTo>
                    <a:pt x="84" y="30"/>
                    <a:pt x="84" y="30"/>
                    <a:pt x="84" y="30"/>
                  </a:cubicBezTo>
                  <a:cubicBezTo>
                    <a:pt x="80" y="28"/>
                    <a:pt x="75" y="28"/>
                    <a:pt x="71" y="30"/>
                  </a:cubicBezTo>
                  <a:cubicBezTo>
                    <a:pt x="47" y="49"/>
                    <a:pt x="47" y="49"/>
                    <a:pt x="47" y="49"/>
                  </a:cubicBezTo>
                  <a:cubicBezTo>
                    <a:pt x="43" y="52"/>
                    <a:pt x="38" y="52"/>
                    <a:pt x="34" y="49"/>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9">
              <a:extLst>
                <a:ext uri="{FF2B5EF4-FFF2-40B4-BE49-F238E27FC236}">
                  <a16:creationId xmlns:a16="http://schemas.microsoft.com/office/drawing/2014/main" id="{57795A75-D0F5-4799-88BF-15EB58DA4527}"/>
                </a:ext>
              </a:extLst>
            </p:cNvPr>
            <p:cNvSpPr>
              <a:spLocks/>
            </p:cNvSpPr>
            <p:nvPr/>
          </p:nvSpPr>
          <p:spPr bwMode="auto">
            <a:xfrm>
              <a:off x="552949" y="0"/>
              <a:ext cx="1082675" cy="1006475"/>
            </a:xfrm>
            <a:custGeom>
              <a:avLst/>
              <a:gdLst>
                <a:gd name="T0" fmla="*/ 0 w 285"/>
                <a:gd name="T1" fmla="*/ 122 h 265"/>
                <a:gd name="T2" fmla="*/ 143 w 285"/>
                <a:gd name="T3" fmla="*/ 265 h 265"/>
                <a:gd name="T4" fmla="*/ 285 w 285"/>
                <a:gd name="T5" fmla="*/ 122 h 265"/>
                <a:gd name="T6" fmla="*/ 216 w 285"/>
                <a:gd name="T7" fmla="*/ 0 h 265"/>
                <a:gd name="T8" fmla="*/ 154 w 285"/>
                <a:gd name="T9" fmla="*/ 0 h 265"/>
                <a:gd name="T10" fmla="*/ 265 w 285"/>
                <a:gd name="T11" fmla="*/ 122 h 265"/>
                <a:gd name="T12" fmla="*/ 143 w 285"/>
                <a:gd name="T13" fmla="*/ 245 h 265"/>
                <a:gd name="T14" fmla="*/ 20 w 285"/>
                <a:gd name="T15" fmla="*/ 122 h 265"/>
                <a:gd name="T16" fmla="*/ 131 w 285"/>
                <a:gd name="T17" fmla="*/ 0 h 265"/>
                <a:gd name="T18" fmla="*/ 69 w 285"/>
                <a:gd name="T19" fmla="*/ 0 h 265"/>
                <a:gd name="T20" fmla="*/ 0 w 285"/>
                <a:gd name="T21" fmla="*/ 1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265">
                  <a:moveTo>
                    <a:pt x="0" y="122"/>
                  </a:moveTo>
                  <a:cubicBezTo>
                    <a:pt x="0" y="201"/>
                    <a:pt x="64" y="265"/>
                    <a:pt x="143" y="265"/>
                  </a:cubicBezTo>
                  <a:cubicBezTo>
                    <a:pt x="221" y="265"/>
                    <a:pt x="285" y="201"/>
                    <a:pt x="285" y="122"/>
                  </a:cubicBezTo>
                  <a:cubicBezTo>
                    <a:pt x="285" y="71"/>
                    <a:pt x="258" y="25"/>
                    <a:pt x="216" y="0"/>
                  </a:cubicBezTo>
                  <a:cubicBezTo>
                    <a:pt x="154" y="0"/>
                    <a:pt x="154" y="0"/>
                    <a:pt x="154" y="0"/>
                  </a:cubicBezTo>
                  <a:cubicBezTo>
                    <a:pt x="216" y="6"/>
                    <a:pt x="265" y="59"/>
                    <a:pt x="265" y="122"/>
                  </a:cubicBezTo>
                  <a:cubicBezTo>
                    <a:pt x="265" y="190"/>
                    <a:pt x="210" y="245"/>
                    <a:pt x="143" y="245"/>
                  </a:cubicBezTo>
                  <a:cubicBezTo>
                    <a:pt x="75" y="245"/>
                    <a:pt x="20" y="190"/>
                    <a:pt x="20" y="122"/>
                  </a:cubicBezTo>
                  <a:cubicBezTo>
                    <a:pt x="20" y="59"/>
                    <a:pt x="69" y="6"/>
                    <a:pt x="131" y="0"/>
                  </a:cubicBezTo>
                  <a:cubicBezTo>
                    <a:pt x="69" y="0"/>
                    <a:pt x="69" y="0"/>
                    <a:pt x="69" y="0"/>
                  </a:cubicBezTo>
                  <a:cubicBezTo>
                    <a:pt x="28" y="25"/>
                    <a:pt x="0" y="71"/>
                    <a:pt x="0" y="122"/>
                  </a:cubicBezTo>
                  <a:close/>
                </a:path>
              </a:pathLst>
            </a:custGeom>
            <a:solidFill>
              <a:schemeClr val="tx2">
                <a:alpha val="5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EF50BF83-DD7B-455E-B247-163067321798}"/>
              </a:ext>
            </a:extLst>
          </p:cNvPr>
          <p:cNvSpPr txBox="1"/>
          <p:nvPr/>
        </p:nvSpPr>
        <p:spPr>
          <a:xfrm>
            <a:off x="2238762" y="3707070"/>
            <a:ext cx="7878320" cy="1754326"/>
          </a:xfrm>
          <a:prstGeom prst="rect">
            <a:avLst/>
          </a:prstGeom>
          <a:noFill/>
        </p:spPr>
        <p:txBody>
          <a:bodyPr wrap="square" rtlCol="0">
            <a:spAutoFit/>
          </a:bodyPr>
          <a:lstStyle/>
          <a:p>
            <a:pPr algn="ctr"/>
            <a:r>
              <a:rPr lang="en-US" sz="5400" spc="700" dirty="0">
                <a:solidFill>
                  <a:schemeClr val="tx1">
                    <a:lumMod val="65000"/>
                    <a:lumOff val="35000"/>
                  </a:schemeClr>
                </a:solidFill>
                <a:latin typeface="+mj-lt"/>
              </a:rPr>
              <a:t>PRESENTATION TEMPLATE</a:t>
            </a:r>
          </a:p>
        </p:txBody>
      </p:sp>
      <p:sp>
        <p:nvSpPr>
          <p:cNvPr id="102" name="TextBox 101">
            <a:extLst>
              <a:ext uri="{FF2B5EF4-FFF2-40B4-BE49-F238E27FC236}">
                <a16:creationId xmlns:a16="http://schemas.microsoft.com/office/drawing/2014/main" id="{D812D152-4406-4125-82B2-22AEA0320E4E}"/>
              </a:ext>
            </a:extLst>
          </p:cNvPr>
          <p:cNvSpPr txBox="1"/>
          <p:nvPr/>
        </p:nvSpPr>
        <p:spPr>
          <a:xfrm>
            <a:off x="3954834" y="2038218"/>
            <a:ext cx="4446176" cy="1569660"/>
          </a:xfrm>
          <a:prstGeom prst="rect">
            <a:avLst/>
          </a:prstGeom>
          <a:noFill/>
        </p:spPr>
        <p:txBody>
          <a:bodyPr wrap="square" rtlCol="0">
            <a:spAutoFit/>
          </a:bodyPr>
          <a:lstStyle/>
          <a:p>
            <a:pPr algn="ctr"/>
            <a:r>
              <a:rPr lang="en-US" sz="9600" spc="-300" dirty="0">
                <a:solidFill>
                  <a:schemeClr val="bg1"/>
                </a:solidFill>
                <a:latin typeface="+mj-lt"/>
              </a:rPr>
              <a:t>Scope</a:t>
            </a:r>
          </a:p>
        </p:txBody>
      </p:sp>
      <p:sp>
        <p:nvSpPr>
          <p:cNvPr id="12" name="Freeform 6">
            <a:extLst>
              <a:ext uri="{FF2B5EF4-FFF2-40B4-BE49-F238E27FC236}">
                <a16:creationId xmlns:a16="http://schemas.microsoft.com/office/drawing/2014/main" id="{D63D1B86-E769-49F1-B95F-DF87BC2F1FDB}"/>
              </a:ext>
            </a:extLst>
          </p:cNvPr>
          <p:cNvSpPr>
            <a:spLocks/>
          </p:cNvSpPr>
          <p:nvPr/>
        </p:nvSpPr>
        <p:spPr bwMode="auto">
          <a:xfrm>
            <a:off x="8267945" y="5896874"/>
            <a:ext cx="1147389" cy="57727"/>
          </a:xfrm>
          <a:custGeom>
            <a:avLst/>
            <a:gdLst>
              <a:gd name="T0" fmla="*/ 397 w 405"/>
              <a:gd name="T1" fmla="*/ 16 h 16"/>
              <a:gd name="T2" fmla="*/ 8 w 405"/>
              <a:gd name="T3" fmla="*/ 16 h 16"/>
              <a:gd name="T4" fmla="*/ 0 w 405"/>
              <a:gd name="T5" fmla="*/ 8 h 16"/>
              <a:gd name="T6" fmla="*/ 8 w 405"/>
              <a:gd name="T7" fmla="*/ 0 h 16"/>
              <a:gd name="T8" fmla="*/ 397 w 405"/>
              <a:gd name="T9" fmla="*/ 0 h 16"/>
              <a:gd name="T10" fmla="*/ 405 w 405"/>
              <a:gd name="T11" fmla="*/ 8 h 16"/>
              <a:gd name="T12" fmla="*/ 397 w 40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05" h="16">
                <a:moveTo>
                  <a:pt x="397" y="16"/>
                </a:moveTo>
                <a:cubicBezTo>
                  <a:pt x="8" y="16"/>
                  <a:pt x="8" y="16"/>
                  <a:pt x="8" y="16"/>
                </a:cubicBezTo>
                <a:cubicBezTo>
                  <a:pt x="3" y="16"/>
                  <a:pt x="0" y="12"/>
                  <a:pt x="0" y="8"/>
                </a:cubicBezTo>
                <a:cubicBezTo>
                  <a:pt x="0" y="3"/>
                  <a:pt x="3" y="0"/>
                  <a:pt x="8" y="0"/>
                </a:cubicBezTo>
                <a:cubicBezTo>
                  <a:pt x="397" y="0"/>
                  <a:pt x="397" y="0"/>
                  <a:pt x="397" y="0"/>
                </a:cubicBezTo>
                <a:cubicBezTo>
                  <a:pt x="401" y="0"/>
                  <a:pt x="405" y="3"/>
                  <a:pt x="405" y="8"/>
                </a:cubicBezTo>
                <a:cubicBezTo>
                  <a:pt x="405" y="12"/>
                  <a:pt x="401" y="16"/>
                  <a:pt x="397" y="1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6">
            <a:extLst>
              <a:ext uri="{FF2B5EF4-FFF2-40B4-BE49-F238E27FC236}">
                <a16:creationId xmlns:a16="http://schemas.microsoft.com/office/drawing/2014/main" id="{67BBC160-46BD-4F31-A38D-7CA38768369B}"/>
              </a:ext>
            </a:extLst>
          </p:cNvPr>
          <p:cNvSpPr>
            <a:spLocks/>
          </p:cNvSpPr>
          <p:nvPr/>
        </p:nvSpPr>
        <p:spPr bwMode="auto">
          <a:xfrm>
            <a:off x="2861961" y="5896874"/>
            <a:ext cx="1147389" cy="57727"/>
          </a:xfrm>
          <a:custGeom>
            <a:avLst/>
            <a:gdLst>
              <a:gd name="T0" fmla="*/ 397 w 405"/>
              <a:gd name="T1" fmla="*/ 16 h 16"/>
              <a:gd name="T2" fmla="*/ 8 w 405"/>
              <a:gd name="T3" fmla="*/ 16 h 16"/>
              <a:gd name="T4" fmla="*/ 0 w 405"/>
              <a:gd name="T5" fmla="*/ 8 h 16"/>
              <a:gd name="T6" fmla="*/ 8 w 405"/>
              <a:gd name="T7" fmla="*/ 0 h 16"/>
              <a:gd name="T8" fmla="*/ 397 w 405"/>
              <a:gd name="T9" fmla="*/ 0 h 16"/>
              <a:gd name="T10" fmla="*/ 405 w 405"/>
              <a:gd name="T11" fmla="*/ 8 h 16"/>
              <a:gd name="T12" fmla="*/ 397 w 40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05" h="16">
                <a:moveTo>
                  <a:pt x="397" y="16"/>
                </a:moveTo>
                <a:cubicBezTo>
                  <a:pt x="8" y="16"/>
                  <a:pt x="8" y="16"/>
                  <a:pt x="8" y="16"/>
                </a:cubicBezTo>
                <a:cubicBezTo>
                  <a:pt x="3" y="16"/>
                  <a:pt x="0" y="12"/>
                  <a:pt x="0" y="8"/>
                </a:cubicBezTo>
                <a:cubicBezTo>
                  <a:pt x="0" y="3"/>
                  <a:pt x="3" y="0"/>
                  <a:pt x="8" y="0"/>
                </a:cubicBezTo>
                <a:cubicBezTo>
                  <a:pt x="397" y="0"/>
                  <a:pt x="397" y="0"/>
                  <a:pt x="397" y="0"/>
                </a:cubicBezTo>
                <a:cubicBezTo>
                  <a:pt x="401" y="0"/>
                  <a:pt x="405" y="3"/>
                  <a:pt x="405" y="8"/>
                </a:cubicBezTo>
                <a:cubicBezTo>
                  <a:pt x="405" y="12"/>
                  <a:pt x="401" y="16"/>
                  <a:pt x="397" y="1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 name="Group 20">
            <a:extLst>
              <a:ext uri="{FF2B5EF4-FFF2-40B4-BE49-F238E27FC236}">
                <a16:creationId xmlns:a16="http://schemas.microsoft.com/office/drawing/2014/main" id="{575D5DBE-BCE5-4622-8655-5CFEE4A9BB46}"/>
              </a:ext>
            </a:extLst>
          </p:cNvPr>
          <p:cNvGrpSpPr/>
          <p:nvPr/>
        </p:nvGrpSpPr>
        <p:grpSpPr>
          <a:xfrm>
            <a:off x="5440567" y="406880"/>
            <a:ext cx="1009651" cy="1549400"/>
            <a:chOff x="5591175" y="1006475"/>
            <a:chExt cx="1009651" cy="1549400"/>
          </a:xfrm>
        </p:grpSpPr>
        <p:sp>
          <p:nvSpPr>
            <p:cNvPr id="16" name="Freeform 5">
              <a:extLst>
                <a:ext uri="{FF2B5EF4-FFF2-40B4-BE49-F238E27FC236}">
                  <a16:creationId xmlns:a16="http://schemas.microsoft.com/office/drawing/2014/main" id="{39D088C6-5935-4B45-A798-068E5F288DAB}"/>
                </a:ext>
              </a:extLst>
            </p:cNvPr>
            <p:cNvSpPr>
              <a:spLocks/>
            </p:cNvSpPr>
            <p:nvPr/>
          </p:nvSpPr>
          <p:spPr bwMode="auto">
            <a:xfrm>
              <a:off x="5591175" y="1385888"/>
              <a:ext cx="214313" cy="887413"/>
            </a:xfrm>
            <a:custGeom>
              <a:avLst/>
              <a:gdLst>
                <a:gd name="T0" fmla="*/ 0 w 135"/>
                <a:gd name="T1" fmla="*/ 78 h 559"/>
                <a:gd name="T2" fmla="*/ 0 w 135"/>
                <a:gd name="T3" fmla="*/ 559 h 559"/>
                <a:gd name="T4" fmla="*/ 135 w 135"/>
                <a:gd name="T5" fmla="*/ 481 h 559"/>
                <a:gd name="T6" fmla="*/ 135 w 135"/>
                <a:gd name="T7" fmla="*/ 0 h 559"/>
                <a:gd name="T8" fmla="*/ 0 w 135"/>
                <a:gd name="T9" fmla="*/ 78 h 559"/>
              </a:gdLst>
              <a:ahLst/>
              <a:cxnLst>
                <a:cxn ang="0">
                  <a:pos x="T0" y="T1"/>
                </a:cxn>
                <a:cxn ang="0">
                  <a:pos x="T2" y="T3"/>
                </a:cxn>
                <a:cxn ang="0">
                  <a:pos x="T4" y="T5"/>
                </a:cxn>
                <a:cxn ang="0">
                  <a:pos x="T6" y="T7"/>
                </a:cxn>
                <a:cxn ang="0">
                  <a:pos x="T8" y="T9"/>
                </a:cxn>
              </a:cxnLst>
              <a:rect l="0" t="0" r="r" b="b"/>
              <a:pathLst>
                <a:path w="135" h="559">
                  <a:moveTo>
                    <a:pt x="0" y="78"/>
                  </a:moveTo>
                  <a:lnTo>
                    <a:pt x="0" y="559"/>
                  </a:lnTo>
                  <a:lnTo>
                    <a:pt x="135" y="481"/>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A892E1A4-6163-4FD8-A81D-CC424E77AD64}"/>
                </a:ext>
              </a:extLst>
            </p:cNvPr>
            <p:cNvSpPr>
              <a:spLocks/>
            </p:cNvSpPr>
            <p:nvPr/>
          </p:nvSpPr>
          <p:spPr bwMode="auto">
            <a:xfrm>
              <a:off x="5851525" y="1162050"/>
              <a:ext cx="212725" cy="887413"/>
            </a:xfrm>
            <a:custGeom>
              <a:avLst/>
              <a:gdLst>
                <a:gd name="T0" fmla="*/ 0 w 134"/>
                <a:gd name="T1" fmla="*/ 78 h 559"/>
                <a:gd name="T2" fmla="*/ 0 w 134"/>
                <a:gd name="T3" fmla="*/ 559 h 559"/>
                <a:gd name="T4" fmla="*/ 134 w 134"/>
                <a:gd name="T5" fmla="*/ 481 h 559"/>
                <a:gd name="T6" fmla="*/ 134 w 134"/>
                <a:gd name="T7" fmla="*/ 0 h 559"/>
                <a:gd name="T8" fmla="*/ 0 w 134"/>
                <a:gd name="T9" fmla="*/ 78 h 559"/>
              </a:gdLst>
              <a:ahLst/>
              <a:cxnLst>
                <a:cxn ang="0">
                  <a:pos x="T0" y="T1"/>
                </a:cxn>
                <a:cxn ang="0">
                  <a:pos x="T2" y="T3"/>
                </a:cxn>
                <a:cxn ang="0">
                  <a:pos x="T4" y="T5"/>
                </a:cxn>
                <a:cxn ang="0">
                  <a:pos x="T6" y="T7"/>
                </a:cxn>
                <a:cxn ang="0">
                  <a:pos x="T8" y="T9"/>
                </a:cxn>
              </a:cxnLst>
              <a:rect l="0" t="0" r="r" b="b"/>
              <a:pathLst>
                <a:path w="134" h="559">
                  <a:moveTo>
                    <a:pt x="0" y="78"/>
                  </a:moveTo>
                  <a:lnTo>
                    <a:pt x="0" y="559"/>
                  </a:lnTo>
                  <a:lnTo>
                    <a:pt x="134" y="481"/>
                  </a:lnTo>
                  <a:lnTo>
                    <a:pt x="134"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6E72B650-2CBB-4E5B-A30F-DC7E4E76AD9C}"/>
                </a:ext>
              </a:extLst>
            </p:cNvPr>
            <p:cNvSpPr>
              <a:spLocks/>
            </p:cNvSpPr>
            <p:nvPr/>
          </p:nvSpPr>
          <p:spPr bwMode="auto">
            <a:xfrm>
              <a:off x="5851525" y="1698625"/>
              <a:ext cx="212725" cy="857250"/>
            </a:xfrm>
            <a:custGeom>
              <a:avLst/>
              <a:gdLst>
                <a:gd name="T0" fmla="*/ 0 w 134"/>
                <a:gd name="T1" fmla="*/ 78 h 540"/>
                <a:gd name="T2" fmla="*/ 0 w 134"/>
                <a:gd name="T3" fmla="*/ 540 h 540"/>
                <a:gd name="T4" fmla="*/ 134 w 134"/>
                <a:gd name="T5" fmla="*/ 462 h 540"/>
                <a:gd name="T6" fmla="*/ 134 w 134"/>
                <a:gd name="T7" fmla="*/ 0 h 540"/>
                <a:gd name="T8" fmla="*/ 0 w 134"/>
                <a:gd name="T9" fmla="*/ 78 h 540"/>
              </a:gdLst>
              <a:ahLst/>
              <a:cxnLst>
                <a:cxn ang="0">
                  <a:pos x="T0" y="T1"/>
                </a:cxn>
                <a:cxn ang="0">
                  <a:pos x="T2" y="T3"/>
                </a:cxn>
                <a:cxn ang="0">
                  <a:pos x="T4" y="T5"/>
                </a:cxn>
                <a:cxn ang="0">
                  <a:pos x="T6" y="T7"/>
                </a:cxn>
                <a:cxn ang="0">
                  <a:pos x="T8" y="T9"/>
                </a:cxn>
              </a:cxnLst>
              <a:rect l="0" t="0" r="r" b="b"/>
              <a:pathLst>
                <a:path w="134" h="540">
                  <a:moveTo>
                    <a:pt x="0" y="78"/>
                  </a:moveTo>
                  <a:lnTo>
                    <a:pt x="0" y="540"/>
                  </a:lnTo>
                  <a:lnTo>
                    <a:pt x="134" y="462"/>
                  </a:lnTo>
                  <a:lnTo>
                    <a:pt x="134"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0C44229C-93BA-40FA-8A62-587506A7322F}"/>
                </a:ext>
              </a:extLst>
            </p:cNvPr>
            <p:cNvSpPr>
              <a:spLocks/>
            </p:cNvSpPr>
            <p:nvPr/>
          </p:nvSpPr>
          <p:spPr bwMode="auto">
            <a:xfrm>
              <a:off x="6119813" y="1006475"/>
              <a:ext cx="214313" cy="884238"/>
            </a:xfrm>
            <a:custGeom>
              <a:avLst/>
              <a:gdLst>
                <a:gd name="T0" fmla="*/ 0 w 135"/>
                <a:gd name="T1" fmla="*/ 78 h 557"/>
                <a:gd name="T2" fmla="*/ 0 w 135"/>
                <a:gd name="T3" fmla="*/ 557 h 557"/>
                <a:gd name="T4" fmla="*/ 135 w 135"/>
                <a:gd name="T5" fmla="*/ 479 h 557"/>
                <a:gd name="T6" fmla="*/ 135 w 135"/>
                <a:gd name="T7" fmla="*/ 0 h 557"/>
                <a:gd name="T8" fmla="*/ 0 w 135"/>
                <a:gd name="T9" fmla="*/ 78 h 557"/>
              </a:gdLst>
              <a:ahLst/>
              <a:cxnLst>
                <a:cxn ang="0">
                  <a:pos x="T0" y="T1"/>
                </a:cxn>
                <a:cxn ang="0">
                  <a:pos x="T2" y="T3"/>
                </a:cxn>
                <a:cxn ang="0">
                  <a:pos x="T4" y="T5"/>
                </a:cxn>
                <a:cxn ang="0">
                  <a:pos x="T6" y="T7"/>
                </a:cxn>
                <a:cxn ang="0">
                  <a:pos x="T8" y="T9"/>
                </a:cxn>
              </a:cxnLst>
              <a:rect l="0" t="0" r="r" b="b"/>
              <a:pathLst>
                <a:path w="135" h="557">
                  <a:moveTo>
                    <a:pt x="0" y="78"/>
                  </a:moveTo>
                  <a:lnTo>
                    <a:pt x="0" y="557"/>
                  </a:lnTo>
                  <a:lnTo>
                    <a:pt x="135" y="479"/>
                  </a:lnTo>
                  <a:lnTo>
                    <a:pt x="135" y="0"/>
                  </a:lnTo>
                  <a:lnTo>
                    <a:pt x="0" y="7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9">
              <a:extLst>
                <a:ext uri="{FF2B5EF4-FFF2-40B4-BE49-F238E27FC236}">
                  <a16:creationId xmlns:a16="http://schemas.microsoft.com/office/drawing/2014/main" id="{79DC6FF8-E9CB-46AE-AF76-D3DFC934C05A}"/>
                </a:ext>
              </a:extLst>
            </p:cNvPr>
            <p:cNvSpPr>
              <a:spLocks/>
            </p:cNvSpPr>
            <p:nvPr/>
          </p:nvSpPr>
          <p:spPr bwMode="auto">
            <a:xfrm>
              <a:off x="6386513" y="1100138"/>
              <a:ext cx="214313" cy="1084263"/>
            </a:xfrm>
            <a:custGeom>
              <a:avLst/>
              <a:gdLst>
                <a:gd name="T0" fmla="*/ 0 w 135"/>
                <a:gd name="T1" fmla="*/ 78 h 683"/>
                <a:gd name="T2" fmla="*/ 0 w 135"/>
                <a:gd name="T3" fmla="*/ 683 h 683"/>
                <a:gd name="T4" fmla="*/ 135 w 135"/>
                <a:gd name="T5" fmla="*/ 605 h 683"/>
                <a:gd name="T6" fmla="*/ 135 w 135"/>
                <a:gd name="T7" fmla="*/ 0 h 683"/>
                <a:gd name="T8" fmla="*/ 0 w 135"/>
                <a:gd name="T9" fmla="*/ 78 h 683"/>
              </a:gdLst>
              <a:ahLst/>
              <a:cxnLst>
                <a:cxn ang="0">
                  <a:pos x="T0" y="T1"/>
                </a:cxn>
                <a:cxn ang="0">
                  <a:pos x="T2" y="T3"/>
                </a:cxn>
                <a:cxn ang="0">
                  <a:pos x="T4" y="T5"/>
                </a:cxn>
                <a:cxn ang="0">
                  <a:pos x="T6" y="T7"/>
                </a:cxn>
                <a:cxn ang="0">
                  <a:pos x="T8" y="T9"/>
                </a:cxn>
              </a:cxnLst>
              <a:rect l="0" t="0" r="r" b="b"/>
              <a:pathLst>
                <a:path w="135" h="683">
                  <a:moveTo>
                    <a:pt x="0" y="78"/>
                  </a:moveTo>
                  <a:lnTo>
                    <a:pt x="0" y="683"/>
                  </a:lnTo>
                  <a:lnTo>
                    <a:pt x="135" y="605"/>
                  </a:lnTo>
                  <a:lnTo>
                    <a:pt x="135" y="0"/>
                  </a:lnTo>
                  <a:lnTo>
                    <a:pt x="0" y="7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3CB1A41D-BFAB-6E7E-3665-42D92344516F}"/>
              </a:ext>
            </a:extLst>
          </p:cNvPr>
          <p:cNvSpPr txBox="1"/>
          <p:nvPr/>
        </p:nvSpPr>
        <p:spPr>
          <a:xfrm>
            <a:off x="4074877" y="5700164"/>
            <a:ext cx="4171421" cy="461665"/>
          </a:xfrm>
          <a:prstGeom prst="rect">
            <a:avLst/>
          </a:prstGeom>
          <a:noFill/>
        </p:spPr>
        <p:txBody>
          <a:bodyPr wrap="square" rtlCol="0">
            <a:spAutoFit/>
          </a:bodyPr>
          <a:lstStyle/>
          <a:p>
            <a:pPr algn="ctr"/>
            <a:r>
              <a:rPr lang="en-US" sz="2400" dirty="0">
                <a:latin typeface="Segoe UI" panose="020B0502040204020203" pitchFamily="34" charset="0"/>
                <a:cs typeface="Segoe UI" panose="020B0502040204020203" pitchFamily="34" charset="0"/>
              </a:rPr>
              <a:t>Free PowerPoint Template</a:t>
            </a:r>
          </a:p>
        </p:txBody>
      </p:sp>
    </p:spTree>
    <p:extLst>
      <p:ext uri="{BB962C8B-B14F-4D97-AF65-F5344CB8AC3E}">
        <p14:creationId xmlns:p14="http://schemas.microsoft.com/office/powerpoint/2010/main" val="331081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5637B-8712-23C0-6A51-806A8C476015}"/>
              </a:ext>
            </a:extLst>
          </p:cNvPr>
          <p:cNvSpPr>
            <a:spLocks noGrp="1"/>
          </p:cNvSpPr>
          <p:nvPr>
            <p:ph type="sldNum" sz="quarter" idx="4"/>
          </p:nvPr>
        </p:nvSpPr>
        <p:spPr/>
        <p:txBody>
          <a:bodyPr/>
          <a:lstStyle/>
          <a:p>
            <a:fld id="{DF774B5E-3D86-D744-9739-9A55B86C5C92}" type="slidenum">
              <a:rPr lang="en-US" smtClean="0"/>
              <a:pPr/>
              <a:t>10</a:t>
            </a:fld>
            <a:endParaRPr lang="en-US" dirty="0"/>
          </a:p>
        </p:txBody>
      </p:sp>
      <p:sp>
        <p:nvSpPr>
          <p:cNvPr id="3" name="Title 1">
            <a:extLst>
              <a:ext uri="{FF2B5EF4-FFF2-40B4-BE49-F238E27FC236}">
                <a16:creationId xmlns:a16="http://schemas.microsoft.com/office/drawing/2014/main" id="{C7B1073C-D5C2-B8ED-9AEB-4F9A284AF8DB}"/>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SCOPE CHANGE PROCESS</a:t>
            </a:r>
          </a:p>
        </p:txBody>
      </p:sp>
      <p:sp>
        <p:nvSpPr>
          <p:cNvPr id="4" name="Subtitle 6">
            <a:extLst>
              <a:ext uri="{FF2B5EF4-FFF2-40B4-BE49-F238E27FC236}">
                <a16:creationId xmlns:a16="http://schemas.microsoft.com/office/drawing/2014/main" id="{9783DB13-71B9-107F-A3D9-E0DEFEDF5270}"/>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a:t>
            </a:r>
          </a:p>
        </p:txBody>
      </p:sp>
      <p:grpSp>
        <p:nvGrpSpPr>
          <p:cNvPr id="5" name="Group 4">
            <a:extLst>
              <a:ext uri="{FF2B5EF4-FFF2-40B4-BE49-F238E27FC236}">
                <a16:creationId xmlns:a16="http://schemas.microsoft.com/office/drawing/2014/main" id="{DBF5579E-58D4-B69D-1FCD-C1D1734F78B2}"/>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593BCF6A-8F73-885F-C65C-03C18483DB98}"/>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Oval 171">
              <a:extLst>
                <a:ext uri="{FF2B5EF4-FFF2-40B4-BE49-F238E27FC236}">
                  <a16:creationId xmlns:a16="http://schemas.microsoft.com/office/drawing/2014/main" id="{918248DC-CD18-5528-F10F-522E846BED84}"/>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Oval 172">
              <a:extLst>
                <a:ext uri="{FF2B5EF4-FFF2-40B4-BE49-F238E27FC236}">
                  <a16:creationId xmlns:a16="http://schemas.microsoft.com/office/drawing/2014/main" id="{EADC9461-FF4C-72EC-B6B1-13244EC97F1C}"/>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9" name="Oval 173">
              <a:extLst>
                <a:ext uri="{FF2B5EF4-FFF2-40B4-BE49-F238E27FC236}">
                  <a16:creationId xmlns:a16="http://schemas.microsoft.com/office/drawing/2014/main" id="{C0E50BBB-9C77-247A-AFB3-F7BF867552B4}"/>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grpSp>
      <p:sp>
        <p:nvSpPr>
          <p:cNvPr id="14" name="Flowchart: Process 13">
            <a:extLst>
              <a:ext uri="{FF2B5EF4-FFF2-40B4-BE49-F238E27FC236}">
                <a16:creationId xmlns:a16="http://schemas.microsoft.com/office/drawing/2014/main" id="{51DFB4A4-3020-C70B-0521-D3315362E422}"/>
              </a:ext>
            </a:extLst>
          </p:cNvPr>
          <p:cNvSpPr/>
          <p:nvPr/>
        </p:nvSpPr>
        <p:spPr>
          <a:xfrm>
            <a:off x="3567102" y="1358917"/>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5">
            <a:extLst>
              <a:ext uri="{FF2B5EF4-FFF2-40B4-BE49-F238E27FC236}">
                <a16:creationId xmlns:a16="http://schemas.microsoft.com/office/drawing/2014/main" id="{6C37A544-D872-0AA9-FFCC-EF96DA8E1DC5}"/>
              </a:ext>
            </a:extLst>
          </p:cNvPr>
          <p:cNvSpPr/>
          <p:nvPr/>
        </p:nvSpPr>
        <p:spPr>
          <a:xfrm>
            <a:off x="1374163" y="3783451"/>
            <a:ext cx="1567435" cy="722674"/>
          </a:xfrm>
          <a:custGeom>
            <a:avLst/>
            <a:gdLst>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317755 h 317755"/>
              <a:gd name="connsiteX4" fmla="*/ 0 w 838200"/>
              <a:gd name="connsiteY4" fmla="*/ 0 h 317755"/>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239650 h 317755"/>
              <a:gd name="connsiteX4" fmla="*/ 0 w 838200"/>
              <a:gd name="connsiteY4" fmla="*/ 0 h 317755"/>
              <a:gd name="connsiteX0" fmla="*/ 0 w 838200"/>
              <a:gd name="connsiteY0" fmla="*/ 0 h 366356"/>
              <a:gd name="connsiteX1" fmla="*/ 838200 w 838200"/>
              <a:gd name="connsiteY1" fmla="*/ 0 h 366356"/>
              <a:gd name="connsiteX2" fmla="*/ 838200 w 838200"/>
              <a:gd name="connsiteY2" fmla="*/ 317755 h 366356"/>
              <a:gd name="connsiteX3" fmla="*/ 0 w 838200"/>
              <a:gd name="connsiteY3" fmla="*/ 239650 h 366356"/>
              <a:gd name="connsiteX4" fmla="*/ 0 w 838200"/>
              <a:gd name="connsiteY4" fmla="*/ 0 h 366356"/>
              <a:gd name="connsiteX0" fmla="*/ 0 w 838200"/>
              <a:gd name="connsiteY0" fmla="*/ 0 h 337861"/>
              <a:gd name="connsiteX1" fmla="*/ 838200 w 838200"/>
              <a:gd name="connsiteY1" fmla="*/ 0 h 337861"/>
              <a:gd name="connsiteX2" fmla="*/ 838200 w 838200"/>
              <a:gd name="connsiteY2" fmla="*/ 317755 h 337861"/>
              <a:gd name="connsiteX3" fmla="*/ 0 w 838200"/>
              <a:gd name="connsiteY3" fmla="*/ 239650 h 337861"/>
              <a:gd name="connsiteX4" fmla="*/ 0 w 838200"/>
              <a:gd name="connsiteY4" fmla="*/ 0 h 337861"/>
              <a:gd name="connsiteX0" fmla="*/ 0 w 838200"/>
              <a:gd name="connsiteY0" fmla="*/ 0 h 374947"/>
              <a:gd name="connsiteX1" fmla="*/ 838200 w 838200"/>
              <a:gd name="connsiteY1" fmla="*/ 0 h 374947"/>
              <a:gd name="connsiteX2" fmla="*/ 838200 w 838200"/>
              <a:gd name="connsiteY2" fmla="*/ 317755 h 374947"/>
              <a:gd name="connsiteX3" fmla="*/ 0 w 838200"/>
              <a:gd name="connsiteY3" fmla="*/ 239650 h 374947"/>
              <a:gd name="connsiteX4" fmla="*/ 0 w 838200"/>
              <a:gd name="connsiteY4" fmla="*/ 0 h 374947"/>
              <a:gd name="connsiteX0" fmla="*/ 0 w 838200"/>
              <a:gd name="connsiteY0" fmla="*/ 0 h 363939"/>
              <a:gd name="connsiteX1" fmla="*/ 838200 w 838200"/>
              <a:gd name="connsiteY1" fmla="*/ 0 h 363939"/>
              <a:gd name="connsiteX2" fmla="*/ 838200 w 838200"/>
              <a:gd name="connsiteY2" fmla="*/ 317755 h 363939"/>
              <a:gd name="connsiteX3" fmla="*/ 0 w 838200"/>
              <a:gd name="connsiteY3" fmla="*/ 239650 h 363939"/>
              <a:gd name="connsiteX4" fmla="*/ 0 w 838200"/>
              <a:gd name="connsiteY4" fmla="*/ 0 h 363939"/>
              <a:gd name="connsiteX0" fmla="*/ 0 w 838200"/>
              <a:gd name="connsiteY0" fmla="*/ 0 h 374768"/>
              <a:gd name="connsiteX1" fmla="*/ 838200 w 838200"/>
              <a:gd name="connsiteY1" fmla="*/ 0 h 374768"/>
              <a:gd name="connsiteX2" fmla="*/ 838200 w 838200"/>
              <a:gd name="connsiteY2" fmla="*/ 317755 h 374768"/>
              <a:gd name="connsiteX3" fmla="*/ 0 w 838200"/>
              <a:gd name="connsiteY3" fmla="*/ 239650 h 374768"/>
              <a:gd name="connsiteX4" fmla="*/ 0 w 838200"/>
              <a:gd name="connsiteY4" fmla="*/ 0 h 374768"/>
              <a:gd name="connsiteX0" fmla="*/ 0 w 838200"/>
              <a:gd name="connsiteY0" fmla="*/ 0 h 382279"/>
              <a:gd name="connsiteX1" fmla="*/ 838200 w 838200"/>
              <a:gd name="connsiteY1" fmla="*/ 0 h 382279"/>
              <a:gd name="connsiteX2" fmla="*/ 838200 w 838200"/>
              <a:gd name="connsiteY2" fmla="*/ 317755 h 382279"/>
              <a:gd name="connsiteX3" fmla="*/ 0 w 838200"/>
              <a:gd name="connsiteY3" fmla="*/ 239650 h 382279"/>
              <a:gd name="connsiteX4" fmla="*/ 0 w 838200"/>
              <a:gd name="connsiteY4" fmla="*/ 0 h 382279"/>
              <a:gd name="connsiteX0" fmla="*/ 0 w 838200"/>
              <a:gd name="connsiteY0" fmla="*/ 0 h 386456"/>
              <a:gd name="connsiteX1" fmla="*/ 838200 w 838200"/>
              <a:gd name="connsiteY1" fmla="*/ 0 h 386456"/>
              <a:gd name="connsiteX2" fmla="*/ 838200 w 838200"/>
              <a:gd name="connsiteY2" fmla="*/ 317755 h 386456"/>
              <a:gd name="connsiteX3" fmla="*/ 0 w 838200"/>
              <a:gd name="connsiteY3" fmla="*/ 239650 h 386456"/>
              <a:gd name="connsiteX4" fmla="*/ 0 w 838200"/>
              <a:gd name="connsiteY4" fmla="*/ 0 h 38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86456">
                <a:moveTo>
                  <a:pt x="0" y="0"/>
                </a:moveTo>
                <a:lnTo>
                  <a:pt x="838200" y="0"/>
                </a:lnTo>
                <a:lnTo>
                  <a:pt x="838200" y="317755"/>
                </a:lnTo>
                <a:cubicBezTo>
                  <a:pt x="575945" y="112650"/>
                  <a:pt x="106045" y="621920"/>
                  <a:pt x="0" y="239650"/>
                </a:cubicBezTo>
                <a:lnTo>
                  <a:pt x="0" y="0"/>
                </a:lnTo>
                <a:close/>
              </a:path>
            </a:pathLst>
          </a:cu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Decision 33">
            <a:extLst>
              <a:ext uri="{FF2B5EF4-FFF2-40B4-BE49-F238E27FC236}">
                <a16:creationId xmlns:a16="http://schemas.microsoft.com/office/drawing/2014/main" id="{F53F23B3-C98B-E9A6-CBB5-6C3C8BAA679E}"/>
              </a:ext>
            </a:extLst>
          </p:cNvPr>
          <p:cNvSpPr/>
          <p:nvPr/>
        </p:nvSpPr>
        <p:spPr>
          <a:xfrm>
            <a:off x="3764386" y="3743413"/>
            <a:ext cx="1619915" cy="687003"/>
          </a:xfrm>
          <a:prstGeom prst="flowChartDecision">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94CFFBDC-6D0B-87C8-864C-86FCB32A933C}"/>
              </a:ext>
            </a:extLst>
          </p:cNvPr>
          <p:cNvGrpSpPr/>
          <p:nvPr/>
        </p:nvGrpSpPr>
        <p:grpSpPr>
          <a:xfrm>
            <a:off x="5721479" y="5144781"/>
            <a:ext cx="762000" cy="363599"/>
            <a:chOff x="4799012" y="2966718"/>
            <a:chExt cx="1899522" cy="906384"/>
          </a:xfrm>
          <a:solidFill>
            <a:schemeClr val="accent4"/>
          </a:solidFill>
        </p:grpSpPr>
        <p:sp>
          <p:nvSpPr>
            <p:cNvPr id="57" name="Rectangle 56">
              <a:extLst>
                <a:ext uri="{FF2B5EF4-FFF2-40B4-BE49-F238E27FC236}">
                  <a16:creationId xmlns:a16="http://schemas.microsoft.com/office/drawing/2014/main" id="{1A8C059B-7D5E-E4EE-8D91-B796C04E8198}"/>
                </a:ext>
              </a:extLst>
            </p:cNvPr>
            <p:cNvSpPr/>
            <p:nvPr/>
          </p:nvSpPr>
          <p:spPr>
            <a:xfrm>
              <a:off x="4799012" y="3312770"/>
              <a:ext cx="1752600" cy="2142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
              <a:extLst>
                <a:ext uri="{FF2B5EF4-FFF2-40B4-BE49-F238E27FC236}">
                  <a16:creationId xmlns:a16="http://schemas.microsoft.com/office/drawing/2014/main" id="{8A5D3BD0-475D-B289-0EE4-988E9E067BF0}"/>
                </a:ext>
              </a:extLst>
            </p:cNvPr>
            <p:cNvSpPr/>
            <p:nvPr/>
          </p:nvSpPr>
          <p:spPr>
            <a:xfrm>
              <a:off x="6094410" y="2966718"/>
              <a:ext cx="604124" cy="906384"/>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36EE8D55-174E-E9DC-36C4-4A56B0E54681}"/>
              </a:ext>
            </a:extLst>
          </p:cNvPr>
          <p:cNvGrpSpPr/>
          <p:nvPr/>
        </p:nvGrpSpPr>
        <p:grpSpPr>
          <a:xfrm>
            <a:off x="4422046" y="2103363"/>
            <a:ext cx="300495" cy="389676"/>
            <a:chOff x="4036734" y="2159450"/>
            <a:chExt cx="363599" cy="471508"/>
          </a:xfrm>
          <a:solidFill>
            <a:schemeClr val="accent4"/>
          </a:solidFill>
        </p:grpSpPr>
        <p:sp>
          <p:nvSpPr>
            <p:cNvPr id="63" name="Rectangle 62">
              <a:extLst>
                <a:ext uri="{FF2B5EF4-FFF2-40B4-BE49-F238E27FC236}">
                  <a16:creationId xmlns:a16="http://schemas.microsoft.com/office/drawing/2014/main" id="{64129775-10AA-9CAE-9B31-9F41427F115E}"/>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
              <a:extLst>
                <a:ext uri="{FF2B5EF4-FFF2-40B4-BE49-F238E27FC236}">
                  <a16:creationId xmlns:a16="http://schemas.microsoft.com/office/drawing/2014/main" id="{BEEBD180-2906-5895-18B8-17816E6E0DBA}"/>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a:extLst>
              <a:ext uri="{FF2B5EF4-FFF2-40B4-BE49-F238E27FC236}">
                <a16:creationId xmlns:a16="http://schemas.microsoft.com/office/drawing/2014/main" id="{D99965F8-66FF-BA32-F182-3F2B5CC695C9}"/>
              </a:ext>
            </a:extLst>
          </p:cNvPr>
          <p:cNvSpPr txBox="1"/>
          <p:nvPr/>
        </p:nvSpPr>
        <p:spPr>
          <a:xfrm>
            <a:off x="3671373" y="1386740"/>
            <a:ext cx="1688532" cy="646331"/>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Identify Change</a:t>
            </a:r>
          </a:p>
        </p:txBody>
      </p:sp>
      <p:sp>
        <p:nvSpPr>
          <p:cNvPr id="89" name="Flowchart: Process 88">
            <a:extLst>
              <a:ext uri="{FF2B5EF4-FFF2-40B4-BE49-F238E27FC236}">
                <a16:creationId xmlns:a16="http://schemas.microsoft.com/office/drawing/2014/main" id="{66C39878-3310-EBFF-6EA1-B04E19E80DB1}"/>
              </a:ext>
            </a:extLst>
          </p:cNvPr>
          <p:cNvSpPr/>
          <p:nvPr/>
        </p:nvSpPr>
        <p:spPr>
          <a:xfrm>
            <a:off x="3581694" y="2568384"/>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A726684-29A2-C38B-3F73-1B612AEA9670}"/>
              </a:ext>
            </a:extLst>
          </p:cNvPr>
          <p:cNvSpPr txBox="1"/>
          <p:nvPr/>
        </p:nvSpPr>
        <p:spPr>
          <a:xfrm>
            <a:off x="3685965" y="2596207"/>
            <a:ext cx="1688532" cy="646331"/>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Estimate</a:t>
            </a:r>
          </a:p>
          <a:p>
            <a:pPr algn="ctr"/>
            <a:r>
              <a:rPr lang="en-US" dirty="0">
                <a:solidFill>
                  <a:schemeClr val="bg1"/>
                </a:solidFill>
                <a:latin typeface="Segoe UI" panose="020B0502040204020203" pitchFamily="34" charset="0"/>
                <a:cs typeface="Segoe UI" panose="020B0502040204020203" pitchFamily="34" charset="0"/>
              </a:rPr>
              <a:t>Cost</a:t>
            </a:r>
          </a:p>
        </p:txBody>
      </p:sp>
      <p:sp>
        <p:nvSpPr>
          <p:cNvPr id="93" name="TextBox 92">
            <a:extLst>
              <a:ext uri="{FF2B5EF4-FFF2-40B4-BE49-F238E27FC236}">
                <a16:creationId xmlns:a16="http://schemas.microsoft.com/office/drawing/2014/main" id="{286328BD-0D46-91B6-3E12-D0DED10AEF8E}"/>
              </a:ext>
            </a:extLst>
          </p:cNvPr>
          <p:cNvSpPr txBox="1"/>
          <p:nvPr/>
        </p:nvSpPr>
        <p:spPr>
          <a:xfrm>
            <a:off x="3736619" y="3908516"/>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Accept?</a:t>
            </a:r>
          </a:p>
        </p:txBody>
      </p:sp>
      <p:grpSp>
        <p:nvGrpSpPr>
          <p:cNvPr id="95" name="Group 94">
            <a:extLst>
              <a:ext uri="{FF2B5EF4-FFF2-40B4-BE49-F238E27FC236}">
                <a16:creationId xmlns:a16="http://schemas.microsoft.com/office/drawing/2014/main" id="{F011D073-C9D4-3373-6FBC-E62C2A5B812E}"/>
              </a:ext>
            </a:extLst>
          </p:cNvPr>
          <p:cNvGrpSpPr/>
          <p:nvPr/>
        </p:nvGrpSpPr>
        <p:grpSpPr>
          <a:xfrm>
            <a:off x="4428202" y="3299038"/>
            <a:ext cx="300495" cy="389676"/>
            <a:chOff x="4036734" y="2159450"/>
            <a:chExt cx="363599" cy="471508"/>
          </a:xfrm>
          <a:solidFill>
            <a:schemeClr val="accent4"/>
          </a:solidFill>
        </p:grpSpPr>
        <p:sp>
          <p:nvSpPr>
            <p:cNvPr id="96" name="Rectangle 95">
              <a:extLst>
                <a:ext uri="{FF2B5EF4-FFF2-40B4-BE49-F238E27FC236}">
                  <a16:creationId xmlns:a16="http://schemas.microsoft.com/office/drawing/2014/main" id="{0C562851-55D2-657C-894C-DC94A578B87F}"/>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
              <a:extLst>
                <a:ext uri="{FF2B5EF4-FFF2-40B4-BE49-F238E27FC236}">
                  <a16:creationId xmlns:a16="http://schemas.microsoft.com/office/drawing/2014/main" id="{E65E7A74-FE96-C63D-04FE-A5471932C410}"/>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Flowchart: Process 97">
            <a:extLst>
              <a:ext uri="{FF2B5EF4-FFF2-40B4-BE49-F238E27FC236}">
                <a16:creationId xmlns:a16="http://schemas.microsoft.com/office/drawing/2014/main" id="{622F5E79-6763-5C87-ADFA-F33D7A7EF365}"/>
              </a:ext>
            </a:extLst>
          </p:cNvPr>
          <p:cNvSpPr/>
          <p:nvPr/>
        </p:nvSpPr>
        <p:spPr>
          <a:xfrm>
            <a:off x="3660168" y="4949904"/>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8BECC3C2-2EF4-DDFD-6E96-0511C78B5AE0}"/>
              </a:ext>
            </a:extLst>
          </p:cNvPr>
          <p:cNvSpPr txBox="1"/>
          <p:nvPr/>
        </p:nvSpPr>
        <p:spPr>
          <a:xfrm>
            <a:off x="3764439" y="4977727"/>
            <a:ext cx="1688532" cy="646331"/>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Identify</a:t>
            </a:r>
          </a:p>
          <a:p>
            <a:pPr algn="ctr"/>
            <a:r>
              <a:rPr lang="en-US" dirty="0">
                <a:solidFill>
                  <a:schemeClr val="bg1"/>
                </a:solidFill>
                <a:latin typeface="Segoe UI" panose="020B0502040204020203" pitchFamily="34" charset="0"/>
                <a:cs typeface="Segoe UI" panose="020B0502040204020203" pitchFamily="34" charset="0"/>
              </a:rPr>
              <a:t>Impact</a:t>
            </a:r>
          </a:p>
        </p:txBody>
      </p:sp>
      <p:grpSp>
        <p:nvGrpSpPr>
          <p:cNvPr id="100" name="Group 99">
            <a:extLst>
              <a:ext uri="{FF2B5EF4-FFF2-40B4-BE49-F238E27FC236}">
                <a16:creationId xmlns:a16="http://schemas.microsoft.com/office/drawing/2014/main" id="{5D77775C-20B1-9FE3-83F1-88FCFD2CB8A1}"/>
              </a:ext>
            </a:extLst>
          </p:cNvPr>
          <p:cNvGrpSpPr/>
          <p:nvPr/>
        </p:nvGrpSpPr>
        <p:grpSpPr>
          <a:xfrm>
            <a:off x="4430354" y="4482736"/>
            <a:ext cx="300495" cy="389676"/>
            <a:chOff x="4036734" y="2159450"/>
            <a:chExt cx="363599" cy="471508"/>
          </a:xfrm>
          <a:solidFill>
            <a:schemeClr val="accent4"/>
          </a:solidFill>
        </p:grpSpPr>
        <p:sp>
          <p:nvSpPr>
            <p:cNvPr id="101" name="Rectangle 100">
              <a:extLst>
                <a:ext uri="{FF2B5EF4-FFF2-40B4-BE49-F238E27FC236}">
                  <a16:creationId xmlns:a16="http://schemas.microsoft.com/office/drawing/2014/main" id="{83F7B612-C3B1-28DA-68C0-E1F4DF11820A}"/>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
              <a:extLst>
                <a:ext uri="{FF2B5EF4-FFF2-40B4-BE49-F238E27FC236}">
                  <a16:creationId xmlns:a16="http://schemas.microsoft.com/office/drawing/2014/main" id="{D03B5332-2350-3551-5CFC-082FF154587A}"/>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Flowchart: Process 102">
            <a:extLst>
              <a:ext uri="{FF2B5EF4-FFF2-40B4-BE49-F238E27FC236}">
                <a16:creationId xmlns:a16="http://schemas.microsoft.com/office/drawing/2014/main" id="{F185FFFE-7C50-1A1C-D208-ADEBC8F8729B}"/>
              </a:ext>
            </a:extLst>
          </p:cNvPr>
          <p:cNvSpPr/>
          <p:nvPr/>
        </p:nvSpPr>
        <p:spPr>
          <a:xfrm>
            <a:off x="6575067" y="4949904"/>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F1C994AE-D45A-58F4-47D0-6A1CA5CB0218}"/>
              </a:ext>
            </a:extLst>
          </p:cNvPr>
          <p:cNvSpPr txBox="1"/>
          <p:nvPr/>
        </p:nvSpPr>
        <p:spPr>
          <a:xfrm>
            <a:off x="6679338" y="4977727"/>
            <a:ext cx="1688532" cy="646331"/>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Price</a:t>
            </a:r>
          </a:p>
          <a:p>
            <a:pPr algn="ctr"/>
            <a:r>
              <a:rPr lang="en-US" dirty="0">
                <a:solidFill>
                  <a:schemeClr val="bg1"/>
                </a:solidFill>
                <a:latin typeface="Segoe UI" panose="020B0502040204020203" pitchFamily="34" charset="0"/>
                <a:cs typeface="Segoe UI" panose="020B0502040204020203" pitchFamily="34" charset="0"/>
              </a:rPr>
              <a:t> Change</a:t>
            </a:r>
          </a:p>
        </p:txBody>
      </p:sp>
      <p:sp>
        <p:nvSpPr>
          <p:cNvPr id="105" name="Flowchart: Decision 104">
            <a:extLst>
              <a:ext uri="{FF2B5EF4-FFF2-40B4-BE49-F238E27FC236}">
                <a16:creationId xmlns:a16="http://schemas.microsoft.com/office/drawing/2014/main" id="{06F0B623-053D-D28C-CF47-84C3D8A42E14}"/>
              </a:ext>
            </a:extLst>
          </p:cNvPr>
          <p:cNvSpPr/>
          <p:nvPr/>
        </p:nvSpPr>
        <p:spPr>
          <a:xfrm>
            <a:off x="6747078" y="3705149"/>
            <a:ext cx="1619915" cy="687003"/>
          </a:xfrm>
          <a:prstGeom prst="flowChartDecision">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61E79ADD-6462-166A-9D65-5DD73C35D971}"/>
              </a:ext>
            </a:extLst>
          </p:cNvPr>
          <p:cNvSpPr txBox="1"/>
          <p:nvPr/>
        </p:nvSpPr>
        <p:spPr>
          <a:xfrm>
            <a:off x="6719311" y="3870252"/>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Accept?</a:t>
            </a:r>
          </a:p>
        </p:txBody>
      </p:sp>
      <p:grpSp>
        <p:nvGrpSpPr>
          <p:cNvPr id="107" name="Group 106">
            <a:extLst>
              <a:ext uri="{FF2B5EF4-FFF2-40B4-BE49-F238E27FC236}">
                <a16:creationId xmlns:a16="http://schemas.microsoft.com/office/drawing/2014/main" id="{9FAC2F6E-A01C-866E-B8B7-35403EBC58D6}"/>
              </a:ext>
            </a:extLst>
          </p:cNvPr>
          <p:cNvGrpSpPr/>
          <p:nvPr/>
        </p:nvGrpSpPr>
        <p:grpSpPr>
          <a:xfrm flipV="1">
            <a:off x="7411158" y="4464772"/>
            <a:ext cx="300495" cy="389676"/>
            <a:chOff x="4036734" y="2159450"/>
            <a:chExt cx="363599" cy="471508"/>
          </a:xfrm>
          <a:solidFill>
            <a:schemeClr val="accent4"/>
          </a:solidFill>
        </p:grpSpPr>
        <p:sp>
          <p:nvSpPr>
            <p:cNvPr id="108" name="Rectangle 107">
              <a:extLst>
                <a:ext uri="{FF2B5EF4-FFF2-40B4-BE49-F238E27FC236}">
                  <a16:creationId xmlns:a16="http://schemas.microsoft.com/office/drawing/2014/main" id="{DFD96339-D383-C4A4-73EE-72EB534A4A85}"/>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
              <a:extLst>
                <a:ext uri="{FF2B5EF4-FFF2-40B4-BE49-F238E27FC236}">
                  <a16:creationId xmlns:a16="http://schemas.microsoft.com/office/drawing/2014/main" id="{31744F29-84EE-A386-E781-0D131F0CF3FE}"/>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Flowchart: Process 109">
            <a:extLst>
              <a:ext uri="{FF2B5EF4-FFF2-40B4-BE49-F238E27FC236}">
                <a16:creationId xmlns:a16="http://schemas.microsoft.com/office/drawing/2014/main" id="{032CA8DE-8581-34D3-153B-2347854B9E57}"/>
              </a:ext>
            </a:extLst>
          </p:cNvPr>
          <p:cNvSpPr/>
          <p:nvPr/>
        </p:nvSpPr>
        <p:spPr>
          <a:xfrm>
            <a:off x="6532509" y="1358917"/>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69EBB2D5-671D-7390-DE71-6CD51B4BB71E}"/>
              </a:ext>
            </a:extLst>
          </p:cNvPr>
          <p:cNvSpPr txBox="1"/>
          <p:nvPr/>
        </p:nvSpPr>
        <p:spPr>
          <a:xfrm>
            <a:off x="6678461" y="1490794"/>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Implement</a:t>
            </a:r>
          </a:p>
        </p:txBody>
      </p:sp>
      <p:sp>
        <p:nvSpPr>
          <p:cNvPr id="115" name="Flowchart: Process 114">
            <a:extLst>
              <a:ext uri="{FF2B5EF4-FFF2-40B4-BE49-F238E27FC236}">
                <a16:creationId xmlns:a16="http://schemas.microsoft.com/office/drawing/2014/main" id="{C9D91811-2883-8279-0CD0-EF97FEF086EB}"/>
              </a:ext>
            </a:extLst>
          </p:cNvPr>
          <p:cNvSpPr/>
          <p:nvPr/>
        </p:nvSpPr>
        <p:spPr>
          <a:xfrm>
            <a:off x="6547101" y="2568384"/>
            <a:ext cx="1981200" cy="680132"/>
          </a:xfrm>
          <a:prstGeom prst="flowChartProcess">
            <a:avLst/>
          </a:pr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09B9D2DA-CE24-5977-7877-8378668CAAB1}"/>
              </a:ext>
            </a:extLst>
          </p:cNvPr>
          <p:cNvSpPr txBox="1"/>
          <p:nvPr/>
        </p:nvSpPr>
        <p:spPr>
          <a:xfrm>
            <a:off x="6651372" y="2596207"/>
            <a:ext cx="1688532" cy="646331"/>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Update</a:t>
            </a:r>
          </a:p>
          <a:p>
            <a:pPr algn="ctr"/>
            <a:r>
              <a:rPr lang="en-US" dirty="0">
                <a:solidFill>
                  <a:schemeClr val="bg1"/>
                </a:solidFill>
                <a:latin typeface="Segoe UI" panose="020B0502040204020203" pitchFamily="34" charset="0"/>
                <a:cs typeface="Segoe UI" panose="020B0502040204020203" pitchFamily="34" charset="0"/>
              </a:rPr>
              <a:t>Baselines</a:t>
            </a:r>
          </a:p>
        </p:txBody>
      </p:sp>
      <p:grpSp>
        <p:nvGrpSpPr>
          <p:cNvPr id="117" name="Group 116">
            <a:extLst>
              <a:ext uri="{FF2B5EF4-FFF2-40B4-BE49-F238E27FC236}">
                <a16:creationId xmlns:a16="http://schemas.microsoft.com/office/drawing/2014/main" id="{B456AA4B-7C7E-707E-65B6-DAA8CB079635}"/>
              </a:ext>
            </a:extLst>
          </p:cNvPr>
          <p:cNvGrpSpPr/>
          <p:nvPr/>
        </p:nvGrpSpPr>
        <p:grpSpPr>
          <a:xfrm flipV="1">
            <a:off x="7414212" y="3275788"/>
            <a:ext cx="300495" cy="389676"/>
            <a:chOff x="4036734" y="2159450"/>
            <a:chExt cx="363599" cy="471508"/>
          </a:xfrm>
          <a:solidFill>
            <a:schemeClr val="accent4"/>
          </a:solidFill>
        </p:grpSpPr>
        <p:sp>
          <p:nvSpPr>
            <p:cNvPr id="118" name="Rectangle 117">
              <a:extLst>
                <a:ext uri="{FF2B5EF4-FFF2-40B4-BE49-F238E27FC236}">
                  <a16:creationId xmlns:a16="http://schemas.microsoft.com/office/drawing/2014/main" id="{3EEA7EFE-05E2-14CD-6646-777D0E5751D4}"/>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
              <a:extLst>
                <a:ext uri="{FF2B5EF4-FFF2-40B4-BE49-F238E27FC236}">
                  <a16:creationId xmlns:a16="http://schemas.microsoft.com/office/drawing/2014/main" id="{9EA52453-20F0-DEA3-64E8-7DE57337E0A1}"/>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CE3B0636-CE4D-94FB-3D99-F0E62A363875}"/>
              </a:ext>
            </a:extLst>
          </p:cNvPr>
          <p:cNvGrpSpPr/>
          <p:nvPr/>
        </p:nvGrpSpPr>
        <p:grpSpPr>
          <a:xfrm flipV="1">
            <a:off x="7387453" y="2087491"/>
            <a:ext cx="300495" cy="389676"/>
            <a:chOff x="4036734" y="2159450"/>
            <a:chExt cx="363599" cy="471508"/>
          </a:xfrm>
          <a:solidFill>
            <a:schemeClr val="accent4"/>
          </a:solidFill>
        </p:grpSpPr>
        <p:sp>
          <p:nvSpPr>
            <p:cNvPr id="121" name="Rectangle 120">
              <a:extLst>
                <a:ext uri="{FF2B5EF4-FFF2-40B4-BE49-F238E27FC236}">
                  <a16:creationId xmlns:a16="http://schemas.microsoft.com/office/drawing/2014/main" id="{555950AA-A8DD-518C-D97D-AC854A0FF772}"/>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
              <a:extLst>
                <a:ext uri="{FF2B5EF4-FFF2-40B4-BE49-F238E27FC236}">
                  <a16:creationId xmlns:a16="http://schemas.microsoft.com/office/drawing/2014/main" id="{1B7BD9C5-04D7-2247-47B6-5F7465B56608}"/>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45">
            <a:extLst>
              <a:ext uri="{FF2B5EF4-FFF2-40B4-BE49-F238E27FC236}">
                <a16:creationId xmlns:a16="http://schemas.microsoft.com/office/drawing/2014/main" id="{394A50DE-642D-C509-79DC-2C803ABF8EE5}"/>
              </a:ext>
            </a:extLst>
          </p:cNvPr>
          <p:cNvSpPr/>
          <p:nvPr/>
        </p:nvSpPr>
        <p:spPr>
          <a:xfrm>
            <a:off x="9303173" y="3765000"/>
            <a:ext cx="1567435" cy="722674"/>
          </a:xfrm>
          <a:custGeom>
            <a:avLst/>
            <a:gdLst>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317755 h 317755"/>
              <a:gd name="connsiteX4" fmla="*/ 0 w 838200"/>
              <a:gd name="connsiteY4" fmla="*/ 0 h 317755"/>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239650 h 317755"/>
              <a:gd name="connsiteX4" fmla="*/ 0 w 838200"/>
              <a:gd name="connsiteY4" fmla="*/ 0 h 317755"/>
              <a:gd name="connsiteX0" fmla="*/ 0 w 838200"/>
              <a:gd name="connsiteY0" fmla="*/ 0 h 366356"/>
              <a:gd name="connsiteX1" fmla="*/ 838200 w 838200"/>
              <a:gd name="connsiteY1" fmla="*/ 0 h 366356"/>
              <a:gd name="connsiteX2" fmla="*/ 838200 w 838200"/>
              <a:gd name="connsiteY2" fmla="*/ 317755 h 366356"/>
              <a:gd name="connsiteX3" fmla="*/ 0 w 838200"/>
              <a:gd name="connsiteY3" fmla="*/ 239650 h 366356"/>
              <a:gd name="connsiteX4" fmla="*/ 0 w 838200"/>
              <a:gd name="connsiteY4" fmla="*/ 0 h 366356"/>
              <a:gd name="connsiteX0" fmla="*/ 0 w 838200"/>
              <a:gd name="connsiteY0" fmla="*/ 0 h 337861"/>
              <a:gd name="connsiteX1" fmla="*/ 838200 w 838200"/>
              <a:gd name="connsiteY1" fmla="*/ 0 h 337861"/>
              <a:gd name="connsiteX2" fmla="*/ 838200 w 838200"/>
              <a:gd name="connsiteY2" fmla="*/ 317755 h 337861"/>
              <a:gd name="connsiteX3" fmla="*/ 0 w 838200"/>
              <a:gd name="connsiteY3" fmla="*/ 239650 h 337861"/>
              <a:gd name="connsiteX4" fmla="*/ 0 w 838200"/>
              <a:gd name="connsiteY4" fmla="*/ 0 h 337861"/>
              <a:gd name="connsiteX0" fmla="*/ 0 w 838200"/>
              <a:gd name="connsiteY0" fmla="*/ 0 h 374947"/>
              <a:gd name="connsiteX1" fmla="*/ 838200 w 838200"/>
              <a:gd name="connsiteY1" fmla="*/ 0 h 374947"/>
              <a:gd name="connsiteX2" fmla="*/ 838200 w 838200"/>
              <a:gd name="connsiteY2" fmla="*/ 317755 h 374947"/>
              <a:gd name="connsiteX3" fmla="*/ 0 w 838200"/>
              <a:gd name="connsiteY3" fmla="*/ 239650 h 374947"/>
              <a:gd name="connsiteX4" fmla="*/ 0 w 838200"/>
              <a:gd name="connsiteY4" fmla="*/ 0 h 374947"/>
              <a:gd name="connsiteX0" fmla="*/ 0 w 838200"/>
              <a:gd name="connsiteY0" fmla="*/ 0 h 363939"/>
              <a:gd name="connsiteX1" fmla="*/ 838200 w 838200"/>
              <a:gd name="connsiteY1" fmla="*/ 0 h 363939"/>
              <a:gd name="connsiteX2" fmla="*/ 838200 w 838200"/>
              <a:gd name="connsiteY2" fmla="*/ 317755 h 363939"/>
              <a:gd name="connsiteX3" fmla="*/ 0 w 838200"/>
              <a:gd name="connsiteY3" fmla="*/ 239650 h 363939"/>
              <a:gd name="connsiteX4" fmla="*/ 0 w 838200"/>
              <a:gd name="connsiteY4" fmla="*/ 0 h 363939"/>
              <a:gd name="connsiteX0" fmla="*/ 0 w 838200"/>
              <a:gd name="connsiteY0" fmla="*/ 0 h 374768"/>
              <a:gd name="connsiteX1" fmla="*/ 838200 w 838200"/>
              <a:gd name="connsiteY1" fmla="*/ 0 h 374768"/>
              <a:gd name="connsiteX2" fmla="*/ 838200 w 838200"/>
              <a:gd name="connsiteY2" fmla="*/ 317755 h 374768"/>
              <a:gd name="connsiteX3" fmla="*/ 0 w 838200"/>
              <a:gd name="connsiteY3" fmla="*/ 239650 h 374768"/>
              <a:gd name="connsiteX4" fmla="*/ 0 w 838200"/>
              <a:gd name="connsiteY4" fmla="*/ 0 h 374768"/>
              <a:gd name="connsiteX0" fmla="*/ 0 w 838200"/>
              <a:gd name="connsiteY0" fmla="*/ 0 h 382279"/>
              <a:gd name="connsiteX1" fmla="*/ 838200 w 838200"/>
              <a:gd name="connsiteY1" fmla="*/ 0 h 382279"/>
              <a:gd name="connsiteX2" fmla="*/ 838200 w 838200"/>
              <a:gd name="connsiteY2" fmla="*/ 317755 h 382279"/>
              <a:gd name="connsiteX3" fmla="*/ 0 w 838200"/>
              <a:gd name="connsiteY3" fmla="*/ 239650 h 382279"/>
              <a:gd name="connsiteX4" fmla="*/ 0 w 838200"/>
              <a:gd name="connsiteY4" fmla="*/ 0 h 382279"/>
              <a:gd name="connsiteX0" fmla="*/ 0 w 838200"/>
              <a:gd name="connsiteY0" fmla="*/ 0 h 386456"/>
              <a:gd name="connsiteX1" fmla="*/ 838200 w 838200"/>
              <a:gd name="connsiteY1" fmla="*/ 0 h 386456"/>
              <a:gd name="connsiteX2" fmla="*/ 838200 w 838200"/>
              <a:gd name="connsiteY2" fmla="*/ 317755 h 386456"/>
              <a:gd name="connsiteX3" fmla="*/ 0 w 838200"/>
              <a:gd name="connsiteY3" fmla="*/ 239650 h 386456"/>
              <a:gd name="connsiteX4" fmla="*/ 0 w 838200"/>
              <a:gd name="connsiteY4" fmla="*/ 0 h 38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86456">
                <a:moveTo>
                  <a:pt x="0" y="0"/>
                </a:moveTo>
                <a:lnTo>
                  <a:pt x="838200" y="0"/>
                </a:lnTo>
                <a:lnTo>
                  <a:pt x="838200" y="317755"/>
                </a:lnTo>
                <a:cubicBezTo>
                  <a:pt x="575945" y="112650"/>
                  <a:pt x="106045" y="621920"/>
                  <a:pt x="0" y="239650"/>
                </a:cubicBezTo>
                <a:lnTo>
                  <a:pt x="0" y="0"/>
                </a:lnTo>
                <a:close/>
              </a:path>
            </a:pathLst>
          </a:cu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45">
            <a:extLst>
              <a:ext uri="{FF2B5EF4-FFF2-40B4-BE49-F238E27FC236}">
                <a16:creationId xmlns:a16="http://schemas.microsoft.com/office/drawing/2014/main" id="{1B10BEB7-5028-8E97-8C1A-D1FFA9221EC2}"/>
              </a:ext>
            </a:extLst>
          </p:cNvPr>
          <p:cNvSpPr/>
          <p:nvPr/>
        </p:nvSpPr>
        <p:spPr>
          <a:xfrm>
            <a:off x="9303173" y="1358917"/>
            <a:ext cx="1567435" cy="722674"/>
          </a:xfrm>
          <a:custGeom>
            <a:avLst/>
            <a:gdLst>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317755 h 317755"/>
              <a:gd name="connsiteX4" fmla="*/ 0 w 838200"/>
              <a:gd name="connsiteY4" fmla="*/ 0 h 317755"/>
              <a:gd name="connsiteX0" fmla="*/ 0 w 838200"/>
              <a:gd name="connsiteY0" fmla="*/ 0 h 317755"/>
              <a:gd name="connsiteX1" fmla="*/ 838200 w 838200"/>
              <a:gd name="connsiteY1" fmla="*/ 0 h 317755"/>
              <a:gd name="connsiteX2" fmla="*/ 838200 w 838200"/>
              <a:gd name="connsiteY2" fmla="*/ 317755 h 317755"/>
              <a:gd name="connsiteX3" fmla="*/ 0 w 838200"/>
              <a:gd name="connsiteY3" fmla="*/ 239650 h 317755"/>
              <a:gd name="connsiteX4" fmla="*/ 0 w 838200"/>
              <a:gd name="connsiteY4" fmla="*/ 0 h 317755"/>
              <a:gd name="connsiteX0" fmla="*/ 0 w 838200"/>
              <a:gd name="connsiteY0" fmla="*/ 0 h 366356"/>
              <a:gd name="connsiteX1" fmla="*/ 838200 w 838200"/>
              <a:gd name="connsiteY1" fmla="*/ 0 h 366356"/>
              <a:gd name="connsiteX2" fmla="*/ 838200 w 838200"/>
              <a:gd name="connsiteY2" fmla="*/ 317755 h 366356"/>
              <a:gd name="connsiteX3" fmla="*/ 0 w 838200"/>
              <a:gd name="connsiteY3" fmla="*/ 239650 h 366356"/>
              <a:gd name="connsiteX4" fmla="*/ 0 w 838200"/>
              <a:gd name="connsiteY4" fmla="*/ 0 h 366356"/>
              <a:gd name="connsiteX0" fmla="*/ 0 w 838200"/>
              <a:gd name="connsiteY0" fmla="*/ 0 h 337861"/>
              <a:gd name="connsiteX1" fmla="*/ 838200 w 838200"/>
              <a:gd name="connsiteY1" fmla="*/ 0 h 337861"/>
              <a:gd name="connsiteX2" fmla="*/ 838200 w 838200"/>
              <a:gd name="connsiteY2" fmla="*/ 317755 h 337861"/>
              <a:gd name="connsiteX3" fmla="*/ 0 w 838200"/>
              <a:gd name="connsiteY3" fmla="*/ 239650 h 337861"/>
              <a:gd name="connsiteX4" fmla="*/ 0 w 838200"/>
              <a:gd name="connsiteY4" fmla="*/ 0 h 337861"/>
              <a:gd name="connsiteX0" fmla="*/ 0 w 838200"/>
              <a:gd name="connsiteY0" fmla="*/ 0 h 374947"/>
              <a:gd name="connsiteX1" fmla="*/ 838200 w 838200"/>
              <a:gd name="connsiteY1" fmla="*/ 0 h 374947"/>
              <a:gd name="connsiteX2" fmla="*/ 838200 w 838200"/>
              <a:gd name="connsiteY2" fmla="*/ 317755 h 374947"/>
              <a:gd name="connsiteX3" fmla="*/ 0 w 838200"/>
              <a:gd name="connsiteY3" fmla="*/ 239650 h 374947"/>
              <a:gd name="connsiteX4" fmla="*/ 0 w 838200"/>
              <a:gd name="connsiteY4" fmla="*/ 0 h 374947"/>
              <a:gd name="connsiteX0" fmla="*/ 0 w 838200"/>
              <a:gd name="connsiteY0" fmla="*/ 0 h 363939"/>
              <a:gd name="connsiteX1" fmla="*/ 838200 w 838200"/>
              <a:gd name="connsiteY1" fmla="*/ 0 h 363939"/>
              <a:gd name="connsiteX2" fmla="*/ 838200 w 838200"/>
              <a:gd name="connsiteY2" fmla="*/ 317755 h 363939"/>
              <a:gd name="connsiteX3" fmla="*/ 0 w 838200"/>
              <a:gd name="connsiteY3" fmla="*/ 239650 h 363939"/>
              <a:gd name="connsiteX4" fmla="*/ 0 w 838200"/>
              <a:gd name="connsiteY4" fmla="*/ 0 h 363939"/>
              <a:gd name="connsiteX0" fmla="*/ 0 w 838200"/>
              <a:gd name="connsiteY0" fmla="*/ 0 h 374768"/>
              <a:gd name="connsiteX1" fmla="*/ 838200 w 838200"/>
              <a:gd name="connsiteY1" fmla="*/ 0 h 374768"/>
              <a:gd name="connsiteX2" fmla="*/ 838200 w 838200"/>
              <a:gd name="connsiteY2" fmla="*/ 317755 h 374768"/>
              <a:gd name="connsiteX3" fmla="*/ 0 w 838200"/>
              <a:gd name="connsiteY3" fmla="*/ 239650 h 374768"/>
              <a:gd name="connsiteX4" fmla="*/ 0 w 838200"/>
              <a:gd name="connsiteY4" fmla="*/ 0 h 374768"/>
              <a:gd name="connsiteX0" fmla="*/ 0 w 838200"/>
              <a:gd name="connsiteY0" fmla="*/ 0 h 382279"/>
              <a:gd name="connsiteX1" fmla="*/ 838200 w 838200"/>
              <a:gd name="connsiteY1" fmla="*/ 0 h 382279"/>
              <a:gd name="connsiteX2" fmla="*/ 838200 w 838200"/>
              <a:gd name="connsiteY2" fmla="*/ 317755 h 382279"/>
              <a:gd name="connsiteX3" fmla="*/ 0 w 838200"/>
              <a:gd name="connsiteY3" fmla="*/ 239650 h 382279"/>
              <a:gd name="connsiteX4" fmla="*/ 0 w 838200"/>
              <a:gd name="connsiteY4" fmla="*/ 0 h 382279"/>
              <a:gd name="connsiteX0" fmla="*/ 0 w 838200"/>
              <a:gd name="connsiteY0" fmla="*/ 0 h 386456"/>
              <a:gd name="connsiteX1" fmla="*/ 838200 w 838200"/>
              <a:gd name="connsiteY1" fmla="*/ 0 h 386456"/>
              <a:gd name="connsiteX2" fmla="*/ 838200 w 838200"/>
              <a:gd name="connsiteY2" fmla="*/ 317755 h 386456"/>
              <a:gd name="connsiteX3" fmla="*/ 0 w 838200"/>
              <a:gd name="connsiteY3" fmla="*/ 239650 h 386456"/>
              <a:gd name="connsiteX4" fmla="*/ 0 w 838200"/>
              <a:gd name="connsiteY4" fmla="*/ 0 h 38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86456">
                <a:moveTo>
                  <a:pt x="0" y="0"/>
                </a:moveTo>
                <a:lnTo>
                  <a:pt x="838200" y="0"/>
                </a:lnTo>
                <a:lnTo>
                  <a:pt x="838200" y="317755"/>
                </a:lnTo>
                <a:cubicBezTo>
                  <a:pt x="575945" y="112650"/>
                  <a:pt x="106045" y="621920"/>
                  <a:pt x="0" y="239650"/>
                </a:cubicBezTo>
                <a:lnTo>
                  <a:pt x="0" y="0"/>
                </a:lnTo>
                <a:close/>
              </a:path>
            </a:pathLst>
          </a:custGeom>
          <a:gradFill flip="none" rotWithShape="1">
            <a:gsLst>
              <a:gs pos="29000">
                <a:srgbClr val="FF8C01"/>
              </a:gs>
              <a:gs pos="74000">
                <a:srgbClr val="E60000"/>
              </a:gs>
            </a:gsLst>
            <a:path path="circle">
              <a:fillToRect t="100000" r="100000"/>
            </a:path>
            <a:tileRect l="-100000" b="-100000"/>
          </a:gradFill>
          <a:ln w="19050">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2B5C1B3E-DEBB-5822-0C60-224E2640F899}"/>
              </a:ext>
            </a:extLst>
          </p:cNvPr>
          <p:cNvSpPr txBox="1"/>
          <p:nvPr/>
        </p:nvSpPr>
        <p:spPr>
          <a:xfrm>
            <a:off x="1260845" y="3863984"/>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Document</a:t>
            </a:r>
          </a:p>
        </p:txBody>
      </p:sp>
      <p:sp>
        <p:nvSpPr>
          <p:cNvPr id="126" name="TextBox 125">
            <a:extLst>
              <a:ext uri="{FF2B5EF4-FFF2-40B4-BE49-F238E27FC236}">
                <a16:creationId xmlns:a16="http://schemas.microsoft.com/office/drawing/2014/main" id="{31369FCA-6D18-CDFA-5FD1-D993A19B081A}"/>
              </a:ext>
            </a:extLst>
          </p:cNvPr>
          <p:cNvSpPr txBox="1"/>
          <p:nvPr/>
        </p:nvSpPr>
        <p:spPr>
          <a:xfrm>
            <a:off x="9242624" y="1451804"/>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Document</a:t>
            </a:r>
          </a:p>
        </p:txBody>
      </p:sp>
      <p:sp>
        <p:nvSpPr>
          <p:cNvPr id="127" name="TextBox 126">
            <a:extLst>
              <a:ext uri="{FF2B5EF4-FFF2-40B4-BE49-F238E27FC236}">
                <a16:creationId xmlns:a16="http://schemas.microsoft.com/office/drawing/2014/main" id="{6586D23E-E3EE-D851-6AB1-121EE8CBC680}"/>
              </a:ext>
            </a:extLst>
          </p:cNvPr>
          <p:cNvSpPr txBox="1"/>
          <p:nvPr/>
        </p:nvSpPr>
        <p:spPr>
          <a:xfrm>
            <a:off x="9242624" y="3849184"/>
            <a:ext cx="1688532" cy="369332"/>
          </a:xfrm>
          <a:prstGeom prst="rect">
            <a:avLst/>
          </a:prstGeom>
          <a:noFill/>
        </p:spPr>
        <p:txBody>
          <a:bodyPr wrap="square" rtlCol="0">
            <a:spAutoFit/>
          </a:bodyPr>
          <a:lstStyle/>
          <a:p>
            <a:pPr algn="ctr"/>
            <a:r>
              <a:rPr lang="en-US" dirty="0">
                <a:solidFill>
                  <a:schemeClr val="bg1"/>
                </a:solidFill>
                <a:latin typeface="Segoe UI" panose="020B0502040204020203" pitchFamily="34" charset="0"/>
                <a:cs typeface="Segoe UI" panose="020B0502040204020203" pitchFamily="34" charset="0"/>
              </a:rPr>
              <a:t>Document</a:t>
            </a:r>
          </a:p>
        </p:txBody>
      </p:sp>
      <p:grpSp>
        <p:nvGrpSpPr>
          <p:cNvPr id="128" name="Group 127">
            <a:extLst>
              <a:ext uri="{FF2B5EF4-FFF2-40B4-BE49-F238E27FC236}">
                <a16:creationId xmlns:a16="http://schemas.microsoft.com/office/drawing/2014/main" id="{CFD17119-E2C4-101E-1845-C6B02E7B4D2D}"/>
              </a:ext>
            </a:extLst>
          </p:cNvPr>
          <p:cNvGrpSpPr/>
          <p:nvPr/>
        </p:nvGrpSpPr>
        <p:grpSpPr>
          <a:xfrm rot="5400000">
            <a:off x="3171493" y="3894499"/>
            <a:ext cx="300495" cy="389676"/>
            <a:chOff x="4036734" y="2159450"/>
            <a:chExt cx="363599" cy="471508"/>
          </a:xfrm>
          <a:solidFill>
            <a:schemeClr val="accent4"/>
          </a:solidFill>
        </p:grpSpPr>
        <p:sp>
          <p:nvSpPr>
            <p:cNvPr id="129" name="Rectangle 128">
              <a:extLst>
                <a:ext uri="{FF2B5EF4-FFF2-40B4-BE49-F238E27FC236}">
                  <a16:creationId xmlns:a16="http://schemas.microsoft.com/office/drawing/2014/main" id="{E106D53B-22DF-2F28-BE9F-9205AFC41096}"/>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6">
              <a:extLst>
                <a:ext uri="{FF2B5EF4-FFF2-40B4-BE49-F238E27FC236}">
                  <a16:creationId xmlns:a16="http://schemas.microsoft.com/office/drawing/2014/main" id="{67BA9F5B-5819-5714-9F04-668F20DCD25F}"/>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60AF363C-DA4F-6DE0-75BD-CA329692862F}"/>
              </a:ext>
            </a:extLst>
          </p:cNvPr>
          <p:cNvGrpSpPr/>
          <p:nvPr/>
        </p:nvGrpSpPr>
        <p:grpSpPr>
          <a:xfrm rot="16200000">
            <a:off x="8695411" y="3853811"/>
            <a:ext cx="300495" cy="389676"/>
            <a:chOff x="4036734" y="2159450"/>
            <a:chExt cx="363599" cy="471508"/>
          </a:xfrm>
          <a:solidFill>
            <a:schemeClr val="accent4"/>
          </a:solidFill>
        </p:grpSpPr>
        <p:sp>
          <p:nvSpPr>
            <p:cNvPr id="132" name="Rectangle 131">
              <a:extLst>
                <a:ext uri="{FF2B5EF4-FFF2-40B4-BE49-F238E27FC236}">
                  <a16:creationId xmlns:a16="http://schemas.microsoft.com/office/drawing/2014/main" id="{571AEF48-4F1E-BC7D-5BA9-9D146CF26850}"/>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
              <a:extLst>
                <a:ext uri="{FF2B5EF4-FFF2-40B4-BE49-F238E27FC236}">
                  <a16:creationId xmlns:a16="http://schemas.microsoft.com/office/drawing/2014/main" id="{B4E775C6-ED8D-3506-FFEC-AE081F686827}"/>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B0231B62-807D-18F0-7D59-0315FC3CB890}"/>
              </a:ext>
            </a:extLst>
          </p:cNvPr>
          <p:cNvGrpSpPr/>
          <p:nvPr/>
        </p:nvGrpSpPr>
        <p:grpSpPr>
          <a:xfrm rot="16200000">
            <a:off x="8711564" y="1446203"/>
            <a:ext cx="300495" cy="389676"/>
            <a:chOff x="4036734" y="2159450"/>
            <a:chExt cx="363599" cy="471508"/>
          </a:xfrm>
          <a:solidFill>
            <a:schemeClr val="accent4"/>
          </a:solidFill>
        </p:grpSpPr>
        <p:sp>
          <p:nvSpPr>
            <p:cNvPr id="135" name="Rectangle 134">
              <a:extLst>
                <a:ext uri="{FF2B5EF4-FFF2-40B4-BE49-F238E27FC236}">
                  <a16:creationId xmlns:a16="http://schemas.microsoft.com/office/drawing/2014/main" id="{1E6ACEAE-C0FF-2F94-294D-4FE6A722D032}"/>
                </a:ext>
              </a:extLst>
            </p:cNvPr>
            <p:cNvSpPr/>
            <p:nvPr/>
          </p:nvSpPr>
          <p:spPr>
            <a:xfrm rot="5400000">
              <a:off x="4012248" y="2322755"/>
              <a:ext cx="412569" cy="859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6">
              <a:extLst>
                <a:ext uri="{FF2B5EF4-FFF2-40B4-BE49-F238E27FC236}">
                  <a16:creationId xmlns:a16="http://schemas.microsoft.com/office/drawing/2014/main" id="{26D8B122-A336-35BF-1264-FD53B2E1336A}"/>
                </a:ext>
              </a:extLst>
            </p:cNvPr>
            <p:cNvSpPr/>
            <p:nvPr/>
          </p:nvSpPr>
          <p:spPr>
            <a:xfrm rot="5400000">
              <a:off x="4097361" y="2327985"/>
              <a:ext cx="242346" cy="363599"/>
            </a:xfrm>
            <a:custGeom>
              <a:avLst/>
              <a:gdLst/>
              <a:ahLst/>
              <a:cxnLst/>
              <a:rect l="l" t="t" r="r" b="b"/>
              <a:pathLst>
                <a:path w="604124" h="906384">
                  <a:moveTo>
                    <a:pt x="151518" y="0"/>
                  </a:moveTo>
                  <a:lnTo>
                    <a:pt x="604124" y="452605"/>
                  </a:lnTo>
                  <a:lnTo>
                    <a:pt x="603537" y="453192"/>
                  </a:lnTo>
                  <a:lnTo>
                    <a:pt x="604124" y="453779"/>
                  </a:lnTo>
                  <a:lnTo>
                    <a:pt x="151518" y="906384"/>
                  </a:lnTo>
                  <a:lnTo>
                    <a:pt x="0" y="754866"/>
                  </a:lnTo>
                  <a:lnTo>
                    <a:pt x="301674" y="453192"/>
                  </a:lnTo>
                  <a:lnTo>
                    <a:pt x="0" y="1515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TextBox 136">
            <a:extLst>
              <a:ext uri="{FF2B5EF4-FFF2-40B4-BE49-F238E27FC236}">
                <a16:creationId xmlns:a16="http://schemas.microsoft.com/office/drawing/2014/main" id="{956CAC0B-98EF-87CB-EB3E-B6EAB13A2131}"/>
              </a:ext>
            </a:extLst>
          </p:cNvPr>
          <p:cNvSpPr txBox="1"/>
          <p:nvPr/>
        </p:nvSpPr>
        <p:spPr>
          <a:xfrm>
            <a:off x="7627746" y="3381658"/>
            <a:ext cx="690880" cy="369332"/>
          </a:xfrm>
          <a:prstGeom prst="rect">
            <a:avLst/>
          </a:prstGeom>
          <a:noFill/>
        </p:spPr>
        <p:txBody>
          <a:bodyPr wrap="square" rtlCol="0">
            <a:spAutoFit/>
          </a:bodyPr>
          <a:lstStyle/>
          <a:p>
            <a:pPr algn="ctr"/>
            <a:r>
              <a:rPr lang="en-US" dirty="0"/>
              <a:t>Yes</a:t>
            </a:r>
          </a:p>
        </p:txBody>
      </p:sp>
      <p:sp>
        <p:nvSpPr>
          <p:cNvPr id="138" name="TextBox 137">
            <a:extLst>
              <a:ext uri="{FF2B5EF4-FFF2-40B4-BE49-F238E27FC236}">
                <a16:creationId xmlns:a16="http://schemas.microsoft.com/office/drawing/2014/main" id="{337D2F23-01D9-3547-C46B-97D80CA8C316}"/>
              </a:ext>
            </a:extLst>
          </p:cNvPr>
          <p:cNvSpPr txBox="1"/>
          <p:nvPr/>
        </p:nvSpPr>
        <p:spPr>
          <a:xfrm>
            <a:off x="4669025" y="4499298"/>
            <a:ext cx="690880" cy="369332"/>
          </a:xfrm>
          <a:prstGeom prst="rect">
            <a:avLst/>
          </a:prstGeom>
          <a:noFill/>
        </p:spPr>
        <p:txBody>
          <a:bodyPr wrap="square" rtlCol="0">
            <a:spAutoFit/>
          </a:bodyPr>
          <a:lstStyle/>
          <a:p>
            <a:pPr algn="ctr"/>
            <a:r>
              <a:rPr lang="en-US" dirty="0"/>
              <a:t>Yes</a:t>
            </a:r>
          </a:p>
        </p:txBody>
      </p:sp>
      <p:sp>
        <p:nvSpPr>
          <p:cNvPr id="139" name="TextBox 138">
            <a:extLst>
              <a:ext uri="{FF2B5EF4-FFF2-40B4-BE49-F238E27FC236}">
                <a16:creationId xmlns:a16="http://schemas.microsoft.com/office/drawing/2014/main" id="{D5AAFA68-6E51-EEA0-4141-2FFAE271C747}"/>
              </a:ext>
            </a:extLst>
          </p:cNvPr>
          <p:cNvSpPr txBox="1"/>
          <p:nvPr/>
        </p:nvSpPr>
        <p:spPr>
          <a:xfrm>
            <a:off x="8461902" y="4253484"/>
            <a:ext cx="690880" cy="369332"/>
          </a:xfrm>
          <a:prstGeom prst="rect">
            <a:avLst/>
          </a:prstGeom>
          <a:noFill/>
        </p:spPr>
        <p:txBody>
          <a:bodyPr wrap="square" rtlCol="0">
            <a:spAutoFit/>
          </a:bodyPr>
          <a:lstStyle/>
          <a:p>
            <a:pPr algn="ctr"/>
            <a:r>
              <a:rPr lang="en-US" dirty="0"/>
              <a:t>No</a:t>
            </a:r>
          </a:p>
        </p:txBody>
      </p:sp>
      <p:sp>
        <p:nvSpPr>
          <p:cNvPr id="140" name="TextBox 139">
            <a:extLst>
              <a:ext uri="{FF2B5EF4-FFF2-40B4-BE49-F238E27FC236}">
                <a16:creationId xmlns:a16="http://schemas.microsoft.com/office/drawing/2014/main" id="{B66762EE-DB7B-A16A-10DB-9EBA87C1E5A8}"/>
              </a:ext>
            </a:extLst>
          </p:cNvPr>
          <p:cNvSpPr txBox="1"/>
          <p:nvPr/>
        </p:nvSpPr>
        <p:spPr>
          <a:xfrm>
            <a:off x="3005588" y="4253484"/>
            <a:ext cx="690880" cy="369332"/>
          </a:xfrm>
          <a:prstGeom prst="rect">
            <a:avLst/>
          </a:prstGeom>
          <a:noFill/>
        </p:spPr>
        <p:txBody>
          <a:bodyPr wrap="square" rtlCol="0">
            <a:spAutoFit/>
          </a:bodyPr>
          <a:lstStyle/>
          <a:p>
            <a:pPr algn="ctr"/>
            <a:r>
              <a:rPr lang="en-US" dirty="0"/>
              <a:t>No</a:t>
            </a:r>
          </a:p>
        </p:txBody>
      </p:sp>
    </p:spTree>
    <p:extLst>
      <p:ext uri="{BB962C8B-B14F-4D97-AF65-F5344CB8AC3E}">
        <p14:creationId xmlns:p14="http://schemas.microsoft.com/office/powerpoint/2010/main" val="81992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51" y="2680"/>
            <a:ext cx="12179305" cy="68644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013">
              <a:defRPr/>
            </a:pPr>
            <a:endParaRPr lang="es-UY" sz="2398">
              <a:solidFill>
                <a:prstClr val="white"/>
              </a:solidFill>
              <a:latin typeface="Calibri"/>
            </a:endParaRPr>
          </a:p>
        </p:txBody>
      </p:sp>
      <p:sp>
        <p:nvSpPr>
          <p:cNvPr id="20" name="Up Ribbon 19"/>
          <p:cNvSpPr/>
          <p:nvPr/>
        </p:nvSpPr>
        <p:spPr>
          <a:xfrm>
            <a:off x="6171557" y="1842732"/>
            <a:ext cx="5585326" cy="1367510"/>
          </a:xfrm>
          <a:prstGeom prst="ribbon2">
            <a:avLst>
              <a:gd name="adj1" fmla="val 16667"/>
              <a:gd name="adj2" fmla="val 75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013">
              <a:defRPr/>
            </a:pPr>
            <a:endParaRPr lang="es-UY" sz="2398">
              <a:solidFill>
                <a:prstClr val="white"/>
              </a:solidFill>
              <a:latin typeface="Calibri"/>
            </a:endParaRPr>
          </a:p>
        </p:txBody>
      </p:sp>
      <p:sp>
        <p:nvSpPr>
          <p:cNvPr id="14" name="Rounded Rectangle 13">
            <a:hlinkClick r:id="rId3"/>
          </p:cNvPr>
          <p:cNvSpPr/>
          <p:nvPr/>
        </p:nvSpPr>
        <p:spPr>
          <a:xfrm>
            <a:off x="7466175" y="4649779"/>
            <a:ext cx="2836865" cy="608965"/>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013">
              <a:defRPr/>
            </a:pPr>
            <a:r>
              <a:rPr lang="en-US" sz="2398" b="1" dirty="0">
                <a:solidFill>
                  <a:prstClr val="white"/>
                </a:solidFill>
                <a:latin typeface="Calibri"/>
              </a:rPr>
              <a:t>SUBSCRIBE NOW</a:t>
            </a:r>
            <a:endParaRPr lang="es-UY" sz="2398" b="1" dirty="0">
              <a:solidFill>
                <a:prstClr val="white"/>
              </a:solidFill>
              <a:latin typeface="Calibri"/>
            </a:endParaRPr>
          </a:p>
        </p:txBody>
      </p:sp>
      <p:pic>
        <p:nvPicPr>
          <p:cNvPr id="16" name="Picture 2" descr="E:\cloud\drive\websites\slidemodel\logo\sebastian\slidemodel-logo-tra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71" y="764086"/>
            <a:ext cx="2788938" cy="52794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9"/>
          <p:cNvSpPr>
            <a:spLocks noChangeAspect="1" noEditPoints="1"/>
          </p:cNvSpPr>
          <p:nvPr/>
        </p:nvSpPr>
        <p:spPr bwMode="auto">
          <a:xfrm rot="7401880">
            <a:off x="10475685" y="4034371"/>
            <a:ext cx="1842755" cy="742177"/>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91344" tIns="45672" rIns="91344" bIns="45672" numCol="1" anchor="t" anchorCtr="0" compatLnSpc="1">
            <a:prstTxWarp prst="textNoShape">
              <a:avLst/>
            </a:prstTxWarp>
          </a:bodyPr>
          <a:lstStyle/>
          <a:p>
            <a:pPr defTabSz="1218013">
              <a:defRPr/>
            </a:pPr>
            <a:endParaRPr lang="en-US" sz="2398">
              <a:solidFill>
                <a:prstClr val="black"/>
              </a:solidFill>
              <a:latin typeface="Calibri"/>
            </a:endParaRPr>
          </a:p>
        </p:txBody>
      </p:sp>
      <p:sp>
        <p:nvSpPr>
          <p:cNvPr id="18" name="TextBox 17"/>
          <p:cNvSpPr txBox="1"/>
          <p:nvPr/>
        </p:nvSpPr>
        <p:spPr>
          <a:xfrm>
            <a:off x="7153546" y="2005280"/>
            <a:ext cx="3621359" cy="83067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013">
              <a:defRPr/>
            </a:pPr>
            <a:r>
              <a:rPr lang="en-US" sz="1600" dirty="0">
                <a:solidFill>
                  <a:prstClr val="white"/>
                </a:solidFill>
              </a:rPr>
              <a:t>Coupon Code:</a:t>
            </a:r>
          </a:p>
          <a:p>
            <a:pPr defTabSz="1218013">
              <a:defRPr/>
            </a:pPr>
            <a:r>
              <a:rPr lang="en-US" sz="3198" b="1" dirty="0">
                <a:solidFill>
                  <a:prstClr val="white"/>
                </a:solidFill>
              </a:rPr>
              <a:t>FREEBUNDLE15</a:t>
            </a:r>
            <a:endParaRPr lang="es-UY" sz="2398" b="1" dirty="0">
              <a:solidFill>
                <a:prstClr val="white"/>
              </a:solidFill>
            </a:endParaRPr>
          </a:p>
        </p:txBody>
      </p:sp>
      <p:sp>
        <p:nvSpPr>
          <p:cNvPr id="19" name="TextBox 18"/>
          <p:cNvSpPr txBox="1"/>
          <p:nvPr/>
        </p:nvSpPr>
        <p:spPr>
          <a:xfrm>
            <a:off x="6452237" y="1373306"/>
            <a:ext cx="5023966" cy="338554"/>
          </a:xfrm>
          <a:prstGeom prst="rect">
            <a:avLst/>
          </a:prstGeom>
        </p:spPr>
        <p:txBody>
          <a:bodyPr wrap="square">
            <a:spAutoFit/>
          </a:bodyPr>
          <a:lstStyle>
            <a:defPPr>
              <a:defRPr lang="en-US"/>
            </a:defPPr>
            <a:lvl1pPr>
              <a:defRPr sz="2000">
                <a:latin typeface="Segoe UI" panose="020B0502040204020203" pitchFamily="34" charset="0"/>
                <a:ea typeface="Segoe UI" panose="020B0502040204020203" pitchFamily="34" charset="0"/>
                <a:cs typeface="Segoe UI" panose="020B0502040204020203" pitchFamily="34" charset="0"/>
              </a:defRPr>
            </a:lvl1pPr>
          </a:lstStyle>
          <a:p>
            <a:pPr algn="ctr" defTabSz="1218013">
              <a:defRPr/>
            </a:pPr>
            <a:r>
              <a:rPr lang="en-US" sz="1600" dirty="0">
                <a:solidFill>
                  <a:prstClr val="white"/>
                </a:solidFill>
              </a:rPr>
              <a:t>Get </a:t>
            </a:r>
            <a:r>
              <a:rPr lang="en-US" sz="1600" b="1" dirty="0">
                <a:solidFill>
                  <a:prstClr val="white"/>
                </a:solidFill>
              </a:rPr>
              <a:t>15% discount</a:t>
            </a:r>
            <a:r>
              <a:rPr lang="en-US" sz="1600" dirty="0">
                <a:solidFill>
                  <a:prstClr val="white"/>
                </a:solidFill>
              </a:rPr>
              <a:t> from regular price</a:t>
            </a:r>
            <a:endParaRPr lang="es-UY" sz="1600" dirty="0">
              <a:solidFill>
                <a:prstClr val="white"/>
              </a:solidFill>
            </a:endParaRPr>
          </a:p>
        </p:txBody>
      </p:sp>
      <p:sp>
        <p:nvSpPr>
          <p:cNvPr id="21" name="TextBox 20"/>
          <p:cNvSpPr txBox="1"/>
          <p:nvPr/>
        </p:nvSpPr>
        <p:spPr>
          <a:xfrm>
            <a:off x="6888201" y="3362338"/>
            <a:ext cx="4152037" cy="338554"/>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013">
              <a:defRPr/>
            </a:pPr>
            <a:r>
              <a:rPr lang="en-US" sz="1600" dirty="0">
                <a:solidFill>
                  <a:prstClr val="white"/>
                </a:solidFill>
              </a:rPr>
              <a:t>Apply this coupon code during sign up</a:t>
            </a:r>
            <a:endParaRPr lang="es-UY" sz="1600" dirty="0">
              <a:solidFill>
                <a:prstClr val="white"/>
              </a:solidFill>
            </a:endParaRPr>
          </a:p>
        </p:txBody>
      </p:sp>
      <p:grpSp>
        <p:nvGrpSpPr>
          <p:cNvPr id="22" name="Group 21"/>
          <p:cNvGrpSpPr>
            <a:grpSpLocks noChangeAspect="1"/>
          </p:cNvGrpSpPr>
          <p:nvPr/>
        </p:nvGrpSpPr>
        <p:grpSpPr bwMode="auto">
          <a:xfrm>
            <a:off x="834736" y="711198"/>
            <a:ext cx="4320044" cy="3575111"/>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27" name="Freeform 8"/>
            <p:cNvSpPr>
              <a:spLocks/>
            </p:cNvSpPr>
            <p:nvPr/>
          </p:nvSpPr>
          <p:spPr bwMode="auto">
            <a:xfrm>
              <a:off x="670" y="1338"/>
              <a:ext cx="2718" cy="1552"/>
            </a:xfrm>
            <a:custGeom>
              <a:avLst/>
              <a:gdLst>
                <a:gd name="T0" fmla="*/ 2776 w 2780"/>
                <a:gd name="T1" fmla="*/ 0 h 1588"/>
                <a:gd name="T2" fmla="*/ 4 w 2780"/>
                <a:gd name="T3" fmla="*/ 0 h 1588"/>
                <a:gd name="T4" fmla="*/ 0 w 2780"/>
                <a:gd name="T5" fmla="*/ 4 h 1588"/>
                <a:gd name="T6" fmla="*/ 0 w 2780"/>
                <a:gd name="T7" fmla="*/ 1583 h 1588"/>
                <a:gd name="T8" fmla="*/ 4 w 2780"/>
                <a:gd name="T9" fmla="*/ 1588 h 1588"/>
                <a:gd name="T10" fmla="*/ 2776 w 2780"/>
                <a:gd name="T11" fmla="*/ 1588 h 1588"/>
                <a:gd name="T12" fmla="*/ 2780 w 2780"/>
                <a:gd name="T13" fmla="*/ 1583 h 1588"/>
                <a:gd name="T14" fmla="*/ 2780 w 2780"/>
                <a:gd name="T15" fmla="*/ 4 h 1588"/>
                <a:gd name="T16" fmla="*/ 2776 w 2780"/>
                <a:gd name="T17" fmla="*/ 0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0" h="1588">
                  <a:moveTo>
                    <a:pt x="2776" y="0"/>
                  </a:moveTo>
                  <a:cubicBezTo>
                    <a:pt x="4" y="0"/>
                    <a:pt x="4" y="0"/>
                    <a:pt x="4" y="0"/>
                  </a:cubicBezTo>
                  <a:cubicBezTo>
                    <a:pt x="2" y="0"/>
                    <a:pt x="0" y="2"/>
                    <a:pt x="0" y="4"/>
                  </a:cubicBezTo>
                  <a:cubicBezTo>
                    <a:pt x="0" y="1583"/>
                    <a:pt x="0" y="1583"/>
                    <a:pt x="0" y="1583"/>
                  </a:cubicBezTo>
                  <a:cubicBezTo>
                    <a:pt x="0" y="1586"/>
                    <a:pt x="2" y="1588"/>
                    <a:pt x="4" y="1588"/>
                  </a:cubicBezTo>
                  <a:cubicBezTo>
                    <a:pt x="2776" y="1588"/>
                    <a:pt x="2776" y="1588"/>
                    <a:pt x="2776" y="1588"/>
                  </a:cubicBezTo>
                  <a:cubicBezTo>
                    <a:pt x="2778" y="1588"/>
                    <a:pt x="2780" y="1586"/>
                    <a:pt x="2780" y="1583"/>
                  </a:cubicBezTo>
                  <a:cubicBezTo>
                    <a:pt x="2780" y="4"/>
                    <a:pt x="2780" y="4"/>
                    <a:pt x="2780" y="4"/>
                  </a:cubicBezTo>
                  <a:cubicBezTo>
                    <a:pt x="2780" y="2"/>
                    <a:pt x="2778" y="0"/>
                    <a:pt x="277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dirty="0">
                <a:solidFill>
                  <a:prstClr val="black"/>
                </a:solidFill>
                <a:latin typeface="Arial" panose="020B0604020202020204" pitchFamily="34" charset="0"/>
                <a:cs typeface="Arial" panose="020B0604020202020204" pitchFamily="34" charset="0"/>
              </a:endParaRPr>
            </a:p>
            <a:p>
              <a:pPr algn="ctr" defTabSz="1218013">
                <a:defRPr/>
              </a:pPr>
              <a:endParaRPr lang="en-US" sz="1200" dirty="0">
                <a:solidFill>
                  <a:prstClr val="white"/>
                </a:solidFill>
                <a:latin typeface="Arial" panose="020B0604020202020204" pitchFamily="34" charset="0"/>
                <a:cs typeface="Arial" panose="020B0604020202020204" pitchFamily="34" charset="0"/>
              </a:endParaRPr>
            </a:p>
            <a:p>
              <a:pPr algn="ctr" defTabSz="1218013">
                <a:defRPr/>
              </a:pPr>
              <a:endParaRPr lang="en-US" sz="1200" dirty="0">
                <a:solidFill>
                  <a:prstClr val="white"/>
                </a:solidFill>
                <a:latin typeface="Arial" panose="020B0604020202020204" pitchFamily="34" charset="0"/>
                <a:cs typeface="Arial" panose="020B0604020202020204" pitchFamily="34" charset="0"/>
              </a:endParaRPr>
            </a:p>
            <a:p>
              <a:pPr algn="ctr" defTabSz="1218013">
                <a:defRPr/>
              </a:pPr>
              <a:endParaRPr lang="en-US" sz="1200" dirty="0">
                <a:solidFill>
                  <a:prstClr val="white"/>
                </a:solidFill>
                <a:latin typeface="Arial" panose="020B0604020202020204" pitchFamily="34" charset="0"/>
                <a:cs typeface="Arial" panose="020B0604020202020204" pitchFamily="34" charset="0"/>
              </a:endParaRPr>
            </a:p>
            <a:p>
              <a:pPr algn="ctr" defTabSz="1218013">
                <a:defRPr/>
              </a:pPr>
              <a:endParaRPr lang="en-US" sz="1200" dirty="0">
                <a:solidFill>
                  <a:prstClr val="white"/>
                </a:solidFill>
                <a:latin typeface="Arial" panose="020B0604020202020204" pitchFamily="34" charset="0"/>
                <a:cs typeface="Arial" panose="020B0604020202020204" pitchFamily="34" charset="0"/>
              </a:endParaRPr>
            </a:p>
            <a:p>
              <a:pPr algn="ctr" defTabSz="1218013">
                <a:defRPr/>
              </a:pPr>
              <a:r>
                <a:rPr lang="en-US" sz="1200" dirty="0">
                  <a:solidFill>
                    <a:prstClr val="white"/>
                  </a:solidFill>
                  <a:latin typeface="Arial" panose="020B0604020202020204" pitchFamily="34" charset="0"/>
                  <a:cs typeface="Arial" panose="020B0604020202020204" pitchFamily="34" charset="0"/>
                </a:rPr>
                <a:t>Put Your Screenshot</a:t>
              </a:r>
            </a:p>
            <a:p>
              <a:pPr algn="ctr" defTabSz="1218013">
                <a:defRPr/>
              </a:pPr>
              <a:r>
                <a:rPr lang="en-US" sz="1200" dirty="0">
                  <a:solidFill>
                    <a:prstClr val="white"/>
                  </a:solidFill>
                  <a:latin typeface="Arial" panose="020B0604020202020204" pitchFamily="34" charset="0"/>
                  <a:cs typeface="Arial" panose="020B0604020202020204" pitchFamily="34" charset="0"/>
                </a:rPr>
                <a:t>Here</a:t>
              </a:r>
            </a:p>
            <a:p>
              <a:pPr algn="ctr" defTabSz="1218013">
                <a:defRPr/>
              </a:pPr>
              <a:endParaRPr lang="en-US" sz="1200" dirty="0">
                <a:solidFill>
                  <a:prstClr val="black"/>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4" tIns="45672" rIns="91344" bIns="45672" numCol="1" anchor="t" anchorCtr="0" compatLnSpc="1">
              <a:prstTxWarp prst="textNoShape">
                <a:avLst/>
              </a:prstTxWarp>
            </a:bodyPr>
            <a:lstStyle/>
            <a:p>
              <a:pPr algn="ctr" defTabSz="1218013">
                <a:defRPr/>
              </a:pPr>
              <a:endParaRPr lang="en-US" sz="1200">
                <a:solidFill>
                  <a:prstClr val="black"/>
                </a:solidFill>
                <a:latin typeface="Arial" panose="020B0604020202020204" pitchFamily="34" charset="0"/>
                <a:cs typeface="Arial" panose="020B0604020202020204" pitchFamily="34" charset="0"/>
              </a:endParaRPr>
            </a:p>
          </p:txBody>
        </p:sp>
      </p:grpSp>
      <p:sp>
        <p:nvSpPr>
          <p:cNvPr id="31" name="Rectangle 30"/>
          <p:cNvSpPr/>
          <p:nvPr/>
        </p:nvSpPr>
        <p:spPr>
          <a:xfrm>
            <a:off x="7618813" y="5341922"/>
            <a:ext cx="2546543" cy="303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013">
              <a:defRPr/>
            </a:pPr>
            <a:r>
              <a:rPr lang="en-US" sz="1600" dirty="0">
                <a:solidFill>
                  <a:prstClr val="white"/>
                </a:solidFill>
                <a:latin typeface="Arial" panose="020B0604020202020204" pitchFamily="34" charset="0"/>
                <a:cs typeface="Arial" panose="020B0604020202020204" pitchFamily="34" charset="0"/>
              </a:rPr>
              <a:t>Visit slidemodel.com</a:t>
            </a:r>
          </a:p>
        </p:txBody>
      </p:sp>
      <p:sp>
        <p:nvSpPr>
          <p:cNvPr id="35" name="Rectangle 34"/>
          <p:cNvSpPr/>
          <p:nvPr/>
        </p:nvSpPr>
        <p:spPr>
          <a:xfrm>
            <a:off x="541589" y="4850173"/>
            <a:ext cx="4716867" cy="907941"/>
          </a:xfrm>
          <a:prstGeom prst="rect">
            <a:avLst/>
          </a:prstGeom>
        </p:spPr>
        <p:txBody>
          <a:bodyPr wrap="square">
            <a:spAutoFit/>
          </a:bodyPr>
          <a:lstStyle/>
          <a:p>
            <a:pPr marL="169728" indent="-169728" defTabSz="1218013">
              <a:spcAft>
                <a:spcPts val="300"/>
              </a:spcAft>
              <a:buFont typeface="Arial" panose="020B0604020202020204" pitchFamily="34" charset="0"/>
              <a:buChar char="•"/>
              <a:defRPr/>
            </a:pPr>
            <a:r>
              <a:rPr lang="en-US" sz="1600" dirty="0">
                <a:solidFill>
                  <a:prstClr val="white"/>
                </a:solidFill>
                <a:latin typeface="Calibri"/>
              </a:rPr>
              <a:t>Easy to use</a:t>
            </a:r>
          </a:p>
          <a:p>
            <a:pPr marL="169728" indent="-169728" defTabSz="1218013">
              <a:spcAft>
                <a:spcPts val="300"/>
              </a:spcAft>
              <a:buFont typeface="Arial" panose="020B0604020202020204" pitchFamily="34" charset="0"/>
              <a:buChar char="•"/>
              <a:defRPr/>
            </a:pPr>
            <a:r>
              <a:rPr lang="en-US" sz="1600" dirty="0">
                <a:solidFill>
                  <a:prstClr val="white"/>
                </a:solidFill>
                <a:latin typeface="Calibri"/>
              </a:rPr>
              <a:t>Fully customizable</a:t>
            </a:r>
          </a:p>
          <a:p>
            <a:pPr marL="169728" indent="-169728" defTabSz="1218013">
              <a:spcAft>
                <a:spcPts val="300"/>
              </a:spcAft>
              <a:buFont typeface="Arial" panose="020B0604020202020204" pitchFamily="34" charset="0"/>
              <a:buChar char="•"/>
              <a:defRPr/>
            </a:pPr>
            <a:r>
              <a:rPr lang="en-US" sz="1600" dirty="0">
                <a:solidFill>
                  <a:prstClr val="white"/>
                </a:solidFill>
                <a:latin typeface="Calibri"/>
              </a:rPr>
              <a:t>Cutting edge designs</a:t>
            </a:r>
          </a:p>
        </p:txBody>
      </p:sp>
      <p:sp>
        <p:nvSpPr>
          <p:cNvPr id="36" name="Rectangle 35"/>
          <p:cNvSpPr/>
          <p:nvPr/>
        </p:nvSpPr>
        <p:spPr>
          <a:xfrm>
            <a:off x="541591" y="4468203"/>
            <a:ext cx="5910650" cy="369012"/>
          </a:xfrm>
          <a:prstGeom prst="rect">
            <a:avLst/>
          </a:prstGeom>
        </p:spPr>
        <p:txBody>
          <a:bodyPr wrap="square">
            <a:spAutoFit/>
          </a:bodyPr>
          <a:lstStyle/>
          <a:p>
            <a:pPr defTabSz="1218013">
              <a:defRPr/>
            </a:pPr>
            <a:r>
              <a:rPr lang="en-US" sz="1798" dirty="0">
                <a:solidFill>
                  <a:prstClr val="white"/>
                </a:solidFill>
                <a:latin typeface="Segoe UI" panose="020B0502040204020203" pitchFamily="34" charset="0"/>
                <a:ea typeface="Segoe UI" panose="020B0502040204020203" pitchFamily="34" charset="0"/>
                <a:cs typeface="Segoe UI" panose="020B0502040204020203" pitchFamily="34" charset="0"/>
              </a:rPr>
              <a:t>Download PowerPoint templates and save hours of work.</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1" y="6121200"/>
            <a:ext cx="12179305" cy="675221"/>
          </a:xfrm>
          <a:prstGeom prst="rect">
            <a:avLst/>
          </a:prstGeom>
        </p:spPr>
      </p:pic>
      <p:pic>
        <p:nvPicPr>
          <p:cNvPr id="2" name="Picture 1">
            <a:extLst>
              <a:ext uri="{FF2B5EF4-FFF2-40B4-BE49-F238E27FC236}">
                <a16:creationId xmlns:a16="http://schemas.microsoft.com/office/drawing/2014/main" id="{9B142FA9-E550-4313-AA96-60D477B639A6}"/>
              </a:ext>
            </a:extLst>
          </p:cNvPr>
          <p:cNvPicPr>
            <a:picLocks noChangeAspect="1"/>
          </p:cNvPicPr>
          <p:nvPr/>
        </p:nvPicPr>
        <p:blipFill>
          <a:blip r:embed="rId6"/>
          <a:stretch>
            <a:fillRect/>
          </a:stretch>
        </p:blipFill>
        <p:spPr>
          <a:xfrm>
            <a:off x="1061149" y="926464"/>
            <a:ext cx="3800131" cy="2168428"/>
          </a:xfrm>
          <a:prstGeom prst="rect">
            <a:avLst/>
          </a:prstGeom>
        </p:spPr>
      </p:pic>
    </p:spTree>
    <p:extLst>
      <p:ext uri="{BB962C8B-B14F-4D97-AF65-F5344CB8AC3E}">
        <p14:creationId xmlns:p14="http://schemas.microsoft.com/office/powerpoint/2010/main" val="216111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1" y="3164753"/>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7DD5B90-2C30-41D4-97A6-9561A82B10EF}" type="slidenum">
              <a:rPr lang="en-US" smtClean="0"/>
              <a:t>2</a:t>
            </a:fld>
            <a:endParaRPr lang="en-US"/>
          </a:p>
        </p:txBody>
      </p:sp>
      <p:grpSp>
        <p:nvGrpSpPr>
          <p:cNvPr id="5" name="Group 4"/>
          <p:cNvGrpSpPr/>
          <p:nvPr/>
        </p:nvGrpSpPr>
        <p:grpSpPr>
          <a:xfrm>
            <a:off x="813663" y="1813302"/>
            <a:ext cx="3215896" cy="3626602"/>
            <a:chOff x="488198" y="1720313"/>
            <a:chExt cx="3215896" cy="3626602"/>
          </a:xfrm>
        </p:grpSpPr>
        <p:sp>
          <p:nvSpPr>
            <p:cNvPr id="4" name="Hexagon 3"/>
            <p:cNvSpPr/>
            <p:nvPr/>
          </p:nvSpPr>
          <p:spPr>
            <a:xfrm rot="5400000">
              <a:off x="282845" y="1925666"/>
              <a:ext cx="3626602" cy="3215896"/>
            </a:xfrm>
            <a:prstGeom prst="hexagon">
              <a:avLst/>
            </a:prstGeom>
            <a:solidFill>
              <a:schemeClr val="accent4"/>
            </a:solidFill>
            <a:ln>
              <a:noFill/>
            </a:ln>
            <a:effectLst>
              <a:outerShdw blurRad="457200" sx="107000" sy="107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p:cNvSpPr/>
            <p:nvPr/>
          </p:nvSpPr>
          <p:spPr>
            <a:xfrm rot="5400000">
              <a:off x="523068" y="2127144"/>
              <a:ext cx="3146156" cy="2812941"/>
            </a:xfrm>
            <a:prstGeom prst="hexagon">
              <a:avLst/>
            </a:pr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587498" y="1717879"/>
            <a:ext cx="7334927" cy="1703030"/>
          </a:xfrm>
          <a:prstGeom prst="rect">
            <a:avLst/>
          </a:prstGeom>
        </p:spPr>
        <p:txBody>
          <a:bodyPr wrap="square">
            <a:spAutoFit/>
          </a:bodyPr>
          <a:lstStyle/>
          <a:p>
            <a:pPr>
              <a:lnSpc>
                <a:spcPct val="150000"/>
              </a:lnSpc>
            </a:pPr>
            <a:r>
              <a:rPr lang="en-US" dirty="0">
                <a:solidFill>
                  <a:schemeClr val="tx2">
                    <a:lumMod val="75000"/>
                  </a:schemeClr>
                </a:solidFill>
                <a:latin typeface="Arial" panose="020B0604020202020204" pitchFamily="34" charset="0"/>
                <a:cs typeface="Arial" panose="020B0604020202020204" pitchFamily="34" charset="0"/>
              </a:rPr>
              <a:t>This executive summary highlights the process undertaken and the specific requirements chosen to establish the scope of the Social Analytics Dashboard Project. The presentation will delve into the following key discussion points:</a:t>
            </a:r>
          </a:p>
        </p:txBody>
      </p:sp>
      <p:grpSp>
        <p:nvGrpSpPr>
          <p:cNvPr id="44" name="Group 43"/>
          <p:cNvGrpSpPr/>
          <p:nvPr/>
        </p:nvGrpSpPr>
        <p:grpSpPr>
          <a:xfrm>
            <a:off x="8617621" y="3788999"/>
            <a:ext cx="731520" cy="731520"/>
            <a:chOff x="8611423" y="3719703"/>
            <a:chExt cx="731520" cy="731520"/>
          </a:xfrm>
        </p:grpSpPr>
        <p:sp>
          <p:nvSpPr>
            <p:cNvPr id="11" name="Oval 10"/>
            <p:cNvSpPr/>
            <p:nvPr/>
          </p:nvSpPr>
          <p:spPr>
            <a:xfrm>
              <a:off x="8611423" y="3719703"/>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p:cNvGrpSpPr>
              <a:grpSpLocks noChangeAspect="1"/>
            </p:cNvGrpSpPr>
            <p:nvPr/>
          </p:nvGrpSpPr>
          <p:grpSpPr bwMode="auto">
            <a:xfrm>
              <a:off x="8748015" y="3801192"/>
              <a:ext cx="482600" cy="528638"/>
              <a:chOff x="357" y="325"/>
              <a:chExt cx="304" cy="333"/>
            </a:xfrm>
            <a:solidFill>
              <a:schemeClr val="bg1"/>
            </a:solidFill>
          </p:grpSpPr>
          <p:sp>
            <p:nvSpPr>
              <p:cNvPr id="32" name="Freeform 11"/>
              <p:cNvSpPr>
                <a:spLocks noEditPoints="1"/>
              </p:cNvSpPr>
              <p:nvPr/>
            </p:nvSpPr>
            <p:spPr bwMode="auto">
              <a:xfrm>
                <a:off x="407" y="376"/>
                <a:ext cx="204" cy="282"/>
              </a:xfrm>
              <a:custGeom>
                <a:avLst/>
                <a:gdLst>
                  <a:gd name="T0" fmla="*/ 757 w 2046"/>
                  <a:gd name="T1" fmla="*/ 302 h 2823"/>
                  <a:gd name="T2" fmla="*/ 483 w 2046"/>
                  <a:gd name="T3" fmla="*/ 470 h 2823"/>
                  <a:gd name="T4" fmla="*/ 306 w 2046"/>
                  <a:gd name="T5" fmla="*/ 729 h 2823"/>
                  <a:gd name="T6" fmla="*/ 261 w 2046"/>
                  <a:gd name="T7" fmla="*/ 1043 h 2823"/>
                  <a:gd name="T8" fmla="*/ 316 w 2046"/>
                  <a:gd name="T9" fmla="*/ 1294 h 2823"/>
                  <a:gd name="T10" fmla="*/ 417 w 2046"/>
                  <a:gd name="T11" fmla="*/ 1484 h 2823"/>
                  <a:gd name="T12" fmla="*/ 535 w 2046"/>
                  <a:gd name="T13" fmla="*/ 1660 h 2823"/>
                  <a:gd name="T14" fmla="*/ 608 w 2046"/>
                  <a:gd name="T15" fmla="*/ 1858 h 2823"/>
                  <a:gd name="T16" fmla="*/ 652 w 2046"/>
                  <a:gd name="T17" fmla="*/ 1995 h 2823"/>
                  <a:gd name="T18" fmla="*/ 1357 w 2046"/>
                  <a:gd name="T19" fmla="*/ 2028 h 2823"/>
                  <a:gd name="T20" fmla="*/ 1433 w 2046"/>
                  <a:gd name="T21" fmla="*/ 1929 h 2823"/>
                  <a:gd name="T22" fmla="*/ 1472 w 2046"/>
                  <a:gd name="T23" fmla="*/ 1736 h 2823"/>
                  <a:gd name="T24" fmla="*/ 1583 w 2046"/>
                  <a:gd name="T25" fmla="*/ 1551 h 2823"/>
                  <a:gd name="T26" fmla="*/ 1692 w 2046"/>
                  <a:gd name="T27" fmla="*/ 1376 h 2823"/>
                  <a:gd name="T28" fmla="*/ 1771 w 2046"/>
                  <a:gd name="T29" fmla="*/ 1153 h 2823"/>
                  <a:gd name="T30" fmla="*/ 1776 w 2046"/>
                  <a:gd name="T31" fmla="*/ 852 h 2823"/>
                  <a:gd name="T32" fmla="*/ 1648 w 2046"/>
                  <a:gd name="T33" fmla="*/ 564 h 2823"/>
                  <a:gd name="T34" fmla="*/ 1409 w 2046"/>
                  <a:gd name="T35" fmla="*/ 356 h 2823"/>
                  <a:gd name="T36" fmla="*/ 1093 w 2046"/>
                  <a:gd name="T37" fmla="*/ 260 h 2823"/>
                  <a:gd name="T38" fmla="*/ 1268 w 2046"/>
                  <a:gd name="T39" fmla="*/ 30 h 2823"/>
                  <a:gd name="T40" fmla="*/ 1627 w 2046"/>
                  <a:gd name="T41" fmla="*/ 190 h 2823"/>
                  <a:gd name="T42" fmla="*/ 1893 w 2046"/>
                  <a:gd name="T43" fmla="*/ 465 h 2823"/>
                  <a:gd name="T44" fmla="*/ 2033 w 2046"/>
                  <a:gd name="T45" fmla="*/ 822 h 2823"/>
                  <a:gd name="T46" fmla="*/ 2030 w 2046"/>
                  <a:gd name="T47" fmla="*/ 1176 h 2823"/>
                  <a:gd name="T48" fmla="*/ 1951 w 2046"/>
                  <a:gd name="T49" fmla="*/ 1436 h 2823"/>
                  <a:gd name="T50" fmla="*/ 1841 w 2046"/>
                  <a:gd name="T51" fmla="*/ 1631 h 2823"/>
                  <a:gd name="T52" fmla="*/ 1729 w 2046"/>
                  <a:gd name="T53" fmla="*/ 1800 h 2823"/>
                  <a:gd name="T54" fmla="*/ 1691 w 2046"/>
                  <a:gd name="T55" fmla="*/ 1951 h 2823"/>
                  <a:gd name="T56" fmla="*/ 1585 w 2046"/>
                  <a:gd name="T57" fmla="*/ 2168 h 2823"/>
                  <a:gd name="T58" fmla="*/ 1500 w 2046"/>
                  <a:gd name="T59" fmla="*/ 2313 h 2823"/>
                  <a:gd name="T60" fmla="*/ 1492 w 2046"/>
                  <a:gd name="T61" fmla="*/ 2450 h 2823"/>
                  <a:gd name="T62" fmla="*/ 1489 w 2046"/>
                  <a:gd name="T63" fmla="*/ 2513 h 2823"/>
                  <a:gd name="T64" fmla="*/ 1459 w 2046"/>
                  <a:gd name="T65" fmla="*/ 2596 h 2823"/>
                  <a:gd name="T66" fmla="*/ 1352 w 2046"/>
                  <a:gd name="T67" fmla="*/ 2689 h 2823"/>
                  <a:gd name="T68" fmla="*/ 1194 w 2046"/>
                  <a:gd name="T69" fmla="*/ 2802 h 2823"/>
                  <a:gd name="T70" fmla="*/ 898 w 2046"/>
                  <a:gd name="T71" fmla="*/ 2821 h 2823"/>
                  <a:gd name="T72" fmla="*/ 768 w 2046"/>
                  <a:gd name="T73" fmla="*/ 2720 h 2823"/>
                  <a:gd name="T74" fmla="*/ 612 w 2046"/>
                  <a:gd name="T75" fmla="*/ 2628 h 2823"/>
                  <a:gd name="T76" fmla="*/ 560 w 2046"/>
                  <a:gd name="T77" fmla="*/ 2530 h 2823"/>
                  <a:gd name="T78" fmla="*/ 556 w 2046"/>
                  <a:gd name="T79" fmla="*/ 2486 h 2823"/>
                  <a:gd name="T80" fmla="*/ 550 w 2046"/>
                  <a:gd name="T81" fmla="*/ 2370 h 2823"/>
                  <a:gd name="T82" fmla="*/ 542 w 2046"/>
                  <a:gd name="T83" fmla="*/ 2240 h 2823"/>
                  <a:gd name="T84" fmla="*/ 379 w 2046"/>
                  <a:gd name="T85" fmla="*/ 2042 h 2823"/>
                  <a:gd name="T86" fmla="*/ 342 w 2046"/>
                  <a:gd name="T87" fmla="*/ 1854 h 2823"/>
                  <a:gd name="T88" fmla="*/ 249 w 2046"/>
                  <a:gd name="T89" fmla="*/ 1696 h 2823"/>
                  <a:gd name="T90" fmla="*/ 138 w 2046"/>
                  <a:gd name="T91" fmla="*/ 1521 h 2823"/>
                  <a:gd name="T92" fmla="*/ 41 w 2046"/>
                  <a:gd name="T93" fmla="*/ 1289 h 2823"/>
                  <a:gd name="T94" fmla="*/ 0 w 2046"/>
                  <a:gd name="T95" fmla="*/ 982 h 2823"/>
                  <a:gd name="T96" fmla="*/ 80 w 2046"/>
                  <a:gd name="T97" fmla="*/ 600 h 2823"/>
                  <a:gd name="T98" fmla="*/ 300 w 2046"/>
                  <a:gd name="T99" fmla="*/ 289 h 2823"/>
                  <a:gd name="T100" fmla="*/ 626 w 2046"/>
                  <a:gd name="T101" fmla="*/ 78 h 2823"/>
                  <a:gd name="T102" fmla="*/ 1023 w 2046"/>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6" h="2823">
                    <a:moveTo>
                      <a:pt x="1023" y="257"/>
                    </a:moveTo>
                    <a:lnTo>
                      <a:pt x="953" y="260"/>
                    </a:lnTo>
                    <a:lnTo>
                      <a:pt x="886" y="269"/>
                    </a:lnTo>
                    <a:lnTo>
                      <a:pt x="820" y="283"/>
                    </a:lnTo>
                    <a:lnTo>
                      <a:pt x="757" y="302"/>
                    </a:lnTo>
                    <a:lnTo>
                      <a:pt x="695" y="327"/>
                    </a:lnTo>
                    <a:lnTo>
                      <a:pt x="637" y="357"/>
                    </a:lnTo>
                    <a:lnTo>
                      <a:pt x="582" y="390"/>
                    </a:lnTo>
                    <a:lnTo>
                      <a:pt x="532" y="428"/>
                    </a:lnTo>
                    <a:lnTo>
                      <a:pt x="483" y="470"/>
                    </a:lnTo>
                    <a:lnTo>
                      <a:pt x="439" y="515"/>
                    </a:lnTo>
                    <a:lnTo>
                      <a:pt x="399" y="564"/>
                    </a:lnTo>
                    <a:lnTo>
                      <a:pt x="363" y="617"/>
                    </a:lnTo>
                    <a:lnTo>
                      <a:pt x="333" y="671"/>
                    </a:lnTo>
                    <a:lnTo>
                      <a:pt x="306" y="729"/>
                    </a:lnTo>
                    <a:lnTo>
                      <a:pt x="286" y="790"/>
                    </a:lnTo>
                    <a:lnTo>
                      <a:pt x="271" y="852"/>
                    </a:lnTo>
                    <a:lnTo>
                      <a:pt x="262" y="916"/>
                    </a:lnTo>
                    <a:lnTo>
                      <a:pt x="259" y="982"/>
                    </a:lnTo>
                    <a:lnTo>
                      <a:pt x="261" y="1043"/>
                    </a:lnTo>
                    <a:lnTo>
                      <a:pt x="266" y="1099"/>
                    </a:lnTo>
                    <a:lnTo>
                      <a:pt x="275" y="1153"/>
                    </a:lnTo>
                    <a:lnTo>
                      <a:pt x="286" y="1203"/>
                    </a:lnTo>
                    <a:lnTo>
                      <a:pt x="300" y="1250"/>
                    </a:lnTo>
                    <a:lnTo>
                      <a:pt x="316" y="1294"/>
                    </a:lnTo>
                    <a:lnTo>
                      <a:pt x="334" y="1336"/>
                    </a:lnTo>
                    <a:lnTo>
                      <a:pt x="354" y="1376"/>
                    </a:lnTo>
                    <a:lnTo>
                      <a:pt x="374" y="1414"/>
                    </a:lnTo>
                    <a:lnTo>
                      <a:pt x="396" y="1449"/>
                    </a:lnTo>
                    <a:lnTo>
                      <a:pt x="417" y="1484"/>
                    </a:lnTo>
                    <a:lnTo>
                      <a:pt x="441" y="1518"/>
                    </a:lnTo>
                    <a:lnTo>
                      <a:pt x="462" y="1550"/>
                    </a:lnTo>
                    <a:lnTo>
                      <a:pt x="487" y="1587"/>
                    </a:lnTo>
                    <a:lnTo>
                      <a:pt x="511" y="1623"/>
                    </a:lnTo>
                    <a:lnTo>
                      <a:pt x="535" y="1660"/>
                    </a:lnTo>
                    <a:lnTo>
                      <a:pt x="556" y="1697"/>
                    </a:lnTo>
                    <a:lnTo>
                      <a:pt x="574" y="1736"/>
                    </a:lnTo>
                    <a:lnTo>
                      <a:pt x="589" y="1774"/>
                    </a:lnTo>
                    <a:lnTo>
                      <a:pt x="600" y="1815"/>
                    </a:lnTo>
                    <a:lnTo>
                      <a:pt x="608" y="1858"/>
                    </a:lnTo>
                    <a:lnTo>
                      <a:pt x="610" y="1903"/>
                    </a:lnTo>
                    <a:lnTo>
                      <a:pt x="613" y="1929"/>
                    </a:lnTo>
                    <a:lnTo>
                      <a:pt x="622" y="1953"/>
                    </a:lnTo>
                    <a:lnTo>
                      <a:pt x="635" y="1975"/>
                    </a:lnTo>
                    <a:lnTo>
                      <a:pt x="652" y="1995"/>
                    </a:lnTo>
                    <a:lnTo>
                      <a:pt x="670" y="2012"/>
                    </a:lnTo>
                    <a:lnTo>
                      <a:pt x="689" y="2028"/>
                    </a:lnTo>
                    <a:lnTo>
                      <a:pt x="707" y="2042"/>
                    </a:lnTo>
                    <a:lnTo>
                      <a:pt x="1339" y="2042"/>
                    </a:lnTo>
                    <a:lnTo>
                      <a:pt x="1357" y="2028"/>
                    </a:lnTo>
                    <a:lnTo>
                      <a:pt x="1376" y="2012"/>
                    </a:lnTo>
                    <a:lnTo>
                      <a:pt x="1395" y="1995"/>
                    </a:lnTo>
                    <a:lnTo>
                      <a:pt x="1411" y="1975"/>
                    </a:lnTo>
                    <a:lnTo>
                      <a:pt x="1424" y="1953"/>
                    </a:lnTo>
                    <a:lnTo>
                      <a:pt x="1433" y="1929"/>
                    </a:lnTo>
                    <a:lnTo>
                      <a:pt x="1436" y="1903"/>
                    </a:lnTo>
                    <a:lnTo>
                      <a:pt x="1439" y="1858"/>
                    </a:lnTo>
                    <a:lnTo>
                      <a:pt x="1446" y="1815"/>
                    </a:lnTo>
                    <a:lnTo>
                      <a:pt x="1458" y="1774"/>
                    </a:lnTo>
                    <a:lnTo>
                      <a:pt x="1472" y="1736"/>
                    </a:lnTo>
                    <a:lnTo>
                      <a:pt x="1490" y="1698"/>
                    </a:lnTo>
                    <a:lnTo>
                      <a:pt x="1511" y="1660"/>
                    </a:lnTo>
                    <a:lnTo>
                      <a:pt x="1534" y="1623"/>
                    </a:lnTo>
                    <a:lnTo>
                      <a:pt x="1558" y="1588"/>
                    </a:lnTo>
                    <a:lnTo>
                      <a:pt x="1583" y="1551"/>
                    </a:lnTo>
                    <a:lnTo>
                      <a:pt x="1606" y="1519"/>
                    </a:lnTo>
                    <a:lnTo>
                      <a:pt x="1628" y="1485"/>
                    </a:lnTo>
                    <a:lnTo>
                      <a:pt x="1650" y="1450"/>
                    </a:lnTo>
                    <a:lnTo>
                      <a:pt x="1672" y="1414"/>
                    </a:lnTo>
                    <a:lnTo>
                      <a:pt x="1692" y="1376"/>
                    </a:lnTo>
                    <a:lnTo>
                      <a:pt x="1712" y="1336"/>
                    </a:lnTo>
                    <a:lnTo>
                      <a:pt x="1730" y="1294"/>
                    </a:lnTo>
                    <a:lnTo>
                      <a:pt x="1746" y="1250"/>
                    </a:lnTo>
                    <a:lnTo>
                      <a:pt x="1760" y="1203"/>
                    </a:lnTo>
                    <a:lnTo>
                      <a:pt x="1771" y="1153"/>
                    </a:lnTo>
                    <a:lnTo>
                      <a:pt x="1780" y="1099"/>
                    </a:lnTo>
                    <a:lnTo>
                      <a:pt x="1785" y="1043"/>
                    </a:lnTo>
                    <a:lnTo>
                      <a:pt x="1787" y="982"/>
                    </a:lnTo>
                    <a:lnTo>
                      <a:pt x="1784" y="916"/>
                    </a:lnTo>
                    <a:lnTo>
                      <a:pt x="1776" y="852"/>
                    </a:lnTo>
                    <a:lnTo>
                      <a:pt x="1760" y="789"/>
                    </a:lnTo>
                    <a:lnTo>
                      <a:pt x="1740" y="729"/>
                    </a:lnTo>
                    <a:lnTo>
                      <a:pt x="1714" y="671"/>
                    </a:lnTo>
                    <a:lnTo>
                      <a:pt x="1683" y="616"/>
                    </a:lnTo>
                    <a:lnTo>
                      <a:pt x="1648" y="564"/>
                    </a:lnTo>
                    <a:lnTo>
                      <a:pt x="1608" y="515"/>
                    </a:lnTo>
                    <a:lnTo>
                      <a:pt x="1563" y="470"/>
                    </a:lnTo>
                    <a:lnTo>
                      <a:pt x="1516" y="428"/>
                    </a:lnTo>
                    <a:lnTo>
                      <a:pt x="1464" y="389"/>
                    </a:lnTo>
                    <a:lnTo>
                      <a:pt x="1409" y="356"/>
                    </a:lnTo>
                    <a:lnTo>
                      <a:pt x="1351" y="327"/>
                    </a:lnTo>
                    <a:lnTo>
                      <a:pt x="1289" y="302"/>
                    </a:lnTo>
                    <a:lnTo>
                      <a:pt x="1226" y="283"/>
                    </a:lnTo>
                    <a:lnTo>
                      <a:pt x="1160" y="269"/>
                    </a:lnTo>
                    <a:lnTo>
                      <a:pt x="1093" y="260"/>
                    </a:lnTo>
                    <a:lnTo>
                      <a:pt x="1023" y="257"/>
                    </a:lnTo>
                    <a:close/>
                    <a:moveTo>
                      <a:pt x="1023" y="0"/>
                    </a:moveTo>
                    <a:lnTo>
                      <a:pt x="1107" y="4"/>
                    </a:lnTo>
                    <a:lnTo>
                      <a:pt x="1189" y="14"/>
                    </a:lnTo>
                    <a:lnTo>
                      <a:pt x="1268" y="30"/>
                    </a:lnTo>
                    <a:lnTo>
                      <a:pt x="1347" y="51"/>
                    </a:lnTo>
                    <a:lnTo>
                      <a:pt x="1421" y="78"/>
                    </a:lnTo>
                    <a:lnTo>
                      <a:pt x="1492" y="110"/>
                    </a:lnTo>
                    <a:lnTo>
                      <a:pt x="1561" y="148"/>
                    </a:lnTo>
                    <a:lnTo>
                      <a:pt x="1627" y="190"/>
                    </a:lnTo>
                    <a:lnTo>
                      <a:pt x="1688" y="237"/>
                    </a:lnTo>
                    <a:lnTo>
                      <a:pt x="1746" y="289"/>
                    </a:lnTo>
                    <a:lnTo>
                      <a:pt x="1799" y="343"/>
                    </a:lnTo>
                    <a:lnTo>
                      <a:pt x="1849" y="403"/>
                    </a:lnTo>
                    <a:lnTo>
                      <a:pt x="1893" y="465"/>
                    </a:lnTo>
                    <a:lnTo>
                      <a:pt x="1932" y="531"/>
                    </a:lnTo>
                    <a:lnTo>
                      <a:pt x="1966" y="600"/>
                    </a:lnTo>
                    <a:lnTo>
                      <a:pt x="1993" y="672"/>
                    </a:lnTo>
                    <a:lnTo>
                      <a:pt x="2017" y="746"/>
                    </a:lnTo>
                    <a:lnTo>
                      <a:pt x="2033" y="822"/>
                    </a:lnTo>
                    <a:lnTo>
                      <a:pt x="2043" y="901"/>
                    </a:lnTo>
                    <a:lnTo>
                      <a:pt x="2046" y="982"/>
                    </a:lnTo>
                    <a:lnTo>
                      <a:pt x="2044" y="1050"/>
                    </a:lnTo>
                    <a:lnTo>
                      <a:pt x="2039" y="1115"/>
                    </a:lnTo>
                    <a:lnTo>
                      <a:pt x="2030" y="1176"/>
                    </a:lnTo>
                    <a:lnTo>
                      <a:pt x="2019" y="1234"/>
                    </a:lnTo>
                    <a:lnTo>
                      <a:pt x="2005" y="1289"/>
                    </a:lnTo>
                    <a:lnTo>
                      <a:pt x="1989" y="1340"/>
                    </a:lnTo>
                    <a:lnTo>
                      <a:pt x="1970" y="1390"/>
                    </a:lnTo>
                    <a:lnTo>
                      <a:pt x="1951" y="1436"/>
                    </a:lnTo>
                    <a:lnTo>
                      <a:pt x="1930" y="1479"/>
                    </a:lnTo>
                    <a:lnTo>
                      <a:pt x="1909" y="1520"/>
                    </a:lnTo>
                    <a:lnTo>
                      <a:pt x="1886" y="1559"/>
                    </a:lnTo>
                    <a:lnTo>
                      <a:pt x="1863" y="1596"/>
                    </a:lnTo>
                    <a:lnTo>
                      <a:pt x="1841" y="1631"/>
                    </a:lnTo>
                    <a:lnTo>
                      <a:pt x="1819" y="1663"/>
                    </a:lnTo>
                    <a:lnTo>
                      <a:pt x="1797" y="1695"/>
                    </a:lnTo>
                    <a:lnTo>
                      <a:pt x="1771" y="1734"/>
                    </a:lnTo>
                    <a:lnTo>
                      <a:pt x="1748" y="1768"/>
                    </a:lnTo>
                    <a:lnTo>
                      <a:pt x="1729" y="1800"/>
                    </a:lnTo>
                    <a:lnTo>
                      <a:pt x="1714" y="1828"/>
                    </a:lnTo>
                    <a:lnTo>
                      <a:pt x="1704" y="1854"/>
                    </a:lnTo>
                    <a:lnTo>
                      <a:pt x="1696" y="1879"/>
                    </a:lnTo>
                    <a:lnTo>
                      <a:pt x="1694" y="1903"/>
                    </a:lnTo>
                    <a:lnTo>
                      <a:pt x="1691" y="1951"/>
                    </a:lnTo>
                    <a:lnTo>
                      <a:pt x="1682" y="1997"/>
                    </a:lnTo>
                    <a:lnTo>
                      <a:pt x="1667" y="2042"/>
                    </a:lnTo>
                    <a:lnTo>
                      <a:pt x="1645" y="2086"/>
                    </a:lnTo>
                    <a:lnTo>
                      <a:pt x="1618" y="2128"/>
                    </a:lnTo>
                    <a:lnTo>
                      <a:pt x="1585" y="2168"/>
                    </a:lnTo>
                    <a:lnTo>
                      <a:pt x="1547" y="2205"/>
                    </a:lnTo>
                    <a:lnTo>
                      <a:pt x="1504" y="2240"/>
                    </a:lnTo>
                    <a:lnTo>
                      <a:pt x="1503" y="2261"/>
                    </a:lnTo>
                    <a:lnTo>
                      <a:pt x="1502" y="2286"/>
                    </a:lnTo>
                    <a:lnTo>
                      <a:pt x="1500" y="2313"/>
                    </a:lnTo>
                    <a:lnTo>
                      <a:pt x="1499" y="2342"/>
                    </a:lnTo>
                    <a:lnTo>
                      <a:pt x="1497" y="2370"/>
                    </a:lnTo>
                    <a:lnTo>
                      <a:pt x="1496" y="2398"/>
                    </a:lnTo>
                    <a:lnTo>
                      <a:pt x="1493" y="2426"/>
                    </a:lnTo>
                    <a:lnTo>
                      <a:pt x="1492" y="2450"/>
                    </a:lnTo>
                    <a:lnTo>
                      <a:pt x="1491" y="2470"/>
                    </a:lnTo>
                    <a:lnTo>
                      <a:pt x="1490" y="2486"/>
                    </a:lnTo>
                    <a:lnTo>
                      <a:pt x="1490" y="2497"/>
                    </a:lnTo>
                    <a:lnTo>
                      <a:pt x="1489" y="2500"/>
                    </a:lnTo>
                    <a:lnTo>
                      <a:pt x="1489" y="2513"/>
                    </a:lnTo>
                    <a:lnTo>
                      <a:pt x="1487" y="2527"/>
                    </a:lnTo>
                    <a:lnTo>
                      <a:pt x="1483" y="2543"/>
                    </a:lnTo>
                    <a:lnTo>
                      <a:pt x="1478" y="2560"/>
                    </a:lnTo>
                    <a:lnTo>
                      <a:pt x="1469" y="2579"/>
                    </a:lnTo>
                    <a:lnTo>
                      <a:pt x="1459" y="2596"/>
                    </a:lnTo>
                    <a:lnTo>
                      <a:pt x="1445" y="2615"/>
                    </a:lnTo>
                    <a:lnTo>
                      <a:pt x="1428" y="2635"/>
                    </a:lnTo>
                    <a:lnTo>
                      <a:pt x="1407" y="2653"/>
                    </a:lnTo>
                    <a:lnTo>
                      <a:pt x="1381" y="2672"/>
                    </a:lnTo>
                    <a:lnTo>
                      <a:pt x="1352" y="2689"/>
                    </a:lnTo>
                    <a:lnTo>
                      <a:pt x="1318" y="2705"/>
                    </a:lnTo>
                    <a:lnTo>
                      <a:pt x="1278" y="2720"/>
                    </a:lnTo>
                    <a:lnTo>
                      <a:pt x="1255" y="2749"/>
                    </a:lnTo>
                    <a:lnTo>
                      <a:pt x="1226" y="2777"/>
                    </a:lnTo>
                    <a:lnTo>
                      <a:pt x="1194" y="2802"/>
                    </a:lnTo>
                    <a:lnTo>
                      <a:pt x="1172" y="2813"/>
                    </a:lnTo>
                    <a:lnTo>
                      <a:pt x="1148" y="2821"/>
                    </a:lnTo>
                    <a:lnTo>
                      <a:pt x="1122" y="2823"/>
                    </a:lnTo>
                    <a:lnTo>
                      <a:pt x="924" y="2823"/>
                    </a:lnTo>
                    <a:lnTo>
                      <a:pt x="898" y="2821"/>
                    </a:lnTo>
                    <a:lnTo>
                      <a:pt x="874" y="2813"/>
                    </a:lnTo>
                    <a:lnTo>
                      <a:pt x="852" y="2802"/>
                    </a:lnTo>
                    <a:lnTo>
                      <a:pt x="820" y="2777"/>
                    </a:lnTo>
                    <a:lnTo>
                      <a:pt x="792" y="2749"/>
                    </a:lnTo>
                    <a:lnTo>
                      <a:pt x="768" y="2720"/>
                    </a:lnTo>
                    <a:lnTo>
                      <a:pt x="726" y="2703"/>
                    </a:lnTo>
                    <a:lnTo>
                      <a:pt x="690" y="2687"/>
                    </a:lnTo>
                    <a:lnTo>
                      <a:pt x="658" y="2668"/>
                    </a:lnTo>
                    <a:lnTo>
                      <a:pt x="633" y="2648"/>
                    </a:lnTo>
                    <a:lnTo>
                      <a:pt x="612" y="2628"/>
                    </a:lnTo>
                    <a:lnTo>
                      <a:pt x="595" y="2607"/>
                    </a:lnTo>
                    <a:lnTo>
                      <a:pt x="582" y="2587"/>
                    </a:lnTo>
                    <a:lnTo>
                      <a:pt x="572" y="2567"/>
                    </a:lnTo>
                    <a:lnTo>
                      <a:pt x="565" y="2548"/>
                    </a:lnTo>
                    <a:lnTo>
                      <a:pt x="560" y="2530"/>
                    </a:lnTo>
                    <a:lnTo>
                      <a:pt x="558" y="2515"/>
                    </a:lnTo>
                    <a:lnTo>
                      <a:pt x="557" y="2500"/>
                    </a:lnTo>
                    <a:lnTo>
                      <a:pt x="557" y="2500"/>
                    </a:lnTo>
                    <a:lnTo>
                      <a:pt x="557" y="2497"/>
                    </a:lnTo>
                    <a:lnTo>
                      <a:pt x="556" y="2486"/>
                    </a:lnTo>
                    <a:lnTo>
                      <a:pt x="555" y="2470"/>
                    </a:lnTo>
                    <a:lnTo>
                      <a:pt x="554" y="2450"/>
                    </a:lnTo>
                    <a:lnTo>
                      <a:pt x="553" y="2426"/>
                    </a:lnTo>
                    <a:lnTo>
                      <a:pt x="551" y="2398"/>
                    </a:lnTo>
                    <a:lnTo>
                      <a:pt x="550" y="2370"/>
                    </a:lnTo>
                    <a:lnTo>
                      <a:pt x="547" y="2342"/>
                    </a:lnTo>
                    <a:lnTo>
                      <a:pt x="546" y="2313"/>
                    </a:lnTo>
                    <a:lnTo>
                      <a:pt x="544" y="2286"/>
                    </a:lnTo>
                    <a:lnTo>
                      <a:pt x="543" y="2261"/>
                    </a:lnTo>
                    <a:lnTo>
                      <a:pt x="542" y="2240"/>
                    </a:lnTo>
                    <a:lnTo>
                      <a:pt x="499" y="2205"/>
                    </a:lnTo>
                    <a:lnTo>
                      <a:pt x="461" y="2168"/>
                    </a:lnTo>
                    <a:lnTo>
                      <a:pt x="428" y="2128"/>
                    </a:lnTo>
                    <a:lnTo>
                      <a:pt x="402" y="2086"/>
                    </a:lnTo>
                    <a:lnTo>
                      <a:pt x="379" y="2042"/>
                    </a:lnTo>
                    <a:lnTo>
                      <a:pt x="365" y="1997"/>
                    </a:lnTo>
                    <a:lnTo>
                      <a:pt x="355" y="1951"/>
                    </a:lnTo>
                    <a:lnTo>
                      <a:pt x="352" y="1903"/>
                    </a:lnTo>
                    <a:lnTo>
                      <a:pt x="350" y="1879"/>
                    </a:lnTo>
                    <a:lnTo>
                      <a:pt x="342" y="1854"/>
                    </a:lnTo>
                    <a:lnTo>
                      <a:pt x="332" y="1828"/>
                    </a:lnTo>
                    <a:lnTo>
                      <a:pt x="317" y="1800"/>
                    </a:lnTo>
                    <a:lnTo>
                      <a:pt x="298" y="1768"/>
                    </a:lnTo>
                    <a:lnTo>
                      <a:pt x="276" y="1734"/>
                    </a:lnTo>
                    <a:lnTo>
                      <a:pt x="249" y="1696"/>
                    </a:lnTo>
                    <a:lnTo>
                      <a:pt x="228" y="1664"/>
                    </a:lnTo>
                    <a:lnTo>
                      <a:pt x="206" y="1631"/>
                    </a:lnTo>
                    <a:lnTo>
                      <a:pt x="183" y="1596"/>
                    </a:lnTo>
                    <a:lnTo>
                      <a:pt x="161"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29" y="746"/>
                    </a:lnTo>
                    <a:lnTo>
                      <a:pt x="53" y="672"/>
                    </a:lnTo>
                    <a:lnTo>
                      <a:pt x="80" y="600"/>
                    </a:lnTo>
                    <a:lnTo>
                      <a:pt x="114" y="531"/>
                    </a:lnTo>
                    <a:lnTo>
                      <a:pt x="153" y="465"/>
                    </a:lnTo>
                    <a:lnTo>
                      <a:pt x="197" y="403"/>
                    </a:lnTo>
                    <a:lnTo>
                      <a:pt x="247" y="343"/>
                    </a:lnTo>
                    <a:lnTo>
                      <a:pt x="300" y="289"/>
                    </a:lnTo>
                    <a:lnTo>
                      <a:pt x="358" y="237"/>
                    </a:lnTo>
                    <a:lnTo>
                      <a:pt x="419" y="190"/>
                    </a:lnTo>
                    <a:lnTo>
                      <a:pt x="485" y="148"/>
                    </a:lnTo>
                    <a:lnTo>
                      <a:pt x="554" y="110"/>
                    </a:lnTo>
                    <a:lnTo>
                      <a:pt x="626" y="78"/>
                    </a:lnTo>
                    <a:lnTo>
                      <a:pt x="701" y="51"/>
                    </a:lnTo>
                    <a:lnTo>
                      <a:pt x="778" y="30"/>
                    </a:lnTo>
                    <a:lnTo>
                      <a:pt x="857" y="14"/>
                    </a:lnTo>
                    <a:lnTo>
                      <a:pt x="940" y="4"/>
                    </a:lnTo>
                    <a:lnTo>
                      <a:pt x="10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p:cNvSpPr>
              <p:nvPr/>
            </p:nvSpPr>
            <p:spPr bwMode="auto">
              <a:xfrm>
                <a:off x="503" y="325"/>
                <a:ext cx="12" cy="32"/>
              </a:xfrm>
              <a:custGeom>
                <a:avLst/>
                <a:gdLst>
                  <a:gd name="T0" fmla="*/ 64 w 129"/>
                  <a:gd name="T1" fmla="*/ 0 h 319"/>
                  <a:gd name="T2" fmla="*/ 64 w 129"/>
                  <a:gd name="T3" fmla="*/ 0 h 319"/>
                  <a:gd name="T4" fmla="*/ 81 w 129"/>
                  <a:gd name="T5" fmla="*/ 2 h 319"/>
                  <a:gd name="T6" fmla="*/ 97 w 129"/>
                  <a:gd name="T7" fmla="*/ 8 h 319"/>
                  <a:gd name="T8" fmla="*/ 110 w 129"/>
                  <a:gd name="T9" fmla="*/ 19 h 319"/>
                  <a:gd name="T10" fmla="*/ 120 w 129"/>
                  <a:gd name="T11" fmla="*/ 31 h 319"/>
                  <a:gd name="T12" fmla="*/ 126 w 129"/>
                  <a:gd name="T13" fmla="*/ 47 h 319"/>
                  <a:gd name="T14" fmla="*/ 129 w 129"/>
                  <a:gd name="T15" fmla="*/ 64 h 319"/>
                  <a:gd name="T16" fmla="*/ 129 w 129"/>
                  <a:gd name="T17" fmla="*/ 255 h 319"/>
                  <a:gd name="T18" fmla="*/ 126 w 129"/>
                  <a:gd name="T19" fmla="*/ 273 h 319"/>
                  <a:gd name="T20" fmla="*/ 120 w 129"/>
                  <a:gd name="T21" fmla="*/ 288 h 319"/>
                  <a:gd name="T22" fmla="*/ 110 w 129"/>
                  <a:gd name="T23" fmla="*/ 302 h 319"/>
                  <a:gd name="T24" fmla="*/ 97 w 129"/>
                  <a:gd name="T25" fmla="*/ 311 h 319"/>
                  <a:gd name="T26" fmla="*/ 81 w 129"/>
                  <a:gd name="T27" fmla="*/ 317 h 319"/>
                  <a:gd name="T28" fmla="*/ 64 w 129"/>
                  <a:gd name="T29" fmla="*/ 319 h 319"/>
                  <a:gd name="T30" fmla="*/ 47 w 129"/>
                  <a:gd name="T31" fmla="*/ 317 h 319"/>
                  <a:gd name="T32" fmla="*/ 31 w 129"/>
                  <a:gd name="T33" fmla="*/ 311 h 319"/>
                  <a:gd name="T34" fmla="*/ 19 w 129"/>
                  <a:gd name="T35" fmla="*/ 302 h 319"/>
                  <a:gd name="T36" fmla="*/ 8 w 129"/>
                  <a:gd name="T37" fmla="*/ 288 h 319"/>
                  <a:gd name="T38" fmla="*/ 2 w 129"/>
                  <a:gd name="T39" fmla="*/ 273 h 319"/>
                  <a:gd name="T40" fmla="*/ 0 w 129"/>
                  <a:gd name="T41" fmla="*/ 255 h 319"/>
                  <a:gd name="T42" fmla="*/ 0 w 129"/>
                  <a:gd name="T43" fmla="*/ 64 h 319"/>
                  <a:gd name="T44" fmla="*/ 2 w 129"/>
                  <a:gd name="T45" fmla="*/ 47 h 319"/>
                  <a:gd name="T46" fmla="*/ 8 w 129"/>
                  <a:gd name="T47" fmla="*/ 31 h 319"/>
                  <a:gd name="T48" fmla="*/ 19 w 129"/>
                  <a:gd name="T49" fmla="*/ 19 h 319"/>
                  <a:gd name="T50" fmla="*/ 31 w 129"/>
                  <a:gd name="T51" fmla="*/ 8 h 319"/>
                  <a:gd name="T52" fmla="*/ 47 w 129"/>
                  <a:gd name="T53" fmla="*/ 2 h 319"/>
                  <a:gd name="T54" fmla="*/ 64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4" y="0"/>
                    </a:moveTo>
                    <a:lnTo>
                      <a:pt x="64" y="0"/>
                    </a:lnTo>
                    <a:lnTo>
                      <a:pt x="81" y="2"/>
                    </a:lnTo>
                    <a:lnTo>
                      <a:pt x="97" y="8"/>
                    </a:lnTo>
                    <a:lnTo>
                      <a:pt x="110" y="19"/>
                    </a:lnTo>
                    <a:lnTo>
                      <a:pt x="120" y="31"/>
                    </a:lnTo>
                    <a:lnTo>
                      <a:pt x="126" y="47"/>
                    </a:lnTo>
                    <a:lnTo>
                      <a:pt x="129" y="64"/>
                    </a:lnTo>
                    <a:lnTo>
                      <a:pt x="129" y="255"/>
                    </a:lnTo>
                    <a:lnTo>
                      <a:pt x="126" y="273"/>
                    </a:lnTo>
                    <a:lnTo>
                      <a:pt x="120" y="288"/>
                    </a:lnTo>
                    <a:lnTo>
                      <a:pt x="110" y="302"/>
                    </a:lnTo>
                    <a:lnTo>
                      <a:pt x="97" y="311"/>
                    </a:lnTo>
                    <a:lnTo>
                      <a:pt x="81" y="317"/>
                    </a:lnTo>
                    <a:lnTo>
                      <a:pt x="64" y="319"/>
                    </a:lnTo>
                    <a:lnTo>
                      <a:pt x="47" y="317"/>
                    </a:lnTo>
                    <a:lnTo>
                      <a:pt x="31" y="311"/>
                    </a:lnTo>
                    <a:lnTo>
                      <a:pt x="19" y="302"/>
                    </a:lnTo>
                    <a:lnTo>
                      <a:pt x="8" y="288"/>
                    </a:lnTo>
                    <a:lnTo>
                      <a:pt x="2" y="273"/>
                    </a:lnTo>
                    <a:lnTo>
                      <a:pt x="0" y="255"/>
                    </a:lnTo>
                    <a:lnTo>
                      <a:pt x="0" y="64"/>
                    </a:lnTo>
                    <a:lnTo>
                      <a:pt x="2" y="47"/>
                    </a:lnTo>
                    <a:lnTo>
                      <a:pt x="8" y="31"/>
                    </a:lnTo>
                    <a:lnTo>
                      <a:pt x="19" y="19"/>
                    </a:lnTo>
                    <a:lnTo>
                      <a:pt x="31"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p:nvSpPr>
            <p:spPr bwMode="auto">
              <a:xfrm>
                <a:off x="430" y="344"/>
                <a:ext cx="22" cy="29"/>
              </a:xfrm>
              <a:custGeom>
                <a:avLst/>
                <a:gdLst>
                  <a:gd name="T0" fmla="*/ 65 w 226"/>
                  <a:gd name="T1" fmla="*/ 0 h 295"/>
                  <a:gd name="T2" fmla="*/ 82 w 226"/>
                  <a:gd name="T3" fmla="*/ 2 h 295"/>
                  <a:gd name="T4" fmla="*/ 96 w 226"/>
                  <a:gd name="T5" fmla="*/ 8 h 295"/>
                  <a:gd name="T6" fmla="*/ 110 w 226"/>
                  <a:gd name="T7" fmla="*/ 18 h 295"/>
                  <a:gd name="T8" fmla="*/ 121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9 w 226"/>
                  <a:gd name="T21" fmla="*/ 276 h 295"/>
                  <a:gd name="T22" fmla="*/ 195 w 226"/>
                  <a:gd name="T23" fmla="*/ 287 h 295"/>
                  <a:gd name="T24" fmla="*/ 179 w 226"/>
                  <a:gd name="T25" fmla="*/ 293 h 295"/>
                  <a:gd name="T26" fmla="*/ 162 w 226"/>
                  <a:gd name="T27" fmla="*/ 295 h 295"/>
                  <a:gd name="T28" fmla="*/ 145 w 226"/>
                  <a:gd name="T29" fmla="*/ 293 h 295"/>
                  <a:gd name="T30" fmla="*/ 130 w 226"/>
                  <a:gd name="T31" fmla="*/ 287 h 295"/>
                  <a:gd name="T32" fmla="*/ 117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5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5" y="0"/>
                    </a:moveTo>
                    <a:lnTo>
                      <a:pt x="82" y="2"/>
                    </a:lnTo>
                    <a:lnTo>
                      <a:pt x="96" y="8"/>
                    </a:lnTo>
                    <a:lnTo>
                      <a:pt x="110" y="18"/>
                    </a:lnTo>
                    <a:lnTo>
                      <a:pt x="121" y="32"/>
                    </a:lnTo>
                    <a:lnTo>
                      <a:pt x="218" y="199"/>
                    </a:lnTo>
                    <a:lnTo>
                      <a:pt x="224" y="215"/>
                    </a:lnTo>
                    <a:lnTo>
                      <a:pt x="226" y="231"/>
                    </a:lnTo>
                    <a:lnTo>
                      <a:pt x="224" y="247"/>
                    </a:lnTo>
                    <a:lnTo>
                      <a:pt x="218" y="263"/>
                    </a:lnTo>
                    <a:lnTo>
                      <a:pt x="209" y="276"/>
                    </a:lnTo>
                    <a:lnTo>
                      <a:pt x="195" y="287"/>
                    </a:lnTo>
                    <a:lnTo>
                      <a:pt x="179" y="293"/>
                    </a:lnTo>
                    <a:lnTo>
                      <a:pt x="162" y="295"/>
                    </a:lnTo>
                    <a:lnTo>
                      <a:pt x="145" y="293"/>
                    </a:lnTo>
                    <a:lnTo>
                      <a:pt x="130" y="287"/>
                    </a:lnTo>
                    <a:lnTo>
                      <a:pt x="117" y="276"/>
                    </a:lnTo>
                    <a:lnTo>
                      <a:pt x="106" y="263"/>
                    </a:lnTo>
                    <a:lnTo>
                      <a:pt x="9" y="96"/>
                    </a:lnTo>
                    <a:lnTo>
                      <a:pt x="2" y="80"/>
                    </a:lnTo>
                    <a:lnTo>
                      <a:pt x="0" y="64"/>
                    </a:lnTo>
                    <a:lnTo>
                      <a:pt x="2" y="48"/>
                    </a:lnTo>
                    <a:lnTo>
                      <a:pt x="9" y="32"/>
                    </a:lnTo>
                    <a:lnTo>
                      <a:pt x="19" y="19"/>
                    </a:lnTo>
                    <a:lnTo>
                      <a:pt x="32" y="9"/>
                    </a:lnTo>
                    <a:lnTo>
                      <a:pt x="49"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p:nvSpPr>
            <p:spPr bwMode="auto">
              <a:xfrm>
                <a:off x="376" y="397"/>
                <a:ext cx="30" cy="22"/>
              </a:xfrm>
              <a:custGeom>
                <a:avLst/>
                <a:gdLst>
                  <a:gd name="T0" fmla="*/ 64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4 w 297"/>
                  <a:gd name="T13" fmla="*/ 144 h 224"/>
                  <a:gd name="T14" fmla="*/ 297 w 297"/>
                  <a:gd name="T15" fmla="*/ 159 h 224"/>
                  <a:gd name="T16" fmla="*/ 294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199 w 297"/>
                  <a:gd name="T31" fmla="*/ 215 h 224"/>
                  <a:gd name="T32" fmla="*/ 31 w 297"/>
                  <a:gd name="T33" fmla="*/ 120 h 224"/>
                  <a:gd name="T34" fmla="*/ 17 w 297"/>
                  <a:gd name="T35" fmla="*/ 109 h 224"/>
                  <a:gd name="T36" fmla="*/ 8 w 297"/>
                  <a:gd name="T37" fmla="*/ 95 h 224"/>
                  <a:gd name="T38" fmla="*/ 2 w 297"/>
                  <a:gd name="T39" fmla="*/ 81 h 224"/>
                  <a:gd name="T40" fmla="*/ 0 w 297"/>
                  <a:gd name="T41" fmla="*/ 64 h 224"/>
                  <a:gd name="T42" fmla="*/ 2 w 297"/>
                  <a:gd name="T43" fmla="*/ 47 h 224"/>
                  <a:gd name="T44" fmla="*/ 8 w 297"/>
                  <a:gd name="T45" fmla="*/ 32 h 224"/>
                  <a:gd name="T46" fmla="*/ 19 w 297"/>
                  <a:gd name="T47" fmla="*/ 18 h 224"/>
                  <a:gd name="T48" fmla="*/ 32 w 297"/>
                  <a:gd name="T49" fmla="*/ 8 h 224"/>
                  <a:gd name="T50" fmla="*/ 47 w 297"/>
                  <a:gd name="T51" fmla="*/ 2 h 224"/>
                  <a:gd name="T52" fmla="*/ 64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4" y="0"/>
                    </a:moveTo>
                    <a:lnTo>
                      <a:pt x="80" y="2"/>
                    </a:lnTo>
                    <a:lnTo>
                      <a:pt x="97" y="8"/>
                    </a:lnTo>
                    <a:lnTo>
                      <a:pt x="265" y="104"/>
                    </a:lnTo>
                    <a:lnTo>
                      <a:pt x="279" y="115"/>
                    </a:lnTo>
                    <a:lnTo>
                      <a:pt x="288" y="128"/>
                    </a:lnTo>
                    <a:lnTo>
                      <a:pt x="294" y="144"/>
                    </a:lnTo>
                    <a:lnTo>
                      <a:pt x="297" y="159"/>
                    </a:lnTo>
                    <a:lnTo>
                      <a:pt x="294" y="176"/>
                    </a:lnTo>
                    <a:lnTo>
                      <a:pt x="288" y="192"/>
                    </a:lnTo>
                    <a:lnTo>
                      <a:pt x="278" y="206"/>
                    </a:lnTo>
                    <a:lnTo>
                      <a:pt x="264" y="216"/>
                    </a:lnTo>
                    <a:lnTo>
                      <a:pt x="248" y="222"/>
                    </a:lnTo>
                    <a:lnTo>
                      <a:pt x="232" y="224"/>
                    </a:lnTo>
                    <a:lnTo>
                      <a:pt x="215" y="222"/>
                    </a:lnTo>
                    <a:lnTo>
                      <a:pt x="199" y="215"/>
                    </a:lnTo>
                    <a:lnTo>
                      <a:pt x="31" y="120"/>
                    </a:lnTo>
                    <a:lnTo>
                      <a:pt x="17" y="109"/>
                    </a:lnTo>
                    <a:lnTo>
                      <a:pt x="8" y="95"/>
                    </a:lnTo>
                    <a:lnTo>
                      <a:pt x="2" y="81"/>
                    </a:lnTo>
                    <a:lnTo>
                      <a:pt x="0" y="64"/>
                    </a:lnTo>
                    <a:lnTo>
                      <a:pt x="2" y="47"/>
                    </a:lnTo>
                    <a:lnTo>
                      <a:pt x="8" y="32"/>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5"/>
              <p:cNvSpPr>
                <a:spLocks/>
              </p:cNvSpPr>
              <p:nvPr/>
            </p:nvSpPr>
            <p:spPr bwMode="auto">
              <a:xfrm>
                <a:off x="357" y="469"/>
                <a:ext cx="32" cy="13"/>
              </a:xfrm>
              <a:custGeom>
                <a:avLst/>
                <a:gdLst>
                  <a:gd name="T0" fmla="*/ 64 w 323"/>
                  <a:gd name="T1" fmla="*/ 0 h 129"/>
                  <a:gd name="T2" fmla="*/ 259 w 323"/>
                  <a:gd name="T3" fmla="*/ 0 h 129"/>
                  <a:gd name="T4" fmla="*/ 276 w 323"/>
                  <a:gd name="T5" fmla="*/ 4 h 129"/>
                  <a:gd name="T6" fmla="*/ 292 w 323"/>
                  <a:gd name="T7" fmla="*/ 10 h 129"/>
                  <a:gd name="T8" fmla="*/ 304 w 323"/>
                  <a:gd name="T9" fmla="*/ 19 h 129"/>
                  <a:gd name="T10" fmla="*/ 315 w 323"/>
                  <a:gd name="T11" fmla="*/ 33 h 129"/>
                  <a:gd name="T12" fmla="*/ 321 w 323"/>
                  <a:gd name="T13" fmla="*/ 48 h 129"/>
                  <a:gd name="T14" fmla="*/ 323 w 323"/>
                  <a:gd name="T15" fmla="*/ 65 h 129"/>
                  <a:gd name="T16" fmla="*/ 321 w 323"/>
                  <a:gd name="T17" fmla="*/ 82 h 129"/>
                  <a:gd name="T18" fmla="*/ 315 w 323"/>
                  <a:gd name="T19" fmla="*/ 97 h 129"/>
                  <a:gd name="T20" fmla="*/ 304 w 323"/>
                  <a:gd name="T21" fmla="*/ 111 h 129"/>
                  <a:gd name="T22" fmla="*/ 292 w 323"/>
                  <a:gd name="T23" fmla="*/ 120 h 129"/>
                  <a:gd name="T24" fmla="*/ 276 w 323"/>
                  <a:gd name="T25" fmla="*/ 127 h 129"/>
                  <a:gd name="T26" fmla="*/ 259 w 323"/>
                  <a:gd name="T27" fmla="*/ 129 h 129"/>
                  <a:gd name="T28" fmla="*/ 64 w 323"/>
                  <a:gd name="T29" fmla="*/ 129 h 129"/>
                  <a:gd name="T30" fmla="*/ 48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8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6" y="4"/>
                    </a:lnTo>
                    <a:lnTo>
                      <a:pt x="292" y="10"/>
                    </a:lnTo>
                    <a:lnTo>
                      <a:pt x="304" y="19"/>
                    </a:lnTo>
                    <a:lnTo>
                      <a:pt x="315" y="33"/>
                    </a:lnTo>
                    <a:lnTo>
                      <a:pt x="321" y="48"/>
                    </a:lnTo>
                    <a:lnTo>
                      <a:pt x="323" y="65"/>
                    </a:lnTo>
                    <a:lnTo>
                      <a:pt x="321" y="82"/>
                    </a:lnTo>
                    <a:lnTo>
                      <a:pt x="315" y="97"/>
                    </a:lnTo>
                    <a:lnTo>
                      <a:pt x="304" y="111"/>
                    </a:lnTo>
                    <a:lnTo>
                      <a:pt x="292" y="120"/>
                    </a:lnTo>
                    <a:lnTo>
                      <a:pt x="276" y="127"/>
                    </a:lnTo>
                    <a:lnTo>
                      <a:pt x="259" y="129"/>
                    </a:lnTo>
                    <a:lnTo>
                      <a:pt x="64" y="129"/>
                    </a:lnTo>
                    <a:lnTo>
                      <a:pt x="48" y="127"/>
                    </a:lnTo>
                    <a:lnTo>
                      <a:pt x="33" y="120"/>
                    </a:lnTo>
                    <a:lnTo>
                      <a:pt x="19" y="111"/>
                    </a:lnTo>
                    <a:lnTo>
                      <a:pt x="9" y="97"/>
                    </a:lnTo>
                    <a:lnTo>
                      <a:pt x="2" y="82"/>
                    </a:lnTo>
                    <a:lnTo>
                      <a:pt x="0" y="65"/>
                    </a:lnTo>
                    <a:lnTo>
                      <a:pt x="2" y="48"/>
                    </a:lnTo>
                    <a:lnTo>
                      <a:pt x="9" y="33"/>
                    </a:lnTo>
                    <a:lnTo>
                      <a:pt x="19" y="19"/>
                    </a:lnTo>
                    <a:lnTo>
                      <a:pt x="33"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6"/>
              <p:cNvSpPr>
                <a:spLocks/>
              </p:cNvSpPr>
              <p:nvPr/>
            </p:nvSpPr>
            <p:spPr bwMode="auto">
              <a:xfrm>
                <a:off x="376" y="532"/>
                <a:ext cx="30" cy="22"/>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4 w 297"/>
                  <a:gd name="T11" fmla="*/ 49 h 226"/>
                  <a:gd name="T12" fmla="*/ 297 w 297"/>
                  <a:gd name="T13" fmla="*/ 65 h 226"/>
                  <a:gd name="T14" fmla="*/ 294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4 w 297"/>
                  <a:gd name="T27" fmla="*/ 226 h 226"/>
                  <a:gd name="T28" fmla="*/ 47 w 297"/>
                  <a:gd name="T29" fmla="*/ 223 h 226"/>
                  <a:gd name="T30" fmla="*/ 32 w 297"/>
                  <a:gd name="T31" fmla="*/ 217 h 226"/>
                  <a:gd name="T32" fmla="*/ 19 w 297"/>
                  <a:gd name="T33" fmla="*/ 207 h 226"/>
                  <a:gd name="T34" fmla="*/ 8 w 297"/>
                  <a:gd name="T35" fmla="*/ 193 h 226"/>
                  <a:gd name="T36" fmla="*/ 2 w 297"/>
                  <a:gd name="T37" fmla="*/ 178 h 226"/>
                  <a:gd name="T38" fmla="*/ 0 w 297"/>
                  <a:gd name="T39" fmla="*/ 161 h 226"/>
                  <a:gd name="T40" fmla="*/ 2 w 297"/>
                  <a:gd name="T41" fmla="*/ 145 h 226"/>
                  <a:gd name="T42" fmla="*/ 8 w 297"/>
                  <a:gd name="T43" fmla="*/ 129 h 226"/>
                  <a:gd name="T44" fmla="*/ 17 w 297"/>
                  <a:gd name="T45" fmla="*/ 117 h 226"/>
                  <a:gd name="T46" fmla="*/ 31 w 297"/>
                  <a:gd name="T47" fmla="*/ 106 h 226"/>
                  <a:gd name="T48" fmla="*/ 199 w 297"/>
                  <a:gd name="T49" fmla="*/ 10 h 226"/>
                  <a:gd name="T50" fmla="*/ 216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4" y="49"/>
                    </a:lnTo>
                    <a:lnTo>
                      <a:pt x="297" y="65"/>
                    </a:lnTo>
                    <a:lnTo>
                      <a:pt x="294" y="81"/>
                    </a:lnTo>
                    <a:lnTo>
                      <a:pt x="288" y="97"/>
                    </a:lnTo>
                    <a:lnTo>
                      <a:pt x="278" y="110"/>
                    </a:lnTo>
                    <a:lnTo>
                      <a:pt x="265" y="121"/>
                    </a:lnTo>
                    <a:lnTo>
                      <a:pt x="97" y="216"/>
                    </a:lnTo>
                    <a:lnTo>
                      <a:pt x="81" y="223"/>
                    </a:lnTo>
                    <a:lnTo>
                      <a:pt x="64" y="226"/>
                    </a:lnTo>
                    <a:lnTo>
                      <a:pt x="47" y="223"/>
                    </a:lnTo>
                    <a:lnTo>
                      <a:pt x="32" y="217"/>
                    </a:lnTo>
                    <a:lnTo>
                      <a:pt x="19" y="207"/>
                    </a:lnTo>
                    <a:lnTo>
                      <a:pt x="8" y="193"/>
                    </a:lnTo>
                    <a:lnTo>
                      <a:pt x="2" y="178"/>
                    </a:lnTo>
                    <a:lnTo>
                      <a:pt x="0" y="161"/>
                    </a:lnTo>
                    <a:lnTo>
                      <a:pt x="2" y="145"/>
                    </a:lnTo>
                    <a:lnTo>
                      <a:pt x="8" y="129"/>
                    </a:lnTo>
                    <a:lnTo>
                      <a:pt x="17" y="117"/>
                    </a:lnTo>
                    <a:lnTo>
                      <a:pt x="31" y="106"/>
                    </a:lnTo>
                    <a:lnTo>
                      <a:pt x="199" y="10"/>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7"/>
              <p:cNvSpPr>
                <a:spLocks/>
              </p:cNvSpPr>
              <p:nvPr/>
            </p:nvSpPr>
            <p:spPr bwMode="auto">
              <a:xfrm>
                <a:off x="612" y="532"/>
                <a:ext cx="30" cy="22"/>
              </a:xfrm>
              <a:custGeom>
                <a:avLst/>
                <a:gdLst>
                  <a:gd name="T0" fmla="*/ 64 w 297"/>
                  <a:gd name="T1" fmla="*/ 0 h 226"/>
                  <a:gd name="T2" fmla="*/ 81 w 297"/>
                  <a:gd name="T3" fmla="*/ 2 h 226"/>
                  <a:gd name="T4" fmla="*/ 97 w 297"/>
                  <a:gd name="T5" fmla="*/ 10 h 226"/>
                  <a:gd name="T6" fmla="*/ 265 w 297"/>
                  <a:gd name="T7" fmla="*/ 106 h 226"/>
                  <a:gd name="T8" fmla="*/ 279 w 297"/>
                  <a:gd name="T9" fmla="*/ 117 h 226"/>
                  <a:gd name="T10" fmla="*/ 288 w 297"/>
                  <a:gd name="T11" fmla="*/ 129 h 226"/>
                  <a:gd name="T12" fmla="*/ 295 w 297"/>
                  <a:gd name="T13" fmla="*/ 145 h 226"/>
                  <a:gd name="T14" fmla="*/ 297 w 297"/>
                  <a:gd name="T15" fmla="*/ 161 h 226"/>
                  <a:gd name="T16" fmla="*/ 295 w 297"/>
                  <a:gd name="T17" fmla="*/ 178 h 226"/>
                  <a:gd name="T18" fmla="*/ 288 w 297"/>
                  <a:gd name="T19" fmla="*/ 193 h 226"/>
                  <a:gd name="T20" fmla="*/ 278 w 297"/>
                  <a:gd name="T21" fmla="*/ 207 h 226"/>
                  <a:gd name="T22" fmla="*/ 264 w 297"/>
                  <a:gd name="T23" fmla="*/ 217 h 226"/>
                  <a:gd name="T24" fmla="*/ 249 w 297"/>
                  <a:gd name="T25" fmla="*/ 223 h 226"/>
                  <a:gd name="T26" fmla="*/ 232 w 297"/>
                  <a:gd name="T27" fmla="*/ 226 h 226"/>
                  <a:gd name="T28" fmla="*/ 215 w 297"/>
                  <a:gd name="T29" fmla="*/ 223 h 226"/>
                  <a:gd name="T30" fmla="*/ 199 w 297"/>
                  <a:gd name="T31" fmla="*/ 216 h 226"/>
                  <a:gd name="T32" fmla="*/ 31 w 297"/>
                  <a:gd name="T33" fmla="*/ 121 h 226"/>
                  <a:gd name="T34" fmla="*/ 19 w 297"/>
                  <a:gd name="T35" fmla="*/ 110 h 226"/>
                  <a:gd name="T36" fmla="*/ 8 w 297"/>
                  <a:gd name="T37" fmla="*/ 97 h 226"/>
                  <a:gd name="T38" fmla="*/ 2 w 297"/>
                  <a:gd name="T39" fmla="*/ 81 h 226"/>
                  <a:gd name="T40" fmla="*/ 0 w 297"/>
                  <a:gd name="T41" fmla="*/ 65 h 226"/>
                  <a:gd name="T42" fmla="*/ 2 w 297"/>
                  <a:gd name="T43" fmla="*/ 49 h 226"/>
                  <a:gd name="T44" fmla="*/ 8 w 297"/>
                  <a:gd name="T45" fmla="*/ 33 h 226"/>
                  <a:gd name="T46" fmla="*/ 19 w 297"/>
                  <a:gd name="T47" fmla="*/ 19 h 226"/>
                  <a:gd name="T48" fmla="*/ 32 w 297"/>
                  <a:gd name="T49" fmla="*/ 9 h 226"/>
                  <a:gd name="T50" fmla="*/ 47 w 297"/>
                  <a:gd name="T51" fmla="*/ 4 h 226"/>
                  <a:gd name="T52" fmla="*/ 64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64" y="0"/>
                    </a:moveTo>
                    <a:lnTo>
                      <a:pt x="81" y="2"/>
                    </a:lnTo>
                    <a:lnTo>
                      <a:pt x="97" y="10"/>
                    </a:lnTo>
                    <a:lnTo>
                      <a:pt x="265" y="106"/>
                    </a:lnTo>
                    <a:lnTo>
                      <a:pt x="279" y="117"/>
                    </a:lnTo>
                    <a:lnTo>
                      <a:pt x="288" y="129"/>
                    </a:lnTo>
                    <a:lnTo>
                      <a:pt x="295" y="145"/>
                    </a:lnTo>
                    <a:lnTo>
                      <a:pt x="297" y="161"/>
                    </a:lnTo>
                    <a:lnTo>
                      <a:pt x="295" y="178"/>
                    </a:lnTo>
                    <a:lnTo>
                      <a:pt x="288" y="193"/>
                    </a:lnTo>
                    <a:lnTo>
                      <a:pt x="278" y="207"/>
                    </a:lnTo>
                    <a:lnTo>
                      <a:pt x="264"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p:nvSpPr>
            <p:spPr bwMode="auto">
              <a:xfrm>
                <a:off x="629" y="469"/>
                <a:ext cx="32" cy="13"/>
              </a:xfrm>
              <a:custGeom>
                <a:avLst/>
                <a:gdLst>
                  <a:gd name="T0" fmla="*/ 64 w 323"/>
                  <a:gd name="T1" fmla="*/ 0 h 129"/>
                  <a:gd name="T2" fmla="*/ 259 w 323"/>
                  <a:gd name="T3" fmla="*/ 0 h 129"/>
                  <a:gd name="T4" fmla="*/ 276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6 w 323"/>
                  <a:gd name="T25" fmla="*/ 127 h 129"/>
                  <a:gd name="T26" fmla="*/ 259 w 323"/>
                  <a:gd name="T27" fmla="*/ 129 h 129"/>
                  <a:gd name="T28" fmla="*/ 64 w 323"/>
                  <a:gd name="T29" fmla="*/ 129 h 129"/>
                  <a:gd name="T30" fmla="*/ 47 w 323"/>
                  <a:gd name="T31" fmla="*/ 127 h 129"/>
                  <a:gd name="T32" fmla="*/ 31 w 323"/>
                  <a:gd name="T33" fmla="*/ 120 h 129"/>
                  <a:gd name="T34" fmla="*/ 19 w 323"/>
                  <a:gd name="T35" fmla="*/ 111 h 129"/>
                  <a:gd name="T36" fmla="*/ 8 w 323"/>
                  <a:gd name="T37" fmla="*/ 97 h 129"/>
                  <a:gd name="T38" fmla="*/ 2 w 323"/>
                  <a:gd name="T39" fmla="*/ 82 h 129"/>
                  <a:gd name="T40" fmla="*/ 0 w 323"/>
                  <a:gd name="T41" fmla="*/ 65 h 129"/>
                  <a:gd name="T42" fmla="*/ 2 w 323"/>
                  <a:gd name="T43" fmla="*/ 48 h 129"/>
                  <a:gd name="T44" fmla="*/ 8 w 323"/>
                  <a:gd name="T45" fmla="*/ 33 h 129"/>
                  <a:gd name="T46" fmla="*/ 19 w 323"/>
                  <a:gd name="T47" fmla="*/ 19 h 129"/>
                  <a:gd name="T48" fmla="*/ 31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6" y="4"/>
                    </a:lnTo>
                    <a:lnTo>
                      <a:pt x="291" y="10"/>
                    </a:lnTo>
                    <a:lnTo>
                      <a:pt x="304" y="19"/>
                    </a:lnTo>
                    <a:lnTo>
                      <a:pt x="314" y="33"/>
                    </a:lnTo>
                    <a:lnTo>
                      <a:pt x="321" y="48"/>
                    </a:lnTo>
                    <a:lnTo>
                      <a:pt x="323" y="65"/>
                    </a:lnTo>
                    <a:lnTo>
                      <a:pt x="321" y="82"/>
                    </a:lnTo>
                    <a:lnTo>
                      <a:pt x="314" y="97"/>
                    </a:lnTo>
                    <a:lnTo>
                      <a:pt x="304" y="111"/>
                    </a:lnTo>
                    <a:lnTo>
                      <a:pt x="291" y="120"/>
                    </a:lnTo>
                    <a:lnTo>
                      <a:pt x="276" y="127"/>
                    </a:lnTo>
                    <a:lnTo>
                      <a:pt x="259" y="129"/>
                    </a:lnTo>
                    <a:lnTo>
                      <a:pt x="64" y="129"/>
                    </a:lnTo>
                    <a:lnTo>
                      <a:pt x="47" y="127"/>
                    </a:lnTo>
                    <a:lnTo>
                      <a:pt x="31" y="120"/>
                    </a:lnTo>
                    <a:lnTo>
                      <a:pt x="19" y="111"/>
                    </a:lnTo>
                    <a:lnTo>
                      <a:pt x="8" y="97"/>
                    </a:lnTo>
                    <a:lnTo>
                      <a:pt x="2" y="82"/>
                    </a:lnTo>
                    <a:lnTo>
                      <a:pt x="0" y="65"/>
                    </a:lnTo>
                    <a:lnTo>
                      <a:pt x="2" y="48"/>
                    </a:lnTo>
                    <a:lnTo>
                      <a:pt x="8" y="33"/>
                    </a:lnTo>
                    <a:lnTo>
                      <a:pt x="19" y="19"/>
                    </a:lnTo>
                    <a:lnTo>
                      <a:pt x="31"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p:cNvSpPr>
              <p:nvPr/>
            </p:nvSpPr>
            <p:spPr bwMode="auto">
              <a:xfrm>
                <a:off x="612" y="397"/>
                <a:ext cx="30" cy="22"/>
              </a:xfrm>
              <a:custGeom>
                <a:avLst/>
                <a:gdLst>
                  <a:gd name="T0" fmla="*/ 232 w 297"/>
                  <a:gd name="T1" fmla="*/ 0 h 224"/>
                  <a:gd name="T2" fmla="*/ 249 w 297"/>
                  <a:gd name="T3" fmla="*/ 2 h 224"/>
                  <a:gd name="T4" fmla="*/ 264 w 297"/>
                  <a:gd name="T5" fmla="*/ 8 h 224"/>
                  <a:gd name="T6" fmla="*/ 278 w 297"/>
                  <a:gd name="T7" fmla="*/ 18 h 224"/>
                  <a:gd name="T8" fmla="*/ 288 w 297"/>
                  <a:gd name="T9" fmla="*/ 32 h 224"/>
                  <a:gd name="T10" fmla="*/ 295 w 297"/>
                  <a:gd name="T11" fmla="*/ 47 h 224"/>
                  <a:gd name="T12" fmla="*/ 297 w 297"/>
                  <a:gd name="T13" fmla="*/ 64 h 224"/>
                  <a:gd name="T14" fmla="*/ 295 w 297"/>
                  <a:gd name="T15" fmla="*/ 81 h 224"/>
                  <a:gd name="T16" fmla="*/ 288 w 297"/>
                  <a:gd name="T17" fmla="*/ 95 h 224"/>
                  <a:gd name="T18" fmla="*/ 279 w 297"/>
                  <a:gd name="T19" fmla="*/ 109 h 224"/>
                  <a:gd name="T20" fmla="*/ 265 w 297"/>
                  <a:gd name="T21" fmla="*/ 120 h 224"/>
                  <a:gd name="T22" fmla="*/ 97 w 297"/>
                  <a:gd name="T23" fmla="*/ 215 h 224"/>
                  <a:gd name="T24" fmla="*/ 81 w 297"/>
                  <a:gd name="T25" fmla="*/ 222 h 224"/>
                  <a:gd name="T26" fmla="*/ 64 w 297"/>
                  <a:gd name="T27" fmla="*/ 224 h 224"/>
                  <a:gd name="T28" fmla="*/ 48 w 297"/>
                  <a:gd name="T29" fmla="*/ 222 h 224"/>
                  <a:gd name="T30" fmla="*/ 32 w 297"/>
                  <a:gd name="T31" fmla="*/ 216 h 224"/>
                  <a:gd name="T32" fmla="*/ 19 w 297"/>
                  <a:gd name="T33" fmla="*/ 206 h 224"/>
                  <a:gd name="T34" fmla="*/ 8 w 297"/>
                  <a:gd name="T35" fmla="*/ 192 h 224"/>
                  <a:gd name="T36" fmla="*/ 2 w 297"/>
                  <a:gd name="T37" fmla="*/ 176 h 224"/>
                  <a:gd name="T38" fmla="*/ 0 w 297"/>
                  <a:gd name="T39" fmla="*/ 159 h 224"/>
                  <a:gd name="T40" fmla="*/ 2 w 297"/>
                  <a:gd name="T41" fmla="*/ 144 h 224"/>
                  <a:gd name="T42" fmla="*/ 8 w 297"/>
                  <a:gd name="T43" fmla="*/ 128 h 224"/>
                  <a:gd name="T44" fmla="*/ 19 w 297"/>
                  <a:gd name="T45" fmla="*/ 115 h 224"/>
                  <a:gd name="T46" fmla="*/ 31 w 297"/>
                  <a:gd name="T47" fmla="*/ 104 h 224"/>
                  <a:gd name="T48" fmla="*/ 199 w 297"/>
                  <a:gd name="T49" fmla="*/ 8 h 224"/>
                  <a:gd name="T50" fmla="*/ 216 w 297"/>
                  <a:gd name="T51" fmla="*/ 2 h 224"/>
                  <a:gd name="T52" fmla="*/ 232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232" y="0"/>
                    </a:moveTo>
                    <a:lnTo>
                      <a:pt x="249" y="2"/>
                    </a:lnTo>
                    <a:lnTo>
                      <a:pt x="264" y="8"/>
                    </a:lnTo>
                    <a:lnTo>
                      <a:pt x="278" y="18"/>
                    </a:lnTo>
                    <a:lnTo>
                      <a:pt x="288" y="32"/>
                    </a:lnTo>
                    <a:lnTo>
                      <a:pt x="295" y="47"/>
                    </a:lnTo>
                    <a:lnTo>
                      <a:pt x="297" y="64"/>
                    </a:lnTo>
                    <a:lnTo>
                      <a:pt x="295" y="81"/>
                    </a:lnTo>
                    <a:lnTo>
                      <a:pt x="288" y="95"/>
                    </a:lnTo>
                    <a:lnTo>
                      <a:pt x="279" y="109"/>
                    </a:lnTo>
                    <a:lnTo>
                      <a:pt x="265"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0"/>
              <p:cNvSpPr>
                <a:spLocks/>
              </p:cNvSpPr>
              <p:nvPr/>
            </p:nvSpPr>
            <p:spPr bwMode="auto">
              <a:xfrm>
                <a:off x="566" y="344"/>
                <a:ext cx="22" cy="29"/>
              </a:xfrm>
              <a:custGeom>
                <a:avLst/>
                <a:gdLst>
                  <a:gd name="T0" fmla="*/ 160 w 226"/>
                  <a:gd name="T1" fmla="*/ 0 h 294"/>
                  <a:gd name="T2" fmla="*/ 177 w 226"/>
                  <a:gd name="T3" fmla="*/ 2 h 294"/>
                  <a:gd name="T4" fmla="*/ 193 w 226"/>
                  <a:gd name="T5" fmla="*/ 9 h 294"/>
                  <a:gd name="T6" fmla="*/ 207 w 226"/>
                  <a:gd name="T7" fmla="*/ 19 h 294"/>
                  <a:gd name="T8" fmla="*/ 217 w 226"/>
                  <a:gd name="T9" fmla="*/ 32 h 294"/>
                  <a:gd name="T10" fmla="*/ 224 w 226"/>
                  <a:gd name="T11" fmla="*/ 48 h 294"/>
                  <a:gd name="T12" fmla="*/ 226 w 226"/>
                  <a:gd name="T13" fmla="*/ 64 h 294"/>
                  <a:gd name="T14" fmla="*/ 224 w 226"/>
                  <a:gd name="T15" fmla="*/ 80 h 294"/>
                  <a:gd name="T16" fmla="*/ 217 w 226"/>
                  <a:gd name="T17" fmla="*/ 96 h 294"/>
                  <a:gd name="T18" fmla="*/ 120 w 226"/>
                  <a:gd name="T19" fmla="*/ 263 h 294"/>
                  <a:gd name="T20" fmla="*/ 110 w 226"/>
                  <a:gd name="T21" fmla="*/ 276 h 294"/>
                  <a:gd name="T22" fmla="*/ 96 w 226"/>
                  <a:gd name="T23" fmla="*/ 287 h 294"/>
                  <a:gd name="T24" fmla="*/ 81 w 226"/>
                  <a:gd name="T25" fmla="*/ 292 h 294"/>
                  <a:gd name="T26" fmla="*/ 64 w 226"/>
                  <a:gd name="T27" fmla="*/ 294 h 294"/>
                  <a:gd name="T28" fmla="*/ 48 w 226"/>
                  <a:gd name="T29" fmla="*/ 292 h 294"/>
                  <a:gd name="T30" fmla="*/ 32 w 226"/>
                  <a:gd name="T31" fmla="*/ 286 h 294"/>
                  <a:gd name="T32" fmla="*/ 18 w 226"/>
                  <a:gd name="T33" fmla="*/ 275 h 294"/>
                  <a:gd name="T34" fmla="*/ 8 w 226"/>
                  <a:gd name="T35" fmla="*/ 263 h 294"/>
                  <a:gd name="T36" fmla="*/ 2 w 226"/>
                  <a:gd name="T37" fmla="*/ 247 h 294"/>
                  <a:gd name="T38" fmla="*/ 0 w 226"/>
                  <a:gd name="T39" fmla="*/ 231 h 294"/>
                  <a:gd name="T40" fmla="*/ 2 w 226"/>
                  <a:gd name="T41" fmla="*/ 215 h 294"/>
                  <a:gd name="T42" fmla="*/ 8 w 226"/>
                  <a:gd name="T43" fmla="*/ 199 h 294"/>
                  <a:gd name="T44" fmla="*/ 105 w 226"/>
                  <a:gd name="T45" fmla="*/ 32 h 294"/>
                  <a:gd name="T46" fmla="*/ 116 w 226"/>
                  <a:gd name="T47" fmla="*/ 18 h 294"/>
                  <a:gd name="T48" fmla="*/ 130 w 226"/>
                  <a:gd name="T49" fmla="*/ 8 h 294"/>
                  <a:gd name="T50" fmla="*/ 144 w 226"/>
                  <a:gd name="T51" fmla="*/ 2 h 294"/>
                  <a:gd name="T52" fmla="*/ 160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0" y="0"/>
                    </a:moveTo>
                    <a:lnTo>
                      <a:pt x="177" y="2"/>
                    </a:lnTo>
                    <a:lnTo>
                      <a:pt x="193" y="9"/>
                    </a:lnTo>
                    <a:lnTo>
                      <a:pt x="207" y="19"/>
                    </a:lnTo>
                    <a:lnTo>
                      <a:pt x="217" y="32"/>
                    </a:lnTo>
                    <a:lnTo>
                      <a:pt x="224" y="48"/>
                    </a:lnTo>
                    <a:lnTo>
                      <a:pt x="226" y="64"/>
                    </a:lnTo>
                    <a:lnTo>
                      <a:pt x="224" y="80"/>
                    </a:lnTo>
                    <a:lnTo>
                      <a:pt x="217" y="96"/>
                    </a:lnTo>
                    <a:lnTo>
                      <a:pt x="120" y="263"/>
                    </a:lnTo>
                    <a:lnTo>
                      <a:pt x="110" y="276"/>
                    </a:lnTo>
                    <a:lnTo>
                      <a:pt x="96" y="287"/>
                    </a:lnTo>
                    <a:lnTo>
                      <a:pt x="81" y="292"/>
                    </a:lnTo>
                    <a:lnTo>
                      <a:pt x="64" y="294"/>
                    </a:lnTo>
                    <a:lnTo>
                      <a:pt x="48" y="292"/>
                    </a:lnTo>
                    <a:lnTo>
                      <a:pt x="32" y="286"/>
                    </a:lnTo>
                    <a:lnTo>
                      <a:pt x="18" y="275"/>
                    </a:lnTo>
                    <a:lnTo>
                      <a:pt x="8" y="263"/>
                    </a:lnTo>
                    <a:lnTo>
                      <a:pt x="2" y="247"/>
                    </a:lnTo>
                    <a:lnTo>
                      <a:pt x="0" y="231"/>
                    </a:lnTo>
                    <a:lnTo>
                      <a:pt x="2" y="215"/>
                    </a:lnTo>
                    <a:lnTo>
                      <a:pt x="8" y="199"/>
                    </a:lnTo>
                    <a:lnTo>
                      <a:pt x="105" y="32"/>
                    </a:lnTo>
                    <a:lnTo>
                      <a:pt x="116" y="18"/>
                    </a:lnTo>
                    <a:lnTo>
                      <a:pt x="130" y="8"/>
                    </a:lnTo>
                    <a:lnTo>
                      <a:pt x="144" y="2"/>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p:cNvSpPr>
              <p:nvPr/>
            </p:nvSpPr>
            <p:spPr bwMode="auto">
              <a:xfrm>
                <a:off x="493" y="421"/>
                <a:ext cx="32" cy="100"/>
              </a:xfrm>
              <a:custGeom>
                <a:avLst/>
                <a:gdLst>
                  <a:gd name="T0" fmla="*/ 155 w 310"/>
                  <a:gd name="T1" fmla="*/ 0 h 1000"/>
                  <a:gd name="T2" fmla="*/ 187 w 310"/>
                  <a:gd name="T3" fmla="*/ 3 h 1000"/>
                  <a:gd name="T4" fmla="*/ 214 w 310"/>
                  <a:gd name="T5" fmla="*/ 8 h 1000"/>
                  <a:gd name="T6" fmla="*/ 240 w 310"/>
                  <a:gd name="T7" fmla="*/ 17 h 1000"/>
                  <a:gd name="T8" fmla="*/ 261 w 310"/>
                  <a:gd name="T9" fmla="*/ 31 h 1000"/>
                  <a:gd name="T10" fmla="*/ 279 w 310"/>
                  <a:gd name="T11" fmla="*/ 48 h 1000"/>
                  <a:gd name="T12" fmla="*/ 292 w 310"/>
                  <a:gd name="T13" fmla="*/ 68 h 1000"/>
                  <a:gd name="T14" fmla="*/ 303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3 w 310"/>
                  <a:gd name="T27" fmla="*/ 470 h 1000"/>
                  <a:gd name="T28" fmla="*/ 242 w 310"/>
                  <a:gd name="T29" fmla="*/ 927 h 1000"/>
                  <a:gd name="T30" fmla="*/ 238 w 310"/>
                  <a:gd name="T31" fmla="*/ 949 h 1000"/>
                  <a:gd name="T32" fmla="*/ 230 w 310"/>
                  <a:gd name="T33" fmla="*/ 967 h 1000"/>
                  <a:gd name="T34" fmla="*/ 221 w 310"/>
                  <a:gd name="T35" fmla="*/ 980 h 1000"/>
                  <a:gd name="T36" fmla="*/ 208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90 w 310"/>
                  <a:gd name="T51" fmla="*/ 980 h 1000"/>
                  <a:gd name="T52" fmla="*/ 80 w 310"/>
                  <a:gd name="T53" fmla="*/ 967 h 1000"/>
                  <a:gd name="T54" fmla="*/ 73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8 w 310"/>
                  <a:gd name="T73" fmla="*/ 68 h 1000"/>
                  <a:gd name="T74" fmla="*/ 31 w 310"/>
                  <a:gd name="T75" fmla="*/ 48 h 1000"/>
                  <a:gd name="T76" fmla="*/ 49 w 310"/>
                  <a:gd name="T77" fmla="*/ 31 h 1000"/>
                  <a:gd name="T78" fmla="*/ 71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7" y="3"/>
                    </a:lnTo>
                    <a:lnTo>
                      <a:pt x="214" y="8"/>
                    </a:lnTo>
                    <a:lnTo>
                      <a:pt x="240" y="17"/>
                    </a:lnTo>
                    <a:lnTo>
                      <a:pt x="261" y="31"/>
                    </a:lnTo>
                    <a:lnTo>
                      <a:pt x="279" y="48"/>
                    </a:lnTo>
                    <a:lnTo>
                      <a:pt x="292" y="68"/>
                    </a:lnTo>
                    <a:lnTo>
                      <a:pt x="303" y="92"/>
                    </a:lnTo>
                    <a:lnTo>
                      <a:pt x="308" y="120"/>
                    </a:lnTo>
                    <a:lnTo>
                      <a:pt x="310" y="151"/>
                    </a:lnTo>
                    <a:lnTo>
                      <a:pt x="310" y="378"/>
                    </a:lnTo>
                    <a:lnTo>
                      <a:pt x="309" y="408"/>
                    </a:lnTo>
                    <a:lnTo>
                      <a:pt x="306" y="439"/>
                    </a:lnTo>
                    <a:lnTo>
                      <a:pt x="303" y="470"/>
                    </a:lnTo>
                    <a:lnTo>
                      <a:pt x="242" y="927"/>
                    </a:lnTo>
                    <a:lnTo>
                      <a:pt x="238" y="949"/>
                    </a:lnTo>
                    <a:lnTo>
                      <a:pt x="230" y="967"/>
                    </a:lnTo>
                    <a:lnTo>
                      <a:pt x="221" y="980"/>
                    </a:lnTo>
                    <a:lnTo>
                      <a:pt x="208" y="989"/>
                    </a:lnTo>
                    <a:lnTo>
                      <a:pt x="193" y="995"/>
                    </a:lnTo>
                    <a:lnTo>
                      <a:pt x="175" y="999"/>
                    </a:lnTo>
                    <a:lnTo>
                      <a:pt x="155" y="1000"/>
                    </a:lnTo>
                    <a:lnTo>
                      <a:pt x="135" y="999"/>
                    </a:lnTo>
                    <a:lnTo>
                      <a:pt x="117" y="995"/>
                    </a:lnTo>
                    <a:lnTo>
                      <a:pt x="102" y="989"/>
                    </a:lnTo>
                    <a:lnTo>
                      <a:pt x="90" y="980"/>
                    </a:lnTo>
                    <a:lnTo>
                      <a:pt x="80" y="967"/>
                    </a:lnTo>
                    <a:lnTo>
                      <a:pt x="73" y="949"/>
                    </a:lnTo>
                    <a:lnTo>
                      <a:pt x="68" y="927"/>
                    </a:lnTo>
                    <a:lnTo>
                      <a:pt x="7" y="470"/>
                    </a:lnTo>
                    <a:lnTo>
                      <a:pt x="4" y="439"/>
                    </a:lnTo>
                    <a:lnTo>
                      <a:pt x="1" y="408"/>
                    </a:lnTo>
                    <a:lnTo>
                      <a:pt x="0" y="378"/>
                    </a:lnTo>
                    <a:lnTo>
                      <a:pt x="0" y="151"/>
                    </a:lnTo>
                    <a:lnTo>
                      <a:pt x="2" y="120"/>
                    </a:lnTo>
                    <a:lnTo>
                      <a:pt x="7" y="92"/>
                    </a:lnTo>
                    <a:lnTo>
                      <a:pt x="18" y="68"/>
                    </a:lnTo>
                    <a:lnTo>
                      <a:pt x="31" y="48"/>
                    </a:lnTo>
                    <a:lnTo>
                      <a:pt x="49" y="31"/>
                    </a:lnTo>
                    <a:lnTo>
                      <a:pt x="71"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2"/>
              <p:cNvSpPr>
                <a:spLocks/>
              </p:cNvSpPr>
              <p:nvPr/>
            </p:nvSpPr>
            <p:spPr bwMode="auto">
              <a:xfrm>
                <a:off x="493" y="534"/>
                <a:ext cx="32" cy="32"/>
              </a:xfrm>
              <a:custGeom>
                <a:avLst/>
                <a:gdLst>
                  <a:gd name="T0" fmla="*/ 162 w 324"/>
                  <a:gd name="T1" fmla="*/ 0 h 320"/>
                  <a:gd name="T2" fmla="*/ 195 w 324"/>
                  <a:gd name="T3" fmla="*/ 4 h 320"/>
                  <a:gd name="T4" fmla="*/ 224 w 324"/>
                  <a:gd name="T5" fmla="*/ 13 h 320"/>
                  <a:gd name="T6" fmla="*/ 252 w 324"/>
                  <a:gd name="T7" fmla="*/ 28 h 320"/>
                  <a:gd name="T8" fmla="*/ 276 w 324"/>
                  <a:gd name="T9" fmla="*/ 47 h 320"/>
                  <a:gd name="T10" fmla="*/ 296 w 324"/>
                  <a:gd name="T11" fmla="*/ 71 h 320"/>
                  <a:gd name="T12" fmla="*/ 311 w 324"/>
                  <a:gd name="T13" fmla="*/ 98 h 320"/>
                  <a:gd name="T14" fmla="*/ 321 w 324"/>
                  <a:gd name="T15" fmla="*/ 128 h 320"/>
                  <a:gd name="T16" fmla="*/ 324 w 324"/>
                  <a:gd name="T17" fmla="*/ 160 h 320"/>
                  <a:gd name="T18" fmla="*/ 321 w 324"/>
                  <a:gd name="T19" fmla="*/ 192 h 320"/>
                  <a:gd name="T20" fmla="*/ 311 w 324"/>
                  <a:gd name="T21" fmla="*/ 223 h 320"/>
                  <a:gd name="T22" fmla="*/ 296 w 324"/>
                  <a:gd name="T23" fmla="*/ 250 h 320"/>
                  <a:gd name="T24" fmla="*/ 276 w 324"/>
                  <a:gd name="T25" fmla="*/ 273 h 320"/>
                  <a:gd name="T26" fmla="*/ 252 w 324"/>
                  <a:gd name="T27" fmla="*/ 293 h 320"/>
                  <a:gd name="T28" fmla="*/ 224 w 324"/>
                  <a:gd name="T29" fmla="*/ 308 h 320"/>
                  <a:gd name="T30" fmla="*/ 195 w 324"/>
                  <a:gd name="T31" fmla="*/ 317 h 320"/>
                  <a:gd name="T32" fmla="*/ 162 w 324"/>
                  <a:gd name="T33" fmla="*/ 320 h 320"/>
                  <a:gd name="T34" fmla="*/ 129 w 324"/>
                  <a:gd name="T35" fmla="*/ 317 h 320"/>
                  <a:gd name="T36" fmla="*/ 100 w 324"/>
                  <a:gd name="T37" fmla="*/ 308 h 320"/>
                  <a:gd name="T38" fmla="*/ 72 w 324"/>
                  <a:gd name="T39" fmla="*/ 293 h 320"/>
                  <a:gd name="T40" fmla="*/ 48 w 324"/>
                  <a:gd name="T41" fmla="*/ 273 h 320"/>
                  <a:gd name="T42" fmla="*/ 28 w 324"/>
                  <a:gd name="T43" fmla="*/ 250 h 320"/>
                  <a:gd name="T44" fmla="*/ 13 w 324"/>
                  <a:gd name="T45" fmla="*/ 223 h 320"/>
                  <a:gd name="T46" fmla="*/ 4 w 324"/>
                  <a:gd name="T47" fmla="*/ 192 h 320"/>
                  <a:gd name="T48" fmla="*/ 0 w 324"/>
                  <a:gd name="T49" fmla="*/ 160 h 320"/>
                  <a:gd name="T50" fmla="*/ 4 w 324"/>
                  <a:gd name="T51" fmla="*/ 128 h 320"/>
                  <a:gd name="T52" fmla="*/ 13 w 324"/>
                  <a:gd name="T53" fmla="*/ 98 h 320"/>
                  <a:gd name="T54" fmla="*/ 28 w 324"/>
                  <a:gd name="T55" fmla="*/ 71 h 320"/>
                  <a:gd name="T56" fmla="*/ 48 w 324"/>
                  <a:gd name="T57" fmla="*/ 47 h 320"/>
                  <a:gd name="T58" fmla="*/ 72 w 324"/>
                  <a:gd name="T59" fmla="*/ 28 h 320"/>
                  <a:gd name="T60" fmla="*/ 100 w 324"/>
                  <a:gd name="T61" fmla="*/ 13 h 320"/>
                  <a:gd name="T62" fmla="*/ 129 w 324"/>
                  <a:gd name="T63" fmla="*/ 4 h 320"/>
                  <a:gd name="T64" fmla="*/ 162 w 324"/>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4" h="320">
                    <a:moveTo>
                      <a:pt x="162" y="0"/>
                    </a:moveTo>
                    <a:lnTo>
                      <a:pt x="195" y="4"/>
                    </a:lnTo>
                    <a:lnTo>
                      <a:pt x="224" y="13"/>
                    </a:lnTo>
                    <a:lnTo>
                      <a:pt x="252" y="28"/>
                    </a:lnTo>
                    <a:lnTo>
                      <a:pt x="276" y="47"/>
                    </a:lnTo>
                    <a:lnTo>
                      <a:pt x="296" y="71"/>
                    </a:lnTo>
                    <a:lnTo>
                      <a:pt x="311" y="98"/>
                    </a:lnTo>
                    <a:lnTo>
                      <a:pt x="321" y="128"/>
                    </a:lnTo>
                    <a:lnTo>
                      <a:pt x="324" y="160"/>
                    </a:lnTo>
                    <a:lnTo>
                      <a:pt x="321" y="192"/>
                    </a:lnTo>
                    <a:lnTo>
                      <a:pt x="311" y="223"/>
                    </a:lnTo>
                    <a:lnTo>
                      <a:pt x="296" y="250"/>
                    </a:lnTo>
                    <a:lnTo>
                      <a:pt x="276" y="273"/>
                    </a:lnTo>
                    <a:lnTo>
                      <a:pt x="252" y="293"/>
                    </a:lnTo>
                    <a:lnTo>
                      <a:pt x="224" y="308"/>
                    </a:lnTo>
                    <a:lnTo>
                      <a:pt x="195" y="317"/>
                    </a:lnTo>
                    <a:lnTo>
                      <a:pt x="162" y="320"/>
                    </a:lnTo>
                    <a:lnTo>
                      <a:pt x="129" y="317"/>
                    </a:lnTo>
                    <a:lnTo>
                      <a:pt x="100" y="308"/>
                    </a:lnTo>
                    <a:lnTo>
                      <a:pt x="72" y="293"/>
                    </a:lnTo>
                    <a:lnTo>
                      <a:pt x="48" y="273"/>
                    </a:lnTo>
                    <a:lnTo>
                      <a:pt x="28" y="250"/>
                    </a:lnTo>
                    <a:lnTo>
                      <a:pt x="13" y="223"/>
                    </a:lnTo>
                    <a:lnTo>
                      <a:pt x="4" y="192"/>
                    </a:lnTo>
                    <a:lnTo>
                      <a:pt x="0" y="160"/>
                    </a:lnTo>
                    <a:lnTo>
                      <a:pt x="4" y="128"/>
                    </a:lnTo>
                    <a:lnTo>
                      <a:pt x="13" y="98"/>
                    </a:lnTo>
                    <a:lnTo>
                      <a:pt x="28" y="71"/>
                    </a:lnTo>
                    <a:lnTo>
                      <a:pt x="48" y="47"/>
                    </a:lnTo>
                    <a:lnTo>
                      <a:pt x="72" y="28"/>
                    </a:lnTo>
                    <a:lnTo>
                      <a:pt x="100"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6" name="Rectangle 15"/>
          <p:cNvSpPr/>
          <p:nvPr/>
        </p:nvSpPr>
        <p:spPr>
          <a:xfrm>
            <a:off x="9505900" y="3951451"/>
            <a:ext cx="2008075" cy="400110"/>
          </a:xfrm>
          <a:prstGeom prst="rect">
            <a:avLst/>
          </a:prstGeom>
        </p:spPr>
        <p:txBody>
          <a:bodyPr wrap="square">
            <a:spAutoFit/>
          </a:bodyPr>
          <a:lstStyle/>
          <a:p>
            <a:r>
              <a:rPr lang="en-US" sz="2000" dirty="0">
                <a:solidFill>
                  <a:schemeClr val="tx2">
                    <a:lumMod val="75000"/>
                  </a:schemeClr>
                </a:solidFill>
                <a:latin typeface="Arial" panose="020B0604020202020204" pitchFamily="34" charset="0"/>
                <a:cs typeface="Arial" panose="020B0604020202020204" pitchFamily="34" charset="0"/>
              </a:rPr>
              <a:t>Present Scope</a:t>
            </a:r>
          </a:p>
        </p:txBody>
      </p:sp>
      <p:sp>
        <p:nvSpPr>
          <p:cNvPr id="14" name="Rectangle 13"/>
          <p:cNvSpPr/>
          <p:nvPr/>
        </p:nvSpPr>
        <p:spPr>
          <a:xfrm>
            <a:off x="5411610" y="3951451"/>
            <a:ext cx="3165530" cy="400110"/>
          </a:xfrm>
          <a:prstGeom prst="rect">
            <a:avLst/>
          </a:prstGeom>
        </p:spPr>
        <p:txBody>
          <a:bodyPr wrap="square">
            <a:spAutoFit/>
          </a:bodyPr>
          <a:lstStyle/>
          <a:p>
            <a:r>
              <a:rPr lang="en-US" sz="2000" dirty="0">
                <a:solidFill>
                  <a:schemeClr val="tx2">
                    <a:lumMod val="75000"/>
                  </a:schemeClr>
                </a:solidFill>
                <a:latin typeface="Arial" panose="020B0604020202020204" pitchFamily="34" charset="0"/>
                <a:cs typeface="Arial" panose="020B0604020202020204" pitchFamily="34" charset="0"/>
              </a:rPr>
              <a:t>Present Requirements</a:t>
            </a:r>
          </a:p>
        </p:txBody>
      </p:sp>
      <p:sp>
        <p:nvSpPr>
          <p:cNvPr id="8" name="Oval 7"/>
          <p:cNvSpPr/>
          <p:nvPr/>
        </p:nvSpPr>
        <p:spPr>
          <a:xfrm>
            <a:off x="4609196" y="3788999"/>
            <a:ext cx="731520" cy="73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1610" y="5092325"/>
            <a:ext cx="2401234" cy="400110"/>
          </a:xfrm>
          <a:prstGeom prst="rect">
            <a:avLst/>
          </a:prstGeom>
        </p:spPr>
        <p:txBody>
          <a:bodyPr wrap="square">
            <a:spAutoFit/>
          </a:bodyPr>
          <a:lstStyle/>
          <a:p>
            <a:r>
              <a:rPr lang="en-US" sz="2000" dirty="0">
                <a:solidFill>
                  <a:schemeClr val="tx2">
                    <a:lumMod val="75000"/>
                  </a:schemeClr>
                </a:solidFill>
                <a:latin typeface="Arial" panose="020B0604020202020204" pitchFamily="34" charset="0"/>
                <a:cs typeface="Arial" panose="020B0604020202020204" pitchFamily="34" charset="0"/>
              </a:rPr>
              <a:t>Validate Scope</a:t>
            </a:r>
          </a:p>
        </p:txBody>
      </p:sp>
      <p:sp>
        <p:nvSpPr>
          <p:cNvPr id="9" name="Oval 8"/>
          <p:cNvSpPr/>
          <p:nvPr/>
        </p:nvSpPr>
        <p:spPr>
          <a:xfrm>
            <a:off x="4602998" y="4886818"/>
            <a:ext cx="731520" cy="731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05901" y="5092325"/>
            <a:ext cx="2578025" cy="400110"/>
          </a:xfrm>
          <a:prstGeom prst="rect">
            <a:avLst/>
          </a:prstGeom>
        </p:spPr>
        <p:txBody>
          <a:bodyPr wrap="square">
            <a:spAutoFit/>
          </a:bodyPr>
          <a:lstStyle/>
          <a:p>
            <a:r>
              <a:rPr lang="en-US" sz="2000" dirty="0">
                <a:solidFill>
                  <a:schemeClr val="tx2">
                    <a:lumMod val="75000"/>
                  </a:schemeClr>
                </a:solidFill>
                <a:latin typeface="Arial" panose="020B0604020202020204" pitchFamily="34" charset="0"/>
                <a:cs typeface="Arial" panose="020B0604020202020204" pitchFamily="34" charset="0"/>
              </a:rPr>
              <a:t>Define Next Steps</a:t>
            </a:r>
          </a:p>
        </p:txBody>
      </p:sp>
      <p:sp>
        <p:nvSpPr>
          <p:cNvPr id="12" name="Oval 11"/>
          <p:cNvSpPr/>
          <p:nvPr/>
        </p:nvSpPr>
        <p:spPr>
          <a:xfrm>
            <a:off x="8611423" y="4886818"/>
            <a:ext cx="731520" cy="7315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Touchscreen with solid fill">
            <a:extLst>
              <a:ext uri="{FF2B5EF4-FFF2-40B4-BE49-F238E27FC236}">
                <a16:creationId xmlns:a16="http://schemas.microsoft.com/office/drawing/2014/main" id="{1FA034C5-BC1D-440C-F25A-31139B3B6D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6483" y="3858657"/>
            <a:ext cx="624548" cy="624548"/>
          </a:xfrm>
          <a:prstGeom prst="rect">
            <a:avLst/>
          </a:prstGeom>
        </p:spPr>
      </p:pic>
      <p:pic>
        <p:nvPicPr>
          <p:cNvPr id="23" name="Graphic 22" descr="Checklist with solid fill">
            <a:extLst>
              <a:ext uri="{FF2B5EF4-FFF2-40B4-BE49-F238E27FC236}">
                <a16:creationId xmlns:a16="http://schemas.microsoft.com/office/drawing/2014/main" id="{4591E349-8B3D-A03B-7E2D-4D24589731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0680" y="4994500"/>
            <a:ext cx="516155" cy="516155"/>
          </a:xfrm>
          <a:prstGeom prst="rect">
            <a:avLst/>
          </a:prstGeom>
        </p:spPr>
      </p:pic>
      <p:pic>
        <p:nvPicPr>
          <p:cNvPr id="26" name="Graphic 25" descr="Gantt Chart with solid fill">
            <a:extLst>
              <a:ext uri="{FF2B5EF4-FFF2-40B4-BE49-F238E27FC236}">
                <a16:creationId xmlns:a16="http://schemas.microsoft.com/office/drawing/2014/main" id="{5E8E6689-70F6-D67B-0F77-3BA0F4EDE7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9145" y="4969598"/>
            <a:ext cx="516155" cy="516155"/>
          </a:xfrm>
          <a:prstGeom prst="rect">
            <a:avLst/>
          </a:prstGeom>
        </p:spPr>
      </p:pic>
      <p:sp>
        <p:nvSpPr>
          <p:cNvPr id="28" name="Title 1">
            <a:extLst>
              <a:ext uri="{FF2B5EF4-FFF2-40B4-BE49-F238E27FC236}">
                <a16:creationId xmlns:a16="http://schemas.microsoft.com/office/drawing/2014/main" id="{E78E4141-0909-305D-3278-CB3939B55B7A}"/>
              </a:ext>
            </a:extLst>
          </p:cNvPr>
          <p:cNvSpPr txBox="1">
            <a:spLocks/>
          </p:cNvSpPr>
          <p:nvPr/>
        </p:nvSpPr>
        <p:spPr>
          <a:xfrm>
            <a:off x="838200" y="493274"/>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en-US" sz="3000" b="0" dirty="0">
                <a:solidFill>
                  <a:schemeClr val="tx1">
                    <a:lumMod val="65000"/>
                    <a:lumOff val="35000"/>
                  </a:schemeClr>
                </a:solidFill>
                <a:latin typeface="+mj-lt"/>
              </a:rPr>
              <a:t>EXECUTIVE SUMMARY</a:t>
            </a:r>
          </a:p>
        </p:txBody>
      </p:sp>
      <p:sp>
        <p:nvSpPr>
          <p:cNvPr id="30" name="Subtitle 6">
            <a:extLst>
              <a:ext uri="{FF2B5EF4-FFF2-40B4-BE49-F238E27FC236}">
                <a16:creationId xmlns:a16="http://schemas.microsoft.com/office/drawing/2014/main" id="{0D9F6A9C-48D8-9B24-E541-585AFFE8B2C3}"/>
              </a:ext>
            </a:extLst>
          </p:cNvPr>
          <p:cNvSpPr txBox="1">
            <a:spLocks/>
          </p:cNvSpPr>
          <p:nvPr/>
        </p:nvSpPr>
        <p:spPr>
          <a:xfrm>
            <a:off x="333356" y="865969"/>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Project Scope Statement for Social Analytics Dashboard</a:t>
            </a:r>
          </a:p>
        </p:txBody>
      </p:sp>
    </p:spTree>
    <p:extLst>
      <p:ext uri="{BB962C8B-B14F-4D97-AF65-F5344CB8AC3E}">
        <p14:creationId xmlns:p14="http://schemas.microsoft.com/office/powerpoint/2010/main" val="170358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7C36CD57-CFB1-49EA-8143-846AA9487A72}"/>
              </a:ext>
            </a:extLst>
          </p:cNvPr>
          <p:cNvPicPr>
            <a:picLocks noGrp="1" noChangeAspect="1"/>
          </p:cNvPicPr>
          <p:nvPr>
            <p:ph type="pic" sz="quarter" idx="10"/>
          </p:nvPr>
        </p:nvPicPr>
        <p:blipFill>
          <a:blip r:embed="rId3">
            <a:grayscl/>
          </a:blip>
          <a:srcRect t="23261" b="23261"/>
          <a:stretch>
            <a:fillRect/>
          </a:stretch>
        </p:blipFill>
        <p:spPr/>
      </p:pic>
      <p:sp>
        <p:nvSpPr>
          <p:cNvPr id="37" name="Rectangle 36">
            <a:extLst>
              <a:ext uri="{FF2B5EF4-FFF2-40B4-BE49-F238E27FC236}">
                <a16:creationId xmlns:a16="http://schemas.microsoft.com/office/drawing/2014/main" id="{9E968E6B-CDA8-49A6-95E3-E4BA12736000}"/>
              </a:ext>
            </a:extLst>
          </p:cNvPr>
          <p:cNvSpPr/>
          <p:nvPr/>
        </p:nvSpPr>
        <p:spPr>
          <a:xfrm>
            <a:off x="708373" y="1613225"/>
            <a:ext cx="10775254" cy="4320850"/>
          </a:xfrm>
          <a:prstGeom prst="rect">
            <a:avLst/>
          </a:prstGeom>
          <a:gradFill flip="none" rotWithShape="1">
            <a:gsLst>
              <a:gs pos="0">
                <a:schemeClr val="accent2">
                  <a:alpha val="90000"/>
                </a:schemeClr>
              </a:gs>
              <a:gs pos="100000">
                <a:schemeClr val="accent4">
                  <a:alpha val="93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F77A96D2-DE85-4084-8E77-F1218C09F0B3}"/>
              </a:ext>
            </a:extLst>
          </p:cNvPr>
          <p:cNvSpPr>
            <a:spLocks noGrp="1"/>
          </p:cNvSpPr>
          <p:nvPr>
            <p:ph type="sldNum" sz="quarter" idx="4"/>
          </p:nvPr>
        </p:nvSpPr>
        <p:spPr>
          <a:xfrm>
            <a:off x="573949" y="6416137"/>
            <a:ext cx="447345" cy="320734"/>
          </a:xfrm>
          <a:prstGeom prst="rect">
            <a:avLst/>
          </a:prstGeom>
        </p:spPr>
        <p:txBody>
          <a:bodyPr/>
          <a:lstStyle/>
          <a:p>
            <a:fld id="{DF774B5E-3D86-D744-9739-9A55B86C5C92}" type="slidenum">
              <a:rPr lang="en-US" smtClean="0"/>
              <a:pPr/>
              <a:t>3</a:t>
            </a:fld>
            <a:endParaRPr lang="en-US" dirty="0"/>
          </a:p>
        </p:txBody>
      </p:sp>
      <p:sp>
        <p:nvSpPr>
          <p:cNvPr id="3" name="Title 1">
            <a:extLst>
              <a:ext uri="{FF2B5EF4-FFF2-40B4-BE49-F238E27FC236}">
                <a16:creationId xmlns:a16="http://schemas.microsoft.com/office/drawing/2014/main" id="{EC5A81E2-641A-445F-8C71-7BCB69290A63}"/>
              </a:ext>
            </a:extLst>
          </p:cNvPr>
          <p:cNvSpPr txBox="1">
            <a:spLocks/>
          </p:cNvSpPr>
          <p:nvPr/>
        </p:nvSpPr>
        <p:spPr>
          <a:xfrm>
            <a:off x="838200" y="493274"/>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en-US" sz="3000" b="0" dirty="0">
                <a:solidFill>
                  <a:schemeClr val="tx1">
                    <a:lumMod val="65000"/>
                    <a:lumOff val="35000"/>
                  </a:schemeClr>
                </a:solidFill>
                <a:latin typeface="+mj-lt"/>
              </a:rPr>
              <a:t>AGENDA</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865969"/>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Project Scope Statement for Social Analytics Dashboard</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5802947" y="1256545"/>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Title 1">
            <a:extLst>
              <a:ext uri="{FF2B5EF4-FFF2-40B4-BE49-F238E27FC236}">
                <a16:creationId xmlns:a16="http://schemas.microsoft.com/office/drawing/2014/main" id="{B4CA4441-4B39-411B-BC1F-CAE81C431780}"/>
              </a:ext>
            </a:extLst>
          </p:cNvPr>
          <p:cNvSpPr txBox="1">
            <a:spLocks/>
          </p:cNvSpPr>
          <p:nvPr/>
        </p:nvSpPr>
        <p:spPr>
          <a:xfrm>
            <a:off x="838200" y="3205125"/>
            <a:ext cx="2971800" cy="1159368"/>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4000" dirty="0">
                <a:solidFill>
                  <a:schemeClr val="bg1"/>
                </a:solidFill>
                <a:latin typeface="Arial Black" panose="020B0A04020102020204" pitchFamily="34" charset="0"/>
              </a:rPr>
              <a:t>Content</a:t>
            </a:r>
          </a:p>
        </p:txBody>
      </p:sp>
      <p:sp>
        <p:nvSpPr>
          <p:cNvPr id="10" name="TextBox 9">
            <a:extLst>
              <a:ext uri="{FF2B5EF4-FFF2-40B4-BE49-F238E27FC236}">
                <a16:creationId xmlns:a16="http://schemas.microsoft.com/office/drawing/2014/main" id="{5A720551-5DD8-4BDC-9FF3-4ED88BDD03EA}"/>
              </a:ext>
            </a:extLst>
          </p:cNvPr>
          <p:cNvSpPr txBox="1"/>
          <p:nvPr/>
        </p:nvSpPr>
        <p:spPr>
          <a:xfrm>
            <a:off x="3539613" y="2493652"/>
            <a:ext cx="3911600" cy="2677656"/>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1 - Project Objective</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2 - Requirements Groups</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3 - Deliverables</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4 - WBS</a:t>
            </a:r>
          </a:p>
        </p:txBody>
      </p:sp>
      <p:sp>
        <p:nvSpPr>
          <p:cNvPr id="11" name="TextBox 10">
            <a:extLst>
              <a:ext uri="{FF2B5EF4-FFF2-40B4-BE49-F238E27FC236}">
                <a16:creationId xmlns:a16="http://schemas.microsoft.com/office/drawing/2014/main" id="{88248C54-3347-4CDF-A34C-3037DD2BE46B}"/>
              </a:ext>
            </a:extLst>
          </p:cNvPr>
          <p:cNvSpPr txBox="1"/>
          <p:nvPr/>
        </p:nvSpPr>
        <p:spPr>
          <a:xfrm>
            <a:off x="7844550" y="2493652"/>
            <a:ext cx="3911600" cy="2677656"/>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5 - Scope Statement</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6 - Exclusions</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7 - Scope Validation</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8 - Change Process</a:t>
            </a:r>
          </a:p>
        </p:txBody>
      </p:sp>
      <p:cxnSp>
        <p:nvCxnSpPr>
          <p:cNvPr id="15" name="Straight Connector 14">
            <a:extLst>
              <a:ext uri="{FF2B5EF4-FFF2-40B4-BE49-F238E27FC236}">
                <a16:creationId xmlns:a16="http://schemas.microsoft.com/office/drawing/2014/main" id="{35871F7B-75CE-4FD1-871D-0BEE907C9A1C}"/>
              </a:ext>
            </a:extLst>
          </p:cNvPr>
          <p:cNvCxnSpPr/>
          <p:nvPr/>
        </p:nvCxnSpPr>
        <p:spPr>
          <a:xfrm>
            <a:off x="7366000" y="2533342"/>
            <a:ext cx="0" cy="26869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6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34B1C3A2-CF75-4E29-9165-419A5752D954}"/>
              </a:ext>
            </a:extLst>
          </p:cNvPr>
          <p:cNvPicPr>
            <a:picLocks noGrp="1" noChangeAspect="1"/>
          </p:cNvPicPr>
          <p:nvPr>
            <p:ph type="pic" sz="quarter" idx="13"/>
          </p:nvPr>
        </p:nvPicPr>
        <p:blipFill rotWithShape="1">
          <a:blip r:embed="rId3"/>
          <a:srcRect l="15422" r="36499" b="27971"/>
          <a:stretch/>
        </p:blipFill>
        <p:spPr>
          <a:xfrm>
            <a:off x="1734931" y="1280606"/>
            <a:ext cx="4288955" cy="4287837"/>
          </a:xfrm>
        </p:spPr>
      </p:pic>
      <p:sp>
        <p:nvSpPr>
          <p:cNvPr id="6" name="Slide Number Placeholder 5">
            <a:extLst>
              <a:ext uri="{FF2B5EF4-FFF2-40B4-BE49-F238E27FC236}">
                <a16:creationId xmlns:a16="http://schemas.microsoft.com/office/drawing/2014/main" id="{FC15C75A-9C70-48C6-8A4D-3EEAB259C04D}"/>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4</a:t>
            </a:fld>
            <a:endParaRPr lang="en-US" dirty="0"/>
          </a:p>
        </p:txBody>
      </p:sp>
      <p:sp>
        <p:nvSpPr>
          <p:cNvPr id="8" name="Text Placeholder 10">
            <a:extLst>
              <a:ext uri="{FF2B5EF4-FFF2-40B4-BE49-F238E27FC236}">
                <a16:creationId xmlns:a16="http://schemas.microsoft.com/office/drawing/2014/main" id="{03B4DA23-4089-46D4-B88C-2213AB2F770C}"/>
              </a:ext>
            </a:extLst>
          </p:cNvPr>
          <p:cNvSpPr txBox="1">
            <a:spLocks/>
          </p:cNvSpPr>
          <p:nvPr/>
        </p:nvSpPr>
        <p:spPr>
          <a:xfrm>
            <a:off x="7086439" y="722194"/>
            <a:ext cx="3404862" cy="1423355"/>
          </a:xfrm>
          <a:prstGeom prst="rect">
            <a:avLst/>
          </a:prstGeom>
        </p:spPr>
        <p:txBody>
          <a:bodyPr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spcBef>
                <a:spcPts val="0"/>
              </a:spcBef>
              <a:buNone/>
            </a:pPr>
            <a:r>
              <a:rPr lang="en-IN" sz="5400" b="1" dirty="0">
                <a:solidFill>
                  <a:schemeClr val="bg1"/>
                </a:solidFill>
              </a:rPr>
              <a:t>Objective</a:t>
            </a:r>
          </a:p>
        </p:txBody>
      </p:sp>
      <p:sp>
        <p:nvSpPr>
          <p:cNvPr id="9" name="TextBox 8">
            <a:extLst>
              <a:ext uri="{FF2B5EF4-FFF2-40B4-BE49-F238E27FC236}">
                <a16:creationId xmlns:a16="http://schemas.microsoft.com/office/drawing/2014/main" id="{A0978616-6A71-4AAA-AE8F-971BD9C17205}"/>
              </a:ext>
            </a:extLst>
          </p:cNvPr>
          <p:cNvSpPr txBox="1"/>
          <p:nvPr/>
        </p:nvSpPr>
        <p:spPr>
          <a:xfrm>
            <a:off x="7086439" y="2145549"/>
            <a:ext cx="4288954" cy="2181751"/>
          </a:xfrm>
          <a:prstGeom prst="rect">
            <a:avLst/>
          </a:prstGeom>
          <a:noFill/>
        </p:spPr>
        <p:txBody>
          <a:bodyPr wrap="square" lIns="0" tIns="0" rIns="0" bIns="0" rtlCol="0" anchor="t">
            <a:spAutoFit/>
          </a:bodyPr>
          <a:lstStyle/>
          <a:p>
            <a:pPr>
              <a:lnSpc>
                <a:spcPct val="120000"/>
              </a:lnSpc>
            </a:pPr>
            <a:r>
              <a:rPr lang="en-US" sz="2000" kern="0" dirty="0">
                <a:solidFill>
                  <a:schemeClr val="bg1"/>
                </a:solidFill>
                <a:latin typeface="Segoe UI" panose="020B0502040204020203" pitchFamily="34" charset="0"/>
                <a:ea typeface="Calibri Light" charset="0"/>
                <a:cs typeface="Segoe UI" panose="020B0502040204020203" pitchFamily="34" charset="0"/>
              </a:rPr>
              <a:t>Provide the users of the Social Media Platform the ability to access a dashboard screen, where they can analyze their Reach and Number of Interactions metrics, filtering by different meaningful dimension.</a:t>
            </a:r>
            <a:endParaRPr lang="en-US" sz="2000" dirty="0">
              <a:solidFill>
                <a:schemeClr val="bg1"/>
              </a:solidFill>
              <a:latin typeface="Segoe UI" panose="020B0502040204020203" pitchFamily="34" charset="0"/>
              <a:ea typeface="Calibri Light" charset="0"/>
              <a:cs typeface="Segoe UI" panose="020B0502040204020203" pitchFamily="34" charset="0"/>
            </a:endParaRPr>
          </a:p>
        </p:txBody>
      </p:sp>
    </p:spTree>
    <p:extLst>
      <p:ext uri="{BB962C8B-B14F-4D97-AF65-F5344CB8AC3E}">
        <p14:creationId xmlns:p14="http://schemas.microsoft.com/office/powerpoint/2010/main" val="323483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5A81E2-641A-445F-8C71-7BCB69290A63}"/>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REQUIREMENT GROUPS</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A19C339E-FAD5-44A1-974D-C81D71B73D2A}"/>
              </a:ext>
            </a:extLst>
          </p:cNvPr>
          <p:cNvSpPr/>
          <p:nvPr/>
        </p:nvSpPr>
        <p:spPr>
          <a:xfrm>
            <a:off x="1724533" y="2231431"/>
            <a:ext cx="3950262" cy="461665"/>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Users will be presented with 2 KPI’s to measure performance, compared against its value over date.</a:t>
            </a:r>
            <a:endParaRPr lang="en-US" sz="12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6375F4DA-BDCF-4AB8-8D6A-1C2F2835F368}"/>
              </a:ext>
            </a:extLst>
          </p:cNvPr>
          <p:cNvSpPr txBox="1"/>
          <p:nvPr/>
        </p:nvSpPr>
        <p:spPr>
          <a:xfrm>
            <a:off x="1724533" y="1847081"/>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1</a:t>
            </a:r>
            <a:endParaRPr lang="en-IN" sz="20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3CE3D95-93BA-4917-A342-98BF6377BEA4}"/>
              </a:ext>
            </a:extLst>
          </p:cNvPr>
          <p:cNvSpPr txBox="1"/>
          <p:nvPr/>
        </p:nvSpPr>
        <p:spPr>
          <a:xfrm>
            <a:off x="726988" y="1845118"/>
            <a:ext cx="870750"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01</a:t>
            </a:r>
          </a:p>
        </p:txBody>
      </p:sp>
      <p:sp>
        <p:nvSpPr>
          <p:cNvPr id="16" name="Rectangle 15">
            <a:extLst>
              <a:ext uri="{FF2B5EF4-FFF2-40B4-BE49-F238E27FC236}">
                <a16:creationId xmlns:a16="http://schemas.microsoft.com/office/drawing/2014/main" id="{2B7D32C8-9F17-4771-93A8-652E80D2DE51}"/>
              </a:ext>
            </a:extLst>
          </p:cNvPr>
          <p:cNvSpPr/>
          <p:nvPr/>
        </p:nvSpPr>
        <p:spPr>
          <a:xfrm>
            <a:off x="1724533" y="3135946"/>
            <a:ext cx="3950262" cy="461665"/>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Users will be presented the option to select the date comparison.</a:t>
            </a:r>
            <a:endParaRPr lang="en-US" sz="1200" dirty="0">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E5A5BA8F-179A-4D87-838D-B8B4C15707EA}"/>
              </a:ext>
            </a:extLst>
          </p:cNvPr>
          <p:cNvSpPr txBox="1"/>
          <p:nvPr/>
        </p:nvSpPr>
        <p:spPr>
          <a:xfrm>
            <a:off x="1724533" y="2751596"/>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2</a:t>
            </a:r>
            <a:endParaRPr lang="en-IN" sz="20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34A07F4F-42C6-4DB8-93FD-E142CEF40CCC}"/>
              </a:ext>
            </a:extLst>
          </p:cNvPr>
          <p:cNvSpPr txBox="1"/>
          <p:nvPr/>
        </p:nvSpPr>
        <p:spPr>
          <a:xfrm>
            <a:off x="726988" y="2749633"/>
            <a:ext cx="870750"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02</a:t>
            </a:r>
          </a:p>
        </p:txBody>
      </p:sp>
      <p:sp>
        <p:nvSpPr>
          <p:cNvPr id="22" name="Rectangle 21">
            <a:extLst>
              <a:ext uri="{FF2B5EF4-FFF2-40B4-BE49-F238E27FC236}">
                <a16:creationId xmlns:a16="http://schemas.microsoft.com/office/drawing/2014/main" id="{9C246829-C24C-4E71-A3CC-912B81463352}"/>
              </a:ext>
            </a:extLst>
          </p:cNvPr>
          <p:cNvSpPr/>
          <p:nvPr/>
        </p:nvSpPr>
        <p:spPr>
          <a:xfrm>
            <a:off x="1724533" y="4040460"/>
            <a:ext cx="3950262" cy="461665"/>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User will be presented the secondary dimensions they want the KPI’s to be sliced.</a:t>
            </a:r>
            <a:endParaRPr lang="en-US" sz="1200" dirty="0">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FF54465-C3C4-4035-9F08-7824A3DA67FB}"/>
              </a:ext>
            </a:extLst>
          </p:cNvPr>
          <p:cNvSpPr txBox="1"/>
          <p:nvPr/>
        </p:nvSpPr>
        <p:spPr>
          <a:xfrm>
            <a:off x="1724533" y="3656110"/>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3</a:t>
            </a:r>
            <a:endParaRPr lang="en-IN" sz="2000" dirty="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F259BEB-78F7-417B-90A5-B4151A8DDE17}"/>
              </a:ext>
            </a:extLst>
          </p:cNvPr>
          <p:cNvSpPr txBox="1"/>
          <p:nvPr/>
        </p:nvSpPr>
        <p:spPr>
          <a:xfrm>
            <a:off x="726988" y="3654148"/>
            <a:ext cx="870750"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03</a:t>
            </a:r>
          </a:p>
        </p:txBody>
      </p:sp>
      <p:sp>
        <p:nvSpPr>
          <p:cNvPr id="30" name="Rectangle 29">
            <a:extLst>
              <a:ext uri="{FF2B5EF4-FFF2-40B4-BE49-F238E27FC236}">
                <a16:creationId xmlns:a16="http://schemas.microsoft.com/office/drawing/2014/main" id="{860F05F9-FBED-408B-B0A6-2712C90A19B0}"/>
              </a:ext>
            </a:extLst>
          </p:cNvPr>
          <p:cNvSpPr/>
          <p:nvPr/>
        </p:nvSpPr>
        <p:spPr>
          <a:xfrm>
            <a:off x="1724533" y="4944975"/>
            <a:ext cx="3950262" cy="461665"/>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Users will be presented the option to download the report in Excel.</a:t>
            </a:r>
            <a:endParaRPr lang="en-US" sz="1200" dirty="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36B78A40-F384-46DE-9594-D413E4875AB7}"/>
              </a:ext>
            </a:extLst>
          </p:cNvPr>
          <p:cNvSpPr txBox="1"/>
          <p:nvPr/>
        </p:nvSpPr>
        <p:spPr>
          <a:xfrm>
            <a:off x="1724533" y="4560625"/>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4 </a:t>
            </a:r>
            <a:endParaRPr lang="en-IN" sz="2000" dirty="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52D80938-4CBC-409F-8EE3-7C481D5747F8}"/>
              </a:ext>
            </a:extLst>
          </p:cNvPr>
          <p:cNvSpPr txBox="1"/>
          <p:nvPr/>
        </p:nvSpPr>
        <p:spPr>
          <a:xfrm>
            <a:off x="726988" y="4558662"/>
            <a:ext cx="870750"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04</a:t>
            </a:r>
          </a:p>
        </p:txBody>
      </p:sp>
      <p:cxnSp>
        <p:nvCxnSpPr>
          <p:cNvPr id="51" name="Straight Connector 50">
            <a:extLst>
              <a:ext uri="{FF2B5EF4-FFF2-40B4-BE49-F238E27FC236}">
                <a16:creationId xmlns:a16="http://schemas.microsoft.com/office/drawing/2014/main" id="{85D5B250-993E-40DC-897E-F4063C24FA9B}"/>
              </a:ext>
            </a:extLst>
          </p:cNvPr>
          <p:cNvCxnSpPr>
            <a:cxnSpLocks/>
          </p:cNvCxnSpPr>
          <p:nvPr/>
        </p:nvCxnSpPr>
        <p:spPr>
          <a:xfrm>
            <a:off x="624633" y="2726407"/>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3D625E4-AF14-43C4-8D08-F0B147B6ED80}"/>
              </a:ext>
            </a:extLst>
          </p:cNvPr>
          <p:cNvCxnSpPr>
            <a:cxnSpLocks/>
          </p:cNvCxnSpPr>
          <p:nvPr/>
        </p:nvCxnSpPr>
        <p:spPr>
          <a:xfrm>
            <a:off x="624633" y="3633250"/>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57660E8-8BFE-461B-B73A-47AFA8F33CC6}"/>
              </a:ext>
            </a:extLst>
          </p:cNvPr>
          <p:cNvCxnSpPr>
            <a:cxnSpLocks/>
          </p:cNvCxnSpPr>
          <p:nvPr/>
        </p:nvCxnSpPr>
        <p:spPr>
          <a:xfrm>
            <a:off x="624633" y="4531696"/>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1DDF2B3-A226-49F0-987D-4A325CD07127}"/>
              </a:ext>
            </a:extLst>
          </p:cNvPr>
          <p:cNvSpPr/>
          <p:nvPr/>
        </p:nvSpPr>
        <p:spPr>
          <a:xfrm>
            <a:off x="7511576" y="2231375"/>
            <a:ext cx="3950262" cy="461665"/>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KPI´s Will be displayed in a dashboard screen as numbers and charts.</a:t>
            </a:r>
            <a:endParaRPr lang="en-US" sz="1200" dirty="0">
              <a:latin typeface="Segoe UI" panose="020B0502040204020203" pitchFamily="34" charset="0"/>
              <a:cs typeface="Segoe UI" panose="020B0502040204020203" pitchFamily="34" charset="0"/>
            </a:endParaRPr>
          </a:p>
        </p:txBody>
      </p:sp>
      <p:sp>
        <p:nvSpPr>
          <p:cNvPr id="61" name="TextBox 60">
            <a:extLst>
              <a:ext uri="{FF2B5EF4-FFF2-40B4-BE49-F238E27FC236}">
                <a16:creationId xmlns:a16="http://schemas.microsoft.com/office/drawing/2014/main" id="{CA4541B2-0BA2-4A71-8C0C-B64F435F046C}"/>
              </a:ext>
            </a:extLst>
          </p:cNvPr>
          <p:cNvSpPr txBox="1"/>
          <p:nvPr/>
        </p:nvSpPr>
        <p:spPr>
          <a:xfrm>
            <a:off x="7511576" y="1847025"/>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5</a:t>
            </a:r>
            <a:endParaRPr lang="en-IN" sz="2000" dirty="0">
              <a:latin typeface="Segoe UI" panose="020B0502040204020203" pitchFamily="34" charset="0"/>
              <a:cs typeface="Segoe UI" panose="020B0502040204020203" pitchFamily="34" charset="0"/>
            </a:endParaRPr>
          </a:p>
        </p:txBody>
      </p:sp>
      <p:sp>
        <p:nvSpPr>
          <p:cNvPr id="75" name="TextBox 74">
            <a:extLst>
              <a:ext uri="{FF2B5EF4-FFF2-40B4-BE49-F238E27FC236}">
                <a16:creationId xmlns:a16="http://schemas.microsoft.com/office/drawing/2014/main" id="{D17BC347-C224-403C-87AC-36154B83A2FF}"/>
              </a:ext>
            </a:extLst>
          </p:cNvPr>
          <p:cNvSpPr txBox="1"/>
          <p:nvPr/>
        </p:nvSpPr>
        <p:spPr>
          <a:xfrm>
            <a:off x="6514031" y="1845062"/>
            <a:ext cx="893193" cy="830997"/>
          </a:xfrm>
          <a:prstGeom prst="rect">
            <a:avLst/>
          </a:prstGeom>
          <a:noFill/>
        </p:spPr>
        <p:txBody>
          <a:bodyPr wrap="none" rtlCol="0">
            <a:spAutoFit/>
          </a:bodyPr>
          <a:lstStyle/>
          <a:p>
            <a:r>
              <a:rPr lang="en-IN" sz="4800" b="1" dirty="0">
                <a:latin typeface="Segoe UI" panose="020B0502040204020203" pitchFamily="34" charset="0"/>
                <a:cs typeface="Segoe UI" panose="020B0502040204020203" pitchFamily="34" charset="0"/>
              </a:rPr>
              <a:t>05</a:t>
            </a:r>
          </a:p>
        </p:txBody>
      </p:sp>
      <p:sp>
        <p:nvSpPr>
          <p:cNvPr id="77" name="Rectangle 76">
            <a:extLst>
              <a:ext uri="{FF2B5EF4-FFF2-40B4-BE49-F238E27FC236}">
                <a16:creationId xmlns:a16="http://schemas.microsoft.com/office/drawing/2014/main" id="{65782BEE-8790-41DF-9F46-60759BBAB64E}"/>
              </a:ext>
            </a:extLst>
          </p:cNvPr>
          <p:cNvSpPr/>
          <p:nvPr/>
        </p:nvSpPr>
        <p:spPr>
          <a:xfrm>
            <a:off x="7511576" y="3135890"/>
            <a:ext cx="3950262" cy="276999"/>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Applications will be built in HTML-CSS, Using React.</a:t>
            </a:r>
            <a:endParaRPr lang="en-US" sz="1200" dirty="0">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AF3CE666-9A55-4AC8-AA20-D691570F5CF8}"/>
              </a:ext>
            </a:extLst>
          </p:cNvPr>
          <p:cNvSpPr txBox="1"/>
          <p:nvPr/>
        </p:nvSpPr>
        <p:spPr>
          <a:xfrm>
            <a:off x="7511576" y="2751540"/>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6 </a:t>
            </a:r>
            <a:endParaRPr lang="en-IN" sz="2000" dirty="0">
              <a:latin typeface="Segoe UI" panose="020B0502040204020203" pitchFamily="34" charset="0"/>
              <a:cs typeface="Segoe UI" panose="020B0502040204020203" pitchFamily="34" charset="0"/>
            </a:endParaRPr>
          </a:p>
        </p:txBody>
      </p:sp>
      <p:sp>
        <p:nvSpPr>
          <p:cNvPr id="81" name="TextBox 80">
            <a:extLst>
              <a:ext uri="{FF2B5EF4-FFF2-40B4-BE49-F238E27FC236}">
                <a16:creationId xmlns:a16="http://schemas.microsoft.com/office/drawing/2014/main" id="{93F629C8-4F8D-49B6-8EDE-63362744443A}"/>
              </a:ext>
            </a:extLst>
          </p:cNvPr>
          <p:cNvSpPr txBox="1"/>
          <p:nvPr/>
        </p:nvSpPr>
        <p:spPr>
          <a:xfrm>
            <a:off x="6514031" y="2749577"/>
            <a:ext cx="893193" cy="830997"/>
          </a:xfrm>
          <a:prstGeom prst="rect">
            <a:avLst/>
          </a:prstGeom>
          <a:noFill/>
        </p:spPr>
        <p:txBody>
          <a:bodyPr wrap="none" rtlCol="0">
            <a:spAutoFit/>
          </a:bodyPr>
          <a:lstStyle/>
          <a:p>
            <a:r>
              <a:rPr lang="en-IN" sz="4800" b="1" dirty="0">
                <a:latin typeface="Segoe UI" panose="020B0502040204020203" pitchFamily="34" charset="0"/>
                <a:cs typeface="Segoe UI" panose="020B0502040204020203" pitchFamily="34" charset="0"/>
              </a:rPr>
              <a:t>06</a:t>
            </a:r>
          </a:p>
        </p:txBody>
      </p:sp>
      <p:sp>
        <p:nvSpPr>
          <p:cNvPr id="83" name="Rectangle 82">
            <a:extLst>
              <a:ext uri="{FF2B5EF4-FFF2-40B4-BE49-F238E27FC236}">
                <a16:creationId xmlns:a16="http://schemas.microsoft.com/office/drawing/2014/main" id="{9098DC2F-9C92-41A9-AB48-B62AB35CF48E}"/>
              </a:ext>
            </a:extLst>
          </p:cNvPr>
          <p:cNvSpPr/>
          <p:nvPr/>
        </p:nvSpPr>
        <p:spPr>
          <a:xfrm>
            <a:off x="7511576" y="4040404"/>
            <a:ext cx="3950262" cy="276999"/>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Data will be extracted from the current Activity DB.</a:t>
            </a:r>
            <a:endParaRPr lang="en-US" sz="1200" dirty="0">
              <a:latin typeface="Segoe UI" panose="020B0502040204020203" pitchFamily="34" charset="0"/>
              <a:cs typeface="Segoe UI" panose="020B0502040204020203" pitchFamily="34" charset="0"/>
            </a:endParaRPr>
          </a:p>
        </p:txBody>
      </p:sp>
      <p:sp>
        <p:nvSpPr>
          <p:cNvPr id="85" name="TextBox 84">
            <a:extLst>
              <a:ext uri="{FF2B5EF4-FFF2-40B4-BE49-F238E27FC236}">
                <a16:creationId xmlns:a16="http://schemas.microsoft.com/office/drawing/2014/main" id="{60CEE05B-A2AE-48BF-9654-C3AE99F43444}"/>
              </a:ext>
            </a:extLst>
          </p:cNvPr>
          <p:cNvSpPr txBox="1"/>
          <p:nvPr/>
        </p:nvSpPr>
        <p:spPr>
          <a:xfrm>
            <a:off x="7511576" y="3656054"/>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7</a:t>
            </a:r>
            <a:endParaRPr lang="en-IN" sz="2000" dirty="0">
              <a:latin typeface="Segoe UI"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FD048E40-5B24-4ECF-9A61-704433E7DED6}"/>
              </a:ext>
            </a:extLst>
          </p:cNvPr>
          <p:cNvSpPr txBox="1"/>
          <p:nvPr/>
        </p:nvSpPr>
        <p:spPr>
          <a:xfrm>
            <a:off x="6514031" y="3654092"/>
            <a:ext cx="893193" cy="830997"/>
          </a:xfrm>
          <a:prstGeom prst="rect">
            <a:avLst/>
          </a:prstGeom>
          <a:noFill/>
        </p:spPr>
        <p:txBody>
          <a:bodyPr wrap="none" rtlCol="0">
            <a:spAutoFit/>
          </a:bodyPr>
          <a:lstStyle/>
          <a:p>
            <a:r>
              <a:rPr lang="en-IN" sz="4800" b="1" dirty="0">
                <a:latin typeface="Segoe UI" panose="020B0502040204020203" pitchFamily="34" charset="0"/>
                <a:cs typeface="Segoe UI" panose="020B0502040204020203" pitchFamily="34" charset="0"/>
              </a:rPr>
              <a:t>07</a:t>
            </a:r>
          </a:p>
        </p:txBody>
      </p:sp>
      <p:sp>
        <p:nvSpPr>
          <p:cNvPr id="89" name="Rectangle 88">
            <a:extLst>
              <a:ext uri="{FF2B5EF4-FFF2-40B4-BE49-F238E27FC236}">
                <a16:creationId xmlns:a16="http://schemas.microsoft.com/office/drawing/2014/main" id="{369D8B38-338F-4509-ACCD-B967ABACC320}"/>
              </a:ext>
            </a:extLst>
          </p:cNvPr>
          <p:cNvSpPr/>
          <p:nvPr/>
        </p:nvSpPr>
        <p:spPr>
          <a:xfrm>
            <a:off x="7511576" y="4944919"/>
            <a:ext cx="3950262" cy="276999"/>
          </a:xfrm>
          <a:prstGeom prst="rect">
            <a:avLst/>
          </a:prstGeom>
          <a:noFill/>
        </p:spPr>
        <p:txBody>
          <a:bodyPr wrap="square">
            <a:spAutoFit/>
          </a:bodyPr>
          <a:lstStyle/>
          <a:p>
            <a:r>
              <a:rPr lang="en-US" sz="1200" kern="0" dirty="0">
                <a:latin typeface="Segoe UI" panose="020B0502040204020203" pitchFamily="34" charset="0"/>
                <a:cs typeface="Segoe UI" panose="020B0502040204020203" pitchFamily="34" charset="0"/>
              </a:rPr>
              <a:t>Data will be pre-processed for performance.</a:t>
            </a:r>
            <a:endParaRPr lang="en-US" sz="1200" dirty="0">
              <a:latin typeface="Segoe UI" panose="020B0502040204020203" pitchFamily="34" charset="0"/>
              <a:cs typeface="Segoe UI" panose="020B0502040204020203" pitchFamily="34" charset="0"/>
            </a:endParaRPr>
          </a:p>
        </p:txBody>
      </p:sp>
      <p:sp>
        <p:nvSpPr>
          <p:cNvPr id="91" name="TextBox 90">
            <a:extLst>
              <a:ext uri="{FF2B5EF4-FFF2-40B4-BE49-F238E27FC236}">
                <a16:creationId xmlns:a16="http://schemas.microsoft.com/office/drawing/2014/main" id="{E37B4A3C-675B-4C9B-B377-66BF56696AF0}"/>
              </a:ext>
            </a:extLst>
          </p:cNvPr>
          <p:cNvSpPr txBox="1"/>
          <p:nvPr/>
        </p:nvSpPr>
        <p:spPr>
          <a:xfrm>
            <a:off x="7511576" y="4560569"/>
            <a:ext cx="395026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Requirement 8 </a:t>
            </a:r>
            <a:endParaRPr lang="en-IN" sz="2000" dirty="0">
              <a:latin typeface="Segoe UI" panose="020B0502040204020203" pitchFamily="34" charset="0"/>
              <a:cs typeface="Segoe UI" panose="020B0502040204020203" pitchFamily="34" charset="0"/>
            </a:endParaRPr>
          </a:p>
        </p:txBody>
      </p:sp>
      <p:sp>
        <p:nvSpPr>
          <p:cNvPr id="93" name="TextBox 92">
            <a:extLst>
              <a:ext uri="{FF2B5EF4-FFF2-40B4-BE49-F238E27FC236}">
                <a16:creationId xmlns:a16="http://schemas.microsoft.com/office/drawing/2014/main" id="{88ABE73B-57FF-483E-BBBD-63B2FF8989C5}"/>
              </a:ext>
            </a:extLst>
          </p:cNvPr>
          <p:cNvSpPr txBox="1"/>
          <p:nvPr/>
        </p:nvSpPr>
        <p:spPr>
          <a:xfrm>
            <a:off x="6514031" y="4558606"/>
            <a:ext cx="893193" cy="830997"/>
          </a:xfrm>
          <a:prstGeom prst="rect">
            <a:avLst/>
          </a:prstGeom>
          <a:noFill/>
        </p:spPr>
        <p:txBody>
          <a:bodyPr wrap="none" rtlCol="0">
            <a:spAutoFit/>
          </a:bodyPr>
          <a:lstStyle/>
          <a:p>
            <a:r>
              <a:rPr lang="en-IN" sz="4800" b="1" dirty="0">
                <a:latin typeface="Segoe UI" panose="020B0502040204020203" pitchFamily="34" charset="0"/>
                <a:cs typeface="Segoe UI" panose="020B0502040204020203" pitchFamily="34" charset="0"/>
              </a:rPr>
              <a:t>08</a:t>
            </a:r>
          </a:p>
        </p:txBody>
      </p:sp>
      <p:cxnSp>
        <p:nvCxnSpPr>
          <p:cNvPr id="101" name="Straight Connector 100">
            <a:extLst>
              <a:ext uri="{FF2B5EF4-FFF2-40B4-BE49-F238E27FC236}">
                <a16:creationId xmlns:a16="http://schemas.microsoft.com/office/drawing/2014/main" id="{D2DFE168-71B2-4B53-9E06-349F92783134}"/>
              </a:ext>
            </a:extLst>
          </p:cNvPr>
          <p:cNvCxnSpPr>
            <a:cxnSpLocks/>
          </p:cNvCxnSpPr>
          <p:nvPr/>
        </p:nvCxnSpPr>
        <p:spPr>
          <a:xfrm>
            <a:off x="6411676" y="2726351"/>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81A5C6-FD57-45AE-BA8C-B587D0BE31EC}"/>
              </a:ext>
            </a:extLst>
          </p:cNvPr>
          <p:cNvCxnSpPr>
            <a:cxnSpLocks/>
          </p:cNvCxnSpPr>
          <p:nvPr/>
        </p:nvCxnSpPr>
        <p:spPr>
          <a:xfrm>
            <a:off x="6411676" y="3633194"/>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488A06-AB7B-4348-97FC-8D5F15C83192}"/>
              </a:ext>
            </a:extLst>
          </p:cNvPr>
          <p:cNvCxnSpPr>
            <a:cxnSpLocks/>
          </p:cNvCxnSpPr>
          <p:nvPr/>
        </p:nvCxnSpPr>
        <p:spPr>
          <a:xfrm>
            <a:off x="6411676" y="4531640"/>
            <a:ext cx="5152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Server with solid fill">
            <a:extLst>
              <a:ext uri="{FF2B5EF4-FFF2-40B4-BE49-F238E27FC236}">
                <a16:creationId xmlns:a16="http://schemas.microsoft.com/office/drawing/2014/main" id="{B961D2F5-3E3B-EC90-9342-BA8FABD222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3747" y="2988869"/>
            <a:ext cx="469232" cy="469232"/>
          </a:xfrm>
          <a:prstGeom prst="rect">
            <a:avLst/>
          </a:prstGeom>
        </p:spPr>
      </p:pic>
      <p:pic>
        <p:nvPicPr>
          <p:cNvPr id="17" name="Graphic 16" descr="Monitor with solid fill">
            <a:extLst>
              <a:ext uri="{FF2B5EF4-FFF2-40B4-BE49-F238E27FC236}">
                <a16:creationId xmlns:a16="http://schemas.microsoft.com/office/drawing/2014/main" id="{CA828116-1A63-FB64-2EF5-5B02909C72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9878" y="2122643"/>
            <a:ext cx="426575" cy="426575"/>
          </a:xfrm>
          <a:prstGeom prst="rect">
            <a:avLst/>
          </a:prstGeom>
        </p:spPr>
      </p:pic>
      <p:pic>
        <p:nvPicPr>
          <p:cNvPr id="21" name="Graphic 20" descr="Chevron arrows with solid fill">
            <a:extLst>
              <a:ext uri="{FF2B5EF4-FFF2-40B4-BE49-F238E27FC236}">
                <a16:creationId xmlns:a16="http://schemas.microsoft.com/office/drawing/2014/main" id="{01BBAF8F-4A39-3F37-D6F1-2B2E34377E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8894" y="2080240"/>
            <a:ext cx="516155" cy="516155"/>
          </a:xfrm>
          <a:prstGeom prst="rect">
            <a:avLst/>
          </a:prstGeom>
        </p:spPr>
      </p:pic>
      <p:pic>
        <p:nvPicPr>
          <p:cNvPr id="24" name="Graphic 23" descr="Chevron arrows with solid fill">
            <a:extLst>
              <a:ext uri="{FF2B5EF4-FFF2-40B4-BE49-F238E27FC236}">
                <a16:creationId xmlns:a16="http://schemas.microsoft.com/office/drawing/2014/main" id="{1A62FD16-8535-25CC-44EC-D3756DCBC6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8894" y="2986084"/>
            <a:ext cx="516155" cy="516155"/>
          </a:xfrm>
          <a:prstGeom prst="rect">
            <a:avLst/>
          </a:prstGeom>
        </p:spPr>
      </p:pic>
      <p:pic>
        <p:nvPicPr>
          <p:cNvPr id="25" name="Graphic 24" descr="Chevron arrows with solid fill">
            <a:extLst>
              <a:ext uri="{FF2B5EF4-FFF2-40B4-BE49-F238E27FC236}">
                <a16:creationId xmlns:a16="http://schemas.microsoft.com/office/drawing/2014/main" id="{457C1128-FD04-F8D6-88B5-DE74B25397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8894" y="3891928"/>
            <a:ext cx="516155" cy="516155"/>
          </a:xfrm>
          <a:prstGeom prst="rect">
            <a:avLst/>
          </a:prstGeom>
        </p:spPr>
      </p:pic>
      <p:pic>
        <p:nvPicPr>
          <p:cNvPr id="26" name="Graphic 25" descr="Chevron arrows with solid fill">
            <a:extLst>
              <a:ext uri="{FF2B5EF4-FFF2-40B4-BE49-F238E27FC236}">
                <a16:creationId xmlns:a16="http://schemas.microsoft.com/office/drawing/2014/main" id="{29AF1973-4CA9-09C1-1D32-3C97702AFC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8893" y="4797772"/>
            <a:ext cx="516155" cy="516155"/>
          </a:xfrm>
          <a:prstGeom prst="rect">
            <a:avLst/>
          </a:prstGeom>
        </p:spPr>
      </p:pic>
      <p:pic>
        <p:nvPicPr>
          <p:cNvPr id="27" name="Graphic 26" descr="Server with solid fill">
            <a:extLst>
              <a:ext uri="{FF2B5EF4-FFF2-40B4-BE49-F238E27FC236}">
                <a16:creationId xmlns:a16="http://schemas.microsoft.com/office/drawing/2014/main" id="{66B45221-AF53-CAB1-DBC4-FD2186CD2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8550" y="3897752"/>
            <a:ext cx="469232" cy="469232"/>
          </a:xfrm>
          <a:prstGeom prst="rect">
            <a:avLst/>
          </a:prstGeom>
        </p:spPr>
      </p:pic>
      <p:pic>
        <p:nvPicPr>
          <p:cNvPr id="31" name="Graphic 30" descr="Server with solid fill">
            <a:extLst>
              <a:ext uri="{FF2B5EF4-FFF2-40B4-BE49-F238E27FC236}">
                <a16:creationId xmlns:a16="http://schemas.microsoft.com/office/drawing/2014/main" id="{FF73DED2-D6F6-7073-3CAD-25454D2023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8549" y="4806635"/>
            <a:ext cx="469232" cy="469232"/>
          </a:xfrm>
          <a:prstGeom prst="rect">
            <a:avLst/>
          </a:prstGeom>
        </p:spPr>
      </p:pic>
      <p:sp>
        <p:nvSpPr>
          <p:cNvPr id="10" name="Slide Number Placeholder 5">
            <a:extLst>
              <a:ext uri="{FF2B5EF4-FFF2-40B4-BE49-F238E27FC236}">
                <a16:creationId xmlns:a16="http://schemas.microsoft.com/office/drawing/2014/main" id="{3F8DBE1E-D16B-A77F-74B5-CB837DB2C568}"/>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5</a:t>
            </a:fld>
            <a:endParaRPr lang="en-US" dirty="0"/>
          </a:p>
        </p:txBody>
      </p:sp>
    </p:spTree>
    <p:extLst>
      <p:ext uri="{BB962C8B-B14F-4D97-AF65-F5344CB8AC3E}">
        <p14:creationId xmlns:p14="http://schemas.microsoft.com/office/powerpoint/2010/main" val="4234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5A81E2-641A-445F-8C71-7BCB69290A63}"/>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HIGH LEVEL DELIVERABLES</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grpSp>
      <p:graphicFrame>
        <p:nvGraphicFramePr>
          <p:cNvPr id="10" name="Table 6">
            <a:extLst>
              <a:ext uri="{FF2B5EF4-FFF2-40B4-BE49-F238E27FC236}">
                <a16:creationId xmlns:a16="http://schemas.microsoft.com/office/drawing/2014/main" id="{9BA00C2C-40CB-4573-AC6C-93DE272A6AC3}"/>
              </a:ext>
            </a:extLst>
          </p:cNvPr>
          <p:cNvGraphicFramePr>
            <a:graphicFrameLocks noGrp="1"/>
          </p:cNvGraphicFramePr>
          <p:nvPr>
            <p:extLst>
              <p:ext uri="{D42A27DB-BD31-4B8C-83A1-F6EECF244321}">
                <p14:modId xmlns:p14="http://schemas.microsoft.com/office/powerpoint/2010/main" val="2819754029"/>
              </p:ext>
            </p:extLst>
          </p:nvPr>
        </p:nvGraphicFramePr>
        <p:xfrm>
          <a:off x="-1" y="1026152"/>
          <a:ext cx="12192000" cy="5041981"/>
        </p:xfrm>
        <a:graphic>
          <a:graphicData uri="http://schemas.openxmlformats.org/drawingml/2006/table">
            <a:tbl>
              <a:tblPr firstRow="1" bandRow="1">
                <a:tableStyleId>{5C22544A-7EE6-4342-B048-85BDC9FD1C3A}</a:tableStyleId>
              </a:tblPr>
              <a:tblGrid>
                <a:gridCol w="1338875">
                  <a:extLst>
                    <a:ext uri="{9D8B030D-6E8A-4147-A177-3AD203B41FA5}">
                      <a16:colId xmlns:a16="http://schemas.microsoft.com/office/drawing/2014/main" val="2992360961"/>
                    </a:ext>
                  </a:extLst>
                </a:gridCol>
                <a:gridCol w="2195596">
                  <a:extLst>
                    <a:ext uri="{9D8B030D-6E8A-4147-A177-3AD203B41FA5}">
                      <a16:colId xmlns:a16="http://schemas.microsoft.com/office/drawing/2014/main" val="2978214164"/>
                    </a:ext>
                  </a:extLst>
                </a:gridCol>
                <a:gridCol w="3110427">
                  <a:extLst>
                    <a:ext uri="{9D8B030D-6E8A-4147-A177-3AD203B41FA5}">
                      <a16:colId xmlns:a16="http://schemas.microsoft.com/office/drawing/2014/main" val="411762524"/>
                    </a:ext>
                  </a:extLst>
                </a:gridCol>
                <a:gridCol w="3692167">
                  <a:extLst>
                    <a:ext uri="{9D8B030D-6E8A-4147-A177-3AD203B41FA5}">
                      <a16:colId xmlns:a16="http://schemas.microsoft.com/office/drawing/2014/main" val="952156586"/>
                    </a:ext>
                  </a:extLst>
                </a:gridCol>
                <a:gridCol w="1854935">
                  <a:extLst>
                    <a:ext uri="{9D8B030D-6E8A-4147-A177-3AD203B41FA5}">
                      <a16:colId xmlns:a16="http://schemas.microsoft.com/office/drawing/2014/main" val="3705639829"/>
                    </a:ext>
                  </a:extLst>
                </a:gridCol>
              </a:tblGrid>
              <a:tr h="759833">
                <a:tc gridSpan="2">
                  <a:txBody>
                    <a:bodyPr/>
                    <a:lstStyle/>
                    <a:p>
                      <a:pPr>
                        <a:defRPr/>
                      </a:pPr>
                      <a:r>
                        <a:rPr lang="en-US" sz="1300" b="1" kern="0" noProof="0" dirty="0">
                          <a:solidFill>
                            <a:schemeClr val="bg1"/>
                          </a:solidFill>
                          <a:latin typeface="Segoe UI" panose="020B0502040204020203" pitchFamily="34" charset="0"/>
                          <a:ea typeface="Open Sans" panose="020B0606030504020204" pitchFamily="34" charset="0"/>
                          <a:cs typeface="Segoe UI" panose="020B0502040204020203" pitchFamily="34" charset="0"/>
                        </a:rPr>
                        <a:t>Component</a:t>
                      </a:r>
                    </a:p>
                  </a:txBody>
                  <a:tcPr marL="198000" marT="41564"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hMerge="1">
                  <a:txBody>
                    <a:bodyPr/>
                    <a:lstStyle/>
                    <a:p>
                      <a:endParaRPr lang="en-IN"/>
                    </a:p>
                  </a:txBody>
                  <a:tcPr/>
                </a:tc>
                <a:tc>
                  <a:txBody>
                    <a:bodyPr/>
                    <a:lstStyle/>
                    <a:p>
                      <a:pPr>
                        <a:defRPr/>
                      </a:pPr>
                      <a:r>
                        <a:rPr lang="en-US" sz="1300" b="1" kern="0" noProof="0" dirty="0">
                          <a:solidFill>
                            <a:schemeClr val="bg1"/>
                          </a:solidFill>
                          <a:latin typeface="Segoe UI" panose="020B0502040204020203" pitchFamily="34" charset="0"/>
                          <a:ea typeface="Open Sans" panose="020B0606030504020204" pitchFamily="34" charset="0"/>
                          <a:cs typeface="Segoe UI" panose="020B0502040204020203" pitchFamily="34" charset="0"/>
                        </a:rPr>
                        <a:t>Deliverable Name</a:t>
                      </a:r>
                    </a:p>
                  </a:txBody>
                  <a:tcPr marL="90000" marR="90000" marT="41564"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defRPr/>
                      </a:pPr>
                      <a:r>
                        <a:rPr lang="en-US" sz="1300" b="1" kern="0" noProof="0" dirty="0">
                          <a:solidFill>
                            <a:schemeClr val="bg1"/>
                          </a:solidFill>
                          <a:latin typeface="Segoe UI" panose="020B0502040204020203" pitchFamily="34" charset="0"/>
                          <a:ea typeface="Open Sans" panose="020B0606030504020204" pitchFamily="34" charset="0"/>
                          <a:cs typeface="Segoe UI" panose="020B0502040204020203" pitchFamily="34" charset="0"/>
                        </a:rPr>
                        <a:t>Description</a:t>
                      </a:r>
                    </a:p>
                  </a:txBody>
                  <a:tcPr marL="90000" marR="90000" marT="41564"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defRPr/>
                      </a:pPr>
                      <a:r>
                        <a:rPr lang="en-US" sz="1300" b="1" kern="0" noProof="0" dirty="0">
                          <a:solidFill>
                            <a:schemeClr val="bg1"/>
                          </a:solidFill>
                          <a:latin typeface="Segoe UI" panose="020B0502040204020203" pitchFamily="34" charset="0"/>
                          <a:ea typeface="Open Sans" panose="020B0606030504020204" pitchFamily="34" charset="0"/>
                          <a:cs typeface="Segoe UI" panose="020B0502040204020203" pitchFamily="34" charset="0"/>
                        </a:rPr>
                        <a:t>Party Responsible</a:t>
                      </a:r>
                    </a:p>
                  </a:txBody>
                  <a:tcPr marL="90000" marR="90000" marT="41564"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856387399"/>
                  </a:ext>
                </a:extLst>
              </a:tr>
              <a:tr h="320040">
                <a:tc rowSpan="4">
                  <a:txBody>
                    <a:bodyPr/>
                    <a:lstStyle/>
                    <a:p>
                      <a:pPr algn="l">
                        <a:lnSpc>
                          <a:spcPct val="90000"/>
                        </a:lnSpc>
                      </a:pPr>
                      <a:endParaRPr lang="en-IN" sz="1300" i="0" dirty="0">
                        <a:solidFill>
                          <a:schemeClr val="tx1">
                            <a:lumMod val="75000"/>
                            <a:lumOff val="25000"/>
                          </a:schemeClr>
                        </a:solidFill>
                        <a:latin typeface="Segoe UI" panose="020B0502040204020203" pitchFamily="34" charset="0"/>
                        <a:cs typeface="Segoe UI" panose="020B0502040204020203" pitchFamily="34" charset="0"/>
                      </a:endParaRPr>
                    </a:p>
                  </a:txBody>
                  <a:tcPr marL="198000" marT="108000" marB="41564">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lumMod val="75000"/>
                      </a:schemeClr>
                    </a:solidFill>
                  </a:tcPr>
                </a:tc>
                <a:tc rowSpan="4">
                  <a:txBody>
                    <a:bodyPr/>
                    <a:lstStyle/>
                    <a:p>
                      <a:pPr>
                        <a:defRPr/>
                      </a:pPr>
                      <a:r>
                        <a:rPr lang="en-US" sz="1300" b="1" kern="0" noProof="0" dirty="0">
                          <a:solidFill>
                            <a:schemeClr val="tx1">
                              <a:lumMod val="85000"/>
                              <a:lumOff val="15000"/>
                            </a:schemeClr>
                          </a:solidFill>
                          <a:latin typeface="Segoe UI" panose="020B0502040204020203" pitchFamily="34" charset="0"/>
                          <a:ea typeface="Open Sans" panose="020B0606030504020204" pitchFamily="34" charset="0"/>
                          <a:cs typeface="Segoe UI" panose="020B0502040204020203" pitchFamily="34" charset="0"/>
                        </a:rPr>
                        <a:t>Architecture</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rtl="0" fontAlgn="base"/>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Database design diagram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Database Design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Design Team</a:t>
                      </a:r>
                      <a:endPar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74591148"/>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Architecture diagram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Architecture Design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Design Team</a:t>
                      </a:r>
                      <a:endPar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7737123"/>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Integration design diagram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Integration Design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Design Team</a:t>
                      </a:r>
                      <a:endPar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3090230"/>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Dashboard mockups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Visual Mockups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Design Team</a:t>
                      </a:r>
                      <a:endPar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23115259"/>
                  </a:ext>
                </a:extLst>
              </a:tr>
              <a:tr h="320040">
                <a:tc rowSpan="5">
                  <a:txBody>
                    <a:bodyPr/>
                    <a:lstStyle/>
                    <a:p>
                      <a:pPr algn="l">
                        <a:lnSpc>
                          <a:spcPct val="90000"/>
                        </a:lnSpc>
                      </a:pPr>
                      <a:endParaRPr lang="en-IN" sz="1300" i="0" dirty="0">
                        <a:solidFill>
                          <a:schemeClr val="tx1">
                            <a:lumMod val="75000"/>
                            <a:lumOff val="25000"/>
                          </a:schemeClr>
                        </a:solidFill>
                        <a:latin typeface="Segoe UI" panose="020B0502040204020203" pitchFamily="34" charset="0"/>
                        <a:cs typeface="Segoe UI" panose="020B0502040204020203" pitchFamily="34" charset="0"/>
                      </a:endParaRPr>
                    </a:p>
                  </a:txBody>
                  <a:tcPr marL="198000" marT="108000" marB="41564">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solidFill>
                  </a:tcPr>
                </a:tc>
                <a:tc rowSpan="5">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lang="en-US" sz="1300" b="1" kern="0" noProof="0" dirty="0">
                          <a:solidFill>
                            <a:schemeClr val="tx1">
                              <a:lumMod val="85000"/>
                              <a:lumOff val="15000"/>
                            </a:schemeClr>
                          </a:solidFill>
                          <a:latin typeface="Segoe UI" panose="020B0502040204020203" pitchFamily="34" charset="0"/>
                          <a:ea typeface="Open Sans" panose="020B0606030504020204" pitchFamily="34" charset="0"/>
                          <a:cs typeface="Segoe UI" panose="020B0502040204020203" pitchFamily="34" charset="0"/>
                        </a:rPr>
                        <a:t>Back End</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lumMod val="85000"/>
                              <a:lumOff val="15000"/>
                            </a:prstClr>
                          </a:solidFill>
                          <a:effectLst/>
                          <a:uLnTx/>
                          <a:uFillTx/>
                          <a:latin typeface="Segoe UI" panose="020B0502040204020203" pitchFamily="34" charset="0"/>
                          <a:ea typeface="Open Sans" panose="020B0606030504020204" pitchFamily="34" charset="0"/>
                          <a:cs typeface="Segoe UI" panose="020B0502040204020203" pitchFamily="34" charset="0"/>
                        </a:rPr>
                        <a:t>Database Schema Implementation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Creation of design in the DB server.</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749523"/>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Batch Process To Load Database</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Coded software to load DB</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1303399"/>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Service for Dimensions Population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Coded Service To read and load dimensions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60490104"/>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Service for Executing KPI’s Queries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Coded Services with SQL Queries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1426828"/>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Service to Export Information In Excel</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Coded Service and Excel File Creation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85860320"/>
                  </a:ext>
                </a:extLst>
              </a:tr>
              <a:tr h="320040">
                <a:tc rowSpan="4">
                  <a:txBody>
                    <a:bodyPr/>
                    <a:lstStyle/>
                    <a:p>
                      <a:pPr algn="l">
                        <a:lnSpc>
                          <a:spcPct val="90000"/>
                        </a:lnSpc>
                      </a:pPr>
                      <a:endParaRPr lang="en-IN" sz="1300" i="0" dirty="0">
                        <a:solidFill>
                          <a:schemeClr val="tx1">
                            <a:lumMod val="75000"/>
                            <a:lumOff val="25000"/>
                          </a:schemeClr>
                        </a:solidFill>
                        <a:latin typeface="Segoe UI" panose="020B0502040204020203" pitchFamily="34" charset="0"/>
                        <a:cs typeface="Segoe UI" panose="020B0502040204020203" pitchFamily="34" charset="0"/>
                      </a:endParaRPr>
                    </a:p>
                  </a:txBody>
                  <a:tcPr marL="198000" marT="108000" marB="41564">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50000"/>
                      </a:schemeClr>
                    </a:solidFill>
                  </a:tcPr>
                </a:tc>
                <a:tc rowSpan="4">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lang="en-US" sz="1300" b="1" kern="0" noProof="0" dirty="0">
                          <a:solidFill>
                            <a:schemeClr val="tx1">
                              <a:lumMod val="85000"/>
                              <a:lumOff val="15000"/>
                            </a:schemeClr>
                          </a:solidFill>
                          <a:latin typeface="Segoe UI" panose="020B0502040204020203" pitchFamily="34" charset="0"/>
                          <a:ea typeface="Open Sans" panose="020B0606030504020204" pitchFamily="34" charset="0"/>
                          <a:cs typeface="Segoe UI" panose="020B0502040204020203" pitchFamily="34" charset="0"/>
                        </a:rPr>
                        <a:t>Front End</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Filtering Component</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Interactive elements to filter dimensions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139099"/>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KPI´s Numeric Component</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Interactive components to see data</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92556302"/>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Overtime Charts</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Interactive Charts with X axis Time</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2946458"/>
                  </a:ext>
                </a:extLst>
              </a:tr>
              <a:tr h="320040">
                <a:tc vMerge="1">
                  <a:txBody>
                    <a:bodyPr/>
                    <a:lstStyle/>
                    <a:p>
                      <a:endParaRPr lang="en-US"/>
                    </a:p>
                  </a:txBody>
                  <a:tcPr/>
                </a:tc>
                <a:tc vMerge="1">
                  <a:txBody>
                    <a:bodyPr/>
                    <a:lstStyle/>
                    <a:p>
                      <a:endParaRPr lang="en-US"/>
                    </a:p>
                  </a:txBody>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Dashboard Screen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Interactive Dashboard Screen</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1218987" rtl="0" eaLnBrk="1" fontAlgn="auto" latinLnBrk="0" hangingPunct="1">
                        <a:lnSpc>
                          <a:spcPct val="9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Development Team</a:t>
                      </a:r>
                    </a:p>
                  </a:txBody>
                  <a:tcPr marL="90000" marR="90000" marT="108000" marB="41564"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65186757"/>
                  </a:ext>
                </a:extLst>
              </a:tr>
            </a:tbl>
          </a:graphicData>
        </a:graphic>
      </p:graphicFrame>
      <p:pic>
        <p:nvPicPr>
          <p:cNvPr id="11" name="Graphic 10" descr="Server with solid fill">
            <a:extLst>
              <a:ext uri="{FF2B5EF4-FFF2-40B4-BE49-F238E27FC236}">
                <a16:creationId xmlns:a16="http://schemas.microsoft.com/office/drawing/2014/main" id="{DBDC815B-D912-78AF-16AE-A7B43005CF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833" y="3476680"/>
            <a:ext cx="914400" cy="914400"/>
          </a:xfrm>
          <a:prstGeom prst="rect">
            <a:avLst/>
          </a:prstGeom>
        </p:spPr>
      </p:pic>
      <p:pic>
        <p:nvPicPr>
          <p:cNvPr id="42" name="Graphic 41" descr="Branching diagram with solid fill">
            <a:extLst>
              <a:ext uri="{FF2B5EF4-FFF2-40B4-BE49-F238E27FC236}">
                <a16:creationId xmlns:a16="http://schemas.microsoft.com/office/drawing/2014/main" id="{3DF0A0BD-C5D1-79B3-9737-C99E6CC0AE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833" y="2123499"/>
            <a:ext cx="914400" cy="914400"/>
          </a:xfrm>
          <a:prstGeom prst="rect">
            <a:avLst/>
          </a:prstGeom>
        </p:spPr>
      </p:pic>
      <p:pic>
        <p:nvPicPr>
          <p:cNvPr id="43" name="Graphic 42" descr="Monitor with solid fill">
            <a:extLst>
              <a:ext uri="{FF2B5EF4-FFF2-40B4-BE49-F238E27FC236}">
                <a16:creationId xmlns:a16="http://schemas.microsoft.com/office/drawing/2014/main" id="{35848756-D582-5D4E-C93B-BC30AC5173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5479" y="5007005"/>
            <a:ext cx="831274" cy="831274"/>
          </a:xfrm>
          <a:prstGeom prst="rect">
            <a:avLst/>
          </a:prstGeom>
        </p:spPr>
      </p:pic>
      <p:sp>
        <p:nvSpPr>
          <p:cNvPr id="2" name="Slide Number Placeholder 5">
            <a:extLst>
              <a:ext uri="{FF2B5EF4-FFF2-40B4-BE49-F238E27FC236}">
                <a16:creationId xmlns:a16="http://schemas.microsoft.com/office/drawing/2014/main" id="{1C360248-6566-D687-03EE-4DE680FAA9E9}"/>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6</a:t>
            </a:fld>
            <a:endParaRPr lang="en-US" dirty="0"/>
          </a:p>
        </p:txBody>
      </p:sp>
    </p:spTree>
    <p:extLst>
      <p:ext uri="{BB962C8B-B14F-4D97-AF65-F5344CB8AC3E}">
        <p14:creationId xmlns:p14="http://schemas.microsoft.com/office/powerpoint/2010/main" val="254040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a:extLst>
              <a:ext uri="{FF2B5EF4-FFF2-40B4-BE49-F238E27FC236}">
                <a16:creationId xmlns:a16="http://schemas.microsoft.com/office/drawing/2014/main" id="{A316A632-1A96-82DE-88D6-D33E733CE680}"/>
              </a:ext>
            </a:extLst>
          </p:cNvPr>
          <p:cNvCxnSpPr>
            <a:cxnSpLocks/>
          </p:cNvCxnSpPr>
          <p:nvPr/>
        </p:nvCxnSpPr>
        <p:spPr>
          <a:xfrm rot="5400000">
            <a:off x="9298199" y="1933281"/>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4" name="Straight Connector 103">
            <a:extLst>
              <a:ext uri="{FF2B5EF4-FFF2-40B4-BE49-F238E27FC236}">
                <a16:creationId xmlns:a16="http://schemas.microsoft.com/office/drawing/2014/main" id="{6460DD95-7918-3128-77CF-29170E5562D4}"/>
              </a:ext>
            </a:extLst>
          </p:cNvPr>
          <p:cNvCxnSpPr>
            <a:cxnSpLocks/>
          </p:cNvCxnSpPr>
          <p:nvPr/>
        </p:nvCxnSpPr>
        <p:spPr>
          <a:xfrm rot="5400000">
            <a:off x="7564145" y="1933281"/>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id="{052DDC73-7FAA-2975-5770-701DDC9E2A32}"/>
              </a:ext>
            </a:extLst>
          </p:cNvPr>
          <p:cNvCxnSpPr>
            <a:cxnSpLocks/>
          </p:cNvCxnSpPr>
          <p:nvPr/>
        </p:nvCxnSpPr>
        <p:spPr>
          <a:xfrm flipH="1">
            <a:off x="2035804" y="1815556"/>
            <a:ext cx="7386222" cy="1"/>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id="{576A2869-E46F-044F-9F55-F70E0F17DB1D}"/>
              </a:ext>
            </a:extLst>
          </p:cNvPr>
          <p:cNvCxnSpPr>
            <a:cxnSpLocks/>
          </p:cNvCxnSpPr>
          <p:nvPr/>
        </p:nvCxnSpPr>
        <p:spPr>
          <a:xfrm rot="5400000">
            <a:off x="1916740" y="1937000"/>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a:extLst>
              <a:ext uri="{FF2B5EF4-FFF2-40B4-BE49-F238E27FC236}">
                <a16:creationId xmlns:a16="http://schemas.microsoft.com/office/drawing/2014/main" id="{95D64ACC-C979-BC2E-F12F-2A4CF0ED4701}"/>
              </a:ext>
            </a:extLst>
          </p:cNvPr>
          <p:cNvCxnSpPr>
            <a:cxnSpLocks/>
          </p:cNvCxnSpPr>
          <p:nvPr/>
        </p:nvCxnSpPr>
        <p:spPr>
          <a:xfrm rot="5400000">
            <a:off x="5676883" y="1939381"/>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2" name="Straight Connector 101">
            <a:extLst>
              <a:ext uri="{FF2B5EF4-FFF2-40B4-BE49-F238E27FC236}">
                <a16:creationId xmlns:a16="http://schemas.microsoft.com/office/drawing/2014/main" id="{6F0F13AE-8DD3-68D1-7579-4DCC795C4E3D}"/>
              </a:ext>
            </a:extLst>
          </p:cNvPr>
          <p:cNvCxnSpPr>
            <a:cxnSpLocks/>
          </p:cNvCxnSpPr>
          <p:nvPr/>
        </p:nvCxnSpPr>
        <p:spPr>
          <a:xfrm rot="5400000">
            <a:off x="3826121" y="1937000"/>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3" name="Title 1">
            <a:extLst>
              <a:ext uri="{FF2B5EF4-FFF2-40B4-BE49-F238E27FC236}">
                <a16:creationId xmlns:a16="http://schemas.microsoft.com/office/drawing/2014/main" id="{EC5A81E2-641A-445F-8C71-7BCB69290A63}"/>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WORK BREAKDOWN STRUCTURE</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 – Layer 1 and 2</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Freeform: Shape 26">
            <a:extLst>
              <a:ext uri="{FF2B5EF4-FFF2-40B4-BE49-F238E27FC236}">
                <a16:creationId xmlns:a16="http://schemas.microsoft.com/office/drawing/2014/main" id="{C46FD2B4-DCD0-F1B8-CA7A-DAD3AEF83641}"/>
              </a:ext>
            </a:extLst>
          </p:cNvPr>
          <p:cNvSpPr/>
          <p:nvPr/>
        </p:nvSpPr>
        <p:spPr>
          <a:xfrm>
            <a:off x="5017172" y="1093909"/>
            <a:ext cx="1391793" cy="575121"/>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Analytics</a:t>
            </a:r>
          </a:p>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Dashboard</a:t>
            </a:r>
            <a:endParaRPr lang="es-UY" sz="1400" kern="1200" dirty="0">
              <a:latin typeface="Segoe UI" panose="020B0502040204020203" pitchFamily="34" charset="0"/>
              <a:cs typeface="Segoe UI" panose="020B0502040204020203" pitchFamily="34" charset="0"/>
            </a:endParaRPr>
          </a:p>
        </p:txBody>
      </p:sp>
      <p:sp>
        <p:nvSpPr>
          <p:cNvPr id="28" name="Freeform: Shape 27">
            <a:extLst>
              <a:ext uri="{FF2B5EF4-FFF2-40B4-BE49-F238E27FC236}">
                <a16:creationId xmlns:a16="http://schemas.microsoft.com/office/drawing/2014/main" id="{11CB1E58-2258-9EBD-7B9D-4304DAB23653}"/>
              </a:ext>
            </a:extLst>
          </p:cNvPr>
          <p:cNvSpPr/>
          <p:nvPr/>
        </p:nvSpPr>
        <p:spPr>
          <a:xfrm>
            <a:off x="1339907" y="1960539"/>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1. Analysis</a:t>
            </a:r>
            <a:endParaRPr lang="es-UY" sz="1400" kern="1200" dirty="0">
              <a:latin typeface="Segoe UI" panose="020B0502040204020203" pitchFamily="34" charset="0"/>
              <a:cs typeface="Segoe UI" panose="020B0502040204020203" pitchFamily="34" charset="0"/>
            </a:endParaRPr>
          </a:p>
        </p:txBody>
      </p:sp>
      <p:sp>
        <p:nvSpPr>
          <p:cNvPr id="36" name="Freeform: Shape 35">
            <a:extLst>
              <a:ext uri="{FF2B5EF4-FFF2-40B4-BE49-F238E27FC236}">
                <a16:creationId xmlns:a16="http://schemas.microsoft.com/office/drawing/2014/main" id="{4AED8674-3645-92D8-6337-5240F1A74C0C}"/>
              </a:ext>
            </a:extLst>
          </p:cNvPr>
          <p:cNvSpPr/>
          <p:nvPr/>
        </p:nvSpPr>
        <p:spPr>
          <a:xfrm>
            <a:off x="4986405" y="1960539"/>
            <a:ext cx="1628606"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3. Implementation</a:t>
            </a:r>
            <a:endParaRPr lang="es-UY" sz="1400" kern="1200" dirty="0">
              <a:latin typeface="Segoe UI" panose="020B0502040204020203" pitchFamily="34" charset="0"/>
              <a:cs typeface="Segoe UI" panose="020B0502040204020203" pitchFamily="34" charset="0"/>
            </a:endParaRPr>
          </a:p>
        </p:txBody>
      </p:sp>
      <p:sp>
        <p:nvSpPr>
          <p:cNvPr id="40" name="Freeform: Shape 39">
            <a:extLst>
              <a:ext uri="{FF2B5EF4-FFF2-40B4-BE49-F238E27FC236}">
                <a16:creationId xmlns:a16="http://schemas.microsoft.com/office/drawing/2014/main" id="{9286E47A-F35C-854E-7430-EA5864A0A76B}"/>
              </a:ext>
            </a:extLst>
          </p:cNvPr>
          <p:cNvSpPr/>
          <p:nvPr/>
        </p:nvSpPr>
        <p:spPr>
          <a:xfrm>
            <a:off x="6801107" y="1960539"/>
            <a:ext cx="1773726"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4. Quality Assurance</a:t>
            </a:r>
            <a:endParaRPr lang="es-UY" sz="1400" kern="1200" dirty="0">
              <a:latin typeface="Segoe UI" panose="020B0502040204020203" pitchFamily="34" charset="0"/>
              <a:cs typeface="Segoe UI" panose="020B0502040204020203" pitchFamily="34" charset="0"/>
            </a:endParaRPr>
          </a:p>
        </p:txBody>
      </p:sp>
      <p:sp>
        <p:nvSpPr>
          <p:cNvPr id="47" name="Freeform: Shape 46">
            <a:extLst>
              <a:ext uri="{FF2B5EF4-FFF2-40B4-BE49-F238E27FC236}">
                <a16:creationId xmlns:a16="http://schemas.microsoft.com/office/drawing/2014/main" id="{8757190A-B565-C4F5-ACCD-4B344A5ECB84}"/>
              </a:ext>
            </a:extLst>
          </p:cNvPr>
          <p:cNvSpPr/>
          <p:nvPr/>
        </p:nvSpPr>
        <p:spPr>
          <a:xfrm>
            <a:off x="8726128" y="1970064"/>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 Deployment</a:t>
            </a:r>
            <a:endParaRPr lang="es-UY" sz="1400" kern="1200" dirty="0">
              <a:latin typeface="Segoe UI" panose="020B0502040204020203" pitchFamily="34" charset="0"/>
              <a:cs typeface="Segoe UI" panose="020B0502040204020203" pitchFamily="34" charset="0"/>
            </a:endParaRPr>
          </a:p>
        </p:txBody>
      </p:sp>
      <p:grpSp>
        <p:nvGrpSpPr>
          <p:cNvPr id="62" name="Group 61">
            <a:extLst>
              <a:ext uri="{FF2B5EF4-FFF2-40B4-BE49-F238E27FC236}">
                <a16:creationId xmlns:a16="http://schemas.microsoft.com/office/drawing/2014/main" id="{727259C5-ECA5-1457-E26F-3B3AAB627D63}"/>
              </a:ext>
            </a:extLst>
          </p:cNvPr>
          <p:cNvGrpSpPr/>
          <p:nvPr/>
        </p:nvGrpSpPr>
        <p:grpSpPr>
          <a:xfrm>
            <a:off x="1432776" y="2426321"/>
            <a:ext cx="250031" cy="2374279"/>
            <a:chOff x="1432776" y="2426321"/>
            <a:chExt cx="250031" cy="2374279"/>
          </a:xfrm>
        </p:grpSpPr>
        <p:cxnSp>
          <p:nvCxnSpPr>
            <p:cNvPr id="56" name="Straight Connector 55">
              <a:extLst>
                <a:ext uri="{FF2B5EF4-FFF2-40B4-BE49-F238E27FC236}">
                  <a16:creationId xmlns:a16="http://schemas.microsoft.com/office/drawing/2014/main" id="{9FAC4FA3-5B39-3B8B-7AA4-8E49F0AE8F64}"/>
                </a:ext>
              </a:extLst>
            </p:cNvPr>
            <p:cNvCxnSpPr>
              <a:cxnSpLocks/>
            </p:cNvCxnSpPr>
            <p:nvPr/>
          </p:nvCxnSpPr>
          <p:spPr>
            <a:xfrm>
              <a:off x="1435157" y="2426321"/>
              <a:ext cx="0" cy="2374279"/>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id="{79EC341B-F794-C027-DAAA-0827EB6A0A65}"/>
                </a:ext>
              </a:extLst>
            </p:cNvPr>
            <p:cNvCxnSpPr>
              <a:cxnSpLocks/>
            </p:cNvCxnSpPr>
            <p:nvPr/>
          </p:nvCxnSpPr>
          <p:spPr>
            <a:xfrm>
              <a:off x="1432776" y="4795838"/>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AA1C90D7-517C-4339-EFB1-13356A9DC4C7}"/>
                </a:ext>
              </a:extLst>
            </p:cNvPr>
            <p:cNvCxnSpPr>
              <a:cxnSpLocks/>
            </p:cNvCxnSpPr>
            <p:nvPr/>
          </p:nvCxnSpPr>
          <p:spPr>
            <a:xfrm>
              <a:off x="1435157" y="381514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id="{8E9C8119-9DF0-D473-4350-681A15C0EC7A}"/>
                </a:ext>
              </a:extLst>
            </p:cNvPr>
            <p:cNvCxnSpPr>
              <a:cxnSpLocks/>
            </p:cNvCxnSpPr>
            <p:nvPr/>
          </p:nvCxnSpPr>
          <p:spPr>
            <a:xfrm>
              <a:off x="1432776" y="2886457"/>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grpSp>
      <p:sp>
        <p:nvSpPr>
          <p:cNvPr id="29" name="Freeform: Shape 28">
            <a:extLst>
              <a:ext uri="{FF2B5EF4-FFF2-40B4-BE49-F238E27FC236}">
                <a16:creationId xmlns:a16="http://schemas.microsoft.com/office/drawing/2014/main" id="{9CBF4B88-CA7A-72C8-2A2E-E993F932603C}"/>
              </a:ext>
            </a:extLst>
          </p:cNvPr>
          <p:cNvSpPr/>
          <p:nvPr/>
        </p:nvSpPr>
        <p:spPr>
          <a:xfrm>
            <a:off x="1579384" y="2634791"/>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1.1 Data Analysis</a:t>
            </a:r>
            <a:endParaRPr lang="es-UY" sz="1400" kern="1200" dirty="0">
              <a:latin typeface="Segoe UI" panose="020B0502040204020203" pitchFamily="34" charset="0"/>
              <a:cs typeface="Segoe UI" panose="020B0502040204020203" pitchFamily="34" charset="0"/>
            </a:endParaRPr>
          </a:p>
        </p:txBody>
      </p:sp>
      <p:sp>
        <p:nvSpPr>
          <p:cNvPr id="51" name="Freeform: Shape 50">
            <a:extLst>
              <a:ext uri="{FF2B5EF4-FFF2-40B4-BE49-F238E27FC236}">
                <a16:creationId xmlns:a16="http://schemas.microsoft.com/office/drawing/2014/main" id="{CE2128C6-5643-E05F-7286-5C7D569652AC}"/>
              </a:ext>
            </a:extLst>
          </p:cNvPr>
          <p:cNvSpPr/>
          <p:nvPr/>
        </p:nvSpPr>
        <p:spPr>
          <a:xfrm>
            <a:off x="1579384" y="3527584"/>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1.2 Functional Analysis</a:t>
            </a:r>
            <a:endParaRPr lang="es-UY" sz="1400" kern="1200" dirty="0">
              <a:latin typeface="Segoe UI" panose="020B0502040204020203" pitchFamily="34" charset="0"/>
              <a:cs typeface="Segoe UI" panose="020B0502040204020203" pitchFamily="34" charset="0"/>
            </a:endParaRPr>
          </a:p>
        </p:txBody>
      </p:sp>
      <p:sp>
        <p:nvSpPr>
          <p:cNvPr id="52" name="Freeform: Shape 51">
            <a:extLst>
              <a:ext uri="{FF2B5EF4-FFF2-40B4-BE49-F238E27FC236}">
                <a16:creationId xmlns:a16="http://schemas.microsoft.com/office/drawing/2014/main" id="{32B932D8-3E59-F196-6F6C-10A86050084A}"/>
              </a:ext>
            </a:extLst>
          </p:cNvPr>
          <p:cNvSpPr/>
          <p:nvPr/>
        </p:nvSpPr>
        <p:spPr>
          <a:xfrm>
            <a:off x="1579384" y="4420376"/>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1.3 UX Analysis</a:t>
            </a:r>
            <a:endParaRPr lang="es-UY" sz="1400" kern="1200" dirty="0">
              <a:latin typeface="Segoe UI" panose="020B0502040204020203" pitchFamily="34" charset="0"/>
              <a:cs typeface="Segoe UI" panose="020B0502040204020203" pitchFamily="34" charset="0"/>
            </a:endParaRPr>
          </a:p>
        </p:txBody>
      </p:sp>
      <p:cxnSp>
        <p:nvCxnSpPr>
          <p:cNvPr id="64" name="Straight Connector 63">
            <a:extLst>
              <a:ext uri="{FF2B5EF4-FFF2-40B4-BE49-F238E27FC236}">
                <a16:creationId xmlns:a16="http://schemas.microsoft.com/office/drawing/2014/main" id="{4F5D072D-BB50-F677-A878-6F5AB89DCB77}"/>
              </a:ext>
            </a:extLst>
          </p:cNvPr>
          <p:cNvCxnSpPr>
            <a:cxnSpLocks/>
          </p:cNvCxnSpPr>
          <p:nvPr/>
        </p:nvCxnSpPr>
        <p:spPr>
          <a:xfrm>
            <a:off x="3313963" y="2317750"/>
            <a:ext cx="0" cy="333375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65" name="Straight Connector 64">
            <a:extLst>
              <a:ext uri="{FF2B5EF4-FFF2-40B4-BE49-F238E27FC236}">
                <a16:creationId xmlns:a16="http://schemas.microsoft.com/office/drawing/2014/main" id="{DD33D6D1-3CCD-C29A-B532-73E99F71800B}"/>
              </a:ext>
            </a:extLst>
          </p:cNvPr>
          <p:cNvCxnSpPr>
            <a:cxnSpLocks/>
          </p:cNvCxnSpPr>
          <p:nvPr/>
        </p:nvCxnSpPr>
        <p:spPr>
          <a:xfrm>
            <a:off x="3311582" y="4784344"/>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66" name="Straight Connector 65">
            <a:extLst>
              <a:ext uri="{FF2B5EF4-FFF2-40B4-BE49-F238E27FC236}">
                <a16:creationId xmlns:a16="http://schemas.microsoft.com/office/drawing/2014/main" id="{AEC36A42-2F01-541F-ED4F-3C5AF7145CA5}"/>
              </a:ext>
            </a:extLst>
          </p:cNvPr>
          <p:cNvCxnSpPr>
            <a:cxnSpLocks/>
          </p:cNvCxnSpPr>
          <p:nvPr/>
        </p:nvCxnSpPr>
        <p:spPr>
          <a:xfrm>
            <a:off x="3313963" y="3803651"/>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67" name="Straight Connector 66">
            <a:extLst>
              <a:ext uri="{FF2B5EF4-FFF2-40B4-BE49-F238E27FC236}">
                <a16:creationId xmlns:a16="http://schemas.microsoft.com/office/drawing/2014/main" id="{540EEC0A-E71E-7433-0E28-3D4DB3AAA83F}"/>
              </a:ext>
            </a:extLst>
          </p:cNvPr>
          <p:cNvCxnSpPr>
            <a:cxnSpLocks/>
          </p:cNvCxnSpPr>
          <p:nvPr/>
        </p:nvCxnSpPr>
        <p:spPr>
          <a:xfrm>
            <a:off x="3311582" y="2874963"/>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68" name="Freeform: Shape 67">
            <a:extLst>
              <a:ext uri="{FF2B5EF4-FFF2-40B4-BE49-F238E27FC236}">
                <a16:creationId xmlns:a16="http://schemas.microsoft.com/office/drawing/2014/main" id="{5DF1B44C-6E2F-A911-4CBE-08475C6A88D7}"/>
              </a:ext>
            </a:extLst>
          </p:cNvPr>
          <p:cNvSpPr/>
          <p:nvPr/>
        </p:nvSpPr>
        <p:spPr>
          <a:xfrm>
            <a:off x="3458190" y="2623297"/>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2</a:t>
            </a:r>
            <a:r>
              <a:rPr lang="en-US" sz="1400" kern="1200" dirty="0">
                <a:latin typeface="Segoe UI" panose="020B0502040204020203" pitchFamily="34" charset="0"/>
                <a:cs typeface="Segoe UI" panose="020B0502040204020203" pitchFamily="34" charset="0"/>
              </a:rPr>
              <a:t>.1 Database</a:t>
            </a:r>
            <a:endParaRPr lang="es-UY" sz="1400" kern="1200" dirty="0">
              <a:latin typeface="Segoe UI" panose="020B0502040204020203" pitchFamily="34" charset="0"/>
              <a:cs typeface="Segoe UI" panose="020B0502040204020203" pitchFamily="34" charset="0"/>
            </a:endParaRPr>
          </a:p>
        </p:txBody>
      </p:sp>
      <p:sp>
        <p:nvSpPr>
          <p:cNvPr id="69" name="Freeform: Shape 68">
            <a:extLst>
              <a:ext uri="{FF2B5EF4-FFF2-40B4-BE49-F238E27FC236}">
                <a16:creationId xmlns:a16="http://schemas.microsoft.com/office/drawing/2014/main" id="{3D1B7922-D19A-9E88-0C4C-B86BA0CFAF18}"/>
              </a:ext>
            </a:extLst>
          </p:cNvPr>
          <p:cNvSpPr/>
          <p:nvPr/>
        </p:nvSpPr>
        <p:spPr>
          <a:xfrm>
            <a:off x="3458190" y="3516090"/>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2</a:t>
            </a:r>
            <a:r>
              <a:rPr lang="en-US" sz="1400" kern="1200" dirty="0">
                <a:latin typeface="Segoe UI" panose="020B0502040204020203" pitchFamily="34" charset="0"/>
                <a:cs typeface="Segoe UI" panose="020B0502040204020203" pitchFamily="34" charset="0"/>
              </a:rPr>
              <a:t>.2 Architecture</a:t>
            </a:r>
            <a:endParaRPr lang="es-UY" sz="1400" kern="1200" dirty="0">
              <a:latin typeface="Segoe UI" panose="020B0502040204020203" pitchFamily="34" charset="0"/>
              <a:cs typeface="Segoe UI" panose="020B0502040204020203" pitchFamily="34" charset="0"/>
            </a:endParaRPr>
          </a:p>
        </p:txBody>
      </p:sp>
      <p:sp>
        <p:nvSpPr>
          <p:cNvPr id="70" name="Freeform: Shape 69">
            <a:extLst>
              <a:ext uri="{FF2B5EF4-FFF2-40B4-BE49-F238E27FC236}">
                <a16:creationId xmlns:a16="http://schemas.microsoft.com/office/drawing/2014/main" id="{05E4F411-87D7-4C03-3680-1067C7A12259}"/>
              </a:ext>
            </a:extLst>
          </p:cNvPr>
          <p:cNvSpPr/>
          <p:nvPr/>
        </p:nvSpPr>
        <p:spPr>
          <a:xfrm>
            <a:off x="3458190" y="4408882"/>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2</a:t>
            </a:r>
            <a:r>
              <a:rPr lang="en-US" sz="1400" kern="1200" dirty="0">
                <a:latin typeface="Segoe UI" panose="020B0502040204020203" pitchFamily="34" charset="0"/>
                <a:cs typeface="Segoe UI" panose="020B0502040204020203" pitchFamily="34" charset="0"/>
              </a:rPr>
              <a:t>.2 UX Analysis</a:t>
            </a:r>
            <a:endParaRPr lang="es-UY" sz="1400" kern="1200" dirty="0">
              <a:latin typeface="Segoe UI" panose="020B0502040204020203" pitchFamily="34" charset="0"/>
              <a:cs typeface="Segoe UI" panose="020B0502040204020203" pitchFamily="34" charset="0"/>
            </a:endParaRPr>
          </a:p>
        </p:txBody>
      </p:sp>
      <p:sp>
        <p:nvSpPr>
          <p:cNvPr id="32" name="Freeform: Shape 31">
            <a:extLst>
              <a:ext uri="{FF2B5EF4-FFF2-40B4-BE49-F238E27FC236}">
                <a16:creationId xmlns:a16="http://schemas.microsoft.com/office/drawing/2014/main" id="{BE18E31C-6193-7AE9-F045-5220524DF4B0}"/>
              </a:ext>
            </a:extLst>
          </p:cNvPr>
          <p:cNvSpPr/>
          <p:nvPr/>
        </p:nvSpPr>
        <p:spPr>
          <a:xfrm>
            <a:off x="3163156" y="1960539"/>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2. Design</a:t>
            </a:r>
            <a:endParaRPr lang="es-UY" sz="1400" kern="1200" dirty="0">
              <a:latin typeface="Segoe UI" panose="020B0502040204020203" pitchFamily="34" charset="0"/>
              <a:cs typeface="Segoe UI" panose="020B0502040204020203" pitchFamily="34" charset="0"/>
            </a:endParaRPr>
          </a:p>
        </p:txBody>
      </p:sp>
      <p:cxnSp>
        <p:nvCxnSpPr>
          <p:cNvPr id="74" name="Straight Connector 73">
            <a:extLst>
              <a:ext uri="{FF2B5EF4-FFF2-40B4-BE49-F238E27FC236}">
                <a16:creationId xmlns:a16="http://schemas.microsoft.com/office/drawing/2014/main" id="{78126810-EF2F-FD72-397F-832820DE72D2}"/>
              </a:ext>
            </a:extLst>
          </p:cNvPr>
          <p:cNvCxnSpPr>
            <a:cxnSpLocks/>
          </p:cNvCxnSpPr>
          <p:nvPr/>
        </p:nvCxnSpPr>
        <p:spPr>
          <a:xfrm>
            <a:off x="3308407" y="564832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71" name="Freeform: Shape 70">
            <a:extLst>
              <a:ext uri="{FF2B5EF4-FFF2-40B4-BE49-F238E27FC236}">
                <a16:creationId xmlns:a16="http://schemas.microsoft.com/office/drawing/2014/main" id="{0CB9AAC0-E28A-69A9-15F9-890731D9727D}"/>
              </a:ext>
            </a:extLst>
          </p:cNvPr>
          <p:cNvSpPr/>
          <p:nvPr/>
        </p:nvSpPr>
        <p:spPr>
          <a:xfrm>
            <a:off x="3458190" y="5301674"/>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2</a:t>
            </a:r>
            <a:r>
              <a:rPr lang="en-US" sz="1400" kern="1200" dirty="0">
                <a:latin typeface="Segoe UI" panose="020B0502040204020203" pitchFamily="34" charset="0"/>
                <a:cs typeface="Segoe UI" panose="020B0502040204020203" pitchFamily="34" charset="0"/>
              </a:rPr>
              <a:t>.2 UX Analysis</a:t>
            </a:r>
            <a:endParaRPr lang="es-UY" sz="1400" kern="1200" dirty="0">
              <a:latin typeface="Segoe UI" panose="020B0502040204020203" pitchFamily="34" charset="0"/>
              <a:cs typeface="Segoe UI" panose="020B0502040204020203" pitchFamily="34" charset="0"/>
            </a:endParaRPr>
          </a:p>
        </p:txBody>
      </p:sp>
      <p:cxnSp>
        <p:nvCxnSpPr>
          <p:cNvPr id="75" name="Straight Connector 74">
            <a:extLst>
              <a:ext uri="{FF2B5EF4-FFF2-40B4-BE49-F238E27FC236}">
                <a16:creationId xmlns:a16="http://schemas.microsoft.com/office/drawing/2014/main" id="{C9E82E7D-4554-A90E-FF9D-C45E5E28FCD0}"/>
              </a:ext>
            </a:extLst>
          </p:cNvPr>
          <p:cNvCxnSpPr>
            <a:cxnSpLocks/>
          </p:cNvCxnSpPr>
          <p:nvPr/>
        </p:nvCxnSpPr>
        <p:spPr>
          <a:xfrm>
            <a:off x="5203177" y="381514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8CFEEF66-038D-49DA-FC1F-AC2547DA0B8E}"/>
              </a:ext>
            </a:extLst>
          </p:cNvPr>
          <p:cNvCxnSpPr>
            <a:cxnSpLocks/>
          </p:cNvCxnSpPr>
          <p:nvPr/>
        </p:nvCxnSpPr>
        <p:spPr>
          <a:xfrm>
            <a:off x="5200796" y="2886457"/>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77" name="Freeform: Shape 76">
            <a:extLst>
              <a:ext uri="{FF2B5EF4-FFF2-40B4-BE49-F238E27FC236}">
                <a16:creationId xmlns:a16="http://schemas.microsoft.com/office/drawing/2014/main" id="{CBFB41CA-BB3C-8F23-98CA-40B44F754CC2}"/>
              </a:ext>
            </a:extLst>
          </p:cNvPr>
          <p:cNvSpPr/>
          <p:nvPr/>
        </p:nvSpPr>
        <p:spPr>
          <a:xfrm>
            <a:off x="5347404" y="2634791"/>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3.1 Back End</a:t>
            </a:r>
            <a:endParaRPr lang="es-UY" sz="1400" kern="1200" dirty="0">
              <a:latin typeface="Segoe UI" panose="020B0502040204020203" pitchFamily="34" charset="0"/>
              <a:cs typeface="Segoe UI" panose="020B0502040204020203" pitchFamily="34" charset="0"/>
            </a:endParaRPr>
          </a:p>
        </p:txBody>
      </p:sp>
      <p:sp>
        <p:nvSpPr>
          <p:cNvPr id="78" name="Freeform: Shape 77">
            <a:extLst>
              <a:ext uri="{FF2B5EF4-FFF2-40B4-BE49-F238E27FC236}">
                <a16:creationId xmlns:a16="http://schemas.microsoft.com/office/drawing/2014/main" id="{B2B089A5-A2FE-A8CE-815A-FED7E76D9402}"/>
              </a:ext>
            </a:extLst>
          </p:cNvPr>
          <p:cNvSpPr/>
          <p:nvPr/>
        </p:nvSpPr>
        <p:spPr>
          <a:xfrm>
            <a:off x="5347404" y="3527584"/>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3.2 Front End</a:t>
            </a:r>
            <a:endParaRPr lang="es-UY" sz="1400" kern="1200" dirty="0">
              <a:latin typeface="Segoe UI" panose="020B0502040204020203" pitchFamily="34" charset="0"/>
              <a:cs typeface="Segoe UI" panose="020B0502040204020203" pitchFamily="34" charset="0"/>
            </a:endParaRPr>
          </a:p>
        </p:txBody>
      </p:sp>
      <p:cxnSp>
        <p:nvCxnSpPr>
          <p:cNvPr id="79" name="Straight Connector 78">
            <a:extLst>
              <a:ext uri="{FF2B5EF4-FFF2-40B4-BE49-F238E27FC236}">
                <a16:creationId xmlns:a16="http://schemas.microsoft.com/office/drawing/2014/main" id="{70B0B628-C198-C402-F60D-5355A349EA96}"/>
              </a:ext>
            </a:extLst>
          </p:cNvPr>
          <p:cNvCxnSpPr>
            <a:cxnSpLocks/>
          </p:cNvCxnSpPr>
          <p:nvPr/>
        </p:nvCxnSpPr>
        <p:spPr>
          <a:xfrm flipH="1">
            <a:off x="5200650" y="2400523"/>
            <a:ext cx="146" cy="1428527"/>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grpSp>
        <p:nvGrpSpPr>
          <p:cNvPr id="82" name="Group 81">
            <a:extLst>
              <a:ext uri="{FF2B5EF4-FFF2-40B4-BE49-F238E27FC236}">
                <a16:creationId xmlns:a16="http://schemas.microsoft.com/office/drawing/2014/main" id="{42377E16-0119-0BA5-F07D-C6060204A608}"/>
              </a:ext>
            </a:extLst>
          </p:cNvPr>
          <p:cNvGrpSpPr/>
          <p:nvPr/>
        </p:nvGrpSpPr>
        <p:grpSpPr>
          <a:xfrm>
            <a:off x="7013208" y="2442155"/>
            <a:ext cx="250031" cy="2374279"/>
            <a:chOff x="1432776" y="2426321"/>
            <a:chExt cx="250031" cy="2374279"/>
          </a:xfrm>
        </p:grpSpPr>
        <p:cxnSp>
          <p:nvCxnSpPr>
            <p:cNvPr id="83" name="Straight Connector 82">
              <a:extLst>
                <a:ext uri="{FF2B5EF4-FFF2-40B4-BE49-F238E27FC236}">
                  <a16:creationId xmlns:a16="http://schemas.microsoft.com/office/drawing/2014/main" id="{B66A3407-8AAE-A384-B3A2-035419268AB2}"/>
                </a:ext>
              </a:extLst>
            </p:cNvPr>
            <p:cNvCxnSpPr>
              <a:cxnSpLocks/>
            </p:cNvCxnSpPr>
            <p:nvPr/>
          </p:nvCxnSpPr>
          <p:spPr>
            <a:xfrm>
              <a:off x="1435157" y="2426321"/>
              <a:ext cx="0" cy="2374279"/>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7B60BC0B-544D-B568-7FC8-E2D2BF83C147}"/>
                </a:ext>
              </a:extLst>
            </p:cNvPr>
            <p:cNvCxnSpPr>
              <a:cxnSpLocks/>
            </p:cNvCxnSpPr>
            <p:nvPr/>
          </p:nvCxnSpPr>
          <p:spPr>
            <a:xfrm>
              <a:off x="1432776" y="4795838"/>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C129495B-9267-A7F6-C39A-78B55E45BB7F}"/>
                </a:ext>
              </a:extLst>
            </p:cNvPr>
            <p:cNvCxnSpPr>
              <a:cxnSpLocks/>
            </p:cNvCxnSpPr>
            <p:nvPr/>
          </p:nvCxnSpPr>
          <p:spPr>
            <a:xfrm>
              <a:off x="1435157" y="381514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86" name="Straight Connector 85">
              <a:extLst>
                <a:ext uri="{FF2B5EF4-FFF2-40B4-BE49-F238E27FC236}">
                  <a16:creationId xmlns:a16="http://schemas.microsoft.com/office/drawing/2014/main" id="{F641649D-0DE9-F1F6-2AFF-D8B60CF7F0FE}"/>
                </a:ext>
              </a:extLst>
            </p:cNvPr>
            <p:cNvCxnSpPr>
              <a:cxnSpLocks/>
            </p:cNvCxnSpPr>
            <p:nvPr/>
          </p:nvCxnSpPr>
          <p:spPr>
            <a:xfrm>
              <a:off x="1432776" y="2886457"/>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grpSp>
      <p:sp>
        <p:nvSpPr>
          <p:cNvPr id="87" name="Freeform: Shape 86">
            <a:extLst>
              <a:ext uri="{FF2B5EF4-FFF2-40B4-BE49-F238E27FC236}">
                <a16:creationId xmlns:a16="http://schemas.microsoft.com/office/drawing/2014/main" id="{476D9C38-95DE-CAA0-F234-3532A5BA7B61}"/>
              </a:ext>
            </a:extLst>
          </p:cNvPr>
          <p:cNvSpPr/>
          <p:nvPr/>
        </p:nvSpPr>
        <p:spPr>
          <a:xfrm>
            <a:off x="7159816" y="2650625"/>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4</a:t>
            </a:r>
            <a:r>
              <a:rPr lang="en-US" sz="1400" kern="1200" dirty="0">
                <a:latin typeface="Segoe UI" panose="020B0502040204020203" pitchFamily="34" charset="0"/>
                <a:cs typeface="Segoe UI" panose="020B0502040204020203" pitchFamily="34" charset="0"/>
              </a:rPr>
              <a:t>.1 Unit Tests</a:t>
            </a:r>
            <a:endParaRPr lang="es-UY" sz="1400" kern="1200" dirty="0">
              <a:latin typeface="Segoe UI" panose="020B0502040204020203" pitchFamily="34" charset="0"/>
              <a:cs typeface="Segoe UI" panose="020B0502040204020203" pitchFamily="34" charset="0"/>
            </a:endParaRPr>
          </a:p>
        </p:txBody>
      </p:sp>
      <p:sp>
        <p:nvSpPr>
          <p:cNvPr id="88" name="Freeform: Shape 87">
            <a:extLst>
              <a:ext uri="{FF2B5EF4-FFF2-40B4-BE49-F238E27FC236}">
                <a16:creationId xmlns:a16="http://schemas.microsoft.com/office/drawing/2014/main" id="{243732DB-79A6-D646-59E1-238DC4103F20}"/>
              </a:ext>
            </a:extLst>
          </p:cNvPr>
          <p:cNvSpPr/>
          <p:nvPr/>
        </p:nvSpPr>
        <p:spPr>
          <a:xfrm>
            <a:off x="7159816" y="3543418"/>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4</a:t>
            </a:r>
            <a:r>
              <a:rPr lang="en-US" sz="1400" kern="1200" dirty="0">
                <a:latin typeface="Segoe UI" panose="020B0502040204020203" pitchFamily="34" charset="0"/>
                <a:cs typeface="Segoe UI" panose="020B0502040204020203" pitchFamily="34" charset="0"/>
              </a:rPr>
              <a:t>.2 Functional Tests</a:t>
            </a:r>
            <a:endParaRPr lang="es-UY" sz="1400" kern="1200" dirty="0">
              <a:latin typeface="Segoe UI" panose="020B0502040204020203" pitchFamily="34" charset="0"/>
              <a:cs typeface="Segoe UI" panose="020B0502040204020203" pitchFamily="34" charset="0"/>
            </a:endParaRPr>
          </a:p>
        </p:txBody>
      </p:sp>
      <p:sp>
        <p:nvSpPr>
          <p:cNvPr id="89" name="Freeform: Shape 88">
            <a:extLst>
              <a:ext uri="{FF2B5EF4-FFF2-40B4-BE49-F238E27FC236}">
                <a16:creationId xmlns:a16="http://schemas.microsoft.com/office/drawing/2014/main" id="{99B17DD7-BE39-EFB6-CCFC-DB71BE90AB3D}"/>
              </a:ext>
            </a:extLst>
          </p:cNvPr>
          <p:cNvSpPr/>
          <p:nvPr/>
        </p:nvSpPr>
        <p:spPr>
          <a:xfrm>
            <a:off x="7159816" y="4436210"/>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dirty="0">
                <a:latin typeface="Segoe UI" panose="020B0502040204020203" pitchFamily="34" charset="0"/>
                <a:cs typeface="Segoe UI" panose="020B0502040204020203" pitchFamily="34" charset="0"/>
              </a:rPr>
              <a:t>4</a:t>
            </a:r>
            <a:r>
              <a:rPr lang="en-US" sz="1400" kern="1200" dirty="0">
                <a:latin typeface="Segoe UI" panose="020B0502040204020203" pitchFamily="34" charset="0"/>
                <a:cs typeface="Segoe UI" panose="020B0502040204020203" pitchFamily="34" charset="0"/>
              </a:rPr>
              <a:t>.3 UX Tests</a:t>
            </a:r>
            <a:endParaRPr lang="es-UY" sz="1400" kern="1200" dirty="0">
              <a:latin typeface="Segoe UI" panose="020B0502040204020203" pitchFamily="34" charset="0"/>
              <a:cs typeface="Segoe UI" panose="020B0502040204020203" pitchFamily="34" charset="0"/>
            </a:endParaRPr>
          </a:p>
        </p:txBody>
      </p:sp>
      <p:grpSp>
        <p:nvGrpSpPr>
          <p:cNvPr id="90" name="Group 89">
            <a:extLst>
              <a:ext uri="{FF2B5EF4-FFF2-40B4-BE49-F238E27FC236}">
                <a16:creationId xmlns:a16="http://schemas.microsoft.com/office/drawing/2014/main" id="{62A20A03-6191-2B47-9403-25DE4A229B20}"/>
              </a:ext>
            </a:extLst>
          </p:cNvPr>
          <p:cNvGrpSpPr/>
          <p:nvPr/>
        </p:nvGrpSpPr>
        <p:grpSpPr>
          <a:xfrm>
            <a:off x="8885563" y="2457989"/>
            <a:ext cx="250031" cy="2374279"/>
            <a:chOff x="1432776" y="2426321"/>
            <a:chExt cx="250031" cy="2374279"/>
          </a:xfrm>
        </p:grpSpPr>
        <p:cxnSp>
          <p:nvCxnSpPr>
            <p:cNvPr id="91" name="Straight Connector 90">
              <a:extLst>
                <a:ext uri="{FF2B5EF4-FFF2-40B4-BE49-F238E27FC236}">
                  <a16:creationId xmlns:a16="http://schemas.microsoft.com/office/drawing/2014/main" id="{BF3549C3-35C9-7A73-9C06-07432357059B}"/>
                </a:ext>
              </a:extLst>
            </p:cNvPr>
            <p:cNvCxnSpPr>
              <a:cxnSpLocks/>
            </p:cNvCxnSpPr>
            <p:nvPr/>
          </p:nvCxnSpPr>
          <p:spPr>
            <a:xfrm>
              <a:off x="1435157" y="2426321"/>
              <a:ext cx="0" cy="2374279"/>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2" name="Straight Connector 91">
              <a:extLst>
                <a:ext uri="{FF2B5EF4-FFF2-40B4-BE49-F238E27FC236}">
                  <a16:creationId xmlns:a16="http://schemas.microsoft.com/office/drawing/2014/main" id="{E390FD48-5B06-2A93-E726-0B3553F8192C}"/>
                </a:ext>
              </a:extLst>
            </p:cNvPr>
            <p:cNvCxnSpPr>
              <a:cxnSpLocks/>
            </p:cNvCxnSpPr>
            <p:nvPr/>
          </p:nvCxnSpPr>
          <p:spPr>
            <a:xfrm>
              <a:off x="1432776" y="4795838"/>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3" name="Straight Connector 92">
              <a:extLst>
                <a:ext uri="{FF2B5EF4-FFF2-40B4-BE49-F238E27FC236}">
                  <a16:creationId xmlns:a16="http://schemas.microsoft.com/office/drawing/2014/main" id="{6E38E201-0027-4E74-4F83-4BB3FCF98D1E}"/>
                </a:ext>
              </a:extLst>
            </p:cNvPr>
            <p:cNvCxnSpPr>
              <a:cxnSpLocks/>
            </p:cNvCxnSpPr>
            <p:nvPr/>
          </p:nvCxnSpPr>
          <p:spPr>
            <a:xfrm>
              <a:off x="1435157" y="381514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4" name="Straight Connector 93">
              <a:extLst>
                <a:ext uri="{FF2B5EF4-FFF2-40B4-BE49-F238E27FC236}">
                  <a16:creationId xmlns:a16="http://schemas.microsoft.com/office/drawing/2014/main" id="{8836FB70-9C98-F285-0F6C-B90C3EA36AA0}"/>
                </a:ext>
              </a:extLst>
            </p:cNvPr>
            <p:cNvCxnSpPr>
              <a:cxnSpLocks/>
            </p:cNvCxnSpPr>
            <p:nvPr/>
          </p:nvCxnSpPr>
          <p:spPr>
            <a:xfrm>
              <a:off x="1432776" y="2886457"/>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grpSp>
      <p:sp>
        <p:nvSpPr>
          <p:cNvPr id="95" name="Freeform: Shape 94">
            <a:extLst>
              <a:ext uri="{FF2B5EF4-FFF2-40B4-BE49-F238E27FC236}">
                <a16:creationId xmlns:a16="http://schemas.microsoft.com/office/drawing/2014/main" id="{F9EA5D2D-5F11-B12F-2E12-EB867F118194}"/>
              </a:ext>
            </a:extLst>
          </p:cNvPr>
          <p:cNvSpPr/>
          <p:nvPr/>
        </p:nvSpPr>
        <p:spPr>
          <a:xfrm>
            <a:off x="9032171" y="2666459"/>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5.1 Database</a:t>
            </a:r>
            <a:endParaRPr lang="es-UY" sz="1400" kern="1200" dirty="0">
              <a:latin typeface="Segoe UI" panose="020B0502040204020203" pitchFamily="34" charset="0"/>
              <a:cs typeface="Segoe UI" panose="020B0502040204020203" pitchFamily="34" charset="0"/>
            </a:endParaRPr>
          </a:p>
        </p:txBody>
      </p:sp>
      <p:sp>
        <p:nvSpPr>
          <p:cNvPr id="96" name="Freeform: Shape 95">
            <a:extLst>
              <a:ext uri="{FF2B5EF4-FFF2-40B4-BE49-F238E27FC236}">
                <a16:creationId xmlns:a16="http://schemas.microsoft.com/office/drawing/2014/main" id="{A5FB3C78-6375-20B8-D1FC-524A80DA53DA}"/>
              </a:ext>
            </a:extLst>
          </p:cNvPr>
          <p:cNvSpPr/>
          <p:nvPr/>
        </p:nvSpPr>
        <p:spPr>
          <a:xfrm>
            <a:off x="9032171" y="3559252"/>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5.2 Application Server</a:t>
            </a:r>
            <a:endParaRPr lang="es-UY" sz="1400" kern="1200" dirty="0">
              <a:latin typeface="Segoe UI" panose="020B0502040204020203" pitchFamily="34" charset="0"/>
              <a:cs typeface="Segoe UI" panose="020B0502040204020203" pitchFamily="34" charset="0"/>
            </a:endParaRPr>
          </a:p>
        </p:txBody>
      </p:sp>
      <p:sp>
        <p:nvSpPr>
          <p:cNvPr id="97" name="Freeform: Shape 96">
            <a:extLst>
              <a:ext uri="{FF2B5EF4-FFF2-40B4-BE49-F238E27FC236}">
                <a16:creationId xmlns:a16="http://schemas.microsoft.com/office/drawing/2014/main" id="{2D7C624B-7D4E-580C-68D4-B85EFDCBBB3F}"/>
              </a:ext>
            </a:extLst>
          </p:cNvPr>
          <p:cNvSpPr/>
          <p:nvPr/>
        </p:nvSpPr>
        <p:spPr>
          <a:xfrm>
            <a:off x="9032171" y="4452044"/>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5.3 Web Server</a:t>
            </a:r>
            <a:endParaRPr lang="es-UY" sz="1400" kern="1200" dirty="0">
              <a:latin typeface="Segoe UI" panose="020B0502040204020203" pitchFamily="34" charset="0"/>
              <a:cs typeface="Segoe UI" panose="020B0502040204020203" pitchFamily="34" charset="0"/>
            </a:endParaRPr>
          </a:p>
        </p:txBody>
      </p:sp>
      <p:sp>
        <p:nvSpPr>
          <p:cNvPr id="2" name="Slide Number Placeholder 5">
            <a:extLst>
              <a:ext uri="{FF2B5EF4-FFF2-40B4-BE49-F238E27FC236}">
                <a16:creationId xmlns:a16="http://schemas.microsoft.com/office/drawing/2014/main" id="{7C3C5BF2-55A6-0DF8-6864-2E58B40C782D}"/>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7</a:t>
            </a:fld>
            <a:endParaRPr lang="en-US" dirty="0"/>
          </a:p>
        </p:txBody>
      </p:sp>
    </p:spTree>
    <p:extLst>
      <p:ext uri="{BB962C8B-B14F-4D97-AF65-F5344CB8AC3E}">
        <p14:creationId xmlns:p14="http://schemas.microsoft.com/office/powerpoint/2010/main" val="295199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5A81E2-641A-445F-8C71-7BCB69290A63}"/>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WORK BREAKDOWN STRUCTURE</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 – Layer 3 - Deployment</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7295782F-CB85-AEB9-AD28-9E31D4657087}"/>
              </a:ext>
            </a:extLst>
          </p:cNvPr>
          <p:cNvGrpSpPr/>
          <p:nvPr/>
        </p:nvGrpSpPr>
        <p:grpSpPr>
          <a:xfrm>
            <a:off x="2843785" y="977605"/>
            <a:ext cx="6504430" cy="5182336"/>
            <a:chOff x="1344669" y="977605"/>
            <a:chExt cx="6504430" cy="5182336"/>
          </a:xfrm>
        </p:grpSpPr>
        <p:cxnSp>
          <p:nvCxnSpPr>
            <p:cNvPr id="41" name="Straight Connector 40">
              <a:extLst>
                <a:ext uri="{FF2B5EF4-FFF2-40B4-BE49-F238E27FC236}">
                  <a16:creationId xmlns:a16="http://schemas.microsoft.com/office/drawing/2014/main" id="{92B51841-DAC8-6A7D-4A0B-E92094EC13C1}"/>
                </a:ext>
              </a:extLst>
            </p:cNvPr>
            <p:cNvCxnSpPr>
              <a:cxnSpLocks/>
            </p:cNvCxnSpPr>
            <p:nvPr/>
          </p:nvCxnSpPr>
          <p:spPr>
            <a:xfrm>
              <a:off x="3702785" y="5518566"/>
              <a:ext cx="302792"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0603AB8D-28FA-C509-7614-5A3FFD4A9966}"/>
                </a:ext>
              </a:extLst>
            </p:cNvPr>
            <p:cNvCxnSpPr>
              <a:cxnSpLocks/>
            </p:cNvCxnSpPr>
            <p:nvPr/>
          </p:nvCxnSpPr>
          <p:spPr>
            <a:xfrm flipH="1">
              <a:off x="5158131" y="5108370"/>
              <a:ext cx="423315"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0A959860-D8AA-16E2-C249-0D518A0C8732}"/>
                </a:ext>
              </a:extLst>
            </p:cNvPr>
            <p:cNvCxnSpPr>
              <a:cxnSpLocks/>
            </p:cNvCxnSpPr>
            <p:nvPr/>
          </p:nvCxnSpPr>
          <p:spPr>
            <a:xfrm>
              <a:off x="5161721" y="4400445"/>
              <a:ext cx="0" cy="707112"/>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35" name="Freeform: Shape 34">
              <a:extLst>
                <a:ext uri="{FF2B5EF4-FFF2-40B4-BE49-F238E27FC236}">
                  <a16:creationId xmlns:a16="http://schemas.microsoft.com/office/drawing/2014/main" id="{992762D3-7D0C-C93A-CDEB-CDBC161097D9}"/>
                </a:ext>
              </a:extLst>
            </p:cNvPr>
            <p:cNvSpPr/>
            <p:nvPr/>
          </p:nvSpPr>
          <p:spPr>
            <a:xfrm>
              <a:off x="5511085" y="4400445"/>
              <a:ext cx="2338014" cy="392816"/>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5.2.1 Package</a:t>
              </a:r>
              <a:endParaRPr lang="es-UY" sz="1400" kern="1200" dirty="0">
                <a:latin typeface="Segoe UI" panose="020B0502040204020203" pitchFamily="34" charset="0"/>
                <a:cs typeface="Segoe UI" panose="020B0502040204020203" pitchFamily="34" charset="0"/>
              </a:endParaRPr>
            </a:p>
          </p:txBody>
        </p:sp>
        <p:sp>
          <p:nvSpPr>
            <p:cNvPr id="37" name="Freeform: Shape 36">
              <a:extLst>
                <a:ext uri="{FF2B5EF4-FFF2-40B4-BE49-F238E27FC236}">
                  <a16:creationId xmlns:a16="http://schemas.microsoft.com/office/drawing/2014/main" id="{94CBF6B6-C8BB-FCA0-F16C-F28CEB8AFABE}"/>
                </a:ext>
              </a:extLst>
            </p:cNvPr>
            <p:cNvSpPr/>
            <p:nvPr/>
          </p:nvSpPr>
          <p:spPr>
            <a:xfrm>
              <a:off x="5511085" y="4877200"/>
              <a:ext cx="2338014" cy="392816"/>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5.2.2 Deploy</a:t>
              </a:r>
              <a:endParaRPr lang="es-UY" sz="1400" kern="1200" dirty="0">
                <a:latin typeface="Segoe UI" panose="020B0502040204020203" pitchFamily="34" charset="0"/>
                <a:cs typeface="Segoe UI" panose="020B0502040204020203" pitchFamily="34" charset="0"/>
              </a:endParaRPr>
            </a:p>
          </p:txBody>
        </p:sp>
        <p:cxnSp>
          <p:nvCxnSpPr>
            <p:cNvPr id="38" name="Straight Connector 37">
              <a:extLst>
                <a:ext uri="{FF2B5EF4-FFF2-40B4-BE49-F238E27FC236}">
                  <a16:creationId xmlns:a16="http://schemas.microsoft.com/office/drawing/2014/main" id="{3400D64A-3DF0-661A-93DB-3A5E6A110CC4}"/>
                </a:ext>
              </a:extLst>
            </p:cNvPr>
            <p:cNvCxnSpPr>
              <a:cxnSpLocks/>
            </p:cNvCxnSpPr>
            <p:nvPr/>
          </p:nvCxnSpPr>
          <p:spPr>
            <a:xfrm flipH="1">
              <a:off x="5161721" y="4596853"/>
              <a:ext cx="352954"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CAE41967-B262-4C11-DC70-0FE7951E26E0}"/>
                </a:ext>
              </a:extLst>
            </p:cNvPr>
            <p:cNvCxnSpPr>
              <a:cxnSpLocks/>
            </p:cNvCxnSpPr>
            <p:nvPr/>
          </p:nvCxnSpPr>
          <p:spPr>
            <a:xfrm flipH="1">
              <a:off x="5135475" y="3743210"/>
              <a:ext cx="423315"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407DC3D1-AE20-8EE3-9E82-7D59481E8B91}"/>
                </a:ext>
              </a:extLst>
            </p:cNvPr>
            <p:cNvCxnSpPr>
              <a:cxnSpLocks/>
            </p:cNvCxnSpPr>
            <p:nvPr/>
          </p:nvCxnSpPr>
          <p:spPr>
            <a:xfrm>
              <a:off x="5139065" y="3035285"/>
              <a:ext cx="0" cy="707112"/>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7504C301-9AAF-9165-803A-47847E85DF9A}"/>
                </a:ext>
              </a:extLst>
            </p:cNvPr>
            <p:cNvCxnSpPr>
              <a:cxnSpLocks/>
            </p:cNvCxnSpPr>
            <p:nvPr/>
          </p:nvCxnSpPr>
          <p:spPr>
            <a:xfrm flipH="1">
              <a:off x="3029812" y="3231693"/>
              <a:ext cx="295633"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B6BB672F-2D28-DE89-5877-AF012ED4587E}"/>
                </a:ext>
              </a:extLst>
            </p:cNvPr>
            <p:cNvCxnSpPr>
              <a:cxnSpLocks/>
            </p:cNvCxnSpPr>
            <p:nvPr/>
          </p:nvCxnSpPr>
          <p:spPr>
            <a:xfrm flipH="1">
              <a:off x="3038286" y="3996235"/>
              <a:ext cx="295633"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5" name="Straight Connector 104">
              <a:extLst>
                <a:ext uri="{FF2B5EF4-FFF2-40B4-BE49-F238E27FC236}">
                  <a16:creationId xmlns:a16="http://schemas.microsoft.com/office/drawing/2014/main" id="{A316A632-1A96-82DE-88D6-D33E733CE680}"/>
                </a:ext>
              </a:extLst>
            </p:cNvPr>
            <p:cNvCxnSpPr>
              <a:cxnSpLocks/>
            </p:cNvCxnSpPr>
            <p:nvPr/>
          </p:nvCxnSpPr>
          <p:spPr>
            <a:xfrm rot="5400000">
              <a:off x="4113040" y="1828865"/>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id="{052DDC73-7FAA-2975-5770-701DDC9E2A32}"/>
                </a:ext>
              </a:extLst>
            </p:cNvPr>
            <p:cNvCxnSpPr>
              <a:cxnSpLocks/>
            </p:cNvCxnSpPr>
            <p:nvPr/>
          </p:nvCxnSpPr>
          <p:spPr>
            <a:xfrm>
              <a:off x="3325445" y="1703278"/>
              <a:ext cx="0" cy="2292957"/>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id="{576A2869-E46F-044F-9F55-F70E0F17DB1D}"/>
                </a:ext>
              </a:extLst>
            </p:cNvPr>
            <p:cNvCxnSpPr>
              <a:cxnSpLocks/>
            </p:cNvCxnSpPr>
            <p:nvPr/>
          </p:nvCxnSpPr>
          <p:spPr>
            <a:xfrm>
              <a:off x="3046760" y="1703278"/>
              <a:ext cx="278683"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a:extLst>
                <a:ext uri="{FF2B5EF4-FFF2-40B4-BE49-F238E27FC236}">
                  <a16:creationId xmlns:a16="http://schemas.microsoft.com/office/drawing/2014/main" id="{95D64ACC-C979-BC2E-F12F-2A4CF0ED4701}"/>
                </a:ext>
              </a:extLst>
            </p:cNvPr>
            <p:cNvCxnSpPr>
              <a:cxnSpLocks/>
            </p:cNvCxnSpPr>
            <p:nvPr/>
          </p:nvCxnSpPr>
          <p:spPr>
            <a:xfrm rot="5400000">
              <a:off x="5676883" y="1579453"/>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02" name="Straight Connector 101">
              <a:extLst>
                <a:ext uri="{FF2B5EF4-FFF2-40B4-BE49-F238E27FC236}">
                  <a16:creationId xmlns:a16="http://schemas.microsoft.com/office/drawing/2014/main" id="{6F0F13AE-8DD3-68D1-7579-4DCC795C4E3D}"/>
                </a:ext>
              </a:extLst>
            </p:cNvPr>
            <p:cNvCxnSpPr>
              <a:cxnSpLocks/>
            </p:cNvCxnSpPr>
            <p:nvPr/>
          </p:nvCxnSpPr>
          <p:spPr>
            <a:xfrm flipH="1">
              <a:off x="3029812" y="2587357"/>
              <a:ext cx="295633"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27" name="Freeform: Shape 26">
              <a:extLst>
                <a:ext uri="{FF2B5EF4-FFF2-40B4-BE49-F238E27FC236}">
                  <a16:creationId xmlns:a16="http://schemas.microsoft.com/office/drawing/2014/main" id="{C46FD2B4-DCD0-F1B8-CA7A-DAD3AEF83641}"/>
                </a:ext>
              </a:extLst>
            </p:cNvPr>
            <p:cNvSpPr/>
            <p:nvPr/>
          </p:nvSpPr>
          <p:spPr>
            <a:xfrm>
              <a:off x="5104811" y="977605"/>
              <a:ext cx="1391793" cy="575121"/>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Analytics</a:t>
              </a:r>
            </a:p>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Dashboard</a:t>
              </a:r>
              <a:endParaRPr lang="es-UY" sz="1400" kern="1200" dirty="0">
                <a:latin typeface="Segoe UI" panose="020B0502040204020203" pitchFamily="34" charset="0"/>
                <a:cs typeface="Segoe UI" panose="020B0502040204020203" pitchFamily="34" charset="0"/>
              </a:endParaRPr>
            </a:p>
          </p:txBody>
        </p:sp>
        <p:sp>
          <p:nvSpPr>
            <p:cNvPr id="28" name="Freeform: Shape 27">
              <a:extLst>
                <a:ext uri="{FF2B5EF4-FFF2-40B4-BE49-F238E27FC236}">
                  <a16:creationId xmlns:a16="http://schemas.microsoft.com/office/drawing/2014/main" id="{11CB1E58-2258-9EBD-7B9D-4304DAB23653}"/>
                </a:ext>
              </a:extLst>
            </p:cNvPr>
            <p:cNvSpPr/>
            <p:nvPr/>
          </p:nvSpPr>
          <p:spPr>
            <a:xfrm>
              <a:off x="1726602" y="1600611"/>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1. Analysis</a:t>
              </a:r>
              <a:endParaRPr lang="es-UY" sz="1400" kern="1200" dirty="0">
                <a:latin typeface="Segoe UI" panose="020B0502040204020203" pitchFamily="34" charset="0"/>
                <a:cs typeface="Segoe UI" panose="020B0502040204020203" pitchFamily="34" charset="0"/>
              </a:endParaRPr>
            </a:p>
          </p:txBody>
        </p:sp>
        <p:sp>
          <p:nvSpPr>
            <p:cNvPr id="36" name="Freeform: Shape 35">
              <a:extLst>
                <a:ext uri="{FF2B5EF4-FFF2-40B4-BE49-F238E27FC236}">
                  <a16:creationId xmlns:a16="http://schemas.microsoft.com/office/drawing/2014/main" id="{4AED8674-3645-92D8-6337-5240F1A74C0C}"/>
                </a:ext>
              </a:extLst>
            </p:cNvPr>
            <p:cNvSpPr/>
            <p:nvPr/>
          </p:nvSpPr>
          <p:spPr>
            <a:xfrm>
              <a:off x="1489789" y="2988075"/>
              <a:ext cx="1628606"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3. Implementation</a:t>
              </a:r>
              <a:endParaRPr lang="es-UY" sz="1400" kern="1200" dirty="0">
                <a:latin typeface="Segoe UI" panose="020B0502040204020203" pitchFamily="34" charset="0"/>
                <a:cs typeface="Segoe UI" panose="020B0502040204020203" pitchFamily="34" charset="0"/>
              </a:endParaRPr>
            </a:p>
          </p:txBody>
        </p:sp>
        <p:sp>
          <p:nvSpPr>
            <p:cNvPr id="40" name="Freeform: Shape 39">
              <a:extLst>
                <a:ext uri="{FF2B5EF4-FFF2-40B4-BE49-F238E27FC236}">
                  <a16:creationId xmlns:a16="http://schemas.microsoft.com/office/drawing/2014/main" id="{9286E47A-F35C-854E-7430-EA5864A0A76B}"/>
                </a:ext>
              </a:extLst>
            </p:cNvPr>
            <p:cNvSpPr/>
            <p:nvPr/>
          </p:nvSpPr>
          <p:spPr>
            <a:xfrm>
              <a:off x="1344669" y="3647123"/>
              <a:ext cx="1773726"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4. Quality Assurance</a:t>
              </a:r>
              <a:endParaRPr lang="es-UY" sz="1400" kern="1200" dirty="0">
                <a:latin typeface="Segoe UI" panose="020B0502040204020203" pitchFamily="34" charset="0"/>
                <a:cs typeface="Segoe UI" panose="020B0502040204020203" pitchFamily="34" charset="0"/>
              </a:endParaRPr>
            </a:p>
          </p:txBody>
        </p:sp>
        <p:sp>
          <p:nvSpPr>
            <p:cNvPr id="47" name="Freeform: Shape 46">
              <a:extLst>
                <a:ext uri="{FF2B5EF4-FFF2-40B4-BE49-F238E27FC236}">
                  <a16:creationId xmlns:a16="http://schemas.microsoft.com/office/drawing/2014/main" id="{8757190A-B565-C4F5-ACCD-4B344A5ECB84}"/>
                </a:ext>
              </a:extLst>
            </p:cNvPr>
            <p:cNvSpPr/>
            <p:nvPr/>
          </p:nvSpPr>
          <p:spPr>
            <a:xfrm>
              <a:off x="3540969" y="1865648"/>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 Deployment</a:t>
              </a:r>
              <a:endParaRPr lang="es-UY" sz="1400" kern="1200" dirty="0">
                <a:latin typeface="Segoe UI" panose="020B0502040204020203" pitchFamily="34" charset="0"/>
                <a:cs typeface="Segoe UI" panose="020B0502040204020203" pitchFamily="34" charset="0"/>
              </a:endParaRPr>
            </a:p>
          </p:txBody>
        </p:sp>
        <p:sp>
          <p:nvSpPr>
            <p:cNvPr id="32" name="Freeform: Shape 31">
              <a:extLst>
                <a:ext uri="{FF2B5EF4-FFF2-40B4-BE49-F238E27FC236}">
                  <a16:creationId xmlns:a16="http://schemas.microsoft.com/office/drawing/2014/main" id="{BE18E31C-6193-7AE9-F045-5220524DF4B0}"/>
                </a:ext>
              </a:extLst>
            </p:cNvPr>
            <p:cNvSpPr/>
            <p:nvPr/>
          </p:nvSpPr>
          <p:spPr>
            <a:xfrm>
              <a:off x="1726602" y="2311526"/>
              <a:ext cx="1391793" cy="475307"/>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2. Design</a:t>
              </a:r>
              <a:endParaRPr lang="es-UY" sz="1400" kern="1200" dirty="0">
                <a:latin typeface="Segoe UI" panose="020B0502040204020203" pitchFamily="34" charset="0"/>
                <a:cs typeface="Segoe UI" panose="020B0502040204020203" pitchFamily="34" charset="0"/>
              </a:endParaRPr>
            </a:p>
          </p:txBody>
        </p:sp>
        <p:cxnSp>
          <p:nvCxnSpPr>
            <p:cNvPr id="91" name="Straight Connector 90">
              <a:extLst>
                <a:ext uri="{FF2B5EF4-FFF2-40B4-BE49-F238E27FC236}">
                  <a16:creationId xmlns:a16="http://schemas.microsoft.com/office/drawing/2014/main" id="{BF3549C3-35C9-7A73-9C06-07432357059B}"/>
                </a:ext>
              </a:extLst>
            </p:cNvPr>
            <p:cNvCxnSpPr>
              <a:cxnSpLocks/>
            </p:cNvCxnSpPr>
            <p:nvPr/>
          </p:nvCxnSpPr>
          <p:spPr>
            <a:xfrm>
              <a:off x="3702785" y="2353573"/>
              <a:ext cx="0" cy="3164993"/>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2" name="Straight Connector 91">
              <a:extLst>
                <a:ext uri="{FF2B5EF4-FFF2-40B4-BE49-F238E27FC236}">
                  <a16:creationId xmlns:a16="http://schemas.microsoft.com/office/drawing/2014/main" id="{E390FD48-5B06-2A93-E726-0B3553F8192C}"/>
                </a:ext>
              </a:extLst>
            </p:cNvPr>
            <p:cNvCxnSpPr>
              <a:cxnSpLocks/>
            </p:cNvCxnSpPr>
            <p:nvPr/>
          </p:nvCxnSpPr>
          <p:spPr>
            <a:xfrm>
              <a:off x="3700404" y="4226976"/>
              <a:ext cx="281419"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4" name="Straight Connector 93">
              <a:extLst>
                <a:ext uri="{FF2B5EF4-FFF2-40B4-BE49-F238E27FC236}">
                  <a16:creationId xmlns:a16="http://schemas.microsoft.com/office/drawing/2014/main" id="{8836FB70-9C98-F285-0F6C-B90C3EA36AA0}"/>
                </a:ext>
              </a:extLst>
            </p:cNvPr>
            <p:cNvCxnSpPr>
              <a:cxnSpLocks/>
            </p:cNvCxnSpPr>
            <p:nvPr/>
          </p:nvCxnSpPr>
          <p:spPr>
            <a:xfrm>
              <a:off x="3700404" y="2813709"/>
              <a:ext cx="247650"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95" name="Freeform: Shape 94">
              <a:extLst>
                <a:ext uri="{FF2B5EF4-FFF2-40B4-BE49-F238E27FC236}">
                  <a16:creationId xmlns:a16="http://schemas.microsoft.com/office/drawing/2014/main" id="{F9EA5D2D-5F11-B12F-2E12-EB867F118194}"/>
                </a:ext>
              </a:extLst>
            </p:cNvPr>
            <p:cNvSpPr/>
            <p:nvPr/>
          </p:nvSpPr>
          <p:spPr>
            <a:xfrm>
              <a:off x="3847012" y="2562043"/>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5.1 Database</a:t>
              </a:r>
              <a:endParaRPr lang="es-UY" sz="1400" kern="1200" dirty="0">
                <a:latin typeface="Segoe UI" panose="020B0502040204020203" pitchFamily="34" charset="0"/>
                <a:cs typeface="Segoe UI" panose="020B0502040204020203" pitchFamily="34" charset="0"/>
              </a:endParaRPr>
            </a:p>
          </p:txBody>
        </p:sp>
        <p:sp>
          <p:nvSpPr>
            <p:cNvPr id="96" name="Freeform: Shape 95">
              <a:extLst>
                <a:ext uri="{FF2B5EF4-FFF2-40B4-BE49-F238E27FC236}">
                  <a16:creationId xmlns:a16="http://schemas.microsoft.com/office/drawing/2014/main" id="{A5FB3C78-6375-20B8-D1FC-524A80DA53DA}"/>
                </a:ext>
              </a:extLst>
            </p:cNvPr>
            <p:cNvSpPr/>
            <p:nvPr/>
          </p:nvSpPr>
          <p:spPr>
            <a:xfrm>
              <a:off x="3847012" y="3912035"/>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5.2 Application Server</a:t>
              </a:r>
              <a:endParaRPr lang="es-UY" sz="1400" kern="1200" dirty="0">
                <a:latin typeface="Segoe UI" panose="020B0502040204020203" pitchFamily="34" charset="0"/>
                <a:cs typeface="Segoe UI" panose="020B0502040204020203" pitchFamily="34" charset="0"/>
              </a:endParaRPr>
            </a:p>
          </p:txBody>
        </p:sp>
        <p:sp>
          <p:nvSpPr>
            <p:cNvPr id="97" name="Freeform: Shape 96">
              <a:extLst>
                <a:ext uri="{FF2B5EF4-FFF2-40B4-BE49-F238E27FC236}">
                  <a16:creationId xmlns:a16="http://schemas.microsoft.com/office/drawing/2014/main" id="{2D7C624B-7D4E-580C-68D4-B85EFDCBBB3F}"/>
                </a:ext>
              </a:extLst>
            </p:cNvPr>
            <p:cNvSpPr/>
            <p:nvPr/>
          </p:nvSpPr>
          <p:spPr>
            <a:xfrm>
              <a:off x="3847012" y="5213394"/>
              <a:ext cx="1497191" cy="575123"/>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5.3 Web Server</a:t>
              </a:r>
              <a:endParaRPr lang="es-UY" sz="1400" kern="1200" dirty="0">
                <a:latin typeface="Segoe UI" panose="020B05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B9DF838F-1CE5-36F1-DF13-40D2AF5BAEE5}"/>
                </a:ext>
              </a:extLst>
            </p:cNvPr>
            <p:cNvCxnSpPr>
              <a:cxnSpLocks/>
            </p:cNvCxnSpPr>
            <p:nvPr/>
          </p:nvCxnSpPr>
          <p:spPr>
            <a:xfrm flipH="1" flipV="1">
              <a:off x="3323698" y="1703278"/>
              <a:ext cx="2477010" cy="1762"/>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21" name="Freeform: Shape 20">
              <a:extLst>
                <a:ext uri="{FF2B5EF4-FFF2-40B4-BE49-F238E27FC236}">
                  <a16:creationId xmlns:a16="http://schemas.microsoft.com/office/drawing/2014/main" id="{6D1E911C-8A26-6ADD-9952-01F1A619B8F7}"/>
                </a:ext>
              </a:extLst>
            </p:cNvPr>
            <p:cNvSpPr/>
            <p:nvPr/>
          </p:nvSpPr>
          <p:spPr>
            <a:xfrm>
              <a:off x="5488429" y="3035285"/>
              <a:ext cx="2338014" cy="392816"/>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5.1.1 ETL Initial Data</a:t>
              </a:r>
              <a:endParaRPr lang="es-UY" sz="1400" kern="1200" dirty="0">
                <a:latin typeface="Segoe UI" panose="020B0502040204020203" pitchFamily="34" charset="0"/>
                <a:cs typeface="Segoe UI" panose="020B0502040204020203" pitchFamily="34" charset="0"/>
              </a:endParaRPr>
            </a:p>
          </p:txBody>
        </p:sp>
        <p:sp>
          <p:nvSpPr>
            <p:cNvPr id="22" name="Freeform: Shape 21">
              <a:extLst>
                <a:ext uri="{FF2B5EF4-FFF2-40B4-BE49-F238E27FC236}">
                  <a16:creationId xmlns:a16="http://schemas.microsoft.com/office/drawing/2014/main" id="{4B04C835-D46F-97AE-5242-E9BD6272D6F8}"/>
                </a:ext>
              </a:extLst>
            </p:cNvPr>
            <p:cNvSpPr/>
            <p:nvPr/>
          </p:nvSpPr>
          <p:spPr>
            <a:xfrm>
              <a:off x="5488429" y="3512040"/>
              <a:ext cx="2338014" cy="392816"/>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5.1.2 Deploy ETL Processes</a:t>
              </a:r>
              <a:endParaRPr lang="es-UY" sz="1400" kern="1200" dirty="0">
                <a:latin typeface="Segoe UI" panose="020B0502040204020203" pitchFamily="34" charset="0"/>
                <a:cs typeface="Segoe UI" panose="020B0502040204020203" pitchFamily="34" charset="0"/>
              </a:endParaRPr>
            </a:p>
          </p:txBody>
        </p:sp>
        <p:cxnSp>
          <p:nvCxnSpPr>
            <p:cNvPr id="25" name="Straight Connector 24">
              <a:extLst>
                <a:ext uri="{FF2B5EF4-FFF2-40B4-BE49-F238E27FC236}">
                  <a16:creationId xmlns:a16="http://schemas.microsoft.com/office/drawing/2014/main" id="{6B7DFF19-5AF2-5622-1F45-6628D556D22C}"/>
                </a:ext>
              </a:extLst>
            </p:cNvPr>
            <p:cNvCxnSpPr>
              <a:cxnSpLocks/>
            </p:cNvCxnSpPr>
            <p:nvPr/>
          </p:nvCxnSpPr>
          <p:spPr>
            <a:xfrm flipH="1">
              <a:off x="5139065" y="3231693"/>
              <a:ext cx="352954"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44" name="Straight Connector 43">
              <a:extLst>
                <a:ext uri="{FF2B5EF4-FFF2-40B4-BE49-F238E27FC236}">
                  <a16:creationId xmlns:a16="http://schemas.microsoft.com/office/drawing/2014/main" id="{9FD5177E-01ED-6532-4F66-657D700B1F1B}"/>
                </a:ext>
              </a:extLst>
            </p:cNvPr>
            <p:cNvCxnSpPr>
              <a:cxnSpLocks/>
            </p:cNvCxnSpPr>
            <p:nvPr/>
          </p:nvCxnSpPr>
          <p:spPr>
            <a:xfrm>
              <a:off x="5161721" y="5767125"/>
              <a:ext cx="0" cy="196408"/>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45" name="Freeform: Shape 44">
              <a:extLst>
                <a:ext uri="{FF2B5EF4-FFF2-40B4-BE49-F238E27FC236}">
                  <a16:creationId xmlns:a16="http://schemas.microsoft.com/office/drawing/2014/main" id="{9DA874DE-2408-CDE2-B98A-A6BDE0655412}"/>
                </a:ext>
              </a:extLst>
            </p:cNvPr>
            <p:cNvSpPr/>
            <p:nvPr/>
          </p:nvSpPr>
          <p:spPr>
            <a:xfrm>
              <a:off x="5511085" y="5767125"/>
              <a:ext cx="2338014" cy="392816"/>
            </a:xfrm>
            <a:custGeom>
              <a:avLst/>
              <a:gdLst>
                <a:gd name="connsiteX0" fmla="*/ 0 w 1391793"/>
                <a:gd name="connsiteY0" fmla="*/ 0 h 695896"/>
                <a:gd name="connsiteX1" fmla="*/ 1391793 w 1391793"/>
                <a:gd name="connsiteY1" fmla="*/ 0 h 695896"/>
                <a:gd name="connsiteX2" fmla="*/ 1391793 w 1391793"/>
                <a:gd name="connsiteY2" fmla="*/ 695896 h 695896"/>
                <a:gd name="connsiteX3" fmla="*/ 0 w 1391793"/>
                <a:gd name="connsiteY3" fmla="*/ 695896 h 695896"/>
                <a:gd name="connsiteX4" fmla="*/ 0 w 1391793"/>
                <a:gd name="connsiteY4" fmla="*/ 0 h 695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3" h="695896">
                  <a:moveTo>
                    <a:pt x="0" y="0"/>
                  </a:moveTo>
                  <a:lnTo>
                    <a:pt x="1391793" y="0"/>
                  </a:lnTo>
                  <a:lnTo>
                    <a:pt x="1391793" y="695896"/>
                  </a:lnTo>
                  <a:lnTo>
                    <a:pt x="0" y="69589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1440" tIns="8890" rIns="8890" bIns="8890" numCol="1" spcCol="1270" anchor="ctr" anchorCtr="0">
              <a:noAutofit/>
            </a:bodyPr>
            <a:lstStyle/>
            <a:p>
              <a:pPr marL="0" lvl="0" indent="0"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5.3.1 Deploy</a:t>
              </a:r>
              <a:endParaRPr lang="es-UY" sz="1400" kern="1200" dirty="0">
                <a:latin typeface="Segoe UI" panose="020B0502040204020203" pitchFamily="34" charset="0"/>
                <a:cs typeface="Segoe UI" panose="020B0502040204020203" pitchFamily="34" charset="0"/>
              </a:endParaRPr>
            </a:p>
          </p:txBody>
        </p:sp>
        <p:cxnSp>
          <p:nvCxnSpPr>
            <p:cNvPr id="46" name="Straight Connector 45">
              <a:extLst>
                <a:ext uri="{FF2B5EF4-FFF2-40B4-BE49-F238E27FC236}">
                  <a16:creationId xmlns:a16="http://schemas.microsoft.com/office/drawing/2014/main" id="{E74BED10-E649-65F1-C528-8C3DF0249AC8}"/>
                </a:ext>
              </a:extLst>
            </p:cNvPr>
            <p:cNvCxnSpPr>
              <a:cxnSpLocks/>
            </p:cNvCxnSpPr>
            <p:nvPr/>
          </p:nvCxnSpPr>
          <p:spPr>
            <a:xfrm flipH="1">
              <a:off x="5161721" y="5963533"/>
              <a:ext cx="352954" cy="0"/>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grpSp>
      <p:sp>
        <p:nvSpPr>
          <p:cNvPr id="50" name="Slide Number Placeholder 5">
            <a:extLst>
              <a:ext uri="{FF2B5EF4-FFF2-40B4-BE49-F238E27FC236}">
                <a16:creationId xmlns:a16="http://schemas.microsoft.com/office/drawing/2014/main" id="{B5249E04-90B8-3988-862D-D59209FD46ED}"/>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8</a:t>
            </a:fld>
            <a:endParaRPr lang="en-US" dirty="0"/>
          </a:p>
        </p:txBody>
      </p:sp>
    </p:spTree>
    <p:extLst>
      <p:ext uri="{BB962C8B-B14F-4D97-AF65-F5344CB8AC3E}">
        <p14:creationId xmlns:p14="http://schemas.microsoft.com/office/powerpoint/2010/main" val="217595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5A81E2-641A-445F-8C71-7BCB69290A63}"/>
              </a:ext>
            </a:extLst>
          </p:cNvPr>
          <p:cNvSpPr txBox="1">
            <a:spLocks/>
          </p:cNvSpPr>
          <p:nvPr/>
        </p:nvSpPr>
        <p:spPr>
          <a:xfrm>
            <a:off x="333356" y="87915"/>
            <a:ext cx="10599057"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l"/>
            <a:r>
              <a:rPr lang="en-US" sz="3000" b="0" dirty="0">
                <a:solidFill>
                  <a:schemeClr val="tx1">
                    <a:lumMod val="75000"/>
                    <a:lumOff val="25000"/>
                  </a:schemeClr>
                </a:solidFill>
                <a:latin typeface="+mj-lt"/>
              </a:rPr>
              <a:t>PROJECT SCOPE STATEMENT</a:t>
            </a:r>
          </a:p>
        </p:txBody>
      </p:sp>
      <p:sp>
        <p:nvSpPr>
          <p:cNvPr id="4" name="Subtitle 6">
            <a:extLst>
              <a:ext uri="{FF2B5EF4-FFF2-40B4-BE49-F238E27FC236}">
                <a16:creationId xmlns:a16="http://schemas.microsoft.com/office/drawing/2014/main" id="{6CE91F40-BE4F-4B87-A4CB-75D939BB66FF}"/>
              </a:ext>
            </a:extLst>
          </p:cNvPr>
          <p:cNvSpPr txBox="1">
            <a:spLocks/>
          </p:cNvSpPr>
          <p:nvPr/>
        </p:nvSpPr>
        <p:spPr>
          <a:xfrm>
            <a:off x="333356" y="460610"/>
            <a:ext cx="11569888"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bg1">
                    <a:lumMod val="50000"/>
                  </a:schemeClr>
                </a:solidFill>
                <a:latin typeface="Arial" panose="020B0604020202020204" pitchFamily="34" charset="0"/>
                <a:cs typeface="Arial" panose="020B0604020202020204" pitchFamily="34" charset="0"/>
              </a:rPr>
              <a:t>Social Media Analytics Dashboard</a:t>
            </a:r>
          </a:p>
        </p:txBody>
      </p:sp>
      <p:grpSp>
        <p:nvGrpSpPr>
          <p:cNvPr id="5" name="Group 4">
            <a:extLst>
              <a:ext uri="{FF2B5EF4-FFF2-40B4-BE49-F238E27FC236}">
                <a16:creationId xmlns:a16="http://schemas.microsoft.com/office/drawing/2014/main" id="{3F87B6FC-CD50-4A45-BA8E-3998BD1DA22E}"/>
              </a:ext>
            </a:extLst>
          </p:cNvPr>
          <p:cNvGrpSpPr/>
          <p:nvPr/>
        </p:nvGrpSpPr>
        <p:grpSpPr>
          <a:xfrm>
            <a:off x="441631" y="774098"/>
            <a:ext cx="630707" cy="108274"/>
            <a:chOff x="7661255" y="2189144"/>
            <a:chExt cx="693778" cy="119101"/>
          </a:xfrm>
        </p:grpSpPr>
        <p:sp>
          <p:nvSpPr>
            <p:cNvPr id="6" name="Oval 170">
              <a:extLst>
                <a:ext uri="{FF2B5EF4-FFF2-40B4-BE49-F238E27FC236}">
                  <a16:creationId xmlns:a16="http://schemas.microsoft.com/office/drawing/2014/main" id="{0D2DDA19-93AD-46CE-9AD5-BDBCE44C0C21}"/>
                </a:ext>
              </a:extLst>
            </p:cNvPr>
            <p:cNvSpPr>
              <a:spLocks noChangeArrowheads="1"/>
            </p:cNvSpPr>
            <p:nvPr/>
          </p:nvSpPr>
          <p:spPr bwMode="auto">
            <a:xfrm>
              <a:off x="7661255" y="2189144"/>
              <a:ext cx="119103" cy="119101"/>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7" name="Oval 171">
              <a:extLst>
                <a:ext uri="{FF2B5EF4-FFF2-40B4-BE49-F238E27FC236}">
                  <a16:creationId xmlns:a16="http://schemas.microsoft.com/office/drawing/2014/main" id="{13BD36A7-6B09-48E8-AE88-61C4370BB8E1}"/>
                </a:ext>
              </a:extLst>
            </p:cNvPr>
            <p:cNvSpPr>
              <a:spLocks noChangeArrowheads="1"/>
            </p:cNvSpPr>
            <p:nvPr/>
          </p:nvSpPr>
          <p:spPr bwMode="auto">
            <a:xfrm>
              <a:off x="7852435" y="2189144"/>
              <a:ext cx="122507" cy="119101"/>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8" name="Oval 172">
              <a:extLst>
                <a:ext uri="{FF2B5EF4-FFF2-40B4-BE49-F238E27FC236}">
                  <a16:creationId xmlns:a16="http://schemas.microsoft.com/office/drawing/2014/main" id="{8ACD0EB1-BD0B-4A85-8542-6BB3EB4D1A6A}"/>
                </a:ext>
              </a:extLst>
            </p:cNvPr>
            <p:cNvSpPr>
              <a:spLocks noChangeArrowheads="1"/>
            </p:cNvSpPr>
            <p:nvPr/>
          </p:nvSpPr>
          <p:spPr bwMode="auto">
            <a:xfrm>
              <a:off x="8043843" y="2189144"/>
              <a:ext cx="119103" cy="119101"/>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sp>
          <p:nvSpPr>
            <p:cNvPr id="9" name="Oval 173">
              <a:extLst>
                <a:ext uri="{FF2B5EF4-FFF2-40B4-BE49-F238E27FC236}">
                  <a16:creationId xmlns:a16="http://schemas.microsoft.com/office/drawing/2014/main" id="{5F9DCA81-E8B2-4072-8606-412F187EE265}"/>
                </a:ext>
              </a:extLst>
            </p:cNvPr>
            <p:cNvSpPr>
              <a:spLocks noChangeArrowheads="1"/>
            </p:cNvSpPr>
            <p:nvPr/>
          </p:nvSpPr>
          <p:spPr bwMode="auto">
            <a:xfrm>
              <a:off x="8235930" y="2189144"/>
              <a:ext cx="119103" cy="119101"/>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cs typeface="Segoe UI" panose="020B0502040204020203" pitchFamily="34" charset="0"/>
              </a:endParaRPr>
            </a:p>
          </p:txBody>
        </p:sp>
      </p:grpSp>
      <p:graphicFrame>
        <p:nvGraphicFramePr>
          <p:cNvPr id="2" name="Table 3">
            <a:extLst>
              <a:ext uri="{FF2B5EF4-FFF2-40B4-BE49-F238E27FC236}">
                <a16:creationId xmlns:a16="http://schemas.microsoft.com/office/drawing/2014/main" id="{59A64A82-F611-4F08-B500-2971252FD4AE}"/>
              </a:ext>
            </a:extLst>
          </p:cNvPr>
          <p:cNvGraphicFramePr>
            <a:graphicFrameLocks noGrp="1"/>
          </p:cNvGraphicFramePr>
          <p:nvPr>
            <p:extLst>
              <p:ext uri="{D42A27DB-BD31-4B8C-83A1-F6EECF244321}">
                <p14:modId xmlns:p14="http://schemas.microsoft.com/office/powerpoint/2010/main" val="431834567"/>
              </p:ext>
            </p:extLst>
          </p:nvPr>
        </p:nvGraphicFramePr>
        <p:xfrm>
          <a:off x="-1" y="1246964"/>
          <a:ext cx="12188824" cy="4882896"/>
        </p:xfrm>
        <a:graphic>
          <a:graphicData uri="http://schemas.openxmlformats.org/drawingml/2006/table">
            <a:tbl>
              <a:tblPr firstRow="1" bandRow="1">
                <a:tableStyleId>{5C22544A-7EE6-4342-B048-85BDC9FD1C3A}</a:tableStyleId>
              </a:tblPr>
              <a:tblGrid>
                <a:gridCol w="2227248">
                  <a:extLst>
                    <a:ext uri="{9D8B030D-6E8A-4147-A177-3AD203B41FA5}">
                      <a16:colId xmlns:a16="http://schemas.microsoft.com/office/drawing/2014/main" val="1386319181"/>
                    </a:ext>
                  </a:extLst>
                </a:gridCol>
                <a:gridCol w="4980788">
                  <a:extLst>
                    <a:ext uri="{9D8B030D-6E8A-4147-A177-3AD203B41FA5}">
                      <a16:colId xmlns:a16="http://schemas.microsoft.com/office/drawing/2014/main" val="2186815126"/>
                    </a:ext>
                  </a:extLst>
                </a:gridCol>
                <a:gridCol w="4980788">
                  <a:extLst>
                    <a:ext uri="{9D8B030D-6E8A-4147-A177-3AD203B41FA5}">
                      <a16:colId xmlns:a16="http://schemas.microsoft.com/office/drawing/2014/main" val="4017793097"/>
                    </a:ext>
                  </a:extLst>
                </a:gridCol>
              </a:tblGrid>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Project </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Justification</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Users' community have voted and escalated the need of an analytics functionality</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3279660348"/>
                  </a:ext>
                </a:extLst>
              </a:tr>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Project </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Scope Description</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Our Social Media Platform will provide a Dashboard Screen to Analyze Reach and Number of Interactions under several dimensions.</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1964016672"/>
                  </a:ext>
                </a:extLst>
              </a:tr>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Project </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Objective</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Enable Users analyze Reach and Number of Interactions</a:t>
                      </a:r>
                      <a:endParaRPr lang="en-US" sz="1600" noProof="0" dirty="0">
                        <a:solidFill>
                          <a:schemeClr val="tx1">
                            <a:lumMod val="75000"/>
                            <a:lumOff val="25000"/>
                          </a:schemeClr>
                        </a:solidFill>
                        <a:latin typeface="Segoe UI" panose="020B0502040204020203" pitchFamily="34" charset="0"/>
                        <a:cs typeface="Segoe UI" panose="020B0502040204020203" pitchFamily="34" charset="0"/>
                      </a:endParaRP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1647544121"/>
                  </a:ext>
                </a:extLst>
              </a:tr>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High Level</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Requirements</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Provide Visual Dashboard</a:t>
                      </a:r>
                    </a:p>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Show Reach and Number of Interactions KPI’s</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Filter By Date, Region,  Interaction and Content</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0797271"/>
                  </a:ext>
                </a:extLst>
              </a:tr>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In</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Scope</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Dashboard Analytics for Reach and Number of Interactions</a:t>
                      </a:r>
                    </a:p>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Filtering By Dimensions </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285750" indent="-285750">
                        <a:buClr>
                          <a:schemeClr val="accent1"/>
                        </a:buClr>
                        <a:buSzPct val="100000"/>
                        <a:buBlip>
                          <a:blip r:embed="rId3"/>
                        </a:buBlip>
                        <a:defRPr/>
                      </a:pPr>
                      <a:r>
                        <a:rPr lang="en-US" sz="13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This is a sample text. </a:t>
                      </a:r>
                    </a:p>
                    <a:p>
                      <a:pPr marL="285750" indent="-285750">
                        <a:buClr>
                          <a:schemeClr val="accent1"/>
                        </a:buClr>
                        <a:buSzPct val="100000"/>
                        <a:buBlip>
                          <a:blip r:embed="rId3"/>
                        </a:buBlip>
                        <a:defRPr/>
                      </a:pPr>
                      <a:r>
                        <a:rPr lang="en-US" sz="13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Insert your desired text here. </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760265"/>
                  </a:ext>
                </a:extLst>
              </a:tr>
              <a:tr h="813816">
                <a:tc>
                  <a:txBody>
                    <a:bodyPr/>
                    <a:lstStyle/>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Out of</a:t>
                      </a:r>
                    </a:p>
                    <a:p>
                      <a:pPr>
                        <a:defRPr/>
                      </a:pPr>
                      <a:r>
                        <a:rPr lang="en-US" sz="1600" b="1" kern="0" dirty="0">
                          <a:solidFill>
                            <a:schemeClr val="bg1"/>
                          </a:solidFill>
                          <a:latin typeface="Segoe UI" panose="020B0502040204020203" pitchFamily="34" charset="0"/>
                          <a:ea typeface="Open Sans" panose="020B0606030504020204" pitchFamily="34" charset="0"/>
                          <a:cs typeface="Segoe UI" panose="020B0502040204020203" pitchFamily="34" charset="0"/>
                        </a:rPr>
                        <a:t>Scope</a:t>
                      </a:r>
                    </a:p>
                  </a:txBody>
                  <a:tcPr marL="180000" marR="126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marL="285750" indent="-285750">
                        <a:buClr>
                          <a:schemeClr val="accent1"/>
                        </a:buClr>
                        <a:buSzPct val="100000"/>
                        <a:buBlip>
                          <a:blip r:embed="rId3"/>
                        </a:buBlip>
                        <a:defRPr/>
                      </a:pPr>
                      <a:r>
                        <a:rPr lang="en-US" sz="16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Export to Excel</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285750" indent="-285750">
                        <a:buClr>
                          <a:schemeClr val="accent1"/>
                        </a:buClr>
                        <a:buSzPct val="100000"/>
                        <a:buBlip>
                          <a:blip r:embed="rId3"/>
                        </a:buBlip>
                        <a:defRPr/>
                      </a:pPr>
                      <a:r>
                        <a:rPr lang="en-US" sz="13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This is a sample text. </a:t>
                      </a:r>
                    </a:p>
                    <a:p>
                      <a:pPr marL="285750" indent="-285750">
                        <a:buClr>
                          <a:schemeClr val="accent1"/>
                        </a:buClr>
                        <a:buSzPct val="100000"/>
                        <a:buBlip>
                          <a:blip r:embed="rId3"/>
                        </a:buBlip>
                        <a:defRPr/>
                      </a:pPr>
                      <a:r>
                        <a:rPr lang="en-US" sz="1300" kern="0" noProof="0"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Insert your desired text here. </a:t>
                      </a:r>
                    </a:p>
                  </a:txBody>
                  <a:tcPr marL="126000" marR="180000" marT="41564" marB="4156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9894686"/>
                  </a:ext>
                </a:extLst>
              </a:tr>
            </a:tbl>
          </a:graphicData>
        </a:graphic>
      </p:graphicFrame>
      <p:sp>
        <p:nvSpPr>
          <p:cNvPr id="10" name="Slide Number Placeholder 5">
            <a:extLst>
              <a:ext uri="{FF2B5EF4-FFF2-40B4-BE49-F238E27FC236}">
                <a16:creationId xmlns:a16="http://schemas.microsoft.com/office/drawing/2014/main" id="{D920C87F-2A71-E497-F760-5F1E1195E1DF}"/>
              </a:ext>
            </a:extLst>
          </p:cNvPr>
          <p:cNvSpPr>
            <a:spLocks noGrp="1"/>
          </p:cNvSpPr>
          <p:nvPr>
            <p:ph type="sldNum" sz="quarter" idx="4"/>
          </p:nvPr>
        </p:nvSpPr>
        <p:spPr>
          <a:xfrm>
            <a:off x="428530" y="6420062"/>
            <a:ext cx="732634" cy="365125"/>
          </a:xfrm>
        </p:spPr>
        <p:txBody>
          <a:bodyPr/>
          <a:lstStyle/>
          <a:p>
            <a:fld id="{96E69268-9C8B-4EBF-A9EE-DC5DC2D48DC3}" type="slidenum">
              <a:rPr lang="en-US" smtClean="0"/>
              <a:pPr/>
              <a:t>9</a:t>
            </a:fld>
            <a:endParaRPr lang="en-US" dirty="0"/>
          </a:p>
        </p:txBody>
      </p:sp>
    </p:spTree>
    <p:extLst>
      <p:ext uri="{BB962C8B-B14F-4D97-AF65-F5344CB8AC3E}">
        <p14:creationId xmlns:p14="http://schemas.microsoft.com/office/powerpoint/2010/main" val="3603701522"/>
      </p:ext>
    </p:extLst>
  </p:cSld>
  <p:clrMapOvr>
    <a:masterClrMapping/>
  </p:clrMapOvr>
</p:sld>
</file>

<file path=ppt/theme/theme1.xml><?xml version="1.0" encoding="utf-8"?>
<a:theme xmlns:a="http://schemas.openxmlformats.org/drawingml/2006/main" name="Office Theme">
  <a:themeElements>
    <a:clrScheme name="OrangePalette">
      <a:dk1>
        <a:sysClr val="windowText" lastClr="000000"/>
      </a:dk1>
      <a:lt1>
        <a:sysClr val="window" lastClr="FFFFFF"/>
      </a:lt1>
      <a:dk2>
        <a:srgbClr val="262626"/>
      </a:dk2>
      <a:lt2>
        <a:srgbClr val="FFFFFF"/>
      </a:lt2>
      <a:accent1>
        <a:srgbClr val="F7BE0A"/>
      </a:accent1>
      <a:accent2>
        <a:srgbClr val="FFAA0F"/>
      </a:accent2>
      <a:accent3>
        <a:srgbClr val="EB822B"/>
      </a:accent3>
      <a:accent4>
        <a:srgbClr val="E66330"/>
      </a:accent4>
      <a:accent5>
        <a:srgbClr val="E24733"/>
      </a:accent5>
      <a:accent6>
        <a:srgbClr val="CE3229"/>
      </a:accent6>
      <a:hlink>
        <a:srgbClr val="FFFFFF"/>
      </a:hlink>
      <a:folHlink>
        <a:srgbClr val="FFFF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SlideModelTheme-1">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768</Words>
  <Application>Microsoft Office PowerPoint</Application>
  <PresentationFormat>Widescreen</PresentationFormat>
  <Paragraphs>227</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Black</vt:lpstr>
      <vt:lpstr>Calibri</vt:lpstr>
      <vt:lpstr>Calibri Light</vt:lpstr>
      <vt:lpstr>Montserrat Light</vt:lpstr>
      <vt:lpstr>Open Sans</vt:lpstr>
      <vt:lpstr>Segoe UI</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2020-09-25T17:16:28Z</dcterms:created>
  <dcterms:modified xsi:type="dcterms:W3CDTF">2023-05-19T19:05:46Z</dcterms:modified>
</cp:coreProperties>
</file>