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15"/>
  </p:notesMasterIdLst>
  <p:sldIdLst>
    <p:sldId id="360" r:id="rId3"/>
    <p:sldId id="359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290" r:id="rId13"/>
    <p:sldId id="268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E2FA"/>
    <a:srgbClr val="006699"/>
    <a:srgbClr val="F2F2F2"/>
    <a:srgbClr val="1E477A"/>
    <a:srgbClr val="A35BA4"/>
    <a:srgbClr val="D6362A"/>
    <a:srgbClr val="11A186"/>
    <a:srgbClr val="FCB22D"/>
    <a:srgbClr val="146DC7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2" autoAdjust="0"/>
    <p:restoredTop sz="92623" autoAdjust="0"/>
  </p:normalViewPr>
  <p:slideViewPr>
    <p:cSldViewPr snapToGrid="0">
      <p:cViewPr varScale="1">
        <p:scale>
          <a:sx n="67" d="100"/>
          <a:sy n="67" d="100"/>
        </p:scale>
        <p:origin x="84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1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11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8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22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29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90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3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4"/>
            <a:ext cx="10360501" cy="1362075"/>
          </a:xfrm>
        </p:spPr>
        <p:txBody>
          <a:bodyPr anchor="t"/>
          <a:lstStyle>
            <a:lvl1pPr algn="l">
              <a:defRPr sz="529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158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317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474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63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792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949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4107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3265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606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4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4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7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6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58" indent="0">
              <a:buNone/>
              <a:defRPr sz="2698" b="1"/>
            </a:lvl2pPr>
            <a:lvl3pPr marL="1218317" indent="0">
              <a:buNone/>
              <a:defRPr sz="2398" b="1"/>
            </a:lvl3pPr>
            <a:lvl4pPr marL="1827474" indent="0">
              <a:buNone/>
              <a:defRPr sz="2098" b="1"/>
            </a:lvl4pPr>
            <a:lvl5pPr marL="2436633" indent="0">
              <a:buNone/>
              <a:defRPr sz="2098" b="1"/>
            </a:lvl5pPr>
            <a:lvl6pPr marL="3045792" indent="0">
              <a:buNone/>
              <a:defRPr sz="2098" b="1"/>
            </a:lvl6pPr>
            <a:lvl7pPr marL="3654949" indent="0">
              <a:buNone/>
              <a:defRPr sz="2098" b="1"/>
            </a:lvl7pPr>
            <a:lvl8pPr marL="4264107" indent="0">
              <a:buNone/>
              <a:defRPr sz="2098" b="1"/>
            </a:lvl8pPr>
            <a:lvl9pPr marL="4873265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6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58" indent="0">
              <a:buNone/>
              <a:defRPr sz="2698" b="1"/>
            </a:lvl2pPr>
            <a:lvl3pPr marL="1218317" indent="0">
              <a:buNone/>
              <a:defRPr sz="2398" b="1"/>
            </a:lvl3pPr>
            <a:lvl4pPr marL="1827474" indent="0">
              <a:buNone/>
              <a:defRPr sz="2098" b="1"/>
            </a:lvl4pPr>
            <a:lvl5pPr marL="2436633" indent="0">
              <a:buNone/>
              <a:defRPr sz="2098" b="1"/>
            </a:lvl5pPr>
            <a:lvl6pPr marL="3045792" indent="0">
              <a:buNone/>
              <a:defRPr sz="2098" b="1"/>
            </a:lvl6pPr>
            <a:lvl7pPr marL="3654949" indent="0">
              <a:buNone/>
              <a:defRPr sz="2098" b="1"/>
            </a:lvl7pPr>
            <a:lvl8pPr marL="4264107" indent="0">
              <a:buNone/>
              <a:defRPr sz="2098" b="1"/>
            </a:lvl8pPr>
            <a:lvl9pPr marL="4873265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40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334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964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5" y="273052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6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5" y="1435104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158" indent="0">
              <a:buNone/>
              <a:defRPr sz="1600"/>
            </a:lvl2pPr>
            <a:lvl3pPr marL="1218317" indent="0">
              <a:buNone/>
              <a:defRPr sz="1300"/>
            </a:lvl3pPr>
            <a:lvl4pPr marL="1827474" indent="0">
              <a:buNone/>
              <a:defRPr sz="1200"/>
            </a:lvl4pPr>
            <a:lvl5pPr marL="2436633" indent="0">
              <a:buNone/>
              <a:defRPr sz="1200"/>
            </a:lvl5pPr>
            <a:lvl6pPr marL="3045792" indent="0">
              <a:buNone/>
              <a:defRPr sz="1200"/>
            </a:lvl6pPr>
            <a:lvl7pPr marL="3654949" indent="0">
              <a:buNone/>
              <a:defRPr sz="1200"/>
            </a:lvl7pPr>
            <a:lvl8pPr marL="4264107" indent="0">
              <a:buNone/>
              <a:defRPr sz="1200"/>
            </a:lvl8pPr>
            <a:lvl9pPr marL="48732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569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3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158" indent="0">
              <a:buNone/>
              <a:defRPr sz="3698"/>
            </a:lvl2pPr>
            <a:lvl3pPr marL="1218317" indent="0">
              <a:buNone/>
              <a:defRPr sz="3198"/>
            </a:lvl3pPr>
            <a:lvl4pPr marL="1827474" indent="0">
              <a:buNone/>
              <a:defRPr sz="2698"/>
            </a:lvl4pPr>
            <a:lvl5pPr marL="2436633" indent="0">
              <a:buNone/>
              <a:defRPr sz="2698"/>
            </a:lvl5pPr>
            <a:lvl6pPr marL="3045792" indent="0">
              <a:buNone/>
              <a:defRPr sz="2698"/>
            </a:lvl6pPr>
            <a:lvl7pPr marL="3654949" indent="0">
              <a:buNone/>
              <a:defRPr sz="2698"/>
            </a:lvl7pPr>
            <a:lvl8pPr marL="4264107" indent="0">
              <a:buNone/>
              <a:defRPr sz="2698"/>
            </a:lvl8pPr>
            <a:lvl9pPr marL="4873265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2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158" indent="0">
              <a:buNone/>
              <a:defRPr sz="1600"/>
            </a:lvl2pPr>
            <a:lvl3pPr marL="1218317" indent="0">
              <a:buNone/>
              <a:defRPr sz="1300"/>
            </a:lvl3pPr>
            <a:lvl4pPr marL="1827474" indent="0">
              <a:buNone/>
              <a:defRPr sz="1200"/>
            </a:lvl4pPr>
            <a:lvl5pPr marL="2436633" indent="0">
              <a:buNone/>
              <a:defRPr sz="1200"/>
            </a:lvl5pPr>
            <a:lvl6pPr marL="3045792" indent="0">
              <a:buNone/>
              <a:defRPr sz="1200"/>
            </a:lvl6pPr>
            <a:lvl7pPr marL="3654949" indent="0">
              <a:buNone/>
              <a:defRPr sz="1200"/>
            </a:lvl7pPr>
            <a:lvl8pPr marL="4264107" indent="0">
              <a:buNone/>
              <a:defRPr sz="1200"/>
            </a:lvl8pPr>
            <a:lvl9pPr marL="48732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36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785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2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2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386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5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  <p15:guide id="3" pos="382" userDrawn="1">
          <p15:clr>
            <a:srgbClr val="FBAE40"/>
          </p15:clr>
        </p15:guide>
        <p15:guide id="4" pos="7294" userDrawn="1">
          <p15:clr>
            <a:srgbClr val="FBAE40"/>
          </p15:clr>
        </p15:guide>
        <p15:guide id="5" pos="471" userDrawn="1">
          <p15:clr>
            <a:srgbClr val="FBAE40"/>
          </p15:clr>
        </p15:guide>
        <p15:guide id="6" orient="horz" pos="621" userDrawn="1">
          <p15:clr>
            <a:srgbClr val="FBAE40"/>
          </p15:clr>
        </p15:guide>
        <p15:guide id="7" orient="horz" pos="40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4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4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4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6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1218317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868" indent="-456868" algn="l" defTabSz="1218317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883" indent="-380723" algn="l" defTabSz="1218317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895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2054" indent="-304580" algn="l" defTabSz="1218317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1212" indent="-304580" algn="l" defTabSz="1218317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50369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9529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8687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7844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158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317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474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633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792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949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107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265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13">
            <a:extLst>
              <a:ext uri="{FF2B5EF4-FFF2-40B4-BE49-F238E27FC236}">
                <a16:creationId xmlns:a16="http://schemas.microsoft.com/office/drawing/2014/main" id="{ED8AA887-51C9-E647-97D2-2DFC212F485A}"/>
              </a:ext>
            </a:extLst>
          </p:cNvPr>
          <p:cNvGrpSpPr/>
          <p:nvPr/>
        </p:nvGrpSpPr>
        <p:grpSpPr>
          <a:xfrm>
            <a:off x="3535142" y="1239579"/>
            <a:ext cx="5066415" cy="5066415"/>
            <a:chOff x="3535142" y="1239579"/>
            <a:chExt cx="5066415" cy="5066415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F8AFA542-25BA-8248-9DA1-B1098CE7F735}"/>
                </a:ext>
              </a:extLst>
            </p:cNvPr>
            <p:cNvSpPr/>
            <p:nvPr/>
          </p:nvSpPr>
          <p:spPr>
            <a:xfrm>
              <a:off x="4488935" y="1239579"/>
              <a:ext cx="1579859" cy="2532762"/>
            </a:xfrm>
            <a:custGeom>
              <a:avLst/>
              <a:gdLst>
                <a:gd name="connsiteX0" fmla="*/ 789930 w 1579859"/>
                <a:gd name="connsiteY0" fmla="*/ 2532763 h 2532762"/>
                <a:gd name="connsiteX1" fmla="*/ 789930 w 1579859"/>
                <a:gd name="connsiteY1" fmla="*/ 2532763 h 2532762"/>
                <a:gd name="connsiteX2" fmla="*/ 0 w 1579859"/>
                <a:gd name="connsiteY2" fmla="*/ 1742833 h 2532762"/>
                <a:gd name="connsiteX3" fmla="*/ 0 w 1579859"/>
                <a:gd name="connsiteY3" fmla="*/ 789930 h 2532762"/>
                <a:gd name="connsiteX4" fmla="*/ 789930 w 1579859"/>
                <a:gd name="connsiteY4" fmla="*/ 0 h 2532762"/>
                <a:gd name="connsiteX5" fmla="*/ 789930 w 1579859"/>
                <a:gd name="connsiteY5" fmla="*/ 0 h 2532762"/>
                <a:gd name="connsiteX6" fmla="*/ 1579860 w 1579859"/>
                <a:gd name="connsiteY6" fmla="*/ 789930 h 2532762"/>
                <a:gd name="connsiteX7" fmla="*/ 1579860 w 1579859"/>
                <a:gd name="connsiteY7" fmla="*/ 1743723 h 2532762"/>
                <a:gd name="connsiteX8" fmla="*/ 789930 w 1579859"/>
                <a:gd name="connsiteY8" fmla="*/ 2532763 h 253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9859" h="2532762">
                  <a:moveTo>
                    <a:pt x="789930" y="2532763"/>
                  </a:moveTo>
                  <a:lnTo>
                    <a:pt x="789930" y="2532763"/>
                  </a:lnTo>
                  <a:cubicBezTo>
                    <a:pt x="353554" y="2532763"/>
                    <a:pt x="0" y="2179209"/>
                    <a:pt x="0" y="1742833"/>
                  </a:cubicBezTo>
                  <a:lnTo>
                    <a:pt x="0" y="789930"/>
                  </a:lnTo>
                  <a:cubicBezTo>
                    <a:pt x="0" y="353554"/>
                    <a:pt x="353554" y="0"/>
                    <a:pt x="789930" y="0"/>
                  </a:cubicBezTo>
                  <a:lnTo>
                    <a:pt x="789930" y="0"/>
                  </a:lnTo>
                  <a:cubicBezTo>
                    <a:pt x="1226306" y="0"/>
                    <a:pt x="1579860" y="353554"/>
                    <a:pt x="1579860" y="789930"/>
                  </a:cubicBezTo>
                  <a:lnTo>
                    <a:pt x="1579860" y="1743723"/>
                  </a:lnTo>
                  <a:cubicBezTo>
                    <a:pt x="1578969" y="2179209"/>
                    <a:pt x="1225415" y="2532763"/>
                    <a:pt x="789930" y="2532763"/>
                  </a:cubicBezTo>
                  <a:close/>
                </a:path>
              </a:pathLst>
            </a:custGeom>
            <a:solidFill>
              <a:schemeClr val="accent1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DF0E3A6-5659-DA45-8684-BF66A2FB83B2}"/>
                </a:ext>
              </a:extLst>
            </p:cNvPr>
            <p:cNvSpPr/>
            <p:nvPr/>
          </p:nvSpPr>
          <p:spPr>
            <a:xfrm>
              <a:off x="6067904" y="2193372"/>
              <a:ext cx="2533653" cy="1579859"/>
            </a:xfrm>
            <a:custGeom>
              <a:avLst/>
              <a:gdLst>
                <a:gd name="connsiteX0" fmla="*/ 0 w 2533653"/>
                <a:gd name="connsiteY0" fmla="*/ 789930 h 1579859"/>
                <a:gd name="connsiteX1" fmla="*/ 0 w 2533653"/>
                <a:gd name="connsiteY1" fmla="*/ 789930 h 1579859"/>
                <a:gd name="connsiteX2" fmla="*/ 789930 w 2533653"/>
                <a:gd name="connsiteY2" fmla="*/ 0 h 1579859"/>
                <a:gd name="connsiteX3" fmla="*/ 1743723 w 2533653"/>
                <a:gd name="connsiteY3" fmla="*/ 0 h 1579859"/>
                <a:gd name="connsiteX4" fmla="*/ 2533653 w 2533653"/>
                <a:gd name="connsiteY4" fmla="*/ 789930 h 1579859"/>
                <a:gd name="connsiteX5" fmla="*/ 2533653 w 2533653"/>
                <a:gd name="connsiteY5" fmla="*/ 789930 h 1579859"/>
                <a:gd name="connsiteX6" fmla="*/ 1743723 w 2533653"/>
                <a:gd name="connsiteY6" fmla="*/ 1579860 h 1579859"/>
                <a:gd name="connsiteX7" fmla="*/ 789930 w 2533653"/>
                <a:gd name="connsiteY7" fmla="*/ 1579860 h 1579859"/>
                <a:gd name="connsiteX8" fmla="*/ 0 w 2533653"/>
                <a:gd name="connsiteY8" fmla="*/ 789930 h 1579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3653" h="1579859">
                  <a:moveTo>
                    <a:pt x="0" y="789930"/>
                  </a:moveTo>
                  <a:lnTo>
                    <a:pt x="0" y="789930"/>
                  </a:lnTo>
                  <a:cubicBezTo>
                    <a:pt x="0" y="353554"/>
                    <a:pt x="353554" y="0"/>
                    <a:pt x="789930" y="0"/>
                  </a:cubicBezTo>
                  <a:lnTo>
                    <a:pt x="1743723" y="0"/>
                  </a:lnTo>
                  <a:cubicBezTo>
                    <a:pt x="2180100" y="0"/>
                    <a:pt x="2533653" y="353554"/>
                    <a:pt x="2533653" y="789930"/>
                  </a:cubicBezTo>
                  <a:lnTo>
                    <a:pt x="2533653" y="789930"/>
                  </a:lnTo>
                  <a:cubicBezTo>
                    <a:pt x="2533653" y="1226306"/>
                    <a:pt x="2180100" y="1579860"/>
                    <a:pt x="1743723" y="1579860"/>
                  </a:cubicBezTo>
                  <a:lnTo>
                    <a:pt x="789930" y="1579860"/>
                  </a:lnTo>
                  <a:cubicBezTo>
                    <a:pt x="354444" y="1578969"/>
                    <a:pt x="0" y="1225415"/>
                    <a:pt x="0" y="789930"/>
                  </a:cubicBezTo>
                  <a:close/>
                </a:path>
              </a:pathLst>
            </a:custGeom>
            <a:solidFill>
              <a:schemeClr val="accent3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9368389-B49D-9E4C-BF9A-22D46BA52C8D}"/>
                </a:ext>
              </a:extLst>
            </p:cNvPr>
            <p:cNvSpPr/>
            <p:nvPr/>
          </p:nvSpPr>
          <p:spPr>
            <a:xfrm>
              <a:off x="3535142" y="3772341"/>
              <a:ext cx="2533653" cy="1579859"/>
            </a:xfrm>
            <a:custGeom>
              <a:avLst/>
              <a:gdLst>
                <a:gd name="connsiteX0" fmla="*/ 0 w 2533653"/>
                <a:gd name="connsiteY0" fmla="*/ 789930 h 1579859"/>
                <a:gd name="connsiteX1" fmla="*/ 0 w 2533653"/>
                <a:gd name="connsiteY1" fmla="*/ 789930 h 1579859"/>
                <a:gd name="connsiteX2" fmla="*/ 789930 w 2533653"/>
                <a:gd name="connsiteY2" fmla="*/ 0 h 1579859"/>
                <a:gd name="connsiteX3" fmla="*/ 1743723 w 2533653"/>
                <a:gd name="connsiteY3" fmla="*/ 0 h 1579859"/>
                <a:gd name="connsiteX4" fmla="*/ 2533653 w 2533653"/>
                <a:gd name="connsiteY4" fmla="*/ 789930 h 1579859"/>
                <a:gd name="connsiteX5" fmla="*/ 2533653 w 2533653"/>
                <a:gd name="connsiteY5" fmla="*/ 789930 h 1579859"/>
                <a:gd name="connsiteX6" fmla="*/ 1743723 w 2533653"/>
                <a:gd name="connsiteY6" fmla="*/ 1579860 h 1579859"/>
                <a:gd name="connsiteX7" fmla="*/ 789930 w 2533653"/>
                <a:gd name="connsiteY7" fmla="*/ 1579860 h 1579859"/>
                <a:gd name="connsiteX8" fmla="*/ 0 w 2533653"/>
                <a:gd name="connsiteY8" fmla="*/ 789930 h 1579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3653" h="1579859">
                  <a:moveTo>
                    <a:pt x="0" y="789930"/>
                  </a:moveTo>
                  <a:lnTo>
                    <a:pt x="0" y="789930"/>
                  </a:lnTo>
                  <a:cubicBezTo>
                    <a:pt x="0" y="353554"/>
                    <a:pt x="353554" y="0"/>
                    <a:pt x="789930" y="0"/>
                  </a:cubicBezTo>
                  <a:lnTo>
                    <a:pt x="1743723" y="0"/>
                  </a:lnTo>
                  <a:cubicBezTo>
                    <a:pt x="2180099" y="0"/>
                    <a:pt x="2533653" y="353554"/>
                    <a:pt x="2533653" y="789930"/>
                  </a:cubicBezTo>
                  <a:lnTo>
                    <a:pt x="2533653" y="789930"/>
                  </a:lnTo>
                  <a:cubicBezTo>
                    <a:pt x="2533653" y="1226306"/>
                    <a:pt x="2180099" y="1579860"/>
                    <a:pt x="1743723" y="1579860"/>
                  </a:cubicBezTo>
                  <a:lnTo>
                    <a:pt x="789930" y="1579860"/>
                  </a:lnTo>
                  <a:cubicBezTo>
                    <a:pt x="353554" y="1579860"/>
                    <a:pt x="0" y="1226306"/>
                    <a:pt x="0" y="789930"/>
                  </a:cubicBezTo>
                  <a:close/>
                </a:path>
              </a:pathLst>
            </a:custGeom>
            <a:solidFill>
              <a:schemeClr val="accent4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029AAEBC-5E43-614B-8EAE-4872C04B109B}"/>
                </a:ext>
              </a:extLst>
            </p:cNvPr>
            <p:cNvSpPr/>
            <p:nvPr/>
          </p:nvSpPr>
          <p:spPr>
            <a:xfrm>
              <a:off x="6067904" y="3772341"/>
              <a:ext cx="1579859" cy="2533653"/>
            </a:xfrm>
            <a:custGeom>
              <a:avLst/>
              <a:gdLst>
                <a:gd name="connsiteX0" fmla="*/ 789930 w 1579859"/>
                <a:gd name="connsiteY0" fmla="*/ 0 h 2533653"/>
                <a:gd name="connsiteX1" fmla="*/ 789930 w 1579859"/>
                <a:gd name="connsiteY1" fmla="*/ 0 h 2533653"/>
                <a:gd name="connsiteX2" fmla="*/ 1579860 w 1579859"/>
                <a:gd name="connsiteY2" fmla="*/ 789930 h 2533653"/>
                <a:gd name="connsiteX3" fmla="*/ 1579860 w 1579859"/>
                <a:gd name="connsiteY3" fmla="*/ 1743723 h 2533653"/>
                <a:gd name="connsiteX4" fmla="*/ 789930 w 1579859"/>
                <a:gd name="connsiteY4" fmla="*/ 2533653 h 2533653"/>
                <a:gd name="connsiteX5" fmla="*/ 789930 w 1579859"/>
                <a:gd name="connsiteY5" fmla="*/ 2533653 h 2533653"/>
                <a:gd name="connsiteX6" fmla="*/ 0 w 1579859"/>
                <a:gd name="connsiteY6" fmla="*/ 1743723 h 2533653"/>
                <a:gd name="connsiteX7" fmla="*/ 0 w 1579859"/>
                <a:gd name="connsiteY7" fmla="*/ 789930 h 2533653"/>
                <a:gd name="connsiteX8" fmla="*/ 789930 w 1579859"/>
                <a:gd name="connsiteY8" fmla="*/ 0 h 2533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9859" h="2533653">
                  <a:moveTo>
                    <a:pt x="789930" y="0"/>
                  </a:moveTo>
                  <a:lnTo>
                    <a:pt x="789930" y="0"/>
                  </a:lnTo>
                  <a:cubicBezTo>
                    <a:pt x="1226306" y="0"/>
                    <a:pt x="1579860" y="353554"/>
                    <a:pt x="1579860" y="789930"/>
                  </a:cubicBezTo>
                  <a:lnTo>
                    <a:pt x="1579860" y="1743723"/>
                  </a:lnTo>
                  <a:cubicBezTo>
                    <a:pt x="1579860" y="2180100"/>
                    <a:pt x="1226306" y="2533653"/>
                    <a:pt x="789930" y="2533653"/>
                  </a:cubicBezTo>
                  <a:lnTo>
                    <a:pt x="789930" y="2533653"/>
                  </a:lnTo>
                  <a:cubicBezTo>
                    <a:pt x="353554" y="2533653"/>
                    <a:pt x="0" y="2180100"/>
                    <a:pt x="0" y="1743723"/>
                  </a:cubicBezTo>
                  <a:lnTo>
                    <a:pt x="0" y="789930"/>
                  </a:lnTo>
                  <a:cubicBezTo>
                    <a:pt x="0" y="354444"/>
                    <a:pt x="354444" y="0"/>
                    <a:pt x="789930" y="0"/>
                  </a:cubicBezTo>
                  <a:close/>
                </a:path>
              </a:pathLst>
            </a:custGeom>
            <a:solidFill>
              <a:schemeClr val="accent2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44EA65-159D-8F4A-BF7A-E7F79BE6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 Analysis Slide Template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56E3DA7-F554-D643-A858-5A8D1AD1A80B}"/>
              </a:ext>
            </a:extLst>
          </p:cNvPr>
          <p:cNvSpPr/>
          <p:nvPr/>
        </p:nvSpPr>
        <p:spPr>
          <a:xfrm>
            <a:off x="8925030" y="2326708"/>
            <a:ext cx="2071787" cy="342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Opportunities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B455B49-3467-CB41-845C-A466C84C7D1C}"/>
              </a:ext>
            </a:extLst>
          </p:cNvPr>
          <p:cNvSpPr/>
          <p:nvPr/>
        </p:nvSpPr>
        <p:spPr>
          <a:xfrm>
            <a:off x="8970861" y="2736999"/>
            <a:ext cx="2025956" cy="825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about the opportunities here. You can edit this text.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872EDBE-0DF2-EC49-8EF7-4D6F784E3624}"/>
              </a:ext>
            </a:extLst>
          </p:cNvPr>
          <p:cNvSpPr/>
          <p:nvPr/>
        </p:nvSpPr>
        <p:spPr>
          <a:xfrm>
            <a:off x="7984125" y="4433379"/>
            <a:ext cx="1481516" cy="342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Threats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042660-4C91-E240-8529-7C4B3B0B1304}"/>
              </a:ext>
            </a:extLst>
          </p:cNvPr>
          <p:cNvSpPr/>
          <p:nvPr/>
        </p:nvSpPr>
        <p:spPr>
          <a:xfrm>
            <a:off x="8029956" y="4843669"/>
            <a:ext cx="2025956" cy="801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about the threats here. You can edit this text.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9AE6271-C131-7441-979D-819DB43347BC}"/>
              </a:ext>
            </a:extLst>
          </p:cNvPr>
          <p:cNvSpPr/>
          <p:nvPr/>
        </p:nvSpPr>
        <p:spPr>
          <a:xfrm>
            <a:off x="1140774" y="3956123"/>
            <a:ext cx="2025956" cy="342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Weaknesses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ABF5BD0-97D8-324C-B522-FFF77407F8F7}"/>
              </a:ext>
            </a:extLst>
          </p:cNvPr>
          <p:cNvSpPr/>
          <p:nvPr/>
        </p:nvSpPr>
        <p:spPr>
          <a:xfrm>
            <a:off x="1140773" y="4366413"/>
            <a:ext cx="2025956" cy="83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about the weaknesses here. You can edit this text.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DE3F575-E95B-0542-B474-4B6BF0EA0883}"/>
              </a:ext>
            </a:extLst>
          </p:cNvPr>
          <p:cNvSpPr/>
          <p:nvPr/>
        </p:nvSpPr>
        <p:spPr>
          <a:xfrm>
            <a:off x="2671949" y="1889488"/>
            <a:ext cx="1462190" cy="342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Strengths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71668A-3015-AE41-95E9-055CBC6FE96A}"/>
              </a:ext>
            </a:extLst>
          </p:cNvPr>
          <p:cNvSpPr/>
          <p:nvPr/>
        </p:nvSpPr>
        <p:spPr>
          <a:xfrm>
            <a:off x="2108182" y="2299779"/>
            <a:ext cx="2025956" cy="844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about the strengths here. You can edit this text.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8C55CDB-31A2-0D41-9205-2BE6FF0FB133}"/>
              </a:ext>
            </a:extLst>
          </p:cNvPr>
          <p:cNvSpPr/>
          <p:nvPr/>
        </p:nvSpPr>
        <p:spPr>
          <a:xfrm>
            <a:off x="4936908" y="1434279"/>
            <a:ext cx="657534" cy="801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77B966-FBB2-074B-B594-9BC78420E815}"/>
              </a:ext>
            </a:extLst>
          </p:cNvPr>
          <p:cNvSpPr/>
          <p:nvPr/>
        </p:nvSpPr>
        <p:spPr>
          <a:xfrm>
            <a:off x="7595983" y="2529444"/>
            <a:ext cx="787998" cy="844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508B675-BF13-294E-B6B7-55408F6B5260}"/>
              </a:ext>
            </a:extLst>
          </p:cNvPr>
          <p:cNvSpPr/>
          <p:nvPr/>
        </p:nvSpPr>
        <p:spPr>
          <a:xfrm>
            <a:off x="3767111" y="4173861"/>
            <a:ext cx="875178" cy="801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AA7274-92A7-5A4D-A4DB-BF5B4F918D3D}"/>
              </a:ext>
            </a:extLst>
          </p:cNvPr>
          <p:cNvSpPr/>
          <p:nvPr/>
        </p:nvSpPr>
        <p:spPr>
          <a:xfrm>
            <a:off x="6441298" y="5355889"/>
            <a:ext cx="875178" cy="801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</a:p>
        </p:txBody>
      </p:sp>
      <p:pic>
        <p:nvPicPr>
          <p:cNvPr id="44" name="Graphic 43" descr="Handshake with solid fill">
            <a:extLst>
              <a:ext uri="{FF2B5EF4-FFF2-40B4-BE49-F238E27FC236}">
                <a16:creationId xmlns:a16="http://schemas.microsoft.com/office/drawing/2014/main" id="{6BCFB75C-043A-744D-B9FE-2F2301941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3518" y="2627117"/>
            <a:ext cx="707791" cy="707791"/>
          </a:xfrm>
          <a:prstGeom prst="rect">
            <a:avLst/>
          </a:prstGeom>
        </p:spPr>
      </p:pic>
      <p:pic>
        <p:nvPicPr>
          <p:cNvPr id="46" name="Graphic 45" descr="Body builder with solid fill">
            <a:extLst>
              <a:ext uri="{FF2B5EF4-FFF2-40B4-BE49-F238E27FC236}">
                <a16:creationId xmlns:a16="http://schemas.microsoft.com/office/drawing/2014/main" id="{D0781BAA-B7CD-B446-BD3C-A23C40BF8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1779" y="2601181"/>
            <a:ext cx="707791" cy="707791"/>
          </a:xfrm>
          <a:prstGeom prst="rect">
            <a:avLst/>
          </a:prstGeom>
        </p:spPr>
      </p:pic>
      <p:pic>
        <p:nvPicPr>
          <p:cNvPr id="74" name="Graphic 73" descr="Warning with solid fill">
            <a:extLst>
              <a:ext uri="{FF2B5EF4-FFF2-40B4-BE49-F238E27FC236}">
                <a16:creationId xmlns:a16="http://schemas.microsoft.com/office/drawing/2014/main" id="{4BCCBB17-63DC-2D4B-9129-96C98F7E90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24991" y="4146141"/>
            <a:ext cx="707791" cy="707791"/>
          </a:xfrm>
          <a:prstGeom prst="rect">
            <a:avLst/>
          </a:prstGeom>
        </p:spPr>
      </p:pic>
      <p:pic>
        <p:nvPicPr>
          <p:cNvPr id="78" name="Graphic 77" descr="Close with solid fill">
            <a:extLst>
              <a:ext uri="{FF2B5EF4-FFF2-40B4-BE49-F238E27FC236}">
                <a16:creationId xmlns:a16="http://schemas.microsoft.com/office/drawing/2014/main" id="{60F16C83-05C5-7E4B-BA42-23BAEEFC0D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36908" y="4270020"/>
            <a:ext cx="606717" cy="60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76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E94137-9F01-D046-A830-FC863EE57E9C}"/>
              </a:ext>
            </a:extLst>
          </p:cNvPr>
          <p:cNvSpPr/>
          <p:nvPr/>
        </p:nvSpPr>
        <p:spPr>
          <a:xfrm>
            <a:off x="1757548" y="1947553"/>
            <a:ext cx="8680862" cy="4073237"/>
          </a:xfrm>
          <a:prstGeom prst="roundRect">
            <a:avLst>
              <a:gd name="adj" fmla="val 558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C9FBF-347B-8D46-B5AE-4F27644B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 Analysis Slide Template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56419955-E513-0146-B4C7-D79E2F62B17F}"/>
              </a:ext>
            </a:extLst>
          </p:cNvPr>
          <p:cNvSpPr/>
          <p:nvPr/>
        </p:nvSpPr>
        <p:spPr>
          <a:xfrm>
            <a:off x="990443" y="1382329"/>
            <a:ext cx="1657755" cy="1657755"/>
          </a:xfrm>
          <a:custGeom>
            <a:avLst/>
            <a:gdLst>
              <a:gd name="connsiteX0" fmla="*/ 726480 w 726480"/>
              <a:gd name="connsiteY0" fmla="*/ 363240 h 726480"/>
              <a:gd name="connsiteX1" fmla="*/ 363240 w 726480"/>
              <a:gd name="connsiteY1" fmla="*/ 726480 h 726480"/>
              <a:gd name="connsiteX2" fmla="*/ 0 w 726480"/>
              <a:gd name="connsiteY2" fmla="*/ 363240 h 726480"/>
              <a:gd name="connsiteX3" fmla="*/ 363240 w 726480"/>
              <a:gd name="connsiteY3" fmla="*/ 0 h 726480"/>
              <a:gd name="connsiteX4" fmla="*/ 726480 w 726480"/>
              <a:gd name="connsiteY4" fmla="*/ 363240 h 72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480" h="726480">
                <a:moveTo>
                  <a:pt x="726480" y="363240"/>
                </a:moveTo>
                <a:cubicBezTo>
                  <a:pt x="726480" y="563852"/>
                  <a:pt x="563852" y="726480"/>
                  <a:pt x="363240" y="726480"/>
                </a:cubicBezTo>
                <a:cubicBezTo>
                  <a:pt x="162628" y="726480"/>
                  <a:pt x="0" y="563852"/>
                  <a:pt x="0" y="363240"/>
                </a:cubicBezTo>
                <a:cubicBezTo>
                  <a:pt x="0" y="162628"/>
                  <a:pt x="162628" y="0"/>
                  <a:pt x="363240" y="0"/>
                </a:cubicBezTo>
                <a:cubicBezTo>
                  <a:pt x="563852" y="0"/>
                  <a:pt x="726480" y="162628"/>
                  <a:pt x="726480" y="363240"/>
                </a:cubicBezTo>
                <a:close/>
              </a:path>
            </a:pathLst>
          </a:custGeom>
          <a:solidFill>
            <a:schemeClr val="accent2"/>
          </a:solidFill>
          <a:ln w="89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C4AFAD6-0209-1C4B-A9C3-BA7BDBA23127}"/>
              </a:ext>
            </a:extLst>
          </p:cNvPr>
          <p:cNvSpPr/>
          <p:nvPr/>
        </p:nvSpPr>
        <p:spPr>
          <a:xfrm>
            <a:off x="1311078" y="3199255"/>
            <a:ext cx="1075862" cy="1075862"/>
          </a:xfrm>
          <a:custGeom>
            <a:avLst/>
            <a:gdLst>
              <a:gd name="connsiteX0" fmla="*/ 726480 w 726480"/>
              <a:gd name="connsiteY0" fmla="*/ 363240 h 726480"/>
              <a:gd name="connsiteX1" fmla="*/ 363240 w 726480"/>
              <a:gd name="connsiteY1" fmla="*/ 726480 h 726480"/>
              <a:gd name="connsiteX2" fmla="*/ 0 w 726480"/>
              <a:gd name="connsiteY2" fmla="*/ 363240 h 726480"/>
              <a:gd name="connsiteX3" fmla="*/ 363240 w 726480"/>
              <a:gd name="connsiteY3" fmla="*/ 0 h 726480"/>
              <a:gd name="connsiteX4" fmla="*/ 726480 w 726480"/>
              <a:gd name="connsiteY4" fmla="*/ 363240 h 72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480" h="726480">
                <a:moveTo>
                  <a:pt x="726480" y="363240"/>
                </a:moveTo>
                <a:cubicBezTo>
                  <a:pt x="726480" y="563852"/>
                  <a:pt x="563852" y="726480"/>
                  <a:pt x="363240" y="726480"/>
                </a:cubicBezTo>
                <a:cubicBezTo>
                  <a:pt x="162628" y="726480"/>
                  <a:pt x="0" y="563852"/>
                  <a:pt x="0" y="363240"/>
                </a:cubicBezTo>
                <a:cubicBezTo>
                  <a:pt x="0" y="162628"/>
                  <a:pt x="162628" y="0"/>
                  <a:pt x="363240" y="0"/>
                </a:cubicBezTo>
                <a:cubicBezTo>
                  <a:pt x="563852" y="0"/>
                  <a:pt x="726480" y="162628"/>
                  <a:pt x="726480" y="363240"/>
                </a:cubicBezTo>
                <a:close/>
              </a:path>
            </a:pathLst>
          </a:custGeom>
          <a:solidFill>
            <a:schemeClr val="accent2"/>
          </a:solidFill>
          <a:ln w="89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F6F59B-CE4D-9147-9D22-A1A0A2C3D34B}"/>
              </a:ext>
            </a:extLst>
          </p:cNvPr>
          <p:cNvSpPr/>
          <p:nvPr/>
        </p:nvSpPr>
        <p:spPr>
          <a:xfrm>
            <a:off x="1282062" y="1623207"/>
            <a:ext cx="1074516" cy="1167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49F3AB-27CE-B640-BEEC-328A7AC0F08C}"/>
              </a:ext>
            </a:extLst>
          </p:cNvPr>
          <p:cNvSpPr/>
          <p:nvPr/>
        </p:nvSpPr>
        <p:spPr>
          <a:xfrm>
            <a:off x="3022582" y="2412002"/>
            <a:ext cx="1946175" cy="342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32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Threats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8BCA8-24AD-9B4F-8D16-A61DA9ADF58F}"/>
              </a:ext>
            </a:extLst>
          </p:cNvPr>
          <p:cNvSpPr/>
          <p:nvPr/>
        </p:nvSpPr>
        <p:spPr>
          <a:xfrm>
            <a:off x="3022582" y="3028793"/>
            <a:ext cx="2451407" cy="1079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about the threats here. You can edit this text.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57D48F-158A-104A-8A65-0012FD3C2F67}"/>
              </a:ext>
            </a:extLst>
          </p:cNvPr>
          <p:cNvSpPr/>
          <p:nvPr/>
        </p:nvSpPr>
        <p:spPr>
          <a:xfrm>
            <a:off x="6959377" y="2661145"/>
            <a:ext cx="159342" cy="1593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E0C2DC-EE95-0846-AD47-DD1D325135D5}"/>
              </a:ext>
            </a:extLst>
          </p:cNvPr>
          <p:cNvSpPr txBox="1"/>
          <p:nvPr/>
        </p:nvSpPr>
        <p:spPr>
          <a:xfrm>
            <a:off x="7286354" y="2578418"/>
            <a:ext cx="201202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here to edit this list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F18E78-4E50-3A41-B016-8DBADB9CD904}"/>
              </a:ext>
            </a:extLst>
          </p:cNvPr>
          <p:cNvSpPr/>
          <p:nvPr/>
        </p:nvSpPr>
        <p:spPr>
          <a:xfrm>
            <a:off x="6959377" y="3418437"/>
            <a:ext cx="159342" cy="1593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83E524-06F1-7E49-8902-D932D5EBE05F}"/>
              </a:ext>
            </a:extLst>
          </p:cNvPr>
          <p:cNvSpPr txBox="1"/>
          <p:nvPr/>
        </p:nvSpPr>
        <p:spPr>
          <a:xfrm>
            <a:off x="7286354" y="3368277"/>
            <a:ext cx="201202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here to edit this list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D19138-3E3B-EC45-B3E9-9E0C974C5609}"/>
              </a:ext>
            </a:extLst>
          </p:cNvPr>
          <p:cNvSpPr/>
          <p:nvPr/>
        </p:nvSpPr>
        <p:spPr>
          <a:xfrm>
            <a:off x="6959377" y="4220589"/>
            <a:ext cx="159342" cy="1593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BB6584-EFC6-4441-862C-CA8B32445C9B}"/>
              </a:ext>
            </a:extLst>
          </p:cNvPr>
          <p:cNvSpPr txBox="1"/>
          <p:nvPr/>
        </p:nvSpPr>
        <p:spPr>
          <a:xfrm>
            <a:off x="7286354" y="4158136"/>
            <a:ext cx="201202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here to edit this list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126D0C-E20D-8047-B929-AED628B6A8F7}"/>
              </a:ext>
            </a:extLst>
          </p:cNvPr>
          <p:cNvSpPr/>
          <p:nvPr/>
        </p:nvSpPr>
        <p:spPr>
          <a:xfrm>
            <a:off x="6959377" y="4999237"/>
            <a:ext cx="159342" cy="1593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17B3B7-0372-5F44-9589-BB435FC708FA}"/>
              </a:ext>
            </a:extLst>
          </p:cNvPr>
          <p:cNvSpPr txBox="1"/>
          <p:nvPr/>
        </p:nvSpPr>
        <p:spPr>
          <a:xfrm>
            <a:off x="7286354" y="4947995"/>
            <a:ext cx="201202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here to edit this list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F5833D-3DF0-2C4B-8D0A-BDD8DA808E24}"/>
              </a:ext>
            </a:extLst>
          </p:cNvPr>
          <p:cNvCxnSpPr/>
          <p:nvPr/>
        </p:nvCxnSpPr>
        <p:spPr>
          <a:xfrm>
            <a:off x="6094412" y="2412002"/>
            <a:ext cx="0" cy="310297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Warning with solid fill">
            <a:extLst>
              <a:ext uri="{FF2B5EF4-FFF2-40B4-BE49-F238E27FC236}">
                <a16:creationId xmlns:a16="http://schemas.microsoft.com/office/drawing/2014/main" id="{D1744783-1C62-4D41-86FE-89868FF01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5113" y="3356254"/>
            <a:ext cx="707791" cy="70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7405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1787"/>
            <a:ext cx="12182477" cy="68662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69988" y="1842319"/>
            <a:ext cx="5586781" cy="1367866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942" y="4650095"/>
            <a:ext cx="2837604" cy="609124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 NOW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61" y="763392"/>
            <a:ext cx="2789664" cy="52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5237" y="4034527"/>
            <a:ext cx="1843235" cy="742371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2231" y="2004907"/>
            <a:ext cx="3622303" cy="8306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742" y="1372770"/>
            <a:ext cx="502527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818" y="3362319"/>
            <a:ext cx="415311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1777" y="710489"/>
            <a:ext cx="4321169" cy="3576042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Put Your Screenshot</a:t>
              </a: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Here</a:t>
              </a: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7620" y="5342419"/>
            <a:ext cx="2547206" cy="303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8553" y="4850540"/>
            <a:ext cx="4718096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70" marR="0" lvl="0" indent="-16977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to use</a:t>
            </a:r>
          </a:p>
          <a:p>
            <a:pPr marL="169770" marR="0" lvl="0" indent="-16977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customizable</a:t>
            </a:r>
          </a:p>
          <a:p>
            <a:pPr marL="169770" marR="0" lvl="0" indent="-16977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8556" y="4468474"/>
            <a:ext cx="5912189" cy="369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6121899"/>
            <a:ext cx="12182477" cy="67539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987A7EA-275D-49BC-8643-BD078C0368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415" y="928688"/>
            <a:ext cx="3846185" cy="218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E94137-9F01-D046-A830-FC863EE57E9C}"/>
              </a:ext>
            </a:extLst>
          </p:cNvPr>
          <p:cNvSpPr/>
          <p:nvPr/>
        </p:nvSpPr>
        <p:spPr>
          <a:xfrm>
            <a:off x="1757548" y="1947553"/>
            <a:ext cx="8680862" cy="4073237"/>
          </a:xfrm>
          <a:prstGeom prst="roundRect">
            <a:avLst>
              <a:gd name="adj" fmla="val 558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C9FBF-347B-8D46-B5AE-4F27644B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 Analysis Slide Template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56419955-E513-0146-B4C7-D79E2F62B17F}"/>
              </a:ext>
            </a:extLst>
          </p:cNvPr>
          <p:cNvSpPr/>
          <p:nvPr/>
        </p:nvSpPr>
        <p:spPr>
          <a:xfrm>
            <a:off x="990443" y="1382329"/>
            <a:ext cx="1657755" cy="1657755"/>
          </a:xfrm>
          <a:custGeom>
            <a:avLst/>
            <a:gdLst>
              <a:gd name="connsiteX0" fmla="*/ 726480 w 726480"/>
              <a:gd name="connsiteY0" fmla="*/ 363240 h 726480"/>
              <a:gd name="connsiteX1" fmla="*/ 363240 w 726480"/>
              <a:gd name="connsiteY1" fmla="*/ 726480 h 726480"/>
              <a:gd name="connsiteX2" fmla="*/ 0 w 726480"/>
              <a:gd name="connsiteY2" fmla="*/ 363240 h 726480"/>
              <a:gd name="connsiteX3" fmla="*/ 363240 w 726480"/>
              <a:gd name="connsiteY3" fmla="*/ 0 h 726480"/>
              <a:gd name="connsiteX4" fmla="*/ 726480 w 726480"/>
              <a:gd name="connsiteY4" fmla="*/ 363240 h 72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480" h="726480">
                <a:moveTo>
                  <a:pt x="726480" y="363240"/>
                </a:moveTo>
                <a:cubicBezTo>
                  <a:pt x="726480" y="563852"/>
                  <a:pt x="563852" y="726480"/>
                  <a:pt x="363240" y="726480"/>
                </a:cubicBezTo>
                <a:cubicBezTo>
                  <a:pt x="162628" y="726480"/>
                  <a:pt x="0" y="563852"/>
                  <a:pt x="0" y="363240"/>
                </a:cubicBezTo>
                <a:cubicBezTo>
                  <a:pt x="0" y="162628"/>
                  <a:pt x="162628" y="0"/>
                  <a:pt x="363240" y="0"/>
                </a:cubicBezTo>
                <a:cubicBezTo>
                  <a:pt x="563852" y="0"/>
                  <a:pt x="726480" y="162628"/>
                  <a:pt x="726480" y="363240"/>
                </a:cubicBezTo>
                <a:close/>
              </a:path>
            </a:pathLst>
          </a:custGeom>
          <a:solidFill>
            <a:schemeClr val="accent1"/>
          </a:solidFill>
          <a:ln w="89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C4AFAD6-0209-1C4B-A9C3-BA7BDBA23127}"/>
              </a:ext>
            </a:extLst>
          </p:cNvPr>
          <p:cNvSpPr/>
          <p:nvPr/>
        </p:nvSpPr>
        <p:spPr>
          <a:xfrm>
            <a:off x="1311078" y="3199255"/>
            <a:ext cx="1075862" cy="1075862"/>
          </a:xfrm>
          <a:custGeom>
            <a:avLst/>
            <a:gdLst>
              <a:gd name="connsiteX0" fmla="*/ 726480 w 726480"/>
              <a:gd name="connsiteY0" fmla="*/ 363240 h 726480"/>
              <a:gd name="connsiteX1" fmla="*/ 363240 w 726480"/>
              <a:gd name="connsiteY1" fmla="*/ 726480 h 726480"/>
              <a:gd name="connsiteX2" fmla="*/ 0 w 726480"/>
              <a:gd name="connsiteY2" fmla="*/ 363240 h 726480"/>
              <a:gd name="connsiteX3" fmla="*/ 363240 w 726480"/>
              <a:gd name="connsiteY3" fmla="*/ 0 h 726480"/>
              <a:gd name="connsiteX4" fmla="*/ 726480 w 726480"/>
              <a:gd name="connsiteY4" fmla="*/ 363240 h 72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480" h="726480">
                <a:moveTo>
                  <a:pt x="726480" y="363240"/>
                </a:moveTo>
                <a:cubicBezTo>
                  <a:pt x="726480" y="563852"/>
                  <a:pt x="563852" y="726480"/>
                  <a:pt x="363240" y="726480"/>
                </a:cubicBezTo>
                <a:cubicBezTo>
                  <a:pt x="162628" y="726480"/>
                  <a:pt x="0" y="563852"/>
                  <a:pt x="0" y="363240"/>
                </a:cubicBezTo>
                <a:cubicBezTo>
                  <a:pt x="0" y="162628"/>
                  <a:pt x="162628" y="0"/>
                  <a:pt x="363240" y="0"/>
                </a:cubicBezTo>
                <a:cubicBezTo>
                  <a:pt x="563852" y="0"/>
                  <a:pt x="726480" y="162628"/>
                  <a:pt x="726480" y="363240"/>
                </a:cubicBezTo>
                <a:close/>
              </a:path>
            </a:pathLst>
          </a:custGeom>
          <a:solidFill>
            <a:schemeClr val="accent1"/>
          </a:solidFill>
          <a:ln w="89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F6F59B-CE4D-9147-9D22-A1A0A2C3D34B}"/>
              </a:ext>
            </a:extLst>
          </p:cNvPr>
          <p:cNvSpPr/>
          <p:nvPr/>
        </p:nvSpPr>
        <p:spPr>
          <a:xfrm>
            <a:off x="1282062" y="1623207"/>
            <a:ext cx="1074516" cy="1167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49F3AB-27CE-B640-BEEC-328A7AC0F08C}"/>
              </a:ext>
            </a:extLst>
          </p:cNvPr>
          <p:cNvSpPr/>
          <p:nvPr/>
        </p:nvSpPr>
        <p:spPr>
          <a:xfrm>
            <a:off x="3022582" y="2412002"/>
            <a:ext cx="1946175" cy="342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3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Strengths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8BCA8-24AD-9B4F-8D16-A61DA9ADF58F}"/>
              </a:ext>
            </a:extLst>
          </p:cNvPr>
          <p:cNvSpPr/>
          <p:nvPr/>
        </p:nvSpPr>
        <p:spPr>
          <a:xfrm>
            <a:off x="3022582" y="3028793"/>
            <a:ext cx="2451407" cy="1079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about the strengths here. You can edit this text.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57D48F-158A-104A-8A65-0012FD3C2F67}"/>
              </a:ext>
            </a:extLst>
          </p:cNvPr>
          <p:cNvSpPr/>
          <p:nvPr/>
        </p:nvSpPr>
        <p:spPr>
          <a:xfrm>
            <a:off x="6959377" y="2661145"/>
            <a:ext cx="159342" cy="1593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E0C2DC-EE95-0846-AD47-DD1D325135D5}"/>
              </a:ext>
            </a:extLst>
          </p:cNvPr>
          <p:cNvSpPr txBox="1"/>
          <p:nvPr/>
        </p:nvSpPr>
        <p:spPr>
          <a:xfrm>
            <a:off x="7286354" y="2578418"/>
            <a:ext cx="201202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here to edit this list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F18E78-4E50-3A41-B016-8DBADB9CD904}"/>
              </a:ext>
            </a:extLst>
          </p:cNvPr>
          <p:cNvSpPr/>
          <p:nvPr/>
        </p:nvSpPr>
        <p:spPr>
          <a:xfrm>
            <a:off x="6959377" y="3418437"/>
            <a:ext cx="159342" cy="1593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83E524-06F1-7E49-8902-D932D5EBE05F}"/>
              </a:ext>
            </a:extLst>
          </p:cNvPr>
          <p:cNvSpPr txBox="1"/>
          <p:nvPr/>
        </p:nvSpPr>
        <p:spPr>
          <a:xfrm>
            <a:off x="7286354" y="3368277"/>
            <a:ext cx="201202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here to edit this list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D19138-3E3B-EC45-B3E9-9E0C974C5609}"/>
              </a:ext>
            </a:extLst>
          </p:cNvPr>
          <p:cNvSpPr/>
          <p:nvPr/>
        </p:nvSpPr>
        <p:spPr>
          <a:xfrm>
            <a:off x="6959377" y="4220589"/>
            <a:ext cx="159342" cy="1593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BB6584-EFC6-4441-862C-CA8B32445C9B}"/>
              </a:ext>
            </a:extLst>
          </p:cNvPr>
          <p:cNvSpPr txBox="1"/>
          <p:nvPr/>
        </p:nvSpPr>
        <p:spPr>
          <a:xfrm>
            <a:off x="7286354" y="4158136"/>
            <a:ext cx="201202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here to edit this list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126D0C-E20D-8047-B929-AED628B6A8F7}"/>
              </a:ext>
            </a:extLst>
          </p:cNvPr>
          <p:cNvSpPr/>
          <p:nvPr/>
        </p:nvSpPr>
        <p:spPr>
          <a:xfrm>
            <a:off x="6959377" y="4999237"/>
            <a:ext cx="159342" cy="1593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17B3B7-0372-5F44-9589-BB435FC708FA}"/>
              </a:ext>
            </a:extLst>
          </p:cNvPr>
          <p:cNvSpPr txBox="1"/>
          <p:nvPr/>
        </p:nvSpPr>
        <p:spPr>
          <a:xfrm>
            <a:off x="7286354" y="4947995"/>
            <a:ext cx="201202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here to edit this list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F5833D-3DF0-2C4B-8D0A-BDD8DA808E24}"/>
              </a:ext>
            </a:extLst>
          </p:cNvPr>
          <p:cNvCxnSpPr/>
          <p:nvPr/>
        </p:nvCxnSpPr>
        <p:spPr>
          <a:xfrm>
            <a:off x="6094412" y="2412002"/>
            <a:ext cx="0" cy="310297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 descr="Body builder with solid fill">
            <a:extLst>
              <a:ext uri="{FF2B5EF4-FFF2-40B4-BE49-F238E27FC236}">
                <a16:creationId xmlns:a16="http://schemas.microsoft.com/office/drawing/2014/main" id="{A825AA72-3D55-E349-A6AC-6EE1C68AA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5113" y="3414712"/>
            <a:ext cx="707791" cy="70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3219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E94137-9F01-D046-A830-FC863EE57E9C}"/>
              </a:ext>
            </a:extLst>
          </p:cNvPr>
          <p:cNvSpPr/>
          <p:nvPr/>
        </p:nvSpPr>
        <p:spPr>
          <a:xfrm>
            <a:off x="1757548" y="1947553"/>
            <a:ext cx="8680862" cy="4073237"/>
          </a:xfrm>
          <a:prstGeom prst="roundRect">
            <a:avLst>
              <a:gd name="adj" fmla="val 5588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C9FBF-347B-8D46-B5AE-4F27644B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 Analysis Slide Template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56419955-E513-0146-B4C7-D79E2F62B17F}"/>
              </a:ext>
            </a:extLst>
          </p:cNvPr>
          <p:cNvSpPr/>
          <p:nvPr/>
        </p:nvSpPr>
        <p:spPr>
          <a:xfrm>
            <a:off x="990443" y="1382329"/>
            <a:ext cx="1657755" cy="1657755"/>
          </a:xfrm>
          <a:custGeom>
            <a:avLst/>
            <a:gdLst>
              <a:gd name="connsiteX0" fmla="*/ 726480 w 726480"/>
              <a:gd name="connsiteY0" fmla="*/ 363240 h 726480"/>
              <a:gd name="connsiteX1" fmla="*/ 363240 w 726480"/>
              <a:gd name="connsiteY1" fmla="*/ 726480 h 726480"/>
              <a:gd name="connsiteX2" fmla="*/ 0 w 726480"/>
              <a:gd name="connsiteY2" fmla="*/ 363240 h 726480"/>
              <a:gd name="connsiteX3" fmla="*/ 363240 w 726480"/>
              <a:gd name="connsiteY3" fmla="*/ 0 h 726480"/>
              <a:gd name="connsiteX4" fmla="*/ 726480 w 726480"/>
              <a:gd name="connsiteY4" fmla="*/ 363240 h 72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480" h="726480">
                <a:moveTo>
                  <a:pt x="726480" y="363240"/>
                </a:moveTo>
                <a:cubicBezTo>
                  <a:pt x="726480" y="563852"/>
                  <a:pt x="563852" y="726480"/>
                  <a:pt x="363240" y="726480"/>
                </a:cubicBezTo>
                <a:cubicBezTo>
                  <a:pt x="162628" y="726480"/>
                  <a:pt x="0" y="563852"/>
                  <a:pt x="0" y="363240"/>
                </a:cubicBezTo>
                <a:cubicBezTo>
                  <a:pt x="0" y="162628"/>
                  <a:pt x="162628" y="0"/>
                  <a:pt x="363240" y="0"/>
                </a:cubicBezTo>
                <a:cubicBezTo>
                  <a:pt x="563852" y="0"/>
                  <a:pt x="726480" y="162628"/>
                  <a:pt x="726480" y="363240"/>
                </a:cubicBezTo>
                <a:close/>
              </a:path>
            </a:pathLst>
          </a:custGeom>
          <a:solidFill>
            <a:schemeClr val="accent3"/>
          </a:solidFill>
          <a:ln w="89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C4AFAD6-0209-1C4B-A9C3-BA7BDBA23127}"/>
              </a:ext>
            </a:extLst>
          </p:cNvPr>
          <p:cNvSpPr/>
          <p:nvPr/>
        </p:nvSpPr>
        <p:spPr>
          <a:xfrm>
            <a:off x="1311078" y="3199255"/>
            <a:ext cx="1075862" cy="1075862"/>
          </a:xfrm>
          <a:custGeom>
            <a:avLst/>
            <a:gdLst>
              <a:gd name="connsiteX0" fmla="*/ 726480 w 726480"/>
              <a:gd name="connsiteY0" fmla="*/ 363240 h 726480"/>
              <a:gd name="connsiteX1" fmla="*/ 363240 w 726480"/>
              <a:gd name="connsiteY1" fmla="*/ 726480 h 726480"/>
              <a:gd name="connsiteX2" fmla="*/ 0 w 726480"/>
              <a:gd name="connsiteY2" fmla="*/ 363240 h 726480"/>
              <a:gd name="connsiteX3" fmla="*/ 363240 w 726480"/>
              <a:gd name="connsiteY3" fmla="*/ 0 h 726480"/>
              <a:gd name="connsiteX4" fmla="*/ 726480 w 726480"/>
              <a:gd name="connsiteY4" fmla="*/ 363240 h 72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480" h="726480">
                <a:moveTo>
                  <a:pt x="726480" y="363240"/>
                </a:moveTo>
                <a:cubicBezTo>
                  <a:pt x="726480" y="563852"/>
                  <a:pt x="563852" y="726480"/>
                  <a:pt x="363240" y="726480"/>
                </a:cubicBezTo>
                <a:cubicBezTo>
                  <a:pt x="162628" y="726480"/>
                  <a:pt x="0" y="563852"/>
                  <a:pt x="0" y="363240"/>
                </a:cubicBezTo>
                <a:cubicBezTo>
                  <a:pt x="0" y="162628"/>
                  <a:pt x="162628" y="0"/>
                  <a:pt x="363240" y="0"/>
                </a:cubicBezTo>
                <a:cubicBezTo>
                  <a:pt x="563852" y="0"/>
                  <a:pt x="726480" y="162628"/>
                  <a:pt x="726480" y="363240"/>
                </a:cubicBezTo>
                <a:close/>
              </a:path>
            </a:pathLst>
          </a:custGeom>
          <a:solidFill>
            <a:schemeClr val="accent3"/>
          </a:solidFill>
          <a:ln w="89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F6F59B-CE4D-9147-9D22-A1A0A2C3D34B}"/>
              </a:ext>
            </a:extLst>
          </p:cNvPr>
          <p:cNvSpPr/>
          <p:nvPr/>
        </p:nvSpPr>
        <p:spPr>
          <a:xfrm>
            <a:off x="1282062" y="1623207"/>
            <a:ext cx="1074516" cy="1167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49F3AB-27CE-B640-BEEC-328A7AC0F08C}"/>
              </a:ext>
            </a:extLst>
          </p:cNvPr>
          <p:cNvSpPr/>
          <p:nvPr/>
        </p:nvSpPr>
        <p:spPr>
          <a:xfrm>
            <a:off x="3022582" y="2412002"/>
            <a:ext cx="2780204" cy="342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3200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Opportunities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8BCA8-24AD-9B4F-8D16-A61DA9ADF58F}"/>
              </a:ext>
            </a:extLst>
          </p:cNvPr>
          <p:cNvSpPr/>
          <p:nvPr/>
        </p:nvSpPr>
        <p:spPr>
          <a:xfrm>
            <a:off x="3022582" y="3028793"/>
            <a:ext cx="2451407" cy="1079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about the opportunities here. You can edit this text.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57D48F-158A-104A-8A65-0012FD3C2F67}"/>
              </a:ext>
            </a:extLst>
          </p:cNvPr>
          <p:cNvSpPr/>
          <p:nvPr/>
        </p:nvSpPr>
        <p:spPr>
          <a:xfrm>
            <a:off x="6959377" y="2661145"/>
            <a:ext cx="159342" cy="1593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E0C2DC-EE95-0846-AD47-DD1D325135D5}"/>
              </a:ext>
            </a:extLst>
          </p:cNvPr>
          <p:cNvSpPr txBox="1"/>
          <p:nvPr/>
        </p:nvSpPr>
        <p:spPr>
          <a:xfrm>
            <a:off x="7286354" y="2578418"/>
            <a:ext cx="201202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here to edit this list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F18E78-4E50-3A41-B016-8DBADB9CD904}"/>
              </a:ext>
            </a:extLst>
          </p:cNvPr>
          <p:cNvSpPr/>
          <p:nvPr/>
        </p:nvSpPr>
        <p:spPr>
          <a:xfrm>
            <a:off x="6959377" y="3418437"/>
            <a:ext cx="159342" cy="1593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83E524-06F1-7E49-8902-D932D5EBE05F}"/>
              </a:ext>
            </a:extLst>
          </p:cNvPr>
          <p:cNvSpPr txBox="1"/>
          <p:nvPr/>
        </p:nvSpPr>
        <p:spPr>
          <a:xfrm>
            <a:off x="7286354" y="3368277"/>
            <a:ext cx="201202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here to edit this list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D19138-3E3B-EC45-B3E9-9E0C974C5609}"/>
              </a:ext>
            </a:extLst>
          </p:cNvPr>
          <p:cNvSpPr/>
          <p:nvPr/>
        </p:nvSpPr>
        <p:spPr>
          <a:xfrm>
            <a:off x="6959377" y="4220589"/>
            <a:ext cx="159342" cy="1593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BB6584-EFC6-4441-862C-CA8B32445C9B}"/>
              </a:ext>
            </a:extLst>
          </p:cNvPr>
          <p:cNvSpPr txBox="1"/>
          <p:nvPr/>
        </p:nvSpPr>
        <p:spPr>
          <a:xfrm>
            <a:off x="7286354" y="4158136"/>
            <a:ext cx="201202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here to edit this list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126D0C-E20D-8047-B929-AED628B6A8F7}"/>
              </a:ext>
            </a:extLst>
          </p:cNvPr>
          <p:cNvSpPr/>
          <p:nvPr/>
        </p:nvSpPr>
        <p:spPr>
          <a:xfrm>
            <a:off x="6959377" y="4999237"/>
            <a:ext cx="159342" cy="1593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17B3B7-0372-5F44-9589-BB435FC708FA}"/>
              </a:ext>
            </a:extLst>
          </p:cNvPr>
          <p:cNvSpPr txBox="1"/>
          <p:nvPr/>
        </p:nvSpPr>
        <p:spPr>
          <a:xfrm>
            <a:off x="7286354" y="4947995"/>
            <a:ext cx="201202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here to edit this list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F5833D-3DF0-2C4B-8D0A-BDD8DA808E24}"/>
              </a:ext>
            </a:extLst>
          </p:cNvPr>
          <p:cNvCxnSpPr/>
          <p:nvPr/>
        </p:nvCxnSpPr>
        <p:spPr>
          <a:xfrm>
            <a:off x="6094412" y="2412002"/>
            <a:ext cx="0" cy="310297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Handshake with solid fill">
            <a:extLst>
              <a:ext uri="{FF2B5EF4-FFF2-40B4-BE49-F238E27FC236}">
                <a16:creationId xmlns:a16="http://schemas.microsoft.com/office/drawing/2014/main" id="{C117A599-B799-6042-94AC-F7E105C6A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5113" y="3413247"/>
            <a:ext cx="707791" cy="70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730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E94137-9F01-D046-A830-FC863EE57E9C}"/>
              </a:ext>
            </a:extLst>
          </p:cNvPr>
          <p:cNvSpPr/>
          <p:nvPr/>
        </p:nvSpPr>
        <p:spPr>
          <a:xfrm>
            <a:off x="1757548" y="1947553"/>
            <a:ext cx="8680862" cy="4073237"/>
          </a:xfrm>
          <a:prstGeom prst="roundRect">
            <a:avLst>
              <a:gd name="adj" fmla="val 5588"/>
            </a:avLst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C9FBF-347B-8D46-B5AE-4F27644B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 Analysis Slide Template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56419955-E513-0146-B4C7-D79E2F62B17F}"/>
              </a:ext>
            </a:extLst>
          </p:cNvPr>
          <p:cNvSpPr/>
          <p:nvPr/>
        </p:nvSpPr>
        <p:spPr>
          <a:xfrm>
            <a:off x="990443" y="1382329"/>
            <a:ext cx="1657755" cy="1657755"/>
          </a:xfrm>
          <a:custGeom>
            <a:avLst/>
            <a:gdLst>
              <a:gd name="connsiteX0" fmla="*/ 726480 w 726480"/>
              <a:gd name="connsiteY0" fmla="*/ 363240 h 726480"/>
              <a:gd name="connsiteX1" fmla="*/ 363240 w 726480"/>
              <a:gd name="connsiteY1" fmla="*/ 726480 h 726480"/>
              <a:gd name="connsiteX2" fmla="*/ 0 w 726480"/>
              <a:gd name="connsiteY2" fmla="*/ 363240 h 726480"/>
              <a:gd name="connsiteX3" fmla="*/ 363240 w 726480"/>
              <a:gd name="connsiteY3" fmla="*/ 0 h 726480"/>
              <a:gd name="connsiteX4" fmla="*/ 726480 w 726480"/>
              <a:gd name="connsiteY4" fmla="*/ 363240 h 72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480" h="726480">
                <a:moveTo>
                  <a:pt x="726480" y="363240"/>
                </a:moveTo>
                <a:cubicBezTo>
                  <a:pt x="726480" y="563852"/>
                  <a:pt x="563852" y="726480"/>
                  <a:pt x="363240" y="726480"/>
                </a:cubicBezTo>
                <a:cubicBezTo>
                  <a:pt x="162628" y="726480"/>
                  <a:pt x="0" y="563852"/>
                  <a:pt x="0" y="363240"/>
                </a:cubicBezTo>
                <a:cubicBezTo>
                  <a:pt x="0" y="162628"/>
                  <a:pt x="162628" y="0"/>
                  <a:pt x="363240" y="0"/>
                </a:cubicBezTo>
                <a:cubicBezTo>
                  <a:pt x="563852" y="0"/>
                  <a:pt x="726480" y="162628"/>
                  <a:pt x="726480" y="363240"/>
                </a:cubicBezTo>
                <a:close/>
              </a:path>
            </a:pathLst>
          </a:custGeom>
          <a:solidFill>
            <a:schemeClr val="accent4"/>
          </a:solidFill>
          <a:ln w="89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C4AFAD6-0209-1C4B-A9C3-BA7BDBA23127}"/>
              </a:ext>
            </a:extLst>
          </p:cNvPr>
          <p:cNvSpPr/>
          <p:nvPr/>
        </p:nvSpPr>
        <p:spPr>
          <a:xfrm>
            <a:off x="1311078" y="3199255"/>
            <a:ext cx="1075862" cy="1075862"/>
          </a:xfrm>
          <a:custGeom>
            <a:avLst/>
            <a:gdLst>
              <a:gd name="connsiteX0" fmla="*/ 726480 w 726480"/>
              <a:gd name="connsiteY0" fmla="*/ 363240 h 726480"/>
              <a:gd name="connsiteX1" fmla="*/ 363240 w 726480"/>
              <a:gd name="connsiteY1" fmla="*/ 726480 h 726480"/>
              <a:gd name="connsiteX2" fmla="*/ 0 w 726480"/>
              <a:gd name="connsiteY2" fmla="*/ 363240 h 726480"/>
              <a:gd name="connsiteX3" fmla="*/ 363240 w 726480"/>
              <a:gd name="connsiteY3" fmla="*/ 0 h 726480"/>
              <a:gd name="connsiteX4" fmla="*/ 726480 w 726480"/>
              <a:gd name="connsiteY4" fmla="*/ 363240 h 72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480" h="726480">
                <a:moveTo>
                  <a:pt x="726480" y="363240"/>
                </a:moveTo>
                <a:cubicBezTo>
                  <a:pt x="726480" y="563852"/>
                  <a:pt x="563852" y="726480"/>
                  <a:pt x="363240" y="726480"/>
                </a:cubicBezTo>
                <a:cubicBezTo>
                  <a:pt x="162628" y="726480"/>
                  <a:pt x="0" y="563852"/>
                  <a:pt x="0" y="363240"/>
                </a:cubicBezTo>
                <a:cubicBezTo>
                  <a:pt x="0" y="162628"/>
                  <a:pt x="162628" y="0"/>
                  <a:pt x="363240" y="0"/>
                </a:cubicBezTo>
                <a:cubicBezTo>
                  <a:pt x="563852" y="0"/>
                  <a:pt x="726480" y="162628"/>
                  <a:pt x="726480" y="363240"/>
                </a:cubicBezTo>
                <a:close/>
              </a:path>
            </a:pathLst>
          </a:custGeom>
          <a:solidFill>
            <a:schemeClr val="accent4"/>
          </a:solidFill>
          <a:ln w="89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F6F59B-CE4D-9147-9D22-A1A0A2C3D34B}"/>
              </a:ext>
            </a:extLst>
          </p:cNvPr>
          <p:cNvSpPr/>
          <p:nvPr/>
        </p:nvSpPr>
        <p:spPr>
          <a:xfrm>
            <a:off x="1282062" y="1623207"/>
            <a:ext cx="1074516" cy="1167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49F3AB-27CE-B640-BEEC-328A7AC0F08C}"/>
              </a:ext>
            </a:extLst>
          </p:cNvPr>
          <p:cNvSpPr/>
          <p:nvPr/>
        </p:nvSpPr>
        <p:spPr>
          <a:xfrm>
            <a:off x="3022582" y="2412002"/>
            <a:ext cx="2349516" cy="342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3200" b="1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Weaknesses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8BCA8-24AD-9B4F-8D16-A61DA9ADF58F}"/>
              </a:ext>
            </a:extLst>
          </p:cNvPr>
          <p:cNvSpPr/>
          <p:nvPr/>
        </p:nvSpPr>
        <p:spPr>
          <a:xfrm>
            <a:off x="3022582" y="3028793"/>
            <a:ext cx="2451407" cy="1079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about the weaknesses here. You can edit this text.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57D48F-158A-104A-8A65-0012FD3C2F67}"/>
              </a:ext>
            </a:extLst>
          </p:cNvPr>
          <p:cNvSpPr/>
          <p:nvPr/>
        </p:nvSpPr>
        <p:spPr>
          <a:xfrm>
            <a:off x="6959377" y="2661145"/>
            <a:ext cx="159342" cy="1593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E0C2DC-EE95-0846-AD47-DD1D325135D5}"/>
              </a:ext>
            </a:extLst>
          </p:cNvPr>
          <p:cNvSpPr txBox="1"/>
          <p:nvPr/>
        </p:nvSpPr>
        <p:spPr>
          <a:xfrm>
            <a:off x="7286354" y="2578418"/>
            <a:ext cx="201202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here to edit this list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F18E78-4E50-3A41-B016-8DBADB9CD904}"/>
              </a:ext>
            </a:extLst>
          </p:cNvPr>
          <p:cNvSpPr/>
          <p:nvPr/>
        </p:nvSpPr>
        <p:spPr>
          <a:xfrm>
            <a:off x="6959377" y="3418437"/>
            <a:ext cx="159342" cy="1593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83E524-06F1-7E49-8902-D932D5EBE05F}"/>
              </a:ext>
            </a:extLst>
          </p:cNvPr>
          <p:cNvSpPr txBox="1"/>
          <p:nvPr/>
        </p:nvSpPr>
        <p:spPr>
          <a:xfrm>
            <a:off x="7286354" y="3368277"/>
            <a:ext cx="201202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here to edit this list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D19138-3E3B-EC45-B3E9-9E0C974C5609}"/>
              </a:ext>
            </a:extLst>
          </p:cNvPr>
          <p:cNvSpPr/>
          <p:nvPr/>
        </p:nvSpPr>
        <p:spPr>
          <a:xfrm>
            <a:off x="6959377" y="4220589"/>
            <a:ext cx="159342" cy="1593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BB6584-EFC6-4441-862C-CA8B32445C9B}"/>
              </a:ext>
            </a:extLst>
          </p:cNvPr>
          <p:cNvSpPr txBox="1"/>
          <p:nvPr/>
        </p:nvSpPr>
        <p:spPr>
          <a:xfrm>
            <a:off x="7286354" y="4158136"/>
            <a:ext cx="201202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here to edit this list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126D0C-E20D-8047-B929-AED628B6A8F7}"/>
              </a:ext>
            </a:extLst>
          </p:cNvPr>
          <p:cNvSpPr/>
          <p:nvPr/>
        </p:nvSpPr>
        <p:spPr>
          <a:xfrm>
            <a:off x="6959377" y="4999237"/>
            <a:ext cx="159342" cy="1593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17B3B7-0372-5F44-9589-BB435FC708FA}"/>
              </a:ext>
            </a:extLst>
          </p:cNvPr>
          <p:cNvSpPr txBox="1"/>
          <p:nvPr/>
        </p:nvSpPr>
        <p:spPr>
          <a:xfrm>
            <a:off x="7286354" y="4947995"/>
            <a:ext cx="201202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here to edit this list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F5833D-3DF0-2C4B-8D0A-BDD8DA808E24}"/>
              </a:ext>
            </a:extLst>
          </p:cNvPr>
          <p:cNvCxnSpPr/>
          <p:nvPr/>
        </p:nvCxnSpPr>
        <p:spPr>
          <a:xfrm>
            <a:off x="6094412" y="2412002"/>
            <a:ext cx="0" cy="310297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DE829EC7-7F30-A24E-AF38-14D1F9319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650" y="3449504"/>
            <a:ext cx="606717" cy="60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1747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E94137-9F01-D046-A830-FC863EE57E9C}"/>
              </a:ext>
            </a:extLst>
          </p:cNvPr>
          <p:cNvSpPr/>
          <p:nvPr/>
        </p:nvSpPr>
        <p:spPr>
          <a:xfrm>
            <a:off x="1757548" y="1947553"/>
            <a:ext cx="8680862" cy="4073237"/>
          </a:xfrm>
          <a:prstGeom prst="roundRect">
            <a:avLst>
              <a:gd name="adj" fmla="val 558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C9FBF-347B-8D46-B5AE-4F27644B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 Analysis Slide Template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56419955-E513-0146-B4C7-D79E2F62B17F}"/>
              </a:ext>
            </a:extLst>
          </p:cNvPr>
          <p:cNvSpPr/>
          <p:nvPr/>
        </p:nvSpPr>
        <p:spPr>
          <a:xfrm>
            <a:off x="990443" y="1382329"/>
            <a:ext cx="1657755" cy="1657755"/>
          </a:xfrm>
          <a:custGeom>
            <a:avLst/>
            <a:gdLst>
              <a:gd name="connsiteX0" fmla="*/ 726480 w 726480"/>
              <a:gd name="connsiteY0" fmla="*/ 363240 h 726480"/>
              <a:gd name="connsiteX1" fmla="*/ 363240 w 726480"/>
              <a:gd name="connsiteY1" fmla="*/ 726480 h 726480"/>
              <a:gd name="connsiteX2" fmla="*/ 0 w 726480"/>
              <a:gd name="connsiteY2" fmla="*/ 363240 h 726480"/>
              <a:gd name="connsiteX3" fmla="*/ 363240 w 726480"/>
              <a:gd name="connsiteY3" fmla="*/ 0 h 726480"/>
              <a:gd name="connsiteX4" fmla="*/ 726480 w 726480"/>
              <a:gd name="connsiteY4" fmla="*/ 363240 h 72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480" h="726480">
                <a:moveTo>
                  <a:pt x="726480" y="363240"/>
                </a:moveTo>
                <a:cubicBezTo>
                  <a:pt x="726480" y="563852"/>
                  <a:pt x="563852" y="726480"/>
                  <a:pt x="363240" y="726480"/>
                </a:cubicBezTo>
                <a:cubicBezTo>
                  <a:pt x="162628" y="726480"/>
                  <a:pt x="0" y="563852"/>
                  <a:pt x="0" y="363240"/>
                </a:cubicBezTo>
                <a:cubicBezTo>
                  <a:pt x="0" y="162628"/>
                  <a:pt x="162628" y="0"/>
                  <a:pt x="363240" y="0"/>
                </a:cubicBezTo>
                <a:cubicBezTo>
                  <a:pt x="563852" y="0"/>
                  <a:pt x="726480" y="162628"/>
                  <a:pt x="726480" y="363240"/>
                </a:cubicBezTo>
                <a:close/>
              </a:path>
            </a:pathLst>
          </a:custGeom>
          <a:solidFill>
            <a:schemeClr val="accent2"/>
          </a:solidFill>
          <a:ln w="89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C4AFAD6-0209-1C4B-A9C3-BA7BDBA23127}"/>
              </a:ext>
            </a:extLst>
          </p:cNvPr>
          <p:cNvSpPr/>
          <p:nvPr/>
        </p:nvSpPr>
        <p:spPr>
          <a:xfrm>
            <a:off x="1311078" y="3199255"/>
            <a:ext cx="1075862" cy="1075862"/>
          </a:xfrm>
          <a:custGeom>
            <a:avLst/>
            <a:gdLst>
              <a:gd name="connsiteX0" fmla="*/ 726480 w 726480"/>
              <a:gd name="connsiteY0" fmla="*/ 363240 h 726480"/>
              <a:gd name="connsiteX1" fmla="*/ 363240 w 726480"/>
              <a:gd name="connsiteY1" fmla="*/ 726480 h 726480"/>
              <a:gd name="connsiteX2" fmla="*/ 0 w 726480"/>
              <a:gd name="connsiteY2" fmla="*/ 363240 h 726480"/>
              <a:gd name="connsiteX3" fmla="*/ 363240 w 726480"/>
              <a:gd name="connsiteY3" fmla="*/ 0 h 726480"/>
              <a:gd name="connsiteX4" fmla="*/ 726480 w 726480"/>
              <a:gd name="connsiteY4" fmla="*/ 363240 h 72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480" h="726480">
                <a:moveTo>
                  <a:pt x="726480" y="363240"/>
                </a:moveTo>
                <a:cubicBezTo>
                  <a:pt x="726480" y="563852"/>
                  <a:pt x="563852" y="726480"/>
                  <a:pt x="363240" y="726480"/>
                </a:cubicBezTo>
                <a:cubicBezTo>
                  <a:pt x="162628" y="726480"/>
                  <a:pt x="0" y="563852"/>
                  <a:pt x="0" y="363240"/>
                </a:cubicBezTo>
                <a:cubicBezTo>
                  <a:pt x="0" y="162628"/>
                  <a:pt x="162628" y="0"/>
                  <a:pt x="363240" y="0"/>
                </a:cubicBezTo>
                <a:cubicBezTo>
                  <a:pt x="563852" y="0"/>
                  <a:pt x="726480" y="162628"/>
                  <a:pt x="726480" y="363240"/>
                </a:cubicBezTo>
                <a:close/>
              </a:path>
            </a:pathLst>
          </a:custGeom>
          <a:solidFill>
            <a:schemeClr val="accent2"/>
          </a:solidFill>
          <a:ln w="89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F6F59B-CE4D-9147-9D22-A1A0A2C3D34B}"/>
              </a:ext>
            </a:extLst>
          </p:cNvPr>
          <p:cNvSpPr/>
          <p:nvPr/>
        </p:nvSpPr>
        <p:spPr>
          <a:xfrm>
            <a:off x="1282062" y="1623207"/>
            <a:ext cx="1074516" cy="1167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49F3AB-27CE-B640-BEEC-328A7AC0F08C}"/>
              </a:ext>
            </a:extLst>
          </p:cNvPr>
          <p:cNvSpPr/>
          <p:nvPr/>
        </p:nvSpPr>
        <p:spPr>
          <a:xfrm>
            <a:off x="3022582" y="2412002"/>
            <a:ext cx="1946175" cy="342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32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Threats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8BCA8-24AD-9B4F-8D16-A61DA9ADF58F}"/>
              </a:ext>
            </a:extLst>
          </p:cNvPr>
          <p:cNvSpPr/>
          <p:nvPr/>
        </p:nvSpPr>
        <p:spPr>
          <a:xfrm>
            <a:off x="3022582" y="3028793"/>
            <a:ext cx="2451407" cy="1079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about the threats here. You can edit this text.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57D48F-158A-104A-8A65-0012FD3C2F67}"/>
              </a:ext>
            </a:extLst>
          </p:cNvPr>
          <p:cNvSpPr/>
          <p:nvPr/>
        </p:nvSpPr>
        <p:spPr>
          <a:xfrm>
            <a:off x="6959377" y="2661145"/>
            <a:ext cx="159342" cy="1593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E0C2DC-EE95-0846-AD47-DD1D325135D5}"/>
              </a:ext>
            </a:extLst>
          </p:cNvPr>
          <p:cNvSpPr txBox="1"/>
          <p:nvPr/>
        </p:nvSpPr>
        <p:spPr>
          <a:xfrm>
            <a:off x="7286354" y="2578418"/>
            <a:ext cx="201202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here to edit this list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F18E78-4E50-3A41-B016-8DBADB9CD904}"/>
              </a:ext>
            </a:extLst>
          </p:cNvPr>
          <p:cNvSpPr/>
          <p:nvPr/>
        </p:nvSpPr>
        <p:spPr>
          <a:xfrm>
            <a:off x="6959377" y="3418437"/>
            <a:ext cx="159342" cy="1593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83E524-06F1-7E49-8902-D932D5EBE05F}"/>
              </a:ext>
            </a:extLst>
          </p:cNvPr>
          <p:cNvSpPr txBox="1"/>
          <p:nvPr/>
        </p:nvSpPr>
        <p:spPr>
          <a:xfrm>
            <a:off x="7286354" y="3368277"/>
            <a:ext cx="201202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here to edit this list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D19138-3E3B-EC45-B3E9-9E0C974C5609}"/>
              </a:ext>
            </a:extLst>
          </p:cNvPr>
          <p:cNvSpPr/>
          <p:nvPr/>
        </p:nvSpPr>
        <p:spPr>
          <a:xfrm>
            <a:off x="6959377" y="4220589"/>
            <a:ext cx="159342" cy="1593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BB6584-EFC6-4441-862C-CA8B32445C9B}"/>
              </a:ext>
            </a:extLst>
          </p:cNvPr>
          <p:cNvSpPr txBox="1"/>
          <p:nvPr/>
        </p:nvSpPr>
        <p:spPr>
          <a:xfrm>
            <a:off x="7286354" y="4158136"/>
            <a:ext cx="201202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here to edit this list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126D0C-E20D-8047-B929-AED628B6A8F7}"/>
              </a:ext>
            </a:extLst>
          </p:cNvPr>
          <p:cNvSpPr/>
          <p:nvPr/>
        </p:nvSpPr>
        <p:spPr>
          <a:xfrm>
            <a:off x="6959377" y="4999237"/>
            <a:ext cx="159342" cy="1593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17B3B7-0372-5F44-9589-BB435FC708FA}"/>
              </a:ext>
            </a:extLst>
          </p:cNvPr>
          <p:cNvSpPr txBox="1"/>
          <p:nvPr/>
        </p:nvSpPr>
        <p:spPr>
          <a:xfrm>
            <a:off x="7286354" y="4947995"/>
            <a:ext cx="201202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here to edit this list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F5833D-3DF0-2C4B-8D0A-BDD8DA808E24}"/>
              </a:ext>
            </a:extLst>
          </p:cNvPr>
          <p:cNvCxnSpPr/>
          <p:nvPr/>
        </p:nvCxnSpPr>
        <p:spPr>
          <a:xfrm>
            <a:off x="6094412" y="2412002"/>
            <a:ext cx="0" cy="310297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Warning with solid fill">
            <a:extLst>
              <a:ext uri="{FF2B5EF4-FFF2-40B4-BE49-F238E27FC236}">
                <a16:creationId xmlns:a16="http://schemas.microsoft.com/office/drawing/2014/main" id="{D1744783-1C62-4D41-86FE-89868FF01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5113" y="3356254"/>
            <a:ext cx="707791" cy="70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607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F8AFA542-25BA-8248-9DA1-B1098CE7F735}"/>
              </a:ext>
            </a:extLst>
          </p:cNvPr>
          <p:cNvSpPr/>
          <p:nvPr/>
        </p:nvSpPr>
        <p:spPr>
          <a:xfrm>
            <a:off x="4488935" y="1239579"/>
            <a:ext cx="1579859" cy="2532762"/>
          </a:xfrm>
          <a:custGeom>
            <a:avLst/>
            <a:gdLst>
              <a:gd name="connsiteX0" fmla="*/ 789930 w 1579859"/>
              <a:gd name="connsiteY0" fmla="*/ 2532763 h 2532762"/>
              <a:gd name="connsiteX1" fmla="*/ 789930 w 1579859"/>
              <a:gd name="connsiteY1" fmla="*/ 2532763 h 2532762"/>
              <a:gd name="connsiteX2" fmla="*/ 0 w 1579859"/>
              <a:gd name="connsiteY2" fmla="*/ 1742833 h 2532762"/>
              <a:gd name="connsiteX3" fmla="*/ 0 w 1579859"/>
              <a:gd name="connsiteY3" fmla="*/ 789930 h 2532762"/>
              <a:gd name="connsiteX4" fmla="*/ 789930 w 1579859"/>
              <a:gd name="connsiteY4" fmla="*/ 0 h 2532762"/>
              <a:gd name="connsiteX5" fmla="*/ 789930 w 1579859"/>
              <a:gd name="connsiteY5" fmla="*/ 0 h 2532762"/>
              <a:gd name="connsiteX6" fmla="*/ 1579860 w 1579859"/>
              <a:gd name="connsiteY6" fmla="*/ 789930 h 2532762"/>
              <a:gd name="connsiteX7" fmla="*/ 1579860 w 1579859"/>
              <a:gd name="connsiteY7" fmla="*/ 1743723 h 2532762"/>
              <a:gd name="connsiteX8" fmla="*/ 789930 w 1579859"/>
              <a:gd name="connsiteY8" fmla="*/ 2532763 h 253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9859" h="2532762">
                <a:moveTo>
                  <a:pt x="789930" y="2532763"/>
                </a:moveTo>
                <a:lnTo>
                  <a:pt x="789930" y="2532763"/>
                </a:lnTo>
                <a:cubicBezTo>
                  <a:pt x="353554" y="2532763"/>
                  <a:pt x="0" y="2179209"/>
                  <a:pt x="0" y="1742833"/>
                </a:cubicBezTo>
                <a:lnTo>
                  <a:pt x="0" y="789930"/>
                </a:lnTo>
                <a:cubicBezTo>
                  <a:pt x="0" y="353554"/>
                  <a:pt x="353554" y="0"/>
                  <a:pt x="789930" y="0"/>
                </a:cubicBezTo>
                <a:lnTo>
                  <a:pt x="789930" y="0"/>
                </a:lnTo>
                <a:cubicBezTo>
                  <a:pt x="1226306" y="0"/>
                  <a:pt x="1579860" y="353554"/>
                  <a:pt x="1579860" y="789930"/>
                </a:cubicBezTo>
                <a:lnTo>
                  <a:pt x="1579860" y="1743723"/>
                </a:lnTo>
                <a:cubicBezTo>
                  <a:pt x="1578969" y="2179209"/>
                  <a:pt x="1225415" y="2532763"/>
                  <a:pt x="789930" y="2532763"/>
                </a:cubicBezTo>
                <a:close/>
              </a:path>
            </a:pathLst>
          </a:custGeom>
          <a:solidFill>
            <a:schemeClr val="accent1"/>
          </a:solidFill>
          <a:ln w="89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1DF0E3A6-5659-DA45-8684-BF66A2FB83B2}"/>
              </a:ext>
            </a:extLst>
          </p:cNvPr>
          <p:cNvSpPr/>
          <p:nvPr/>
        </p:nvSpPr>
        <p:spPr>
          <a:xfrm>
            <a:off x="6067904" y="2193372"/>
            <a:ext cx="2533653" cy="1579859"/>
          </a:xfrm>
          <a:custGeom>
            <a:avLst/>
            <a:gdLst>
              <a:gd name="connsiteX0" fmla="*/ 0 w 2533653"/>
              <a:gd name="connsiteY0" fmla="*/ 789930 h 1579859"/>
              <a:gd name="connsiteX1" fmla="*/ 0 w 2533653"/>
              <a:gd name="connsiteY1" fmla="*/ 789930 h 1579859"/>
              <a:gd name="connsiteX2" fmla="*/ 789930 w 2533653"/>
              <a:gd name="connsiteY2" fmla="*/ 0 h 1579859"/>
              <a:gd name="connsiteX3" fmla="*/ 1743723 w 2533653"/>
              <a:gd name="connsiteY3" fmla="*/ 0 h 1579859"/>
              <a:gd name="connsiteX4" fmla="*/ 2533653 w 2533653"/>
              <a:gd name="connsiteY4" fmla="*/ 789930 h 1579859"/>
              <a:gd name="connsiteX5" fmla="*/ 2533653 w 2533653"/>
              <a:gd name="connsiteY5" fmla="*/ 789930 h 1579859"/>
              <a:gd name="connsiteX6" fmla="*/ 1743723 w 2533653"/>
              <a:gd name="connsiteY6" fmla="*/ 1579860 h 1579859"/>
              <a:gd name="connsiteX7" fmla="*/ 789930 w 2533653"/>
              <a:gd name="connsiteY7" fmla="*/ 1579860 h 1579859"/>
              <a:gd name="connsiteX8" fmla="*/ 0 w 2533653"/>
              <a:gd name="connsiteY8" fmla="*/ 789930 h 157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3653" h="1579859">
                <a:moveTo>
                  <a:pt x="0" y="789930"/>
                </a:moveTo>
                <a:lnTo>
                  <a:pt x="0" y="789930"/>
                </a:lnTo>
                <a:cubicBezTo>
                  <a:pt x="0" y="353554"/>
                  <a:pt x="353554" y="0"/>
                  <a:pt x="789930" y="0"/>
                </a:cubicBezTo>
                <a:lnTo>
                  <a:pt x="1743723" y="0"/>
                </a:lnTo>
                <a:cubicBezTo>
                  <a:pt x="2180100" y="0"/>
                  <a:pt x="2533653" y="353554"/>
                  <a:pt x="2533653" y="789930"/>
                </a:cubicBezTo>
                <a:lnTo>
                  <a:pt x="2533653" y="789930"/>
                </a:lnTo>
                <a:cubicBezTo>
                  <a:pt x="2533653" y="1226306"/>
                  <a:pt x="2180100" y="1579860"/>
                  <a:pt x="1743723" y="1579860"/>
                </a:cubicBezTo>
                <a:lnTo>
                  <a:pt x="789930" y="1579860"/>
                </a:lnTo>
                <a:cubicBezTo>
                  <a:pt x="354444" y="1578969"/>
                  <a:pt x="0" y="1225415"/>
                  <a:pt x="0" y="789930"/>
                </a:cubicBezTo>
                <a:close/>
              </a:path>
            </a:pathLst>
          </a:custGeom>
          <a:solidFill>
            <a:schemeClr val="accent3"/>
          </a:solidFill>
          <a:ln w="89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49368389-B49D-9E4C-BF9A-22D46BA52C8D}"/>
              </a:ext>
            </a:extLst>
          </p:cNvPr>
          <p:cNvSpPr/>
          <p:nvPr/>
        </p:nvSpPr>
        <p:spPr>
          <a:xfrm>
            <a:off x="3535142" y="3772341"/>
            <a:ext cx="2533653" cy="1579859"/>
          </a:xfrm>
          <a:custGeom>
            <a:avLst/>
            <a:gdLst>
              <a:gd name="connsiteX0" fmla="*/ 0 w 2533653"/>
              <a:gd name="connsiteY0" fmla="*/ 789930 h 1579859"/>
              <a:gd name="connsiteX1" fmla="*/ 0 w 2533653"/>
              <a:gd name="connsiteY1" fmla="*/ 789930 h 1579859"/>
              <a:gd name="connsiteX2" fmla="*/ 789930 w 2533653"/>
              <a:gd name="connsiteY2" fmla="*/ 0 h 1579859"/>
              <a:gd name="connsiteX3" fmla="*/ 1743723 w 2533653"/>
              <a:gd name="connsiteY3" fmla="*/ 0 h 1579859"/>
              <a:gd name="connsiteX4" fmla="*/ 2533653 w 2533653"/>
              <a:gd name="connsiteY4" fmla="*/ 789930 h 1579859"/>
              <a:gd name="connsiteX5" fmla="*/ 2533653 w 2533653"/>
              <a:gd name="connsiteY5" fmla="*/ 789930 h 1579859"/>
              <a:gd name="connsiteX6" fmla="*/ 1743723 w 2533653"/>
              <a:gd name="connsiteY6" fmla="*/ 1579860 h 1579859"/>
              <a:gd name="connsiteX7" fmla="*/ 789930 w 2533653"/>
              <a:gd name="connsiteY7" fmla="*/ 1579860 h 1579859"/>
              <a:gd name="connsiteX8" fmla="*/ 0 w 2533653"/>
              <a:gd name="connsiteY8" fmla="*/ 789930 h 157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3653" h="1579859">
                <a:moveTo>
                  <a:pt x="0" y="789930"/>
                </a:moveTo>
                <a:lnTo>
                  <a:pt x="0" y="789930"/>
                </a:lnTo>
                <a:cubicBezTo>
                  <a:pt x="0" y="353554"/>
                  <a:pt x="353554" y="0"/>
                  <a:pt x="789930" y="0"/>
                </a:cubicBezTo>
                <a:lnTo>
                  <a:pt x="1743723" y="0"/>
                </a:lnTo>
                <a:cubicBezTo>
                  <a:pt x="2180099" y="0"/>
                  <a:pt x="2533653" y="353554"/>
                  <a:pt x="2533653" y="789930"/>
                </a:cubicBezTo>
                <a:lnTo>
                  <a:pt x="2533653" y="789930"/>
                </a:lnTo>
                <a:cubicBezTo>
                  <a:pt x="2533653" y="1226306"/>
                  <a:pt x="2180099" y="1579860"/>
                  <a:pt x="1743723" y="1579860"/>
                </a:cubicBezTo>
                <a:lnTo>
                  <a:pt x="789930" y="1579860"/>
                </a:lnTo>
                <a:cubicBezTo>
                  <a:pt x="353554" y="1579860"/>
                  <a:pt x="0" y="1226306"/>
                  <a:pt x="0" y="78993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89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029AAEBC-5E43-614B-8EAE-4872C04B109B}"/>
              </a:ext>
            </a:extLst>
          </p:cNvPr>
          <p:cNvSpPr/>
          <p:nvPr/>
        </p:nvSpPr>
        <p:spPr>
          <a:xfrm>
            <a:off x="6067904" y="3772341"/>
            <a:ext cx="1579859" cy="2533653"/>
          </a:xfrm>
          <a:custGeom>
            <a:avLst/>
            <a:gdLst>
              <a:gd name="connsiteX0" fmla="*/ 789930 w 1579859"/>
              <a:gd name="connsiteY0" fmla="*/ 0 h 2533653"/>
              <a:gd name="connsiteX1" fmla="*/ 789930 w 1579859"/>
              <a:gd name="connsiteY1" fmla="*/ 0 h 2533653"/>
              <a:gd name="connsiteX2" fmla="*/ 1579860 w 1579859"/>
              <a:gd name="connsiteY2" fmla="*/ 789930 h 2533653"/>
              <a:gd name="connsiteX3" fmla="*/ 1579860 w 1579859"/>
              <a:gd name="connsiteY3" fmla="*/ 1743723 h 2533653"/>
              <a:gd name="connsiteX4" fmla="*/ 789930 w 1579859"/>
              <a:gd name="connsiteY4" fmla="*/ 2533653 h 2533653"/>
              <a:gd name="connsiteX5" fmla="*/ 789930 w 1579859"/>
              <a:gd name="connsiteY5" fmla="*/ 2533653 h 2533653"/>
              <a:gd name="connsiteX6" fmla="*/ 0 w 1579859"/>
              <a:gd name="connsiteY6" fmla="*/ 1743723 h 2533653"/>
              <a:gd name="connsiteX7" fmla="*/ 0 w 1579859"/>
              <a:gd name="connsiteY7" fmla="*/ 789930 h 2533653"/>
              <a:gd name="connsiteX8" fmla="*/ 789930 w 1579859"/>
              <a:gd name="connsiteY8" fmla="*/ 0 h 2533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9859" h="2533653">
                <a:moveTo>
                  <a:pt x="789930" y="0"/>
                </a:moveTo>
                <a:lnTo>
                  <a:pt x="789930" y="0"/>
                </a:lnTo>
                <a:cubicBezTo>
                  <a:pt x="1226306" y="0"/>
                  <a:pt x="1579860" y="353554"/>
                  <a:pt x="1579860" y="789930"/>
                </a:cubicBezTo>
                <a:lnTo>
                  <a:pt x="1579860" y="1743723"/>
                </a:lnTo>
                <a:cubicBezTo>
                  <a:pt x="1579860" y="2180100"/>
                  <a:pt x="1226306" y="2533653"/>
                  <a:pt x="789930" y="2533653"/>
                </a:cubicBezTo>
                <a:lnTo>
                  <a:pt x="789930" y="2533653"/>
                </a:lnTo>
                <a:cubicBezTo>
                  <a:pt x="353554" y="2533653"/>
                  <a:pt x="0" y="2180100"/>
                  <a:pt x="0" y="1743723"/>
                </a:cubicBezTo>
                <a:lnTo>
                  <a:pt x="0" y="789930"/>
                </a:lnTo>
                <a:cubicBezTo>
                  <a:pt x="0" y="354444"/>
                  <a:pt x="354444" y="0"/>
                  <a:pt x="789930" y="0"/>
                </a:cubicBezTo>
                <a:close/>
              </a:path>
            </a:pathLst>
          </a:custGeom>
          <a:solidFill>
            <a:schemeClr val="accent2"/>
          </a:solidFill>
          <a:ln w="89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4EA65-159D-8F4A-BF7A-E7F79BE6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 Analysis Slide Template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56E3DA7-F554-D643-A858-5A8D1AD1A80B}"/>
              </a:ext>
            </a:extLst>
          </p:cNvPr>
          <p:cNvSpPr/>
          <p:nvPr/>
        </p:nvSpPr>
        <p:spPr>
          <a:xfrm>
            <a:off x="8925030" y="2326708"/>
            <a:ext cx="2071787" cy="342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Opportunities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B455B49-3467-CB41-845C-A466C84C7D1C}"/>
              </a:ext>
            </a:extLst>
          </p:cNvPr>
          <p:cNvSpPr/>
          <p:nvPr/>
        </p:nvSpPr>
        <p:spPr>
          <a:xfrm>
            <a:off x="8970861" y="2736999"/>
            <a:ext cx="2025956" cy="825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about the opportunities here. You can edit this text.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872EDBE-0DF2-EC49-8EF7-4D6F784E3624}"/>
              </a:ext>
            </a:extLst>
          </p:cNvPr>
          <p:cNvSpPr/>
          <p:nvPr/>
        </p:nvSpPr>
        <p:spPr>
          <a:xfrm>
            <a:off x="7984125" y="4433379"/>
            <a:ext cx="1481516" cy="342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Threats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042660-4C91-E240-8529-7C4B3B0B1304}"/>
              </a:ext>
            </a:extLst>
          </p:cNvPr>
          <p:cNvSpPr/>
          <p:nvPr/>
        </p:nvSpPr>
        <p:spPr>
          <a:xfrm>
            <a:off x="8029956" y="4843669"/>
            <a:ext cx="2025956" cy="801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about the threats here. You can edit this text.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9AE6271-C131-7441-979D-819DB43347BC}"/>
              </a:ext>
            </a:extLst>
          </p:cNvPr>
          <p:cNvSpPr/>
          <p:nvPr/>
        </p:nvSpPr>
        <p:spPr>
          <a:xfrm>
            <a:off x="1140774" y="3956123"/>
            <a:ext cx="2025956" cy="342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Weaknesses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ABF5BD0-97D8-324C-B522-FFF77407F8F7}"/>
              </a:ext>
            </a:extLst>
          </p:cNvPr>
          <p:cNvSpPr/>
          <p:nvPr/>
        </p:nvSpPr>
        <p:spPr>
          <a:xfrm>
            <a:off x="1140773" y="4366413"/>
            <a:ext cx="2025956" cy="836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about the weaknesses here. You can edit this text.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DE3F575-E95B-0542-B474-4B6BF0EA0883}"/>
              </a:ext>
            </a:extLst>
          </p:cNvPr>
          <p:cNvSpPr/>
          <p:nvPr/>
        </p:nvSpPr>
        <p:spPr>
          <a:xfrm>
            <a:off x="2671949" y="1889488"/>
            <a:ext cx="1462190" cy="342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Strengths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71668A-3015-AE41-95E9-055CBC6FE96A}"/>
              </a:ext>
            </a:extLst>
          </p:cNvPr>
          <p:cNvSpPr/>
          <p:nvPr/>
        </p:nvSpPr>
        <p:spPr>
          <a:xfrm>
            <a:off x="2108182" y="2299779"/>
            <a:ext cx="2025956" cy="844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about the strengths here. You can edit this text.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8C55CDB-31A2-0D41-9205-2BE6FF0FB133}"/>
              </a:ext>
            </a:extLst>
          </p:cNvPr>
          <p:cNvSpPr/>
          <p:nvPr/>
        </p:nvSpPr>
        <p:spPr>
          <a:xfrm>
            <a:off x="4936908" y="1434279"/>
            <a:ext cx="657534" cy="801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77B966-FBB2-074B-B594-9BC78420E815}"/>
              </a:ext>
            </a:extLst>
          </p:cNvPr>
          <p:cNvSpPr/>
          <p:nvPr/>
        </p:nvSpPr>
        <p:spPr>
          <a:xfrm>
            <a:off x="7595983" y="2529444"/>
            <a:ext cx="787998" cy="844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508B675-BF13-294E-B6B7-55408F6B5260}"/>
              </a:ext>
            </a:extLst>
          </p:cNvPr>
          <p:cNvSpPr/>
          <p:nvPr/>
        </p:nvSpPr>
        <p:spPr>
          <a:xfrm>
            <a:off x="3767111" y="4173861"/>
            <a:ext cx="875178" cy="801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AA7274-92A7-5A4D-A4DB-BF5B4F918D3D}"/>
              </a:ext>
            </a:extLst>
          </p:cNvPr>
          <p:cNvSpPr/>
          <p:nvPr/>
        </p:nvSpPr>
        <p:spPr>
          <a:xfrm>
            <a:off x="6441298" y="5355889"/>
            <a:ext cx="875178" cy="801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</a:p>
        </p:txBody>
      </p:sp>
      <p:pic>
        <p:nvPicPr>
          <p:cNvPr id="24" name="Graphic 23" descr="Handshake with solid fill">
            <a:extLst>
              <a:ext uri="{FF2B5EF4-FFF2-40B4-BE49-F238E27FC236}">
                <a16:creationId xmlns:a16="http://schemas.microsoft.com/office/drawing/2014/main" id="{AADA8657-0479-E140-B8F1-F23F63027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3518" y="2627117"/>
            <a:ext cx="707791" cy="707791"/>
          </a:xfrm>
          <a:prstGeom prst="rect">
            <a:avLst/>
          </a:prstGeom>
        </p:spPr>
      </p:pic>
      <p:pic>
        <p:nvPicPr>
          <p:cNvPr id="25" name="Graphic 24" descr="Body builder with solid fill">
            <a:extLst>
              <a:ext uri="{FF2B5EF4-FFF2-40B4-BE49-F238E27FC236}">
                <a16:creationId xmlns:a16="http://schemas.microsoft.com/office/drawing/2014/main" id="{9FB613A7-C076-CD40-ACC3-1DE563E7C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1779" y="2601181"/>
            <a:ext cx="707791" cy="707791"/>
          </a:xfrm>
          <a:prstGeom prst="rect">
            <a:avLst/>
          </a:prstGeom>
        </p:spPr>
      </p:pic>
      <p:pic>
        <p:nvPicPr>
          <p:cNvPr id="26" name="Graphic 25" descr="Warning with solid fill">
            <a:extLst>
              <a:ext uri="{FF2B5EF4-FFF2-40B4-BE49-F238E27FC236}">
                <a16:creationId xmlns:a16="http://schemas.microsoft.com/office/drawing/2014/main" id="{586DB44B-F037-2E40-B0AF-4712D774A4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24991" y="4146141"/>
            <a:ext cx="707791" cy="707791"/>
          </a:xfrm>
          <a:prstGeom prst="rect">
            <a:avLst/>
          </a:prstGeom>
        </p:spPr>
      </p:pic>
      <p:pic>
        <p:nvPicPr>
          <p:cNvPr id="27" name="Graphic 26" descr="Close with solid fill">
            <a:extLst>
              <a:ext uri="{FF2B5EF4-FFF2-40B4-BE49-F238E27FC236}">
                <a16:creationId xmlns:a16="http://schemas.microsoft.com/office/drawing/2014/main" id="{806A2A84-E7EF-C84A-8BA1-6D04AF066B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36908" y="4270020"/>
            <a:ext cx="606717" cy="60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25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E94137-9F01-D046-A830-FC863EE57E9C}"/>
              </a:ext>
            </a:extLst>
          </p:cNvPr>
          <p:cNvSpPr/>
          <p:nvPr/>
        </p:nvSpPr>
        <p:spPr>
          <a:xfrm>
            <a:off x="1757548" y="1947553"/>
            <a:ext cx="8680862" cy="4073237"/>
          </a:xfrm>
          <a:prstGeom prst="roundRect">
            <a:avLst>
              <a:gd name="adj" fmla="val 558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C9FBF-347B-8D46-B5AE-4F27644B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 Analysis Slide Template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56419955-E513-0146-B4C7-D79E2F62B17F}"/>
              </a:ext>
            </a:extLst>
          </p:cNvPr>
          <p:cNvSpPr/>
          <p:nvPr/>
        </p:nvSpPr>
        <p:spPr>
          <a:xfrm>
            <a:off x="990443" y="1382329"/>
            <a:ext cx="1657755" cy="1657755"/>
          </a:xfrm>
          <a:custGeom>
            <a:avLst/>
            <a:gdLst>
              <a:gd name="connsiteX0" fmla="*/ 726480 w 726480"/>
              <a:gd name="connsiteY0" fmla="*/ 363240 h 726480"/>
              <a:gd name="connsiteX1" fmla="*/ 363240 w 726480"/>
              <a:gd name="connsiteY1" fmla="*/ 726480 h 726480"/>
              <a:gd name="connsiteX2" fmla="*/ 0 w 726480"/>
              <a:gd name="connsiteY2" fmla="*/ 363240 h 726480"/>
              <a:gd name="connsiteX3" fmla="*/ 363240 w 726480"/>
              <a:gd name="connsiteY3" fmla="*/ 0 h 726480"/>
              <a:gd name="connsiteX4" fmla="*/ 726480 w 726480"/>
              <a:gd name="connsiteY4" fmla="*/ 363240 h 72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480" h="726480">
                <a:moveTo>
                  <a:pt x="726480" y="363240"/>
                </a:moveTo>
                <a:cubicBezTo>
                  <a:pt x="726480" y="563852"/>
                  <a:pt x="563852" y="726480"/>
                  <a:pt x="363240" y="726480"/>
                </a:cubicBezTo>
                <a:cubicBezTo>
                  <a:pt x="162628" y="726480"/>
                  <a:pt x="0" y="563852"/>
                  <a:pt x="0" y="363240"/>
                </a:cubicBezTo>
                <a:cubicBezTo>
                  <a:pt x="0" y="162628"/>
                  <a:pt x="162628" y="0"/>
                  <a:pt x="363240" y="0"/>
                </a:cubicBezTo>
                <a:cubicBezTo>
                  <a:pt x="563852" y="0"/>
                  <a:pt x="726480" y="162628"/>
                  <a:pt x="726480" y="363240"/>
                </a:cubicBezTo>
                <a:close/>
              </a:path>
            </a:pathLst>
          </a:custGeom>
          <a:solidFill>
            <a:schemeClr val="accent1"/>
          </a:solidFill>
          <a:ln w="89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C4AFAD6-0209-1C4B-A9C3-BA7BDBA23127}"/>
              </a:ext>
            </a:extLst>
          </p:cNvPr>
          <p:cNvSpPr/>
          <p:nvPr/>
        </p:nvSpPr>
        <p:spPr>
          <a:xfrm>
            <a:off x="1311078" y="3199255"/>
            <a:ext cx="1075862" cy="1075862"/>
          </a:xfrm>
          <a:custGeom>
            <a:avLst/>
            <a:gdLst>
              <a:gd name="connsiteX0" fmla="*/ 726480 w 726480"/>
              <a:gd name="connsiteY0" fmla="*/ 363240 h 726480"/>
              <a:gd name="connsiteX1" fmla="*/ 363240 w 726480"/>
              <a:gd name="connsiteY1" fmla="*/ 726480 h 726480"/>
              <a:gd name="connsiteX2" fmla="*/ 0 w 726480"/>
              <a:gd name="connsiteY2" fmla="*/ 363240 h 726480"/>
              <a:gd name="connsiteX3" fmla="*/ 363240 w 726480"/>
              <a:gd name="connsiteY3" fmla="*/ 0 h 726480"/>
              <a:gd name="connsiteX4" fmla="*/ 726480 w 726480"/>
              <a:gd name="connsiteY4" fmla="*/ 363240 h 72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480" h="726480">
                <a:moveTo>
                  <a:pt x="726480" y="363240"/>
                </a:moveTo>
                <a:cubicBezTo>
                  <a:pt x="726480" y="563852"/>
                  <a:pt x="563852" y="726480"/>
                  <a:pt x="363240" y="726480"/>
                </a:cubicBezTo>
                <a:cubicBezTo>
                  <a:pt x="162628" y="726480"/>
                  <a:pt x="0" y="563852"/>
                  <a:pt x="0" y="363240"/>
                </a:cubicBezTo>
                <a:cubicBezTo>
                  <a:pt x="0" y="162628"/>
                  <a:pt x="162628" y="0"/>
                  <a:pt x="363240" y="0"/>
                </a:cubicBezTo>
                <a:cubicBezTo>
                  <a:pt x="563852" y="0"/>
                  <a:pt x="726480" y="162628"/>
                  <a:pt x="726480" y="363240"/>
                </a:cubicBezTo>
                <a:close/>
              </a:path>
            </a:pathLst>
          </a:custGeom>
          <a:solidFill>
            <a:schemeClr val="accent1"/>
          </a:solidFill>
          <a:ln w="89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F6F59B-CE4D-9147-9D22-A1A0A2C3D34B}"/>
              </a:ext>
            </a:extLst>
          </p:cNvPr>
          <p:cNvSpPr/>
          <p:nvPr/>
        </p:nvSpPr>
        <p:spPr>
          <a:xfrm>
            <a:off x="1282062" y="1623207"/>
            <a:ext cx="1074516" cy="1167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49F3AB-27CE-B640-BEEC-328A7AC0F08C}"/>
              </a:ext>
            </a:extLst>
          </p:cNvPr>
          <p:cNvSpPr/>
          <p:nvPr/>
        </p:nvSpPr>
        <p:spPr>
          <a:xfrm>
            <a:off x="3022582" y="2412002"/>
            <a:ext cx="1946175" cy="342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32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Strengths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8BCA8-24AD-9B4F-8D16-A61DA9ADF58F}"/>
              </a:ext>
            </a:extLst>
          </p:cNvPr>
          <p:cNvSpPr/>
          <p:nvPr/>
        </p:nvSpPr>
        <p:spPr>
          <a:xfrm>
            <a:off x="3022582" y="3028793"/>
            <a:ext cx="2451407" cy="1079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about the strengths here. You can edit this text.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57D48F-158A-104A-8A65-0012FD3C2F67}"/>
              </a:ext>
            </a:extLst>
          </p:cNvPr>
          <p:cNvSpPr/>
          <p:nvPr/>
        </p:nvSpPr>
        <p:spPr>
          <a:xfrm>
            <a:off x="6959377" y="2661145"/>
            <a:ext cx="159342" cy="1593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E0C2DC-EE95-0846-AD47-DD1D325135D5}"/>
              </a:ext>
            </a:extLst>
          </p:cNvPr>
          <p:cNvSpPr txBox="1"/>
          <p:nvPr/>
        </p:nvSpPr>
        <p:spPr>
          <a:xfrm>
            <a:off x="7286354" y="2578418"/>
            <a:ext cx="201202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here to edit this list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F18E78-4E50-3A41-B016-8DBADB9CD904}"/>
              </a:ext>
            </a:extLst>
          </p:cNvPr>
          <p:cNvSpPr/>
          <p:nvPr/>
        </p:nvSpPr>
        <p:spPr>
          <a:xfrm>
            <a:off x="6959377" y="3418437"/>
            <a:ext cx="159342" cy="1593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83E524-06F1-7E49-8902-D932D5EBE05F}"/>
              </a:ext>
            </a:extLst>
          </p:cNvPr>
          <p:cNvSpPr txBox="1"/>
          <p:nvPr/>
        </p:nvSpPr>
        <p:spPr>
          <a:xfrm>
            <a:off x="7286354" y="3368277"/>
            <a:ext cx="201202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here to edit this list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D19138-3E3B-EC45-B3E9-9E0C974C5609}"/>
              </a:ext>
            </a:extLst>
          </p:cNvPr>
          <p:cNvSpPr/>
          <p:nvPr/>
        </p:nvSpPr>
        <p:spPr>
          <a:xfrm>
            <a:off x="6959377" y="4220589"/>
            <a:ext cx="159342" cy="1593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BB6584-EFC6-4441-862C-CA8B32445C9B}"/>
              </a:ext>
            </a:extLst>
          </p:cNvPr>
          <p:cNvSpPr txBox="1"/>
          <p:nvPr/>
        </p:nvSpPr>
        <p:spPr>
          <a:xfrm>
            <a:off x="7286354" y="4158136"/>
            <a:ext cx="201202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here to edit this list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126D0C-E20D-8047-B929-AED628B6A8F7}"/>
              </a:ext>
            </a:extLst>
          </p:cNvPr>
          <p:cNvSpPr/>
          <p:nvPr/>
        </p:nvSpPr>
        <p:spPr>
          <a:xfrm>
            <a:off x="6959377" y="4999237"/>
            <a:ext cx="159342" cy="1593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17B3B7-0372-5F44-9589-BB435FC708FA}"/>
              </a:ext>
            </a:extLst>
          </p:cNvPr>
          <p:cNvSpPr txBox="1"/>
          <p:nvPr/>
        </p:nvSpPr>
        <p:spPr>
          <a:xfrm>
            <a:off x="7286354" y="4947995"/>
            <a:ext cx="201202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here to edit this list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F5833D-3DF0-2C4B-8D0A-BDD8DA808E24}"/>
              </a:ext>
            </a:extLst>
          </p:cNvPr>
          <p:cNvCxnSpPr/>
          <p:nvPr/>
        </p:nvCxnSpPr>
        <p:spPr>
          <a:xfrm>
            <a:off x="6094412" y="2412002"/>
            <a:ext cx="0" cy="310297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 descr="Body builder with solid fill">
            <a:extLst>
              <a:ext uri="{FF2B5EF4-FFF2-40B4-BE49-F238E27FC236}">
                <a16:creationId xmlns:a16="http://schemas.microsoft.com/office/drawing/2014/main" id="{A825AA72-3D55-E349-A6AC-6EE1C68AA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5113" y="3414712"/>
            <a:ext cx="707791" cy="70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679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E94137-9F01-D046-A830-FC863EE57E9C}"/>
              </a:ext>
            </a:extLst>
          </p:cNvPr>
          <p:cNvSpPr/>
          <p:nvPr/>
        </p:nvSpPr>
        <p:spPr>
          <a:xfrm>
            <a:off x="1757548" y="1947553"/>
            <a:ext cx="8680862" cy="4073237"/>
          </a:xfrm>
          <a:prstGeom prst="roundRect">
            <a:avLst>
              <a:gd name="adj" fmla="val 558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C9FBF-347B-8D46-B5AE-4F27644B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 Analysis Slide Template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56419955-E513-0146-B4C7-D79E2F62B17F}"/>
              </a:ext>
            </a:extLst>
          </p:cNvPr>
          <p:cNvSpPr/>
          <p:nvPr/>
        </p:nvSpPr>
        <p:spPr>
          <a:xfrm>
            <a:off x="990443" y="1382329"/>
            <a:ext cx="1657755" cy="1657755"/>
          </a:xfrm>
          <a:custGeom>
            <a:avLst/>
            <a:gdLst>
              <a:gd name="connsiteX0" fmla="*/ 726480 w 726480"/>
              <a:gd name="connsiteY0" fmla="*/ 363240 h 726480"/>
              <a:gd name="connsiteX1" fmla="*/ 363240 w 726480"/>
              <a:gd name="connsiteY1" fmla="*/ 726480 h 726480"/>
              <a:gd name="connsiteX2" fmla="*/ 0 w 726480"/>
              <a:gd name="connsiteY2" fmla="*/ 363240 h 726480"/>
              <a:gd name="connsiteX3" fmla="*/ 363240 w 726480"/>
              <a:gd name="connsiteY3" fmla="*/ 0 h 726480"/>
              <a:gd name="connsiteX4" fmla="*/ 726480 w 726480"/>
              <a:gd name="connsiteY4" fmla="*/ 363240 h 72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480" h="726480">
                <a:moveTo>
                  <a:pt x="726480" y="363240"/>
                </a:moveTo>
                <a:cubicBezTo>
                  <a:pt x="726480" y="563852"/>
                  <a:pt x="563852" y="726480"/>
                  <a:pt x="363240" y="726480"/>
                </a:cubicBezTo>
                <a:cubicBezTo>
                  <a:pt x="162628" y="726480"/>
                  <a:pt x="0" y="563852"/>
                  <a:pt x="0" y="363240"/>
                </a:cubicBezTo>
                <a:cubicBezTo>
                  <a:pt x="0" y="162628"/>
                  <a:pt x="162628" y="0"/>
                  <a:pt x="363240" y="0"/>
                </a:cubicBezTo>
                <a:cubicBezTo>
                  <a:pt x="563852" y="0"/>
                  <a:pt x="726480" y="162628"/>
                  <a:pt x="726480" y="363240"/>
                </a:cubicBezTo>
                <a:close/>
              </a:path>
            </a:pathLst>
          </a:custGeom>
          <a:solidFill>
            <a:schemeClr val="accent3"/>
          </a:solidFill>
          <a:ln w="89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C4AFAD6-0209-1C4B-A9C3-BA7BDBA23127}"/>
              </a:ext>
            </a:extLst>
          </p:cNvPr>
          <p:cNvSpPr/>
          <p:nvPr/>
        </p:nvSpPr>
        <p:spPr>
          <a:xfrm>
            <a:off x="1311078" y="3199255"/>
            <a:ext cx="1075862" cy="1075862"/>
          </a:xfrm>
          <a:custGeom>
            <a:avLst/>
            <a:gdLst>
              <a:gd name="connsiteX0" fmla="*/ 726480 w 726480"/>
              <a:gd name="connsiteY0" fmla="*/ 363240 h 726480"/>
              <a:gd name="connsiteX1" fmla="*/ 363240 w 726480"/>
              <a:gd name="connsiteY1" fmla="*/ 726480 h 726480"/>
              <a:gd name="connsiteX2" fmla="*/ 0 w 726480"/>
              <a:gd name="connsiteY2" fmla="*/ 363240 h 726480"/>
              <a:gd name="connsiteX3" fmla="*/ 363240 w 726480"/>
              <a:gd name="connsiteY3" fmla="*/ 0 h 726480"/>
              <a:gd name="connsiteX4" fmla="*/ 726480 w 726480"/>
              <a:gd name="connsiteY4" fmla="*/ 363240 h 72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480" h="726480">
                <a:moveTo>
                  <a:pt x="726480" y="363240"/>
                </a:moveTo>
                <a:cubicBezTo>
                  <a:pt x="726480" y="563852"/>
                  <a:pt x="563852" y="726480"/>
                  <a:pt x="363240" y="726480"/>
                </a:cubicBezTo>
                <a:cubicBezTo>
                  <a:pt x="162628" y="726480"/>
                  <a:pt x="0" y="563852"/>
                  <a:pt x="0" y="363240"/>
                </a:cubicBezTo>
                <a:cubicBezTo>
                  <a:pt x="0" y="162628"/>
                  <a:pt x="162628" y="0"/>
                  <a:pt x="363240" y="0"/>
                </a:cubicBezTo>
                <a:cubicBezTo>
                  <a:pt x="563852" y="0"/>
                  <a:pt x="726480" y="162628"/>
                  <a:pt x="726480" y="363240"/>
                </a:cubicBezTo>
                <a:close/>
              </a:path>
            </a:pathLst>
          </a:custGeom>
          <a:solidFill>
            <a:schemeClr val="accent3"/>
          </a:solidFill>
          <a:ln w="89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F6F59B-CE4D-9147-9D22-A1A0A2C3D34B}"/>
              </a:ext>
            </a:extLst>
          </p:cNvPr>
          <p:cNvSpPr/>
          <p:nvPr/>
        </p:nvSpPr>
        <p:spPr>
          <a:xfrm>
            <a:off x="1282062" y="1623207"/>
            <a:ext cx="1074516" cy="1167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49F3AB-27CE-B640-BEEC-328A7AC0F08C}"/>
              </a:ext>
            </a:extLst>
          </p:cNvPr>
          <p:cNvSpPr/>
          <p:nvPr/>
        </p:nvSpPr>
        <p:spPr>
          <a:xfrm>
            <a:off x="3022582" y="2412002"/>
            <a:ext cx="2780204" cy="342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3200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Opportunities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8BCA8-24AD-9B4F-8D16-A61DA9ADF58F}"/>
              </a:ext>
            </a:extLst>
          </p:cNvPr>
          <p:cNvSpPr/>
          <p:nvPr/>
        </p:nvSpPr>
        <p:spPr>
          <a:xfrm>
            <a:off x="3022582" y="3028793"/>
            <a:ext cx="2451407" cy="1079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about the opportunities here. You can edit this text.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57D48F-158A-104A-8A65-0012FD3C2F67}"/>
              </a:ext>
            </a:extLst>
          </p:cNvPr>
          <p:cNvSpPr/>
          <p:nvPr/>
        </p:nvSpPr>
        <p:spPr>
          <a:xfrm>
            <a:off x="6959377" y="2661145"/>
            <a:ext cx="159342" cy="1593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E0C2DC-EE95-0846-AD47-DD1D325135D5}"/>
              </a:ext>
            </a:extLst>
          </p:cNvPr>
          <p:cNvSpPr txBox="1"/>
          <p:nvPr/>
        </p:nvSpPr>
        <p:spPr>
          <a:xfrm>
            <a:off x="7286354" y="2578418"/>
            <a:ext cx="201202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here to edit this list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F18E78-4E50-3A41-B016-8DBADB9CD904}"/>
              </a:ext>
            </a:extLst>
          </p:cNvPr>
          <p:cNvSpPr/>
          <p:nvPr/>
        </p:nvSpPr>
        <p:spPr>
          <a:xfrm>
            <a:off x="6959377" y="3418437"/>
            <a:ext cx="159342" cy="1593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83E524-06F1-7E49-8902-D932D5EBE05F}"/>
              </a:ext>
            </a:extLst>
          </p:cNvPr>
          <p:cNvSpPr txBox="1"/>
          <p:nvPr/>
        </p:nvSpPr>
        <p:spPr>
          <a:xfrm>
            <a:off x="7286354" y="3368277"/>
            <a:ext cx="201202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here to edit this list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D19138-3E3B-EC45-B3E9-9E0C974C5609}"/>
              </a:ext>
            </a:extLst>
          </p:cNvPr>
          <p:cNvSpPr/>
          <p:nvPr/>
        </p:nvSpPr>
        <p:spPr>
          <a:xfrm>
            <a:off x="6959377" y="4220589"/>
            <a:ext cx="159342" cy="1593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BB6584-EFC6-4441-862C-CA8B32445C9B}"/>
              </a:ext>
            </a:extLst>
          </p:cNvPr>
          <p:cNvSpPr txBox="1"/>
          <p:nvPr/>
        </p:nvSpPr>
        <p:spPr>
          <a:xfrm>
            <a:off x="7286354" y="4158136"/>
            <a:ext cx="201202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here to edit this list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126D0C-E20D-8047-B929-AED628B6A8F7}"/>
              </a:ext>
            </a:extLst>
          </p:cNvPr>
          <p:cNvSpPr/>
          <p:nvPr/>
        </p:nvSpPr>
        <p:spPr>
          <a:xfrm>
            <a:off x="6959377" y="4999237"/>
            <a:ext cx="159342" cy="1593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17B3B7-0372-5F44-9589-BB435FC708FA}"/>
              </a:ext>
            </a:extLst>
          </p:cNvPr>
          <p:cNvSpPr txBox="1"/>
          <p:nvPr/>
        </p:nvSpPr>
        <p:spPr>
          <a:xfrm>
            <a:off x="7286354" y="4947995"/>
            <a:ext cx="201202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here to edit this list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F5833D-3DF0-2C4B-8D0A-BDD8DA808E24}"/>
              </a:ext>
            </a:extLst>
          </p:cNvPr>
          <p:cNvCxnSpPr/>
          <p:nvPr/>
        </p:nvCxnSpPr>
        <p:spPr>
          <a:xfrm>
            <a:off x="6094412" y="2412002"/>
            <a:ext cx="0" cy="310297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Handshake with solid fill">
            <a:extLst>
              <a:ext uri="{FF2B5EF4-FFF2-40B4-BE49-F238E27FC236}">
                <a16:creationId xmlns:a16="http://schemas.microsoft.com/office/drawing/2014/main" id="{C117A599-B799-6042-94AC-F7E105C6A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5113" y="3413247"/>
            <a:ext cx="707791" cy="70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5544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E94137-9F01-D046-A830-FC863EE57E9C}"/>
              </a:ext>
            </a:extLst>
          </p:cNvPr>
          <p:cNvSpPr/>
          <p:nvPr/>
        </p:nvSpPr>
        <p:spPr>
          <a:xfrm>
            <a:off x="1757548" y="1947553"/>
            <a:ext cx="8680862" cy="4073237"/>
          </a:xfrm>
          <a:prstGeom prst="roundRect">
            <a:avLst>
              <a:gd name="adj" fmla="val 558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C9FBF-347B-8D46-B5AE-4F27644B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 Analysis Slide Template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56419955-E513-0146-B4C7-D79E2F62B17F}"/>
              </a:ext>
            </a:extLst>
          </p:cNvPr>
          <p:cNvSpPr/>
          <p:nvPr/>
        </p:nvSpPr>
        <p:spPr>
          <a:xfrm>
            <a:off x="990443" y="1382329"/>
            <a:ext cx="1657755" cy="1657755"/>
          </a:xfrm>
          <a:custGeom>
            <a:avLst/>
            <a:gdLst>
              <a:gd name="connsiteX0" fmla="*/ 726480 w 726480"/>
              <a:gd name="connsiteY0" fmla="*/ 363240 h 726480"/>
              <a:gd name="connsiteX1" fmla="*/ 363240 w 726480"/>
              <a:gd name="connsiteY1" fmla="*/ 726480 h 726480"/>
              <a:gd name="connsiteX2" fmla="*/ 0 w 726480"/>
              <a:gd name="connsiteY2" fmla="*/ 363240 h 726480"/>
              <a:gd name="connsiteX3" fmla="*/ 363240 w 726480"/>
              <a:gd name="connsiteY3" fmla="*/ 0 h 726480"/>
              <a:gd name="connsiteX4" fmla="*/ 726480 w 726480"/>
              <a:gd name="connsiteY4" fmla="*/ 363240 h 72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480" h="726480">
                <a:moveTo>
                  <a:pt x="726480" y="363240"/>
                </a:moveTo>
                <a:cubicBezTo>
                  <a:pt x="726480" y="563852"/>
                  <a:pt x="563852" y="726480"/>
                  <a:pt x="363240" y="726480"/>
                </a:cubicBezTo>
                <a:cubicBezTo>
                  <a:pt x="162628" y="726480"/>
                  <a:pt x="0" y="563852"/>
                  <a:pt x="0" y="363240"/>
                </a:cubicBezTo>
                <a:cubicBezTo>
                  <a:pt x="0" y="162628"/>
                  <a:pt x="162628" y="0"/>
                  <a:pt x="363240" y="0"/>
                </a:cubicBezTo>
                <a:cubicBezTo>
                  <a:pt x="563852" y="0"/>
                  <a:pt x="726480" y="162628"/>
                  <a:pt x="726480" y="36324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89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C4AFAD6-0209-1C4B-A9C3-BA7BDBA23127}"/>
              </a:ext>
            </a:extLst>
          </p:cNvPr>
          <p:cNvSpPr/>
          <p:nvPr/>
        </p:nvSpPr>
        <p:spPr>
          <a:xfrm>
            <a:off x="1311078" y="3199255"/>
            <a:ext cx="1075862" cy="1075862"/>
          </a:xfrm>
          <a:custGeom>
            <a:avLst/>
            <a:gdLst>
              <a:gd name="connsiteX0" fmla="*/ 726480 w 726480"/>
              <a:gd name="connsiteY0" fmla="*/ 363240 h 726480"/>
              <a:gd name="connsiteX1" fmla="*/ 363240 w 726480"/>
              <a:gd name="connsiteY1" fmla="*/ 726480 h 726480"/>
              <a:gd name="connsiteX2" fmla="*/ 0 w 726480"/>
              <a:gd name="connsiteY2" fmla="*/ 363240 h 726480"/>
              <a:gd name="connsiteX3" fmla="*/ 363240 w 726480"/>
              <a:gd name="connsiteY3" fmla="*/ 0 h 726480"/>
              <a:gd name="connsiteX4" fmla="*/ 726480 w 726480"/>
              <a:gd name="connsiteY4" fmla="*/ 363240 h 72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480" h="726480">
                <a:moveTo>
                  <a:pt x="726480" y="363240"/>
                </a:moveTo>
                <a:cubicBezTo>
                  <a:pt x="726480" y="563852"/>
                  <a:pt x="563852" y="726480"/>
                  <a:pt x="363240" y="726480"/>
                </a:cubicBezTo>
                <a:cubicBezTo>
                  <a:pt x="162628" y="726480"/>
                  <a:pt x="0" y="563852"/>
                  <a:pt x="0" y="363240"/>
                </a:cubicBezTo>
                <a:cubicBezTo>
                  <a:pt x="0" y="162628"/>
                  <a:pt x="162628" y="0"/>
                  <a:pt x="363240" y="0"/>
                </a:cubicBezTo>
                <a:cubicBezTo>
                  <a:pt x="563852" y="0"/>
                  <a:pt x="726480" y="162628"/>
                  <a:pt x="726480" y="36324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89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F6F59B-CE4D-9147-9D22-A1A0A2C3D34B}"/>
              </a:ext>
            </a:extLst>
          </p:cNvPr>
          <p:cNvSpPr/>
          <p:nvPr/>
        </p:nvSpPr>
        <p:spPr>
          <a:xfrm>
            <a:off x="1282062" y="1623207"/>
            <a:ext cx="1074516" cy="1167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49F3AB-27CE-B640-BEEC-328A7AC0F08C}"/>
              </a:ext>
            </a:extLst>
          </p:cNvPr>
          <p:cNvSpPr/>
          <p:nvPr/>
        </p:nvSpPr>
        <p:spPr>
          <a:xfrm>
            <a:off x="3022582" y="2412002"/>
            <a:ext cx="2349516" cy="342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Weaknesses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8BCA8-24AD-9B4F-8D16-A61DA9ADF58F}"/>
              </a:ext>
            </a:extLst>
          </p:cNvPr>
          <p:cNvSpPr/>
          <p:nvPr/>
        </p:nvSpPr>
        <p:spPr>
          <a:xfrm>
            <a:off x="3022582" y="3028793"/>
            <a:ext cx="2451407" cy="1079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Write about the weaknesses here. You can edit this text.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57D48F-158A-104A-8A65-0012FD3C2F67}"/>
              </a:ext>
            </a:extLst>
          </p:cNvPr>
          <p:cNvSpPr/>
          <p:nvPr/>
        </p:nvSpPr>
        <p:spPr>
          <a:xfrm>
            <a:off x="6959377" y="2661145"/>
            <a:ext cx="159342" cy="15934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E0C2DC-EE95-0846-AD47-DD1D325135D5}"/>
              </a:ext>
            </a:extLst>
          </p:cNvPr>
          <p:cNvSpPr txBox="1"/>
          <p:nvPr/>
        </p:nvSpPr>
        <p:spPr>
          <a:xfrm>
            <a:off x="7286354" y="2578418"/>
            <a:ext cx="201202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here to edit this list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F18E78-4E50-3A41-B016-8DBADB9CD904}"/>
              </a:ext>
            </a:extLst>
          </p:cNvPr>
          <p:cNvSpPr/>
          <p:nvPr/>
        </p:nvSpPr>
        <p:spPr>
          <a:xfrm>
            <a:off x="6959377" y="3418437"/>
            <a:ext cx="159342" cy="15934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83E524-06F1-7E49-8902-D932D5EBE05F}"/>
              </a:ext>
            </a:extLst>
          </p:cNvPr>
          <p:cNvSpPr txBox="1"/>
          <p:nvPr/>
        </p:nvSpPr>
        <p:spPr>
          <a:xfrm>
            <a:off x="7286354" y="3368277"/>
            <a:ext cx="201202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here to edit this list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D19138-3E3B-EC45-B3E9-9E0C974C5609}"/>
              </a:ext>
            </a:extLst>
          </p:cNvPr>
          <p:cNvSpPr/>
          <p:nvPr/>
        </p:nvSpPr>
        <p:spPr>
          <a:xfrm>
            <a:off x="6959377" y="4220589"/>
            <a:ext cx="159342" cy="15934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BB6584-EFC6-4441-862C-CA8B32445C9B}"/>
              </a:ext>
            </a:extLst>
          </p:cNvPr>
          <p:cNvSpPr txBox="1"/>
          <p:nvPr/>
        </p:nvSpPr>
        <p:spPr>
          <a:xfrm>
            <a:off x="7286354" y="4158136"/>
            <a:ext cx="201202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here to edit this list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126D0C-E20D-8047-B929-AED628B6A8F7}"/>
              </a:ext>
            </a:extLst>
          </p:cNvPr>
          <p:cNvSpPr/>
          <p:nvPr/>
        </p:nvSpPr>
        <p:spPr>
          <a:xfrm>
            <a:off x="6959377" y="4999237"/>
            <a:ext cx="159342" cy="15934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17B3B7-0372-5F44-9589-BB435FC708FA}"/>
              </a:ext>
            </a:extLst>
          </p:cNvPr>
          <p:cNvSpPr txBox="1"/>
          <p:nvPr/>
        </p:nvSpPr>
        <p:spPr>
          <a:xfrm>
            <a:off x="7286354" y="4947995"/>
            <a:ext cx="201202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here to edit this list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F5833D-3DF0-2C4B-8D0A-BDD8DA808E24}"/>
              </a:ext>
            </a:extLst>
          </p:cNvPr>
          <p:cNvCxnSpPr/>
          <p:nvPr/>
        </p:nvCxnSpPr>
        <p:spPr>
          <a:xfrm>
            <a:off x="6094412" y="2412002"/>
            <a:ext cx="0" cy="310297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DE829EC7-7F30-A24E-AF38-14D1F9319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650" y="3449504"/>
            <a:ext cx="606717" cy="60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3952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SWOT-colors">
      <a:dk1>
        <a:srgbClr val="000000"/>
      </a:dk1>
      <a:lt1>
        <a:srgbClr val="FFFFFF"/>
      </a:lt1>
      <a:dk2>
        <a:srgbClr val="1F497D"/>
      </a:dk2>
      <a:lt2>
        <a:srgbClr val="F2F6FA"/>
      </a:lt2>
      <a:accent1>
        <a:srgbClr val="6F53FE"/>
      </a:accent1>
      <a:accent2>
        <a:srgbClr val="EF5F69"/>
      </a:accent2>
      <a:accent3>
        <a:srgbClr val="E99D62"/>
      </a:accent3>
      <a:accent4>
        <a:srgbClr val="2E2960"/>
      </a:accent4>
      <a:accent5>
        <a:srgbClr val="61BCB3"/>
      </a:accent5>
      <a:accent6>
        <a:srgbClr val="98C621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574</Words>
  <Application>Microsoft Office PowerPoint</Application>
  <PresentationFormat>Custom</PresentationFormat>
  <Paragraphs>113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Open Sans</vt:lpstr>
      <vt:lpstr>Segoe UI</vt:lpstr>
      <vt:lpstr>Office Theme</vt:lpstr>
      <vt:lpstr>2_Office Theme</vt:lpstr>
      <vt:lpstr>SWOT Analysis Slide Template</vt:lpstr>
      <vt:lpstr>SWOT Analysis Slide Template</vt:lpstr>
      <vt:lpstr>SWOT Analysis Slide Template</vt:lpstr>
      <vt:lpstr>SWOT Analysis Slide Template</vt:lpstr>
      <vt:lpstr>SWOT Analysis Slide Template</vt:lpstr>
      <vt:lpstr>SWOT Analysis Slide Template</vt:lpstr>
      <vt:lpstr>SWOT Analysis Slide Template</vt:lpstr>
      <vt:lpstr>SWOT Analysis Slide Template</vt:lpstr>
      <vt:lpstr>SWOT Analysis Slide Template</vt:lpstr>
      <vt:lpstr>SWOT Analysis Slide Template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2018-07-02T20:55:46Z</dcterms:created>
  <dcterms:modified xsi:type="dcterms:W3CDTF">2023-08-20T20:40:12Z</dcterms:modified>
</cp:coreProperties>
</file>