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  <p:sldMasterId id="2147483714" r:id="rId3"/>
  </p:sldMasterIdLst>
  <p:notesMasterIdLst>
    <p:notesMasterId r:id="rId9"/>
  </p:notesMasterIdLst>
  <p:handoutMasterIdLst>
    <p:handoutMasterId r:id="rId10"/>
  </p:handoutMasterIdLst>
  <p:sldIdLst>
    <p:sldId id="331" r:id="rId4"/>
    <p:sldId id="329" r:id="rId5"/>
    <p:sldId id="328" r:id="rId6"/>
    <p:sldId id="334" r:id="rId7"/>
    <p:sldId id="29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20"/>
    <a:srgbClr val="59334D"/>
    <a:srgbClr val="09385E"/>
    <a:srgbClr val="6CA410"/>
    <a:srgbClr val="00D040"/>
    <a:srgbClr val="A3A3A3"/>
    <a:srgbClr val="FCB040"/>
    <a:srgbClr val="037CCF"/>
    <a:srgbClr val="F5C247"/>
    <a:srgbClr val="B5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0"/>
    <p:restoredTop sz="93934" autoAdjust="0"/>
  </p:normalViewPr>
  <p:slideViewPr>
    <p:cSldViewPr>
      <p:cViewPr varScale="1">
        <p:scale>
          <a:sx n="90" d="100"/>
          <a:sy n="90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D89D78A-C624-1D4F-8C00-466E39CD4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9550"/>
            <a:ext cx="5791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50EF4DDC-C25A-0CBD-3B7D-43D10D49999F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86953" y="1987550"/>
            <a:ext cx="8370095" cy="281321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AC7D7E-2903-68DA-0868-DA6E608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19" y="342015"/>
            <a:ext cx="6191006" cy="1033341"/>
          </a:xfrm>
        </p:spPr>
        <p:txBody>
          <a:bodyPr wrap="square" tIns="0" bIns="0">
            <a:noAutofit/>
          </a:bodyPr>
          <a:lstStyle>
            <a:lvl1pPr>
              <a:defRPr sz="405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1C2BA15-5B07-1A53-4EF7-C901C87AA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819" y="1465358"/>
            <a:ext cx="6191006" cy="4321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77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FC8D32-442C-4272-93C2-6368CBBF84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9975" y="470108"/>
            <a:ext cx="2657424" cy="4146365"/>
          </a:xfrm>
          <a:custGeom>
            <a:avLst/>
            <a:gdLst>
              <a:gd name="connsiteX0" fmla="*/ 991783 w 2657424"/>
              <a:gd name="connsiteY0" fmla="*/ 22 h 4146365"/>
              <a:gd name="connsiteX1" fmla="*/ 1681846 w 2657424"/>
              <a:gd name="connsiteY1" fmla="*/ 214959 h 4146365"/>
              <a:gd name="connsiteX2" fmla="*/ 2633133 w 2657424"/>
              <a:gd name="connsiteY2" fmla="*/ 1934467 h 4146365"/>
              <a:gd name="connsiteX3" fmla="*/ 2296233 w 2657424"/>
              <a:gd name="connsiteY3" fmla="*/ 3382937 h 4146365"/>
              <a:gd name="connsiteX4" fmla="*/ 1579259 w 2657424"/>
              <a:gd name="connsiteY4" fmla="*/ 3993550 h 4146365"/>
              <a:gd name="connsiteX5" fmla="*/ 728387 w 2657424"/>
              <a:gd name="connsiteY5" fmla="*/ 4139929 h 4146365"/>
              <a:gd name="connsiteX6" fmla="*/ 102121 w 2657424"/>
              <a:gd name="connsiteY6" fmla="*/ 3846564 h 4146365"/>
              <a:gd name="connsiteX7" fmla="*/ 83432 w 2657424"/>
              <a:gd name="connsiteY7" fmla="*/ 2758200 h 4146365"/>
              <a:gd name="connsiteX8" fmla="*/ 237872 w 2657424"/>
              <a:gd name="connsiteY8" fmla="*/ 1823080 h 4146365"/>
              <a:gd name="connsiteX9" fmla="*/ 202622 w 2657424"/>
              <a:gd name="connsiteY9" fmla="*/ 534848 h 4146365"/>
              <a:gd name="connsiteX10" fmla="*/ 991783 w 2657424"/>
              <a:gd name="connsiteY10" fmla="*/ 22 h 414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424" h="4146365">
                <a:moveTo>
                  <a:pt x="991783" y="22"/>
                </a:moveTo>
                <a:cubicBezTo>
                  <a:pt x="1205659" y="-1375"/>
                  <a:pt x="1442235" y="66632"/>
                  <a:pt x="1681846" y="214959"/>
                </a:cubicBezTo>
                <a:cubicBezTo>
                  <a:pt x="2320808" y="610496"/>
                  <a:pt x="2530735" y="1406471"/>
                  <a:pt x="2633133" y="1934467"/>
                </a:cubicBezTo>
                <a:cubicBezTo>
                  <a:pt x="2735531" y="2462463"/>
                  <a:pt x="2493299" y="3078630"/>
                  <a:pt x="2296233" y="3382937"/>
                </a:cubicBezTo>
                <a:cubicBezTo>
                  <a:pt x="2099166" y="3687244"/>
                  <a:pt x="1840567" y="3867385"/>
                  <a:pt x="1579259" y="3993550"/>
                </a:cubicBezTo>
                <a:cubicBezTo>
                  <a:pt x="1317951" y="4119716"/>
                  <a:pt x="974577" y="4164426"/>
                  <a:pt x="728387" y="4139929"/>
                </a:cubicBezTo>
                <a:cubicBezTo>
                  <a:pt x="482197" y="4115432"/>
                  <a:pt x="293919" y="4102022"/>
                  <a:pt x="102121" y="3846564"/>
                </a:cubicBezTo>
                <a:cubicBezTo>
                  <a:pt x="-89677" y="3591106"/>
                  <a:pt x="39385" y="3056574"/>
                  <a:pt x="83432" y="2758200"/>
                </a:cubicBezTo>
                <a:cubicBezTo>
                  <a:pt x="127479" y="2459827"/>
                  <a:pt x="254971" y="2225192"/>
                  <a:pt x="237872" y="1823080"/>
                </a:cubicBezTo>
                <a:cubicBezTo>
                  <a:pt x="220775" y="1420969"/>
                  <a:pt x="-20257" y="1074657"/>
                  <a:pt x="202622" y="534848"/>
                </a:cubicBezTo>
                <a:cubicBezTo>
                  <a:pt x="341921" y="197469"/>
                  <a:pt x="635324" y="2350"/>
                  <a:pt x="991783" y="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60FC5-BEBD-C346-B701-3C5498A090FD}"/>
              </a:ext>
            </a:extLst>
          </p:cNvPr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4350"/>
            <a:ext cx="5791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1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364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75638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8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6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27922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1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C5F98-79B0-DA4D-A2F9-CD42B7A4910E}"/>
              </a:ext>
            </a:extLst>
          </p:cNvPr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514350"/>
            <a:ext cx="411480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0" y="2219685"/>
            <a:ext cx="3352800" cy="2485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480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1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8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32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7095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40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82065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9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5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D89D78A-C624-1D4F-8C00-466E39CD4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2495550"/>
            <a:ext cx="4114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THIS TITLE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DD76CFA-17F7-E942-B50D-A71D439D6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3409950"/>
            <a:ext cx="1981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843039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5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6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738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60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4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34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21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0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94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34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2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7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2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50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11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69" indent="0">
              <a:buNone/>
              <a:defRPr sz="2774"/>
            </a:lvl2pPr>
            <a:lvl3pPr marL="913738" indent="0">
              <a:buNone/>
              <a:defRPr sz="2399"/>
            </a:lvl3pPr>
            <a:lvl4pPr marL="1370606" indent="0">
              <a:buNone/>
              <a:defRPr sz="2024"/>
            </a:lvl4pPr>
            <a:lvl5pPr marL="1827475" indent="0">
              <a:buNone/>
              <a:defRPr sz="2024"/>
            </a:lvl5pPr>
            <a:lvl6pPr marL="2284344" indent="0">
              <a:buNone/>
              <a:defRPr sz="2024"/>
            </a:lvl6pPr>
            <a:lvl7pPr marL="2741212" indent="0">
              <a:buNone/>
              <a:defRPr sz="2024"/>
            </a:lvl7pPr>
            <a:lvl8pPr marL="3198080" indent="0">
              <a:buNone/>
              <a:defRPr sz="2024"/>
            </a:lvl8pPr>
            <a:lvl9pPr marL="3654949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32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78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2CDC70-DD35-CA4C-8C4D-0371A89B82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9550"/>
            <a:ext cx="5791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8" r:id="rId2"/>
    <p:sldLayoutId id="2147483708" r:id="rId3"/>
    <p:sldLayoutId id="2147483709" r:id="rId4"/>
    <p:sldLayoutId id="2147483666" r:id="rId5"/>
    <p:sldLayoutId id="214748366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  <p:sldLayoutId id="2147483711" r:id="rId14"/>
    <p:sldLayoutId id="2147483713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l" defTabSz="913738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51" indent="-342651" algn="l" defTabSz="91373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412" indent="-285542" algn="l" defTabSz="913738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71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041" indent="-228435" algn="l" defTabSz="913738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909" indent="-228435" algn="l" defTabSz="913738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77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5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383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38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5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4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12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08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35D2F690-2112-91B6-A59F-612CE12C0892}"/>
              </a:ext>
            </a:extLst>
          </p:cNvPr>
          <p:cNvSpPr txBox="1">
            <a:spLocks/>
          </p:cNvSpPr>
          <p:nvPr/>
        </p:nvSpPr>
        <p:spPr>
          <a:xfrm>
            <a:off x="547515" y="3563250"/>
            <a:ext cx="3255332" cy="761099"/>
          </a:xfrm>
          <a:prstGeom prst="rect">
            <a:avLst/>
          </a:prstGeom>
        </p:spPr>
        <p:txBody>
          <a:bodyPr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4400" b="1" kern="1200" spc="6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</a:t>
            </a: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892C06A4-5920-CDBC-14BE-8FDAABC8B70F}"/>
              </a:ext>
            </a:extLst>
          </p:cNvPr>
          <p:cNvSpPr txBox="1">
            <a:spLocks/>
          </p:cNvSpPr>
          <p:nvPr/>
        </p:nvSpPr>
        <p:spPr>
          <a:xfrm>
            <a:off x="547515" y="4461626"/>
            <a:ext cx="2445779" cy="258531"/>
          </a:xfrm>
          <a:prstGeom prst="rect">
            <a:avLst/>
          </a:prstGeom>
        </p:spPr>
        <p:txBody>
          <a:bodyPr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4400" b="1" kern="1200" spc="6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accent4">
                    <a:lumMod val="50000"/>
                  </a:schemeClr>
                </a:solidFill>
              </a:rPr>
              <a:t>SLIDE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4767B-80A8-916C-0CFD-0C7A5BF3CAD7}"/>
              </a:ext>
            </a:extLst>
          </p:cNvPr>
          <p:cNvSpPr txBox="1"/>
          <p:nvPr/>
        </p:nvSpPr>
        <p:spPr>
          <a:xfrm>
            <a:off x="5050703" y="913845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BCE2A-E655-B701-D3F1-066C2A9AD7CC}"/>
              </a:ext>
            </a:extLst>
          </p:cNvPr>
          <p:cNvSpPr txBox="1"/>
          <p:nvPr/>
        </p:nvSpPr>
        <p:spPr>
          <a:xfrm>
            <a:off x="5050703" y="2009968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D330D-94BC-33E5-2D59-77BD145E9020}"/>
              </a:ext>
            </a:extLst>
          </p:cNvPr>
          <p:cNvSpPr txBox="1"/>
          <p:nvPr/>
        </p:nvSpPr>
        <p:spPr>
          <a:xfrm>
            <a:off x="5050703" y="3091409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92D5F-EFEB-B297-7DDE-D99EDDF5AEA0}"/>
              </a:ext>
            </a:extLst>
          </p:cNvPr>
          <p:cNvSpPr txBox="1"/>
          <p:nvPr/>
        </p:nvSpPr>
        <p:spPr>
          <a:xfrm>
            <a:off x="5050703" y="4172851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4</a:t>
            </a:r>
          </a:p>
        </p:txBody>
      </p:sp>
      <p:sp>
        <p:nvSpPr>
          <p:cNvPr id="12" name="Graphic 18">
            <a:extLst>
              <a:ext uri="{FF2B5EF4-FFF2-40B4-BE49-F238E27FC236}">
                <a16:creationId xmlns:a16="http://schemas.microsoft.com/office/drawing/2014/main" id="{289AF566-A82A-63EC-32B2-A58D47C48A42}"/>
              </a:ext>
            </a:extLst>
          </p:cNvPr>
          <p:cNvSpPr/>
          <p:nvPr/>
        </p:nvSpPr>
        <p:spPr>
          <a:xfrm>
            <a:off x="4177387" y="625861"/>
            <a:ext cx="789226" cy="4024557"/>
          </a:xfrm>
          <a:custGeom>
            <a:avLst/>
            <a:gdLst>
              <a:gd name="connsiteX0" fmla="*/ 789089 w 789226"/>
              <a:gd name="connsiteY0" fmla="*/ 1472713 h 4024557"/>
              <a:gd name="connsiteX1" fmla="*/ 525898 w 789226"/>
              <a:gd name="connsiteY1" fmla="*/ 1100164 h 4024557"/>
              <a:gd name="connsiteX2" fmla="*/ 415185 w 789226"/>
              <a:gd name="connsiteY2" fmla="*/ 945433 h 4024557"/>
              <a:gd name="connsiteX3" fmla="*/ 415185 w 789226"/>
              <a:gd name="connsiteY3" fmla="*/ 922190 h 4024557"/>
              <a:gd name="connsiteX4" fmla="*/ 522583 w 789226"/>
              <a:gd name="connsiteY4" fmla="*/ 768788 h 4024557"/>
              <a:gd name="connsiteX5" fmla="*/ 789089 w 789226"/>
              <a:gd name="connsiteY5" fmla="*/ 382957 h 4024557"/>
              <a:gd name="connsiteX6" fmla="*/ 413196 w 789226"/>
              <a:gd name="connsiteY6" fmla="*/ 446 h 4024557"/>
              <a:gd name="connsiteX7" fmla="*/ 179 w 789226"/>
              <a:gd name="connsiteY7" fmla="*/ 394910 h 4024557"/>
              <a:gd name="connsiteX8" fmla="*/ 263370 w 789226"/>
              <a:gd name="connsiteY8" fmla="*/ 767459 h 4024557"/>
              <a:gd name="connsiteX9" fmla="*/ 374082 w 789226"/>
              <a:gd name="connsiteY9" fmla="*/ 922190 h 4024557"/>
              <a:gd name="connsiteX10" fmla="*/ 374082 w 789226"/>
              <a:gd name="connsiteY10" fmla="*/ 945433 h 4024557"/>
              <a:gd name="connsiteX11" fmla="*/ 263370 w 789226"/>
              <a:gd name="connsiteY11" fmla="*/ 1100164 h 4024557"/>
              <a:gd name="connsiteX12" fmla="*/ 179 w 789226"/>
              <a:gd name="connsiteY12" fmla="*/ 1472713 h 4024557"/>
              <a:gd name="connsiteX13" fmla="*/ 263370 w 789226"/>
              <a:gd name="connsiteY13" fmla="*/ 1845263 h 4024557"/>
              <a:gd name="connsiteX14" fmla="*/ 374082 w 789226"/>
              <a:gd name="connsiteY14" fmla="*/ 1999994 h 4024557"/>
              <a:gd name="connsiteX15" fmla="*/ 374082 w 789226"/>
              <a:gd name="connsiteY15" fmla="*/ 2023236 h 4024557"/>
              <a:gd name="connsiteX16" fmla="*/ 263370 w 789226"/>
              <a:gd name="connsiteY16" fmla="*/ 2177967 h 4024557"/>
              <a:gd name="connsiteX17" fmla="*/ 179 w 789226"/>
              <a:gd name="connsiteY17" fmla="*/ 2551181 h 4024557"/>
              <a:gd name="connsiteX18" fmla="*/ 263370 w 789226"/>
              <a:gd name="connsiteY18" fmla="*/ 2923730 h 4024557"/>
              <a:gd name="connsiteX19" fmla="*/ 374082 w 789226"/>
              <a:gd name="connsiteY19" fmla="*/ 3078461 h 4024557"/>
              <a:gd name="connsiteX20" fmla="*/ 374082 w 789226"/>
              <a:gd name="connsiteY20" fmla="*/ 3101704 h 4024557"/>
              <a:gd name="connsiteX21" fmla="*/ 266684 w 789226"/>
              <a:gd name="connsiteY21" fmla="*/ 3255106 h 4024557"/>
              <a:gd name="connsiteX22" fmla="*/ 179 w 789226"/>
              <a:gd name="connsiteY22" fmla="*/ 3640937 h 4024557"/>
              <a:gd name="connsiteX23" fmla="*/ 376071 w 789226"/>
              <a:gd name="connsiteY23" fmla="*/ 4024112 h 4024557"/>
              <a:gd name="connsiteX24" fmla="*/ 789089 w 789226"/>
              <a:gd name="connsiteY24" fmla="*/ 3629648 h 4024557"/>
              <a:gd name="connsiteX25" fmla="*/ 525898 w 789226"/>
              <a:gd name="connsiteY25" fmla="*/ 3257099 h 4024557"/>
              <a:gd name="connsiteX26" fmla="*/ 415185 w 789226"/>
              <a:gd name="connsiteY26" fmla="*/ 3102368 h 4024557"/>
              <a:gd name="connsiteX27" fmla="*/ 415185 w 789226"/>
              <a:gd name="connsiteY27" fmla="*/ 3079125 h 4024557"/>
              <a:gd name="connsiteX28" fmla="*/ 525898 w 789226"/>
              <a:gd name="connsiteY28" fmla="*/ 2924394 h 4024557"/>
              <a:gd name="connsiteX29" fmla="*/ 789089 w 789226"/>
              <a:gd name="connsiteY29" fmla="*/ 2551845 h 4024557"/>
              <a:gd name="connsiteX30" fmla="*/ 525898 w 789226"/>
              <a:gd name="connsiteY30" fmla="*/ 2179295 h 4024557"/>
              <a:gd name="connsiteX31" fmla="*/ 415185 w 789226"/>
              <a:gd name="connsiteY31" fmla="*/ 2024564 h 4024557"/>
              <a:gd name="connsiteX32" fmla="*/ 415185 w 789226"/>
              <a:gd name="connsiteY32" fmla="*/ 2001322 h 4024557"/>
              <a:gd name="connsiteX33" fmla="*/ 525898 w 789226"/>
              <a:gd name="connsiteY33" fmla="*/ 1846591 h 4024557"/>
              <a:gd name="connsiteX34" fmla="*/ 789089 w 789226"/>
              <a:gd name="connsiteY34" fmla="*/ 1472713 h 40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9226" h="4024557">
                <a:moveTo>
                  <a:pt x="789089" y="1472713"/>
                </a:moveTo>
                <a:cubicBezTo>
                  <a:pt x="789089" y="1300716"/>
                  <a:pt x="679039" y="1153954"/>
                  <a:pt x="525898" y="1100164"/>
                </a:cubicBezTo>
                <a:cubicBezTo>
                  <a:pt x="460266" y="1076921"/>
                  <a:pt x="415185" y="1015826"/>
                  <a:pt x="415185" y="945433"/>
                </a:cubicBezTo>
                <a:lnTo>
                  <a:pt x="415185" y="922190"/>
                </a:lnTo>
                <a:cubicBezTo>
                  <a:pt x="415185" y="853790"/>
                  <a:pt x="457614" y="790702"/>
                  <a:pt x="522583" y="768788"/>
                </a:cubicBezTo>
                <a:cubicBezTo>
                  <a:pt x="681028" y="714333"/>
                  <a:pt x="793729" y="561594"/>
                  <a:pt x="789089" y="382957"/>
                </a:cubicBezTo>
                <a:cubicBezTo>
                  <a:pt x="783122" y="177756"/>
                  <a:pt x="618048" y="9743"/>
                  <a:pt x="413196" y="446"/>
                </a:cubicBezTo>
                <a:cubicBezTo>
                  <a:pt x="187130" y="-10179"/>
                  <a:pt x="179" y="170451"/>
                  <a:pt x="179" y="394910"/>
                </a:cubicBezTo>
                <a:cubicBezTo>
                  <a:pt x="179" y="566907"/>
                  <a:pt x="110228" y="713669"/>
                  <a:pt x="263370" y="767459"/>
                </a:cubicBezTo>
                <a:cubicBezTo>
                  <a:pt x="329002" y="790702"/>
                  <a:pt x="374082" y="851798"/>
                  <a:pt x="374082" y="922190"/>
                </a:cubicBezTo>
                <a:lnTo>
                  <a:pt x="374082" y="945433"/>
                </a:lnTo>
                <a:cubicBezTo>
                  <a:pt x="374082" y="1015161"/>
                  <a:pt x="329002" y="1076921"/>
                  <a:pt x="263370" y="1100164"/>
                </a:cubicBezTo>
                <a:cubicBezTo>
                  <a:pt x="110228" y="1154618"/>
                  <a:pt x="179" y="1300716"/>
                  <a:pt x="179" y="1472713"/>
                </a:cubicBezTo>
                <a:cubicBezTo>
                  <a:pt x="179" y="1644710"/>
                  <a:pt x="110228" y="1791472"/>
                  <a:pt x="263370" y="1845263"/>
                </a:cubicBezTo>
                <a:cubicBezTo>
                  <a:pt x="329002" y="1868505"/>
                  <a:pt x="374082" y="1929601"/>
                  <a:pt x="374082" y="1999994"/>
                </a:cubicBezTo>
                <a:lnTo>
                  <a:pt x="374082" y="2023236"/>
                </a:lnTo>
                <a:cubicBezTo>
                  <a:pt x="374082" y="2092965"/>
                  <a:pt x="329002" y="2154724"/>
                  <a:pt x="263370" y="2177967"/>
                </a:cubicBezTo>
                <a:cubicBezTo>
                  <a:pt x="110228" y="2232422"/>
                  <a:pt x="179" y="2378520"/>
                  <a:pt x="179" y="2551181"/>
                </a:cubicBezTo>
                <a:cubicBezTo>
                  <a:pt x="179" y="2723178"/>
                  <a:pt x="110228" y="2869940"/>
                  <a:pt x="263370" y="2923730"/>
                </a:cubicBezTo>
                <a:cubicBezTo>
                  <a:pt x="329002" y="2946973"/>
                  <a:pt x="374082" y="3008068"/>
                  <a:pt x="374082" y="3078461"/>
                </a:cubicBezTo>
                <a:lnTo>
                  <a:pt x="374082" y="3101704"/>
                </a:lnTo>
                <a:cubicBezTo>
                  <a:pt x="374082" y="3170104"/>
                  <a:pt x="331653" y="3233192"/>
                  <a:pt x="266684" y="3255106"/>
                </a:cubicBezTo>
                <a:cubicBezTo>
                  <a:pt x="108239" y="3309561"/>
                  <a:pt x="-5125" y="3462300"/>
                  <a:pt x="179" y="3640937"/>
                </a:cubicBezTo>
                <a:cubicBezTo>
                  <a:pt x="6145" y="3846138"/>
                  <a:pt x="171220" y="4014151"/>
                  <a:pt x="376071" y="4024112"/>
                </a:cubicBezTo>
                <a:cubicBezTo>
                  <a:pt x="602137" y="4034737"/>
                  <a:pt x="789089" y="3854107"/>
                  <a:pt x="789089" y="3629648"/>
                </a:cubicBezTo>
                <a:cubicBezTo>
                  <a:pt x="789089" y="3457651"/>
                  <a:pt x="679039" y="3310889"/>
                  <a:pt x="525898" y="3257099"/>
                </a:cubicBezTo>
                <a:cubicBezTo>
                  <a:pt x="460266" y="3233856"/>
                  <a:pt x="415185" y="3172760"/>
                  <a:pt x="415185" y="3102368"/>
                </a:cubicBezTo>
                <a:lnTo>
                  <a:pt x="415185" y="3079125"/>
                </a:lnTo>
                <a:cubicBezTo>
                  <a:pt x="415185" y="3009397"/>
                  <a:pt x="460266" y="2947637"/>
                  <a:pt x="525898" y="2924394"/>
                </a:cubicBezTo>
                <a:cubicBezTo>
                  <a:pt x="679039" y="2869940"/>
                  <a:pt x="789089" y="2723842"/>
                  <a:pt x="789089" y="2551845"/>
                </a:cubicBezTo>
                <a:cubicBezTo>
                  <a:pt x="789089" y="2379848"/>
                  <a:pt x="679039" y="2233086"/>
                  <a:pt x="525898" y="2179295"/>
                </a:cubicBezTo>
                <a:cubicBezTo>
                  <a:pt x="460266" y="2156053"/>
                  <a:pt x="415185" y="2094957"/>
                  <a:pt x="415185" y="2024564"/>
                </a:cubicBezTo>
                <a:lnTo>
                  <a:pt x="415185" y="2001322"/>
                </a:lnTo>
                <a:cubicBezTo>
                  <a:pt x="415185" y="1931593"/>
                  <a:pt x="460266" y="1869834"/>
                  <a:pt x="525898" y="1846591"/>
                </a:cubicBezTo>
                <a:cubicBezTo>
                  <a:pt x="679702" y="1791472"/>
                  <a:pt x="789089" y="1645374"/>
                  <a:pt x="789089" y="147271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6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Graphic 76">
            <a:extLst>
              <a:ext uri="{FF2B5EF4-FFF2-40B4-BE49-F238E27FC236}">
                <a16:creationId xmlns:a16="http://schemas.microsoft.com/office/drawing/2014/main" id="{2579BBED-62B1-9397-12E8-19AD2D7719F2}"/>
              </a:ext>
            </a:extLst>
          </p:cNvPr>
          <p:cNvSpPr/>
          <p:nvPr/>
        </p:nvSpPr>
        <p:spPr>
          <a:xfrm>
            <a:off x="6501487" y="625861"/>
            <a:ext cx="789226" cy="4024557"/>
          </a:xfrm>
          <a:custGeom>
            <a:avLst/>
            <a:gdLst>
              <a:gd name="connsiteX0" fmla="*/ 789089 w 789226"/>
              <a:gd name="connsiteY0" fmla="*/ 1472713 h 4024557"/>
              <a:gd name="connsiteX1" fmla="*/ 525898 w 789226"/>
              <a:gd name="connsiteY1" fmla="*/ 1100164 h 4024557"/>
              <a:gd name="connsiteX2" fmla="*/ 415185 w 789226"/>
              <a:gd name="connsiteY2" fmla="*/ 945433 h 4024557"/>
              <a:gd name="connsiteX3" fmla="*/ 415185 w 789226"/>
              <a:gd name="connsiteY3" fmla="*/ 922190 h 4024557"/>
              <a:gd name="connsiteX4" fmla="*/ 522583 w 789226"/>
              <a:gd name="connsiteY4" fmla="*/ 768788 h 4024557"/>
              <a:gd name="connsiteX5" fmla="*/ 789089 w 789226"/>
              <a:gd name="connsiteY5" fmla="*/ 382957 h 4024557"/>
              <a:gd name="connsiteX6" fmla="*/ 413196 w 789226"/>
              <a:gd name="connsiteY6" fmla="*/ 446 h 4024557"/>
              <a:gd name="connsiteX7" fmla="*/ 179 w 789226"/>
              <a:gd name="connsiteY7" fmla="*/ 394910 h 4024557"/>
              <a:gd name="connsiteX8" fmla="*/ 263370 w 789226"/>
              <a:gd name="connsiteY8" fmla="*/ 767459 h 4024557"/>
              <a:gd name="connsiteX9" fmla="*/ 374082 w 789226"/>
              <a:gd name="connsiteY9" fmla="*/ 922190 h 4024557"/>
              <a:gd name="connsiteX10" fmla="*/ 374082 w 789226"/>
              <a:gd name="connsiteY10" fmla="*/ 945433 h 4024557"/>
              <a:gd name="connsiteX11" fmla="*/ 263370 w 789226"/>
              <a:gd name="connsiteY11" fmla="*/ 1100164 h 4024557"/>
              <a:gd name="connsiteX12" fmla="*/ 179 w 789226"/>
              <a:gd name="connsiteY12" fmla="*/ 1472713 h 4024557"/>
              <a:gd name="connsiteX13" fmla="*/ 263370 w 789226"/>
              <a:gd name="connsiteY13" fmla="*/ 1845263 h 4024557"/>
              <a:gd name="connsiteX14" fmla="*/ 374082 w 789226"/>
              <a:gd name="connsiteY14" fmla="*/ 1999994 h 4024557"/>
              <a:gd name="connsiteX15" fmla="*/ 374082 w 789226"/>
              <a:gd name="connsiteY15" fmla="*/ 2023236 h 4024557"/>
              <a:gd name="connsiteX16" fmla="*/ 263370 w 789226"/>
              <a:gd name="connsiteY16" fmla="*/ 2177967 h 4024557"/>
              <a:gd name="connsiteX17" fmla="*/ 179 w 789226"/>
              <a:gd name="connsiteY17" fmla="*/ 2551181 h 4024557"/>
              <a:gd name="connsiteX18" fmla="*/ 263370 w 789226"/>
              <a:gd name="connsiteY18" fmla="*/ 2923730 h 4024557"/>
              <a:gd name="connsiteX19" fmla="*/ 374082 w 789226"/>
              <a:gd name="connsiteY19" fmla="*/ 3078461 h 4024557"/>
              <a:gd name="connsiteX20" fmla="*/ 374082 w 789226"/>
              <a:gd name="connsiteY20" fmla="*/ 3101704 h 4024557"/>
              <a:gd name="connsiteX21" fmla="*/ 266684 w 789226"/>
              <a:gd name="connsiteY21" fmla="*/ 3255106 h 4024557"/>
              <a:gd name="connsiteX22" fmla="*/ 179 w 789226"/>
              <a:gd name="connsiteY22" fmla="*/ 3640937 h 4024557"/>
              <a:gd name="connsiteX23" fmla="*/ 376071 w 789226"/>
              <a:gd name="connsiteY23" fmla="*/ 4024112 h 4024557"/>
              <a:gd name="connsiteX24" fmla="*/ 789089 w 789226"/>
              <a:gd name="connsiteY24" fmla="*/ 3629648 h 4024557"/>
              <a:gd name="connsiteX25" fmla="*/ 525898 w 789226"/>
              <a:gd name="connsiteY25" fmla="*/ 3257099 h 4024557"/>
              <a:gd name="connsiteX26" fmla="*/ 415185 w 789226"/>
              <a:gd name="connsiteY26" fmla="*/ 3102368 h 4024557"/>
              <a:gd name="connsiteX27" fmla="*/ 415185 w 789226"/>
              <a:gd name="connsiteY27" fmla="*/ 3079125 h 4024557"/>
              <a:gd name="connsiteX28" fmla="*/ 525898 w 789226"/>
              <a:gd name="connsiteY28" fmla="*/ 2924394 h 4024557"/>
              <a:gd name="connsiteX29" fmla="*/ 789089 w 789226"/>
              <a:gd name="connsiteY29" fmla="*/ 2551845 h 4024557"/>
              <a:gd name="connsiteX30" fmla="*/ 525898 w 789226"/>
              <a:gd name="connsiteY30" fmla="*/ 2179295 h 4024557"/>
              <a:gd name="connsiteX31" fmla="*/ 415185 w 789226"/>
              <a:gd name="connsiteY31" fmla="*/ 2024564 h 4024557"/>
              <a:gd name="connsiteX32" fmla="*/ 415185 w 789226"/>
              <a:gd name="connsiteY32" fmla="*/ 2001322 h 4024557"/>
              <a:gd name="connsiteX33" fmla="*/ 525898 w 789226"/>
              <a:gd name="connsiteY33" fmla="*/ 1846591 h 4024557"/>
              <a:gd name="connsiteX34" fmla="*/ 789089 w 789226"/>
              <a:gd name="connsiteY34" fmla="*/ 1472713 h 40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9226" h="4024557">
                <a:moveTo>
                  <a:pt x="789089" y="1472713"/>
                </a:moveTo>
                <a:cubicBezTo>
                  <a:pt x="789089" y="1300716"/>
                  <a:pt x="679039" y="1153954"/>
                  <a:pt x="525898" y="1100164"/>
                </a:cubicBezTo>
                <a:cubicBezTo>
                  <a:pt x="460266" y="1076921"/>
                  <a:pt x="415185" y="1015826"/>
                  <a:pt x="415185" y="945433"/>
                </a:cubicBezTo>
                <a:lnTo>
                  <a:pt x="415185" y="922190"/>
                </a:lnTo>
                <a:cubicBezTo>
                  <a:pt x="415185" y="853790"/>
                  <a:pt x="457614" y="790702"/>
                  <a:pt x="522583" y="768788"/>
                </a:cubicBezTo>
                <a:cubicBezTo>
                  <a:pt x="681028" y="714333"/>
                  <a:pt x="793729" y="561594"/>
                  <a:pt x="789089" y="382957"/>
                </a:cubicBezTo>
                <a:cubicBezTo>
                  <a:pt x="783122" y="177756"/>
                  <a:pt x="618048" y="9743"/>
                  <a:pt x="413196" y="446"/>
                </a:cubicBezTo>
                <a:cubicBezTo>
                  <a:pt x="187130" y="-10179"/>
                  <a:pt x="179" y="170451"/>
                  <a:pt x="179" y="394910"/>
                </a:cubicBezTo>
                <a:cubicBezTo>
                  <a:pt x="179" y="566907"/>
                  <a:pt x="110228" y="713669"/>
                  <a:pt x="263370" y="767459"/>
                </a:cubicBezTo>
                <a:cubicBezTo>
                  <a:pt x="329002" y="790702"/>
                  <a:pt x="374082" y="851798"/>
                  <a:pt x="374082" y="922190"/>
                </a:cubicBezTo>
                <a:lnTo>
                  <a:pt x="374082" y="945433"/>
                </a:lnTo>
                <a:cubicBezTo>
                  <a:pt x="374082" y="1015161"/>
                  <a:pt x="329002" y="1076921"/>
                  <a:pt x="263370" y="1100164"/>
                </a:cubicBezTo>
                <a:cubicBezTo>
                  <a:pt x="110228" y="1154618"/>
                  <a:pt x="179" y="1300716"/>
                  <a:pt x="179" y="1472713"/>
                </a:cubicBezTo>
                <a:cubicBezTo>
                  <a:pt x="179" y="1644710"/>
                  <a:pt x="110228" y="1791472"/>
                  <a:pt x="263370" y="1845263"/>
                </a:cubicBezTo>
                <a:cubicBezTo>
                  <a:pt x="329002" y="1868505"/>
                  <a:pt x="374082" y="1929601"/>
                  <a:pt x="374082" y="1999994"/>
                </a:cubicBezTo>
                <a:lnTo>
                  <a:pt x="374082" y="2023236"/>
                </a:lnTo>
                <a:cubicBezTo>
                  <a:pt x="374082" y="2092965"/>
                  <a:pt x="329002" y="2154724"/>
                  <a:pt x="263370" y="2177967"/>
                </a:cubicBezTo>
                <a:cubicBezTo>
                  <a:pt x="110228" y="2232422"/>
                  <a:pt x="179" y="2378520"/>
                  <a:pt x="179" y="2551181"/>
                </a:cubicBezTo>
                <a:cubicBezTo>
                  <a:pt x="179" y="2723178"/>
                  <a:pt x="110228" y="2869940"/>
                  <a:pt x="263370" y="2923730"/>
                </a:cubicBezTo>
                <a:cubicBezTo>
                  <a:pt x="329002" y="2946973"/>
                  <a:pt x="374082" y="3008068"/>
                  <a:pt x="374082" y="3078461"/>
                </a:cubicBezTo>
                <a:lnTo>
                  <a:pt x="374082" y="3101704"/>
                </a:lnTo>
                <a:cubicBezTo>
                  <a:pt x="374082" y="3170104"/>
                  <a:pt x="331653" y="3233192"/>
                  <a:pt x="266684" y="3255106"/>
                </a:cubicBezTo>
                <a:cubicBezTo>
                  <a:pt x="108239" y="3309561"/>
                  <a:pt x="-5125" y="3462300"/>
                  <a:pt x="179" y="3640937"/>
                </a:cubicBezTo>
                <a:cubicBezTo>
                  <a:pt x="6145" y="3846138"/>
                  <a:pt x="171220" y="4014151"/>
                  <a:pt x="376071" y="4024112"/>
                </a:cubicBezTo>
                <a:cubicBezTo>
                  <a:pt x="602137" y="4034737"/>
                  <a:pt x="789089" y="3854107"/>
                  <a:pt x="789089" y="3629648"/>
                </a:cubicBezTo>
                <a:cubicBezTo>
                  <a:pt x="789089" y="3457651"/>
                  <a:pt x="679039" y="3310889"/>
                  <a:pt x="525898" y="3257099"/>
                </a:cubicBezTo>
                <a:cubicBezTo>
                  <a:pt x="460266" y="3233856"/>
                  <a:pt x="415185" y="3172760"/>
                  <a:pt x="415185" y="3102368"/>
                </a:cubicBezTo>
                <a:lnTo>
                  <a:pt x="415185" y="3079125"/>
                </a:lnTo>
                <a:cubicBezTo>
                  <a:pt x="415185" y="3009397"/>
                  <a:pt x="460266" y="2947637"/>
                  <a:pt x="525898" y="2924394"/>
                </a:cubicBezTo>
                <a:cubicBezTo>
                  <a:pt x="679039" y="2869940"/>
                  <a:pt x="789089" y="2723842"/>
                  <a:pt x="789089" y="2551845"/>
                </a:cubicBezTo>
                <a:cubicBezTo>
                  <a:pt x="789089" y="2379848"/>
                  <a:pt x="679039" y="2233086"/>
                  <a:pt x="525898" y="2179295"/>
                </a:cubicBezTo>
                <a:cubicBezTo>
                  <a:pt x="460266" y="2156053"/>
                  <a:pt x="415185" y="2094957"/>
                  <a:pt x="415185" y="2024564"/>
                </a:cubicBezTo>
                <a:lnTo>
                  <a:pt x="415185" y="2001322"/>
                </a:lnTo>
                <a:cubicBezTo>
                  <a:pt x="415185" y="1931593"/>
                  <a:pt x="460266" y="1869834"/>
                  <a:pt x="525898" y="1846591"/>
                </a:cubicBezTo>
                <a:cubicBezTo>
                  <a:pt x="679702" y="1791472"/>
                  <a:pt x="789089" y="1645374"/>
                  <a:pt x="789089" y="147271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6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46960-BE08-19C6-4C42-5B8FB047615F}"/>
              </a:ext>
            </a:extLst>
          </p:cNvPr>
          <p:cNvSpPr txBox="1"/>
          <p:nvPr/>
        </p:nvSpPr>
        <p:spPr>
          <a:xfrm>
            <a:off x="4297543" y="793702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B400C-1790-9E50-D220-057ECB1B586D}"/>
              </a:ext>
            </a:extLst>
          </p:cNvPr>
          <p:cNvSpPr txBox="1"/>
          <p:nvPr/>
        </p:nvSpPr>
        <p:spPr>
          <a:xfrm>
            <a:off x="4297543" y="1870940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C5BEE-93F7-D2FA-0232-0967594DE15F}"/>
              </a:ext>
            </a:extLst>
          </p:cNvPr>
          <p:cNvSpPr txBox="1"/>
          <p:nvPr/>
        </p:nvSpPr>
        <p:spPr>
          <a:xfrm>
            <a:off x="4297543" y="2948178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D460F-171D-47DC-C1F7-5E0DBD6169C4}"/>
              </a:ext>
            </a:extLst>
          </p:cNvPr>
          <p:cNvSpPr txBox="1"/>
          <p:nvPr/>
        </p:nvSpPr>
        <p:spPr>
          <a:xfrm>
            <a:off x="4297543" y="3999961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7B022-3FE4-BC15-5FC5-413B92023095}"/>
              </a:ext>
            </a:extLst>
          </p:cNvPr>
          <p:cNvSpPr txBox="1"/>
          <p:nvPr/>
        </p:nvSpPr>
        <p:spPr>
          <a:xfrm>
            <a:off x="6618302" y="793702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8FC6F-27BF-D557-F011-A9CEBF06548A}"/>
              </a:ext>
            </a:extLst>
          </p:cNvPr>
          <p:cNvSpPr txBox="1"/>
          <p:nvPr/>
        </p:nvSpPr>
        <p:spPr>
          <a:xfrm>
            <a:off x="6618302" y="1870940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ED7E5-71F5-F975-EEC2-98322E80E075}"/>
              </a:ext>
            </a:extLst>
          </p:cNvPr>
          <p:cNvSpPr txBox="1"/>
          <p:nvPr/>
        </p:nvSpPr>
        <p:spPr>
          <a:xfrm>
            <a:off x="6618302" y="2948178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20D2E-C1A2-C43A-952F-F38237C4F151}"/>
              </a:ext>
            </a:extLst>
          </p:cNvPr>
          <p:cNvSpPr txBox="1"/>
          <p:nvPr/>
        </p:nvSpPr>
        <p:spPr>
          <a:xfrm>
            <a:off x="6618302" y="3999961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51BBE-C589-961D-B266-383C69D751E6}"/>
              </a:ext>
            </a:extLst>
          </p:cNvPr>
          <p:cNvSpPr txBox="1"/>
          <p:nvPr/>
        </p:nvSpPr>
        <p:spPr>
          <a:xfrm>
            <a:off x="7369833" y="928527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7C0D4-96B2-C418-E22D-A8E0F3EF11AC}"/>
              </a:ext>
            </a:extLst>
          </p:cNvPr>
          <p:cNvSpPr txBox="1"/>
          <p:nvPr/>
        </p:nvSpPr>
        <p:spPr>
          <a:xfrm>
            <a:off x="7369833" y="2009968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50FA8-F506-46AD-A3E9-F453A12D609D}"/>
              </a:ext>
            </a:extLst>
          </p:cNvPr>
          <p:cNvSpPr txBox="1"/>
          <p:nvPr/>
        </p:nvSpPr>
        <p:spPr>
          <a:xfrm>
            <a:off x="7369833" y="3091409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76EE1C-051E-01B3-DA5B-66CB6E4406F0}"/>
              </a:ext>
            </a:extLst>
          </p:cNvPr>
          <p:cNvSpPr txBox="1"/>
          <p:nvPr/>
        </p:nvSpPr>
        <p:spPr>
          <a:xfrm>
            <a:off x="7369833" y="4172851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16409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13235-CB4E-5544-998C-2B1A8F8BBB80}"/>
              </a:ext>
            </a:extLst>
          </p:cNvPr>
          <p:cNvSpPr txBox="1"/>
          <p:nvPr/>
        </p:nvSpPr>
        <p:spPr>
          <a:xfrm>
            <a:off x="1308449" y="731565"/>
            <a:ext cx="2895250" cy="7386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362">
              <a:spcBef>
                <a:spcPct val="20000"/>
              </a:spcBef>
              <a:buFont typeface="Arial" pitchFamily="34" charset="0"/>
              <a:buNone/>
              <a:defRPr sz="2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19" indent="-285738" defTabSz="914362">
              <a:spcBef>
                <a:spcPct val="20000"/>
              </a:spcBef>
              <a:buFont typeface="Arial" pitchFamily="34" charset="0"/>
              <a:buChar char="–"/>
              <a:defRPr sz="2400">
                <a:latin typeface="+mj-lt"/>
              </a:defRPr>
            </a:lvl2pPr>
            <a:lvl3pPr marL="1142952" indent="-228591" defTabSz="914362">
              <a:spcBef>
                <a:spcPct val="20000"/>
              </a:spcBef>
              <a:buFont typeface="Arial" pitchFamily="34" charset="0"/>
              <a:buChar char="•"/>
              <a:defRPr>
                <a:latin typeface="+mj-lt"/>
              </a:defRPr>
            </a:lvl3pPr>
            <a:lvl4pPr marL="1600134" indent="-228591" defTabSz="914362">
              <a:spcBef>
                <a:spcPct val="20000"/>
              </a:spcBef>
              <a:buFont typeface="Arial" pitchFamily="34" charset="0"/>
              <a:buChar char="–"/>
              <a:defRPr sz="1500">
                <a:latin typeface="+mj-lt"/>
              </a:defRPr>
            </a:lvl4pPr>
            <a:lvl5pPr marL="2057314" indent="-228591" defTabSz="914362">
              <a:spcBef>
                <a:spcPct val="20000"/>
              </a:spcBef>
              <a:buFont typeface="Arial" pitchFamily="34" charset="0"/>
              <a:buChar char="»"/>
              <a:defRPr sz="1500">
                <a:latin typeface="+mj-lt"/>
              </a:defRPr>
            </a:lvl5pPr>
            <a:lvl6pPr marL="2514495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76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57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38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TABLE OF CONTENTS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FDB3C-73B5-E241-B213-A9C4F98F3BD6}"/>
              </a:ext>
            </a:extLst>
          </p:cNvPr>
          <p:cNvSpPr/>
          <p:nvPr/>
        </p:nvSpPr>
        <p:spPr>
          <a:xfrm>
            <a:off x="1342491" y="2062430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E300B8-23CD-BC49-86D3-4B963C30F1BD}"/>
              </a:ext>
            </a:extLst>
          </p:cNvPr>
          <p:cNvSpPr/>
          <p:nvPr/>
        </p:nvSpPr>
        <p:spPr>
          <a:xfrm>
            <a:off x="4229100" y="2128285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BEAE90-520B-5040-B148-88174E3C3E67}"/>
              </a:ext>
            </a:extLst>
          </p:cNvPr>
          <p:cNvSpPr/>
          <p:nvPr/>
        </p:nvSpPr>
        <p:spPr>
          <a:xfrm>
            <a:off x="1342491" y="2995684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ABD37-44C1-964B-8F99-CAB38B9557A1}"/>
              </a:ext>
            </a:extLst>
          </p:cNvPr>
          <p:cNvSpPr/>
          <p:nvPr/>
        </p:nvSpPr>
        <p:spPr>
          <a:xfrm>
            <a:off x="4229100" y="3061539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017416-8EF6-4F4E-BEDE-B3C604CD0480}"/>
              </a:ext>
            </a:extLst>
          </p:cNvPr>
          <p:cNvSpPr/>
          <p:nvPr/>
        </p:nvSpPr>
        <p:spPr>
          <a:xfrm>
            <a:off x="1342491" y="3928938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48939F-D6B8-2D4B-892F-00B7381F7710}"/>
              </a:ext>
            </a:extLst>
          </p:cNvPr>
          <p:cNvSpPr/>
          <p:nvPr/>
        </p:nvSpPr>
        <p:spPr>
          <a:xfrm>
            <a:off x="4229100" y="3994793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8C6EAF-E869-C04A-904F-048BDA5D6516}"/>
              </a:ext>
            </a:extLst>
          </p:cNvPr>
          <p:cNvSpPr/>
          <p:nvPr/>
        </p:nvSpPr>
        <p:spPr>
          <a:xfrm>
            <a:off x="5094359" y="2062430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01FC2E-3F06-BF41-B059-85663BC42A12}"/>
              </a:ext>
            </a:extLst>
          </p:cNvPr>
          <p:cNvSpPr/>
          <p:nvPr/>
        </p:nvSpPr>
        <p:spPr>
          <a:xfrm>
            <a:off x="7980968" y="2128285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EDDE9E-3DE1-7142-A166-8CD0FD93840D}"/>
              </a:ext>
            </a:extLst>
          </p:cNvPr>
          <p:cNvSpPr/>
          <p:nvPr/>
        </p:nvSpPr>
        <p:spPr>
          <a:xfrm>
            <a:off x="5094359" y="2995684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7F5466-7BE9-C44C-BC37-2098B74438C6}"/>
              </a:ext>
            </a:extLst>
          </p:cNvPr>
          <p:cNvSpPr/>
          <p:nvPr/>
        </p:nvSpPr>
        <p:spPr>
          <a:xfrm>
            <a:off x="7980968" y="3061539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D683B0-D7A4-3141-A7A6-B4ECB551FDC4}"/>
              </a:ext>
            </a:extLst>
          </p:cNvPr>
          <p:cNvSpPr/>
          <p:nvPr/>
        </p:nvSpPr>
        <p:spPr>
          <a:xfrm>
            <a:off x="5094359" y="3928938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31BD28-4522-E24A-BB40-D0A71DCFB312}"/>
              </a:ext>
            </a:extLst>
          </p:cNvPr>
          <p:cNvSpPr/>
          <p:nvPr/>
        </p:nvSpPr>
        <p:spPr>
          <a:xfrm>
            <a:off x="7980968" y="3994793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EADC6-D504-494E-950E-05B6C947D714}"/>
              </a:ext>
            </a:extLst>
          </p:cNvPr>
          <p:cNvSpPr txBox="1"/>
          <p:nvPr/>
        </p:nvSpPr>
        <p:spPr>
          <a:xfrm>
            <a:off x="1600200" y="2128285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BE5D6-CC93-0740-87B1-70EEAE3D7919}"/>
              </a:ext>
            </a:extLst>
          </p:cNvPr>
          <p:cNvSpPr txBox="1"/>
          <p:nvPr/>
        </p:nvSpPr>
        <p:spPr>
          <a:xfrm>
            <a:off x="4280022" y="2216765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530E5-6495-0B4C-83E1-A87DE41AE8AB}"/>
              </a:ext>
            </a:extLst>
          </p:cNvPr>
          <p:cNvSpPr txBox="1"/>
          <p:nvPr/>
        </p:nvSpPr>
        <p:spPr>
          <a:xfrm>
            <a:off x="1610804" y="2424720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E8E6E-713A-6E48-9D76-80AE25F1F771}"/>
              </a:ext>
            </a:extLst>
          </p:cNvPr>
          <p:cNvSpPr txBox="1"/>
          <p:nvPr/>
        </p:nvSpPr>
        <p:spPr>
          <a:xfrm>
            <a:off x="1600200" y="3075053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BF60A-43AE-2A40-A09D-AF6E508D8C9A}"/>
              </a:ext>
            </a:extLst>
          </p:cNvPr>
          <p:cNvSpPr txBox="1"/>
          <p:nvPr/>
        </p:nvSpPr>
        <p:spPr>
          <a:xfrm>
            <a:off x="1610804" y="3371488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3E195-5B78-4F4D-BC62-E3C0EBA62B53}"/>
              </a:ext>
            </a:extLst>
          </p:cNvPr>
          <p:cNvSpPr txBox="1"/>
          <p:nvPr/>
        </p:nvSpPr>
        <p:spPr>
          <a:xfrm>
            <a:off x="1600200" y="4005638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60819-163D-CD4A-B57E-16B0E4B8FF26}"/>
              </a:ext>
            </a:extLst>
          </p:cNvPr>
          <p:cNvSpPr txBox="1"/>
          <p:nvPr/>
        </p:nvSpPr>
        <p:spPr>
          <a:xfrm>
            <a:off x="1610804" y="4302073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ABE4E-ACF8-A14C-A242-19E4D0841CC6}"/>
              </a:ext>
            </a:extLst>
          </p:cNvPr>
          <p:cNvSpPr txBox="1"/>
          <p:nvPr/>
        </p:nvSpPr>
        <p:spPr>
          <a:xfrm>
            <a:off x="5355998" y="2128285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39F8B-B20C-3445-B2AE-D90B9A78C325}"/>
              </a:ext>
            </a:extLst>
          </p:cNvPr>
          <p:cNvSpPr txBox="1"/>
          <p:nvPr/>
        </p:nvSpPr>
        <p:spPr>
          <a:xfrm>
            <a:off x="5366602" y="2424720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4DA2E-9F8C-3A4F-8181-0E9AEAD6CAA4}"/>
              </a:ext>
            </a:extLst>
          </p:cNvPr>
          <p:cNvSpPr txBox="1"/>
          <p:nvPr/>
        </p:nvSpPr>
        <p:spPr>
          <a:xfrm>
            <a:off x="5355998" y="3075053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6948-D073-E445-A3DF-FD7A9E9DE863}"/>
              </a:ext>
            </a:extLst>
          </p:cNvPr>
          <p:cNvSpPr txBox="1"/>
          <p:nvPr/>
        </p:nvSpPr>
        <p:spPr>
          <a:xfrm>
            <a:off x="5366602" y="3371488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41D55-3335-3F42-A6DD-37EDBFE85D61}"/>
              </a:ext>
            </a:extLst>
          </p:cNvPr>
          <p:cNvSpPr txBox="1"/>
          <p:nvPr/>
        </p:nvSpPr>
        <p:spPr>
          <a:xfrm>
            <a:off x="5355998" y="4005638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05B9-9E3A-524B-9A23-699BA2145AFD}"/>
              </a:ext>
            </a:extLst>
          </p:cNvPr>
          <p:cNvSpPr txBox="1"/>
          <p:nvPr/>
        </p:nvSpPr>
        <p:spPr>
          <a:xfrm>
            <a:off x="5366602" y="4302073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FC876-2E28-1A47-9FF7-EB51B1F73EC1}"/>
              </a:ext>
            </a:extLst>
          </p:cNvPr>
          <p:cNvSpPr txBox="1"/>
          <p:nvPr/>
        </p:nvSpPr>
        <p:spPr>
          <a:xfrm>
            <a:off x="4280022" y="3155019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4B5F0-33AD-A649-AB0B-8DF0D29B117F}"/>
              </a:ext>
            </a:extLst>
          </p:cNvPr>
          <p:cNvSpPr txBox="1"/>
          <p:nvPr/>
        </p:nvSpPr>
        <p:spPr>
          <a:xfrm>
            <a:off x="4280022" y="4093273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B767D-4E36-8448-AB35-F286AC1717DD}"/>
              </a:ext>
            </a:extLst>
          </p:cNvPr>
          <p:cNvSpPr txBox="1"/>
          <p:nvPr/>
        </p:nvSpPr>
        <p:spPr>
          <a:xfrm>
            <a:off x="8033038" y="2216765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67D113-DBEC-C645-AFE7-409F2DD78669}"/>
              </a:ext>
            </a:extLst>
          </p:cNvPr>
          <p:cNvSpPr txBox="1"/>
          <p:nvPr/>
        </p:nvSpPr>
        <p:spPr>
          <a:xfrm>
            <a:off x="8033038" y="3155019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D10F1-27C2-C14B-B97A-447999C49419}"/>
              </a:ext>
            </a:extLst>
          </p:cNvPr>
          <p:cNvSpPr txBox="1"/>
          <p:nvPr/>
        </p:nvSpPr>
        <p:spPr>
          <a:xfrm>
            <a:off x="8033038" y="4093273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77DED1-FCD4-0641-BFCD-A95835829636}"/>
              </a:ext>
            </a:extLst>
          </p:cNvPr>
          <p:cNvSpPr txBox="1"/>
          <p:nvPr/>
        </p:nvSpPr>
        <p:spPr>
          <a:xfrm>
            <a:off x="5956690" y="946914"/>
            <a:ext cx="2436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PRESENTATION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09EDEF-3360-104C-879D-9F7F3E4CD394}"/>
              </a:ext>
            </a:extLst>
          </p:cNvPr>
          <p:cNvCxnSpPr>
            <a:cxnSpLocks/>
          </p:cNvCxnSpPr>
          <p:nvPr/>
        </p:nvCxnSpPr>
        <p:spPr>
          <a:xfrm>
            <a:off x="3685888" y="1070024"/>
            <a:ext cx="2438400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aphic 39">
            <a:extLst>
              <a:ext uri="{FF2B5EF4-FFF2-40B4-BE49-F238E27FC236}">
                <a16:creationId xmlns:a16="http://schemas.microsoft.com/office/drawing/2014/main" id="{3704D48A-7097-68D6-0788-F888C87EE09D}"/>
              </a:ext>
            </a:extLst>
          </p:cNvPr>
          <p:cNvGrpSpPr/>
          <p:nvPr/>
        </p:nvGrpSpPr>
        <p:grpSpPr>
          <a:xfrm>
            <a:off x="269656" y="1030536"/>
            <a:ext cx="1337918" cy="4062005"/>
            <a:chOff x="514393" y="1771996"/>
            <a:chExt cx="1337918" cy="4062005"/>
          </a:xfrm>
        </p:grpSpPr>
        <p:grpSp>
          <p:nvGrpSpPr>
            <p:cNvPr id="7" name="Graphic 39">
              <a:extLst>
                <a:ext uri="{FF2B5EF4-FFF2-40B4-BE49-F238E27FC236}">
                  <a16:creationId xmlns:a16="http://schemas.microsoft.com/office/drawing/2014/main" id="{51E53E41-D452-C0CA-2D4A-6A4039960CB9}"/>
                </a:ext>
              </a:extLst>
            </p:cNvPr>
            <p:cNvGrpSpPr/>
            <p:nvPr/>
          </p:nvGrpSpPr>
          <p:grpSpPr>
            <a:xfrm>
              <a:off x="514393" y="1771996"/>
              <a:ext cx="1337918" cy="4062005"/>
              <a:chOff x="514393" y="1771996"/>
              <a:chExt cx="1337918" cy="4062005"/>
            </a:xfrm>
          </p:grpSpPr>
          <p:sp>
            <p:nvSpPr>
              <p:cNvPr id="33" name="Freeform 42">
                <a:extLst>
                  <a:ext uri="{FF2B5EF4-FFF2-40B4-BE49-F238E27FC236}">
                    <a16:creationId xmlns:a16="http://schemas.microsoft.com/office/drawing/2014/main" id="{ACBA2756-1AFC-A4EF-2E43-A25B710BB7A7}"/>
                  </a:ext>
                </a:extLst>
              </p:cNvPr>
              <p:cNvSpPr/>
              <p:nvPr/>
            </p:nvSpPr>
            <p:spPr>
              <a:xfrm>
                <a:off x="878899" y="5698828"/>
                <a:ext cx="201199" cy="115356"/>
              </a:xfrm>
              <a:custGeom>
                <a:avLst/>
                <a:gdLst>
                  <a:gd name="connsiteX0" fmla="*/ 2813 w 201199"/>
                  <a:gd name="connsiteY0" fmla="*/ 88122 h 115356"/>
                  <a:gd name="connsiteX1" fmla="*/ 73997 w 201199"/>
                  <a:gd name="connsiteY1" fmla="*/ 72037 h 115356"/>
                  <a:gd name="connsiteX2" fmla="*/ 139058 w 201199"/>
                  <a:gd name="connsiteY2" fmla="*/ 56719 h 115356"/>
                  <a:gd name="connsiteX3" fmla="*/ 155897 w 201199"/>
                  <a:gd name="connsiteY3" fmla="*/ 41 h 115356"/>
                  <a:gd name="connsiteX4" fmla="*/ 188810 w 201199"/>
                  <a:gd name="connsiteY4" fmla="*/ 111099 h 115356"/>
                  <a:gd name="connsiteX5" fmla="*/ 8936 w 201199"/>
                  <a:gd name="connsiteY5" fmla="*/ 106504 h 115356"/>
                  <a:gd name="connsiteX6" fmla="*/ 2813 w 201199"/>
                  <a:gd name="connsiteY6" fmla="*/ 88122 h 11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199" h="115356">
                    <a:moveTo>
                      <a:pt x="2813" y="88122"/>
                    </a:moveTo>
                    <a:cubicBezTo>
                      <a:pt x="2813" y="88122"/>
                      <a:pt x="21949" y="80463"/>
                      <a:pt x="73997" y="72037"/>
                    </a:cubicBezTo>
                    <a:cubicBezTo>
                      <a:pt x="104614" y="66676"/>
                      <a:pt x="127577" y="66676"/>
                      <a:pt x="139058" y="56719"/>
                    </a:cubicBezTo>
                    <a:cubicBezTo>
                      <a:pt x="157428" y="39869"/>
                      <a:pt x="147478" y="-1491"/>
                      <a:pt x="155897" y="41"/>
                    </a:cubicBezTo>
                    <a:cubicBezTo>
                      <a:pt x="199526" y="9233"/>
                      <a:pt x="214069" y="99611"/>
                      <a:pt x="188810" y="111099"/>
                    </a:cubicBezTo>
                    <a:cubicBezTo>
                      <a:pt x="163552" y="122588"/>
                      <a:pt x="20418" y="107270"/>
                      <a:pt x="8936" y="106504"/>
                    </a:cubicBezTo>
                    <a:cubicBezTo>
                      <a:pt x="-2545" y="106504"/>
                      <a:pt x="-1014" y="85824"/>
                      <a:pt x="2813" y="8812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9" name="Freeform 43">
                <a:extLst>
                  <a:ext uri="{FF2B5EF4-FFF2-40B4-BE49-F238E27FC236}">
                    <a16:creationId xmlns:a16="http://schemas.microsoft.com/office/drawing/2014/main" id="{FE946918-8777-5664-4DAC-3F675C33AAFA}"/>
                  </a:ext>
                </a:extLst>
              </p:cNvPr>
              <p:cNvSpPr/>
              <p:nvPr/>
            </p:nvSpPr>
            <p:spPr>
              <a:xfrm>
                <a:off x="812704" y="5779281"/>
                <a:ext cx="269877" cy="41369"/>
              </a:xfrm>
              <a:custGeom>
                <a:avLst/>
                <a:gdLst>
                  <a:gd name="connsiteX0" fmla="*/ 98859 w 269877"/>
                  <a:gd name="connsiteY0" fmla="*/ 10 h 41369"/>
                  <a:gd name="connsiteX1" fmla="*/ 222857 w 269877"/>
                  <a:gd name="connsiteY1" fmla="*/ 9967 h 41369"/>
                  <a:gd name="connsiteX2" fmla="*/ 264956 w 269877"/>
                  <a:gd name="connsiteY2" fmla="*/ 10 h 41369"/>
                  <a:gd name="connsiteX3" fmla="*/ 268017 w 269877"/>
                  <a:gd name="connsiteY3" fmla="*/ 10 h 41369"/>
                  <a:gd name="connsiteX4" fmla="*/ 268783 w 269877"/>
                  <a:gd name="connsiteY4" fmla="*/ 2308 h 41369"/>
                  <a:gd name="connsiteX5" fmla="*/ 247351 w 269877"/>
                  <a:gd name="connsiteY5" fmla="*/ 41370 h 41369"/>
                  <a:gd name="connsiteX6" fmla="*/ 59057 w 269877"/>
                  <a:gd name="connsiteY6" fmla="*/ 41370 h 41369"/>
                  <a:gd name="connsiteX7" fmla="*/ 98859 w 269877"/>
                  <a:gd name="connsiteY7" fmla="*/ 10 h 4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877" h="41369">
                    <a:moveTo>
                      <a:pt x="98859" y="10"/>
                    </a:moveTo>
                    <a:cubicBezTo>
                      <a:pt x="90439" y="30647"/>
                      <a:pt x="195302" y="18392"/>
                      <a:pt x="222857" y="9967"/>
                    </a:cubicBezTo>
                    <a:cubicBezTo>
                      <a:pt x="248882" y="2308"/>
                      <a:pt x="264956" y="10"/>
                      <a:pt x="264956" y="10"/>
                    </a:cubicBezTo>
                    <a:cubicBezTo>
                      <a:pt x="265721" y="10"/>
                      <a:pt x="267252" y="10"/>
                      <a:pt x="268017" y="10"/>
                    </a:cubicBezTo>
                    <a:cubicBezTo>
                      <a:pt x="268017" y="776"/>
                      <a:pt x="268783" y="1542"/>
                      <a:pt x="268783" y="2308"/>
                    </a:cubicBezTo>
                    <a:cubicBezTo>
                      <a:pt x="268783" y="19158"/>
                      <a:pt x="277202" y="41370"/>
                      <a:pt x="247351" y="41370"/>
                    </a:cubicBezTo>
                    <a:lnTo>
                      <a:pt x="59057" y="41370"/>
                    </a:lnTo>
                    <a:cubicBezTo>
                      <a:pt x="-94027" y="41370"/>
                      <a:pt x="98859" y="-756"/>
                      <a:pt x="98859" y="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0" name="Freeform 44">
                <a:extLst>
                  <a:ext uri="{FF2B5EF4-FFF2-40B4-BE49-F238E27FC236}">
                    <a16:creationId xmlns:a16="http://schemas.microsoft.com/office/drawing/2014/main" id="{7ED534E8-8A1F-1FEE-D9EC-C83C78DF4989}"/>
                  </a:ext>
                </a:extLst>
              </p:cNvPr>
              <p:cNvSpPr/>
              <p:nvPr/>
            </p:nvSpPr>
            <p:spPr>
              <a:xfrm>
                <a:off x="1179047" y="5669999"/>
                <a:ext cx="203789" cy="142247"/>
              </a:xfrm>
              <a:custGeom>
                <a:avLst/>
                <a:gdLst>
                  <a:gd name="connsiteX0" fmla="*/ 201719 w 203789"/>
                  <a:gd name="connsiteY0" fmla="*/ 124611 h 142247"/>
                  <a:gd name="connsiteX1" fmla="*/ 132831 w 203789"/>
                  <a:gd name="connsiteY1" fmla="*/ 98569 h 142247"/>
                  <a:gd name="connsiteX2" fmla="*/ 70832 w 203789"/>
                  <a:gd name="connsiteY2" fmla="*/ 74060 h 142247"/>
                  <a:gd name="connsiteX3" fmla="*/ 61647 w 203789"/>
                  <a:gd name="connsiteY3" fmla="*/ 15084 h 142247"/>
                  <a:gd name="connsiteX4" fmla="*/ 14191 w 203789"/>
                  <a:gd name="connsiteY4" fmla="*/ 123079 h 142247"/>
                  <a:gd name="connsiteX5" fmla="*/ 193300 w 203789"/>
                  <a:gd name="connsiteY5" fmla="*/ 142227 h 142247"/>
                  <a:gd name="connsiteX6" fmla="*/ 201719 w 203789"/>
                  <a:gd name="connsiteY6" fmla="*/ 124611 h 14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789" h="142247">
                    <a:moveTo>
                      <a:pt x="201719" y="124611"/>
                    </a:moveTo>
                    <a:cubicBezTo>
                      <a:pt x="201719" y="124611"/>
                      <a:pt x="184115" y="114654"/>
                      <a:pt x="132831" y="98569"/>
                    </a:cubicBezTo>
                    <a:cubicBezTo>
                      <a:pt x="102980" y="89378"/>
                      <a:pt x="80017" y="86315"/>
                      <a:pt x="70832" y="74060"/>
                    </a:cubicBezTo>
                    <a:cubicBezTo>
                      <a:pt x="54759" y="54146"/>
                      <a:pt x="68536" y="20446"/>
                      <a:pt x="61647" y="15084"/>
                    </a:cubicBezTo>
                    <a:cubicBezTo>
                      <a:pt x="-9537" y="-48487"/>
                      <a:pt x="-9537" y="108526"/>
                      <a:pt x="14191" y="123079"/>
                    </a:cubicBezTo>
                    <a:cubicBezTo>
                      <a:pt x="37919" y="137631"/>
                      <a:pt x="181818" y="141461"/>
                      <a:pt x="193300" y="142227"/>
                    </a:cubicBezTo>
                    <a:cubicBezTo>
                      <a:pt x="204781" y="142992"/>
                      <a:pt x="205546" y="122313"/>
                      <a:pt x="201719" y="12461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710C6C33-F9C2-A7F4-E328-924B15D047C8}"/>
                  </a:ext>
                </a:extLst>
              </p:cNvPr>
              <p:cNvSpPr/>
              <p:nvPr/>
            </p:nvSpPr>
            <p:spPr>
              <a:xfrm>
                <a:off x="1179970" y="5760143"/>
                <a:ext cx="266101" cy="73857"/>
              </a:xfrm>
              <a:custGeom>
                <a:avLst/>
                <a:gdLst>
                  <a:gd name="connsiteX0" fmla="*/ 172475 w 266101"/>
                  <a:gd name="connsiteY0" fmla="*/ 22211 h 73857"/>
                  <a:gd name="connsiteX1" fmla="*/ 48477 w 266101"/>
                  <a:gd name="connsiteY1" fmla="*/ 16084 h 73857"/>
                  <a:gd name="connsiteX2" fmla="*/ 7910 w 266101"/>
                  <a:gd name="connsiteY2" fmla="*/ 766 h 73857"/>
                  <a:gd name="connsiteX3" fmla="*/ 4848 w 266101"/>
                  <a:gd name="connsiteY3" fmla="*/ 0 h 73857"/>
                  <a:gd name="connsiteX4" fmla="*/ 4083 w 266101"/>
                  <a:gd name="connsiteY4" fmla="*/ 2298 h 73857"/>
                  <a:gd name="connsiteX5" fmla="*/ 20156 w 266101"/>
                  <a:gd name="connsiteY5" fmla="*/ 45189 h 73857"/>
                  <a:gd name="connsiteX6" fmla="*/ 206154 w 266101"/>
                  <a:gd name="connsiteY6" fmla="*/ 70464 h 73857"/>
                  <a:gd name="connsiteX7" fmla="*/ 172475 w 266101"/>
                  <a:gd name="connsiteY7" fmla="*/ 22211 h 7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101" h="73857">
                    <a:moveTo>
                      <a:pt x="172475" y="22211"/>
                    </a:moveTo>
                    <a:cubicBezTo>
                      <a:pt x="176302" y="54380"/>
                      <a:pt x="74501" y="27573"/>
                      <a:pt x="48477" y="16084"/>
                    </a:cubicBezTo>
                    <a:cubicBezTo>
                      <a:pt x="23983" y="5362"/>
                      <a:pt x="7910" y="766"/>
                      <a:pt x="7910" y="766"/>
                    </a:cubicBezTo>
                    <a:cubicBezTo>
                      <a:pt x="7144" y="766"/>
                      <a:pt x="5613" y="0"/>
                      <a:pt x="4848" y="0"/>
                    </a:cubicBezTo>
                    <a:cubicBezTo>
                      <a:pt x="4848" y="766"/>
                      <a:pt x="4083" y="1532"/>
                      <a:pt x="4083" y="2298"/>
                    </a:cubicBezTo>
                    <a:cubicBezTo>
                      <a:pt x="1786" y="19148"/>
                      <a:pt x="-9695" y="40594"/>
                      <a:pt x="20156" y="45189"/>
                    </a:cubicBezTo>
                    <a:lnTo>
                      <a:pt x="206154" y="70464"/>
                    </a:lnTo>
                    <a:cubicBezTo>
                      <a:pt x="358473" y="89612"/>
                      <a:pt x="172475" y="21446"/>
                      <a:pt x="172475" y="2221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8" name="Freeform 46">
                <a:extLst>
                  <a:ext uri="{FF2B5EF4-FFF2-40B4-BE49-F238E27FC236}">
                    <a16:creationId xmlns:a16="http://schemas.microsoft.com/office/drawing/2014/main" id="{5CBBD192-9B35-5236-64B4-FB855EDB74B0}"/>
                  </a:ext>
                </a:extLst>
              </p:cNvPr>
              <p:cNvSpPr/>
              <p:nvPr/>
            </p:nvSpPr>
            <p:spPr>
              <a:xfrm>
                <a:off x="634440" y="1771996"/>
                <a:ext cx="579385" cy="479051"/>
              </a:xfrm>
              <a:custGeom>
                <a:avLst/>
                <a:gdLst>
                  <a:gd name="connsiteX0" fmla="*/ 431738 w 579385"/>
                  <a:gd name="connsiteY0" fmla="*/ 458034 h 479051"/>
                  <a:gd name="connsiteX1" fmla="*/ 569514 w 579385"/>
                  <a:gd name="connsiteY1" fmla="*/ 383740 h 479051"/>
                  <a:gd name="connsiteX2" fmla="*/ 533539 w 579385"/>
                  <a:gd name="connsiteY2" fmla="*/ 251236 h 479051"/>
                  <a:gd name="connsiteX3" fmla="*/ 512873 w 579385"/>
                  <a:gd name="connsiteY3" fmla="*/ 134051 h 479051"/>
                  <a:gd name="connsiteX4" fmla="*/ 383517 w 579385"/>
                  <a:gd name="connsiteY4" fmla="*/ 16 h 479051"/>
                  <a:gd name="connsiteX5" fmla="*/ 222778 w 579385"/>
                  <a:gd name="connsiteY5" fmla="*/ 60523 h 479051"/>
                  <a:gd name="connsiteX6" fmla="*/ 19176 w 579385"/>
                  <a:gd name="connsiteY6" fmla="*/ 113371 h 479051"/>
                  <a:gd name="connsiteX7" fmla="*/ 43670 w 579385"/>
                  <a:gd name="connsiteY7" fmla="*/ 301787 h 479051"/>
                  <a:gd name="connsiteX8" fmla="*/ 43670 w 579385"/>
                  <a:gd name="connsiteY8" fmla="*/ 374549 h 479051"/>
                  <a:gd name="connsiteX9" fmla="*/ 237321 w 579385"/>
                  <a:gd name="connsiteY9" fmla="*/ 450375 h 479051"/>
                  <a:gd name="connsiteX10" fmla="*/ 431738 w 579385"/>
                  <a:gd name="connsiteY10" fmla="*/ 458034 h 47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385" h="479051">
                    <a:moveTo>
                      <a:pt x="431738" y="458034"/>
                    </a:moveTo>
                    <a:cubicBezTo>
                      <a:pt x="431738" y="458034"/>
                      <a:pt x="571045" y="445014"/>
                      <a:pt x="569514" y="383740"/>
                    </a:cubicBezTo>
                    <a:cubicBezTo>
                      <a:pt x="567983" y="323233"/>
                      <a:pt x="499095" y="302553"/>
                      <a:pt x="533539" y="251236"/>
                    </a:cubicBezTo>
                    <a:cubicBezTo>
                      <a:pt x="568748" y="199920"/>
                      <a:pt x="625390" y="158560"/>
                      <a:pt x="512873" y="134051"/>
                    </a:cubicBezTo>
                    <a:cubicBezTo>
                      <a:pt x="401887" y="110308"/>
                      <a:pt x="462355" y="-1516"/>
                      <a:pt x="383517" y="16"/>
                    </a:cubicBezTo>
                    <a:cubicBezTo>
                      <a:pt x="304678" y="1547"/>
                      <a:pt x="296259" y="52864"/>
                      <a:pt x="222778" y="60523"/>
                    </a:cubicBezTo>
                    <a:cubicBezTo>
                      <a:pt x="149298" y="68182"/>
                      <a:pt x="52855" y="16100"/>
                      <a:pt x="19176" y="113371"/>
                    </a:cubicBezTo>
                    <a:cubicBezTo>
                      <a:pt x="-14502" y="209877"/>
                      <a:pt x="-2256" y="298723"/>
                      <a:pt x="43670" y="301787"/>
                    </a:cubicBezTo>
                    <a:cubicBezTo>
                      <a:pt x="89595" y="304851"/>
                      <a:pt x="53620" y="341615"/>
                      <a:pt x="43670" y="374549"/>
                    </a:cubicBezTo>
                    <a:cubicBezTo>
                      <a:pt x="33719" y="407484"/>
                      <a:pt x="57447" y="535392"/>
                      <a:pt x="237321" y="450375"/>
                    </a:cubicBezTo>
                    <a:cubicBezTo>
                      <a:pt x="417961" y="366124"/>
                      <a:pt x="346011" y="461098"/>
                      <a:pt x="431738" y="458034"/>
                    </a:cubicBezTo>
                    <a:close/>
                  </a:path>
                </a:pathLst>
              </a:custGeom>
              <a:solidFill>
                <a:schemeClr val="tx1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9" name="Freeform 47">
                <a:extLst>
                  <a:ext uri="{FF2B5EF4-FFF2-40B4-BE49-F238E27FC236}">
                    <a16:creationId xmlns:a16="http://schemas.microsoft.com/office/drawing/2014/main" id="{CC23BD8A-63FF-B230-A760-158AA79A628D}"/>
                  </a:ext>
                </a:extLst>
              </p:cNvPr>
              <p:cNvSpPr/>
              <p:nvPr/>
            </p:nvSpPr>
            <p:spPr>
              <a:xfrm>
                <a:off x="735021" y="4455824"/>
                <a:ext cx="341677" cy="1306702"/>
              </a:xfrm>
              <a:custGeom>
                <a:avLst/>
                <a:gdLst>
                  <a:gd name="connsiteX0" fmla="*/ 18865 w 341677"/>
                  <a:gd name="connsiteY0" fmla="*/ 4557 h 1306702"/>
                  <a:gd name="connsiteX1" fmla="*/ 191850 w 341677"/>
                  <a:gd name="connsiteY1" fmla="*/ 58172 h 1306702"/>
                  <a:gd name="connsiteX2" fmla="*/ 262269 w 341677"/>
                  <a:gd name="connsiteY2" fmla="*/ 510829 h 1306702"/>
                  <a:gd name="connsiteX3" fmla="*/ 329626 w 341677"/>
                  <a:gd name="connsiteY3" fmla="*/ 1174879 h 1306702"/>
                  <a:gd name="connsiteX4" fmla="*/ 283701 w 341677"/>
                  <a:gd name="connsiteY4" fmla="*/ 1299723 h 1306702"/>
                  <a:gd name="connsiteX5" fmla="*/ 152814 w 341677"/>
                  <a:gd name="connsiteY5" fmla="*/ 782729 h 1306702"/>
                  <a:gd name="connsiteX6" fmla="*/ 18865 w 341677"/>
                  <a:gd name="connsiteY6" fmla="*/ 4557 h 130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677" h="1306702">
                    <a:moveTo>
                      <a:pt x="18865" y="4557"/>
                    </a:moveTo>
                    <a:cubicBezTo>
                      <a:pt x="36470" y="-6165"/>
                      <a:pt x="166591" y="-1570"/>
                      <a:pt x="191850" y="58172"/>
                    </a:cubicBezTo>
                    <a:cubicBezTo>
                      <a:pt x="242368" y="175357"/>
                      <a:pt x="242368" y="381389"/>
                      <a:pt x="262269" y="510829"/>
                    </a:cubicBezTo>
                    <a:cubicBezTo>
                      <a:pt x="293651" y="716095"/>
                      <a:pt x="312021" y="1035482"/>
                      <a:pt x="329626" y="1174879"/>
                    </a:cubicBezTo>
                    <a:cubicBezTo>
                      <a:pt x="344935" y="1299723"/>
                      <a:pt x="358712" y="1320403"/>
                      <a:pt x="283701" y="1299723"/>
                    </a:cubicBezTo>
                    <a:cubicBezTo>
                      <a:pt x="227825" y="1115904"/>
                      <a:pt x="184961" y="913701"/>
                      <a:pt x="152814" y="782729"/>
                    </a:cubicBezTo>
                    <a:cubicBezTo>
                      <a:pt x="35704" y="307861"/>
                      <a:pt x="-36245" y="38258"/>
                      <a:pt x="18865" y="4557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5F000CF4-6409-BC36-DE9C-3F5509D843B2}"/>
                  </a:ext>
                </a:extLst>
              </p:cNvPr>
              <p:cNvSpPr/>
              <p:nvPr/>
            </p:nvSpPr>
            <p:spPr>
              <a:xfrm>
                <a:off x="975895" y="4367209"/>
                <a:ext cx="268634" cy="1386614"/>
              </a:xfrm>
              <a:custGeom>
                <a:avLst/>
                <a:gdLst>
                  <a:gd name="connsiteX0" fmla="*/ 181368 w 268634"/>
                  <a:gd name="connsiteY0" fmla="*/ 4326 h 1386614"/>
                  <a:gd name="connsiteX1" fmla="*/ 114011 w 268634"/>
                  <a:gd name="connsiteY1" fmla="*/ 106193 h 1386614"/>
                  <a:gd name="connsiteX2" fmla="*/ 55074 w 268634"/>
                  <a:gd name="connsiteY2" fmla="*/ 38792 h 1386614"/>
                  <a:gd name="connsiteX3" fmla="*/ 127789 w 268634"/>
                  <a:gd name="connsiteY3" fmla="*/ 947936 h 1386614"/>
                  <a:gd name="connsiteX4" fmla="*/ 203565 w 268634"/>
                  <a:gd name="connsiteY4" fmla="*/ 1367659 h 1386614"/>
                  <a:gd name="connsiteX5" fmla="*/ 268626 w 268634"/>
                  <a:gd name="connsiteY5" fmla="*/ 1368425 h 1386614"/>
                  <a:gd name="connsiteX6" fmla="*/ 181368 w 268634"/>
                  <a:gd name="connsiteY6" fmla="*/ 4326 h 138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634" h="1386614">
                    <a:moveTo>
                      <a:pt x="181368" y="4326"/>
                    </a:moveTo>
                    <a:cubicBezTo>
                      <a:pt x="174479" y="-28609"/>
                      <a:pt x="120900" y="138361"/>
                      <a:pt x="114011" y="106193"/>
                    </a:cubicBezTo>
                    <a:cubicBezTo>
                      <a:pt x="91048" y="59472"/>
                      <a:pt x="70382" y="34962"/>
                      <a:pt x="55074" y="38792"/>
                    </a:cubicBezTo>
                    <a:cubicBezTo>
                      <a:pt x="-3864" y="52579"/>
                      <a:pt x="-56678" y="317586"/>
                      <a:pt x="127789" y="947936"/>
                    </a:cubicBezTo>
                    <a:cubicBezTo>
                      <a:pt x="134677" y="970913"/>
                      <a:pt x="165294" y="1255835"/>
                      <a:pt x="203565" y="1367659"/>
                    </a:cubicBezTo>
                    <a:cubicBezTo>
                      <a:pt x="217343" y="1408252"/>
                      <a:pt x="269391" y="1371488"/>
                      <a:pt x="268626" y="1368425"/>
                    </a:cubicBezTo>
                    <a:cubicBezTo>
                      <a:pt x="247960" y="1015337"/>
                      <a:pt x="280107" y="492981"/>
                      <a:pt x="181368" y="4326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E008E45E-2049-F21B-270B-7B771C234F68}"/>
                  </a:ext>
                </a:extLst>
              </p:cNvPr>
              <p:cNvSpPr/>
              <p:nvPr/>
            </p:nvSpPr>
            <p:spPr>
              <a:xfrm>
                <a:off x="713431" y="2204755"/>
                <a:ext cx="433164" cy="304309"/>
              </a:xfrm>
              <a:custGeom>
                <a:avLst/>
                <a:gdLst>
                  <a:gd name="connsiteX0" fmla="*/ 84085 w 433164"/>
                  <a:gd name="connsiteY0" fmla="*/ 245094 h 304309"/>
                  <a:gd name="connsiteX1" fmla="*/ 28209 w 433164"/>
                  <a:gd name="connsiteY1" fmla="*/ 292580 h 304309"/>
                  <a:gd name="connsiteX2" fmla="*/ 433117 w 433164"/>
                  <a:gd name="connsiteY2" fmla="*/ 235137 h 304309"/>
                  <a:gd name="connsiteX3" fmla="*/ 290748 w 433164"/>
                  <a:gd name="connsiteY3" fmla="*/ 200670 h 304309"/>
                  <a:gd name="connsiteX4" fmla="*/ 296106 w 433164"/>
                  <a:gd name="connsiteY4" fmla="*/ 9957 h 304309"/>
                  <a:gd name="connsiteX5" fmla="*/ 286921 w 433164"/>
                  <a:gd name="connsiteY5" fmla="*/ 0 h 304309"/>
                  <a:gd name="connsiteX6" fmla="*/ 205021 w 433164"/>
                  <a:gd name="connsiteY6" fmla="*/ 1532 h 304309"/>
                  <a:gd name="connsiteX7" fmla="*/ 159096 w 433164"/>
                  <a:gd name="connsiteY7" fmla="*/ 39062 h 304309"/>
                  <a:gd name="connsiteX8" fmla="*/ 84085 w 433164"/>
                  <a:gd name="connsiteY8" fmla="*/ 245094 h 30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164" h="304309">
                    <a:moveTo>
                      <a:pt x="84085" y="245094"/>
                    </a:moveTo>
                    <a:cubicBezTo>
                      <a:pt x="8308" y="278028"/>
                      <a:pt x="-29963" y="268071"/>
                      <a:pt x="28209" y="292580"/>
                    </a:cubicBezTo>
                    <a:cubicBezTo>
                      <a:pt x="56530" y="327047"/>
                      <a:pt x="413216" y="278794"/>
                      <a:pt x="433117" y="235137"/>
                    </a:cubicBezTo>
                    <a:cubicBezTo>
                      <a:pt x="436178" y="227477"/>
                      <a:pt x="291514" y="206032"/>
                      <a:pt x="290748" y="200670"/>
                    </a:cubicBezTo>
                    <a:cubicBezTo>
                      <a:pt x="281563" y="136333"/>
                      <a:pt x="278502" y="81953"/>
                      <a:pt x="296106" y="9957"/>
                    </a:cubicBezTo>
                    <a:cubicBezTo>
                      <a:pt x="295341" y="4595"/>
                      <a:pt x="290748" y="0"/>
                      <a:pt x="286921" y="0"/>
                    </a:cubicBezTo>
                    <a:cubicBezTo>
                      <a:pt x="260132" y="766"/>
                      <a:pt x="232576" y="766"/>
                      <a:pt x="205021" y="1532"/>
                    </a:cubicBezTo>
                    <a:cubicBezTo>
                      <a:pt x="200429" y="1532"/>
                      <a:pt x="147615" y="13787"/>
                      <a:pt x="159096" y="39062"/>
                    </a:cubicBezTo>
                    <a:cubicBezTo>
                      <a:pt x="164454" y="108760"/>
                      <a:pt x="165219" y="209861"/>
                      <a:pt x="84085" y="245094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44785DB3-F1E4-DD7E-9716-149C87B8047D}"/>
                  </a:ext>
                </a:extLst>
              </p:cNvPr>
              <p:cNvSpPr/>
              <p:nvPr/>
            </p:nvSpPr>
            <p:spPr>
              <a:xfrm>
                <a:off x="737608" y="1881786"/>
                <a:ext cx="323211" cy="439027"/>
              </a:xfrm>
              <a:custGeom>
                <a:avLst/>
                <a:gdLst>
                  <a:gd name="connsiteX0" fmla="*/ 104302 w 323211"/>
                  <a:gd name="connsiteY0" fmla="*/ 385008 h 439027"/>
                  <a:gd name="connsiteX1" fmla="*/ 97413 w 323211"/>
                  <a:gd name="connsiteY1" fmla="*/ 377349 h 439027"/>
                  <a:gd name="connsiteX2" fmla="*/ 95116 w 323211"/>
                  <a:gd name="connsiteY2" fmla="*/ 375051 h 439027"/>
                  <a:gd name="connsiteX3" fmla="*/ 86697 w 323211"/>
                  <a:gd name="connsiteY3" fmla="*/ 365094 h 439027"/>
                  <a:gd name="connsiteX4" fmla="*/ 84401 w 323211"/>
                  <a:gd name="connsiteY4" fmla="*/ 362031 h 439027"/>
                  <a:gd name="connsiteX5" fmla="*/ 78277 w 323211"/>
                  <a:gd name="connsiteY5" fmla="*/ 353606 h 439027"/>
                  <a:gd name="connsiteX6" fmla="*/ 75216 w 323211"/>
                  <a:gd name="connsiteY6" fmla="*/ 349010 h 439027"/>
                  <a:gd name="connsiteX7" fmla="*/ 70623 w 323211"/>
                  <a:gd name="connsiteY7" fmla="*/ 342117 h 439027"/>
                  <a:gd name="connsiteX8" fmla="*/ 67561 w 323211"/>
                  <a:gd name="connsiteY8" fmla="*/ 336756 h 439027"/>
                  <a:gd name="connsiteX9" fmla="*/ 61438 w 323211"/>
                  <a:gd name="connsiteY9" fmla="*/ 326799 h 439027"/>
                  <a:gd name="connsiteX10" fmla="*/ 56845 w 323211"/>
                  <a:gd name="connsiteY10" fmla="*/ 319139 h 439027"/>
                  <a:gd name="connsiteX11" fmla="*/ 53018 w 323211"/>
                  <a:gd name="connsiteY11" fmla="*/ 312246 h 439027"/>
                  <a:gd name="connsiteX12" fmla="*/ 49191 w 323211"/>
                  <a:gd name="connsiteY12" fmla="*/ 305353 h 439027"/>
                  <a:gd name="connsiteX13" fmla="*/ 46130 w 323211"/>
                  <a:gd name="connsiteY13" fmla="*/ 299226 h 439027"/>
                  <a:gd name="connsiteX14" fmla="*/ 43833 w 323211"/>
                  <a:gd name="connsiteY14" fmla="*/ 294630 h 439027"/>
                  <a:gd name="connsiteX15" fmla="*/ 43833 w 323211"/>
                  <a:gd name="connsiteY15" fmla="*/ 294630 h 439027"/>
                  <a:gd name="connsiteX16" fmla="*/ 204 w 323211"/>
                  <a:gd name="connsiteY16" fmla="*/ 44941 h 439027"/>
                  <a:gd name="connsiteX17" fmla="*/ 20105 w 323211"/>
                  <a:gd name="connsiteY17" fmla="*/ 24261 h 439027"/>
                  <a:gd name="connsiteX18" fmla="*/ 318619 w 323211"/>
                  <a:gd name="connsiteY18" fmla="*/ 154467 h 439027"/>
                  <a:gd name="connsiteX19" fmla="*/ 318619 w 323211"/>
                  <a:gd name="connsiteY19" fmla="*/ 154467 h 439027"/>
                  <a:gd name="connsiteX20" fmla="*/ 321681 w 323211"/>
                  <a:gd name="connsiteY20" fmla="*/ 182040 h 439027"/>
                  <a:gd name="connsiteX21" fmla="*/ 321681 w 323211"/>
                  <a:gd name="connsiteY21" fmla="*/ 184338 h 439027"/>
                  <a:gd name="connsiteX22" fmla="*/ 323212 w 323211"/>
                  <a:gd name="connsiteY22" fmla="*/ 209613 h 439027"/>
                  <a:gd name="connsiteX23" fmla="*/ 323212 w 323211"/>
                  <a:gd name="connsiteY23" fmla="*/ 211145 h 439027"/>
                  <a:gd name="connsiteX24" fmla="*/ 323212 w 323211"/>
                  <a:gd name="connsiteY24" fmla="*/ 236420 h 439027"/>
                  <a:gd name="connsiteX25" fmla="*/ 323212 w 323211"/>
                  <a:gd name="connsiteY25" fmla="*/ 237186 h 439027"/>
                  <a:gd name="connsiteX26" fmla="*/ 223707 w 323211"/>
                  <a:gd name="connsiteY26" fmla="*/ 437091 h 439027"/>
                  <a:gd name="connsiteX27" fmla="*/ 115783 w 323211"/>
                  <a:gd name="connsiteY27" fmla="*/ 395731 h 439027"/>
                  <a:gd name="connsiteX28" fmla="*/ 115783 w 323211"/>
                  <a:gd name="connsiteY28" fmla="*/ 395731 h 439027"/>
                  <a:gd name="connsiteX29" fmla="*/ 115017 w 323211"/>
                  <a:gd name="connsiteY29" fmla="*/ 394965 h 439027"/>
                  <a:gd name="connsiteX30" fmla="*/ 107363 w 323211"/>
                  <a:gd name="connsiteY30" fmla="*/ 387306 h 439027"/>
                  <a:gd name="connsiteX31" fmla="*/ 104302 w 323211"/>
                  <a:gd name="connsiteY31" fmla="*/ 385008 h 4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3211" h="439027">
                    <a:moveTo>
                      <a:pt x="104302" y="385008"/>
                    </a:moveTo>
                    <a:cubicBezTo>
                      <a:pt x="102005" y="382711"/>
                      <a:pt x="99709" y="379647"/>
                      <a:pt x="97413" y="377349"/>
                    </a:cubicBezTo>
                    <a:cubicBezTo>
                      <a:pt x="96647" y="376583"/>
                      <a:pt x="95882" y="375817"/>
                      <a:pt x="95116" y="375051"/>
                    </a:cubicBezTo>
                    <a:cubicBezTo>
                      <a:pt x="92055" y="371988"/>
                      <a:pt x="89759" y="368158"/>
                      <a:pt x="86697" y="365094"/>
                    </a:cubicBezTo>
                    <a:cubicBezTo>
                      <a:pt x="85931" y="364329"/>
                      <a:pt x="85166" y="363563"/>
                      <a:pt x="84401" y="362031"/>
                    </a:cubicBezTo>
                    <a:cubicBezTo>
                      <a:pt x="82104" y="359733"/>
                      <a:pt x="80573" y="356669"/>
                      <a:pt x="78277" y="353606"/>
                    </a:cubicBezTo>
                    <a:cubicBezTo>
                      <a:pt x="77512" y="352074"/>
                      <a:pt x="75981" y="350542"/>
                      <a:pt x="75216" y="349010"/>
                    </a:cubicBezTo>
                    <a:cubicBezTo>
                      <a:pt x="73685" y="346712"/>
                      <a:pt x="72154" y="344415"/>
                      <a:pt x="70623" y="342117"/>
                    </a:cubicBezTo>
                    <a:cubicBezTo>
                      <a:pt x="69858" y="340585"/>
                      <a:pt x="68327" y="339053"/>
                      <a:pt x="67561" y="336756"/>
                    </a:cubicBezTo>
                    <a:cubicBezTo>
                      <a:pt x="65265" y="333692"/>
                      <a:pt x="63734" y="330628"/>
                      <a:pt x="61438" y="326799"/>
                    </a:cubicBezTo>
                    <a:cubicBezTo>
                      <a:pt x="59907" y="324501"/>
                      <a:pt x="58376" y="322203"/>
                      <a:pt x="56845" y="319139"/>
                    </a:cubicBezTo>
                    <a:cubicBezTo>
                      <a:pt x="55315" y="316842"/>
                      <a:pt x="54549" y="314544"/>
                      <a:pt x="53018" y="312246"/>
                    </a:cubicBezTo>
                    <a:cubicBezTo>
                      <a:pt x="51487" y="309948"/>
                      <a:pt x="50722" y="307651"/>
                      <a:pt x="49191" y="305353"/>
                    </a:cubicBezTo>
                    <a:cubicBezTo>
                      <a:pt x="48426" y="303055"/>
                      <a:pt x="46895" y="301523"/>
                      <a:pt x="46130" y="299226"/>
                    </a:cubicBezTo>
                    <a:cubicBezTo>
                      <a:pt x="45364" y="297694"/>
                      <a:pt x="44599" y="296162"/>
                      <a:pt x="43833" y="294630"/>
                    </a:cubicBezTo>
                    <a:cubicBezTo>
                      <a:pt x="43833" y="294630"/>
                      <a:pt x="43833" y="294630"/>
                      <a:pt x="43833" y="294630"/>
                    </a:cubicBezTo>
                    <a:cubicBezTo>
                      <a:pt x="29290" y="265525"/>
                      <a:pt x="-2857" y="120001"/>
                      <a:pt x="204" y="44941"/>
                    </a:cubicBezTo>
                    <a:cubicBezTo>
                      <a:pt x="970" y="35750"/>
                      <a:pt x="7093" y="26559"/>
                      <a:pt x="20105" y="24261"/>
                    </a:cubicBezTo>
                    <a:cubicBezTo>
                      <a:pt x="95882" y="10475"/>
                      <a:pt x="314792" y="-66883"/>
                      <a:pt x="318619" y="154467"/>
                    </a:cubicBezTo>
                    <a:lnTo>
                      <a:pt x="318619" y="154467"/>
                    </a:lnTo>
                    <a:cubicBezTo>
                      <a:pt x="318619" y="155233"/>
                      <a:pt x="320916" y="173615"/>
                      <a:pt x="321681" y="182040"/>
                    </a:cubicBezTo>
                    <a:cubicBezTo>
                      <a:pt x="321681" y="182806"/>
                      <a:pt x="321681" y="183572"/>
                      <a:pt x="321681" y="184338"/>
                    </a:cubicBezTo>
                    <a:cubicBezTo>
                      <a:pt x="322447" y="192763"/>
                      <a:pt x="323212" y="201188"/>
                      <a:pt x="323212" y="209613"/>
                    </a:cubicBezTo>
                    <a:cubicBezTo>
                      <a:pt x="323212" y="210379"/>
                      <a:pt x="323212" y="210379"/>
                      <a:pt x="323212" y="211145"/>
                    </a:cubicBezTo>
                    <a:cubicBezTo>
                      <a:pt x="323212" y="219570"/>
                      <a:pt x="323212" y="227995"/>
                      <a:pt x="323212" y="236420"/>
                    </a:cubicBezTo>
                    <a:cubicBezTo>
                      <a:pt x="323212" y="236420"/>
                      <a:pt x="323212" y="237186"/>
                      <a:pt x="323212" y="237186"/>
                    </a:cubicBezTo>
                    <a:cubicBezTo>
                      <a:pt x="320150" y="342883"/>
                      <a:pt x="283410" y="423304"/>
                      <a:pt x="223707" y="437091"/>
                    </a:cubicBezTo>
                    <a:cubicBezTo>
                      <a:pt x="188498" y="444750"/>
                      <a:pt x="150992" y="429432"/>
                      <a:pt x="115783" y="395731"/>
                    </a:cubicBezTo>
                    <a:cubicBezTo>
                      <a:pt x="115783" y="395731"/>
                      <a:pt x="115783" y="395731"/>
                      <a:pt x="115783" y="395731"/>
                    </a:cubicBezTo>
                    <a:cubicBezTo>
                      <a:pt x="115783" y="395731"/>
                      <a:pt x="115017" y="394965"/>
                      <a:pt x="115017" y="394965"/>
                    </a:cubicBezTo>
                    <a:cubicBezTo>
                      <a:pt x="112721" y="392668"/>
                      <a:pt x="109659" y="389604"/>
                      <a:pt x="107363" y="387306"/>
                    </a:cubicBezTo>
                    <a:cubicBezTo>
                      <a:pt x="105832" y="386540"/>
                      <a:pt x="105067" y="385774"/>
                      <a:pt x="104302" y="38500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3" name="Freeform 51">
                <a:extLst>
                  <a:ext uri="{FF2B5EF4-FFF2-40B4-BE49-F238E27FC236}">
                    <a16:creationId xmlns:a16="http://schemas.microsoft.com/office/drawing/2014/main" id="{7AE48751-8146-6925-2354-F1C33C1C42BF}"/>
                  </a:ext>
                </a:extLst>
              </p:cNvPr>
              <p:cNvSpPr/>
              <p:nvPr/>
            </p:nvSpPr>
            <p:spPr>
              <a:xfrm>
                <a:off x="1820118" y="2225435"/>
                <a:ext cx="32192" cy="161175"/>
              </a:xfrm>
              <a:custGeom>
                <a:avLst/>
                <a:gdLst>
                  <a:gd name="connsiteX0" fmla="*/ 0 w 32192"/>
                  <a:gd name="connsiteY0" fmla="*/ 159311 h 161175"/>
                  <a:gd name="connsiteX1" fmla="*/ 19136 w 32192"/>
                  <a:gd name="connsiteY1" fmla="*/ 155481 h 161175"/>
                  <a:gd name="connsiteX2" fmla="*/ 32148 w 32192"/>
                  <a:gd name="connsiteY2" fmla="*/ 87315 h 161175"/>
                  <a:gd name="connsiteX3" fmla="*/ 23728 w 32192"/>
                  <a:gd name="connsiteY3" fmla="*/ 0 h 161175"/>
                  <a:gd name="connsiteX4" fmla="*/ 12247 w 32192"/>
                  <a:gd name="connsiteY4" fmla="*/ 51316 h 161175"/>
                  <a:gd name="connsiteX5" fmla="*/ 0 w 32192"/>
                  <a:gd name="connsiteY5" fmla="*/ 159311 h 16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92" h="161175">
                    <a:moveTo>
                      <a:pt x="0" y="159311"/>
                    </a:moveTo>
                    <a:cubicBezTo>
                      <a:pt x="0" y="159311"/>
                      <a:pt x="13012" y="165438"/>
                      <a:pt x="19136" y="155481"/>
                    </a:cubicBezTo>
                    <a:cubicBezTo>
                      <a:pt x="28321" y="138631"/>
                      <a:pt x="31382" y="100335"/>
                      <a:pt x="32148" y="87315"/>
                    </a:cubicBezTo>
                    <a:cubicBezTo>
                      <a:pt x="32913" y="71996"/>
                      <a:pt x="23728" y="0"/>
                      <a:pt x="23728" y="0"/>
                    </a:cubicBezTo>
                    <a:cubicBezTo>
                      <a:pt x="23728" y="0"/>
                      <a:pt x="9185" y="22978"/>
                      <a:pt x="12247" y="51316"/>
                    </a:cubicBezTo>
                    <a:cubicBezTo>
                      <a:pt x="17605" y="94208"/>
                      <a:pt x="0" y="159311"/>
                      <a:pt x="0" y="159311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4" name="Freeform 52">
                <a:extLst>
                  <a:ext uri="{FF2B5EF4-FFF2-40B4-BE49-F238E27FC236}">
                    <a16:creationId xmlns:a16="http://schemas.microsoft.com/office/drawing/2014/main" id="{D51F1A38-982E-E940-8B53-2E2746DD5AD2}"/>
                  </a:ext>
                </a:extLst>
              </p:cNvPr>
              <p:cNvSpPr/>
              <p:nvPr/>
            </p:nvSpPr>
            <p:spPr>
              <a:xfrm>
                <a:off x="1802694" y="2230796"/>
                <a:ext cx="43532" cy="177422"/>
              </a:xfrm>
              <a:custGeom>
                <a:avLst/>
                <a:gdLst>
                  <a:gd name="connsiteX0" fmla="*/ 18955 w 43532"/>
                  <a:gd name="connsiteY0" fmla="*/ 143992 h 177422"/>
                  <a:gd name="connsiteX1" fmla="*/ 8239 w 43532"/>
                  <a:gd name="connsiteY1" fmla="*/ 53614 h 177422"/>
                  <a:gd name="connsiteX2" fmla="*/ 3646 w 43532"/>
                  <a:gd name="connsiteY2" fmla="*/ 0 h 177422"/>
                  <a:gd name="connsiteX3" fmla="*/ 34263 w 43532"/>
                  <a:gd name="connsiteY3" fmla="*/ 74294 h 177422"/>
                  <a:gd name="connsiteX4" fmla="*/ 43448 w 43532"/>
                  <a:gd name="connsiteY4" fmla="*/ 121781 h 177422"/>
                  <a:gd name="connsiteX5" fmla="*/ 18955 w 43532"/>
                  <a:gd name="connsiteY5" fmla="*/ 143992 h 17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32" h="177422">
                    <a:moveTo>
                      <a:pt x="18955" y="143992"/>
                    </a:moveTo>
                    <a:cubicBezTo>
                      <a:pt x="31202" y="119483"/>
                      <a:pt x="25078" y="88081"/>
                      <a:pt x="8239" y="53614"/>
                    </a:cubicBezTo>
                    <a:cubicBezTo>
                      <a:pt x="-7070" y="20680"/>
                      <a:pt x="3646" y="0"/>
                      <a:pt x="3646" y="0"/>
                    </a:cubicBezTo>
                    <a:cubicBezTo>
                      <a:pt x="3646" y="0"/>
                      <a:pt x="15893" y="19914"/>
                      <a:pt x="34263" y="74294"/>
                    </a:cubicBezTo>
                    <a:cubicBezTo>
                      <a:pt x="39621" y="89612"/>
                      <a:pt x="44214" y="106463"/>
                      <a:pt x="43448" y="121781"/>
                    </a:cubicBezTo>
                    <a:cubicBezTo>
                      <a:pt x="41917" y="169268"/>
                      <a:pt x="-12427" y="207564"/>
                      <a:pt x="18955" y="143992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5" name="Freeform 53">
                <a:extLst>
                  <a:ext uri="{FF2B5EF4-FFF2-40B4-BE49-F238E27FC236}">
                    <a16:creationId xmlns:a16="http://schemas.microsoft.com/office/drawing/2014/main" id="{DF225FD2-2D8A-DE46-3EC7-2E37ADC30E50}"/>
                  </a:ext>
                </a:extLst>
              </p:cNvPr>
              <p:cNvSpPr/>
              <p:nvPr/>
            </p:nvSpPr>
            <p:spPr>
              <a:xfrm>
                <a:off x="1277275" y="2674452"/>
                <a:ext cx="230062" cy="488624"/>
              </a:xfrm>
              <a:custGeom>
                <a:avLst/>
                <a:gdLst>
                  <a:gd name="connsiteX0" fmla="*/ 32307 w 230062"/>
                  <a:gd name="connsiteY0" fmla="*/ 2108 h 488624"/>
                  <a:gd name="connsiteX1" fmla="*/ 211416 w 230062"/>
                  <a:gd name="connsiteY1" fmla="*/ 348303 h 488624"/>
                  <a:gd name="connsiteX2" fmla="*/ 228255 w 230062"/>
                  <a:gd name="connsiteY2" fmla="*/ 461659 h 488624"/>
                  <a:gd name="connsiteX3" fmla="*/ 24653 w 230062"/>
                  <a:gd name="connsiteY3" fmla="*/ 200481 h 488624"/>
                  <a:gd name="connsiteX4" fmla="*/ 32307 w 230062"/>
                  <a:gd name="connsiteY4" fmla="*/ 2108 h 48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062" h="488624">
                    <a:moveTo>
                      <a:pt x="32307" y="2108"/>
                    </a:moveTo>
                    <a:cubicBezTo>
                      <a:pt x="101961" y="53425"/>
                      <a:pt x="163194" y="234181"/>
                      <a:pt x="211416" y="348303"/>
                    </a:cubicBezTo>
                    <a:cubicBezTo>
                      <a:pt x="238206" y="412640"/>
                      <a:pt x="228255" y="461659"/>
                      <a:pt x="228255" y="461659"/>
                    </a:cubicBezTo>
                    <a:cubicBezTo>
                      <a:pt x="228255" y="461659"/>
                      <a:pt x="204527" y="612544"/>
                      <a:pt x="24653" y="200481"/>
                    </a:cubicBezTo>
                    <a:cubicBezTo>
                      <a:pt x="-21272" y="97848"/>
                      <a:pt x="6283" y="-17040"/>
                      <a:pt x="32307" y="2108"/>
                    </a:cubicBezTo>
                    <a:close/>
                  </a:path>
                </a:pathLst>
              </a:custGeom>
              <a:solidFill>
                <a:srgbClr val="E2BB80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7C73757D-8F63-E0FD-C2ED-94E6904357AA}"/>
                  </a:ext>
                </a:extLst>
              </p:cNvPr>
              <p:cNvSpPr/>
              <p:nvPr/>
            </p:nvSpPr>
            <p:spPr>
              <a:xfrm>
                <a:off x="562813" y="2922419"/>
                <a:ext cx="743672" cy="1657726"/>
              </a:xfrm>
              <a:custGeom>
                <a:avLst/>
                <a:gdLst>
                  <a:gd name="connsiteX0" fmla="*/ 112235 w 743672"/>
                  <a:gd name="connsiteY0" fmla="*/ 1641361 h 1657726"/>
                  <a:gd name="connsiteX1" fmla="*/ 658746 w 743672"/>
                  <a:gd name="connsiteY1" fmla="*/ 1608427 h 1657726"/>
                  <a:gd name="connsiteX2" fmla="*/ 716918 w 743672"/>
                  <a:gd name="connsiteY2" fmla="*/ 654094 h 1657726"/>
                  <a:gd name="connsiteX3" fmla="*/ 576846 w 743672"/>
                  <a:gd name="connsiteY3" fmla="*/ 60508 h 1657726"/>
                  <a:gd name="connsiteX4" fmla="*/ 136728 w 743672"/>
                  <a:gd name="connsiteY4" fmla="*/ 0 h 1657726"/>
                  <a:gd name="connsiteX5" fmla="*/ 112235 w 743672"/>
                  <a:gd name="connsiteY5" fmla="*/ 1641361 h 1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672" h="1657726">
                    <a:moveTo>
                      <a:pt x="112235" y="1641361"/>
                    </a:moveTo>
                    <a:cubicBezTo>
                      <a:pt x="346454" y="1678125"/>
                      <a:pt x="389317" y="1646723"/>
                      <a:pt x="658746" y="1608427"/>
                    </a:cubicBezTo>
                    <a:cubicBezTo>
                      <a:pt x="684005" y="1609192"/>
                      <a:pt x="793460" y="1346483"/>
                      <a:pt x="716918" y="654094"/>
                    </a:cubicBezTo>
                    <a:cubicBezTo>
                      <a:pt x="700844" y="511633"/>
                      <a:pt x="647264" y="425850"/>
                      <a:pt x="576846" y="60508"/>
                    </a:cubicBezTo>
                    <a:cubicBezTo>
                      <a:pt x="416873" y="57444"/>
                      <a:pt x="297467" y="3830"/>
                      <a:pt x="136728" y="0"/>
                    </a:cubicBezTo>
                    <a:cubicBezTo>
                      <a:pt x="200258" y="351556"/>
                      <a:pt x="-180921" y="406702"/>
                      <a:pt x="112235" y="16413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Freeform 55">
                <a:extLst>
                  <a:ext uri="{FF2B5EF4-FFF2-40B4-BE49-F238E27FC236}">
                    <a16:creationId xmlns:a16="http://schemas.microsoft.com/office/drawing/2014/main" id="{2763B98E-E437-11DF-D2A4-C9652E7102B8}"/>
                  </a:ext>
                </a:extLst>
              </p:cNvPr>
              <p:cNvSpPr/>
              <p:nvPr/>
            </p:nvSpPr>
            <p:spPr>
              <a:xfrm>
                <a:off x="1624170" y="2319642"/>
                <a:ext cx="215848" cy="455106"/>
              </a:xfrm>
              <a:custGeom>
                <a:avLst/>
                <a:gdLst>
                  <a:gd name="connsiteX0" fmla="*/ 196713 w 215848"/>
                  <a:gd name="connsiteY0" fmla="*/ 25275 h 455106"/>
                  <a:gd name="connsiteX1" fmla="*/ 208195 w 215848"/>
                  <a:gd name="connsiteY1" fmla="*/ 32934 h 455106"/>
                  <a:gd name="connsiteX2" fmla="*/ 215849 w 215848"/>
                  <a:gd name="connsiteY2" fmla="*/ 79655 h 455106"/>
                  <a:gd name="connsiteX3" fmla="*/ 176047 w 215848"/>
                  <a:gd name="connsiteY3" fmla="*/ 190713 h 455106"/>
                  <a:gd name="connsiteX4" fmla="*/ 67357 w 215848"/>
                  <a:gd name="connsiteY4" fmla="*/ 451891 h 455106"/>
                  <a:gd name="connsiteX5" fmla="*/ 0 w 215848"/>
                  <a:gd name="connsiteY5" fmla="*/ 409000 h 455106"/>
                  <a:gd name="connsiteX6" fmla="*/ 117875 w 215848"/>
                  <a:gd name="connsiteY6" fmla="*/ 202968 h 455106"/>
                  <a:gd name="connsiteX7" fmla="*/ 148492 w 215848"/>
                  <a:gd name="connsiteY7" fmla="*/ 52082 h 455106"/>
                  <a:gd name="connsiteX8" fmla="*/ 164566 w 215848"/>
                  <a:gd name="connsiteY8" fmla="*/ 0 h 455106"/>
                  <a:gd name="connsiteX9" fmla="*/ 166096 w 215848"/>
                  <a:gd name="connsiteY9" fmla="*/ 63571 h 455106"/>
                  <a:gd name="connsiteX10" fmla="*/ 179874 w 215848"/>
                  <a:gd name="connsiteY10" fmla="*/ 75060 h 455106"/>
                  <a:gd name="connsiteX11" fmla="*/ 196713 w 215848"/>
                  <a:gd name="connsiteY11" fmla="*/ 25275 h 45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5848" h="455106">
                    <a:moveTo>
                      <a:pt x="196713" y="25275"/>
                    </a:moveTo>
                    <a:lnTo>
                      <a:pt x="208195" y="32934"/>
                    </a:lnTo>
                    <a:lnTo>
                      <a:pt x="215849" y="79655"/>
                    </a:lnTo>
                    <a:cubicBezTo>
                      <a:pt x="215849" y="79655"/>
                      <a:pt x="195182" y="162374"/>
                      <a:pt x="176047" y="190713"/>
                    </a:cubicBezTo>
                    <a:cubicBezTo>
                      <a:pt x="156911" y="219052"/>
                      <a:pt x="79604" y="441934"/>
                      <a:pt x="67357" y="451891"/>
                    </a:cubicBezTo>
                    <a:cubicBezTo>
                      <a:pt x="44394" y="469507"/>
                      <a:pt x="0" y="409000"/>
                      <a:pt x="0" y="409000"/>
                    </a:cubicBezTo>
                    <a:cubicBezTo>
                      <a:pt x="0" y="409000"/>
                      <a:pt x="97974" y="253519"/>
                      <a:pt x="117875" y="202968"/>
                    </a:cubicBezTo>
                    <a:cubicBezTo>
                      <a:pt x="137776" y="153183"/>
                      <a:pt x="141603" y="71996"/>
                      <a:pt x="148492" y="52082"/>
                    </a:cubicBezTo>
                    <a:cubicBezTo>
                      <a:pt x="160738" y="18382"/>
                      <a:pt x="164566" y="0"/>
                      <a:pt x="164566" y="0"/>
                    </a:cubicBezTo>
                    <a:cubicBezTo>
                      <a:pt x="164566" y="0"/>
                      <a:pt x="182170" y="9191"/>
                      <a:pt x="166096" y="63571"/>
                    </a:cubicBezTo>
                    <a:cubicBezTo>
                      <a:pt x="162269" y="78124"/>
                      <a:pt x="179874" y="75060"/>
                      <a:pt x="179874" y="75060"/>
                    </a:cubicBezTo>
                    <a:lnTo>
                      <a:pt x="196713" y="25275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8" name="Freeform 56">
                <a:extLst>
                  <a:ext uri="{FF2B5EF4-FFF2-40B4-BE49-F238E27FC236}">
                    <a16:creationId xmlns:a16="http://schemas.microsoft.com/office/drawing/2014/main" id="{F3B84902-2728-83AA-9FC4-0DDBBBA70733}"/>
                  </a:ext>
                </a:extLst>
              </p:cNvPr>
              <p:cNvSpPr/>
              <p:nvPr/>
            </p:nvSpPr>
            <p:spPr>
              <a:xfrm>
                <a:off x="643666" y="2387809"/>
                <a:ext cx="565646" cy="816467"/>
              </a:xfrm>
              <a:custGeom>
                <a:avLst/>
                <a:gdLst>
                  <a:gd name="connsiteX0" fmla="*/ 548807 w 565646"/>
                  <a:gd name="connsiteY0" fmla="*/ 816468 h 816467"/>
                  <a:gd name="connsiteX1" fmla="*/ 22963 w 565646"/>
                  <a:gd name="connsiteY1" fmla="*/ 806511 h 816467"/>
                  <a:gd name="connsiteX2" fmla="*/ 0 w 565646"/>
                  <a:gd name="connsiteY2" fmla="*/ 0 h 816467"/>
                  <a:gd name="connsiteX3" fmla="*/ 565646 w 565646"/>
                  <a:gd name="connsiteY3" fmla="*/ 53614 h 816467"/>
                  <a:gd name="connsiteX4" fmla="*/ 559523 w 565646"/>
                  <a:gd name="connsiteY4" fmla="*/ 367640 h 816467"/>
                  <a:gd name="connsiteX5" fmla="*/ 538091 w 565646"/>
                  <a:gd name="connsiteY5" fmla="*/ 526185 h 816467"/>
                  <a:gd name="connsiteX6" fmla="*/ 537326 w 565646"/>
                  <a:gd name="connsiteY6" fmla="*/ 708474 h 816467"/>
                  <a:gd name="connsiteX7" fmla="*/ 548807 w 565646"/>
                  <a:gd name="connsiteY7" fmla="*/ 816468 h 8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5646" h="816467">
                    <a:moveTo>
                      <a:pt x="548807" y="816468"/>
                    </a:moveTo>
                    <a:lnTo>
                      <a:pt x="22963" y="806511"/>
                    </a:lnTo>
                    <a:lnTo>
                      <a:pt x="0" y="0"/>
                    </a:lnTo>
                    <a:lnTo>
                      <a:pt x="565646" y="53614"/>
                    </a:lnTo>
                    <a:lnTo>
                      <a:pt x="559523" y="367640"/>
                    </a:lnTo>
                    <a:cubicBezTo>
                      <a:pt x="551869" y="421255"/>
                      <a:pt x="543449" y="472571"/>
                      <a:pt x="538091" y="526185"/>
                    </a:cubicBezTo>
                    <a:cubicBezTo>
                      <a:pt x="531968" y="586693"/>
                      <a:pt x="531968" y="647966"/>
                      <a:pt x="537326" y="708474"/>
                    </a:cubicBezTo>
                    <a:lnTo>
                      <a:pt x="548807" y="816468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206133E7-4BAB-9BE6-DA90-320ADBC7A193}"/>
                  </a:ext>
                </a:extLst>
              </p:cNvPr>
              <p:cNvSpPr/>
              <p:nvPr/>
            </p:nvSpPr>
            <p:spPr>
              <a:xfrm>
                <a:off x="519667" y="2385738"/>
                <a:ext cx="206663" cy="734287"/>
              </a:xfrm>
              <a:custGeom>
                <a:avLst/>
                <a:gdLst>
                  <a:gd name="connsiteX0" fmla="*/ 139307 w 206663"/>
                  <a:gd name="connsiteY0" fmla="*/ 694460 h 734287"/>
                  <a:gd name="connsiteX1" fmla="*/ 206664 w 206663"/>
                  <a:gd name="connsiteY1" fmla="*/ 215762 h 734287"/>
                  <a:gd name="connsiteX2" fmla="*/ 189824 w 206663"/>
                  <a:gd name="connsiteY2" fmla="*/ 22751 h 734287"/>
                  <a:gd name="connsiteX3" fmla="*/ 148492 w 206663"/>
                  <a:gd name="connsiteY3" fmla="*/ 2071 h 734287"/>
                  <a:gd name="connsiteX4" fmla="*/ 137776 w 206663"/>
                  <a:gd name="connsiteY4" fmla="*/ 539 h 734287"/>
                  <a:gd name="connsiteX5" fmla="*/ 53579 w 206663"/>
                  <a:gd name="connsiteY5" fmla="*/ 79429 h 734287"/>
                  <a:gd name="connsiteX6" fmla="*/ 0 w 206663"/>
                  <a:gd name="connsiteY6" fmla="*/ 734288 h 734287"/>
                  <a:gd name="connsiteX7" fmla="*/ 139307 w 206663"/>
                  <a:gd name="connsiteY7" fmla="*/ 694460 h 73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663" h="734287">
                    <a:moveTo>
                      <a:pt x="139307" y="694460"/>
                    </a:moveTo>
                    <a:lnTo>
                      <a:pt x="206664" y="215762"/>
                    </a:lnTo>
                    <a:lnTo>
                      <a:pt x="189824" y="22751"/>
                    </a:lnTo>
                    <a:cubicBezTo>
                      <a:pt x="178343" y="11262"/>
                      <a:pt x="164566" y="4369"/>
                      <a:pt x="148492" y="2071"/>
                    </a:cubicBezTo>
                    <a:lnTo>
                      <a:pt x="137776" y="539"/>
                    </a:lnTo>
                    <a:cubicBezTo>
                      <a:pt x="95678" y="-4822"/>
                      <a:pt x="58172" y="30410"/>
                      <a:pt x="53579" y="79429"/>
                    </a:cubicBezTo>
                    <a:lnTo>
                      <a:pt x="0" y="734288"/>
                    </a:lnTo>
                    <a:lnTo>
                      <a:pt x="139307" y="69446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0" name="Freeform 58">
                <a:extLst>
                  <a:ext uri="{FF2B5EF4-FFF2-40B4-BE49-F238E27FC236}">
                    <a16:creationId xmlns:a16="http://schemas.microsoft.com/office/drawing/2014/main" id="{0A3163C9-60CE-D4EA-DA4F-68920DB2558B}"/>
                  </a:ext>
                </a:extLst>
              </p:cNvPr>
              <p:cNvSpPr/>
              <p:nvPr/>
            </p:nvSpPr>
            <p:spPr>
              <a:xfrm>
                <a:off x="1138893" y="2440489"/>
                <a:ext cx="373525" cy="697918"/>
              </a:xfrm>
              <a:custGeom>
                <a:avLst/>
                <a:gdLst>
                  <a:gd name="connsiteX0" fmla="*/ 282440 w 373525"/>
                  <a:gd name="connsiteY0" fmla="*/ 697919 h 697918"/>
                  <a:gd name="connsiteX1" fmla="*/ 65826 w 373525"/>
                  <a:gd name="connsiteY1" fmla="*/ 280494 h 697918"/>
                  <a:gd name="connsiteX2" fmla="*/ 0 w 373525"/>
                  <a:gd name="connsiteY2" fmla="*/ 36166 h 697918"/>
                  <a:gd name="connsiteX3" fmla="*/ 35209 w 373525"/>
                  <a:gd name="connsiteY3" fmla="*/ 8593 h 697918"/>
                  <a:gd name="connsiteX4" fmla="*/ 45160 w 373525"/>
                  <a:gd name="connsiteY4" fmla="*/ 4764 h 697918"/>
                  <a:gd name="connsiteX5" fmla="*/ 143134 w 373525"/>
                  <a:gd name="connsiteY5" fmla="*/ 49187 h 697918"/>
                  <a:gd name="connsiteX6" fmla="*/ 373525 w 373525"/>
                  <a:gd name="connsiteY6" fmla="*/ 526353 h 697918"/>
                  <a:gd name="connsiteX7" fmla="*/ 282440 w 373525"/>
                  <a:gd name="connsiteY7" fmla="*/ 697919 h 697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25" h="697918">
                    <a:moveTo>
                      <a:pt x="282440" y="697919"/>
                    </a:moveTo>
                    <a:lnTo>
                      <a:pt x="65826" y="280494"/>
                    </a:lnTo>
                    <a:lnTo>
                      <a:pt x="0" y="36166"/>
                    </a:lnTo>
                    <a:cubicBezTo>
                      <a:pt x="8420" y="23912"/>
                      <a:pt x="20666" y="13955"/>
                      <a:pt x="35209" y="8593"/>
                    </a:cubicBezTo>
                    <a:lnTo>
                      <a:pt x="45160" y="4764"/>
                    </a:lnTo>
                    <a:cubicBezTo>
                      <a:pt x="84196" y="-9789"/>
                      <a:pt x="128591" y="10125"/>
                      <a:pt x="143134" y="49187"/>
                    </a:cubicBezTo>
                    <a:lnTo>
                      <a:pt x="373525" y="526353"/>
                    </a:lnTo>
                    <a:lnTo>
                      <a:pt x="282440" y="697919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1" name="Freeform 59">
                <a:extLst>
                  <a:ext uri="{FF2B5EF4-FFF2-40B4-BE49-F238E27FC236}">
                    <a16:creationId xmlns:a16="http://schemas.microsoft.com/office/drawing/2014/main" id="{2E0194A6-6840-DA17-F7B7-6914A0E18D19}"/>
                  </a:ext>
                </a:extLst>
              </p:cNvPr>
              <p:cNvSpPr/>
              <p:nvPr/>
            </p:nvSpPr>
            <p:spPr>
              <a:xfrm>
                <a:off x="1791889" y="2262965"/>
                <a:ext cx="40583" cy="140928"/>
              </a:xfrm>
              <a:custGeom>
                <a:avLst/>
                <a:gdLst>
                  <a:gd name="connsiteX0" fmla="*/ 32056 w 40583"/>
                  <a:gd name="connsiteY0" fmla="*/ 140929 h 140928"/>
                  <a:gd name="connsiteX1" fmla="*/ 38945 w 40583"/>
                  <a:gd name="connsiteY1" fmla="*/ 78890 h 140928"/>
                  <a:gd name="connsiteX2" fmla="*/ 1439 w 40583"/>
                  <a:gd name="connsiteY2" fmla="*/ 0 h 140928"/>
                  <a:gd name="connsiteX3" fmla="*/ 8328 w 40583"/>
                  <a:gd name="connsiteY3" fmla="*/ 52082 h 140928"/>
                  <a:gd name="connsiteX4" fmla="*/ 32056 w 40583"/>
                  <a:gd name="connsiteY4" fmla="*/ 140929 h 1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83" h="140928">
                    <a:moveTo>
                      <a:pt x="32056" y="140929"/>
                    </a:moveTo>
                    <a:cubicBezTo>
                      <a:pt x="32056" y="140929"/>
                      <a:pt x="45068" y="99569"/>
                      <a:pt x="38945" y="78890"/>
                    </a:cubicBezTo>
                    <a:cubicBezTo>
                      <a:pt x="34353" y="64337"/>
                      <a:pt x="1439" y="0"/>
                      <a:pt x="1439" y="0"/>
                    </a:cubicBezTo>
                    <a:cubicBezTo>
                      <a:pt x="1439" y="0"/>
                      <a:pt x="-4684" y="26041"/>
                      <a:pt x="8328" y="52082"/>
                    </a:cubicBezTo>
                    <a:cubicBezTo>
                      <a:pt x="27464" y="89612"/>
                      <a:pt x="32056" y="140929"/>
                      <a:pt x="32056" y="140929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2" name="Freeform 60">
                <a:extLst>
                  <a:ext uri="{FF2B5EF4-FFF2-40B4-BE49-F238E27FC236}">
                    <a16:creationId xmlns:a16="http://schemas.microsoft.com/office/drawing/2014/main" id="{58A25D7C-0324-DFA3-3FE9-60A5DA625BAF}"/>
                  </a:ext>
                </a:extLst>
              </p:cNvPr>
              <p:cNvSpPr/>
              <p:nvPr/>
            </p:nvSpPr>
            <p:spPr>
              <a:xfrm>
                <a:off x="1786439" y="2376320"/>
                <a:ext cx="24068" cy="84250"/>
              </a:xfrm>
              <a:custGeom>
                <a:avLst/>
                <a:gdLst>
                  <a:gd name="connsiteX0" fmla="*/ 17605 w 24068"/>
                  <a:gd name="connsiteY0" fmla="*/ 17616 h 84250"/>
                  <a:gd name="connsiteX1" fmla="*/ 1531 w 24068"/>
                  <a:gd name="connsiteY1" fmla="*/ 16850 h 84250"/>
                  <a:gd name="connsiteX2" fmla="*/ 3062 w 24068"/>
                  <a:gd name="connsiteY2" fmla="*/ 28339 h 84250"/>
                  <a:gd name="connsiteX3" fmla="*/ 0 w 24068"/>
                  <a:gd name="connsiteY3" fmla="*/ 84251 h 84250"/>
                  <a:gd name="connsiteX4" fmla="*/ 14543 w 24068"/>
                  <a:gd name="connsiteY4" fmla="*/ 39828 h 84250"/>
                  <a:gd name="connsiteX5" fmla="*/ 23728 w 24068"/>
                  <a:gd name="connsiteY5" fmla="*/ 6893 h 84250"/>
                  <a:gd name="connsiteX6" fmla="*/ 23728 w 24068"/>
                  <a:gd name="connsiteY6" fmla="*/ 0 h 84250"/>
                  <a:gd name="connsiteX7" fmla="*/ 17605 w 24068"/>
                  <a:gd name="connsiteY7" fmla="*/ 17616 h 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68" h="84250">
                    <a:moveTo>
                      <a:pt x="17605" y="17616"/>
                    </a:moveTo>
                    <a:cubicBezTo>
                      <a:pt x="17605" y="17616"/>
                      <a:pt x="5358" y="20680"/>
                      <a:pt x="1531" y="16850"/>
                    </a:cubicBezTo>
                    <a:cubicBezTo>
                      <a:pt x="1531" y="20680"/>
                      <a:pt x="2296" y="25275"/>
                      <a:pt x="3062" y="28339"/>
                    </a:cubicBezTo>
                    <a:cubicBezTo>
                      <a:pt x="3827" y="35232"/>
                      <a:pt x="0" y="84251"/>
                      <a:pt x="0" y="84251"/>
                    </a:cubicBezTo>
                    <a:cubicBezTo>
                      <a:pt x="0" y="84251"/>
                      <a:pt x="9950" y="49785"/>
                      <a:pt x="14543" y="39828"/>
                    </a:cubicBezTo>
                    <a:cubicBezTo>
                      <a:pt x="17605" y="33700"/>
                      <a:pt x="20666" y="19148"/>
                      <a:pt x="23728" y="6893"/>
                    </a:cubicBezTo>
                    <a:cubicBezTo>
                      <a:pt x="24493" y="5361"/>
                      <a:pt x="23728" y="3064"/>
                      <a:pt x="23728" y="0"/>
                    </a:cubicBezTo>
                    <a:lnTo>
                      <a:pt x="17605" y="17616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3" name="Freeform 61">
                <a:extLst>
                  <a:ext uri="{FF2B5EF4-FFF2-40B4-BE49-F238E27FC236}">
                    <a16:creationId xmlns:a16="http://schemas.microsoft.com/office/drawing/2014/main" id="{D80065C7-F06F-71EF-9A8F-8CA0AEB47FB3}"/>
                  </a:ext>
                </a:extLst>
              </p:cNvPr>
              <p:cNvSpPr/>
              <p:nvPr/>
            </p:nvSpPr>
            <p:spPr>
              <a:xfrm>
                <a:off x="1771864" y="2323472"/>
                <a:ext cx="29883" cy="117013"/>
              </a:xfrm>
              <a:custGeom>
                <a:avLst/>
                <a:gdLst>
                  <a:gd name="connsiteX0" fmla="*/ 18402 w 29883"/>
                  <a:gd name="connsiteY0" fmla="*/ 58976 h 117013"/>
                  <a:gd name="connsiteX1" fmla="*/ 20699 w 29883"/>
                  <a:gd name="connsiteY1" fmla="*/ 0 h 117013"/>
                  <a:gd name="connsiteX2" fmla="*/ 6921 w 29883"/>
                  <a:gd name="connsiteY2" fmla="*/ 41360 h 117013"/>
                  <a:gd name="connsiteX3" fmla="*/ 32 w 29883"/>
                  <a:gd name="connsiteY3" fmla="*/ 80421 h 117013"/>
                  <a:gd name="connsiteX4" fmla="*/ 17637 w 29883"/>
                  <a:gd name="connsiteY4" fmla="*/ 116419 h 117013"/>
                  <a:gd name="connsiteX5" fmla="*/ 29884 w 29883"/>
                  <a:gd name="connsiteY5" fmla="*/ 70464 h 117013"/>
                  <a:gd name="connsiteX6" fmla="*/ 18402 w 29883"/>
                  <a:gd name="connsiteY6" fmla="*/ 58976 h 11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83" h="117013">
                    <a:moveTo>
                      <a:pt x="18402" y="58976"/>
                    </a:moveTo>
                    <a:cubicBezTo>
                      <a:pt x="29118" y="22212"/>
                      <a:pt x="24526" y="6127"/>
                      <a:pt x="20699" y="0"/>
                    </a:cubicBezTo>
                    <a:cubicBezTo>
                      <a:pt x="18402" y="8425"/>
                      <a:pt x="13810" y="22212"/>
                      <a:pt x="6921" y="41360"/>
                    </a:cubicBezTo>
                    <a:cubicBezTo>
                      <a:pt x="4625" y="48253"/>
                      <a:pt x="2329" y="62805"/>
                      <a:pt x="32" y="80421"/>
                    </a:cubicBezTo>
                    <a:cubicBezTo>
                      <a:pt x="-733" y="83485"/>
                      <a:pt x="12279" y="87315"/>
                      <a:pt x="17637" y="116419"/>
                    </a:cubicBezTo>
                    <a:cubicBezTo>
                      <a:pt x="18402" y="121781"/>
                      <a:pt x="28353" y="89612"/>
                      <a:pt x="29884" y="70464"/>
                    </a:cubicBezTo>
                    <a:cubicBezTo>
                      <a:pt x="25291" y="71230"/>
                      <a:pt x="15341" y="70464"/>
                      <a:pt x="18402" y="58976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4" name="Freeform 62">
                <a:extLst>
                  <a:ext uri="{FF2B5EF4-FFF2-40B4-BE49-F238E27FC236}">
                    <a16:creationId xmlns:a16="http://schemas.microsoft.com/office/drawing/2014/main" id="{B0D30412-084E-6553-513A-8195D4353BEF}"/>
                  </a:ext>
                </a:extLst>
              </p:cNvPr>
              <p:cNvSpPr/>
              <p:nvPr/>
            </p:nvSpPr>
            <p:spPr>
              <a:xfrm>
                <a:off x="546457" y="2531801"/>
                <a:ext cx="629941" cy="699282"/>
              </a:xfrm>
              <a:custGeom>
                <a:avLst/>
                <a:gdLst>
                  <a:gd name="connsiteX0" fmla="*/ 499055 w 629941"/>
                  <a:gd name="connsiteY0" fmla="*/ 49785 h 699282"/>
                  <a:gd name="connsiteX1" fmla="*/ 0 w 629941"/>
                  <a:gd name="connsiteY1" fmla="*/ 0 h 699282"/>
                  <a:gd name="connsiteX2" fmla="*/ 170689 w 629941"/>
                  <a:gd name="connsiteY2" fmla="*/ 650264 h 699282"/>
                  <a:gd name="connsiteX3" fmla="*/ 629942 w 629941"/>
                  <a:gd name="connsiteY3" fmla="*/ 699283 h 69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941" h="699282">
                    <a:moveTo>
                      <a:pt x="499055" y="49785"/>
                    </a:moveTo>
                    <a:lnTo>
                      <a:pt x="0" y="0"/>
                    </a:lnTo>
                    <a:lnTo>
                      <a:pt x="170689" y="650264"/>
                    </a:lnTo>
                    <a:lnTo>
                      <a:pt x="629942" y="69928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5" name="Freeform 63">
                <a:extLst>
                  <a:ext uri="{FF2B5EF4-FFF2-40B4-BE49-F238E27FC236}">
                    <a16:creationId xmlns:a16="http://schemas.microsoft.com/office/drawing/2014/main" id="{B2E1AFF5-4A47-DD14-FC0F-D238F369E7F9}"/>
                  </a:ext>
                </a:extLst>
              </p:cNvPr>
              <p:cNvSpPr/>
              <p:nvPr/>
            </p:nvSpPr>
            <p:spPr>
              <a:xfrm>
                <a:off x="866640" y="2576991"/>
                <a:ext cx="125292" cy="111058"/>
              </a:xfrm>
              <a:custGeom>
                <a:avLst/>
                <a:gdLst>
                  <a:gd name="connsiteX0" fmla="*/ 8948 w 125292"/>
                  <a:gd name="connsiteY0" fmla="*/ 111058 h 111058"/>
                  <a:gd name="connsiteX1" fmla="*/ 1294 w 125292"/>
                  <a:gd name="connsiteY1" fmla="*/ 93442 h 111058"/>
                  <a:gd name="connsiteX2" fmla="*/ 49516 w 125292"/>
                  <a:gd name="connsiteY2" fmla="*/ 43657 h 111058"/>
                  <a:gd name="connsiteX3" fmla="*/ 125292 w 125292"/>
                  <a:gd name="connsiteY3" fmla="*/ 0 h 111058"/>
                  <a:gd name="connsiteX4" fmla="*/ 89318 w 125292"/>
                  <a:gd name="connsiteY4" fmla="*/ 39062 h 111058"/>
                  <a:gd name="connsiteX5" fmla="*/ 8948 w 125292"/>
                  <a:gd name="connsiteY5" fmla="*/ 111058 h 11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292" h="111058">
                    <a:moveTo>
                      <a:pt x="8948" y="111058"/>
                    </a:moveTo>
                    <a:cubicBezTo>
                      <a:pt x="8948" y="111058"/>
                      <a:pt x="-4064" y="104165"/>
                      <a:pt x="1294" y="93442"/>
                    </a:cubicBezTo>
                    <a:cubicBezTo>
                      <a:pt x="9714" y="76592"/>
                      <a:pt x="38800" y="51317"/>
                      <a:pt x="49516" y="43657"/>
                    </a:cubicBezTo>
                    <a:cubicBezTo>
                      <a:pt x="61762" y="34466"/>
                      <a:pt x="125292" y="0"/>
                      <a:pt x="125292" y="0"/>
                    </a:cubicBezTo>
                    <a:cubicBezTo>
                      <a:pt x="125292" y="0"/>
                      <a:pt x="115342" y="25275"/>
                      <a:pt x="89318" y="39062"/>
                    </a:cubicBezTo>
                    <a:cubicBezTo>
                      <a:pt x="52577" y="58976"/>
                      <a:pt x="8948" y="111058"/>
                      <a:pt x="8948" y="11105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6" name="Freeform 64">
                <a:extLst>
                  <a:ext uri="{FF2B5EF4-FFF2-40B4-BE49-F238E27FC236}">
                    <a16:creationId xmlns:a16="http://schemas.microsoft.com/office/drawing/2014/main" id="{4CA27C93-12B5-FFA6-B168-32B86FBCB5BB}"/>
                  </a:ext>
                </a:extLst>
              </p:cNvPr>
              <p:cNvSpPr/>
              <p:nvPr/>
            </p:nvSpPr>
            <p:spPr>
              <a:xfrm>
                <a:off x="858072" y="2609925"/>
                <a:ext cx="150699" cy="96811"/>
              </a:xfrm>
              <a:custGeom>
                <a:avLst/>
                <a:gdLst>
                  <a:gd name="connsiteX0" fmla="*/ 25170 w 150699"/>
                  <a:gd name="connsiteY0" fmla="*/ 71230 h 96811"/>
                  <a:gd name="connsiteX1" fmla="*/ 104774 w 150699"/>
                  <a:gd name="connsiteY1" fmla="*/ 27573 h 96811"/>
                  <a:gd name="connsiteX2" fmla="*/ 150699 w 150699"/>
                  <a:gd name="connsiteY2" fmla="*/ 0 h 96811"/>
                  <a:gd name="connsiteX3" fmla="*/ 72626 w 150699"/>
                  <a:gd name="connsiteY3" fmla="*/ 17616 h 96811"/>
                  <a:gd name="connsiteX4" fmla="*/ 28232 w 150699"/>
                  <a:gd name="connsiteY4" fmla="*/ 37530 h 96811"/>
                  <a:gd name="connsiteX5" fmla="*/ 25170 w 150699"/>
                  <a:gd name="connsiteY5" fmla="*/ 71230 h 9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699" h="96811">
                    <a:moveTo>
                      <a:pt x="25170" y="71230"/>
                    </a:moveTo>
                    <a:cubicBezTo>
                      <a:pt x="38182" y="47487"/>
                      <a:pt x="67268" y="34466"/>
                      <a:pt x="104774" y="27573"/>
                    </a:cubicBezTo>
                    <a:cubicBezTo>
                      <a:pt x="140749" y="21446"/>
                      <a:pt x="150699" y="0"/>
                      <a:pt x="150699" y="0"/>
                    </a:cubicBezTo>
                    <a:cubicBezTo>
                      <a:pt x="150699" y="0"/>
                      <a:pt x="126971" y="1532"/>
                      <a:pt x="72626" y="17616"/>
                    </a:cubicBezTo>
                    <a:cubicBezTo>
                      <a:pt x="57318" y="22212"/>
                      <a:pt x="41244" y="27573"/>
                      <a:pt x="28232" y="37530"/>
                    </a:cubicBezTo>
                    <a:cubicBezTo>
                      <a:pt x="-9274" y="66635"/>
                      <a:pt x="-8508" y="133270"/>
                      <a:pt x="25170" y="71230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7" name="Freeform 65">
                <a:extLst>
                  <a:ext uri="{FF2B5EF4-FFF2-40B4-BE49-F238E27FC236}">
                    <a16:creationId xmlns:a16="http://schemas.microsoft.com/office/drawing/2014/main" id="{390D26AF-6375-F720-0B4D-F96E7387430D}"/>
                  </a:ext>
                </a:extLst>
              </p:cNvPr>
              <p:cNvSpPr/>
              <p:nvPr/>
            </p:nvSpPr>
            <p:spPr>
              <a:xfrm>
                <a:off x="633692" y="2658944"/>
                <a:ext cx="312314" cy="387554"/>
              </a:xfrm>
              <a:custGeom>
                <a:avLst/>
                <a:gdLst>
                  <a:gd name="connsiteX0" fmla="*/ 274044 w 312314"/>
                  <a:gd name="connsiteY0" fmla="*/ 5361 h 387554"/>
                  <a:gd name="connsiteX1" fmla="*/ 261032 w 312314"/>
                  <a:gd name="connsiteY1" fmla="*/ 0 h 387554"/>
                  <a:gd name="connsiteX2" fmla="*/ 218168 w 312314"/>
                  <a:gd name="connsiteY2" fmla="*/ 20680 h 387554"/>
                  <a:gd name="connsiteX3" fmla="*/ 150811 w 312314"/>
                  <a:gd name="connsiteY3" fmla="*/ 117185 h 387554"/>
                  <a:gd name="connsiteX4" fmla="*/ 23 w 312314"/>
                  <a:gd name="connsiteY4" fmla="*/ 356917 h 387554"/>
                  <a:gd name="connsiteX5" fmla="*/ 73504 w 312314"/>
                  <a:gd name="connsiteY5" fmla="*/ 387554 h 387554"/>
                  <a:gd name="connsiteX6" fmla="*/ 173774 w 312314"/>
                  <a:gd name="connsiteY6" fmla="*/ 172331 h 387554"/>
                  <a:gd name="connsiteX7" fmla="*/ 279402 w 312314"/>
                  <a:gd name="connsiteY7" fmla="*/ 60507 h 387554"/>
                  <a:gd name="connsiteX8" fmla="*/ 312315 w 312314"/>
                  <a:gd name="connsiteY8" fmla="*/ 17616 h 387554"/>
                  <a:gd name="connsiteX9" fmla="*/ 259501 w 312314"/>
                  <a:gd name="connsiteY9" fmla="*/ 52848 h 387554"/>
                  <a:gd name="connsiteX10" fmla="*/ 241896 w 312314"/>
                  <a:gd name="connsiteY10" fmla="*/ 47487 h 387554"/>
                  <a:gd name="connsiteX11" fmla="*/ 274044 w 312314"/>
                  <a:gd name="connsiteY11" fmla="*/ 5361 h 3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314" h="387554">
                    <a:moveTo>
                      <a:pt x="274044" y="5361"/>
                    </a:moveTo>
                    <a:lnTo>
                      <a:pt x="261032" y="0"/>
                    </a:lnTo>
                    <a:lnTo>
                      <a:pt x="218168" y="20680"/>
                    </a:lnTo>
                    <a:cubicBezTo>
                      <a:pt x="218168" y="20680"/>
                      <a:pt x="163058" y="85017"/>
                      <a:pt x="150811" y="117185"/>
                    </a:cubicBezTo>
                    <a:cubicBezTo>
                      <a:pt x="138564" y="149354"/>
                      <a:pt x="789" y="340833"/>
                      <a:pt x="23" y="356917"/>
                    </a:cubicBezTo>
                    <a:cubicBezTo>
                      <a:pt x="-1508" y="385256"/>
                      <a:pt x="73504" y="387554"/>
                      <a:pt x="73504" y="387554"/>
                    </a:cubicBezTo>
                    <a:cubicBezTo>
                      <a:pt x="73504" y="387554"/>
                      <a:pt x="144688" y="217520"/>
                      <a:pt x="173774" y="172331"/>
                    </a:cubicBezTo>
                    <a:cubicBezTo>
                      <a:pt x="202860" y="127142"/>
                      <a:pt x="267155" y="77358"/>
                      <a:pt x="279402" y="60507"/>
                    </a:cubicBezTo>
                    <a:cubicBezTo>
                      <a:pt x="300068" y="31403"/>
                      <a:pt x="312315" y="17616"/>
                      <a:pt x="312315" y="17616"/>
                    </a:cubicBezTo>
                    <a:cubicBezTo>
                      <a:pt x="312315" y="17616"/>
                      <a:pt x="294710" y="8425"/>
                      <a:pt x="259501" y="52848"/>
                    </a:cubicBezTo>
                    <a:cubicBezTo>
                      <a:pt x="250316" y="64337"/>
                      <a:pt x="241896" y="47487"/>
                      <a:pt x="241896" y="47487"/>
                    </a:cubicBezTo>
                    <a:lnTo>
                      <a:pt x="274044" y="5361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82A17275-0B7E-BE3E-EC68-E55F71B60AB5}"/>
                  </a:ext>
                </a:extLst>
              </p:cNvPr>
              <p:cNvSpPr/>
              <p:nvPr/>
            </p:nvSpPr>
            <p:spPr>
              <a:xfrm>
                <a:off x="857218" y="2639796"/>
                <a:ext cx="133948" cy="55911"/>
              </a:xfrm>
              <a:custGeom>
                <a:avLst/>
                <a:gdLst>
                  <a:gd name="connsiteX0" fmla="*/ 0 w 133948"/>
                  <a:gd name="connsiteY0" fmla="*/ 55912 h 55911"/>
                  <a:gd name="connsiteX1" fmla="*/ 47456 w 133948"/>
                  <a:gd name="connsiteY1" fmla="*/ 14552 h 55911"/>
                  <a:gd name="connsiteX2" fmla="*/ 133949 w 133948"/>
                  <a:gd name="connsiteY2" fmla="*/ 0 h 55911"/>
                  <a:gd name="connsiteX3" fmla="*/ 87258 w 133948"/>
                  <a:gd name="connsiteY3" fmla="*/ 24509 h 55911"/>
                  <a:gd name="connsiteX4" fmla="*/ 0 w 133948"/>
                  <a:gd name="connsiteY4" fmla="*/ 55912 h 5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48" h="55911">
                    <a:moveTo>
                      <a:pt x="0" y="55912"/>
                    </a:moveTo>
                    <a:cubicBezTo>
                      <a:pt x="0" y="55912"/>
                      <a:pt x="26024" y="21446"/>
                      <a:pt x="47456" y="14552"/>
                    </a:cubicBezTo>
                    <a:cubicBezTo>
                      <a:pt x="61999" y="9957"/>
                      <a:pt x="133949" y="0"/>
                      <a:pt x="133949" y="0"/>
                    </a:cubicBezTo>
                    <a:cubicBezTo>
                      <a:pt x="133949" y="0"/>
                      <a:pt x="115579" y="19914"/>
                      <a:pt x="87258" y="24509"/>
                    </a:cubicBezTo>
                    <a:cubicBezTo>
                      <a:pt x="45160" y="29871"/>
                      <a:pt x="0" y="55912"/>
                      <a:pt x="0" y="55912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9" name="Freeform 67">
                <a:extLst>
                  <a:ext uri="{FF2B5EF4-FFF2-40B4-BE49-F238E27FC236}">
                    <a16:creationId xmlns:a16="http://schemas.microsoft.com/office/drawing/2014/main" id="{690E8D90-6A2B-26BF-BB23-A80DA5E65C9A}"/>
                  </a:ext>
                </a:extLst>
              </p:cNvPr>
              <p:cNvSpPr/>
              <p:nvPr/>
            </p:nvSpPr>
            <p:spPr>
              <a:xfrm>
                <a:off x="833490" y="2691112"/>
                <a:ext cx="55110" cy="68166"/>
              </a:xfrm>
              <a:custGeom>
                <a:avLst/>
                <a:gdLst>
                  <a:gd name="connsiteX0" fmla="*/ 43629 w 55110"/>
                  <a:gd name="connsiteY0" fmla="*/ 15318 h 68166"/>
                  <a:gd name="connsiteX1" fmla="*/ 53579 w 55110"/>
                  <a:gd name="connsiteY1" fmla="*/ 27573 h 68166"/>
                  <a:gd name="connsiteX2" fmla="*/ 43629 w 55110"/>
                  <a:gd name="connsiteY2" fmla="*/ 32934 h 68166"/>
                  <a:gd name="connsiteX3" fmla="*/ 0 w 55110"/>
                  <a:gd name="connsiteY3" fmla="*/ 68167 h 68166"/>
                  <a:gd name="connsiteX4" fmla="*/ 27555 w 55110"/>
                  <a:gd name="connsiteY4" fmla="*/ 30637 h 68166"/>
                  <a:gd name="connsiteX5" fmla="*/ 48987 w 55110"/>
                  <a:gd name="connsiteY5" fmla="*/ 3830 h 68166"/>
                  <a:gd name="connsiteX6" fmla="*/ 55110 w 55110"/>
                  <a:gd name="connsiteY6" fmla="*/ 0 h 68166"/>
                  <a:gd name="connsiteX7" fmla="*/ 43629 w 55110"/>
                  <a:gd name="connsiteY7" fmla="*/ 15318 h 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110" h="68166">
                    <a:moveTo>
                      <a:pt x="43629" y="15318"/>
                    </a:moveTo>
                    <a:cubicBezTo>
                      <a:pt x="43629" y="15318"/>
                      <a:pt x="48222" y="26807"/>
                      <a:pt x="53579" y="27573"/>
                    </a:cubicBezTo>
                    <a:cubicBezTo>
                      <a:pt x="50518" y="29871"/>
                      <a:pt x="46691" y="31403"/>
                      <a:pt x="43629" y="32934"/>
                    </a:cubicBezTo>
                    <a:cubicBezTo>
                      <a:pt x="37506" y="36764"/>
                      <a:pt x="0" y="68167"/>
                      <a:pt x="0" y="68167"/>
                    </a:cubicBezTo>
                    <a:cubicBezTo>
                      <a:pt x="0" y="68167"/>
                      <a:pt x="22963" y="40594"/>
                      <a:pt x="27555" y="30637"/>
                    </a:cubicBezTo>
                    <a:cubicBezTo>
                      <a:pt x="30617" y="24509"/>
                      <a:pt x="40567" y="13787"/>
                      <a:pt x="48987" y="3830"/>
                    </a:cubicBezTo>
                    <a:cubicBezTo>
                      <a:pt x="49752" y="2298"/>
                      <a:pt x="52814" y="1532"/>
                      <a:pt x="55110" y="0"/>
                    </a:cubicBezTo>
                    <a:lnTo>
                      <a:pt x="43629" y="15318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0" name="Freeform 68">
                <a:extLst>
                  <a:ext uri="{FF2B5EF4-FFF2-40B4-BE49-F238E27FC236}">
                    <a16:creationId xmlns:a16="http://schemas.microsoft.com/office/drawing/2014/main" id="{6F8E5F15-5C3B-EE6E-5B98-2FDD0FF74DE8}"/>
                  </a:ext>
                </a:extLst>
              </p:cNvPr>
              <p:cNvSpPr/>
              <p:nvPr/>
            </p:nvSpPr>
            <p:spPr>
              <a:xfrm>
                <a:off x="847361" y="2675028"/>
                <a:ext cx="94053" cy="70606"/>
              </a:xfrm>
              <a:custGeom>
                <a:avLst/>
                <a:gdLst>
                  <a:gd name="connsiteX0" fmla="*/ 47363 w 94053"/>
                  <a:gd name="connsiteY0" fmla="*/ 35998 h 70606"/>
                  <a:gd name="connsiteX1" fmla="*/ 94053 w 94053"/>
                  <a:gd name="connsiteY1" fmla="*/ 0 h 70606"/>
                  <a:gd name="connsiteX2" fmla="*/ 68029 w 94053"/>
                  <a:gd name="connsiteY2" fmla="*/ 35232 h 70606"/>
                  <a:gd name="connsiteX3" fmla="*/ 40474 w 94053"/>
                  <a:gd name="connsiteY3" fmla="*/ 63571 h 70606"/>
                  <a:gd name="connsiteX4" fmla="*/ 672 w 94053"/>
                  <a:gd name="connsiteY4" fmla="*/ 70464 h 70606"/>
                  <a:gd name="connsiteX5" fmla="*/ 31289 w 94053"/>
                  <a:gd name="connsiteY5" fmla="*/ 33700 h 70606"/>
                  <a:gd name="connsiteX6" fmla="*/ 47363 w 94053"/>
                  <a:gd name="connsiteY6" fmla="*/ 35998 h 7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053" h="70606">
                    <a:moveTo>
                      <a:pt x="47363" y="35998"/>
                    </a:moveTo>
                    <a:cubicBezTo>
                      <a:pt x="71091" y="6127"/>
                      <a:pt x="86399" y="766"/>
                      <a:pt x="94053" y="0"/>
                    </a:cubicBezTo>
                    <a:cubicBezTo>
                      <a:pt x="88695" y="6893"/>
                      <a:pt x="79510" y="18382"/>
                      <a:pt x="68029" y="35232"/>
                    </a:cubicBezTo>
                    <a:cubicBezTo>
                      <a:pt x="64202" y="41360"/>
                      <a:pt x="53486" y="51316"/>
                      <a:pt x="40474" y="63571"/>
                    </a:cubicBezTo>
                    <a:cubicBezTo>
                      <a:pt x="38178" y="65869"/>
                      <a:pt x="28227" y="57444"/>
                      <a:pt x="672" y="70464"/>
                    </a:cubicBezTo>
                    <a:cubicBezTo>
                      <a:pt x="-3920" y="72762"/>
                      <a:pt x="15980" y="46721"/>
                      <a:pt x="31289" y="33700"/>
                    </a:cubicBezTo>
                    <a:cubicBezTo>
                      <a:pt x="33585" y="37530"/>
                      <a:pt x="40474" y="45189"/>
                      <a:pt x="47363" y="3599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1" name="Freeform 69">
                <a:extLst>
                  <a:ext uri="{FF2B5EF4-FFF2-40B4-BE49-F238E27FC236}">
                    <a16:creationId xmlns:a16="http://schemas.microsoft.com/office/drawing/2014/main" id="{C5C76421-DF00-B3FF-0684-58ABB8BA8125}"/>
                  </a:ext>
                </a:extLst>
              </p:cNvPr>
              <p:cNvSpPr/>
              <p:nvPr/>
            </p:nvSpPr>
            <p:spPr>
              <a:xfrm>
                <a:off x="514393" y="2933142"/>
                <a:ext cx="214999" cy="266652"/>
              </a:xfrm>
              <a:custGeom>
                <a:avLst/>
                <a:gdLst>
                  <a:gd name="connsiteX0" fmla="*/ 37422 w 214999"/>
                  <a:gd name="connsiteY0" fmla="*/ 110292 h 266652"/>
                  <a:gd name="connsiteX1" fmla="*/ 29768 w 214999"/>
                  <a:gd name="connsiteY1" fmla="*/ 255816 h 266652"/>
                  <a:gd name="connsiteX2" fmla="*/ 126211 w 214999"/>
                  <a:gd name="connsiteY2" fmla="*/ 231307 h 266652"/>
                  <a:gd name="connsiteX3" fmla="*/ 215000 w 214999"/>
                  <a:gd name="connsiteY3" fmla="*/ 99569 h 266652"/>
                  <a:gd name="connsiteX4" fmla="*/ 137692 w 214999"/>
                  <a:gd name="connsiteY4" fmla="*/ 0 h 266652"/>
                  <a:gd name="connsiteX5" fmla="*/ 37422 w 214999"/>
                  <a:gd name="connsiteY5" fmla="*/ 110292 h 266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999" h="266652">
                    <a:moveTo>
                      <a:pt x="37422" y="110292"/>
                    </a:moveTo>
                    <a:cubicBezTo>
                      <a:pt x="37422" y="110292"/>
                      <a:pt x="-41416" y="216755"/>
                      <a:pt x="29768" y="255816"/>
                    </a:cubicBezTo>
                    <a:cubicBezTo>
                      <a:pt x="70335" y="278028"/>
                      <a:pt x="102483" y="264242"/>
                      <a:pt x="126211" y="231307"/>
                    </a:cubicBezTo>
                    <a:cubicBezTo>
                      <a:pt x="169075" y="170799"/>
                      <a:pt x="215000" y="99569"/>
                      <a:pt x="215000" y="99569"/>
                    </a:cubicBezTo>
                    <a:lnTo>
                      <a:pt x="137692" y="0"/>
                    </a:lnTo>
                    <a:lnTo>
                      <a:pt x="37422" y="110292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2" name="Freeform 70">
                <a:extLst>
                  <a:ext uri="{FF2B5EF4-FFF2-40B4-BE49-F238E27FC236}">
                    <a16:creationId xmlns:a16="http://schemas.microsoft.com/office/drawing/2014/main" id="{46A35F9D-9FD2-3475-6F00-42F543B48452}"/>
                  </a:ext>
                </a:extLst>
              </p:cNvPr>
              <p:cNvSpPr/>
              <p:nvPr/>
            </p:nvSpPr>
            <p:spPr>
              <a:xfrm>
                <a:off x="1402848" y="2684985"/>
                <a:ext cx="319590" cy="502185"/>
              </a:xfrm>
              <a:custGeom>
                <a:avLst/>
                <a:gdLst>
                  <a:gd name="connsiteX0" fmla="*/ 232804 w 319590"/>
                  <a:gd name="connsiteY0" fmla="*/ 0 h 502185"/>
                  <a:gd name="connsiteX1" fmla="*/ 318531 w 319590"/>
                  <a:gd name="connsiteY1" fmla="*/ 85783 h 502185"/>
                  <a:gd name="connsiteX2" fmla="*/ 116460 w 319590"/>
                  <a:gd name="connsiteY2" fmla="*/ 496314 h 502185"/>
                  <a:gd name="connsiteX3" fmla="*/ 116 w 319590"/>
                  <a:gd name="connsiteY3" fmla="*/ 404404 h 502185"/>
                  <a:gd name="connsiteX4" fmla="*/ 232804 w 319590"/>
                  <a:gd name="connsiteY4" fmla="*/ 0 h 50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90" h="502185">
                    <a:moveTo>
                      <a:pt x="232804" y="0"/>
                    </a:moveTo>
                    <a:cubicBezTo>
                      <a:pt x="232804" y="0"/>
                      <a:pt x="330778" y="42891"/>
                      <a:pt x="318531" y="85783"/>
                    </a:cubicBezTo>
                    <a:cubicBezTo>
                      <a:pt x="306284" y="128674"/>
                      <a:pt x="189940" y="465678"/>
                      <a:pt x="116460" y="496314"/>
                    </a:cubicBezTo>
                    <a:cubicBezTo>
                      <a:pt x="42979" y="526951"/>
                      <a:pt x="6239" y="428914"/>
                      <a:pt x="116" y="404404"/>
                    </a:cubicBezTo>
                    <a:cubicBezTo>
                      <a:pt x="-6008" y="379895"/>
                      <a:pt x="232804" y="0"/>
                      <a:pt x="232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3" name="Freeform 71">
                <a:extLst>
                  <a:ext uri="{FF2B5EF4-FFF2-40B4-BE49-F238E27FC236}">
                    <a16:creationId xmlns:a16="http://schemas.microsoft.com/office/drawing/2014/main" id="{4F0DF60C-2CF1-896E-AB66-0A6C09410C75}"/>
                  </a:ext>
                </a:extLst>
              </p:cNvPr>
              <p:cNvSpPr/>
              <p:nvPr/>
            </p:nvSpPr>
            <p:spPr>
              <a:xfrm>
                <a:off x="686985" y="1834817"/>
                <a:ext cx="410579" cy="219568"/>
              </a:xfrm>
              <a:custGeom>
                <a:avLst/>
                <a:gdLst>
                  <a:gd name="connsiteX0" fmla="*/ 285812 w 410579"/>
                  <a:gd name="connsiteY0" fmla="*/ 91144 h 219568"/>
                  <a:gd name="connsiteX1" fmla="*/ 220751 w 410579"/>
                  <a:gd name="connsiteY1" fmla="*/ 157013 h 219568"/>
                  <a:gd name="connsiteX2" fmla="*/ 252899 w 410579"/>
                  <a:gd name="connsiteY2" fmla="*/ 91144 h 219568"/>
                  <a:gd name="connsiteX3" fmla="*/ 26334 w 410579"/>
                  <a:gd name="connsiteY3" fmla="*/ 210627 h 219568"/>
                  <a:gd name="connsiteX4" fmla="*/ 50828 w 410579"/>
                  <a:gd name="connsiteY4" fmla="*/ 36764 h 219568"/>
                  <a:gd name="connsiteX5" fmla="*/ 318725 w 410579"/>
                  <a:gd name="connsiteY5" fmla="*/ 0 h 219568"/>
                  <a:gd name="connsiteX6" fmla="*/ 410576 w 410579"/>
                  <a:gd name="connsiteY6" fmla="*/ 91144 h 219568"/>
                  <a:gd name="connsiteX7" fmla="*/ 410576 w 410579"/>
                  <a:gd name="connsiteY7" fmla="*/ 203734 h 219568"/>
                  <a:gd name="connsiteX8" fmla="*/ 285812 w 410579"/>
                  <a:gd name="connsiteY8" fmla="*/ 91144 h 21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579" h="219568">
                    <a:moveTo>
                      <a:pt x="285812" y="91144"/>
                    </a:moveTo>
                    <a:cubicBezTo>
                      <a:pt x="285812" y="91144"/>
                      <a:pt x="263615" y="159311"/>
                      <a:pt x="220751" y="157013"/>
                    </a:cubicBezTo>
                    <a:cubicBezTo>
                      <a:pt x="220751" y="157013"/>
                      <a:pt x="248307" y="131738"/>
                      <a:pt x="252899" y="91144"/>
                    </a:cubicBezTo>
                    <a:cubicBezTo>
                      <a:pt x="252899" y="91144"/>
                      <a:pt x="97519" y="259646"/>
                      <a:pt x="26334" y="210627"/>
                    </a:cubicBezTo>
                    <a:cubicBezTo>
                      <a:pt x="-44850" y="161609"/>
                      <a:pt x="50828" y="36764"/>
                      <a:pt x="50828" y="36764"/>
                    </a:cubicBezTo>
                    <a:lnTo>
                      <a:pt x="318725" y="0"/>
                    </a:lnTo>
                    <a:lnTo>
                      <a:pt x="410576" y="91144"/>
                    </a:lnTo>
                    <a:lnTo>
                      <a:pt x="410576" y="203734"/>
                    </a:lnTo>
                    <a:cubicBezTo>
                      <a:pt x="411341" y="203734"/>
                      <a:pt x="285812" y="201436"/>
                      <a:pt x="285812" y="91144"/>
                    </a:cubicBezTo>
                    <a:close/>
                  </a:path>
                </a:pathLst>
              </a:custGeom>
              <a:solidFill>
                <a:schemeClr val="tx1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8224C269-3481-2B37-E1EA-08DDB7DC9565}"/>
                </a:ext>
              </a:extLst>
            </p:cNvPr>
            <p:cNvSpPr/>
            <p:nvPr/>
          </p:nvSpPr>
          <p:spPr>
            <a:xfrm>
              <a:off x="890131" y="2301260"/>
              <a:ext cx="106393" cy="22366"/>
            </a:xfrm>
            <a:custGeom>
              <a:avLst/>
              <a:gdLst>
                <a:gd name="connsiteX0" fmla="*/ 0 w 106393"/>
                <a:gd name="connsiteY0" fmla="*/ 4595 h 22366"/>
                <a:gd name="connsiteX1" fmla="*/ 106394 w 106393"/>
                <a:gd name="connsiteY1" fmla="*/ 0 h 2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393" h="22366">
                  <a:moveTo>
                    <a:pt x="0" y="4595"/>
                  </a:moveTo>
                  <a:cubicBezTo>
                    <a:pt x="0" y="4595"/>
                    <a:pt x="60468" y="47487"/>
                    <a:pt x="106394" y="0"/>
                  </a:cubicBezTo>
                </a:path>
              </a:pathLst>
            </a:custGeom>
            <a:noFill/>
            <a:ln w="7620" cap="rnd">
              <a:solidFill>
                <a:srgbClr val="2515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F06D692-BE01-2A61-86ED-CDF2F1EA2A34}"/>
                </a:ext>
              </a:extLst>
            </p:cNvPr>
            <p:cNvSpPr/>
            <p:nvPr/>
          </p:nvSpPr>
          <p:spPr>
            <a:xfrm>
              <a:off x="562531" y="2933142"/>
              <a:ext cx="89554" cy="98803"/>
            </a:xfrm>
            <a:custGeom>
              <a:avLst/>
              <a:gdLst>
                <a:gd name="connsiteX0" fmla="*/ 89554 w 89554"/>
                <a:gd name="connsiteY0" fmla="*/ 0 h 98803"/>
                <a:gd name="connsiteX1" fmla="*/ 0 w 89554"/>
                <a:gd name="connsiteY1" fmla="*/ 98803 h 9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54" h="98803">
                  <a:moveTo>
                    <a:pt x="89554" y="0"/>
                  </a:moveTo>
                  <a:lnTo>
                    <a:pt x="0" y="98803"/>
                  </a:lnTo>
                </a:path>
              </a:pathLst>
            </a:custGeom>
            <a:ln w="7620" cap="rnd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19301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6E8ECEB-B9E3-AD4B-A9AE-122E01E54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515" y="3563250"/>
            <a:ext cx="3255332" cy="761099"/>
          </a:xfrm>
        </p:spPr>
        <p:txBody>
          <a:bodyPr/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E0F118-C332-FA47-9244-6FEFC961AFAC}"/>
              </a:ext>
            </a:extLst>
          </p:cNvPr>
          <p:cNvSpPr txBox="1"/>
          <p:nvPr/>
        </p:nvSpPr>
        <p:spPr>
          <a:xfrm>
            <a:off x="5050703" y="913845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FCFF58-CA5D-0C40-B010-FA1F13628351}"/>
              </a:ext>
            </a:extLst>
          </p:cNvPr>
          <p:cNvSpPr txBox="1"/>
          <p:nvPr/>
        </p:nvSpPr>
        <p:spPr>
          <a:xfrm>
            <a:off x="5050703" y="2009968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F1149F-A3A4-7649-94EB-CAFB34C3ADE7}"/>
              </a:ext>
            </a:extLst>
          </p:cNvPr>
          <p:cNvSpPr txBox="1"/>
          <p:nvPr/>
        </p:nvSpPr>
        <p:spPr>
          <a:xfrm>
            <a:off x="5050703" y="3091409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A7BE87-412E-A84E-83EF-93C207AA0478}"/>
              </a:ext>
            </a:extLst>
          </p:cNvPr>
          <p:cNvSpPr txBox="1"/>
          <p:nvPr/>
        </p:nvSpPr>
        <p:spPr>
          <a:xfrm>
            <a:off x="5050703" y="4172851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4</a:t>
            </a:r>
          </a:p>
        </p:txBody>
      </p:sp>
      <p:sp>
        <p:nvSpPr>
          <p:cNvPr id="2" name="Graphic 18">
            <a:extLst>
              <a:ext uri="{FF2B5EF4-FFF2-40B4-BE49-F238E27FC236}">
                <a16:creationId xmlns:a16="http://schemas.microsoft.com/office/drawing/2014/main" id="{B4231ED1-E69D-4342-B5F4-AF388F880F5D}"/>
              </a:ext>
            </a:extLst>
          </p:cNvPr>
          <p:cNvSpPr/>
          <p:nvPr/>
        </p:nvSpPr>
        <p:spPr>
          <a:xfrm>
            <a:off x="4177387" y="625861"/>
            <a:ext cx="789226" cy="4024557"/>
          </a:xfrm>
          <a:custGeom>
            <a:avLst/>
            <a:gdLst>
              <a:gd name="connsiteX0" fmla="*/ 789089 w 789226"/>
              <a:gd name="connsiteY0" fmla="*/ 1472713 h 4024557"/>
              <a:gd name="connsiteX1" fmla="*/ 525898 w 789226"/>
              <a:gd name="connsiteY1" fmla="*/ 1100164 h 4024557"/>
              <a:gd name="connsiteX2" fmla="*/ 415185 w 789226"/>
              <a:gd name="connsiteY2" fmla="*/ 945433 h 4024557"/>
              <a:gd name="connsiteX3" fmla="*/ 415185 w 789226"/>
              <a:gd name="connsiteY3" fmla="*/ 922190 h 4024557"/>
              <a:gd name="connsiteX4" fmla="*/ 522583 w 789226"/>
              <a:gd name="connsiteY4" fmla="*/ 768788 h 4024557"/>
              <a:gd name="connsiteX5" fmla="*/ 789089 w 789226"/>
              <a:gd name="connsiteY5" fmla="*/ 382957 h 4024557"/>
              <a:gd name="connsiteX6" fmla="*/ 413196 w 789226"/>
              <a:gd name="connsiteY6" fmla="*/ 446 h 4024557"/>
              <a:gd name="connsiteX7" fmla="*/ 179 w 789226"/>
              <a:gd name="connsiteY7" fmla="*/ 394910 h 4024557"/>
              <a:gd name="connsiteX8" fmla="*/ 263370 w 789226"/>
              <a:gd name="connsiteY8" fmla="*/ 767459 h 4024557"/>
              <a:gd name="connsiteX9" fmla="*/ 374082 w 789226"/>
              <a:gd name="connsiteY9" fmla="*/ 922190 h 4024557"/>
              <a:gd name="connsiteX10" fmla="*/ 374082 w 789226"/>
              <a:gd name="connsiteY10" fmla="*/ 945433 h 4024557"/>
              <a:gd name="connsiteX11" fmla="*/ 263370 w 789226"/>
              <a:gd name="connsiteY11" fmla="*/ 1100164 h 4024557"/>
              <a:gd name="connsiteX12" fmla="*/ 179 w 789226"/>
              <a:gd name="connsiteY12" fmla="*/ 1472713 h 4024557"/>
              <a:gd name="connsiteX13" fmla="*/ 263370 w 789226"/>
              <a:gd name="connsiteY13" fmla="*/ 1845263 h 4024557"/>
              <a:gd name="connsiteX14" fmla="*/ 374082 w 789226"/>
              <a:gd name="connsiteY14" fmla="*/ 1999994 h 4024557"/>
              <a:gd name="connsiteX15" fmla="*/ 374082 w 789226"/>
              <a:gd name="connsiteY15" fmla="*/ 2023236 h 4024557"/>
              <a:gd name="connsiteX16" fmla="*/ 263370 w 789226"/>
              <a:gd name="connsiteY16" fmla="*/ 2177967 h 4024557"/>
              <a:gd name="connsiteX17" fmla="*/ 179 w 789226"/>
              <a:gd name="connsiteY17" fmla="*/ 2551181 h 4024557"/>
              <a:gd name="connsiteX18" fmla="*/ 263370 w 789226"/>
              <a:gd name="connsiteY18" fmla="*/ 2923730 h 4024557"/>
              <a:gd name="connsiteX19" fmla="*/ 374082 w 789226"/>
              <a:gd name="connsiteY19" fmla="*/ 3078461 h 4024557"/>
              <a:gd name="connsiteX20" fmla="*/ 374082 w 789226"/>
              <a:gd name="connsiteY20" fmla="*/ 3101704 h 4024557"/>
              <a:gd name="connsiteX21" fmla="*/ 266684 w 789226"/>
              <a:gd name="connsiteY21" fmla="*/ 3255106 h 4024557"/>
              <a:gd name="connsiteX22" fmla="*/ 179 w 789226"/>
              <a:gd name="connsiteY22" fmla="*/ 3640937 h 4024557"/>
              <a:gd name="connsiteX23" fmla="*/ 376071 w 789226"/>
              <a:gd name="connsiteY23" fmla="*/ 4024112 h 4024557"/>
              <a:gd name="connsiteX24" fmla="*/ 789089 w 789226"/>
              <a:gd name="connsiteY24" fmla="*/ 3629648 h 4024557"/>
              <a:gd name="connsiteX25" fmla="*/ 525898 w 789226"/>
              <a:gd name="connsiteY25" fmla="*/ 3257099 h 4024557"/>
              <a:gd name="connsiteX26" fmla="*/ 415185 w 789226"/>
              <a:gd name="connsiteY26" fmla="*/ 3102368 h 4024557"/>
              <a:gd name="connsiteX27" fmla="*/ 415185 w 789226"/>
              <a:gd name="connsiteY27" fmla="*/ 3079125 h 4024557"/>
              <a:gd name="connsiteX28" fmla="*/ 525898 w 789226"/>
              <a:gd name="connsiteY28" fmla="*/ 2924394 h 4024557"/>
              <a:gd name="connsiteX29" fmla="*/ 789089 w 789226"/>
              <a:gd name="connsiteY29" fmla="*/ 2551845 h 4024557"/>
              <a:gd name="connsiteX30" fmla="*/ 525898 w 789226"/>
              <a:gd name="connsiteY30" fmla="*/ 2179295 h 4024557"/>
              <a:gd name="connsiteX31" fmla="*/ 415185 w 789226"/>
              <a:gd name="connsiteY31" fmla="*/ 2024564 h 4024557"/>
              <a:gd name="connsiteX32" fmla="*/ 415185 w 789226"/>
              <a:gd name="connsiteY32" fmla="*/ 2001322 h 4024557"/>
              <a:gd name="connsiteX33" fmla="*/ 525898 w 789226"/>
              <a:gd name="connsiteY33" fmla="*/ 1846591 h 4024557"/>
              <a:gd name="connsiteX34" fmla="*/ 789089 w 789226"/>
              <a:gd name="connsiteY34" fmla="*/ 1472713 h 40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9226" h="4024557">
                <a:moveTo>
                  <a:pt x="789089" y="1472713"/>
                </a:moveTo>
                <a:cubicBezTo>
                  <a:pt x="789089" y="1300716"/>
                  <a:pt x="679039" y="1153954"/>
                  <a:pt x="525898" y="1100164"/>
                </a:cubicBezTo>
                <a:cubicBezTo>
                  <a:pt x="460266" y="1076921"/>
                  <a:pt x="415185" y="1015826"/>
                  <a:pt x="415185" y="945433"/>
                </a:cubicBezTo>
                <a:lnTo>
                  <a:pt x="415185" y="922190"/>
                </a:lnTo>
                <a:cubicBezTo>
                  <a:pt x="415185" y="853790"/>
                  <a:pt x="457614" y="790702"/>
                  <a:pt x="522583" y="768788"/>
                </a:cubicBezTo>
                <a:cubicBezTo>
                  <a:pt x="681028" y="714333"/>
                  <a:pt x="793729" y="561594"/>
                  <a:pt x="789089" y="382957"/>
                </a:cubicBezTo>
                <a:cubicBezTo>
                  <a:pt x="783122" y="177756"/>
                  <a:pt x="618048" y="9743"/>
                  <a:pt x="413196" y="446"/>
                </a:cubicBezTo>
                <a:cubicBezTo>
                  <a:pt x="187130" y="-10179"/>
                  <a:pt x="179" y="170451"/>
                  <a:pt x="179" y="394910"/>
                </a:cubicBezTo>
                <a:cubicBezTo>
                  <a:pt x="179" y="566907"/>
                  <a:pt x="110228" y="713669"/>
                  <a:pt x="263370" y="767459"/>
                </a:cubicBezTo>
                <a:cubicBezTo>
                  <a:pt x="329002" y="790702"/>
                  <a:pt x="374082" y="851798"/>
                  <a:pt x="374082" y="922190"/>
                </a:cubicBezTo>
                <a:lnTo>
                  <a:pt x="374082" y="945433"/>
                </a:lnTo>
                <a:cubicBezTo>
                  <a:pt x="374082" y="1015161"/>
                  <a:pt x="329002" y="1076921"/>
                  <a:pt x="263370" y="1100164"/>
                </a:cubicBezTo>
                <a:cubicBezTo>
                  <a:pt x="110228" y="1154618"/>
                  <a:pt x="179" y="1300716"/>
                  <a:pt x="179" y="1472713"/>
                </a:cubicBezTo>
                <a:cubicBezTo>
                  <a:pt x="179" y="1644710"/>
                  <a:pt x="110228" y="1791472"/>
                  <a:pt x="263370" y="1845263"/>
                </a:cubicBezTo>
                <a:cubicBezTo>
                  <a:pt x="329002" y="1868505"/>
                  <a:pt x="374082" y="1929601"/>
                  <a:pt x="374082" y="1999994"/>
                </a:cubicBezTo>
                <a:lnTo>
                  <a:pt x="374082" y="2023236"/>
                </a:lnTo>
                <a:cubicBezTo>
                  <a:pt x="374082" y="2092965"/>
                  <a:pt x="329002" y="2154724"/>
                  <a:pt x="263370" y="2177967"/>
                </a:cubicBezTo>
                <a:cubicBezTo>
                  <a:pt x="110228" y="2232422"/>
                  <a:pt x="179" y="2378520"/>
                  <a:pt x="179" y="2551181"/>
                </a:cubicBezTo>
                <a:cubicBezTo>
                  <a:pt x="179" y="2723178"/>
                  <a:pt x="110228" y="2869940"/>
                  <a:pt x="263370" y="2923730"/>
                </a:cubicBezTo>
                <a:cubicBezTo>
                  <a:pt x="329002" y="2946973"/>
                  <a:pt x="374082" y="3008068"/>
                  <a:pt x="374082" y="3078461"/>
                </a:cubicBezTo>
                <a:lnTo>
                  <a:pt x="374082" y="3101704"/>
                </a:lnTo>
                <a:cubicBezTo>
                  <a:pt x="374082" y="3170104"/>
                  <a:pt x="331653" y="3233192"/>
                  <a:pt x="266684" y="3255106"/>
                </a:cubicBezTo>
                <a:cubicBezTo>
                  <a:pt x="108239" y="3309561"/>
                  <a:pt x="-5125" y="3462300"/>
                  <a:pt x="179" y="3640937"/>
                </a:cubicBezTo>
                <a:cubicBezTo>
                  <a:pt x="6145" y="3846138"/>
                  <a:pt x="171220" y="4014151"/>
                  <a:pt x="376071" y="4024112"/>
                </a:cubicBezTo>
                <a:cubicBezTo>
                  <a:pt x="602137" y="4034737"/>
                  <a:pt x="789089" y="3854107"/>
                  <a:pt x="789089" y="3629648"/>
                </a:cubicBezTo>
                <a:cubicBezTo>
                  <a:pt x="789089" y="3457651"/>
                  <a:pt x="679039" y="3310889"/>
                  <a:pt x="525898" y="3257099"/>
                </a:cubicBezTo>
                <a:cubicBezTo>
                  <a:pt x="460266" y="3233856"/>
                  <a:pt x="415185" y="3172760"/>
                  <a:pt x="415185" y="3102368"/>
                </a:cubicBezTo>
                <a:lnTo>
                  <a:pt x="415185" y="3079125"/>
                </a:lnTo>
                <a:cubicBezTo>
                  <a:pt x="415185" y="3009397"/>
                  <a:pt x="460266" y="2947637"/>
                  <a:pt x="525898" y="2924394"/>
                </a:cubicBezTo>
                <a:cubicBezTo>
                  <a:pt x="679039" y="2869940"/>
                  <a:pt x="789089" y="2723842"/>
                  <a:pt x="789089" y="2551845"/>
                </a:cubicBezTo>
                <a:cubicBezTo>
                  <a:pt x="789089" y="2379848"/>
                  <a:pt x="679039" y="2233086"/>
                  <a:pt x="525898" y="2179295"/>
                </a:cubicBezTo>
                <a:cubicBezTo>
                  <a:pt x="460266" y="2156053"/>
                  <a:pt x="415185" y="2094957"/>
                  <a:pt x="415185" y="2024564"/>
                </a:cubicBezTo>
                <a:lnTo>
                  <a:pt x="415185" y="2001322"/>
                </a:lnTo>
                <a:cubicBezTo>
                  <a:pt x="415185" y="1931593"/>
                  <a:pt x="460266" y="1869834"/>
                  <a:pt x="525898" y="1846591"/>
                </a:cubicBezTo>
                <a:cubicBezTo>
                  <a:pt x="679702" y="1791472"/>
                  <a:pt x="789089" y="1645374"/>
                  <a:pt x="789089" y="1472713"/>
                </a:cubicBezTo>
                <a:close/>
              </a:path>
            </a:pathLst>
          </a:custGeom>
          <a:solidFill>
            <a:schemeClr val="bg1"/>
          </a:solidFill>
          <a:ln w="6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" name="Graphic 76">
            <a:extLst>
              <a:ext uri="{FF2B5EF4-FFF2-40B4-BE49-F238E27FC236}">
                <a16:creationId xmlns:a16="http://schemas.microsoft.com/office/drawing/2014/main" id="{E5C3979E-0B80-C94A-9167-E59CB1945238}"/>
              </a:ext>
            </a:extLst>
          </p:cNvPr>
          <p:cNvSpPr/>
          <p:nvPr/>
        </p:nvSpPr>
        <p:spPr>
          <a:xfrm>
            <a:off x="6501487" y="625861"/>
            <a:ext cx="789226" cy="4024557"/>
          </a:xfrm>
          <a:custGeom>
            <a:avLst/>
            <a:gdLst>
              <a:gd name="connsiteX0" fmla="*/ 789089 w 789226"/>
              <a:gd name="connsiteY0" fmla="*/ 1472713 h 4024557"/>
              <a:gd name="connsiteX1" fmla="*/ 525898 w 789226"/>
              <a:gd name="connsiteY1" fmla="*/ 1100164 h 4024557"/>
              <a:gd name="connsiteX2" fmla="*/ 415185 w 789226"/>
              <a:gd name="connsiteY2" fmla="*/ 945433 h 4024557"/>
              <a:gd name="connsiteX3" fmla="*/ 415185 w 789226"/>
              <a:gd name="connsiteY3" fmla="*/ 922190 h 4024557"/>
              <a:gd name="connsiteX4" fmla="*/ 522583 w 789226"/>
              <a:gd name="connsiteY4" fmla="*/ 768788 h 4024557"/>
              <a:gd name="connsiteX5" fmla="*/ 789089 w 789226"/>
              <a:gd name="connsiteY5" fmla="*/ 382957 h 4024557"/>
              <a:gd name="connsiteX6" fmla="*/ 413196 w 789226"/>
              <a:gd name="connsiteY6" fmla="*/ 446 h 4024557"/>
              <a:gd name="connsiteX7" fmla="*/ 179 w 789226"/>
              <a:gd name="connsiteY7" fmla="*/ 394910 h 4024557"/>
              <a:gd name="connsiteX8" fmla="*/ 263370 w 789226"/>
              <a:gd name="connsiteY8" fmla="*/ 767459 h 4024557"/>
              <a:gd name="connsiteX9" fmla="*/ 374082 w 789226"/>
              <a:gd name="connsiteY9" fmla="*/ 922190 h 4024557"/>
              <a:gd name="connsiteX10" fmla="*/ 374082 w 789226"/>
              <a:gd name="connsiteY10" fmla="*/ 945433 h 4024557"/>
              <a:gd name="connsiteX11" fmla="*/ 263370 w 789226"/>
              <a:gd name="connsiteY11" fmla="*/ 1100164 h 4024557"/>
              <a:gd name="connsiteX12" fmla="*/ 179 w 789226"/>
              <a:gd name="connsiteY12" fmla="*/ 1472713 h 4024557"/>
              <a:gd name="connsiteX13" fmla="*/ 263370 w 789226"/>
              <a:gd name="connsiteY13" fmla="*/ 1845263 h 4024557"/>
              <a:gd name="connsiteX14" fmla="*/ 374082 w 789226"/>
              <a:gd name="connsiteY14" fmla="*/ 1999994 h 4024557"/>
              <a:gd name="connsiteX15" fmla="*/ 374082 w 789226"/>
              <a:gd name="connsiteY15" fmla="*/ 2023236 h 4024557"/>
              <a:gd name="connsiteX16" fmla="*/ 263370 w 789226"/>
              <a:gd name="connsiteY16" fmla="*/ 2177967 h 4024557"/>
              <a:gd name="connsiteX17" fmla="*/ 179 w 789226"/>
              <a:gd name="connsiteY17" fmla="*/ 2551181 h 4024557"/>
              <a:gd name="connsiteX18" fmla="*/ 263370 w 789226"/>
              <a:gd name="connsiteY18" fmla="*/ 2923730 h 4024557"/>
              <a:gd name="connsiteX19" fmla="*/ 374082 w 789226"/>
              <a:gd name="connsiteY19" fmla="*/ 3078461 h 4024557"/>
              <a:gd name="connsiteX20" fmla="*/ 374082 w 789226"/>
              <a:gd name="connsiteY20" fmla="*/ 3101704 h 4024557"/>
              <a:gd name="connsiteX21" fmla="*/ 266684 w 789226"/>
              <a:gd name="connsiteY21" fmla="*/ 3255106 h 4024557"/>
              <a:gd name="connsiteX22" fmla="*/ 179 w 789226"/>
              <a:gd name="connsiteY22" fmla="*/ 3640937 h 4024557"/>
              <a:gd name="connsiteX23" fmla="*/ 376071 w 789226"/>
              <a:gd name="connsiteY23" fmla="*/ 4024112 h 4024557"/>
              <a:gd name="connsiteX24" fmla="*/ 789089 w 789226"/>
              <a:gd name="connsiteY24" fmla="*/ 3629648 h 4024557"/>
              <a:gd name="connsiteX25" fmla="*/ 525898 w 789226"/>
              <a:gd name="connsiteY25" fmla="*/ 3257099 h 4024557"/>
              <a:gd name="connsiteX26" fmla="*/ 415185 w 789226"/>
              <a:gd name="connsiteY26" fmla="*/ 3102368 h 4024557"/>
              <a:gd name="connsiteX27" fmla="*/ 415185 w 789226"/>
              <a:gd name="connsiteY27" fmla="*/ 3079125 h 4024557"/>
              <a:gd name="connsiteX28" fmla="*/ 525898 w 789226"/>
              <a:gd name="connsiteY28" fmla="*/ 2924394 h 4024557"/>
              <a:gd name="connsiteX29" fmla="*/ 789089 w 789226"/>
              <a:gd name="connsiteY29" fmla="*/ 2551845 h 4024557"/>
              <a:gd name="connsiteX30" fmla="*/ 525898 w 789226"/>
              <a:gd name="connsiteY30" fmla="*/ 2179295 h 4024557"/>
              <a:gd name="connsiteX31" fmla="*/ 415185 w 789226"/>
              <a:gd name="connsiteY31" fmla="*/ 2024564 h 4024557"/>
              <a:gd name="connsiteX32" fmla="*/ 415185 w 789226"/>
              <a:gd name="connsiteY32" fmla="*/ 2001322 h 4024557"/>
              <a:gd name="connsiteX33" fmla="*/ 525898 w 789226"/>
              <a:gd name="connsiteY33" fmla="*/ 1846591 h 4024557"/>
              <a:gd name="connsiteX34" fmla="*/ 789089 w 789226"/>
              <a:gd name="connsiteY34" fmla="*/ 1472713 h 40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9226" h="4024557">
                <a:moveTo>
                  <a:pt x="789089" y="1472713"/>
                </a:moveTo>
                <a:cubicBezTo>
                  <a:pt x="789089" y="1300716"/>
                  <a:pt x="679039" y="1153954"/>
                  <a:pt x="525898" y="1100164"/>
                </a:cubicBezTo>
                <a:cubicBezTo>
                  <a:pt x="460266" y="1076921"/>
                  <a:pt x="415185" y="1015826"/>
                  <a:pt x="415185" y="945433"/>
                </a:cubicBezTo>
                <a:lnTo>
                  <a:pt x="415185" y="922190"/>
                </a:lnTo>
                <a:cubicBezTo>
                  <a:pt x="415185" y="853790"/>
                  <a:pt x="457614" y="790702"/>
                  <a:pt x="522583" y="768788"/>
                </a:cubicBezTo>
                <a:cubicBezTo>
                  <a:pt x="681028" y="714333"/>
                  <a:pt x="793729" y="561594"/>
                  <a:pt x="789089" y="382957"/>
                </a:cubicBezTo>
                <a:cubicBezTo>
                  <a:pt x="783122" y="177756"/>
                  <a:pt x="618048" y="9743"/>
                  <a:pt x="413196" y="446"/>
                </a:cubicBezTo>
                <a:cubicBezTo>
                  <a:pt x="187130" y="-10179"/>
                  <a:pt x="179" y="170451"/>
                  <a:pt x="179" y="394910"/>
                </a:cubicBezTo>
                <a:cubicBezTo>
                  <a:pt x="179" y="566907"/>
                  <a:pt x="110228" y="713669"/>
                  <a:pt x="263370" y="767459"/>
                </a:cubicBezTo>
                <a:cubicBezTo>
                  <a:pt x="329002" y="790702"/>
                  <a:pt x="374082" y="851798"/>
                  <a:pt x="374082" y="922190"/>
                </a:cubicBezTo>
                <a:lnTo>
                  <a:pt x="374082" y="945433"/>
                </a:lnTo>
                <a:cubicBezTo>
                  <a:pt x="374082" y="1015161"/>
                  <a:pt x="329002" y="1076921"/>
                  <a:pt x="263370" y="1100164"/>
                </a:cubicBezTo>
                <a:cubicBezTo>
                  <a:pt x="110228" y="1154618"/>
                  <a:pt x="179" y="1300716"/>
                  <a:pt x="179" y="1472713"/>
                </a:cubicBezTo>
                <a:cubicBezTo>
                  <a:pt x="179" y="1644710"/>
                  <a:pt x="110228" y="1791472"/>
                  <a:pt x="263370" y="1845263"/>
                </a:cubicBezTo>
                <a:cubicBezTo>
                  <a:pt x="329002" y="1868505"/>
                  <a:pt x="374082" y="1929601"/>
                  <a:pt x="374082" y="1999994"/>
                </a:cubicBezTo>
                <a:lnTo>
                  <a:pt x="374082" y="2023236"/>
                </a:lnTo>
                <a:cubicBezTo>
                  <a:pt x="374082" y="2092965"/>
                  <a:pt x="329002" y="2154724"/>
                  <a:pt x="263370" y="2177967"/>
                </a:cubicBezTo>
                <a:cubicBezTo>
                  <a:pt x="110228" y="2232422"/>
                  <a:pt x="179" y="2378520"/>
                  <a:pt x="179" y="2551181"/>
                </a:cubicBezTo>
                <a:cubicBezTo>
                  <a:pt x="179" y="2723178"/>
                  <a:pt x="110228" y="2869940"/>
                  <a:pt x="263370" y="2923730"/>
                </a:cubicBezTo>
                <a:cubicBezTo>
                  <a:pt x="329002" y="2946973"/>
                  <a:pt x="374082" y="3008068"/>
                  <a:pt x="374082" y="3078461"/>
                </a:cubicBezTo>
                <a:lnTo>
                  <a:pt x="374082" y="3101704"/>
                </a:lnTo>
                <a:cubicBezTo>
                  <a:pt x="374082" y="3170104"/>
                  <a:pt x="331653" y="3233192"/>
                  <a:pt x="266684" y="3255106"/>
                </a:cubicBezTo>
                <a:cubicBezTo>
                  <a:pt x="108239" y="3309561"/>
                  <a:pt x="-5125" y="3462300"/>
                  <a:pt x="179" y="3640937"/>
                </a:cubicBezTo>
                <a:cubicBezTo>
                  <a:pt x="6145" y="3846138"/>
                  <a:pt x="171220" y="4014151"/>
                  <a:pt x="376071" y="4024112"/>
                </a:cubicBezTo>
                <a:cubicBezTo>
                  <a:pt x="602137" y="4034737"/>
                  <a:pt x="789089" y="3854107"/>
                  <a:pt x="789089" y="3629648"/>
                </a:cubicBezTo>
                <a:cubicBezTo>
                  <a:pt x="789089" y="3457651"/>
                  <a:pt x="679039" y="3310889"/>
                  <a:pt x="525898" y="3257099"/>
                </a:cubicBezTo>
                <a:cubicBezTo>
                  <a:pt x="460266" y="3233856"/>
                  <a:pt x="415185" y="3172760"/>
                  <a:pt x="415185" y="3102368"/>
                </a:cubicBezTo>
                <a:lnTo>
                  <a:pt x="415185" y="3079125"/>
                </a:lnTo>
                <a:cubicBezTo>
                  <a:pt x="415185" y="3009397"/>
                  <a:pt x="460266" y="2947637"/>
                  <a:pt x="525898" y="2924394"/>
                </a:cubicBezTo>
                <a:cubicBezTo>
                  <a:pt x="679039" y="2869940"/>
                  <a:pt x="789089" y="2723842"/>
                  <a:pt x="789089" y="2551845"/>
                </a:cubicBezTo>
                <a:cubicBezTo>
                  <a:pt x="789089" y="2379848"/>
                  <a:pt x="679039" y="2233086"/>
                  <a:pt x="525898" y="2179295"/>
                </a:cubicBezTo>
                <a:cubicBezTo>
                  <a:pt x="460266" y="2156053"/>
                  <a:pt x="415185" y="2094957"/>
                  <a:pt x="415185" y="2024564"/>
                </a:cubicBezTo>
                <a:lnTo>
                  <a:pt x="415185" y="2001322"/>
                </a:lnTo>
                <a:cubicBezTo>
                  <a:pt x="415185" y="1931593"/>
                  <a:pt x="460266" y="1869834"/>
                  <a:pt x="525898" y="1846591"/>
                </a:cubicBezTo>
                <a:cubicBezTo>
                  <a:pt x="679702" y="1791472"/>
                  <a:pt x="789089" y="1645374"/>
                  <a:pt x="789089" y="1472713"/>
                </a:cubicBezTo>
                <a:close/>
              </a:path>
            </a:pathLst>
          </a:custGeom>
          <a:solidFill>
            <a:schemeClr val="bg1"/>
          </a:solidFill>
          <a:ln w="6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041CC-CC73-FD42-8269-28D12242C7F5}"/>
              </a:ext>
            </a:extLst>
          </p:cNvPr>
          <p:cNvSpPr txBox="1"/>
          <p:nvPr/>
        </p:nvSpPr>
        <p:spPr>
          <a:xfrm>
            <a:off x="4297543" y="793702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F7594-B691-8649-A030-51DFE809D1E7}"/>
              </a:ext>
            </a:extLst>
          </p:cNvPr>
          <p:cNvSpPr txBox="1"/>
          <p:nvPr/>
        </p:nvSpPr>
        <p:spPr>
          <a:xfrm>
            <a:off x="4297543" y="1870940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A42DA-EBF0-054F-BE9C-C807FF99E477}"/>
              </a:ext>
            </a:extLst>
          </p:cNvPr>
          <p:cNvSpPr txBox="1"/>
          <p:nvPr/>
        </p:nvSpPr>
        <p:spPr>
          <a:xfrm>
            <a:off x="4297543" y="2948178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85B10-A8F8-8346-8F1A-7B1EC92BAA81}"/>
              </a:ext>
            </a:extLst>
          </p:cNvPr>
          <p:cNvSpPr txBox="1"/>
          <p:nvPr/>
        </p:nvSpPr>
        <p:spPr>
          <a:xfrm>
            <a:off x="4297543" y="3999961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43E2-2615-864B-8550-66EB1F478E6A}"/>
              </a:ext>
            </a:extLst>
          </p:cNvPr>
          <p:cNvSpPr txBox="1"/>
          <p:nvPr/>
        </p:nvSpPr>
        <p:spPr>
          <a:xfrm>
            <a:off x="6618302" y="793702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BF055-4763-8542-93BA-96FC692FCB29}"/>
              </a:ext>
            </a:extLst>
          </p:cNvPr>
          <p:cNvSpPr txBox="1"/>
          <p:nvPr/>
        </p:nvSpPr>
        <p:spPr>
          <a:xfrm>
            <a:off x="6618302" y="1870940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5EFD70-7099-5848-82CD-D1CA84C75F96}"/>
              </a:ext>
            </a:extLst>
          </p:cNvPr>
          <p:cNvSpPr txBox="1"/>
          <p:nvPr/>
        </p:nvSpPr>
        <p:spPr>
          <a:xfrm>
            <a:off x="6618302" y="2948178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375E2A-8158-5646-AAC0-F1EEA60DF992}"/>
              </a:ext>
            </a:extLst>
          </p:cNvPr>
          <p:cNvSpPr txBox="1"/>
          <p:nvPr/>
        </p:nvSpPr>
        <p:spPr>
          <a:xfrm>
            <a:off x="6618302" y="3999961"/>
            <a:ext cx="5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F5E0A-E4B3-9C44-A4FD-0FE5E3CD8364}"/>
              </a:ext>
            </a:extLst>
          </p:cNvPr>
          <p:cNvSpPr txBox="1"/>
          <p:nvPr/>
        </p:nvSpPr>
        <p:spPr>
          <a:xfrm>
            <a:off x="7369833" y="928527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E5DF2-B33B-7146-8864-5C775A5F7CC8}"/>
              </a:ext>
            </a:extLst>
          </p:cNvPr>
          <p:cNvSpPr txBox="1"/>
          <p:nvPr/>
        </p:nvSpPr>
        <p:spPr>
          <a:xfrm>
            <a:off x="7369833" y="2009968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BBF2D-84F5-3D48-A58F-D83530E9708C}"/>
              </a:ext>
            </a:extLst>
          </p:cNvPr>
          <p:cNvSpPr txBox="1"/>
          <p:nvPr/>
        </p:nvSpPr>
        <p:spPr>
          <a:xfrm>
            <a:off x="7369833" y="3091409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3921-05BE-5243-A794-929DD04A4DC6}"/>
              </a:ext>
            </a:extLst>
          </p:cNvPr>
          <p:cNvSpPr txBox="1"/>
          <p:nvPr/>
        </p:nvSpPr>
        <p:spPr>
          <a:xfrm>
            <a:off x="7369833" y="4172851"/>
            <a:ext cx="1195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8</a:t>
            </a: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81341A70-7555-E945-B529-6D37E3043A14}"/>
              </a:ext>
            </a:extLst>
          </p:cNvPr>
          <p:cNvSpPr txBox="1">
            <a:spLocks/>
          </p:cNvSpPr>
          <p:nvPr/>
        </p:nvSpPr>
        <p:spPr>
          <a:xfrm>
            <a:off x="547515" y="4461626"/>
            <a:ext cx="2445779" cy="258531"/>
          </a:xfrm>
          <a:prstGeom prst="rect">
            <a:avLst/>
          </a:prstGeom>
        </p:spPr>
        <p:txBody>
          <a:bodyPr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4400" b="1" kern="1200" spc="6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accent4"/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26277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BA4385C-2160-6D1F-4F19-BFEADBD0553A}"/>
              </a:ext>
            </a:extLst>
          </p:cNvPr>
          <p:cNvSpPr/>
          <p:nvPr/>
        </p:nvSpPr>
        <p:spPr>
          <a:xfrm>
            <a:off x="1342491" y="2062430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AB1483-56CD-F342-09F6-362714A6BABA}"/>
              </a:ext>
            </a:extLst>
          </p:cNvPr>
          <p:cNvSpPr/>
          <p:nvPr/>
        </p:nvSpPr>
        <p:spPr>
          <a:xfrm>
            <a:off x="4229100" y="2128285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5C73F64B-C32C-587B-2019-9626B518E49A}"/>
              </a:ext>
            </a:extLst>
          </p:cNvPr>
          <p:cNvSpPr/>
          <p:nvPr/>
        </p:nvSpPr>
        <p:spPr>
          <a:xfrm>
            <a:off x="1342491" y="2995684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9A2D42-620F-4BF5-6A80-1AAA6663E04E}"/>
              </a:ext>
            </a:extLst>
          </p:cNvPr>
          <p:cNvSpPr/>
          <p:nvPr/>
        </p:nvSpPr>
        <p:spPr>
          <a:xfrm>
            <a:off x="4229100" y="3061539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D97D80B9-FB42-4DA4-9D67-D5376366171F}"/>
              </a:ext>
            </a:extLst>
          </p:cNvPr>
          <p:cNvSpPr/>
          <p:nvPr/>
        </p:nvSpPr>
        <p:spPr>
          <a:xfrm>
            <a:off x="1342491" y="3928938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15E1A4-C0DC-6867-6932-9EBB3A5B82F2}"/>
              </a:ext>
            </a:extLst>
          </p:cNvPr>
          <p:cNvSpPr/>
          <p:nvPr/>
        </p:nvSpPr>
        <p:spPr>
          <a:xfrm>
            <a:off x="4229100" y="3994793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0" name="Rounded Rectangle 11">
            <a:extLst>
              <a:ext uri="{FF2B5EF4-FFF2-40B4-BE49-F238E27FC236}">
                <a16:creationId xmlns:a16="http://schemas.microsoft.com/office/drawing/2014/main" id="{F1E3FDED-1C0A-6C0F-DC1B-6346C1A8421A}"/>
              </a:ext>
            </a:extLst>
          </p:cNvPr>
          <p:cNvSpPr/>
          <p:nvPr/>
        </p:nvSpPr>
        <p:spPr>
          <a:xfrm>
            <a:off x="5094359" y="2062430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4C41CAB-14D5-76F2-B82C-2F64C0EE8CEC}"/>
              </a:ext>
            </a:extLst>
          </p:cNvPr>
          <p:cNvSpPr/>
          <p:nvPr/>
        </p:nvSpPr>
        <p:spPr>
          <a:xfrm>
            <a:off x="7980968" y="2128285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8" name="Rounded Rectangle 13">
            <a:extLst>
              <a:ext uri="{FF2B5EF4-FFF2-40B4-BE49-F238E27FC236}">
                <a16:creationId xmlns:a16="http://schemas.microsoft.com/office/drawing/2014/main" id="{5A2195A7-B108-FB93-ECFA-29915B6104D1}"/>
              </a:ext>
            </a:extLst>
          </p:cNvPr>
          <p:cNvSpPr/>
          <p:nvPr/>
        </p:nvSpPr>
        <p:spPr>
          <a:xfrm>
            <a:off x="5094359" y="2995684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FD2B09-62CD-D657-190D-E29727337495}"/>
              </a:ext>
            </a:extLst>
          </p:cNvPr>
          <p:cNvSpPr/>
          <p:nvPr/>
        </p:nvSpPr>
        <p:spPr>
          <a:xfrm>
            <a:off x="7980968" y="3061539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0" name="Rounded Rectangle 15">
            <a:extLst>
              <a:ext uri="{FF2B5EF4-FFF2-40B4-BE49-F238E27FC236}">
                <a16:creationId xmlns:a16="http://schemas.microsoft.com/office/drawing/2014/main" id="{8AD1F9F1-D5AA-5AA4-53FA-C1E0A7439A28}"/>
              </a:ext>
            </a:extLst>
          </p:cNvPr>
          <p:cNvSpPr/>
          <p:nvPr/>
        </p:nvSpPr>
        <p:spPr>
          <a:xfrm>
            <a:off x="5094359" y="3928938"/>
            <a:ext cx="3434992" cy="61644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ADB783-7C11-70CD-33BD-949DB57AB127}"/>
              </a:ext>
            </a:extLst>
          </p:cNvPr>
          <p:cNvSpPr/>
          <p:nvPr/>
        </p:nvSpPr>
        <p:spPr>
          <a:xfrm>
            <a:off x="7980968" y="3994793"/>
            <a:ext cx="484740" cy="484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B086BD-F3D7-865E-759C-2DDB1046AC8A}"/>
              </a:ext>
            </a:extLst>
          </p:cNvPr>
          <p:cNvSpPr txBox="1"/>
          <p:nvPr/>
        </p:nvSpPr>
        <p:spPr>
          <a:xfrm>
            <a:off x="1600200" y="2128285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006D66-E953-5A67-C52F-AC1DD18D81A6}"/>
              </a:ext>
            </a:extLst>
          </p:cNvPr>
          <p:cNvSpPr txBox="1"/>
          <p:nvPr/>
        </p:nvSpPr>
        <p:spPr>
          <a:xfrm>
            <a:off x="4280022" y="2216765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F7212C-6489-4CCC-98FB-3B71DE0962F5}"/>
              </a:ext>
            </a:extLst>
          </p:cNvPr>
          <p:cNvSpPr txBox="1"/>
          <p:nvPr/>
        </p:nvSpPr>
        <p:spPr>
          <a:xfrm>
            <a:off x="1610804" y="2424720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3B6818-FAE4-237A-6F22-A1671E5BC899}"/>
              </a:ext>
            </a:extLst>
          </p:cNvPr>
          <p:cNvSpPr txBox="1"/>
          <p:nvPr/>
        </p:nvSpPr>
        <p:spPr>
          <a:xfrm>
            <a:off x="1600200" y="3075053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916CB0-FCC4-0667-4DA0-FE413FE38561}"/>
              </a:ext>
            </a:extLst>
          </p:cNvPr>
          <p:cNvSpPr txBox="1"/>
          <p:nvPr/>
        </p:nvSpPr>
        <p:spPr>
          <a:xfrm>
            <a:off x="1610804" y="3371488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116FD6-C9CA-C797-56EA-CB96075388B5}"/>
              </a:ext>
            </a:extLst>
          </p:cNvPr>
          <p:cNvSpPr txBox="1"/>
          <p:nvPr/>
        </p:nvSpPr>
        <p:spPr>
          <a:xfrm>
            <a:off x="1600200" y="4005638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7D0FDB-8309-B7E0-AD6D-73A77556C2E2}"/>
              </a:ext>
            </a:extLst>
          </p:cNvPr>
          <p:cNvSpPr txBox="1"/>
          <p:nvPr/>
        </p:nvSpPr>
        <p:spPr>
          <a:xfrm>
            <a:off x="1610804" y="4302073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3C9F55-2581-ED52-47A0-F240DCE43EEE}"/>
              </a:ext>
            </a:extLst>
          </p:cNvPr>
          <p:cNvSpPr txBox="1"/>
          <p:nvPr/>
        </p:nvSpPr>
        <p:spPr>
          <a:xfrm>
            <a:off x="5355998" y="2128285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5EF915-1BFE-9C9F-FB8F-CA39779D9860}"/>
              </a:ext>
            </a:extLst>
          </p:cNvPr>
          <p:cNvSpPr txBox="1"/>
          <p:nvPr/>
        </p:nvSpPr>
        <p:spPr>
          <a:xfrm>
            <a:off x="5366602" y="2424720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4A1FD5-BC4B-AC1C-A4A8-7DD44C29ED8D}"/>
              </a:ext>
            </a:extLst>
          </p:cNvPr>
          <p:cNvSpPr txBox="1"/>
          <p:nvPr/>
        </p:nvSpPr>
        <p:spPr>
          <a:xfrm>
            <a:off x="5355998" y="3075053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68CFBA-783A-EA90-6D97-FBC5ED4F61AB}"/>
              </a:ext>
            </a:extLst>
          </p:cNvPr>
          <p:cNvSpPr txBox="1"/>
          <p:nvPr/>
        </p:nvSpPr>
        <p:spPr>
          <a:xfrm>
            <a:off x="5366602" y="3371488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CE3833-B83F-66E4-6466-4D0C991E0246}"/>
              </a:ext>
            </a:extLst>
          </p:cNvPr>
          <p:cNvSpPr txBox="1"/>
          <p:nvPr/>
        </p:nvSpPr>
        <p:spPr>
          <a:xfrm>
            <a:off x="5355998" y="4005638"/>
            <a:ext cx="1965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889205-BD27-3A9B-6594-8D479164182B}"/>
              </a:ext>
            </a:extLst>
          </p:cNvPr>
          <p:cNvSpPr txBox="1"/>
          <p:nvPr/>
        </p:nvSpPr>
        <p:spPr>
          <a:xfrm>
            <a:off x="5366602" y="4302073"/>
            <a:ext cx="19544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THIS TEXT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3AD9E-519B-57BA-2243-923718F28499}"/>
              </a:ext>
            </a:extLst>
          </p:cNvPr>
          <p:cNvSpPr txBox="1"/>
          <p:nvPr/>
        </p:nvSpPr>
        <p:spPr>
          <a:xfrm>
            <a:off x="4280022" y="3155019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281B0E-F3D3-D0F9-912A-095168E7E737}"/>
              </a:ext>
            </a:extLst>
          </p:cNvPr>
          <p:cNvSpPr txBox="1"/>
          <p:nvPr/>
        </p:nvSpPr>
        <p:spPr>
          <a:xfrm>
            <a:off x="4280022" y="4093273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61A32E-B615-5002-03AF-545D6A0CD0C5}"/>
              </a:ext>
            </a:extLst>
          </p:cNvPr>
          <p:cNvSpPr txBox="1"/>
          <p:nvPr/>
        </p:nvSpPr>
        <p:spPr>
          <a:xfrm>
            <a:off x="8033038" y="2216765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92A6DC-D03B-1AB1-01D6-9B03FE0CD1A4}"/>
              </a:ext>
            </a:extLst>
          </p:cNvPr>
          <p:cNvSpPr txBox="1"/>
          <p:nvPr/>
        </p:nvSpPr>
        <p:spPr>
          <a:xfrm>
            <a:off x="8033038" y="3155019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5292F-F7B2-EA19-3111-8D97EF1A4E5B}"/>
              </a:ext>
            </a:extLst>
          </p:cNvPr>
          <p:cNvSpPr txBox="1"/>
          <p:nvPr/>
        </p:nvSpPr>
        <p:spPr>
          <a:xfrm>
            <a:off x="8033038" y="4093273"/>
            <a:ext cx="3828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100" name="Graphic 39">
            <a:extLst>
              <a:ext uri="{FF2B5EF4-FFF2-40B4-BE49-F238E27FC236}">
                <a16:creationId xmlns:a16="http://schemas.microsoft.com/office/drawing/2014/main" id="{7C68F795-DCD8-18DD-9DA9-E5C13CD4474E}"/>
              </a:ext>
            </a:extLst>
          </p:cNvPr>
          <p:cNvGrpSpPr/>
          <p:nvPr/>
        </p:nvGrpSpPr>
        <p:grpSpPr>
          <a:xfrm>
            <a:off x="269656" y="1030536"/>
            <a:ext cx="1337917" cy="4062004"/>
            <a:chOff x="514393" y="1771996"/>
            <a:chExt cx="1337917" cy="4062004"/>
          </a:xfrm>
        </p:grpSpPr>
        <p:grpSp>
          <p:nvGrpSpPr>
            <p:cNvPr id="101" name="Graphic 39">
              <a:extLst>
                <a:ext uri="{FF2B5EF4-FFF2-40B4-BE49-F238E27FC236}">
                  <a16:creationId xmlns:a16="http://schemas.microsoft.com/office/drawing/2014/main" id="{1F581C59-924C-E85C-4DAF-7EF4FB8C3633}"/>
                </a:ext>
              </a:extLst>
            </p:cNvPr>
            <p:cNvGrpSpPr/>
            <p:nvPr/>
          </p:nvGrpSpPr>
          <p:grpSpPr>
            <a:xfrm>
              <a:off x="514393" y="1771996"/>
              <a:ext cx="1337917" cy="4062004"/>
              <a:chOff x="514393" y="1771996"/>
              <a:chExt cx="1337917" cy="4062004"/>
            </a:xfrm>
          </p:grpSpPr>
          <p:sp>
            <p:nvSpPr>
              <p:cNvPr id="104" name="Freeform 42">
                <a:extLst>
                  <a:ext uri="{FF2B5EF4-FFF2-40B4-BE49-F238E27FC236}">
                    <a16:creationId xmlns:a16="http://schemas.microsoft.com/office/drawing/2014/main" id="{B5FE0B5D-3EAA-C648-FFB6-1BF9F7B5AEBD}"/>
                  </a:ext>
                </a:extLst>
              </p:cNvPr>
              <p:cNvSpPr/>
              <p:nvPr/>
            </p:nvSpPr>
            <p:spPr>
              <a:xfrm>
                <a:off x="878899" y="5698828"/>
                <a:ext cx="201199" cy="115356"/>
              </a:xfrm>
              <a:custGeom>
                <a:avLst/>
                <a:gdLst>
                  <a:gd name="connsiteX0" fmla="*/ 2813 w 201199"/>
                  <a:gd name="connsiteY0" fmla="*/ 88122 h 115356"/>
                  <a:gd name="connsiteX1" fmla="*/ 73997 w 201199"/>
                  <a:gd name="connsiteY1" fmla="*/ 72037 h 115356"/>
                  <a:gd name="connsiteX2" fmla="*/ 139058 w 201199"/>
                  <a:gd name="connsiteY2" fmla="*/ 56719 h 115356"/>
                  <a:gd name="connsiteX3" fmla="*/ 155897 w 201199"/>
                  <a:gd name="connsiteY3" fmla="*/ 41 h 115356"/>
                  <a:gd name="connsiteX4" fmla="*/ 188810 w 201199"/>
                  <a:gd name="connsiteY4" fmla="*/ 111099 h 115356"/>
                  <a:gd name="connsiteX5" fmla="*/ 8936 w 201199"/>
                  <a:gd name="connsiteY5" fmla="*/ 106504 h 115356"/>
                  <a:gd name="connsiteX6" fmla="*/ 2813 w 201199"/>
                  <a:gd name="connsiteY6" fmla="*/ 88122 h 11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199" h="115356">
                    <a:moveTo>
                      <a:pt x="2813" y="88122"/>
                    </a:moveTo>
                    <a:cubicBezTo>
                      <a:pt x="2813" y="88122"/>
                      <a:pt x="21949" y="80463"/>
                      <a:pt x="73997" y="72037"/>
                    </a:cubicBezTo>
                    <a:cubicBezTo>
                      <a:pt x="104614" y="66676"/>
                      <a:pt x="127577" y="66676"/>
                      <a:pt x="139058" y="56719"/>
                    </a:cubicBezTo>
                    <a:cubicBezTo>
                      <a:pt x="157428" y="39869"/>
                      <a:pt x="147478" y="-1491"/>
                      <a:pt x="155897" y="41"/>
                    </a:cubicBezTo>
                    <a:cubicBezTo>
                      <a:pt x="199526" y="9233"/>
                      <a:pt x="214069" y="99611"/>
                      <a:pt x="188810" y="111099"/>
                    </a:cubicBezTo>
                    <a:cubicBezTo>
                      <a:pt x="163552" y="122588"/>
                      <a:pt x="20418" y="107270"/>
                      <a:pt x="8936" y="106504"/>
                    </a:cubicBezTo>
                    <a:cubicBezTo>
                      <a:pt x="-2545" y="106504"/>
                      <a:pt x="-1014" y="85824"/>
                      <a:pt x="2813" y="8812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5" name="Freeform 43">
                <a:extLst>
                  <a:ext uri="{FF2B5EF4-FFF2-40B4-BE49-F238E27FC236}">
                    <a16:creationId xmlns:a16="http://schemas.microsoft.com/office/drawing/2014/main" id="{41226AE4-A90C-C27B-D72D-5C384ED46AD7}"/>
                  </a:ext>
                </a:extLst>
              </p:cNvPr>
              <p:cNvSpPr/>
              <p:nvPr/>
            </p:nvSpPr>
            <p:spPr>
              <a:xfrm>
                <a:off x="812704" y="5779281"/>
                <a:ext cx="269877" cy="41369"/>
              </a:xfrm>
              <a:custGeom>
                <a:avLst/>
                <a:gdLst>
                  <a:gd name="connsiteX0" fmla="*/ 98859 w 269877"/>
                  <a:gd name="connsiteY0" fmla="*/ 10 h 41369"/>
                  <a:gd name="connsiteX1" fmla="*/ 222857 w 269877"/>
                  <a:gd name="connsiteY1" fmla="*/ 9967 h 41369"/>
                  <a:gd name="connsiteX2" fmla="*/ 264956 w 269877"/>
                  <a:gd name="connsiteY2" fmla="*/ 10 h 41369"/>
                  <a:gd name="connsiteX3" fmla="*/ 268017 w 269877"/>
                  <a:gd name="connsiteY3" fmla="*/ 10 h 41369"/>
                  <a:gd name="connsiteX4" fmla="*/ 268783 w 269877"/>
                  <a:gd name="connsiteY4" fmla="*/ 2308 h 41369"/>
                  <a:gd name="connsiteX5" fmla="*/ 247351 w 269877"/>
                  <a:gd name="connsiteY5" fmla="*/ 41370 h 41369"/>
                  <a:gd name="connsiteX6" fmla="*/ 59057 w 269877"/>
                  <a:gd name="connsiteY6" fmla="*/ 41370 h 41369"/>
                  <a:gd name="connsiteX7" fmla="*/ 98859 w 269877"/>
                  <a:gd name="connsiteY7" fmla="*/ 10 h 4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877" h="41369">
                    <a:moveTo>
                      <a:pt x="98859" y="10"/>
                    </a:moveTo>
                    <a:cubicBezTo>
                      <a:pt x="90439" y="30647"/>
                      <a:pt x="195302" y="18392"/>
                      <a:pt x="222857" y="9967"/>
                    </a:cubicBezTo>
                    <a:cubicBezTo>
                      <a:pt x="248882" y="2308"/>
                      <a:pt x="264956" y="10"/>
                      <a:pt x="264956" y="10"/>
                    </a:cubicBezTo>
                    <a:cubicBezTo>
                      <a:pt x="265721" y="10"/>
                      <a:pt x="267252" y="10"/>
                      <a:pt x="268017" y="10"/>
                    </a:cubicBezTo>
                    <a:cubicBezTo>
                      <a:pt x="268017" y="776"/>
                      <a:pt x="268783" y="1542"/>
                      <a:pt x="268783" y="2308"/>
                    </a:cubicBezTo>
                    <a:cubicBezTo>
                      <a:pt x="268783" y="19158"/>
                      <a:pt x="277202" y="41370"/>
                      <a:pt x="247351" y="41370"/>
                    </a:cubicBezTo>
                    <a:lnTo>
                      <a:pt x="59057" y="41370"/>
                    </a:lnTo>
                    <a:cubicBezTo>
                      <a:pt x="-94027" y="41370"/>
                      <a:pt x="98859" y="-756"/>
                      <a:pt x="98859" y="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6" name="Freeform 44">
                <a:extLst>
                  <a:ext uri="{FF2B5EF4-FFF2-40B4-BE49-F238E27FC236}">
                    <a16:creationId xmlns:a16="http://schemas.microsoft.com/office/drawing/2014/main" id="{E060FD62-EE92-824A-4425-A08E9DBF8736}"/>
                  </a:ext>
                </a:extLst>
              </p:cNvPr>
              <p:cNvSpPr/>
              <p:nvPr/>
            </p:nvSpPr>
            <p:spPr>
              <a:xfrm>
                <a:off x="1179047" y="5669999"/>
                <a:ext cx="203789" cy="142247"/>
              </a:xfrm>
              <a:custGeom>
                <a:avLst/>
                <a:gdLst>
                  <a:gd name="connsiteX0" fmla="*/ 201719 w 203789"/>
                  <a:gd name="connsiteY0" fmla="*/ 124611 h 142247"/>
                  <a:gd name="connsiteX1" fmla="*/ 132831 w 203789"/>
                  <a:gd name="connsiteY1" fmla="*/ 98569 h 142247"/>
                  <a:gd name="connsiteX2" fmla="*/ 70832 w 203789"/>
                  <a:gd name="connsiteY2" fmla="*/ 74060 h 142247"/>
                  <a:gd name="connsiteX3" fmla="*/ 61647 w 203789"/>
                  <a:gd name="connsiteY3" fmla="*/ 15084 h 142247"/>
                  <a:gd name="connsiteX4" fmla="*/ 14191 w 203789"/>
                  <a:gd name="connsiteY4" fmla="*/ 123079 h 142247"/>
                  <a:gd name="connsiteX5" fmla="*/ 193300 w 203789"/>
                  <a:gd name="connsiteY5" fmla="*/ 142227 h 142247"/>
                  <a:gd name="connsiteX6" fmla="*/ 201719 w 203789"/>
                  <a:gd name="connsiteY6" fmla="*/ 124611 h 14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789" h="142247">
                    <a:moveTo>
                      <a:pt x="201719" y="124611"/>
                    </a:moveTo>
                    <a:cubicBezTo>
                      <a:pt x="201719" y="124611"/>
                      <a:pt x="184115" y="114654"/>
                      <a:pt x="132831" y="98569"/>
                    </a:cubicBezTo>
                    <a:cubicBezTo>
                      <a:pt x="102980" y="89378"/>
                      <a:pt x="80017" y="86315"/>
                      <a:pt x="70832" y="74060"/>
                    </a:cubicBezTo>
                    <a:cubicBezTo>
                      <a:pt x="54759" y="54146"/>
                      <a:pt x="68536" y="20446"/>
                      <a:pt x="61647" y="15084"/>
                    </a:cubicBezTo>
                    <a:cubicBezTo>
                      <a:pt x="-9537" y="-48487"/>
                      <a:pt x="-9537" y="108526"/>
                      <a:pt x="14191" y="123079"/>
                    </a:cubicBezTo>
                    <a:cubicBezTo>
                      <a:pt x="37919" y="137631"/>
                      <a:pt x="181818" y="141461"/>
                      <a:pt x="193300" y="142227"/>
                    </a:cubicBezTo>
                    <a:cubicBezTo>
                      <a:pt x="204781" y="142992"/>
                      <a:pt x="205546" y="122313"/>
                      <a:pt x="201719" y="12461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7" name="Freeform 45">
                <a:extLst>
                  <a:ext uri="{FF2B5EF4-FFF2-40B4-BE49-F238E27FC236}">
                    <a16:creationId xmlns:a16="http://schemas.microsoft.com/office/drawing/2014/main" id="{44479319-127D-D375-662E-27E415D85497}"/>
                  </a:ext>
                </a:extLst>
              </p:cNvPr>
              <p:cNvSpPr/>
              <p:nvPr/>
            </p:nvSpPr>
            <p:spPr>
              <a:xfrm>
                <a:off x="1179970" y="5760143"/>
                <a:ext cx="266101" cy="73857"/>
              </a:xfrm>
              <a:custGeom>
                <a:avLst/>
                <a:gdLst>
                  <a:gd name="connsiteX0" fmla="*/ 172475 w 266101"/>
                  <a:gd name="connsiteY0" fmla="*/ 22211 h 73857"/>
                  <a:gd name="connsiteX1" fmla="*/ 48477 w 266101"/>
                  <a:gd name="connsiteY1" fmla="*/ 16084 h 73857"/>
                  <a:gd name="connsiteX2" fmla="*/ 7910 w 266101"/>
                  <a:gd name="connsiteY2" fmla="*/ 766 h 73857"/>
                  <a:gd name="connsiteX3" fmla="*/ 4848 w 266101"/>
                  <a:gd name="connsiteY3" fmla="*/ 0 h 73857"/>
                  <a:gd name="connsiteX4" fmla="*/ 4083 w 266101"/>
                  <a:gd name="connsiteY4" fmla="*/ 2298 h 73857"/>
                  <a:gd name="connsiteX5" fmla="*/ 20156 w 266101"/>
                  <a:gd name="connsiteY5" fmla="*/ 45189 h 73857"/>
                  <a:gd name="connsiteX6" fmla="*/ 206154 w 266101"/>
                  <a:gd name="connsiteY6" fmla="*/ 70464 h 73857"/>
                  <a:gd name="connsiteX7" fmla="*/ 172475 w 266101"/>
                  <a:gd name="connsiteY7" fmla="*/ 22211 h 7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101" h="73857">
                    <a:moveTo>
                      <a:pt x="172475" y="22211"/>
                    </a:moveTo>
                    <a:cubicBezTo>
                      <a:pt x="176302" y="54380"/>
                      <a:pt x="74501" y="27573"/>
                      <a:pt x="48477" y="16084"/>
                    </a:cubicBezTo>
                    <a:cubicBezTo>
                      <a:pt x="23983" y="5362"/>
                      <a:pt x="7910" y="766"/>
                      <a:pt x="7910" y="766"/>
                    </a:cubicBezTo>
                    <a:cubicBezTo>
                      <a:pt x="7144" y="766"/>
                      <a:pt x="5613" y="0"/>
                      <a:pt x="4848" y="0"/>
                    </a:cubicBezTo>
                    <a:cubicBezTo>
                      <a:pt x="4848" y="766"/>
                      <a:pt x="4083" y="1532"/>
                      <a:pt x="4083" y="2298"/>
                    </a:cubicBezTo>
                    <a:cubicBezTo>
                      <a:pt x="1786" y="19148"/>
                      <a:pt x="-9695" y="40594"/>
                      <a:pt x="20156" y="45189"/>
                    </a:cubicBezTo>
                    <a:lnTo>
                      <a:pt x="206154" y="70464"/>
                    </a:lnTo>
                    <a:cubicBezTo>
                      <a:pt x="358473" y="89612"/>
                      <a:pt x="172475" y="21446"/>
                      <a:pt x="172475" y="2221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8" name="Freeform 46">
                <a:extLst>
                  <a:ext uri="{FF2B5EF4-FFF2-40B4-BE49-F238E27FC236}">
                    <a16:creationId xmlns:a16="http://schemas.microsoft.com/office/drawing/2014/main" id="{E34954DA-7ECF-D925-6E47-6A962DE6FD3E}"/>
                  </a:ext>
                </a:extLst>
              </p:cNvPr>
              <p:cNvSpPr/>
              <p:nvPr/>
            </p:nvSpPr>
            <p:spPr>
              <a:xfrm>
                <a:off x="634440" y="1771996"/>
                <a:ext cx="579385" cy="479051"/>
              </a:xfrm>
              <a:custGeom>
                <a:avLst/>
                <a:gdLst>
                  <a:gd name="connsiteX0" fmla="*/ 431738 w 579385"/>
                  <a:gd name="connsiteY0" fmla="*/ 458034 h 479051"/>
                  <a:gd name="connsiteX1" fmla="*/ 569514 w 579385"/>
                  <a:gd name="connsiteY1" fmla="*/ 383740 h 479051"/>
                  <a:gd name="connsiteX2" fmla="*/ 533539 w 579385"/>
                  <a:gd name="connsiteY2" fmla="*/ 251236 h 479051"/>
                  <a:gd name="connsiteX3" fmla="*/ 512873 w 579385"/>
                  <a:gd name="connsiteY3" fmla="*/ 134051 h 479051"/>
                  <a:gd name="connsiteX4" fmla="*/ 383517 w 579385"/>
                  <a:gd name="connsiteY4" fmla="*/ 16 h 479051"/>
                  <a:gd name="connsiteX5" fmla="*/ 222778 w 579385"/>
                  <a:gd name="connsiteY5" fmla="*/ 60523 h 479051"/>
                  <a:gd name="connsiteX6" fmla="*/ 19176 w 579385"/>
                  <a:gd name="connsiteY6" fmla="*/ 113371 h 479051"/>
                  <a:gd name="connsiteX7" fmla="*/ 43670 w 579385"/>
                  <a:gd name="connsiteY7" fmla="*/ 301787 h 479051"/>
                  <a:gd name="connsiteX8" fmla="*/ 43670 w 579385"/>
                  <a:gd name="connsiteY8" fmla="*/ 374549 h 479051"/>
                  <a:gd name="connsiteX9" fmla="*/ 237321 w 579385"/>
                  <a:gd name="connsiteY9" fmla="*/ 450375 h 479051"/>
                  <a:gd name="connsiteX10" fmla="*/ 431738 w 579385"/>
                  <a:gd name="connsiteY10" fmla="*/ 458034 h 47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385" h="479051">
                    <a:moveTo>
                      <a:pt x="431738" y="458034"/>
                    </a:moveTo>
                    <a:cubicBezTo>
                      <a:pt x="431738" y="458034"/>
                      <a:pt x="571045" y="445014"/>
                      <a:pt x="569514" y="383740"/>
                    </a:cubicBezTo>
                    <a:cubicBezTo>
                      <a:pt x="567983" y="323233"/>
                      <a:pt x="499095" y="302553"/>
                      <a:pt x="533539" y="251236"/>
                    </a:cubicBezTo>
                    <a:cubicBezTo>
                      <a:pt x="568748" y="199920"/>
                      <a:pt x="625390" y="158560"/>
                      <a:pt x="512873" y="134051"/>
                    </a:cubicBezTo>
                    <a:cubicBezTo>
                      <a:pt x="401887" y="110308"/>
                      <a:pt x="462355" y="-1516"/>
                      <a:pt x="383517" y="16"/>
                    </a:cubicBezTo>
                    <a:cubicBezTo>
                      <a:pt x="304678" y="1547"/>
                      <a:pt x="296259" y="52864"/>
                      <a:pt x="222778" y="60523"/>
                    </a:cubicBezTo>
                    <a:cubicBezTo>
                      <a:pt x="149298" y="68182"/>
                      <a:pt x="52855" y="16100"/>
                      <a:pt x="19176" y="113371"/>
                    </a:cubicBezTo>
                    <a:cubicBezTo>
                      <a:pt x="-14502" y="209877"/>
                      <a:pt x="-2256" y="298723"/>
                      <a:pt x="43670" y="301787"/>
                    </a:cubicBezTo>
                    <a:cubicBezTo>
                      <a:pt x="89595" y="304851"/>
                      <a:pt x="53620" y="341615"/>
                      <a:pt x="43670" y="374549"/>
                    </a:cubicBezTo>
                    <a:cubicBezTo>
                      <a:pt x="33719" y="407484"/>
                      <a:pt x="57447" y="535392"/>
                      <a:pt x="237321" y="450375"/>
                    </a:cubicBezTo>
                    <a:cubicBezTo>
                      <a:pt x="417961" y="366124"/>
                      <a:pt x="346011" y="461098"/>
                      <a:pt x="431738" y="45803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9" name="Freeform 47">
                <a:extLst>
                  <a:ext uri="{FF2B5EF4-FFF2-40B4-BE49-F238E27FC236}">
                    <a16:creationId xmlns:a16="http://schemas.microsoft.com/office/drawing/2014/main" id="{F30CB726-36AE-0FD3-46F3-602758AA2152}"/>
                  </a:ext>
                </a:extLst>
              </p:cNvPr>
              <p:cNvSpPr/>
              <p:nvPr/>
            </p:nvSpPr>
            <p:spPr>
              <a:xfrm>
                <a:off x="735021" y="4455824"/>
                <a:ext cx="341677" cy="1306702"/>
              </a:xfrm>
              <a:custGeom>
                <a:avLst/>
                <a:gdLst>
                  <a:gd name="connsiteX0" fmla="*/ 18865 w 341677"/>
                  <a:gd name="connsiteY0" fmla="*/ 4557 h 1306702"/>
                  <a:gd name="connsiteX1" fmla="*/ 191850 w 341677"/>
                  <a:gd name="connsiteY1" fmla="*/ 58172 h 1306702"/>
                  <a:gd name="connsiteX2" fmla="*/ 262269 w 341677"/>
                  <a:gd name="connsiteY2" fmla="*/ 510829 h 1306702"/>
                  <a:gd name="connsiteX3" fmla="*/ 329626 w 341677"/>
                  <a:gd name="connsiteY3" fmla="*/ 1174879 h 1306702"/>
                  <a:gd name="connsiteX4" fmla="*/ 283701 w 341677"/>
                  <a:gd name="connsiteY4" fmla="*/ 1299723 h 1306702"/>
                  <a:gd name="connsiteX5" fmla="*/ 152814 w 341677"/>
                  <a:gd name="connsiteY5" fmla="*/ 782729 h 1306702"/>
                  <a:gd name="connsiteX6" fmla="*/ 18865 w 341677"/>
                  <a:gd name="connsiteY6" fmla="*/ 4557 h 130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677" h="1306702">
                    <a:moveTo>
                      <a:pt x="18865" y="4557"/>
                    </a:moveTo>
                    <a:cubicBezTo>
                      <a:pt x="36470" y="-6165"/>
                      <a:pt x="166591" y="-1570"/>
                      <a:pt x="191850" y="58172"/>
                    </a:cubicBezTo>
                    <a:cubicBezTo>
                      <a:pt x="242368" y="175357"/>
                      <a:pt x="242368" y="381389"/>
                      <a:pt x="262269" y="510829"/>
                    </a:cubicBezTo>
                    <a:cubicBezTo>
                      <a:pt x="293651" y="716095"/>
                      <a:pt x="312021" y="1035482"/>
                      <a:pt x="329626" y="1174879"/>
                    </a:cubicBezTo>
                    <a:cubicBezTo>
                      <a:pt x="344935" y="1299723"/>
                      <a:pt x="358712" y="1320403"/>
                      <a:pt x="283701" y="1299723"/>
                    </a:cubicBezTo>
                    <a:cubicBezTo>
                      <a:pt x="227825" y="1115904"/>
                      <a:pt x="184961" y="913701"/>
                      <a:pt x="152814" y="782729"/>
                    </a:cubicBezTo>
                    <a:cubicBezTo>
                      <a:pt x="35704" y="307861"/>
                      <a:pt x="-36245" y="38258"/>
                      <a:pt x="18865" y="4557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0" name="Freeform 48">
                <a:extLst>
                  <a:ext uri="{FF2B5EF4-FFF2-40B4-BE49-F238E27FC236}">
                    <a16:creationId xmlns:a16="http://schemas.microsoft.com/office/drawing/2014/main" id="{FBBDBA1F-F213-2DB2-FBD5-5331B34835A1}"/>
                  </a:ext>
                </a:extLst>
              </p:cNvPr>
              <p:cNvSpPr/>
              <p:nvPr/>
            </p:nvSpPr>
            <p:spPr>
              <a:xfrm>
                <a:off x="975895" y="4367209"/>
                <a:ext cx="268634" cy="1386614"/>
              </a:xfrm>
              <a:custGeom>
                <a:avLst/>
                <a:gdLst>
                  <a:gd name="connsiteX0" fmla="*/ 181368 w 268634"/>
                  <a:gd name="connsiteY0" fmla="*/ 4326 h 1386614"/>
                  <a:gd name="connsiteX1" fmla="*/ 114011 w 268634"/>
                  <a:gd name="connsiteY1" fmla="*/ 106193 h 1386614"/>
                  <a:gd name="connsiteX2" fmla="*/ 55074 w 268634"/>
                  <a:gd name="connsiteY2" fmla="*/ 38792 h 1386614"/>
                  <a:gd name="connsiteX3" fmla="*/ 127789 w 268634"/>
                  <a:gd name="connsiteY3" fmla="*/ 947936 h 1386614"/>
                  <a:gd name="connsiteX4" fmla="*/ 203565 w 268634"/>
                  <a:gd name="connsiteY4" fmla="*/ 1367659 h 1386614"/>
                  <a:gd name="connsiteX5" fmla="*/ 268626 w 268634"/>
                  <a:gd name="connsiteY5" fmla="*/ 1368425 h 1386614"/>
                  <a:gd name="connsiteX6" fmla="*/ 181368 w 268634"/>
                  <a:gd name="connsiteY6" fmla="*/ 4326 h 138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634" h="1386614">
                    <a:moveTo>
                      <a:pt x="181368" y="4326"/>
                    </a:moveTo>
                    <a:cubicBezTo>
                      <a:pt x="174479" y="-28609"/>
                      <a:pt x="120900" y="138361"/>
                      <a:pt x="114011" y="106193"/>
                    </a:cubicBezTo>
                    <a:cubicBezTo>
                      <a:pt x="91048" y="59472"/>
                      <a:pt x="70382" y="34962"/>
                      <a:pt x="55074" y="38792"/>
                    </a:cubicBezTo>
                    <a:cubicBezTo>
                      <a:pt x="-3864" y="52579"/>
                      <a:pt x="-56678" y="317586"/>
                      <a:pt x="127789" y="947936"/>
                    </a:cubicBezTo>
                    <a:cubicBezTo>
                      <a:pt x="134677" y="970913"/>
                      <a:pt x="165294" y="1255835"/>
                      <a:pt x="203565" y="1367659"/>
                    </a:cubicBezTo>
                    <a:cubicBezTo>
                      <a:pt x="217343" y="1408252"/>
                      <a:pt x="269391" y="1371488"/>
                      <a:pt x="268626" y="1368425"/>
                    </a:cubicBezTo>
                    <a:cubicBezTo>
                      <a:pt x="247960" y="1015337"/>
                      <a:pt x="280107" y="492981"/>
                      <a:pt x="181368" y="4326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id="{6D10B920-BD9C-D6E7-B470-AFA8F5E9DD92}"/>
                  </a:ext>
                </a:extLst>
              </p:cNvPr>
              <p:cNvSpPr/>
              <p:nvPr/>
            </p:nvSpPr>
            <p:spPr>
              <a:xfrm>
                <a:off x="713431" y="2204755"/>
                <a:ext cx="433164" cy="304309"/>
              </a:xfrm>
              <a:custGeom>
                <a:avLst/>
                <a:gdLst>
                  <a:gd name="connsiteX0" fmla="*/ 84085 w 433164"/>
                  <a:gd name="connsiteY0" fmla="*/ 245094 h 304309"/>
                  <a:gd name="connsiteX1" fmla="*/ 28209 w 433164"/>
                  <a:gd name="connsiteY1" fmla="*/ 292580 h 304309"/>
                  <a:gd name="connsiteX2" fmla="*/ 433117 w 433164"/>
                  <a:gd name="connsiteY2" fmla="*/ 235137 h 304309"/>
                  <a:gd name="connsiteX3" fmla="*/ 290748 w 433164"/>
                  <a:gd name="connsiteY3" fmla="*/ 200670 h 304309"/>
                  <a:gd name="connsiteX4" fmla="*/ 296106 w 433164"/>
                  <a:gd name="connsiteY4" fmla="*/ 9957 h 304309"/>
                  <a:gd name="connsiteX5" fmla="*/ 286921 w 433164"/>
                  <a:gd name="connsiteY5" fmla="*/ 0 h 304309"/>
                  <a:gd name="connsiteX6" fmla="*/ 205021 w 433164"/>
                  <a:gd name="connsiteY6" fmla="*/ 1532 h 304309"/>
                  <a:gd name="connsiteX7" fmla="*/ 159096 w 433164"/>
                  <a:gd name="connsiteY7" fmla="*/ 39062 h 304309"/>
                  <a:gd name="connsiteX8" fmla="*/ 84085 w 433164"/>
                  <a:gd name="connsiteY8" fmla="*/ 245094 h 30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164" h="304309">
                    <a:moveTo>
                      <a:pt x="84085" y="245094"/>
                    </a:moveTo>
                    <a:cubicBezTo>
                      <a:pt x="8308" y="278028"/>
                      <a:pt x="-29963" y="268071"/>
                      <a:pt x="28209" y="292580"/>
                    </a:cubicBezTo>
                    <a:cubicBezTo>
                      <a:pt x="56530" y="327047"/>
                      <a:pt x="413216" y="278794"/>
                      <a:pt x="433117" y="235137"/>
                    </a:cubicBezTo>
                    <a:cubicBezTo>
                      <a:pt x="436178" y="227477"/>
                      <a:pt x="291514" y="206032"/>
                      <a:pt x="290748" y="200670"/>
                    </a:cubicBezTo>
                    <a:cubicBezTo>
                      <a:pt x="281563" y="136333"/>
                      <a:pt x="278502" y="81953"/>
                      <a:pt x="296106" y="9957"/>
                    </a:cubicBezTo>
                    <a:cubicBezTo>
                      <a:pt x="295341" y="4595"/>
                      <a:pt x="290748" y="0"/>
                      <a:pt x="286921" y="0"/>
                    </a:cubicBezTo>
                    <a:cubicBezTo>
                      <a:pt x="260132" y="766"/>
                      <a:pt x="232576" y="766"/>
                      <a:pt x="205021" y="1532"/>
                    </a:cubicBezTo>
                    <a:cubicBezTo>
                      <a:pt x="200429" y="1532"/>
                      <a:pt x="147615" y="13787"/>
                      <a:pt x="159096" y="39062"/>
                    </a:cubicBezTo>
                    <a:cubicBezTo>
                      <a:pt x="164454" y="108760"/>
                      <a:pt x="165219" y="209861"/>
                      <a:pt x="84085" y="245094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id="{2FE2F52F-58B7-6F87-332A-87463368BD5D}"/>
                  </a:ext>
                </a:extLst>
              </p:cNvPr>
              <p:cNvSpPr/>
              <p:nvPr/>
            </p:nvSpPr>
            <p:spPr>
              <a:xfrm>
                <a:off x="737608" y="1881786"/>
                <a:ext cx="323211" cy="439027"/>
              </a:xfrm>
              <a:custGeom>
                <a:avLst/>
                <a:gdLst>
                  <a:gd name="connsiteX0" fmla="*/ 104302 w 323211"/>
                  <a:gd name="connsiteY0" fmla="*/ 385008 h 439027"/>
                  <a:gd name="connsiteX1" fmla="*/ 97413 w 323211"/>
                  <a:gd name="connsiteY1" fmla="*/ 377349 h 439027"/>
                  <a:gd name="connsiteX2" fmla="*/ 95116 w 323211"/>
                  <a:gd name="connsiteY2" fmla="*/ 375051 h 439027"/>
                  <a:gd name="connsiteX3" fmla="*/ 86697 w 323211"/>
                  <a:gd name="connsiteY3" fmla="*/ 365094 h 439027"/>
                  <a:gd name="connsiteX4" fmla="*/ 84401 w 323211"/>
                  <a:gd name="connsiteY4" fmla="*/ 362031 h 439027"/>
                  <a:gd name="connsiteX5" fmla="*/ 78277 w 323211"/>
                  <a:gd name="connsiteY5" fmla="*/ 353606 h 439027"/>
                  <a:gd name="connsiteX6" fmla="*/ 75216 w 323211"/>
                  <a:gd name="connsiteY6" fmla="*/ 349010 h 439027"/>
                  <a:gd name="connsiteX7" fmla="*/ 70623 w 323211"/>
                  <a:gd name="connsiteY7" fmla="*/ 342117 h 439027"/>
                  <a:gd name="connsiteX8" fmla="*/ 67561 w 323211"/>
                  <a:gd name="connsiteY8" fmla="*/ 336756 h 439027"/>
                  <a:gd name="connsiteX9" fmla="*/ 61438 w 323211"/>
                  <a:gd name="connsiteY9" fmla="*/ 326799 h 439027"/>
                  <a:gd name="connsiteX10" fmla="*/ 56845 w 323211"/>
                  <a:gd name="connsiteY10" fmla="*/ 319139 h 439027"/>
                  <a:gd name="connsiteX11" fmla="*/ 53018 w 323211"/>
                  <a:gd name="connsiteY11" fmla="*/ 312246 h 439027"/>
                  <a:gd name="connsiteX12" fmla="*/ 49191 w 323211"/>
                  <a:gd name="connsiteY12" fmla="*/ 305353 h 439027"/>
                  <a:gd name="connsiteX13" fmla="*/ 46130 w 323211"/>
                  <a:gd name="connsiteY13" fmla="*/ 299226 h 439027"/>
                  <a:gd name="connsiteX14" fmla="*/ 43833 w 323211"/>
                  <a:gd name="connsiteY14" fmla="*/ 294630 h 439027"/>
                  <a:gd name="connsiteX15" fmla="*/ 43833 w 323211"/>
                  <a:gd name="connsiteY15" fmla="*/ 294630 h 439027"/>
                  <a:gd name="connsiteX16" fmla="*/ 204 w 323211"/>
                  <a:gd name="connsiteY16" fmla="*/ 44941 h 439027"/>
                  <a:gd name="connsiteX17" fmla="*/ 20105 w 323211"/>
                  <a:gd name="connsiteY17" fmla="*/ 24261 h 439027"/>
                  <a:gd name="connsiteX18" fmla="*/ 318619 w 323211"/>
                  <a:gd name="connsiteY18" fmla="*/ 154467 h 439027"/>
                  <a:gd name="connsiteX19" fmla="*/ 318619 w 323211"/>
                  <a:gd name="connsiteY19" fmla="*/ 154467 h 439027"/>
                  <a:gd name="connsiteX20" fmla="*/ 321681 w 323211"/>
                  <a:gd name="connsiteY20" fmla="*/ 182040 h 439027"/>
                  <a:gd name="connsiteX21" fmla="*/ 321681 w 323211"/>
                  <a:gd name="connsiteY21" fmla="*/ 184338 h 439027"/>
                  <a:gd name="connsiteX22" fmla="*/ 323212 w 323211"/>
                  <a:gd name="connsiteY22" fmla="*/ 209613 h 439027"/>
                  <a:gd name="connsiteX23" fmla="*/ 323212 w 323211"/>
                  <a:gd name="connsiteY23" fmla="*/ 211145 h 439027"/>
                  <a:gd name="connsiteX24" fmla="*/ 323212 w 323211"/>
                  <a:gd name="connsiteY24" fmla="*/ 236420 h 439027"/>
                  <a:gd name="connsiteX25" fmla="*/ 323212 w 323211"/>
                  <a:gd name="connsiteY25" fmla="*/ 237186 h 439027"/>
                  <a:gd name="connsiteX26" fmla="*/ 223707 w 323211"/>
                  <a:gd name="connsiteY26" fmla="*/ 437091 h 439027"/>
                  <a:gd name="connsiteX27" fmla="*/ 115783 w 323211"/>
                  <a:gd name="connsiteY27" fmla="*/ 395731 h 439027"/>
                  <a:gd name="connsiteX28" fmla="*/ 115783 w 323211"/>
                  <a:gd name="connsiteY28" fmla="*/ 395731 h 439027"/>
                  <a:gd name="connsiteX29" fmla="*/ 115017 w 323211"/>
                  <a:gd name="connsiteY29" fmla="*/ 394965 h 439027"/>
                  <a:gd name="connsiteX30" fmla="*/ 107363 w 323211"/>
                  <a:gd name="connsiteY30" fmla="*/ 387306 h 439027"/>
                  <a:gd name="connsiteX31" fmla="*/ 104302 w 323211"/>
                  <a:gd name="connsiteY31" fmla="*/ 385008 h 4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3211" h="439027">
                    <a:moveTo>
                      <a:pt x="104302" y="385008"/>
                    </a:moveTo>
                    <a:cubicBezTo>
                      <a:pt x="102005" y="382711"/>
                      <a:pt x="99709" y="379647"/>
                      <a:pt x="97413" y="377349"/>
                    </a:cubicBezTo>
                    <a:cubicBezTo>
                      <a:pt x="96647" y="376583"/>
                      <a:pt x="95882" y="375817"/>
                      <a:pt x="95116" y="375051"/>
                    </a:cubicBezTo>
                    <a:cubicBezTo>
                      <a:pt x="92055" y="371988"/>
                      <a:pt x="89759" y="368158"/>
                      <a:pt x="86697" y="365094"/>
                    </a:cubicBezTo>
                    <a:cubicBezTo>
                      <a:pt x="85931" y="364329"/>
                      <a:pt x="85166" y="363563"/>
                      <a:pt x="84401" y="362031"/>
                    </a:cubicBezTo>
                    <a:cubicBezTo>
                      <a:pt x="82104" y="359733"/>
                      <a:pt x="80573" y="356669"/>
                      <a:pt x="78277" y="353606"/>
                    </a:cubicBezTo>
                    <a:cubicBezTo>
                      <a:pt x="77512" y="352074"/>
                      <a:pt x="75981" y="350542"/>
                      <a:pt x="75216" y="349010"/>
                    </a:cubicBezTo>
                    <a:cubicBezTo>
                      <a:pt x="73685" y="346712"/>
                      <a:pt x="72154" y="344415"/>
                      <a:pt x="70623" y="342117"/>
                    </a:cubicBezTo>
                    <a:cubicBezTo>
                      <a:pt x="69858" y="340585"/>
                      <a:pt x="68327" y="339053"/>
                      <a:pt x="67561" y="336756"/>
                    </a:cubicBezTo>
                    <a:cubicBezTo>
                      <a:pt x="65265" y="333692"/>
                      <a:pt x="63734" y="330628"/>
                      <a:pt x="61438" y="326799"/>
                    </a:cubicBezTo>
                    <a:cubicBezTo>
                      <a:pt x="59907" y="324501"/>
                      <a:pt x="58376" y="322203"/>
                      <a:pt x="56845" y="319139"/>
                    </a:cubicBezTo>
                    <a:cubicBezTo>
                      <a:pt x="55315" y="316842"/>
                      <a:pt x="54549" y="314544"/>
                      <a:pt x="53018" y="312246"/>
                    </a:cubicBezTo>
                    <a:cubicBezTo>
                      <a:pt x="51487" y="309948"/>
                      <a:pt x="50722" y="307651"/>
                      <a:pt x="49191" y="305353"/>
                    </a:cubicBezTo>
                    <a:cubicBezTo>
                      <a:pt x="48426" y="303055"/>
                      <a:pt x="46895" y="301523"/>
                      <a:pt x="46130" y="299226"/>
                    </a:cubicBezTo>
                    <a:cubicBezTo>
                      <a:pt x="45364" y="297694"/>
                      <a:pt x="44599" y="296162"/>
                      <a:pt x="43833" y="294630"/>
                    </a:cubicBezTo>
                    <a:cubicBezTo>
                      <a:pt x="43833" y="294630"/>
                      <a:pt x="43833" y="294630"/>
                      <a:pt x="43833" y="294630"/>
                    </a:cubicBezTo>
                    <a:cubicBezTo>
                      <a:pt x="29290" y="265525"/>
                      <a:pt x="-2857" y="120001"/>
                      <a:pt x="204" y="44941"/>
                    </a:cubicBezTo>
                    <a:cubicBezTo>
                      <a:pt x="970" y="35750"/>
                      <a:pt x="7093" y="26559"/>
                      <a:pt x="20105" y="24261"/>
                    </a:cubicBezTo>
                    <a:cubicBezTo>
                      <a:pt x="95882" y="10475"/>
                      <a:pt x="314792" y="-66883"/>
                      <a:pt x="318619" y="154467"/>
                    </a:cubicBezTo>
                    <a:lnTo>
                      <a:pt x="318619" y="154467"/>
                    </a:lnTo>
                    <a:cubicBezTo>
                      <a:pt x="318619" y="155233"/>
                      <a:pt x="320916" y="173615"/>
                      <a:pt x="321681" y="182040"/>
                    </a:cubicBezTo>
                    <a:cubicBezTo>
                      <a:pt x="321681" y="182806"/>
                      <a:pt x="321681" y="183572"/>
                      <a:pt x="321681" y="184338"/>
                    </a:cubicBezTo>
                    <a:cubicBezTo>
                      <a:pt x="322447" y="192763"/>
                      <a:pt x="323212" y="201188"/>
                      <a:pt x="323212" y="209613"/>
                    </a:cubicBezTo>
                    <a:cubicBezTo>
                      <a:pt x="323212" y="210379"/>
                      <a:pt x="323212" y="210379"/>
                      <a:pt x="323212" y="211145"/>
                    </a:cubicBezTo>
                    <a:cubicBezTo>
                      <a:pt x="323212" y="219570"/>
                      <a:pt x="323212" y="227995"/>
                      <a:pt x="323212" y="236420"/>
                    </a:cubicBezTo>
                    <a:cubicBezTo>
                      <a:pt x="323212" y="236420"/>
                      <a:pt x="323212" y="237186"/>
                      <a:pt x="323212" y="237186"/>
                    </a:cubicBezTo>
                    <a:cubicBezTo>
                      <a:pt x="320150" y="342883"/>
                      <a:pt x="283410" y="423304"/>
                      <a:pt x="223707" y="437091"/>
                    </a:cubicBezTo>
                    <a:cubicBezTo>
                      <a:pt x="188498" y="444750"/>
                      <a:pt x="150992" y="429432"/>
                      <a:pt x="115783" y="395731"/>
                    </a:cubicBezTo>
                    <a:cubicBezTo>
                      <a:pt x="115783" y="395731"/>
                      <a:pt x="115783" y="395731"/>
                      <a:pt x="115783" y="395731"/>
                    </a:cubicBezTo>
                    <a:cubicBezTo>
                      <a:pt x="115783" y="395731"/>
                      <a:pt x="115017" y="394965"/>
                      <a:pt x="115017" y="394965"/>
                    </a:cubicBezTo>
                    <a:cubicBezTo>
                      <a:pt x="112721" y="392668"/>
                      <a:pt x="109659" y="389604"/>
                      <a:pt x="107363" y="387306"/>
                    </a:cubicBezTo>
                    <a:cubicBezTo>
                      <a:pt x="105832" y="386540"/>
                      <a:pt x="105067" y="385774"/>
                      <a:pt x="104302" y="38500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3" name="Freeform 51">
                <a:extLst>
                  <a:ext uri="{FF2B5EF4-FFF2-40B4-BE49-F238E27FC236}">
                    <a16:creationId xmlns:a16="http://schemas.microsoft.com/office/drawing/2014/main" id="{F5129237-239A-6D30-3E99-8C017DD10385}"/>
                  </a:ext>
                </a:extLst>
              </p:cNvPr>
              <p:cNvSpPr/>
              <p:nvPr/>
            </p:nvSpPr>
            <p:spPr>
              <a:xfrm>
                <a:off x="1820118" y="2225435"/>
                <a:ext cx="32192" cy="161175"/>
              </a:xfrm>
              <a:custGeom>
                <a:avLst/>
                <a:gdLst>
                  <a:gd name="connsiteX0" fmla="*/ 0 w 32192"/>
                  <a:gd name="connsiteY0" fmla="*/ 159311 h 161175"/>
                  <a:gd name="connsiteX1" fmla="*/ 19136 w 32192"/>
                  <a:gd name="connsiteY1" fmla="*/ 155481 h 161175"/>
                  <a:gd name="connsiteX2" fmla="*/ 32148 w 32192"/>
                  <a:gd name="connsiteY2" fmla="*/ 87315 h 161175"/>
                  <a:gd name="connsiteX3" fmla="*/ 23728 w 32192"/>
                  <a:gd name="connsiteY3" fmla="*/ 0 h 161175"/>
                  <a:gd name="connsiteX4" fmla="*/ 12247 w 32192"/>
                  <a:gd name="connsiteY4" fmla="*/ 51316 h 161175"/>
                  <a:gd name="connsiteX5" fmla="*/ 0 w 32192"/>
                  <a:gd name="connsiteY5" fmla="*/ 159311 h 16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92" h="161175">
                    <a:moveTo>
                      <a:pt x="0" y="159311"/>
                    </a:moveTo>
                    <a:cubicBezTo>
                      <a:pt x="0" y="159311"/>
                      <a:pt x="13012" y="165438"/>
                      <a:pt x="19136" y="155481"/>
                    </a:cubicBezTo>
                    <a:cubicBezTo>
                      <a:pt x="28321" y="138631"/>
                      <a:pt x="31382" y="100335"/>
                      <a:pt x="32148" y="87315"/>
                    </a:cubicBezTo>
                    <a:cubicBezTo>
                      <a:pt x="32913" y="71996"/>
                      <a:pt x="23728" y="0"/>
                      <a:pt x="23728" y="0"/>
                    </a:cubicBezTo>
                    <a:cubicBezTo>
                      <a:pt x="23728" y="0"/>
                      <a:pt x="9185" y="22978"/>
                      <a:pt x="12247" y="51316"/>
                    </a:cubicBezTo>
                    <a:cubicBezTo>
                      <a:pt x="17605" y="94208"/>
                      <a:pt x="0" y="159311"/>
                      <a:pt x="0" y="159311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4" name="Freeform 52">
                <a:extLst>
                  <a:ext uri="{FF2B5EF4-FFF2-40B4-BE49-F238E27FC236}">
                    <a16:creationId xmlns:a16="http://schemas.microsoft.com/office/drawing/2014/main" id="{6DAD447A-9C40-8327-FD54-F29D889DA01C}"/>
                  </a:ext>
                </a:extLst>
              </p:cNvPr>
              <p:cNvSpPr/>
              <p:nvPr/>
            </p:nvSpPr>
            <p:spPr>
              <a:xfrm>
                <a:off x="1802694" y="2230796"/>
                <a:ext cx="43532" cy="177422"/>
              </a:xfrm>
              <a:custGeom>
                <a:avLst/>
                <a:gdLst>
                  <a:gd name="connsiteX0" fmla="*/ 18955 w 43532"/>
                  <a:gd name="connsiteY0" fmla="*/ 143992 h 177422"/>
                  <a:gd name="connsiteX1" fmla="*/ 8239 w 43532"/>
                  <a:gd name="connsiteY1" fmla="*/ 53614 h 177422"/>
                  <a:gd name="connsiteX2" fmla="*/ 3646 w 43532"/>
                  <a:gd name="connsiteY2" fmla="*/ 0 h 177422"/>
                  <a:gd name="connsiteX3" fmla="*/ 34263 w 43532"/>
                  <a:gd name="connsiteY3" fmla="*/ 74294 h 177422"/>
                  <a:gd name="connsiteX4" fmla="*/ 43448 w 43532"/>
                  <a:gd name="connsiteY4" fmla="*/ 121781 h 177422"/>
                  <a:gd name="connsiteX5" fmla="*/ 18955 w 43532"/>
                  <a:gd name="connsiteY5" fmla="*/ 143992 h 17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32" h="177422">
                    <a:moveTo>
                      <a:pt x="18955" y="143992"/>
                    </a:moveTo>
                    <a:cubicBezTo>
                      <a:pt x="31202" y="119483"/>
                      <a:pt x="25078" y="88081"/>
                      <a:pt x="8239" y="53614"/>
                    </a:cubicBezTo>
                    <a:cubicBezTo>
                      <a:pt x="-7070" y="20680"/>
                      <a:pt x="3646" y="0"/>
                      <a:pt x="3646" y="0"/>
                    </a:cubicBezTo>
                    <a:cubicBezTo>
                      <a:pt x="3646" y="0"/>
                      <a:pt x="15893" y="19914"/>
                      <a:pt x="34263" y="74294"/>
                    </a:cubicBezTo>
                    <a:cubicBezTo>
                      <a:pt x="39621" y="89612"/>
                      <a:pt x="44214" y="106463"/>
                      <a:pt x="43448" y="121781"/>
                    </a:cubicBezTo>
                    <a:cubicBezTo>
                      <a:pt x="41917" y="169268"/>
                      <a:pt x="-12427" y="207564"/>
                      <a:pt x="18955" y="143992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5" name="Freeform 53">
                <a:extLst>
                  <a:ext uri="{FF2B5EF4-FFF2-40B4-BE49-F238E27FC236}">
                    <a16:creationId xmlns:a16="http://schemas.microsoft.com/office/drawing/2014/main" id="{3CBE74BA-CCA4-4025-3017-4C15A2ABAA89}"/>
                  </a:ext>
                </a:extLst>
              </p:cNvPr>
              <p:cNvSpPr/>
              <p:nvPr/>
            </p:nvSpPr>
            <p:spPr>
              <a:xfrm>
                <a:off x="1277275" y="2674452"/>
                <a:ext cx="230062" cy="488624"/>
              </a:xfrm>
              <a:custGeom>
                <a:avLst/>
                <a:gdLst>
                  <a:gd name="connsiteX0" fmla="*/ 32307 w 230062"/>
                  <a:gd name="connsiteY0" fmla="*/ 2108 h 488624"/>
                  <a:gd name="connsiteX1" fmla="*/ 211416 w 230062"/>
                  <a:gd name="connsiteY1" fmla="*/ 348303 h 488624"/>
                  <a:gd name="connsiteX2" fmla="*/ 228255 w 230062"/>
                  <a:gd name="connsiteY2" fmla="*/ 461659 h 488624"/>
                  <a:gd name="connsiteX3" fmla="*/ 24653 w 230062"/>
                  <a:gd name="connsiteY3" fmla="*/ 200481 h 488624"/>
                  <a:gd name="connsiteX4" fmla="*/ 32307 w 230062"/>
                  <a:gd name="connsiteY4" fmla="*/ 2108 h 48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062" h="488624">
                    <a:moveTo>
                      <a:pt x="32307" y="2108"/>
                    </a:moveTo>
                    <a:cubicBezTo>
                      <a:pt x="101961" y="53425"/>
                      <a:pt x="163194" y="234181"/>
                      <a:pt x="211416" y="348303"/>
                    </a:cubicBezTo>
                    <a:cubicBezTo>
                      <a:pt x="238206" y="412640"/>
                      <a:pt x="228255" y="461659"/>
                      <a:pt x="228255" y="461659"/>
                    </a:cubicBezTo>
                    <a:cubicBezTo>
                      <a:pt x="228255" y="461659"/>
                      <a:pt x="204527" y="612544"/>
                      <a:pt x="24653" y="200481"/>
                    </a:cubicBezTo>
                    <a:cubicBezTo>
                      <a:pt x="-21272" y="97848"/>
                      <a:pt x="6283" y="-17040"/>
                      <a:pt x="32307" y="2108"/>
                    </a:cubicBezTo>
                    <a:close/>
                  </a:path>
                </a:pathLst>
              </a:custGeom>
              <a:solidFill>
                <a:srgbClr val="E2BB80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6" name="Freeform 54">
                <a:extLst>
                  <a:ext uri="{FF2B5EF4-FFF2-40B4-BE49-F238E27FC236}">
                    <a16:creationId xmlns:a16="http://schemas.microsoft.com/office/drawing/2014/main" id="{9F406C1B-7EB2-1F4F-989A-A3663523D7AE}"/>
                  </a:ext>
                </a:extLst>
              </p:cNvPr>
              <p:cNvSpPr/>
              <p:nvPr/>
            </p:nvSpPr>
            <p:spPr>
              <a:xfrm>
                <a:off x="562813" y="2922419"/>
                <a:ext cx="743672" cy="1657726"/>
              </a:xfrm>
              <a:custGeom>
                <a:avLst/>
                <a:gdLst>
                  <a:gd name="connsiteX0" fmla="*/ 112235 w 743672"/>
                  <a:gd name="connsiteY0" fmla="*/ 1641361 h 1657726"/>
                  <a:gd name="connsiteX1" fmla="*/ 658746 w 743672"/>
                  <a:gd name="connsiteY1" fmla="*/ 1608427 h 1657726"/>
                  <a:gd name="connsiteX2" fmla="*/ 716918 w 743672"/>
                  <a:gd name="connsiteY2" fmla="*/ 654094 h 1657726"/>
                  <a:gd name="connsiteX3" fmla="*/ 576846 w 743672"/>
                  <a:gd name="connsiteY3" fmla="*/ 60508 h 1657726"/>
                  <a:gd name="connsiteX4" fmla="*/ 136728 w 743672"/>
                  <a:gd name="connsiteY4" fmla="*/ 0 h 1657726"/>
                  <a:gd name="connsiteX5" fmla="*/ 112235 w 743672"/>
                  <a:gd name="connsiteY5" fmla="*/ 1641361 h 1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3672" h="1657726">
                    <a:moveTo>
                      <a:pt x="112235" y="1641361"/>
                    </a:moveTo>
                    <a:cubicBezTo>
                      <a:pt x="346454" y="1678125"/>
                      <a:pt x="389317" y="1646723"/>
                      <a:pt x="658746" y="1608427"/>
                    </a:cubicBezTo>
                    <a:cubicBezTo>
                      <a:pt x="684005" y="1609192"/>
                      <a:pt x="793460" y="1346483"/>
                      <a:pt x="716918" y="654094"/>
                    </a:cubicBezTo>
                    <a:cubicBezTo>
                      <a:pt x="700844" y="511633"/>
                      <a:pt x="647264" y="425850"/>
                      <a:pt x="576846" y="60508"/>
                    </a:cubicBezTo>
                    <a:cubicBezTo>
                      <a:pt x="416873" y="57444"/>
                      <a:pt x="297467" y="3830"/>
                      <a:pt x="136728" y="0"/>
                    </a:cubicBezTo>
                    <a:cubicBezTo>
                      <a:pt x="200258" y="351556"/>
                      <a:pt x="-180921" y="406702"/>
                      <a:pt x="112235" y="16413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Freeform 55">
                <a:extLst>
                  <a:ext uri="{FF2B5EF4-FFF2-40B4-BE49-F238E27FC236}">
                    <a16:creationId xmlns:a16="http://schemas.microsoft.com/office/drawing/2014/main" id="{DDCF2476-111F-A095-BBDA-145FFEF8AC24}"/>
                  </a:ext>
                </a:extLst>
              </p:cNvPr>
              <p:cNvSpPr/>
              <p:nvPr/>
            </p:nvSpPr>
            <p:spPr>
              <a:xfrm>
                <a:off x="1624170" y="2319642"/>
                <a:ext cx="215848" cy="455106"/>
              </a:xfrm>
              <a:custGeom>
                <a:avLst/>
                <a:gdLst>
                  <a:gd name="connsiteX0" fmla="*/ 196713 w 215848"/>
                  <a:gd name="connsiteY0" fmla="*/ 25275 h 455106"/>
                  <a:gd name="connsiteX1" fmla="*/ 208195 w 215848"/>
                  <a:gd name="connsiteY1" fmla="*/ 32934 h 455106"/>
                  <a:gd name="connsiteX2" fmla="*/ 215849 w 215848"/>
                  <a:gd name="connsiteY2" fmla="*/ 79655 h 455106"/>
                  <a:gd name="connsiteX3" fmla="*/ 176047 w 215848"/>
                  <a:gd name="connsiteY3" fmla="*/ 190713 h 455106"/>
                  <a:gd name="connsiteX4" fmla="*/ 67357 w 215848"/>
                  <a:gd name="connsiteY4" fmla="*/ 451891 h 455106"/>
                  <a:gd name="connsiteX5" fmla="*/ 0 w 215848"/>
                  <a:gd name="connsiteY5" fmla="*/ 409000 h 455106"/>
                  <a:gd name="connsiteX6" fmla="*/ 117875 w 215848"/>
                  <a:gd name="connsiteY6" fmla="*/ 202968 h 455106"/>
                  <a:gd name="connsiteX7" fmla="*/ 148492 w 215848"/>
                  <a:gd name="connsiteY7" fmla="*/ 52082 h 455106"/>
                  <a:gd name="connsiteX8" fmla="*/ 164566 w 215848"/>
                  <a:gd name="connsiteY8" fmla="*/ 0 h 455106"/>
                  <a:gd name="connsiteX9" fmla="*/ 166096 w 215848"/>
                  <a:gd name="connsiteY9" fmla="*/ 63571 h 455106"/>
                  <a:gd name="connsiteX10" fmla="*/ 179874 w 215848"/>
                  <a:gd name="connsiteY10" fmla="*/ 75060 h 455106"/>
                  <a:gd name="connsiteX11" fmla="*/ 196713 w 215848"/>
                  <a:gd name="connsiteY11" fmla="*/ 25275 h 45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5848" h="455106">
                    <a:moveTo>
                      <a:pt x="196713" y="25275"/>
                    </a:moveTo>
                    <a:lnTo>
                      <a:pt x="208195" y="32934"/>
                    </a:lnTo>
                    <a:lnTo>
                      <a:pt x="215849" y="79655"/>
                    </a:lnTo>
                    <a:cubicBezTo>
                      <a:pt x="215849" y="79655"/>
                      <a:pt x="195182" y="162374"/>
                      <a:pt x="176047" y="190713"/>
                    </a:cubicBezTo>
                    <a:cubicBezTo>
                      <a:pt x="156911" y="219052"/>
                      <a:pt x="79604" y="441934"/>
                      <a:pt x="67357" y="451891"/>
                    </a:cubicBezTo>
                    <a:cubicBezTo>
                      <a:pt x="44394" y="469507"/>
                      <a:pt x="0" y="409000"/>
                      <a:pt x="0" y="409000"/>
                    </a:cubicBezTo>
                    <a:cubicBezTo>
                      <a:pt x="0" y="409000"/>
                      <a:pt x="97974" y="253519"/>
                      <a:pt x="117875" y="202968"/>
                    </a:cubicBezTo>
                    <a:cubicBezTo>
                      <a:pt x="137776" y="153183"/>
                      <a:pt x="141603" y="71996"/>
                      <a:pt x="148492" y="52082"/>
                    </a:cubicBezTo>
                    <a:cubicBezTo>
                      <a:pt x="160738" y="18382"/>
                      <a:pt x="164566" y="0"/>
                      <a:pt x="164566" y="0"/>
                    </a:cubicBezTo>
                    <a:cubicBezTo>
                      <a:pt x="164566" y="0"/>
                      <a:pt x="182170" y="9191"/>
                      <a:pt x="166096" y="63571"/>
                    </a:cubicBezTo>
                    <a:cubicBezTo>
                      <a:pt x="162269" y="78124"/>
                      <a:pt x="179874" y="75060"/>
                      <a:pt x="179874" y="75060"/>
                    </a:cubicBezTo>
                    <a:lnTo>
                      <a:pt x="196713" y="25275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8" name="Freeform 56">
                <a:extLst>
                  <a:ext uri="{FF2B5EF4-FFF2-40B4-BE49-F238E27FC236}">
                    <a16:creationId xmlns:a16="http://schemas.microsoft.com/office/drawing/2014/main" id="{FA26FA0E-42C4-9B96-546E-677EE0A97C12}"/>
                  </a:ext>
                </a:extLst>
              </p:cNvPr>
              <p:cNvSpPr/>
              <p:nvPr/>
            </p:nvSpPr>
            <p:spPr>
              <a:xfrm>
                <a:off x="643666" y="2387809"/>
                <a:ext cx="565646" cy="816467"/>
              </a:xfrm>
              <a:custGeom>
                <a:avLst/>
                <a:gdLst>
                  <a:gd name="connsiteX0" fmla="*/ 548807 w 565646"/>
                  <a:gd name="connsiteY0" fmla="*/ 816468 h 816467"/>
                  <a:gd name="connsiteX1" fmla="*/ 22963 w 565646"/>
                  <a:gd name="connsiteY1" fmla="*/ 806511 h 816467"/>
                  <a:gd name="connsiteX2" fmla="*/ 0 w 565646"/>
                  <a:gd name="connsiteY2" fmla="*/ 0 h 816467"/>
                  <a:gd name="connsiteX3" fmla="*/ 565646 w 565646"/>
                  <a:gd name="connsiteY3" fmla="*/ 53614 h 816467"/>
                  <a:gd name="connsiteX4" fmla="*/ 559523 w 565646"/>
                  <a:gd name="connsiteY4" fmla="*/ 367640 h 816467"/>
                  <a:gd name="connsiteX5" fmla="*/ 538091 w 565646"/>
                  <a:gd name="connsiteY5" fmla="*/ 526185 h 816467"/>
                  <a:gd name="connsiteX6" fmla="*/ 537326 w 565646"/>
                  <a:gd name="connsiteY6" fmla="*/ 708474 h 816467"/>
                  <a:gd name="connsiteX7" fmla="*/ 548807 w 565646"/>
                  <a:gd name="connsiteY7" fmla="*/ 816468 h 8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5646" h="816467">
                    <a:moveTo>
                      <a:pt x="548807" y="816468"/>
                    </a:moveTo>
                    <a:lnTo>
                      <a:pt x="22963" y="806511"/>
                    </a:lnTo>
                    <a:lnTo>
                      <a:pt x="0" y="0"/>
                    </a:lnTo>
                    <a:lnTo>
                      <a:pt x="565646" y="53614"/>
                    </a:lnTo>
                    <a:lnTo>
                      <a:pt x="559523" y="367640"/>
                    </a:lnTo>
                    <a:cubicBezTo>
                      <a:pt x="551869" y="421255"/>
                      <a:pt x="543449" y="472571"/>
                      <a:pt x="538091" y="526185"/>
                    </a:cubicBezTo>
                    <a:cubicBezTo>
                      <a:pt x="531968" y="586693"/>
                      <a:pt x="531968" y="647966"/>
                      <a:pt x="537326" y="708474"/>
                    </a:cubicBezTo>
                    <a:lnTo>
                      <a:pt x="548807" y="816468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9" name="Freeform 57">
                <a:extLst>
                  <a:ext uri="{FF2B5EF4-FFF2-40B4-BE49-F238E27FC236}">
                    <a16:creationId xmlns:a16="http://schemas.microsoft.com/office/drawing/2014/main" id="{51C07D3C-8F85-CE2D-35B3-6995AFEA0929}"/>
                  </a:ext>
                </a:extLst>
              </p:cNvPr>
              <p:cNvSpPr/>
              <p:nvPr/>
            </p:nvSpPr>
            <p:spPr>
              <a:xfrm>
                <a:off x="519667" y="2385738"/>
                <a:ext cx="206663" cy="734287"/>
              </a:xfrm>
              <a:custGeom>
                <a:avLst/>
                <a:gdLst>
                  <a:gd name="connsiteX0" fmla="*/ 139307 w 206663"/>
                  <a:gd name="connsiteY0" fmla="*/ 694460 h 734287"/>
                  <a:gd name="connsiteX1" fmla="*/ 206664 w 206663"/>
                  <a:gd name="connsiteY1" fmla="*/ 215762 h 734287"/>
                  <a:gd name="connsiteX2" fmla="*/ 189824 w 206663"/>
                  <a:gd name="connsiteY2" fmla="*/ 22751 h 734287"/>
                  <a:gd name="connsiteX3" fmla="*/ 148492 w 206663"/>
                  <a:gd name="connsiteY3" fmla="*/ 2071 h 734287"/>
                  <a:gd name="connsiteX4" fmla="*/ 137776 w 206663"/>
                  <a:gd name="connsiteY4" fmla="*/ 539 h 734287"/>
                  <a:gd name="connsiteX5" fmla="*/ 53579 w 206663"/>
                  <a:gd name="connsiteY5" fmla="*/ 79429 h 734287"/>
                  <a:gd name="connsiteX6" fmla="*/ 0 w 206663"/>
                  <a:gd name="connsiteY6" fmla="*/ 734288 h 734287"/>
                  <a:gd name="connsiteX7" fmla="*/ 139307 w 206663"/>
                  <a:gd name="connsiteY7" fmla="*/ 694460 h 73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663" h="734287">
                    <a:moveTo>
                      <a:pt x="139307" y="694460"/>
                    </a:moveTo>
                    <a:lnTo>
                      <a:pt x="206664" y="215762"/>
                    </a:lnTo>
                    <a:lnTo>
                      <a:pt x="189824" y="22751"/>
                    </a:lnTo>
                    <a:cubicBezTo>
                      <a:pt x="178343" y="11262"/>
                      <a:pt x="164566" y="4369"/>
                      <a:pt x="148492" y="2071"/>
                    </a:cubicBezTo>
                    <a:lnTo>
                      <a:pt x="137776" y="539"/>
                    </a:lnTo>
                    <a:cubicBezTo>
                      <a:pt x="95678" y="-4822"/>
                      <a:pt x="58172" y="30410"/>
                      <a:pt x="53579" y="79429"/>
                    </a:cubicBezTo>
                    <a:lnTo>
                      <a:pt x="0" y="734288"/>
                    </a:lnTo>
                    <a:lnTo>
                      <a:pt x="139307" y="69446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0" name="Freeform 58">
                <a:extLst>
                  <a:ext uri="{FF2B5EF4-FFF2-40B4-BE49-F238E27FC236}">
                    <a16:creationId xmlns:a16="http://schemas.microsoft.com/office/drawing/2014/main" id="{3D08787F-89F1-098D-8D56-4A4DDA79256A}"/>
                  </a:ext>
                </a:extLst>
              </p:cNvPr>
              <p:cNvSpPr/>
              <p:nvPr/>
            </p:nvSpPr>
            <p:spPr>
              <a:xfrm>
                <a:off x="1138893" y="2440489"/>
                <a:ext cx="373525" cy="697918"/>
              </a:xfrm>
              <a:custGeom>
                <a:avLst/>
                <a:gdLst>
                  <a:gd name="connsiteX0" fmla="*/ 282440 w 373525"/>
                  <a:gd name="connsiteY0" fmla="*/ 697919 h 697918"/>
                  <a:gd name="connsiteX1" fmla="*/ 65826 w 373525"/>
                  <a:gd name="connsiteY1" fmla="*/ 280494 h 697918"/>
                  <a:gd name="connsiteX2" fmla="*/ 0 w 373525"/>
                  <a:gd name="connsiteY2" fmla="*/ 36166 h 697918"/>
                  <a:gd name="connsiteX3" fmla="*/ 35209 w 373525"/>
                  <a:gd name="connsiteY3" fmla="*/ 8593 h 697918"/>
                  <a:gd name="connsiteX4" fmla="*/ 45160 w 373525"/>
                  <a:gd name="connsiteY4" fmla="*/ 4764 h 697918"/>
                  <a:gd name="connsiteX5" fmla="*/ 143134 w 373525"/>
                  <a:gd name="connsiteY5" fmla="*/ 49187 h 697918"/>
                  <a:gd name="connsiteX6" fmla="*/ 373525 w 373525"/>
                  <a:gd name="connsiteY6" fmla="*/ 526353 h 697918"/>
                  <a:gd name="connsiteX7" fmla="*/ 282440 w 373525"/>
                  <a:gd name="connsiteY7" fmla="*/ 697919 h 697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25" h="697918">
                    <a:moveTo>
                      <a:pt x="282440" y="697919"/>
                    </a:moveTo>
                    <a:lnTo>
                      <a:pt x="65826" y="280494"/>
                    </a:lnTo>
                    <a:lnTo>
                      <a:pt x="0" y="36166"/>
                    </a:lnTo>
                    <a:cubicBezTo>
                      <a:pt x="8420" y="23912"/>
                      <a:pt x="20666" y="13955"/>
                      <a:pt x="35209" y="8593"/>
                    </a:cubicBezTo>
                    <a:lnTo>
                      <a:pt x="45160" y="4764"/>
                    </a:lnTo>
                    <a:cubicBezTo>
                      <a:pt x="84196" y="-9789"/>
                      <a:pt x="128591" y="10125"/>
                      <a:pt x="143134" y="49187"/>
                    </a:cubicBezTo>
                    <a:lnTo>
                      <a:pt x="373525" y="526353"/>
                    </a:lnTo>
                    <a:lnTo>
                      <a:pt x="282440" y="697919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1" name="Freeform 59">
                <a:extLst>
                  <a:ext uri="{FF2B5EF4-FFF2-40B4-BE49-F238E27FC236}">
                    <a16:creationId xmlns:a16="http://schemas.microsoft.com/office/drawing/2014/main" id="{13639ABE-5890-BBC9-EAC1-18CDF204F4A5}"/>
                  </a:ext>
                </a:extLst>
              </p:cNvPr>
              <p:cNvSpPr/>
              <p:nvPr/>
            </p:nvSpPr>
            <p:spPr>
              <a:xfrm>
                <a:off x="1791889" y="2262965"/>
                <a:ext cx="40583" cy="140928"/>
              </a:xfrm>
              <a:custGeom>
                <a:avLst/>
                <a:gdLst>
                  <a:gd name="connsiteX0" fmla="*/ 32056 w 40583"/>
                  <a:gd name="connsiteY0" fmla="*/ 140929 h 140928"/>
                  <a:gd name="connsiteX1" fmla="*/ 38945 w 40583"/>
                  <a:gd name="connsiteY1" fmla="*/ 78890 h 140928"/>
                  <a:gd name="connsiteX2" fmla="*/ 1439 w 40583"/>
                  <a:gd name="connsiteY2" fmla="*/ 0 h 140928"/>
                  <a:gd name="connsiteX3" fmla="*/ 8328 w 40583"/>
                  <a:gd name="connsiteY3" fmla="*/ 52082 h 140928"/>
                  <a:gd name="connsiteX4" fmla="*/ 32056 w 40583"/>
                  <a:gd name="connsiteY4" fmla="*/ 140929 h 1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83" h="140928">
                    <a:moveTo>
                      <a:pt x="32056" y="140929"/>
                    </a:moveTo>
                    <a:cubicBezTo>
                      <a:pt x="32056" y="140929"/>
                      <a:pt x="45068" y="99569"/>
                      <a:pt x="38945" y="78890"/>
                    </a:cubicBezTo>
                    <a:cubicBezTo>
                      <a:pt x="34353" y="64337"/>
                      <a:pt x="1439" y="0"/>
                      <a:pt x="1439" y="0"/>
                    </a:cubicBezTo>
                    <a:cubicBezTo>
                      <a:pt x="1439" y="0"/>
                      <a:pt x="-4684" y="26041"/>
                      <a:pt x="8328" y="52082"/>
                    </a:cubicBezTo>
                    <a:cubicBezTo>
                      <a:pt x="27464" y="89612"/>
                      <a:pt x="32056" y="140929"/>
                      <a:pt x="32056" y="140929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2" name="Freeform 60">
                <a:extLst>
                  <a:ext uri="{FF2B5EF4-FFF2-40B4-BE49-F238E27FC236}">
                    <a16:creationId xmlns:a16="http://schemas.microsoft.com/office/drawing/2014/main" id="{2F3707C9-260E-08C7-B439-699FA84739B2}"/>
                  </a:ext>
                </a:extLst>
              </p:cNvPr>
              <p:cNvSpPr/>
              <p:nvPr/>
            </p:nvSpPr>
            <p:spPr>
              <a:xfrm>
                <a:off x="1786439" y="2376320"/>
                <a:ext cx="24068" cy="84250"/>
              </a:xfrm>
              <a:custGeom>
                <a:avLst/>
                <a:gdLst>
                  <a:gd name="connsiteX0" fmla="*/ 17605 w 24068"/>
                  <a:gd name="connsiteY0" fmla="*/ 17616 h 84250"/>
                  <a:gd name="connsiteX1" fmla="*/ 1531 w 24068"/>
                  <a:gd name="connsiteY1" fmla="*/ 16850 h 84250"/>
                  <a:gd name="connsiteX2" fmla="*/ 3062 w 24068"/>
                  <a:gd name="connsiteY2" fmla="*/ 28339 h 84250"/>
                  <a:gd name="connsiteX3" fmla="*/ 0 w 24068"/>
                  <a:gd name="connsiteY3" fmla="*/ 84251 h 84250"/>
                  <a:gd name="connsiteX4" fmla="*/ 14543 w 24068"/>
                  <a:gd name="connsiteY4" fmla="*/ 39828 h 84250"/>
                  <a:gd name="connsiteX5" fmla="*/ 23728 w 24068"/>
                  <a:gd name="connsiteY5" fmla="*/ 6893 h 84250"/>
                  <a:gd name="connsiteX6" fmla="*/ 23728 w 24068"/>
                  <a:gd name="connsiteY6" fmla="*/ 0 h 84250"/>
                  <a:gd name="connsiteX7" fmla="*/ 17605 w 24068"/>
                  <a:gd name="connsiteY7" fmla="*/ 17616 h 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68" h="84250">
                    <a:moveTo>
                      <a:pt x="17605" y="17616"/>
                    </a:moveTo>
                    <a:cubicBezTo>
                      <a:pt x="17605" y="17616"/>
                      <a:pt x="5358" y="20680"/>
                      <a:pt x="1531" y="16850"/>
                    </a:cubicBezTo>
                    <a:cubicBezTo>
                      <a:pt x="1531" y="20680"/>
                      <a:pt x="2296" y="25275"/>
                      <a:pt x="3062" y="28339"/>
                    </a:cubicBezTo>
                    <a:cubicBezTo>
                      <a:pt x="3827" y="35232"/>
                      <a:pt x="0" y="84251"/>
                      <a:pt x="0" y="84251"/>
                    </a:cubicBezTo>
                    <a:cubicBezTo>
                      <a:pt x="0" y="84251"/>
                      <a:pt x="9950" y="49785"/>
                      <a:pt x="14543" y="39828"/>
                    </a:cubicBezTo>
                    <a:cubicBezTo>
                      <a:pt x="17605" y="33700"/>
                      <a:pt x="20666" y="19148"/>
                      <a:pt x="23728" y="6893"/>
                    </a:cubicBezTo>
                    <a:cubicBezTo>
                      <a:pt x="24493" y="5361"/>
                      <a:pt x="23728" y="3064"/>
                      <a:pt x="23728" y="0"/>
                    </a:cubicBezTo>
                    <a:lnTo>
                      <a:pt x="17605" y="17616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3" name="Freeform 61">
                <a:extLst>
                  <a:ext uri="{FF2B5EF4-FFF2-40B4-BE49-F238E27FC236}">
                    <a16:creationId xmlns:a16="http://schemas.microsoft.com/office/drawing/2014/main" id="{EDE289EF-E488-B737-CA5C-1F93277EC83C}"/>
                  </a:ext>
                </a:extLst>
              </p:cNvPr>
              <p:cNvSpPr/>
              <p:nvPr/>
            </p:nvSpPr>
            <p:spPr>
              <a:xfrm>
                <a:off x="1771864" y="2323472"/>
                <a:ext cx="29883" cy="117013"/>
              </a:xfrm>
              <a:custGeom>
                <a:avLst/>
                <a:gdLst>
                  <a:gd name="connsiteX0" fmla="*/ 18402 w 29883"/>
                  <a:gd name="connsiteY0" fmla="*/ 58976 h 117013"/>
                  <a:gd name="connsiteX1" fmla="*/ 20699 w 29883"/>
                  <a:gd name="connsiteY1" fmla="*/ 0 h 117013"/>
                  <a:gd name="connsiteX2" fmla="*/ 6921 w 29883"/>
                  <a:gd name="connsiteY2" fmla="*/ 41360 h 117013"/>
                  <a:gd name="connsiteX3" fmla="*/ 32 w 29883"/>
                  <a:gd name="connsiteY3" fmla="*/ 80421 h 117013"/>
                  <a:gd name="connsiteX4" fmla="*/ 17637 w 29883"/>
                  <a:gd name="connsiteY4" fmla="*/ 116419 h 117013"/>
                  <a:gd name="connsiteX5" fmla="*/ 29884 w 29883"/>
                  <a:gd name="connsiteY5" fmla="*/ 70464 h 117013"/>
                  <a:gd name="connsiteX6" fmla="*/ 18402 w 29883"/>
                  <a:gd name="connsiteY6" fmla="*/ 58976 h 11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83" h="117013">
                    <a:moveTo>
                      <a:pt x="18402" y="58976"/>
                    </a:moveTo>
                    <a:cubicBezTo>
                      <a:pt x="29118" y="22212"/>
                      <a:pt x="24526" y="6127"/>
                      <a:pt x="20699" y="0"/>
                    </a:cubicBezTo>
                    <a:cubicBezTo>
                      <a:pt x="18402" y="8425"/>
                      <a:pt x="13810" y="22212"/>
                      <a:pt x="6921" y="41360"/>
                    </a:cubicBezTo>
                    <a:cubicBezTo>
                      <a:pt x="4625" y="48253"/>
                      <a:pt x="2329" y="62805"/>
                      <a:pt x="32" y="80421"/>
                    </a:cubicBezTo>
                    <a:cubicBezTo>
                      <a:pt x="-733" y="83485"/>
                      <a:pt x="12279" y="87315"/>
                      <a:pt x="17637" y="116419"/>
                    </a:cubicBezTo>
                    <a:cubicBezTo>
                      <a:pt x="18402" y="121781"/>
                      <a:pt x="28353" y="89612"/>
                      <a:pt x="29884" y="70464"/>
                    </a:cubicBezTo>
                    <a:cubicBezTo>
                      <a:pt x="25291" y="71230"/>
                      <a:pt x="15341" y="70464"/>
                      <a:pt x="18402" y="58976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E8CA8E88-415C-7134-5FF8-5ACC603669F1}"/>
                  </a:ext>
                </a:extLst>
              </p:cNvPr>
              <p:cNvSpPr/>
              <p:nvPr/>
            </p:nvSpPr>
            <p:spPr>
              <a:xfrm>
                <a:off x="546457" y="2531801"/>
                <a:ext cx="629941" cy="699282"/>
              </a:xfrm>
              <a:custGeom>
                <a:avLst/>
                <a:gdLst>
                  <a:gd name="connsiteX0" fmla="*/ 499055 w 629941"/>
                  <a:gd name="connsiteY0" fmla="*/ 49785 h 699282"/>
                  <a:gd name="connsiteX1" fmla="*/ 0 w 629941"/>
                  <a:gd name="connsiteY1" fmla="*/ 0 h 699282"/>
                  <a:gd name="connsiteX2" fmla="*/ 170689 w 629941"/>
                  <a:gd name="connsiteY2" fmla="*/ 650264 h 699282"/>
                  <a:gd name="connsiteX3" fmla="*/ 629942 w 629941"/>
                  <a:gd name="connsiteY3" fmla="*/ 699283 h 69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941" h="699282">
                    <a:moveTo>
                      <a:pt x="499055" y="49785"/>
                    </a:moveTo>
                    <a:lnTo>
                      <a:pt x="0" y="0"/>
                    </a:lnTo>
                    <a:lnTo>
                      <a:pt x="170689" y="650264"/>
                    </a:lnTo>
                    <a:lnTo>
                      <a:pt x="629942" y="69928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14D00695-6DD5-C74A-586E-8F7F684D035B}"/>
                  </a:ext>
                </a:extLst>
              </p:cNvPr>
              <p:cNvSpPr/>
              <p:nvPr/>
            </p:nvSpPr>
            <p:spPr>
              <a:xfrm>
                <a:off x="866640" y="2576991"/>
                <a:ext cx="125292" cy="111058"/>
              </a:xfrm>
              <a:custGeom>
                <a:avLst/>
                <a:gdLst>
                  <a:gd name="connsiteX0" fmla="*/ 8948 w 125292"/>
                  <a:gd name="connsiteY0" fmla="*/ 111058 h 111058"/>
                  <a:gd name="connsiteX1" fmla="*/ 1294 w 125292"/>
                  <a:gd name="connsiteY1" fmla="*/ 93442 h 111058"/>
                  <a:gd name="connsiteX2" fmla="*/ 49516 w 125292"/>
                  <a:gd name="connsiteY2" fmla="*/ 43657 h 111058"/>
                  <a:gd name="connsiteX3" fmla="*/ 125292 w 125292"/>
                  <a:gd name="connsiteY3" fmla="*/ 0 h 111058"/>
                  <a:gd name="connsiteX4" fmla="*/ 89318 w 125292"/>
                  <a:gd name="connsiteY4" fmla="*/ 39062 h 111058"/>
                  <a:gd name="connsiteX5" fmla="*/ 8948 w 125292"/>
                  <a:gd name="connsiteY5" fmla="*/ 111058 h 11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292" h="111058">
                    <a:moveTo>
                      <a:pt x="8948" y="111058"/>
                    </a:moveTo>
                    <a:cubicBezTo>
                      <a:pt x="8948" y="111058"/>
                      <a:pt x="-4064" y="104165"/>
                      <a:pt x="1294" y="93442"/>
                    </a:cubicBezTo>
                    <a:cubicBezTo>
                      <a:pt x="9714" y="76592"/>
                      <a:pt x="38800" y="51317"/>
                      <a:pt x="49516" y="43657"/>
                    </a:cubicBezTo>
                    <a:cubicBezTo>
                      <a:pt x="61762" y="34466"/>
                      <a:pt x="125292" y="0"/>
                      <a:pt x="125292" y="0"/>
                    </a:cubicBezTo>
                    <a:cubicBezTo>
                      <a:pt x="125292" y="0"/>
                      <a:pt x="115342" y="25275"/>
                      <a:pt x="89318" y="39062"/>
                    </a:cubicBezTo>
                    <a:cubicBezTo>
                      <a:pt x="52577" y="58976"/>
                      <a:pt x="8948" y="111058"/>
                      <a:pt x="8948" y="11105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C17A584-D8B5-371B-715E-0E23A8D55646}"/>
                  </a:ext>
                </a:extLst>
              </p:cNvPr>
              <p:cNvSpPr/>
              <p:nvPr/>
            </p:nvSpPr>
            <p:spPr>
              <a:xfrm>
                <a:off x="858072" y="2609925"/>
                <a:ext cx="150699" cy="96811"/>
              </a:xfrm>
              <a:custGeom>
                <a:avLst/>
                <a:gdLst>
                  <a:gd name="connsiteX0" fmla="*/ 25170 w 150699"/>
                  <a:gd name="connsiteY0" fmla="*/ 71230 h 96811"/>
                  <a:gd name="connsiteX1" fmla="*/ 104774 w 150699"/>
                  <a:gd name="connsiteY1" fmla="*/ 27573 h 96811"/>
                  <a:gd name="connsiteX2" fmla="*/ 150699 w 150699"/>
                  <a:gd name="connsiteY2" fmla="*/ 0 h 96811"/>
                  <a:gd name="connsiteX3" fmla="*/ 72626 w 150699"/>
                  <a:gd name="connsiteY3" fmla="*/ 17616 h 96811"/>
                  <a:gd name="connsiteX4" fmla="*/ 28232 w 150699"/>
                  <a:gd name="connsiteY4" fmla="*/ 37530 h 96811"/>
                  <a:gd name="connsiteX5" fmla="*/ 25170 w 150699"/>
                  <a:gd name="connsiteY5" fmla="*/ 71230 h 9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699" h="96811">
                    <a:moveTo>
                      <a:pt x="25170" y="71230"/>
                    </a:moveTo>
                    <a:cubicBezTo>
                      <a:pt x="38182" y="47487"/>
                      <a:pt x="67268" y="34466"/>
                      <a:pt x="104774" y="27573"/>
                    </a:cubicBezTo>
                    <a:cubicBezTo>
                      <a:pt x="140749" y="21446"/>
                      <a:pt x="150699" y="0"/>
                      <a:pt x="150699" y="0"/>
                    </a:cubicBezTo>
                    <a:cubicBezTo>
                      <a:pt x="150699" y="0"/>
                      <a:pt x="126971" y="1532"/>
                      <a:pt x="72626" y="17616"/>
                    </a:cubicBezTo>
                    <a:cubicBezTo>
                      <a:pt x="57318" y="22212"/>
                      <a:pt x="41244" y="27573"/>
                      <a:pt x="28232" y="37530"/>
                    </a:cubicBezTo>
                    <a:cubicBezTo>
                      <a:pt x="-9274" y="66635"/>
                      <a:pt x="-8508" y="133270"/>
                      <a:pt x="25170" y="71230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C072DE87-F9F4-96F2-12F9-61853B65D66A}"/>
                  </a:ext>
                </a:extLst>
              </p:cNvPr>
              <p:cNvSpPr/>
              <p:nvPr/>
            </p:nvSpPr>
            <p:spPr>
              <a:xfrm>
                <a:off x="633692" y="2658944"/>
                <a:ext cx="312314" cy="387554"/>
              </a:xfrm>
              <a:custGeom>
                <a:avLst/>
                <a:gdLst>
                  <a:gd name="connsiteX0" fmla="*/ 274044 w 312314"/>
                  <a:gd name="connsiteY0" fmla="*/ 5361 h 387554"/>
                  <a:gd name="connsiteX1" fmla="*/ 261032 w 312314"/>
                  <a:gd name="connsiteY1" fmla="*/ 0 h 387554"/>
                  <a:gd name="connsiteX2" fmla="*/ 218168 w 312314"/>
                  <a:gd name="connsiteY2" fmla="*/ 20680 h 387554"/>
                  <a:gd name="connsiteX3" fmla="*/ 150811 w 312314"/>
                  <a:gd name="connsiteY3" fmla="*/ 117185 h 387554"/>
                  <a:gd name="connsiteX4" fmla="*/ 23 w 312314"/>
                  <a:gd name="connsiteY4" fmla="*/ 356917 h 387554"/>
                  <a:gd name="connsiteX5" fmla="*/ 73504 w 312314"/>
                  <a:gd name="connsiteY5" fmla="*/ 387554 h 387554"/>
                  <a:gd name="connsiteX6" fmla="*/ 173774 w 312314"/>
                  <a:gd name="connsiteY6" fmla="*/ 172331 h 387554"/>
                  <a:gd name="connsiteX7" fmla="*/ 279402 w 312314"/>
                  <a:gd name="connsiteY7" fmla="*/ 60507 h 387554"/>
                  <a:gd name="connsiteX8" fmla="*/ 312315 w 312314"/>
                  <a:gd name="connsiteY8" fmla="*/ 17616 h 387554"/>
                  <a:gd name="connsiteX9" fmla="*/ 259501 w 312314"/>
                  <a:gd name="connsiteY9" fmla="*/ 52848 h 387554"/>
                  <a:gd name="connsiteX10" fmla="*/ 241896 w 312314"/>
                  <a:gd name="connsiteY10" fmla="*/ 47487 h 387554"/>
                  <a:gd name="connsiteX11" fmla="*/ 274044 w 312314"/>
                  <a:gd name="connsiteY11" fmla="*/ 5361 h 3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314" h="387554">
                    <a:moveTo>
                      <a:pt x="274044" y="5361"/>
                    </a:moveTo>
                    <a:lnTo>
                      <a:pt x="261032" y="0"/>
                    </a:lnTo>
                    <a:lnTo>
                      <a:pt x="218168" y="20680"/>
                    </a:lnTo>
                    <a:cubicBezTo>
                      <a:pt x="218168" y="20680"/>
                      <a:pt x="163058" y="85017"/>
                      <a:pt x="150811" y="117185"/>
                    </a:cubicBezTo>
                    <a:cubicBezTo>
                      <a:pt x="138564" y="149354"/>
                      <a:pt x="789" y="340833"/>
                      <a:pt x="23" y="356917"/>
                    </a:cubicBezTo>
                    <a:cubicBezTo>
                      <a:pt x="-1508" y="385256"/>
                      <a:pt x="73504" y="387554"/>
                      <a:pt x="73504" y="387554"/>
                    </a:cubicBezTo>
                    <a:cubicBezTo>
                      <a:pt x="73504" y="387554"/>
                      <a:pt x="144688" y="217520"/>
                      <a:pt x="173774" y="172331"/>
                    </a:cubicBezTo>
                    <a:cubicBezTo>
                      <a:pt x="202860" y="127142"/>
                      <a:pt x="267155" y="77358"/>
                      <a:pt x="279402" y="60507"/>
                    </a:cubicBezTo>
                    <a:cubicBezTo>
                      <a:pt x="300068" y="31403"/>
                      <a:pt x="312315" y="17616"/>
                      <a:pt x="312315" y="17616"/>
                    </a:cubicBezTo>
                    <a:cubicBezTo>
                      <a:pt x="312315" y="17616"/>
                      <a:pt x="294710" y="8425"/>
                      <a:pt x="259501" y="52848"/>
                    </a:cubicBezTo>
                    <a:cubicBezTo>
                      <a:pt x="250316" y="64337"/>
                      <a:pt x="241896" y="47487"/>
                      <a:pt x="241896" y="47487"/>
                    </a:cubicBezTo>
                    <a:lnTo>
                      <a:pt x="274044" y="5361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AAD1FC70-3504-E19E-94FD-72436E83CB5F}"/>
                  </a:ext>
                </a:extLst>
              </p:cNvPr>
              <p:cNvSpPr/>
              <p:nvPr/>
            </p:nvSpPr>
            <p:spPr>
              <a:xfrm>
                <a:off x="857218" y="2639796"/>
                <a:ext cx="133948" cy="55911"/>
              </a:xfrm>
              <a:custGeom>
                <a:avLst/>
                <a:gdLst>
                  <a:gd name="connsiteX0" fmla="*/ 0 w 133948"/>
                  <a:gd name="connsiteY0" fmla="*/ 55912 h 55911"/>
                  <a:gd name="connsiteX1" fmla="*/ 47456 w 133948"/>
                  <a:gd name="connsiteY1" fmla="*/ 14552 h 55911"/>
                  <a:gd name="connsiteX2" fmla="*/ 133949 w 133948"/>
                  <a:gd name="connsiteY2" fmla="*/ 0 h 55911"/>
                  <a:gd name="connsiteX3" fmla="*/ 87258 w 133948"/>
                  <a:gd name="connsiteY3" fmla="*/ 24509 h 55911"/>
                  <a:gd name="connsiteX4" fmla="*/ 0 w 133948"/>
                  <a:gd name="connsiteY4" fmla="*/ 55912 h 5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48" h="55911">
                    <a:moveTo>
                      <a:pt x="0" y="55912"/>
                    </a:moveTo>
                    <a:cubicBezTo>
                      <a:pt x="0" y="55912"/>
                      <a:pt x="26024" y="21446"/>
                      <a:pt x="47456" y="14552"/>
                    </a:cubicBezTo>
                    <a:cubicBezTo>
                      <a:pt x="61999" y="9957"/>
                      <a:pt x="133949" y="0"/>
                      <a:pt x="133949" y="0"/>
                    </a:cubicBezTo>
                    <a:cubicBezTo>
                      <a:pt x="133949" y="0"/>
                      <a:pt x="115579" y="19914"/>
                      <a:pt x="87258" y="24509"/>
                    </a:cubicBezTo>
                    <a:cubicBezTo>
                      <a:pt x="45160" y="29871"/>
                      <a:pt x="0" y="55912"/>
                      <a:pt x="0" y="55912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9" name="Freeform 67">
                <a:extLst>
                  <a:ext uri="{FF2B5EF4-FFF2-40B4-BE49-F238E27FC236}">
                    <a16:creationId xmlns:a16="http://schemas.microsoft.com/office/drawing/2014/main" id="{A1BA75D2-25F2-8C23-F9D5-ECBC8B6BF29E}"/>
                  </a:ext>
                </a:extLst>
              </p:cNvPr>
              <p:cNvSpPr/>
              <p:nvPr/>
            </p:nvSpPr>
            <p:spPr>
              <a:xfrm>
                <a:off x="833490" y="2691112"/>
                <a:ext cx="55110" cy="68166"/>
              </a:xfrm>
              <a:custGeom>
                <a:avLst/>
                <a:gdLst>
                  <a:gd name="connsiteX0" fmla="*/ 43629 w 55110"/>
                  <a:gd name="connsiteY0" fmla="*/ 15318 h 68166"/>
                  <a:gd name="connsiteX1" fmla="*/ 53579 w 55110"/>
                  <a:gd name="connsiteY1" fmla="*/ 27573 h 68166"/>
                  <a:gd name="connsiteX2" fmla="*/ 43629 w 55110"/>
                  <a:gd name="connsiteY2" fmla="*/ 32934 h 68166"/>
                  <a:gd name="connsiteX3" fmla="*/ 0 w 55110"/>
                  <a:gd name="connsiteY3" fmla="*/ 68167 h 68166"/>
                  <a:gd name="connsiteX4" fmla="*/ 27555 w 55110"/>
                  <a:gd name="connsiteY4" fmla="*/ 30637 h 68166"/>
                  <a:gd name="connsiteX5" fmla="*/ 48987 w 55110"/>
                  <a:gd name="connsiteY5" fmla="*/ 3830 h 68166"/>
                  <a:gd name="connsiteX6" fmla="*/ 55110 w 55110"/>
                  <a:gd name="connsiteY6" fmla="*/ 0 h 68166"/>
                  <a:gd name="connsiteX7" fmla="*/ 43629 w 55110"/>
                  <a:gd name="connsiteY7" fmla="*/ 15318 h 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110" h="68166">
                    <a:moveTo>
                      <a:pt x="43629" y="15318"/>
                    </a:moveTo>
                    <a:cubicBezTo>
                      <a:pt x="43629" y="15318"/>
                      <a:pt x="48222" y="26807"/>
                      <a:pt x="53579" y="27573"/>
                    </a:cubicBezTo>
                    <a:cubicBezTo>
                      <a:pt x="50518" y="29871"/>
                      <a:pt x="46691" y="31403"/>
                      <a:pt x="43629" y="32934"/>
                    </a:cubicBezTo>
                    <a:cubicBezTo>
                      <a:pt x="37506" y="36764"/>
                      <a:pt x="0" y="68167"/>
                      <a:pt x="0" y="68167"/>
                    </a:cubicBezTo>
                    <a:cubicBezTo>
                      <a:pt x="0" y="68167"/>
                      <a:pt x="22963" y="40594"/>
                      <a:pt x="27555" y="30637"/>
                    </a:cubicBezTo>
                    <a:cubicBezTo>
                      <a:pt x="30617" y="24509"/>
                      <a:pt x="40567" y="13787"/>
                      <a:pt x="48987" y="3830"/>
                    </a:cubicBezTo>
                    <a:cubicBezTo>
                      <a:pt x="49752" y="2298"/>
                      <a:pt x="52814" y="1532"/>
                      <a:pt x="55110" y="0"/>
                    </a:cubicBezTo>
                    <a:lnTo>
                      <a:pt x="43629" y="15318"/>
                    </a:ln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0" name="Freeform 68">
                <a:extLst>
                  <a:ext uri="{FF2B5EF4-FFF2-40B4-BE49-F238E27FC236}">
                    <a16:creationId xmlns:a16="http://schemas.microsoft.com/office/drawing/2014/main" id="{773D1205-7D8E-C3EC-1C91-35E8F2BD6A51}"/>
                  </a:ext>
                </a:extLst>
              </p:cNvPr>
              <p:cNvSpPr/>
              <p:nvPr/>
            </p:nvSpPr>
            <p:spPr>
              <a:xfrm>
                <a:off x="847361" y="2675028"/>
                <a:ext cx="94053" cy="70606"/>
              </a:xfrm>
              <a:custGeom>
                <a:avLst/>
                <a:gdLst>
                  <a:gd name="connsiteX0" fmla="*/ 47363 w 94053"/>
                  <a:gd name="connsiteY0" fmla="*/ 35998 h 70606"/>
                  <a:gd name="connsiteX1" fmla="*/ 94053 w 94053"/>
                  <a:gd name="connsiteY1" fmla="*/ 0 h 70606"/>
                  <a:gd name="connsiteX2" fmla="*/ 68029 w 94053"/>
                  <a:gd name="connsiteY2" fmla="*/ 35232 h 70606"/>
                  <a:gd name="connsiteX3" fmla="*/ 40474 w 94053"/>
                  <a:gd name="connsiteY3" fmla="*/ 63571 h 70606"/>
                  <a:gd name="connsiteX4" fmla="*/ 672 w 94053"/>
                  <a:gd name="connsiteY4" fmla="*/ 70464 h 70606"/>
                  <a:gd name="connsiteX5" fmla="*/ 31289 w 94053"/>
                  <a:gd name="connsiteY5" fmla="*/ 33700 h 70606"/>
                  <a:gd name="connsiteX6" fmla="*/ 47363 w 94053"/>
                  <a:gd name="connsiteY6" fmla="*/ 35998 h 7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053" h="70606">
                    <a:moveTo>
                      <a:pt x="47363" y="35998"/>
                    </a:moveTo>
                    <a:cubicBezTo>
                      <a:pt x="71091" y="6127"/>
                      <a:pt x="86399" y="766"/>
                      <a:pt x="94053" y="0"/>
                    </a:cubicBezTo>
                    <a:cubicBezTo>
                      <a:pt x="88695" y="6893"/>
                      <a:pt x="79510" y="18382"/>
                      <a:pt x="68029" y="35232"/>
                    </a:cubicBezTo>
                    <a:cubicBezTo>
                      <a:pt x="64202" y="41360"/>
                      <a:pt x="53486" y="51316"/>
                      <a:pt x="40474" y="63571"/>
                    </a:cubicBezTo>
                    <a:cubicBezTo>
                      <a:pt x="38178" y="65869"/>
                      <a:pt x="28227" y="57444"/>
                      <a:pt x="672" y="70464"/>
                    </a:cubicBezTo>
                    <a:cubicBezTo>
                      <a:pt x="-3920" y="72762"/>
                      <a:pt x="15980" y="46721"/>
                      <a:pt x="31289" y="33700"/>
                    </a:cubicBezTo>
                    <a:cubicBezTo>
                      <a:pt x="33585" y="37530"/>
                      <a:pt x="40474" y="45189"/>
                      <a:pt x="47363" y="35998"/>
                    </a:cubicBezTo>
                    <a:close/>
                  </a:path>
                </a:pathLst>
              </a:custGeom>
              <a:solidFill>
                <a:srgbClr val="59334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1" name="Freeform 69">
                <a:extLst>
                  <a:ext uri="{FF2B5EF4-FFF2-40B4-BE49-F238E27FC236}">
                    <a16:creationId xmlns:a16="http://schemas.microsoft.com/office/drawing/2014/main" id="{3142609D-9876-BA5A-8B15-ECD07DC1943E}"/>
                  </a:ext>
                </a:extLst>
              </p:cNvPr>
              <p:cNvSpPr/>
              <p:nvPr/>
            </p:nvSpPr>
            <p:spPr>
              <a:xfrm>
                <a:off x="514393" y="2933142"/>
                <a:ext cx="214999" cy="266652"/>
              </a:xfrm>
              <a:custGeom>
                <a:avLst/>
                <a:gdLst>
                  <a:gd name="connsiteX0" fmla="*/ 37422 w 214999"/>
                  <a:gd name="connsiteY0" fmla="*/ 110292 h 266652"/>
                  <a:gd name="connsiteX1" fmla="*/ 29768 w 214999"/>
                  <a:gd name="connsiteY1" fmla="*/ 255816 h 266652"/>
                  <a:gd name="connsiteX2" fmla="*/ 126211 w 214999"/>
                  <a:gd name="connsiteY2" fmla="*/ 231307 h 266652"/>
                  <a:gd name="connsiteX3" fmla="*/ 215000 w 214999"/>
                  <a:gd name="connsiteY3" fmla="*/ 99569 h 266652"/>
                  <a:gd name="connsiteX4" fmla="*/ 137692 w 214999"/>
                  <a:gd name="connsiteY4" fmla="*/ 0 h 266652"/>
                  <a:gd name="connsiteX5" fmla="*/ 37422 w 214999"/>
                  <a:gd name="connsiteY5" fmla="*/ 110292 h 266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999" h="266652">
                    <a:moveTo>
                      <a:pt x="37422" y="110292"/>
                    </a:moveTo>
                    <a:cubicBezTo>
                      <a:pt x="37422" y="110292"/>
                      <a:pt x="-41416" y="216755"/>
                      <a:pt x="29768" y="255816"/>
                    </a:cubicBezTo>
                    <a:cubicBezTo>
                      <a:pt x="70335" y="278028"/>
                      <a:pt x="102483" y="264242"/>
                      <a:pt x="126211" y="231307"/>
                    </a:cubicBezTo>
                    <a:cubicBezTo>
                      <a:pt x="169075" y="170799"/>
                      <a:pt x="215000" y="99569"/>
                      <a:pt x="215000" y="99569"/>
                    </a:cubicBezTo>
                    <a:lnTo>
                      <a:pt x="137692" y="0"/>
                    </a:lnTo>
                    <a:lnTo>
                      <a:pt x="37422" y="110292"/>
                    </a:ln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2" name="Freeform 70">
                <a:extLst>
                  <a:ext uri="{FF2B5EF4-FFF2-40B4-BE49-F238E27FC236}">
                    <a16:creationId xmlns:a16="http://schemas.microsoft.com/office/drawing/2014/main" id="{82A2BBD2-B32D-25F2-2B2B-F634C098FC37}"/>
                  </a:ext>
                </a:extLst>
              </p:cNvPr>
              <p:cNvSpPr/>
              <p:nvPr/>
            </p:nvSpPr>
            <p:spPr>
              <a:xfrm>
                <a:off x="1402848" y="2684985"/>
                <a:ext cx="319590" cy="502185"/>
              </a:xfrm>
              <a:custGeom>
                <a:avLst/>
                <a:gdLst>
                  <a:gd name="connsiteX0" fmla="*/ 232804 w 319590"/>
                  <a:gd name="connsiteY0" fmla="*/ 0 h 502185"/>
                  <a:gd name="connsiteX1" fmla="*/ 318531 w 319590"/>
                  <a:gd name="connsiteY1" fmla="*/ 85783 h 502185"/>
                  <a:gd name="connsiteX2" fmla="*/ 116460 w 319590"/>
                  <a:gd name="connsiteY2" fmla="*/ 496314 h 502185"/>
                  <a:gd name="connsiteX3" fmla="*/ 116 w 319590"/>
                  <a:gd name="connsiteY3" fmla="*/ 404404 h 502185"/>
                  <a:gd name="connsiteX4" fmla="*/ 232804 w 319590"/>
                  <a:gd name="connsiteY4" fmla="*/ 0 h 50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90" h="502185">
                    <a:moveTo>
                      <a:pt x="232804" y="0"/>
                    </a:moveTo>
                    <a:cubicBezTo>
                      <a:pt x="232804" y="0"/>
                      <a:pt x="330778" y="42891"/>
                      <a:pt x="318531" y="85783"/>
                    </a:cubicBezTo>
                    <a:cubicBezTo>
                      <a:pt x="306284" y="128674"/>
                      <a:pt x="189940" y="465678"/>
                      <a:pt x="116460" y="496314"/>
                    </a:cubicBezTo>
                    <a:cubicBezTo>
                      <a:pt x="42979" y="526951"/>
                      <a:pt x="6239" y="428914"/>
                      <a:pt x="116" y="404404"/>
                    </a:cubicBezTo>
                    <a:cubicBezTo>
                      <a:pt x="-6008" y="379895"/>
                      <a:pt x="232804" y="0"/>
                      <a:pt x="232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3" name="Freeform 71">
                <a:extLst>
                  <a:ext uri="{FF2B5EF4-FFF2-40B4-BE49-F238E27FC236}">
                    <a16:creationId xmlns:a16="http://schemas.microsoft.com/office/drawing/2014/main" id="{7BBE468C-2E86-03B3-DFBF-2F5D32582280}"/>
                  </a:ext>
                </a:extLst>
              </p:cNvPr>
              <p:cNvSpPr/>
              <p:nvPr/>
            </p:nvSpPr>
            <p:spPr>
              <a:xfrm>
                <a:off x="686985" y="1834817"/>
                <a:ext cx="410579" cy="219568"/>
              </a:xfrm>
              <a:custGeom>
                <a:avLst/>
                <a:gdLst>
                  <a:gd name="connsiteX0" fmla="*/ 285812 w 410579"/>
                  <a:gd name="connsiteY0" fmla="*/ 91144 h 219568"/>
                  <a:gd name="connsiteX1" fmla="*/ 220751 w 410579"/>
                  <a:gd name="connsiteY1" fmla="*/ 157013 h 219568"/>
                  <a:gd name="connsiteX2" fmla="*/ 252899 w 410579"/>
                  <a:gd name="connsiteY2" fmla="*/ 91144 h 219568"/>
                  <a:gd name="connsiteX3" fmla="*/ 26334 w 410579"/>
                  <a:gd name="connsiteY3" fmla="*/ 210627 h 219568"/>
                  <a:gd name="connsiteX4" fmla="*/ 50828 w 410579"/>
                  <a:gd name="connsiteY4" fmla="*/ 36764 h 219568"/>
                  <a:gd name="connsiteX5" fmla="*/ 318725 w 410579"/>
                  <a:gd name="connsiteY5" fmla="*/ 0 h 219568"/>
                  <a:gd name="connsiteX6" fmla="*/ 410576 w 410579"/>
                  <a:gd name="connsiteY6" fmla="*/ 91144 h 219568"/>
                  <a:gd name="connsiteX7" fmla="*/ 410576 w 410579"/>
                  <a:gd name="connsiteY7" fmla="*/ 203734 h 219568"/>
                  <a:gd name="connsiteX8" fmla="*/ 285812 w 410579"/>
                  <a:gd name="connsiteY8" fmla="*/ 91144 h 21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579" h="219568">
                    <a:moveTo>
                      <a:pt x="285812" y="91144"/>
                    </a:moveTo>
                    <a:cubicBezTo>
                      <a:pt x="285812" y="91144"/>
                      <a:pt x="263615" y="159311"/>
                      <a:pt x="220751" y="157013"/>
                    </a:cubicBezTo>
                    <a:cubicBezTo>
                      <a:pt x="220751" y="157013"/>
                      <a:pt x="248307" y="131738"/>
                      <a:pt x="252899" y="91144"/>
                    </a:cubicBezTo>
                    <a:cubicBezTo>
                      <a:pt x="252899" y="91144"/>
                      <a:pt x="97519" y="259646"/>
                      <a:pt x="26334" y="210627"/>
                    </a:cubicBezTo>
                    <a:cubicBezTo>
                      <a:pt x="-44850" y="161609"/>
                      <a:pt x="50828" y="36764"/>
                      <a:pt x="50828" y="36764"/>
                    </a:cubicBezTo>
                    <a:lnTo>
                      <a:pt x="318725" y="0"/>
                    </a:lnTo>
                    <a:lnTo>
                      <a:pt x="410576" y="91144"/>
                    </a:lnTo>
                    <a:lnTo>
                      <a:pt x="410576" y="203734"/>
                    </a:lnTo>
                    <a:cubicBezTo>
                      <a:pt x="411341" y="203734"/>
                      <a:pt x="285812" y="201436"/>
                      <a:pt x="285812" y="911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5CAE7923-6649-38AB-2550-482DE28DFB0E}"/>
                </a:ext>
              </a:extLst>
            </p:cNvPr>
            <p:cNvSpPr/>
            <p:nvPr/>
          </p:nvSpPr>
          <p:spPr>
            <a:xfrm>
              <a:off x="890131" y="2301260"/>
              <a:ext cx="106393" cy="22366"/>
            </a:xfrm>
            <a:custGeom>
              <a:avLst/>
              <a:gdLst>
                <a:gd name="connsiteX0" fmla="*/ 0 w 106393"/>
                <a:gd name="connsiteY0" fmla="*/ 4595 h 22366"/>
                <a:gd name="connsiteX1" fmla="*/ 106394 w 106393"/>
                <a:gd name="connsiteY1" fmla="*/ 0 h 2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393" h="22366">
                  <a:moveTo>
                    <a:pt x="0" y="4595"/>
                  </a:moveTo>
                  <a:cubicBezTo>
                    <a:pt x="0" y="4595"/>
                    <a:pt x="60468" y="47487"/>
                    <a:pt x="106394" y="0"/>
                  </a:cubicBezTo>
                </a:path>
              </a:pathLst>
            </a:custGeom>
            <a:noFill/>
            <a:ln w="7620" cap="rnd">
              <a:solidFill>
                <a:srgbClr val="2515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B4E06530-020E-6912-4F7D-1F86C95556BA}"/>
                </a:ext>
              </a:extLst>
            </p:cNvPr>
            <p:cNvSpPr/>
            <p:nvPr/>
          </p:nvSpPr>
          <p:spPr>
            <a:xfrm>
              <a:off x="562531" y="2933142"/>
              <a:ext cx="89554" cy="98803"/>
            </a:xfrm>
            <a:custGeom>
              <a:avLst/>
              <a:gdLst>
                <a:gd name="connsiteX0" fmla="*/ 89554 w 89554"/>
                <a:gd name="connsiteY0" fmla="*/ 0 h 98803"/>
                <a:gd name="connsiteX1" fmla="*/ 0 w 89554"/>
                <a:gd name="connsiteY1" fmla="*/ 98803 h 9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54" h="98803">
                  <a:moveTo>
                    <a:pt x="89554" y="0"/>
                  </a:moveTo>
                  <a:lnTo>
                    <a:pt x="0" y="98803"/>
                  </a:lnTo>
                </a:path>
              </a:pathLst>
            </a:custGeom>
            <a:ln w="7620" cap="rnd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327D0253-7F32-5DFD-CA6D-61ECF1FA0305}"/>
              </a:ext>
            </a:extLst>
          </p:cNvPr>
          <p:cNvSpPr txBox="1"/>
          <p:nvPr/>
        </p:nvSpPr>
        <p:spPr>
          <a:xfrm>
            <a:off x="5956690" y="946914"/>
            <a:ext cx="2436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PRESENTATION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30F8F6F-1820-63D2-9C17-E88DBE1C995B}"/>
              </a:ext>
            </a:extLst>
          </p:cNvPr>
          <p:cNvCxnSpPr>
            <a:cxnSpLocks/>
          </p:cNvCxnSpPr>
          <p:nvPr/>
        </p:nvCxnSpPr>
        <p:spPr>
          <a:xfrm>
            <a:off x="3685888" y="1070024"/>
            <a:ext cx="2438400" cy="0"/>
          </a:xfrm>
          <a:prstGeom prst="straightConnector1">
            <a:avLst/>
          </a:prstGeom>
          <a:ln w="1270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03965A5-A1FB-6833-DD74-1A392444076D}"/>
              </a:ext>
            </a:extLst>
          </p:cNvPr>
          <p:cNvSpPr txBox="1"/>
          <p:nvPr/>
        </p:nvSpPr>
        <p:spPr>
          <a:xfrm>
            <a:off x="1308449" y="731565"/>
            <a:ext cx="2895250" cy="7386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362">
              <a:spcBef>
                <a:spcPct val="20000"/>
              </a:spcBef>
              <a:buFont typeface="Arial" pitchFamily="34" charset="0"/>
              <a:buNone/>
              <a:defRPr sz="24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19" indent="-285738" defTabSz="914362">
              <a:spcBef>
                <a:spcPct val="20000"/>
              </a:spcBef>
              <a:buFont typeface="Arial" pitchFamily="34" charset="0"/>
              <a:buChar char="–"/>
              <a:defRPr sz="2400">
                <a:latin typeface="+mj-lt"/>
              </a:defRPr>
            </a:lvl2pPr>
            <a:lvl3pPr marL="1142952" indent="-228591" defTabSz="914362">
              <a:spcBef>
                <a:spcPct val="20000"/>
              </a:spcBef>
              <a:buFont typeface="Arial" pitchFamily="34" charset="0"/>
              <a:buChar char="•"/>
              <a:defRPr>
                <a:latin typeface="+mj-lt"/>
              </a:defRPr>
            </a:lvl3pPr>
            <a:lvl4pPr marL="1600134" indent="-228591" defTabSz="914362">
              <a:spcBef>
                <a:spcPct val="20000"/>
              </a:spcBef>
              <a:buFont typeface="Arial" pitchFamily="34" charset="0"/>
              <a:buChar char="–"/>
              <a:defRPr sz="1500">
                <a:latin typeface="+mj-lt"/>
              </a:defRPr>
            </a:lvl4pPr>
            <a:lvl5pPr marL="2057314" indent="-228591" defTabSz="914362">
              <a:spcBef>
                <a:spcPct val="20000"/>
              </a:spcBef>
              <a:buFont typeface="Arial" pitchFamily="34" charset="0"/>
              <a:buChar char="»"/>
              <a:defRPr sz="1500">
                <a:latin typeface="+mj-lt"/>
              </a:defRPr>
            </a:lvl5pPr>
            <a:lvl6pPr marL="2514495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76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57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38" indent="-228591" defTabSz="91436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435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896" y="0"/>
            <a:ext cx="9136858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2" y="1381739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1"/>
            <a:ext cx="2128203" cy="4568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7" y="572544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19" y="3025896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5" y="1503681"/>
            <a:ext cx="2716727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7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40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4" y="532867"/>
            <a:ext cx="3240877" cy="268203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6" y="4006815"/>
            <a:ext cx="1910405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6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8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4591425"/>
            <a:ext cx="9136858" cy="506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CB645F-9E96-4CE3-9A14-2706F3720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53" y="706338"/>
            <a:ext cx="2839266" cy="16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light-purple-pink-blue-green">
      <a:dk1>
        <a:srgbClr val="000000"/>
      </a:dk1>
      <a:lt1>
        <a:srgbClr val="FFFFFF"/>
      </a:lt1>
      <a:dk2>
        <a:srgbClr val="1F497D"/>
      </a:dk2>
      <a:lt2>
        <a:srgbClr val="F2F6FA"/>
      </a:lt2>
      <a:accent1>
        <a:srgbClr val="6F53FE"/>
      </a:accent1>
      <a:accent2>
        <a:srgbClr val="F79699"/>
      </a:accent2>
      <a:accent3>
        <a:srgbClr val="2FE8BD"/>
      </a:accent3>
      <a:accent4>
        <a:srgbClr val="99C9FF"/>
      </a:accent4>
      <a:accent5>
        <a:srgbClr val="61BCB3"/>
      </a:accent5>
      <a:accent6>
        <a:srgbClr val="98C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ient-offboarding">
  <a:themeElements>
    <a:clrScheme name="Client Offboarding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D8F2D"/>
      </a:accent4>
      <a:accent5>
        <a:srgbClr val="C94B38"/>
      </a:accent5>
      <a:accent6>
        <a:srgbClr val="5886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ent-offboarding" id="{68E4105C-36AE-2643-AA34-2612C9BCDE8A}" vid="{454036DF-2042-834C-8AF5-0617A0B08237}"/>
    </a:ext>
  </a:extLst>
</a:theme>
</file>

<file path=ppt/theme/theme3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ight-purple-pink-blue-green">
    <a:dk1>
      <a:srgbClr val="000000"/>
    </a:dk1>
    <a:lt1>
      <a:srgbClr val="FFFFFF"/>
    </a:lt1>
    <a:dk2>
      <a:srgbClr val="1F497D"/>
    </a:dk2>
    <a:lt2>
      <a:srgbClr val="F2F6FA"/>
    </a:lt2>
    <a:accent1>
      <a:srgbClr val="6F53FE"/>
    </a:accent1>
    <a:accent2>
      <a:srgbClr val="F79699"/>
    </a:accent2>
    <a:accent3>
      <a:srgbClr val="2FE8BD"/>
    </a:accent3>
    <a:accent4>
      <a:srgbClr val="99C9FF"/>
    </a:accent4>
    <a:accent5>
      <a:srgbClr val="61BCB3"/>
    </a:accent5>
    <a:accent6>
      <a:srgbClr val="98C621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On-screen Show (16:9)</PresentationFormat>
  <Paragraphs>97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1_Office Theme</vt:lpstr>
      <vt:lpstr>client-offboarding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2023-08-14T09:13:56Z</dcterms:modified>
</cp:coreProperties>
</file>