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7"/>
  </p:notesMasterIdLst>
  <p:sldIdLst>
    <p:sldId id="371" r:id="rId3"/>
    <p:sldId id="372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A"/>
    <a:srgbClr val="006699"/>
    <a:srgbClr val="F2F2F2"/>
    <a:srgbClr val="1E477A"/>
    <a:srgbClr val="A35BA4"/>
    <a:srgbClr val="D6362A"/>
    <a:srgbClr val="11A186"/>
    <a:srgbClr val="FCB22D"/>
    <a:srgbClr val="146DC7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4" autoAdjust="0"/>
    <p:restoredTop sz="92623" autoAdjust="0"/>
  </p:normalViewPr>
  <p:slideViewPr>
    <p:cSldViewPr snapToGrid="0">
      <p:cViewPr varScale="1">
        <p:scale>
          <a:sx n="67" d="100"/>
          <a:sy n="67" d="100"/>
        </p:scale>
        <p:origin x="84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7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5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6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1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5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3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68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382" userDrawn="1">
          <p15:clr>
            <a:srgbClr val="FBAE40"/>
          </p15:clr>
        </p15:guide>
        <p15:guide id="4" pos="7294" userDrawn="1">
          <p15:clr>
            <a:srgbClr val="FBAE40"/>
          </p15:clr>
        </p15:guide>
        <p15:guide id="5" pos="471" userDrawn="1">
          <p15:clr>
            <a:srgbClr val="FBAE40"/>
          </p15:clr>
        </p15:guide>
        <p15:guide id="6" orient="horz" pos="621" userDrawn="1">
          <p15:clr>
            <a:srgbClr val="FBAE40"/>
          </p15:clr>
        </p15:guide>
        <p15:guide id="7" orient="horz" pos="40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4AF8486-5551-F240-8A40-E92B09D4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5" y="5121315"/>
            <a:ext cx="12188825" cy="1736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D72E97-68C7-3241-8C9C-9D278C4B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Fishbone Diagram Slide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BC029-3F09-2E42-8389-7E2B9D02FFE8}"/>
              </a:ext>
            </a:extLst>
          </p:cNvPr>
          <p:cNvSpPr/>
          <p:nvPr/>
        </p:nvSpPr>
        <p:spPr>
          <a:xfrm>
            <a:off x="3186546" y="1801787"/>
            <a:ext cx="1366981" cy="346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B92D8-9F4A-FA4D-B14E-ECAC1812C3F5}"/>
              </a:ext>
            </a:extLst>
          </p:cNvPr>
          <p:cNvSpPr/>
          <p:nvPr/>
        </p:nvSpPr>
        <p:spPr>
          <a:xfrm>
            <a:off x="3186546" y="5544078"/>
            <a:ext cx="1366981" cy="346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206B31-5B7F-B842-A92F-D155477A7DD3}"/>
              </a:ext>
            </a:extLst>
          </p:cNvPr>
          <p:cNvSpPr/>
          <p:nvPr/>
        </p:nvSpPr>
        <p:spPr>
          <a:xfrm>
            <a:off x="5447485" y="1469277"/>
            <a:ext cx="1366981" cy="346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8C419-5A69-D641-9370-92DFA4E19D2A}"/>
              </a:ext>
            </a:extLst>
          </p:cNvPr>
          <p:cNvSpPr/>
          <p:nvPr/>
        </p:nvSpPr>
        <p:spPr>
          <a:xfrm>
            <a:off x="5447485" y="5941922"/>
            <a:ext cx="1366981" cy="346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2AF2-06D1-3642-A7F3-27A70B2BC96F}"/>
              </a:ext>
            </a:extLst>
          </p:cNvPr>
          <p:cNvSpPr/>
          <p:nvPr/>
        </p:nvSpPr>
        <p:spPr>
          <a:xfrm>
            <a:off x="7820917" y="1801787"/>
            <a:ext cx="1366981" cy="34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A4C8A-1E79-3E46-8586-FE949771E264}"/>
              </a:ext>
            </a:extLst>
          </p:cNvPr>
          <p:cNvSpPr/>
          <p:nvPr/>
        </p:nvSpPr>
        <p:spPr>
          <a:xfrm>
            <a:off x="7820917" y="5544078"/>
            <a:ext cx="1366981" cy="34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aphic 6">
            <a:extLst>
              <a:ext uri="{FF2B5EF4-FFF2-40B4-BE49-F238E27FC236}">
                <a16:creationId xmlns:a16="http://schemas.microsoft.com/office/drawing/2014/main" id="{0FB60AC1-AFED-744B-A14B-910B0477863C}"/>
              </a:ext>
            </a:extLst>
          </p:cNvPr>
          <p:cNvGrpSpPr/>
          <p:nvPr/>
        </p:nvGrpSpPr>
        <p:grpSpPr>
          <a:xfrm>
            <a:off x="1166169" y="1631139"/>
            <a:ext cx="9753797" cy="4439149"/>
            <a:chOff x="1166169" y="1631139"/>
            <a:chExt cx="9753797" cy="4439149"/>
          </a:xfrm>
        </p:grpSpPr>
        <p:grpSp>
          <p:nvGrpSpPr>
            <p:cNvPr id="18" name="Graphic 6">
              <a:extLst>
                <a:ext uri="{FF2B5EF4-FFF2-40B4-BE49-F238E27FC236}">
                  <a16:creationId xmlns:a16="http://schemas.microsoft.com/office/drawing/2014/main" id="{748E380F-59C9-164C-A6E7-985CF736EE71}"/>
                </a:ext>
              </a:extLst>
            </p:cNvPr>
            <p:cNvGrpSpPr/>
            <p:nvPr/>
          </p:nvGrpSpPr>
          <p:grpSpPr>
            <a:xfrm>
              <a:off x="1777145" y="3850714"/>
              <a:ext cx="7951948" cy="45719"/>
              <a:chOff x="1777145" y="3850714"/>
              <a:chExt cx="7951948" cy="4571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9E63B1A-19FB-D547-A4D4-CC6E5FF05C97}"/>
                  </a:ext>
                </a:extLst>
              </p:cNvPr>
              <p:cNvSpPr/>
              <p:nvPr/>
            </p:nvSpPr>
            <p:spPr>
              <a:xfrm>
                <a:off x="1777145" y="3850714"/>
                <a:ext cx="53203" cy="8849"/>
              </a:xfrm>
              <a:custGeom>
                <a:avLst/>
                <a:gdLst>
                  <a:gd name="connsiteX0" fmla="*/ 0 w 53203"/>
                  <a:gd name="connsiteY0" fmla="*/ 0 h 8849"/>
                  <a:gd name="connsiteX1" fmla="*/ 53204 w 53203"/>
                  <a:gd name="connsiteY1" fmla="*/ 0 h 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03" h="8849">
                    <a:moveTo>
                      <a:pt x="0" y="0"/>
                    </a:moveTo>
                    <a:lnTo>
                      <a:pt x="53204" y="0"/>
                    </a:lnTo>
                  </a:path>
                </a:pathLst>
              </a:custGeom>
              <a:ln w="6645" cap="flat">
                <a:solidFill>
                  <a:srgbClr val="7054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AFC43F-B633-FE49-80CF-DEBEF2BB1B9A}"/>
                  </a:ext>
                </a:extLst>
              </p:cNvPr>
              <p:cNvSpPr/>
              <p:nvPr/>
            </p:nvSpPr>
            <p:spPr>
              <a:xfrm>
                <a:off x="1936756" y="3850714"/>
                <a:ext cx="7792337" cy="45719"/>
              </a:xfrm>
              <a:custGeom>
                <a:avLst/>
                <a:gdLst>
                  <a:gd name="connsiteX0" fmla="*/ 0 w 7577963"/>
                  <a:gd name="connsiteY0" fmla="*/ 0 h 8849"/>
                  <a:gd name="connsiteX1" fmla="*/ 7577964 w 7577963"/>
                  <a:gd name="connsiteY1" fmla="*/ 0 h 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77963" h="8849">
                    <a:moveTo>
                      <a:pt x="0" y="0"/>
                    </a:moveTo>
                    <a:lnTo>
                      <a:pt x="7577964" y="0"/>
                    </a:lnTo>
                  </a:path>
                </a:pathLst>
              </a:custGeom>
              <a:ln w="6645" cap="flat">
                <a:solidFill>
                  <a:schemeClr val="accent1"/>
                </a:solidFill>
                <a:custDash>
                  <a:ds d="896422" sp="896422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65ADFCC-212B-D54B-8A14-A034B3B2B83C}"/>
                </a:ext>
              </a:extLst>
            </p:cNvPr>
            <p:cNvSpPr/>
            <p:nvPr/>
          </p:nvSpPr>
          <p:spPr>
            <a:xfrm>
              <a:off x="1166169" y="3230295"/>
              <a:ext cx="611862" cy="1240837"/>
            </a:xfrm>
            <a:custGeom>
              <a:avLst/>
              <a:gdLst>
                <a:gd name="connsiteX0" fmla="*/ 1795 w 611862"/>
                <a:gd name="connsiteY0" fmla="*/ 29240 h 1240837"/>
                <a:gd name="connsiteX1" fmla="*/ 22190 w 611862"/>
                <a:gd name="connsiteY1" fmla="*/ 35 h 1240837"/>
                <a:gd name="connsiteX2" fmla="*/ 611863 w 611862"/>
                <a:gd name="connsiteY2" fmla="*/ 620419 h 1240837"/>
                <a:gd name="connsiteX3" fmla="*/ 22190 w 611862"/>
                <a:gd name="connsiteY3" fmla="*/ 1240802 h 1240837"/>
                <a:gd name="connsiteX4" fmla="*/ 1795 w 611862"/>
                <a:gd name="connsiteY4" fmla="*/ 1211597 h 1240837"/>
                <a:gd name="connsiteX5" fmla="*/ 263379 w 611862"/>
                <a:gd name="connsiteY5" fmla="*/ 620419 h 1240837"/>
                <a:gd name="connsiteX6" fmla="*/ 1795 w 611862"/>
                <a:gd name="connsiteY6" fmla="*/ 29240 h 124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862" h="1240837">
                  <a:moveTo>
                    <a:pt x="1795" y="29240"/>
                  </a:moveTo>
                  <a:cubicBezTo>
                    <a:pt x="-4412" y="15080"/>
                    <a:pt x="6229" y="-850"/>
                    <a:pt x="22190" y="35"/>
                  </a:cubicBezTo>
                  <a:cubicBezTo>
                    <a:pt x="350278" y="17735"/>
                    <a:pt x="611863" y="288545"/>
                    <a:pt x="611863" y="620419"/>
                  </a:cubicBezTo>
                  <a:cubicBezTo>
                    <a:pt x="611863" y="952293"/>
                    <a:pt x="351165" y="1223987"/>
                    <a:pt x="22190" y="1240802"/>
                  </a:cubicBezTo>
                  <a:cubicBezTo>
                    <a:pt x="7115" y="1241687"/>
                    <a:pt x="-4412" y="1225758"/>
                    <a:pt x="1795" y="1211597"/>
                  </a:cubicBezTo>
                  <a:lnTo>
                    <a:pt x="263379" y="620419"/>
                  </a:lnTo>
                  <a:lnTo>
                    <a:pt x="1795" y="29240"/>
                  </a:lnTo>
                  <a:close/>
                </a:path>
              </a:pathLst>
            </a:custGeom>
            <a:solidFill>
              <a:schemeClr val="accent1"/>
            </a:solidFill>
            <a:ln w="8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6">
              <a:extLst>
                <a:ext uri="{FF2B5EF4-FFF2-40B4-BE49-F238E27FC236}">
                  <a16:creationId xmlns:a16="http://schemas.microsoft.com/office/drawing/2014/main" id="{B813CCC8-0417-534C-B1EC-184EB0DB7D3B}"/>
                </a:ext>
              </a:extLst>
            </p:cNvPr>
            <p:cNvGrpSpPr/>
            <p:nvPr/>
          </p:nvGrpSpPr>
          <p:grpSpPr>
            <a:xfrm>
              <a:off x="7311204" y="1974519"/>
              <a:ext cx="931950" cy="3750620"/>
              <a:chOff x="7311204" y="1974519"/>
              <a:chExt cx="931950" cy="375062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B723D0E-39B2-9348-B768-3D366D65AC21}"/>
                  </a:ext>
                </a:extLst>
              </p:cNvPr>
              <p:cNvSpPr/>
              <p:nvPr/>
            </p:nvSpPr>
            <p:spPr>
              <a:xfrm>
                <a:off x="7311204" y="1974519"/>
                <a:ext cx="501887" cy="3750620"/>
              </a:xfrm>
              <a:custGeom>
                <a:avLst/>
                <a:gdLst>
                  <a:gd name="connsiteX0" fmla="*/ 0 w 501887"/>
                  <a:gd name="connsiteY0" fmla="*/ 0 h 3750620"/>
                  <a:gd name="connsiteX1" fmla="*/ 501887 w 501887"/>
                  <a:gd name="connsiteY1" fmla="*/ 1875311 h 3750620"/>
                  <a:gd name="connsiteX2" fmla="*/ 0 w 501887"/>
                  <a:gd name="connsiteY2" fmla="*/ 3750621 h 37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887" h="3750620">
                    <a:moveTo>
                      <a:pt x="0" y="0"/>
                    </a:moveTo>
                    <a:cubicBezTo>
                      <a:pt x="316561" y="533654"/>
                      <a:pt x="501887" y="1179702"/>
                      <a:pt x="501887" y="1875311"/>
                    </a:cubicBezTo>
                    <a:cubicBezTo>
                      <a:pt x="501887" y="2571804"/>
                      <a:pt x="316561" y="3216967"/>
                      <a:pt x="0" y="3750621"/>
                    </a:cubicBezTo>
                  </a:path>
                </a:pathLst>
              </a:custGeom>
              <a:noFill/>
              <a:ln w="97456" cap="rnd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530923-70A0-0B4C-ABB0-5547670356B0}"/>
                  </a:ext>
                </a:extLst>
              </p:cNvPr>
              <p:cNvSpPr/>
              <p:nvPr/>
            </p:nvSpPr>
            <p:spPr>
              <a:xfrm>
                <a:off x="7383030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2 w 860124"/>
                  <a:gd name="connsiteY1" fmla="*/ 858448 h 858447"/>
                  <a:gd name="connsiteX2" fmla="*/ 0 w 860124"/>
                  <a:gd name="connsiteY2" fmla="*/ 429224 h 858447"/>
                  <a:gd name="connsiteX3" fmla="*/ 430062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79" y="858448"/>
                      <a:pt x="430062" y="858448"/>
                    </a:cubicBezTo>
                    <a:cubicBezTo>
                      <a:pt x="192545" y="858448"/>
                      <a:pt x="0" y="666278"/>
                      <a:pt x="0" y="429224"/>
                    </a:cubicBezTo>
                    <a:cubicBezTo>
                      <a:pt x="0" y="192170"/>
                      <a:pt x="192545" y="0"/>
                      <a:pt x="430062" y="0"/>
                    </a:cubicBezTo>
                    <a:cubicBezTo>
                      <a:pt x="667579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D5B6D341-4117-5D4F-99A3-C31E2C74FA81}"/>
                </a:ext>
              </a:extLst>
            </p:cNvPr>
            <p:cNvGrpSpPr/>
            <p:nvPr/>
          </p:nvGrpSpPr>
          <p:grpSpPr>
            <a:xfrm>
              <a:off x="4983674" y="1631139"/>
              <a:ext cx="1021382" cy="4439149"/>
              <a:chOff x="4983674" y="1631139"/>
              <a:chExt cx="1021382" cy="4439149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DA59A19-4319-2F45-B0BB-0ACDE70AB32E}"/>
                  </a:ext>
                </a:extLst>
              </p:cNvPr>
              <p:cNvSpPr/>
              <p:nvPr/>
            </p:nvSpPr>
            <p:spPr>
              <a:xfrm>
                <a:off x="4983674" y="1631139"/>
                <a:ext cx="594106" cy="4439149"/>
              </a:xfrm>
              <a:custGeom>
                <a:avLst/>
                <a:gdLst>
                  <a:gd name="connsiteX0" fmla="*/ 0 w 594106"/>
                  <a:gd name="connsiteY0" fmla="*/ 0 h 4439149"/>
                  <a:gd name="connsiteX1" fmla="*/ 594107 w 594106"/>
                  <a:gd name="connsiteY1" fmla="*/ 2219575 h 4439149"/>
                  <a:gd name="connsiteX2" fmla="*/ 0 w 594106"/>
                  <a:gd name="connsiteY2" fmla="*/ 4439150 h 443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4106" h="4439149">
                    <a:moveTo>
                      <a:pt x="0" y="0"/>
                    </a:moveTo>
                    <a:cubicBezTo>
                      <a:pt x="375085" y="631004"/>
                      <a:pt x="594107" y="1395642"/>
                      <a:pt x="594107" y="2219575"/>
                    </a:cubicBezTo>
                    <a:cubicBezTo>
                      <a:pt x="594107" y="3043508"/>
                      <a:pt x="374199" y="3807261"/>
                      <a:pt x="0" y="4439150"/>
                    </a:cubicBezTo>
                  </a:path>
                </a:pathLst>
              </a:custGeom>
              <a:noFill/>
              <a:ln w="97456" cap="rnd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F8A784D3-A27B-894D-82C3-6F951C1D01EC}"/>
                  </a:ext>
                </a:extLst>
              </p:cNvPr>
              <p:cNvSpPr/>
              <p:nvPr/>
            </p:nvSpPr>
            <p:spPr>
              <a:xfrm>
                <a:off x="5144932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3 w 860124"/>
                  <a:gd name="connsiteY1" fmla="*/ 858448 h 858447"/>
                  <a:gd name="connsiteX2" fmla="*/ 0 w 860124"/>
                  <a:gd name="connsiteY2" fmla="*/ 429224 h 858447"/>
                  <a:gd name="connsiteX3" fmla="*/ 430063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80" y="858448"/>
                      <a:pt x="430063" y="858448"/>
                    </a:cubicBezTo>
                    <a:cubicBezTo>
                      <a:pt x="192546" y="858448"/>
                      <a:pt x="0" y="666278"/>
                      <a:pt x="0" y="429224"/>
                    </a:cubicBezTo>
                    <a:cubicBezTo>
                      <a:pt x="0" y="192170"/>
                      <a:pt x="192546" y="0"/>
                      <a:pt x="430063" y="0"/>
                    </a:cubicBezTo>
                    <a:cubicBezTo>
                      <a:pt x="667580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6">
              <a:extLst>
                <a:ext uri="{FF2B5EF4-FFF2-40B4-BE49-F238E27FC236}">
                  <a16:creationId xmlns:a16="http://schemas.microsoft.com/office/drawing/2014/main" id="{440B3976-445F-A04E-B249-9A264CD59C2D}"/>
                </a:ext>
              </a:extLst>
            </p:cNvPr>
            <p:cNvGrpSpPr/>
            <p:nvPr/>
          </p:nvGrpSpPr>
          <p:grpSpPr>
            <a:xfrm>
              <a:off x="2862166" y="1974519"/>
              <a:ext cx="904792" cy="3750620"/>
              <a:chOff x="2862166" y="1974519"/>
              <a:chExt cx="904792" cy="3750620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E7CB81E-2F11-8341-B96A-01934C0750F5}"/>
                  </a:ext>
                </a:extLst>
              </p:cNvPr>
              <p:cNvSpPr/>
              <p:nvPr/>
            </p:nvSpPr>
            <p:spPr>
              <a:xfrm>
                <a:off x="2862166" y="1974519"/>
                <a:ext cx="501887" cy="3750620"/>
              </a:xfrm>
              <a:custGeom>
                <a:avLst/>
                <a:gdLst>
                  <a:gd name="connsiteX0" fmla="*/ 0 w 501887"/>
                  <a:gd name="connsiteY0" fmla="*/ 0 h 3750620"/>
                  <a:gd name="connsiteX1" fmla="*/ 501887 w 501887"/>
                  <a:gd name="connsiteY1" fmla="*/ 1875311 h 3750620"/>
                  <a:gd name="connsiteX2" fmla="*/ 0 w 501887"/>
                  <a:gd name="connsiteY2" fmla="*/ 3750621 h 37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887" h="3750620">
                    <a:moveTo>
                      <a:pt x="0" y="0"/>
                    </a:moveTo>
                    <a:cubicBezTo>
                      <a:pt x="316561" y="533654"/>
                      <a:pt x="501887" y="1179702"/>
                      <a:pt x="501887" y="1875311"/>
                    </a:cubicBezTo>
                    <a:cubicBezTo>
                      <a:pt x="501887" y="2571804"/>
                      <a:pt x="316561" y="3216967"/>
                      <a:pt x="0" y="3750621"/>
                    </a:cubicBezTo>
                  </a:path>
                </a:pathLst>
              </a:custGeom>
              <a:noFill/>
              <a:ln w="97456" cap="rnd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81CB6DE-E0EB-0C45-B0F1-6BA51416A280}"/>
                  </a:ext>
                </a:extLst>
              </p:cNvPr>
              <p:cNvSpPr/>
              <p:nvPr/>
            </p:nvSpPr>
            <p:spPr>
              <a:xfrm>
                <a:off x="2906834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2 w 860124"/>
                  <a:gd name="connsiteY1" fmla="*/ 858448 h 858447"/>
                  <a:gd name="connsiteX2" fmla="*/ 0 w 860124"/>
                  <a:gd name="connsiteY2" fmla="*/ 429224 h 858447"/>
                  <a:gd name="connsiteX3" fmla="*/ 430062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79" y="858448"/>
                      <a:pt x="430062" y="858448"/>
                    </a:cubicBezTo>
                    <a:cubicBezTo>
                      <a:pt x="192545" y="858448"/>
                      <a:pt x="0" y="666278"/>
                      <a:pt x="0" y="429224"/>
                    </a:cubicBezTo>
                    <a:cubicBezTo>
                      <a:pt x="0" y="192170"/>
                      <a:pt x="192545" y="0"/>
                      <a:pt x="430062" y="0"/>
                    </a:cubicBezTo>
                    <a:cubicBezTo>
                      <a:pt x="667579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2" name="Graphic 6">
              <a:extLst>
                <a:ext uri="{FF2B5EF4-FFF2-40B4-BE49-F238E27FC236}">
                  <a16:creationId xmlns:a16="http://schemas.microsoft.com/office/drawing/2014/main" id="{CAF84C94-A468-524D-8945-C757CCEB8E80}"/>
                </a:ext>
              </a:extLst>
            </p:cNvPr>
            <p:cNvGrpSpPr/>
            <p:nvPr/>
          </p:nvGrpSpPr>
          <p:grpSpPr>
            <a:xfrm>
              <a:off x="9729093" y="2663759"/>
              <a:ext cx="1190873" cy="2373815"/>
              <a:chOff x="9729093" y="2663759"/>
              <a:chExt cx="1190873" cy="2373815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68729298-9C33-7E47-8A00-E55172E5B61D}"/>
                  </a:ext>
                </a:extLst>
              </p:cNvPr>
              <p:cNvSpPr/>
              <p:nvPr/>
            </p:nvSpPr>
            <p:spPr>
              <a:xfrm>
                <a:off x="9729093" y="2663759"/>
                <a:ext cx="1190873" cy="2373815"/>
              </a:xfrm>
              <a:custGeom>
                <a:avLst/>
                <a:gdLst>
                  <a:gd name="connsiteX0" fmla="*/ 0 w 1190873"/>
                  <a:gd name="connsiteY0" fmla="*/ 61238 h 2373815"/>
                  <a:gd name="connsiteX1" fmla="*/ 64731 w 1190873"/>
                  <a:gd name="connsiteY1" fmla="*/ 173 h 2373815"/>
                  <a:gd name="connsiteX2" fmla="*/ 1190874 w 1190873"/>
                  <a:gd name="connsiteY2" fmla="*/ 1186955 h 2373815"/>
                  <a:gd name="connsiteX3" fmla="*/ 64731 w 1190873"/>
                  <a:gd name="connsiteY3" fmla="*/ 2373737 h 2373815"/>
                  <a:gd name="connsiteX4" fmla="*/ 0 w 1190873"/>
                  <a:gd name="connsiteY4" fmla="*/ 2312672 h 2373815"/>
                  <a:gd name="connsiteX5" fmla="*/ 0 w 1190873"/>
                  <a:gd name="connsiteY5" fmla="*/ 61238 h 2373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0873" h="2373815">
                    <a:moveTo>
                      <a:pt x="0" y="61238"/>
                    </a:moveTo>
                    <a:cubicBezTo>
                      <a:pt x="0" y="25838"/>
                      <a:pt x="29262" y="-2482"/>
                      <a:pt x="64731" y="173"/>
                    </a:cubicBezTo>
                    <a:cubicBezTo>
                      <a:pt x="692533" y="33803"/>
                      <a:pt x="1190874" y="552411"/>
                      <a:pt x="1190874" y="1186955"/>
                    </a:cubicBezTo>
                    <a:cubicBezTo>
                      <a:pt x="1190874" y="1821498"/>
                      <a:pt x="692533" y="2340107"/>
                      <a:pt x="64731" y="2373737"/>
                    </a:cubicBezTo>
                    <a:cubicBezTo>
                      <a:pt x="29262" y="2375507"/>
                      <a:pt x="0" y="2347187"/>
                      <a:pt x="0" y="2312672"/>
                    </a:cubicBezTo>
                    <a:lnTo>
                      <a:pt x="0" y="61238"/>
                    </a:lnTo>
                    <a:close/>
                  </a:path>
                </a:pathLst>
              </a:custGeom>
              <a:solidFill>
                <a:schemeClr val="accent1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A88AD06-BA1C-124B-8A3C-C42DDDBFB115}"/>
                  </a:ext>
                </a:extLst>
              </p:cNvPr>
              <p:cNvSpPr/>
              <p:nvPr/>
            </p:nvSpPr>
            <p:spPr>
              <a:xfrm>
                <a:off x="10205265" y="3585215"/>
                <a:ext cx="214587" cy="214169"/>
              </a:xfrm>
              <a:custGeom>
                <a:avLst/>
                <a:gdLst>
                  <a:gd name="connsiteX0" fmla="*/ 214588 w 214587"/>
                  <a:gd name="connsiteY0" fmla="*/ 107085 h 214169"/>
                  <a:gd name="connsiteX1" fmla="*/ 107294 w 214587"/>
                  <a:gd name="connsiteY1" fmla="*/ 214169 h 214169"/>
                  <a:gd name="connsiteX2" fmla="*/ 1 w 214587"/>
                  <a:gd name="connsiteY2" fmla="*/ 107085 h 214169"/>
                  <a:gd name="connsiteX3" fmla="*/ 107294 w 214587"/>
                  <a:gd name="connsiteY3" fmla="*/ 0 h 214169"/>
                  <a:gd name="connsiteX4" fmla="*/ 214588 w 214587"/>
                  <a:gd name="connsiteY4" fmla="*/ 107085 h 21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87" h="214169">
                    <a:moveTo>
                      <a:pt x="214588" y="107085"/>
                    </a:moveTo>
                    <a:cubicBezTo>
                      <a:pt x="214588" y="166226"/>
                      <a:pt x="166551" y="214169"/>
                      <a:pt x="107294" y="214169"/>
                    </a:cubicBezTo>
                    <a:cubicBezTo>
                      <a:pt x="48038" y="214169"/>
                      <a:pt x="1" y="166226"/>
                      <a:pt x="1" y="107085"/>
                    </a:cubicBezTo>
                    <a:cubicBezTo>
                      <a:pt x="1" y="47943"/>
                      <a:pt x="48038" y="0"/>
                      <a:pt x="107294" y="0"/>
                    </a:cubicBezTo>
                    <a:cubicBezTo>
                      <a:pt x="166551" y="0"/>
                      <a:pt x="214588" y="47943"/>
                      <a:pt x="214588" y="10708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9A69A-6305-E34C-A498-AA5D97CFA8EE}"/>
              </a:ext>
            </a:extLst>
          </p:cNvPr>
          <p:cNvSpPr/>
          <p:nvPr/>
        </p:nvSpPr>
        <p:spPr>
          <a:xfrm>
            <a:off x="3320754" y="1857715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B6D3EC-3317-2045-8B98-B153E3FDF57A}"/>
              </a:ext>
            </a:extLst>
          </p:cNvPr>
          <p:cNvSpPr/>
          <p:nvPr/>
        </p:nvSpPr>
        <p:spPr>
          <a:xfrm>
            <a:off x="3320754" y="5600006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7355C-046E-AB46-AE71-0D9EB546A046}"/>
              </a:ext>
            </a:extLst>
          </p:cNvPr>
          <p:cNvSpPr/>
          <p:nvPr/>
        </p:nvSpPr>
        <p:spPr>
          <a:xfrm>
            <a:off x="7955125" y="1857715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0D15AD-BEDF-A443-9C9B-F10B1C5E3E32}"/>
              </a:ext>
            </a:extLst>
          </p:cNvPr>
          <p:cNvSpPr/>
          <p:nvPr/>
        </p:nvSpPr>
        <p:spPr>
          <a:xfrm>
            <a:off x="7955125" y="5596587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AC5F6-44CB-1C4E-A7D4-EF9E814E09F6}"/>
              </a:ext>
            </a:extLst>
          </p:cNvPr>
          <p:cNvSpPr/>
          <p:nvPr/>
        </p:nvSpPr>
        <p:spPr>
          <a:xfrm>
            <a:off x="5581693" y="1525205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D1A88C-E76F-2847-8B04-6DC1B7A1292C}"/>
              </a:ext>
            </a:extLst>
          </p:cNvPr>
          <p:cNvSpPr/>
          <p:nvPr/>
        </p:nvSpPr>
        <p:spPr>
          <a:xfrm>
            <a:off x="5581693" y="5997850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E19BF5-AF2B-DC41-B679-F8BD02CC3920}"/>
              </a:ext>
            </a:extLst>
          </p:cNvPr>
          <p:cNvSpPr/>
          <p:nvPr/>
        </p:nvSpPr>
        <p:spPr>
          <a:xfrm>
            <a:off x="3437193" y="2372300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DCDFF1-1005-6E42-B3BB-3BB6047E6163}"/>
              </a:ext>
            </a:extLst>
          </p:cNvPr>
          <p:cNvSpPr/>
          <p:nvPr/>
        </p:nvSpPr>
        <p:spPr>
          <a:xfrm>
            <a:off x="3437193" y="4545401"/>
            <a:ext cx="1628820" cy="730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8AFA4E-E91B-1E4E-A4AE-E989D3D744A7}"/>
              </a:ext>
            </a:extLst>
          </p:cNvPr>
          <p:cNvSpPr/>
          <p:nvPr/>
        </p:nvSpPr>
        <p:spPr>
          <a:xfrm>
            <a:off x="5693164" y="2035764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78726A-8FC9-3144-A525-03250E6867CE}"/>
              </a:ext>
            </a:extLst>
          </p:cNvPr>
          <p:cNvSpPr/>
          <p:nvPr/>
        </p:nvSpPr>
        <p:spPr>
          <a:xfrm>
            <a:off x="5693164" y="4959916"/>
            <a:ext cx="1628820" cy="730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EB5C5A-81AD-6A49-A9BA-F6E0A88A342F}"/>
              </a:ext>
            </a:extLst>
          </p:cNvPr>
          <p:cNvSpPr/>
          <p:nvPr/>
        </p:nvSpPr>
        <p:spPr>
          <a:xfrm>
            <a:off x="8031295" y="2372300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474018-8EA5-F245-8057-2D03862D44C1}"/>
              </a:ext>
            </a:extLst>
          </p:cNvPr>
          <p:cNvSpPr/>
          <p:nvPr/>
        </p:nvSpPr>
        <p:spPr>
          <a:xfrm>
            <a:off x="8031295" y="4545401"/>
            <a:ext cx="1628820" cy="730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grpSp>
        <p:nvGrpSpPr>
          <p:cNvPr id="49" name="Graphic 118">
            <a:extLst>
              <a:ext uri="{FF2B5EF4-FFF2-40B4-BE49-F238E27FC236}">
                <a16:creationId xmlns:a16="http://schemas.microsoft.com/office/drawing/2014/main" id="{FE3C3EDA-EBD5-3A4B-B570-2B528FAC4689}"/>
              </a:ext>
            </a:extLst>
          </p:cNvPr>
          <p:cNvGrpSpPr/>
          <p:nvPr/>
        </p:nvGrpSpPr>
        <p:grpSpPr>
          <a:xfrm>
            <a:off x="3036388" y="3577594"/>
            <a:ext cx="607305" cy="498266"/>
            <a:chOff x="2280428" y="1875046"/>
            <a:chExt cx="308957" cy="253485"/>
          </a:xfrm>
          <a:solidFill>
            <a:schemeClr val="bg1"/>
          </a:solidFill>
        </p:grpSpPr>
        <p:sp>
          <p:nvSpPr>
            <p:cNvPr id="50" name="Freeform: Shape 3">
              <a:extLst>
                <a:ext uri="{FF2B5EF4-FFF2-40B4-BE49-F238E27FC236}">
                  <a16:creationId xmlns:a16="http://schemas.microsoft.com/office/drawing/2014/main" id="{324B17B6-A8C4-144D-9634-8C49FF4B3038}"/>
                </a:ext>
              </a:extLst>
            </p:cNvPr>
            <p:cNvSpPr/>
            <p:nvPr/>
          </p:nvSpPr>
          <p:spPr>
            <a:xfrm>
              <a:off x="2305144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4">
              <a:extLst>
                <a:ext uri="{FF2B5EF4-FFF2-40B4-BE49-F238E27FC236}">
                  <a16:creationId xmlns:a16="http://schemas.microsoft.com/office/drawing/2014/main" id="{F5FC314C-82BE-D745-B2B8-EF0D9715697D}"/>
                </a:ext>
              </a:extLst>
            </p:cNvPr>
            <p:cNvSpPr/>
            <p:nvPr/>
          </p:nvSpPr>
          <p:spPr>
            <a:xfrm>
              <a:off x="2280428" y="1939646"/>
              <a:ext cx="90627" cy="188885"/>
            </a:xfrm>
            <a:custGeom>
              <a:avLst/>
              <a:gdLst>
                <a:gd name="connsiteX0" fmla="*/ 90627 w 90627"/>
                <a:gd name="connsiteY0" fmla="*/ 21767 h 188885"/>
                <a:gd name="connsiteX1" fmla="*/ 69344 w 90627"/>
                <a:gd name="connsiteY1" fmla="*/ 0 h 188885"/>
                <a:gd name="connsiteX2" fmla="*/ 21284 w 90627"/>
                <a:gd name="connsiteY2" fmla="*/ 0 h 188885"/>
                <a:gd name="connsiteX3" fmla="*/ 0 w 90627"/>
                <a:gd name="connsiteY3" fmla="*/ 21767 h 188885"/>
                <a:gd name="connsiteX4" fmla="*/ 0 w 90627"/>
                <a:gd name="connsiteY4" fmla="*/ 89176 h 188885"/>
                <a:gd name="connsiteX5" fmla="*/ 8239 w 90627"/>
                <a:gd name="connsiteY5" fmla="*/ 97602 h 188885"/>
                <a:gd name="connsiteX6" fmla="*/ 17851 w 90627"/>
                <a:gd name="connsiteY6" fmla="*/ 97602 h 188885"/>
                <a:gd name="connsiteX7" fmla="*/ 24717 w 90627"/>
                <a:gd name="connsiteY7" fmla="*/ 103922 h 188885"/>
                <a:gd name="connsiteX8" fmla="*/ 30209 w 90627"/>
                <a:gd name="connsiteY8" fmla="*/ 183268 h 188885"/>
                <a:gd name="connsiteX9" fmla="*/ 36388 w 90627"/>
                <a:gd name="connsiteY9" fmla="*/ 188885 h 188885"/>
                <a:gd name="connsiteX10" fmla="*/ 56299 w 90627"/>
                <a:gd name="connsiteY10" fmla="*/ 188885 h 188885"/>
                <a:gd name="connsiteX11" fmla="*/ 62478 w 90627"/>
                <a:gd name="connsiteY11" fmla="*/ 183268 h 188885"/>
                <a:gd name="connsiteX12" fmla="*/ 65911 w 90627"/>
                <a:gd name="connsiteY12" fmla="*/ 103922 h 188885"/>
                <a:gd name="connsiteX13" fmla="*/ 72777 w 90627"/>
                <a:gd name="connsiteY13" fmla="*/ 97602 h 188885"/>
                <a:gd name="connsiteX14" fmla="*/ 82389 w 90627"/>
                <a:gd name="connsiteY14" fmla="*/ 97602 h 188885"/>
                <a:gd name="connsiteX15" fmla="*/ 90627 w 90627"/>
                <a:gd name="connsiteY15" fmla="*/ 89176 h 188885"/>
                <a:gd name="connsiteX16" fmla="*/ 90627 w 90627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27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5911" y="103922"/>
                  </a:lnTo>
                  <a:cubicBezTo>
                    <a:pt x="65911" y="100411"/>
                    <a:pt x="69344" y="97602"/>
                    <a:pt x="72777" y="97602"/>
                  </a:cubicBezTo>
                  <a:lnTo>
                    <a:pt x="82389" y="97602"/>
                  </a:lnTo>
                  <a:cubicBezTo>
                    <a:pt x="86508" y="97602"/>
                    <a:pt x="90627" y="94091"/>
                    <a:pt x="90627" y="89176"/>
                  </a:cubicBezTo>
                  <a:lnTo>
                    <a:pt x="90627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">
              <a:extLst>
                <a:ext uri="{FF2B5EF4-FFF2-40B4-BE49-F238E27FC236}">
                  <a16:creationId xmlns:a16="http://schemas.microsoft.com/office/drawing/2014/main" id="{E7408626-FC4E-A547-8BE6-FA2C7947BEB6}"/>
                </a:ext>
              </a:extLst>
            </p:cNvPr>
            <p:cNvSpPr/>
            <p:nvPr/>
          </p:nvSpPr>
          <p:spPr>
            <a:xfrm>
              <a:off x="2414309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7">
              <a:extLst>
                <a:ext uri="{FF2B5EF4-FFF2-40B4-BE49-F238E27FC236}">
                  <a16:creationId xmlns:a16="http://schemas.microsoft.com/office/drawing/2014/main" id="{02EC33C7-0DAE-F542-BE8D-A280C446F406}"/>
                </a:ext>
              </a:extLst>
            </p:cNvPr>
            <p:cNvSpPr/>
            <p:nvPr/>
          </p:nvSpPr>
          <p:spPr>
            <a:xfrm>
              <a:off x="2388906" y="1939646"/>
              <a:ext cx="91313" cy="188885"/>
            </a:xfrm>
            <a:custGeom>
              <a:avLst/>
              <a:gdLst>
                <a:gd name="connsiteX0" fmla="*/ 90627 w 91313"/>
                <a:gd name="connsiteY0" fmla="*/ 21767 h 188885"/>
                <a:gd name="connsiteX1" fmla="*/ 69344 w 91313"/>
                <a:gd name="connsiteY1" fmla="*/ 0 h 188885"/>
                <a:gd name="connsiteX2" fmla="*/ 21284 w 91313"/>
                <a:gd name="connsiteY2" fmla="*/ 0 h 188885"/>
                <a:gd name="connsiteX3" fmla="*/ 0 w 91313"/>
                <a:gd name="connsiteY3" fmla="*/ 21767 h 188885"/>
                <a:gd name="connsiteX4" fmla="*/ 0 w 91313"/>
                <a:gd name="connsiteY4" fmla="*/ 89176 h 188885"/>
                <a:gd name="connsiteX5" fmla="*/ 8239 w 91313"/>
                <a:gd name="connsiteY5" fmla="*/ 97602 h 188885"/>
                <a:gd name="connsiteX6" fmla="*/ 17851 w 91313"/>
                <a:gd name="connsiteY6" fmla="*/ 97602 h 188885"/>
                <a:gd name="connsiteX7" fmla="*/ 24717 w 91313"/>
                <a:gd name="connsiteY7" fmla="*/ 103922 h 188885"/>
                <a:gd name="connsiteX8" fmla="*/ 30209 w 91313"/>
                <a:gd name="connsiteY8" fmla="*/ 183268 h 188885"/>
                <a:gd name="connsiteX9" fmla="*/ 36388 w 91313"/>
                <a:gd name="connsiteY9" fmla="*/ 188885 h 188885"/>
                <a:gd name="connsiteX10" fmla="*/ 56299 w 91313"/>
                <a:gd name="connsiteY10" fmla="*/ 188885 h 188885"/>
                <a:gd name="connsiteX11" fmla="*/ 62478 w 91313"/>
                <a:gd name="connsiteY11" fmla="*/ 183268 h 188885"/>
                <a:gd name="connsiteX12" fmla="*/ 66597 w 91313"/>
                <a:gd name="connsiteY12" fmla="*/ 103922 h 188885"/>
                <a:gd name="connsiteX13" fmla="*/ 73463 w 91313"/>
                <a:gd name="connsiteY13" fmla="*/ 97602 h 188885"/>
                <a:gd name="connsiteX14" fmla="*/ 83075 w 91313"/>
                <a:gd name="connsiteY14" fmla="*/ 97602 h 188885"/>
                <a:gd name="connsiteX15" fmla="*/ 91314 w 91313"/>
                <a:gd name="connsiteY15" fmla="*/ 89176 h 188885"/>
                <a:gd name="connsiteX16" fmla="*/ 91314 w 91313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313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6597" y="103922"/>
                  </a:lnTo>
                  <a:cubicBezTo>
                    <a:pt x="66597" y="100411"/>
                    <a:pt x="70030" y="97602"/>
                    <a:pt x="73463" y="97602"/>
                  </a:cubicBezTo>
                  <a:lnTo>
                    <a:pt x="83075" y="97602"/>
                  </a:lnTo>
                  <a:cubicBezTo>
                    <a:pt x="87195" y="97602"/>
                    <a:pt x="91314" y="94091"/>
                    <a:pt x="91314" y="89176"/>
                  </a:cubicBezTo>
                  <a:lnTo>
                    <a:pt x="91314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95E1A618-CBEB-E640-83B9-2A2496546BF3}"/>
                </a:ext>
              </a:extLst>
            </p:cNvPr>
            <p:cNvSpPr/>
            <p:nvPr/>
          </p:nvSpPr>
          <p:spPr>
            <a:xfrm>
              <a:off x="2523474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12">
              <a:extLst>
                <a:ext uri="{FF2B5EF4-FFF2-40B4-BE49-F238E27FC236}">
                  <a16:creationId xmlns:a16="http://schemas.microsoft.com/office/drawing/2014/main" id="{18F36CA4-76F3-E649-86F8-E665A5304D23}"/>
                </a:ext>
              </a:extLst>
            </p:cNvPr>
            <p:cNvSpPr/>
            <p:nvPr/>
          </p:nvSpPr>
          <p:spPr>
            <a:xfrm>
              <a:off x="2498071" y="1939646"/>
              <a:ext cx="91313" cy="188885"/>
            </a:xfrm>
            <a:custGeom>
              <a:avLst/>
              <a:gdLst>
                <a:gd name="connsiteX0" fmla="*/ 90627 w 91313"/>
                <a:gd name="connsiteY0" fmla="*/ 21767 h 188885"/>
                <a:gd name="connsiteX1" fmla="*/ 69344 w 91313"/>
                <a:gd name="connsiteY1" fmla="*/ 0 h 188885"/>
                <a:gd name="connsiteX2" fmla="*/ 21284 w 91313"/>
                <a:gd name="connsiteY2" fmla="*/ 0 h 188885"/>
                <a:gd name="connsiteX3" fmla="*/ 0 w 91313"/>
                <a:gd name="connsiteY3" fmla="*/ 21767 h 188885"/>
                <a:gd name="connsiteX4" fmla="*/ 0 w 91313"/>
                <a:gd name="connsiteY4" fmla="*/ 89176 h 188885"/>
                <a:gd name="connsiteX5" fmla="*/ 8239 w 91313"/>
                <a:gd name="connsiteY5" fmla="*/ 97602 h 188885"/>
                <a:gd name="connsiteX6" fmla="*/ 17851 w 91313"/>
                <a:gd name="connsiteY6" fmla="*/ 97602 h 188885"/>
                <a:gd name="connsiteX7" fmla="*/ 24717 w 91313"/>
                <a:gd name="connsiteY7" fmla="*/ 103922 h 188885"/>
                <a:gd name="connsiteX8" fmla="*/ 30209 w 91313"/>
                <a:gd name="connsiteY8" fmla="*/ 183268 h 188885"/>
                <a:gd name="connsiteX9" fmla="*/ 36388 w 91313"/>
                <a:gd name="connsiteY9" fmla="*/ 188885 h 188885"/>
                <a:gd name="connsiteX10" fmla="*/ 56299 w 91313"/>
                <a:gd name="connsiteY10" fmla="*/ 188885 h 188885"/>
                <a:gd name="connsiteX11" fmla="*/ 62478 w 91313"/>
                <a:gd name="connsiteY11" fmla="*/ 183268 h 188885"/>
                <a:gd name="connsiteX12" fmla="*/ 66597 w 91313"/>
                <a:gd name="connsiteY12" fmla="*/ 103922 h 188885"/>
                <a:gd name="connsiteX13" fmla="*/ 73463 w 91313"/>
                <a:gd name="connsiteY13" fmla="*/ 97602 h 188885"/>
                <a:gd name="connsiteX14" fmla="*/ 83075 w 91313"/>
                <a:gd name="connsiteY14" fmla="*/ 97602 h 188885"/>
                <a:gd name="connsiteX15" fmla="*/ 91314 w 91313"/>
                <a:gd name="connsiteY15" fmla="*/ 89176 h 188885"/>
                <a:gd name="connsiteX16" fmla="*/ 91314 w 91313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313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6597" y="103922"/>
                  </a:lnTo>
                  <a:cubicBezTo>
                    <a:pt x="66597" y="100411"/>
                    <a:pt x="70030" y="97602"/>
                    <a:pt x="73463" y="97602"/>
                  </a:cubicBezTo>
                  <a:lnTo>
                    <a:pt x="83075" y="97602"/>
                  </a:lnTo>
                  <a:cubicBezTo>
                    <a:pt x="87195" y="97602"/>
                    <a:pt x="91314" y="94091"/>
                    <a:pt x="91314" y="89176"/>
                  </a:cubicBezTo>
                  <a:lnTo>
                    <a:pt x="91314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6" name="Graphic 122">
            <a:extLst>
              <a:ext uri="{FF2B5EF4-FFF2-40B4-BE49-F238E27FC236}">
                <a16:creationId xmlns:a16="http://schemas.microsoft.com/office/drawing/2014/main" id="{2E6F3B11-4823-314B-8BCE-36CE47EBEF86}"/>
              </a:ext>
            </a:extLst>
          </p:cNvPr>
          <p:cNvGrpSpPr/>
          <p:nvPr/>
        </p:nvGrpSpPr>
        <p:grpSpPr>
          <a:xfrm>
            <a:off x="7490755" y="3610684"/>
            <a:ext cx="611848" cy="465176"/>
            <a:chOff x="5501255" y="1865003"/>
            <a:chExt cx="311268" cy="236651"/>
          </a:xfrm>
          <a:solidFill>
            <a:schemeClr val="bg1"/>
          </a:solidFill>
        </p:grpSpPr>
        <p:sp>
          <p:nvSpPr>
            <p:cNvPr id="57" name="Freeform: Shape 19">
              <a:extLst>
                <a:ext uri="{FF2B5EF4-FFF2-40B4-BE49-F238E27FC236}">
                  <a16:creationId xmlns:a16="http://schemas.microsoft.com/office/drawing/2014/main" id="{2EC8FA55-D1FC-AC4A-993C-19D163F63E9C}"/>
                </a:ext>
              </a:extLst>
            </p:cNvPr>
            <p:cNvSpPr/>
            <p:nvPr/>
          </p:nvSpPr>
          <p:spPr>
            <a:xfrm>
              <a:off x="5515112" y="1865003"/>
              <a:ext cx="83618" cy="83035"/>
            </a:xfrm>
            <a:custGeom>
              <a:avLst/>
              <a:gdLst>
                <a:gd name="connsiteX0" fmla="*/ 74825 w 83618"/>
                <a:gd name="connsiteY0" fmla="*/ 83036 h 83035"/>
                <a:gd name="connsiteX1" fmla="*/ 8874 w 83618"/>
                <a:gd name="connsiteY1" fmla="*/ 83036 h 83035"/>
                <a:gd name="connsiteX2" fmla="*/ 80 w 83618"/>
                <a:gd name="connsiteY2" fmla="*/ 74371 h 83035"/>
                <a:gd name="connsiteX3" fmla="*/ 80 w 83618"/>
                <a:gd name="connsiteY3" fmla="*/ 9387 h 83035"/>
                <a:gd name="connsiteX4" fmla="*/ 8874 w 83618"/>
                <a:gd name="connsiteY4" fmla="*/ 0 h 83035"/>
                <a:gd name="connsiteX5" fmla="*/ 74825 w 83618"/>
                <a:gd name="connsiteY5" fmla="*/ 0 h 83035"/>
                <a:gd name="connsiteX6" fmla="*/ 83619 w 83618"/>
                <a:gd name="connsiteY6" fmla="*/ 8665 h 83035"/>
                <a:gd name="connsiteX7" fmla="*/ 83619 w 83618"/>
                <a:gd name="connsiteY7" fmla="*/ 73649 h 83035"/>
                <a:gd name="connsiteX8" fmla="*/ 74825 w 83618"/>
                <a:gd name="connsiteY8" fmla="*/ 83036 h 8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18" h="83035">
                  <a:moveTo>
                    <a:pt x="74825" y="83036"/>
                  </a:moveTo>
                  <a:lnTo>
                    <a:pt x="8874" y="83036"/>
                  </a:lnTo>
                  <a:cubicBezTo>
                    <a:pt x="3744" y="83036"/>
                    <a:pt x="80" y="78703"/>
                    <a:pt x="80" y="74371"/>
                  </a:cubicBezTo>
                  <a:lnTo>
                    <a:pt x="80" y="9387"/>
                  </a:lnTo>
                  <a:cubicBezTo>
                    <a:pt x="-653" y="4332"/>
                    <a:pt x="3744" y="0"/>
                    <a:pt x="8874" y="0"/>
                  </a:cubicBezTo>
                  <a:lnTo>
                    <a:pt x="74825" y="0"/>
                  </a:lnTo>
                  <a:cubicBezTo>
                    <a:pt x="79955" y="0"/>
                    <a:pt x="83619" y="4332"/>
                    <a:pt x="83619" y="8665"/>
                  </a:cubicBezTo>
                  <a:lnTo>
                    <a:pt x="83619" y="73649"/>
                  </a:lnTo>
                  <a:cubicBezTo>
                    <a:pt x="83619" y="79425"/>
                    <a:pt x="79955" y="83036"/>
                    <a:pt x="74825" y="83036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20">
              <a:extLst>
                <a:ext uri="{FF2B5EF4-FFF2-40B4-BE49-F238E27FC236}">
                  <a16:creationId xmlns:a16="http://schemas.microsoft.com/office/drawing/2014/main" id="{4525ED48-F1F6-774B-8C28-2DE446CB22DE}"/>
                </a:ext>
              </a:extLst>
            </p:cNvPr>
            <p:cNvSpPr/>
            <p:nvPr/>
          </p:nvSpPr>
          <p:spPr>
            <a:xfrm>
              <a:off x="5706635" y="1997318"/>
              <a:ext cx="105888" cy="104336"/>
            </a:xfrm>
            <a:custGeom>
              <a:avLst/>
              <a:gdLst>
                <a:gd name="connsiteX0" fmla="*/ 103141 w 105888"/>
                <a:gd name="connsiteY0" fmla="*/ 58305 h 104336"/>
                <a:gd name="connsiteX1" fmla="*/ 59173 w 105888"/>
                <a:gd name="connsiteY1" fmla="*/ 101628 h 104336"/>
                <a:gd name="connsiteX2" fmla="*/ 46716 w 105888"/>
                <a:gd name="connsiteY2" fmla="*/ 101628 h 104336"/>
                <a:gd name="connsiteX3" fmla="*/ 2748 w 105888"/>
                <a:gd name="connsiteY3" fmla="*/ 58305 h 104336"/>
                <a:gd name="connsiteX4" fmla="*/ 2748 w 105888"/>
                <a:gd name="connsiteY4" fmla="*/ 46031 h 104336"/>
                <a:gd name="connsiteX5" fmla="*/ 46716 w 105888"/>
                <a:gd name="connsiteY5" fmla="*/ 2708 h 104336"/>
                <a:gd name="connsiteX6" fmla="*/ 59173 w 105888"/>
                <a:gd name="connsiteY6" fmla="*/ 2708 h 104336"/>
                <a:gd name="connsiteX7" fmla="*/ 103141 w 105888"/>
                <a:gd name="connsiteY7" fmla="*/ 46031 h 104336"/>
                <a:gd name="connsiteX8" fmla="*/ 103141 w 105888"/>
                <a:gd name="connsiteY8" fmla="*/ 58305 h 1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88" h="104336">
                  <a:moveTo>
                    <a:pt x="103141" y="58305"/>
                  </a:moveTo>
                  <a:lnTo>
                    <a:pt x="59173" y="101628"/>
                  </a:lnTo>
                  <a:cubicBezTo>
                    <a:pt x="55509" y="105239"/>
                    <a:pt x="50380" y="105239"/>
                    <a:pt x="46716" y="101628"/>
                  </a:cubicBezTo>
                  <a:lnTo>
                    <a:pt x="2748" y="58305"/>
                  </a:lnTo>
                  <a:cubicBezTo>
                    <a:pt x="-916" y="54695"/>
                    <a:pt x="-916" y="49641"/>
                    <a:pt x="2748" y="46031"/>
                  </a:cubicBezTo>
                  <a:lnTo>
                    <a:pt x="46716" y="2708"/>
                  </a:lnTo>
                  <a:cubicBezTo>
                    <a:pt x="50380" y="-903"/>
                    <a:pt x="55509" y="-903"/>
                    <a:pt x="59173" y="2708"/>
                  </a:cubicBezTo>
                  <a:lnTo>
                    <a:pt x="103141" y="46031"/>
                  </a:lnTo>
                  <a:cubicBezTo>
                    <a:pt x="106805" y="49641"/>
                    <a:pt x="106805" y="55417"/>
                    <a:pt x="103141" y="58305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21">
              <a:extLst>
                <a:ext uri="{FF2B5EF4-FFF2-40B4-BE49-F238E27FC236}">
                  <a16:creationId xmlns:a16="http://schemas.microsoft.com/office/drawing/2014/main" id="{6BA52186-DE63-5A47-9056-E4066346310D}"/>
                </a:ext>
              </a:extLst>
            </p:cNvPr>
            <p:cNvSpPr/>
            <p:nvPr/>
          </p:nvSpPr>
          <p:spPr>
            <a:xfrm>
              <a:off x="5501255" y="2008149"/>
              <a:ext cx="110796" cy="89353"/>
            </a:xfrm>
            <a:custGeom>
              <a:avLst/>
              <a:gdLst>
                <a:gd name="connsiteX0" fmla="*/ 105537 w 110796"/>
                <a:gd name="connsiteY0" fmla="*/ 89354 h 89353"/>
                <a:gd name="connsiteX1" fmla="*/ 5877 w 110796"/>
                <a:gd name="connsiteY1" fmla="*/ 89354 h 89353"/>
                <a:gd name="connsiteX2" fmla="*/ 748 w 110796"/>
                <a:gd name="connsiteY2" fmla="*/ 80689 h 89353"/>
                <a:gd name="connsiteX3" fmla="*/ 50578 w 110796"/>
                <a:gd name="connsiteY3" fmla="*/ 2708 h 89353"/>
                <a:gd name="connsiteX4" fmla="*/ 60104 w 110796"/>
                <a:gd name="connsiteY4" fmla="*/ 2708 h 89353"/>
                <a:gd name="connsiteX5" fmla="*/ 109934 w 110796"/>
                <a:gd name="connsiteY5" fmla="*/ 80689 h 89353"/>
                <a:gd name="connsiteX6" fmla="*/ 105537 w 110796"/>
                <a:gd name="connsiteY6" fmla="*/ 89354 h 8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796" h="89353">
                  <a:moveTo>
                    <a:pt x="105537" y="89354"/>
                  </a:moveTo>
                  <a:lnTo>
                    <a:pt x="5877" y="89354"/>
                  </a:lnTo>
                  <a:cubicBezTo>
                    <a:pt x="1480" y="89354"/>
                    <a:pt x="-1451" y="84299"/>
                    <a:pt x="748" y="80689"/>
                  </a:cubicBezTo>
                  <a:lnTo>
                    <a:pt x="50578" y="2708"/>
                  </a:lnTo>
                  <a:cubicBezTo>
                    <a:pt x="52776" y="-903"/>
                    <a:pt x="57905" y="-903"/>
                    <a:pt x="60104" y="2708"/>
                  </a:cubicBezTo>
                  <a:lnTo>
                    <a:pt x="109934" y="80689"/>
                  </a:lnTo>
                  <a:cubicBezTo>
                    <a:pt x="112132" y="84299"/>
                    <a:pt x="109934" y="89354"/>
                    <a:pt x="105537" y="89354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22">
              <a:extLst>
                <a:ext uri="{FF2B5EF4-FFF2-40B4-BE49-F238E27FC236}">
                  <a16:creationId xmlns:a16="http://schemas.microsoft.com/office/drawing/2014/main" id="{BB3F15BC-5D5F-B642-AA56-52A2D1A15E04}"/>
                </a:ext>
              </a:extLst>
            </p:cNvPr>
            <p:cNvSpPr/>
            <p:nvPr/>
          </p:nvSpPr>
          <p:spPr>
            <a:xfrm>
              <a:off x="5715245" y="1865003"/>
              <a:ext cx="89400" cy="88089"/>
            </a:xfrm>
            <a:custGeom>
              <a:avLst/>
              <a:gdLst>
                <a:gd name="connsiteX0" fmla="*/ 89401 w 89400"/>
                <a:gd name="connsiteY0" fmla="*/ 44045 h 88089"/>
                <a:gd name="connsiteX1" fmla="*/ 44700 w 89400"/>
                <a:gd name="connsiteY1" fmla="*/ 88090 h 88089"/>
                <a:gd name="connsiteX2" fmla="*/ 0 w 89400"/>
                <a:gd name="connsiteY2" fmla="*/ 44045 h 88089"/>
                <a:gd name="connsiteX3" fmla="*/ 44700 w 89400"/>
                <a:gd name="connsiteY3" fmla="*/ 0 h 88089"/>
                <a:gd name="connsiteX4" fmla="*/ 89401 w 89400"/>
                <a:gd name="connsiteY4" fmla="*/ 44045 h 8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00" h="88089">
                  <a:moveTo>
                    <a:pt x="89401" y="44045"/>
                  </a:moveTo>
                  <a:cubicBezTo>
                    <a:pt x="89401" y="68370"/>
                    <a:pt x="69388" y="88090"/>
                    <a:pt x="44700" y="88090"/>
                  </a:cubicBezTo>
                  <a:cubicBezTo>
                    <a:pt x="20013" y="88090"/>
                    <a:pt x="0" y="68370"/>
                    <a:pt x="0" y="44045"/>
                  </a:cubicBezTo>
                  <a:cubicBezTo>
                    <a:pt x="0" y="19720"/>
                    <a:pt x="20013" y="0"/>
                    <a:pt x="44700" y="0"/>
                  </a:cubicBezTo>
                  <a:cubicBezTo>
                    <a:pt x="69388" y="0"/>
                    <a:pt x="89401" y="19720"/>
                    <a:pt x="89401" y="44045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1" name="Graphic 122">
              <a:extLst>
                <a:ext uri="{FF2B5EF4-FFF2-40B4-BE49-F238E27FC236}">
                  <a16:creationId xmlns:a16="http://schemas.microsoft.com/office/drawing/2014/main" id="{9F3BFE19-001F-B348-97C2-34A277380E29}"/>
                </a:ext>
              </a:extLst>
            </p:cNvPr>
            <p:cNvGrpSpPr/>
            <p:nvPr/>
          </p:nvGrpSpPr>
          <p:grpSpPr>
            <a:xfrm>
              <a:off x="5606792" y="1889269"/>
              <a:ext cx="89950" cy="183966"/>
              <a:chOff x="5606792" y="1889269"/>
              <a:chExt cx="89950" cy="183966"/>
            </a:xfrm>
            <a:grpFill/>
          </p:grpSpPr>
          <p:sp>
            <p:nvSpPr>
              <p:cNvPr id="62" name="Freeform: Shape 24">
                <a:extLst>
                  <a:ext uri="{FF2B5EF4-FFF2-40B4-BE49-F238E27FC236}">
                    <a16:creationId xmlns:a16="http://schemas.microsoft.com/office/drawing/2014/main" id="{7CF066A1-53AB-9F45-A1CD-234A9CDA6340}"/>
                  </a:ext>
                </a:extLst>
              </p:cNvPr>
              <p:cNvSpPr/>
              <p:nvPr/>
            </p:nvSpPr>
            <p:spPr>
              <a:xfrm>
                <a:off x="5608990" y="1889269"/>
                <a:ext cx="87019" cy="40279"/>
              </a:xfrm>
              <a:custGeom>
                <a:avLst/>
                <a:gdLst>
                  <a:gd name="connsiteX0" fmla="*/ 2931 w 87019"/>
                  <a:gd name="connsiteY0" fmla="*/ 23389 h 40279"/>
                  <a:gd name="connsiteX1" fmla="*/ 64486 w 87019"/>
                  <a:gd name="connsiteY1" fmla="*/ 23389 h 40279"/>
                  <a:gd name="connsiteX2" fmla="*/ 64486 w 87019"/>
                  <a:gd name="connsiteY2" fmla="*/ 38552 h 40279"/>
                  <a:gd name="connsiteX3" fmla="*/ 67417 w 87019"/>
                  <a:gd name="connsiteY3" fmla="*/ 39996 h 40279"/>
                  <a:gd name="connsiteX4" fmla="*/ 86470 w 87019"/>
                  <a:gd name="connsiteY4" fmla="*/ 21223 h 40279"/>
                  <a:gd name="connsiteX5" fmla="*/ 86470 w 87019"/>
                  <a:gd name="connsiteY5" fmla="*/ 19057 h 40279"/>
                  <a:gd name="connsiteX6" fmla="*/ 68150 w 87019"/>
                  <a:gd name="connsiteY6" fmla="*/ 283 h 40279"/>
                  <a:gd name="connsiteX7" fmla="*/ 65219 w 87019"/>
                  <a:gd name="connsiteY7" fmla="*/ 1727 h 40279"/>
                  <a:gd name="connsiteX8" fmla="*/ 65219 w 87019"/>
                  <a:gd name="connsiteY8" fmla="*/ 16890 h 40279"/>
                  <a:gd name="connsiteX9" fmla="*/ 3664 w 87019"/>
                  <a:gd name="connsiteY9" fmla="*/ 16890 h 40279"/>
                  <a:gd name="connsiteX10" fmla="*/ 0 w 87019"/>
                  <a:gd name="connsiteY10" fmla="*/ 20501 h 40279"/>
                  <a:gd name="connsiteX11" fmla="*/ 2931 w 87019"/>
                  <a:gd name="connsiteY11" fmla="*/ 23389 h 4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19" h="40279">
                    <a:moveTo>
                      <a:pt x="2931" y="23389"/>
                    </a:moveTo>
                    <a:lnTo>
                      <a:pt x="64486" y="23389"/>
                    </a:lnTo>
                    <a:lnTo>
                      <a:pt x="64486" y="38552"/>
                    </a:lnTo>
                    <a:cubicBezTo>
                      <a:pt x="64486" y="39996"/>
                      <a:pt x="65951" y="40718"/>
                      <a:pt x="67417" y="39996"/>
                    </a:cubicBezTo>
                    <a:lnTo>
                      <a:pt x="86470" y="21223"/>
                    </a:lnTo>
                    <a:cubicBezTo>
                      <a:pt x="87202" y="20501"/>
                      <a:pt x="87202" y="19779"/>
                      <a:pt x="86470" y="19057"/>
                    </a:cubicBezTo>
                    <a:lnTo>
                      <a:pt x="68150" y="283"/>
                    </a:lnTo>
                    <a:cubicBezTo>
                      <a:pt x="67417" y="-439"/>
                      <a:pt x="65219" y="283"/>
                      <a:pt x="65219" y="1727"/>
                    </a:cubicBezTo>
                    <a:lnTo>
                      <a:pt x="65219" y="16890"/>
                    </a:lnTo>
                    <a:lnTo>
                      <a:pt x="3664" y="16890"/>
                    </a:lnTo>
                    <a:cubicBezTo>
                      <a:pt x="1466" y="16890"/>
                      <a:pt x="0" y="18334"/>
                      <a:pt x="0" y="20501"/>
                    </a:cubicBezTo>
                    <a:cubicBezTo>
                      <a:pt x="0" y="21945"/>
                      <a:pt x="1466" y="23389"/>
                      <a:pt x="2931" y="23389"/>
                    </a:cubicBez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reeform: Shape 25">
                <a:extLst>
                  <a:ext uri="{FF2B5EF4-FFF2-40B4-BE49-F238E27FC236}">
                    <a16:creationId xmlns:a16="http://schemas.microsoft.com/office/drawing/2014/main" id="{3316B770-7B70-1C40-A36C-A27A63BF2772}"/>
                  </a:ext>
                </a:extLst>
              </p:cNvPr>
              <p:cNvSpPr/>
              <p:nvPr/>
            </p:nvSpPr>
            <p:spPr>
              <a:xfrm>
                <a:off x="5608990" y="2032234"/>
                <a:ext cx="87751" cy="41001"/>
              </a:xfrm>
              <a:custGeom>
                <a:avLst/>
                <a:gdLst>
                  <a:gd name="connsiteX0" fmla="*/ 68150 w 87751"/>
                  <a:gd name="connsiteY0" fmla="*/ 283 h 41001"/>
                  <a:gd name="connsiteX1" fmla="*/ 65219 w 87751"/>
                  <a:gd name="connsiteY1" fmla="*/ 1727 h 41001"/>
                  <a:gd name="connsiteX2" fmla="*/ 65219 w 87751"/>
                  <a:gd name="connsiteY2" fmla="*/ 16890 h 41001"/>
                  <a:gd name="connsiteX3" fmla="*/ 3664 w 87751"/>
                  <a:gd name="connsiteY3" fmla="*/ 16890 h 41001"/>
                  <a:gd name="connsiteX4" fmla="*/ 0 w 87751"/>
                  <a:gd name="connsiteY4" fmla="*/ 20501 h 41001"/>
                  <a:gd name="connsiteX5" fmla="*/ 3664 w 87751"/>
                  <a:gd name="connsiteY5" fmla="*/ 24111 h 41001"/>
                  <a:gd name="connsiteX6" fmla="*/ 65219 w 87751"/>
                  <a:gd name="connsiteY6" fmla="*/ 24111 h 41001"/>
                  <a:gd name="connsiteX7" fmla="*/ 65219 w 87751"/>
                  <a:gd name="connsiteY7" fmla="*/ 39274 h 41001"/>
                  <a:gd name="connsiteX8" fmla="*/ 68150 w 87751"/>
                  <a:gd name="connsiteY8" fmla="*/ 40718 h 41001"/>
                  <a:gd name="connsiteX9" fmla="*/ 87202 w 87751"/>
                  <a:gd name="connsiteY9" fmla="*/ 21945 h 41001"/>
                  <a:gd name="connsiteX10" fmla="*/ 87202 w 87751"/>
                  <a:gd name="connsiteY10" fmla="*/ 19779 h 41001"/>
                  <a:gd name="connsiteX11" fmla="*/ 68150 w 87751"/>
                  <a:gd name="connsiteY11" fmla="*/ 283 h 4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751" h="41001">
                    <a:moveTo>
                      <a:pt x="68150" y="283"/>
                    </a:moveTo>
                    <a:cubicBezTo>
                      <a:pt x="67417" y="-439"/>
                      <a:pt x="65219" y="283"/>
                      <a:pt x="65219" y="1727"/>
                    </a:cubicBezTo>
                    <a:lnTo>
                      <a:pt x="65219" y="16890"/>
                    </a:lnTo>
                    <a:lnTo>
                      <a:pt x="3664" y="16890"/>
                    </a:lnTo>
                    <a:cubicBezTo>
                      <a:pt x="1466" y="16890"/>
                      <a:pt x="0" y="18334"/>
                      <a:pt x="0" y="20501"/>
                    </a:cubicBezTo>
                    <a:cubicBezTo>
                      <a:pt x="0" y="22667"/>
                      <a:pt x="1466" y="24111"/>
                      <a:pt x="3664" y="24111"/>
                    </a:cubicBezTo>
                    <a:lnTo>
                      <a:pt x="65219" y="24111"/>
                    </a:lnTo>
                    <a:lnTo>
                      <a:pt x="65219" y="39274"/>
                    </a:lnTo>
                    <a:cubicBezTo>
                      <a:pt x="65219" y="40718"/>
                      <a:pt x="66684" y="41440"/>
                      <a:pt x="68150" y="40718"/>
                    </a:cubicBezTo>
                    <a:lnTo>
                      <a:pt x="87202" y="21945"/>
                    </a:lnTo>
                    <a:cubicBezTo>
                      <a:pt x="87935" y="21223"/>
                      <a:pt x="87935" y="20501"/>
                      <a:pt x="87202" y="19779"/>
                    </a:cubicBezTo>
                    <a:lnTo>
                      <a:pt x="68150" y="283"/>
                    </a:ln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reeform: Shape 26">
                <a:extLst>
                  <a:ext uri="{FF2B5EF4-FFF2-40B4-BE49-F238E27FC236}">
                    <a16:creationId xmlns:a16="http://schemas.microsoft.com/office/drawing/2014/main" id="{0D640B66-F885-F94F-BD36-1C15413DE20C}"/>
                  </a:ext>
                </a:extLst>
              </p:cNvPr>
              <p:cNvSpPr/>
              <p:nvPr/>
            </p:nvSpPr>
            <p:spPr>
              <a:xfrm>
                <a:off x="5606792" y="1944789"/>
                <a:ext cx="87568" cy="86284"/>
              </a:xfrm>
              <a:custGeom>
                <a:avLst/>
                <a:gdLst>
                  <a:gd name="connsiteX0" fmla="*/ 26381 w 87568"/>
                  <a:gd name="connsiteY0" fmla="*/ 86285 h 86284"/>
                  <a:gd name="connsiteX1" fmla="*/ 27113 w 87568"/>
                  <a:gd name="connsiteY1" fmla="*/ 83397 h 86284"/>
                  <a:gd name="connsiteX2" fmla="*/ 17587 w 87568"/>
                  <a:gd name="connsiteY2" fmla="*/ 74010 h 86284"/>
                  <a:gd name="connsiteX3" fmla="*/ 86470 w 87568"/>
                  <a:gd name="connsiteY3" fmla="*/ 6137 h 86284"/>
                  <a:gd name="connsiteX4" fmla="*/ 86470 w 87568"/>
                  <a:gd name="connsiteY4" fmla="*/ 1083 h 86284"/>
                  <a:gd name="connsiteX5" fmla="*/ 81340 w 87568"/>
                  <a:gd name="connsiteY5" fmla="*/ 1083 h 86284"/>
                  <a:gd name="connsiteX6" fmla="*/ 12457 w 87568"/>
                  <a:gd name="connsiteY6" fmla="*/ 68956 h 86284"/>
                  <a:gd name="connsiteX7" fmla="*/ 2931 w 87568"/>
                  <a:gd name="connsiteY7" fmla="*/ 59569 h 86284"/>
                  <a:gd name="connsiteX8" fmla="*/ 0 w 87568"/>
                  <a:gd name="connsiteY8" fmla="*/ 60291 h 86284"/>
                  <a:gd name="connsiteX9" fmla="*/ 0 w 87568"/>
                  <a:gd name="connsiteY9" fmla="*/ 84119 h 86284"/>
                  <a:gd name="connsiteX10" fmla="*/ 1466 w 87568"/>
                  <a:gd name="connsiteY10" fmla="*/ 85563 h 86284"/>
                  <a:gd name="connsiteX11" fmla="*/ 26381 w 87568"/>
                  <a:gd name="connsiteY11" fmla="*/ 85563 h 86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68" h="86284">
                    <a:moveTo>
                      <a:pt x="26381" y="86285"/>
                    </a:moveTo>
                    <a:cubicBezTo>
                      <a:pt x="27846" y="86285"/>
                      <a:pt x="28579" y="84841"/>
                      <a:pt x="27113" y="83397"/>
                    </a:cubicBezTo>
                    <a:lnTo>
                      <a:pt x="17587" y="74010"/>
                    </a:lnTo>
                    <a:lnTo>
                      <a:pt x="86470" y="6137"/>
                    </a:lnTo>
                    <a:cubicBezTo>
                      <a:pt x="87935" y="4693"/>
                      <a:pt x="87935" y="2527"/>
                      <a:pt x="86470" y="1083"/>
                    </a:cubicBezTo>
                    <a:cubicBezTo>
                      <a:pt x="85004" y="-361"/>
                      <a:pt x="82806" y="-361"/>
                      <a:pt x="81340" y="1083"/>
                    </a:cubicBezTo>
                    <a:lnTo>
                      <a:pt x="12457" y="68956"/>
                    </a:lnTo>
                    <a:lnTo>
                      <a:pt x="2931" y="59569"/>
                    </a:lnTo>
                    <a:cubicBezTo>
                      <a:pt x="2198" y="58847"/>
                      <a:pt x="0" y="59569"/>
                      <a:pt x="0" y="60291"/>
                    </a:cubicBezTo>
                    <a:lnTo>
                      <a:pt x="0" y="84119"/>
                    </a:lnTo>
                    <a:cubicBezTo>
                      <a:pt x="0" y="84841"/>
                      <a:pt x="733" y="85563"/>
                      <a:pt x="1466" y="85563"/>
                    </a:cubicBezTo>
                    <a:lnTo>
                      <a:pt x="26381" y="85563"/>
                    </a:ln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65" name="Graphic 120">
            <a:extLst>
              <a:ext uri="{FF2B5EF4-FFF2-40B4-BE49-F238E27FC236}">
                <a16:creationId xmlns:a16="http://schemas.microsoft.com/office/drawing/2014/main" id="{EE26DDD0-B59F-1C45-9972-BF76B94CFFE1}"/>
              </a:ext>
            </a:extLst>
          </p:cNvPr>
          <p:cNvSpPr/>
          <p:nvPr/>
        </p:nvSpPr>
        <p:spPr>
          <a:xfrm>
            <a:off x="5300114" y="3564955"/>
            <a:ext cx="551036" cy="552866"/>
          </a:xfrm>
          <a:custGeom>
            <a:avLst/>
            <a:gdLst>
              <a:gd name="connsiteX0" fmla="*/ 278469 w 280331"/>
              <a:gd name="connsiteY0" fmla="*/ 162983 h 281262"/>
              <a:gd name="connsiteX1" fmla="*/ 280331 w 280331"/>
              <a:gd name="connsiteY1" fmla="*/ 139700 h 281262"/>
              <a:gd name="connsiteX2" fmla="*/ 278469 w 280331"/>
              <a:gd name="connsiteY2" fmla="*/ 116417 h 281262"/>
              <a:gd name="connsiteX3" fmla="*/ 248666 w 280331"/>
              <a:gd name="connsiteY3" fmla="*/ 112691 h 281262"/>
              <a:gd name="connsiteX4" fmla="*/ 235627 w 280331"/>
              <a:gd name="connsiteY4" fmla="*/ 81957 h 281262"/>
              <a:gd name="connsiteX5" fmla="*/ 254254 w 280331"/>
              <a:gd name="connsiteY5" fmla="*/ 57743 h 281262"/>
              <a:gd name="connsiteX6" fmla="*/ 221657 w 280331"/>
              <a:gd name="connsiteY6" fmla="*/ 25146 h 281262"/>
              <a:gd name="connsiteX7" fmla="*/ 197443 w 280331"/>
              <a:gd name="connsiteY7" fmla="*/ 43773 h 281262"/>
              <a:gd name="connsiteX8" fmla="*/ 166709 w 280331"/>
              <a:gd name="connsiteY8" fmla="*/ 30734 h 281262"/>
              <a:gd name="connsiteX9" fmla="*/ 162983 w 280331"/>
              <a:gd name="connsiteY9" fmla="*/ 931 h 281262"/>
              <a:gd name="connsiteX10" fmla="*/ 140631 w 280331"/>
              <a:gd name="connsiteY10" fmla="*/ 0 h 281262"/>
              <a:gd name="connsiteX11" fmla="*/ 117348 w 280331"/>
              <a:gd name="connsiteY11" fmla="*/ 1863 h 281262"/>
              <a:gd name="connsiteX12" fmla="*/ 113623 w 280331"/>
              <a:gd name="connsiteY12" fmla="*/ 31665 h 281262"/>
              <a:gd name="connsiteX13" fmla="*/ 82889 w 280331"/>
              <a:gd name="connsiteY13" fmla="*/ 44704 h 281262"/>
              <a:gd name="connsiteX14" fmla="*/ 58674 w 280331"/>
              <a:gd name="connsiteY14" fmla="*/ 26077 h 281262"/>
              <a:gd name="connsiteX15" fmla="*/ 26077 w 280331"/>
              <a:gd name="connsiteY15" fmla="*/ 58674 h 281262"/>
              <a:gd name="connsiteX16" fmla="*/ 44704 w 280331"/>
              <a:gd name="connsiteY16" fmla="*/ 82889 h 281262"/>
              <a:gd name="connsiteX17" fmla="*/ 31665 w 280331"/>
              <a:gd name="connsiteY17" fmla="*/ 113623 h 281262"/>
              <a:gd name="connsiteX18" fmla="*/ 1863 w 280331"/>
              <a:gd name="connsiteY18" fmla="*/ 117348 h 281262"/>
              <a:gd name="connsiteX19" fmla="*/ 0 w 280331"/>
              <a:gd name="connsiteY19" fmla="*/ 140631 h 281262"/>
              <a:gd name="connsiteX20" fmla="*/ 1863 w 280331"/>
              <a:gd name="connsiteY20" fmla="*/ 163915 h 281262"/>
              <a:gd name="connsiteX21" fmla="*/ 31665 w 280331"/>
              <a:gd name="connsiteY21" fmla="*/ 167640 h 281262"/>
              <a:gd name="connsiteX22" fmla="*/ 44704 w 280331"/>
              <a:gd name="connsiteY22" fmla="*/ 198374 h 281262"/>
              <a:gd name="connsiteX23" fmla="*/ 26077 w 280331"/>
              <a:gd name="connsiteY23" fmla="*/ 222589 h 281262"/>
              <a:gd name="connsiteX24" fmla="*/ 58674 w 280331"/>
              <a:gd name="connsiteY24" fmla="*/ 255185 h 281262"/>
              <a:gd name="connsiteX25" fmla="*/ 82889 w 280331"/>
              <a:gd name="connsiteY25" fmla="*/ 236559 h 281262"/>
              <a:gd name="connsiteX26" fmla="*/ 113623 w 280331"/>
              <a:gd name="connsiteY26" fmla="*/ 249597 h 281262"/>
              <a:gd name="connsiteX27" fmla="*/ 117348 w 280331"/>
              <a:gd name="connsiteY27" fmla="*/ 279400 h 281262"/>
              <a:gd name="connsiteX28" fmla="*/ 140631 w 280331"/>
              <a:gd name="connsiteY28" fmla="*/ 281263 h 281262"/>
              <a:gd name="connsiteX29" fmla="*/ 163915 w 280331"/>
              <a:gd name="connsiteY29" fmla="*/ 279400 h 281262"/>
              <a:gd name="connsiteX30" fmla="*/ 167640 w 280331"/>
              <a:gd name="connsiteY30" fmla="*/ 249597 h 281262"/>
              <a:gd name="connsiteX31" fmla="*/ 198374 w 280331"/>
              <a:gd name="connsiteY31" fmla="*/ 236559 h 281262"/>
              <a:gd name="connsiteX32" fmla="*/ 222589 w 280331"/>
              <a:gd name="connsiteY32" fmla="*/ 255185 h 281262"/>
              <a:gd name="connsiteX33" fmla="*/ 255185 w 280331"/>
              <a:gd name="connsiteY33" fmla="*/ 222589 h 281262"/>
              <a:gd name="connsiteX34" fmla="*/ 236559 w 280331"/>
              <a:gd name="connsiteY34" fmla="*/ 198374 h 281262"/>
              <a:gd name="connsiteX35" fmla="*/ 249597 w 280331"/>
              <a:gd name="connsiteY35" fmla="*/ 167640 h 281262"/>
              <a:gd name="connsiteX36" fmla="*/ 278469 w 280331"/>
              <a:gd name="connsiteY36" fmla="*/ 162983 h 281262"/>
              <a:gd name="connsiteX37" fmla="*/ 140631 w 280331"/>
              <a:gd name="connsiteY37" fmla="*/ 204893 h 281262"/>
              <a:gd name="connsiteX38" fmla="*/ 76369 w 280331"/>
              <a:gd name="connsiteY38" fmla="*/ 140631 h 281262"/>
              <a:gd name="connsiteX39" fmla="*/ 140631 w 280331"/>
              <a:gd name="connsiteY39" fmla="*/ 76369 h 281262"/>
              <a:gd name="connsiteX40" fmla="*/ 204893 w 280331"/>
              <a:gd name="connsiteY40" fmla="*/ 140631 h 281262"/>
              <a:gd name="connsiteX41" fmla="*/ 140631 w 280331"/>
              <a:gd name="connsiteY41" fmla="*/ 204893 h 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0331" h="281262">
                <a:moveTo>
                  <a:pt x="278469" y="162983"/>
                </a:moveTo>
                <a:cubicBezTo>
                  <a:pt x="279400" y="155533"/>
                  <a:pt x="280331" y="148082"/>
                  <a:pt x="280331" y="139700"/>
                </a:cubicBezTo>
                <a:cubicBezTo>
                  <a:pt x="280331" y="131318"/>
                  <a:pt x="279400" y="123867"/>
                  <a:pt x="278469" y="116417"/>
                </a:cubicBezTo>
                <a:lnTo>
                  <a:pt x="248666" y="112691"/>
                </a:lnTo>
                <a:cubicBezTo>
                  <a:pt x="245872" y="101515"/>
                  <a:pt x="241215" y="91271"/>
                  <a:pt x="235627" y="81957"/>
                </a:cubicBezTo>
                <a:lnTo>
                  <a:pt x="254254" y="57743"/>
                </a:lnTo>
                <a:cubicBezTo>
                  <a:pt x="244941" y="45635"/>
                  <a:pt x="234696" y="34459"/>
                  <a:pt x="221657" y="25146"/>
                </a:cubicBezTo>
                <a:lnTo>
                  <a:pt x="197443" y="43773"/>
                </a:lnTo>
                <a:cubicBezTo>
                  <a:pt x="188129" y="38185"/>
                  <a:pt x="177885" y="33528"/>
                  <a:pt x="166709" y="30734"/>
                </a:cubicBezTo>
                <a:lnTo>
                  <a:pt x="162983" y="931"/>
                </a:lnTo>
                <a:cubicBezTo>
                  <a:pt x="155533" y="931"/>
                  <a:pt x="148082" y="0"/>
                  <a:pt x="140631" y="0"/>
                </a:cubicBezTo>
                <a:cubicBezTo>
                  <a:pt x="133181" y="0"/>
                  <a:pt x="124799" y="931"/>
                  <a:pt x="117348" y="1863"/>
                </a:cubicBezTo>
                <a:lnTo>
                  <a:pt x="113623" y="31665"/>
                </a:lnTo>
                <a:cubicBezTo>
                  <a:pt x="102447" y="34459"/>
                  <a:pt x="92202" y="39116"/>
                  <a:pt x="82889" y="44704"/>
                </a:cubicBezTo>
                <a:lnTo>
                  <a:pt x="58674" y="26077"/>
                </a:lnTo>
                <a:cubicBezTo>
                  <a:pt x="46567" y="35391"/>
                  <a:pt x="35391" y="46567"/>
                  <a:pt x="26077" y="58674"/>
                </a:cubicBezTo>
                <a:lnTo>
                  <a:pt x="44704" y="82889"/>
                </a:lnTo>
                <a:cubicBezTo>
                  <a:pt x="39116" y="92202"/>
                  <a:pt x="34459" y="102447"/>
                  <a:pt x="31665" y="113623"/>
                </a:cubicBezTo>
                <a:lnTo>
                  <a:pt x="1863" y="117348"/>
                </a:lnTo>
                <a:cubicBezTo>
                  <a:pt x="931" y="124799"/>
                  <a:pt x="0" y="132249"/>
                  <a:pt x="0" y="140631"/>
                </a:cubicBezTo>
                <a:cubicBezTo>
                  <a:pt x="0" y="149013"/>
                  <a:pt x="931" y="156464"/>
                  <a:pt x="1863" y="163915"/>
                </a:cubicBezTo>
                <a:lnTo>
                  <a:pt x="31665" y="167640"/>
                </a:lnTo>
                <a:cubicBezTo>
                  <a:pt x="34459" y="178816"/>
                  <a:pt x="39116" y="189061"/>
                  <a:pt x="44704" y="198374"/>
                </a:cubicBezTo>
                <a:lnTo>
                  <a:pt x="26077" y="222589"/>
                </a:lnTo>
                <a:cubicBezTo>
                  <a:pt x="35391" y="234696"/>
                  <a:pt x="45635" y="245872"/>
                  <a:pt x="58674" y="255185"/>
                </a:cubicBezTo>
                <a:lnTo>
                  <a:pt x="82889" y="236559"/>
                </a:lnTo>
                <a:cubicBezTo>
                  <a:pt x="92202" y="242147"/>
                  <a:pt x="102447" y="246803"/>
                  <a:pt x="113623" y="249597"/>
                </a:cubicBezTo>
                <a:lnTo>
                  <a:pt x="117348" y="279400"/>
                </a:lnTo>
                <a:cubicBezTo>
                  <a:pt x="124799" y="280331"/>
                  <a:pt x="132249" y="281263"/>
                  <a:pt x="140631" y="281263"/>
                </a:cubicBezTo>
                <a:cubicBezTo>
                  <a:pt x="149013" y="281263"/>
                  <a:pt x="156464" y="280331"/>
                  <a:pt x="163915" y="279400"/>
                </a:cubicBezTo>
                <a:lnTo>
                  <a:pt x="167640" y="249597"/>
                </a:lnTo>
                <a:cubicBezTo>
                  <a:pt x="178816" y="246803"/>
                  <a:pt x="189061" y="242147"/>
                  <a:pt x="198374" y="236559"/>
                </a:cubicBezTo>
                <a:lnTo>
                  <a:pt x="222589" y="255185"/>
                </a:lnTo>
                <a:cubicBezTo>
                  <a:pt x="234696" y="245872"/>
                  <a:pt x="245872" y="235627"/>
                  <a:pt x="255185" y="222589"/>
                </a:cubicBezTo>
                <a:lnTo>
                  <a:pt x="236559" y="198374"/>
                </a:lnTo>
                <a:cubicBezTo>
                  <a:pt x="242147" y="189061"/>
                  <a:pt x="246803" y="178816"/>
                  <a:pt x="249597" y="167640"/>
                </a:cubicBezTo>
                <a:lnTo>
                  <a:pt x="278469" y="162983"/>
                </a:lnTo>
                <a:close/>
                <a:moveTo>
                  <a:pt x="140631" y="204893"/>
                </a:moveTo>
                <a:cubicBezTo>
                  <a:pt x="105241" y="204893"/>
                  <a:pt x="76369" y="176022"/>
                  <a:pt x="76369" y="140631"/>
                </a:cubicBezTo>
                <a:cubicBezTo>
                  <a:pt x="76369" y="105241"/>
                  <a:pt x="105241" y="76369"/>
                  <a:pt x="140631" y="76369"/>
                </a:cubicBezTo>
                <a:cubicBezTo>
                  <a:pt x="176022" y="76369"/>
                  <a:pt x="204893" y="105241"/>
                  <a:pt x="204893" y="140631"/>
                </a:cubicBezTo>
                <a:cubicBezTo>
                  <a:pt x="204893" y="176022"/>
                  <a:pt x="176022" y="204893"/>
                  <a:pt x="140631" y="204893"/>
                </a:cubicBezTo>
                <a:close/>
              </a:path>
            </a:pathLst>
          </a:custGeom>
          <a:solidFill>
            <a:schemeClr val="bg1"/>
          </a:solidFill>
          <a:ln w="920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56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4AF8486-5551-F240-8A40-E92B09D4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5" y="5121315"/>
            <a:ext cx="12188825" cy="1736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D72E97-68C7-3241-8C9C-9D278C4B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Fishbone Diagram Slide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BC029-3F09-2E42-8389-7E2B9D02FFE8}"/>
              </a:ext>
            </a:extLst>
          </p:cNvPr>
          <p:cNvSpPr/>
          <p:nvPr/>
        </p:nvSpPr>
        <p:spPr>
          <a:xfrm>
            <a:off x="3186546" y="1801787"/>
            <a:ext cx="1366981" cy="346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B92D8-9F4A-FA4D-B14E-ECAC1812C3F5}"/>
              </a:ext>
            </a:extLst>
          </p:cNvPr>
          <p:cNvSpPr/>
          <p:nvPr/>
        </p:nvSpPr>
        <p:spPr>
          <a:xfrm>
            <a:off x="3186546" y="5544078"/>
            <a:ext cx="1366981" cy="346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206B31-5B7F-B842-A92F-D155477A7DD3}"/>
              </a:ext>
            </a:extLst>
          </p:cNvPr>
          <p:cNvSpPr/>
          <p:nvPr/>
        </p:nvSpPr>
        <p:spPr>
          <a:xfrm>
            <a:off x="5447485" y="1469277"/>
            <a:ext cx="1366981" cy="346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8C419-5A69-D641-9370-92DFA4E19D2A}"/>
              </a:ext>
            </a:extLst>
          </p:cNvPr>
          <p:cNvSpPr/>
          <p:nvPr/>
        </p:nvSpPr>
        <p:spPr>
          <a:xfrm>
            <a:off x="5447485" y="5941922"/>
            <a:ext cx="1366981" cy="346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2AF2-06D1-3642-A7F3-27A70B2BC96F}"/>
              </a:ext>
            </a:extLst>
          </p:cNvPr>
          <p:cNvSpPr/>
          <p:nvPr/>
        </p:nvSpPr>
        <p:spPr>
          <a:xfrm>
            <a:off x="7820917" y="1801787"/>
            <a:ext cx="1366981" cy="3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A4C8A-1E79-3E46-8586-FE949771E264}"/>
              </a:ext>
            </a:extLst>
          </p:cNvPr>
          <p:cNvSpPr/>
          <p:nvPr/>
        </p:nvSpPr>
        <p:spPr>
          <a:xfrm>
            <a:off x="7820917" y="5544078"/>
            <a:ext cx="1366981" cy="3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aphic 6">
            <a:extLst>
              <a:ext uri="{FF2B5EF4-FFF2-40B4-BE49-F238E27FC236}">
                <a16:creationId xmlns:a16="http://schemas.microsoft.com/office/drawing/2014/main" id="{0FB60AC1-AFED-744B-A14B-910B0477863C}"/>
              </a:ext>
            </a:extLst>
          </p:cNvPr>
          <p:cNvGrpSpPr/>
          <p:nvPr/>
        </p:nvGrpSpPr>
        <p:grpSpPr>
          <a:xfrm>
            <a:off x="1166169" y="1631139"/>
            <a:ext cx="9753797" cy="4439149"/>
            <a:chOff x="1166169" y="1631139"/>
            <a:chExt cx="9753797" cy="4439149"/>
          </a:xfrm>
        </p:grpSpPr>
        <p:grpSp>
          <p:nvGrpSpPr>
            <p:cNvPr id="18" name="Graphic 6">
              <a:extLst>
                <a:ext uri="{FF2B5EF4-FFF2-40B4-BE49-F238E27FC236}">
                  <a16:creationId xmlns:a16="http://schemas.microsoft.com/office/drawing/2014/main" id="{748E380F-59C9-164C-A6E7-985CF736EE71}"/>
                </a:ext>
              </a:extLst>
            </p:cNvPr>
            <p:cNvGrpSpPr/>
            <p:nvPr/>
          </p:nvGrpSpPr>
          <p:grpSpPr>
            <a:xfrm>
              <a:off x="1777145" y="3850714"/>
              <a:ext cx="7951948" cy="45719"/>
              <a:chOff x="1777145" y="3850714"/>
              <a:chExt cx="7951948" cy="4571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9E63B1A-19FB-D547-A4D4-CC6E5FF05C97}"/>
                  </a:ext>
                </a:extLst>
              </p:cNvPr>
              <p:cNvSpPr/>
              <p:nvPr/>
            </p:nvSpPr>
            <p:spPr>
              <a:xfrm>
                <a:off x="1777145" y="3850714"/>
                <a:ext cx="53203" cy="8849"/>
              </a:xfrm>
              <a:custGeom>
                <a:avLst/>
                <a:gdLst>
                  <a:gd name="connsiteX0" fmla="*/ 0 w 53203"/>
                  <a:gd name="connsiteY0" fmla="*/ 0 h 8849"/>
                  <a:gd name="connsiteX1" fmla="*/ 53204 w 53203"/>
                  <a:gd name="connsiteY1" fmla="*/ 0 h 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03" h="8849">
                    <a:moveTo>
                      <a:pt x="0" y="0"/>
                    </a:moveTo>
                    <a:lnTo>
                      <a:pt x="53204" y="0"/>
                    </a:lnTo>
                  </a:path>
                </a:pathLst>
              </a:custGeom>
              <a:ln w="6645" cap="flat">
                <a:solidFill>
                  <a:srgbClr val="7054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AFC43F-B633-FE49-80CF-DEBEF2BB1B9A}"/>
                  </a:ext>
                </a:extLst>
              </p:cNvPr>
              <p:cNvSpPr/>
              <p:nvPr/>
            </p:nvSpPr>
            <p:spPr>
              <a:xfrm>
                <a:off x="1936756" y="3850714"/>
                <a:ext cx="7792337" cy="45719"/>
              </a:xfrm>
              <a:custGeom>
                <a:avLst/>
                <a:gdLst>
                  <a:gd name="connsiteX0" fmla="*/ 0 w 7577963"/>
                  <a:gd name="connsiteY0" fmla="*/ 0 h 8849"/>
                  <a:gd name="connsiteX1" fmla="*/ 7577964 w 7577963"/>
                  <a:gd name="connsiteY1" fmla="*/ 0 h 8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77963" h="8849">
                    <a:moveTo>
                      <a:pt x="0" y="0"/>
                    </a:moveTo>
                    <a:lnTo>
                      <a:pt x="7577964" y="0"/>
                    </a:lnTo>
                  </a:path>
                </a:pathLst>
              </a:custGeom>
              <a:ln w="6645" cap="flat">
                <a:solidFill>
                  <a:schemeClr val="accent3"/>
                </a:solidFill>
                <a:custDash>
                  <a:ds d="896422" sp="896422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65ADFCC-212B-D54B-8A14-A034B3B2B83C}"/>
                </a:ext>
              </a:extLst>
            </p:cNvPr>
            <p:cNvSpPr/>
            <p:nvPr/>
          </p:nvSpPr>
          <p:spPr>
            <a:xfrm>
              <a:off x="1166169" y="3230295"/>
              <a:ext cx="611862" cy="1240837"/>
            </a:xfrm>
            <a:custGeom>
              <a:avLst/>
              <a:gdLst>
                <a:gd name="connsiteX0" fmla="*/ 1795 w 611862"/>
                <a:gd name="connsiteY0" fmla="*/ 29240 h 1240837"/>
                <a:gd name="connsiteX1" fmla="*/ 22190 w 611862"/>
                <a:gd name="connsiteY1" fmla="*/ 35 h 1240837"/>
                <a:gd name="connsiteX2" fmla="*/ 611863 w 611862"/>
                <a:gd name="connsiteY2" fmla="*/ 620419 h 1240837"/>
                <a:gd name="connsiteX3" fmla="*/ 22190 w 611862"/>
                <a:gd name="connsiteY3" fmla="*/ 1240802 h 1240837"/>
                <a:gd name="connsiteX4" fmla="*/ 1795 w 611862"/>
                <a:gd name="connsiteY4" fmla="*/ 1211597 h 1240837"/>
                <a:gd name="connsiteX5" fmla="*/ 263379 w 611862"/>
                <a:gd name="connsiteY5" fmla="*/ 620419 h 1240837"/>
                <a:gd name="connsiteX6" fmla="*/ 1795 w 611862"/>
                <a:gd name="connsiteY6" fmla="*/ 29240 h 124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862" h="1240837">
                  <a:moveTo>
                    <a:pt x="1795" y="29240"/>
                  </a:moveTo>
                  <a:cubicBezTo>
                    <a:pt x="-4412" y="15080"/>
                    <a:pt x="6229" y="-850"/>
                    <a:pt x="22190" y="35"/>
                  </a:cubicBezTo>
                  <a:cubicBezTo>
                    <a:pt x="350278" y="17735"/>
                    <a:pt x="611863" y="288545"/>
                    <a:pt x="611863" y="620419"/>
                  </a:cubicBezTo>
                  <a:cubicBezTo>
                    <a:pt x="611863" y="952293"/>
                    <a:pt x="351165" y="1223987"/>
                    <a:pt x="22190" y="1240802"/>
                  </a:cubicBezTo>
                  <a:cubicBezTo>
                    <a:pt x="7115" y="1241687"/>
                    <a:pt x="-4412" y="1225758"/>
                    <a:pt x="1795" y="1211597"/>
                  </a:cubicBezTo>
                  <a:lnTo>
                    <a:pt x="263379" y="620419"/>
                  </a:lnTo>
                  <a:lnTo>
                    <a:pt x="1795" y="29240"/>
                  </a:lnTo>
                  <a:close/>
                </a:path>
              </a:pathLst>
            </a:custGeom>
            <a:solidFill>
              <a:schemeClr val="accent3"/>
            </a:solidFill>
            <a:ln w="8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6">
              <a:extLst>
                <a:ext uri="{FF2B5EF4-FFF2-40B4-BE49-F238E27FC236}">
                  <a16:creationId xmlns:a16="http://schemas.microsoft.com/office/drawing/2014/main" id="{B813CCC8-0417-534C-B1EC-184EB0DB7D3B}"/>
                </a:ext>
              </a:extLst>
            </p:cNvPr>
            <p:cNvGrpSpPr/>
            <p:nvPr/>
          </p:nvGrpSpPr>
          <p:grpSpPr>
            <a:xfrm>
              <a:off x="7311204" y="1974519"/>
              <a:ext cx="931950" cy="3750620"/>
              <a:chOff x="7311204" y="1974519"/>
              <a:chExt cx="931950" cy="375062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B723D0E-39B2-9348-B768-3D366D65AC21}"/>
                  </a:ext>
                </a:extLst>
              </p:cNvPr>
              <p:cNvSpPr/>
              <p:nvPr/>
            </p:nvSpPr>
            <p:spPr>
              <a:xfrm>
                <a:off x="7311204" y="1974519"/>
                <a:ext cx="501887" cy="3750620"/>
              </a:xfrm>
              <a:custGeom>
                <a:avLst/>
                <a:gdLst>
                  <a:gd name="connsiteX0" fmla="*/ 0 w 501887"/>
                  <a:gd name="connsiteY0" fmla="*/ 0 h 3750620"/>
                  <a:gd name="connsiteX1" fmla="*/ 501887 w 501887"/>
                  <a:gd name="connsiteY1" fmla="*/ 1875311 h 3750620"/>
                  <a:gd name="connsiteX2" fmla="*/ 0 w 501887"/>
                  <a:gd name="connsiteY2" fmla="*/ 3750621 h 37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887" h="3750620">
                    <a:moveTo>
                      <a:pt x="0" y="0"/>
                    </a:moveTo>
                    <a:cubicBezTo>
                      <a:pt x="316561" y="533654"/>
                      <a:pt x="501887" y="1179702"/>
                      <a:pt x="501887" y="1875311"/>
                    </a:cubicBezTo>
                    <a:cubicBezTo>
                      <a:pt x="501887" y="2571804"/>
                      <a:pt x="316561" y="3216967"/>
                      <a:pt x="0" y="3750621"/>
                    </a:cubicBezTo>
                  </a:path>
                </a:pathLst>
              </a:custGeom>
              <a:noFill/>
              <a:ln w="97456" cap="rnd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530923-70A0-0B4C-ABB0-5547670356B0}"/>
                  </a:ext>
                </a:extLst>
              </p:cNvPr>
              <p:cNvSpPr/>
              <p:nvPr/>
            </p:nvSpPr>
            <p:spPr>
              <a:xfrm>
                <a:off x="7383030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2 w 860124"/>
                  <a:gd name="connsiteY1" fmla="*/ 858448 h 858447"/>
                  <a:gd name="connsiteX2" fmla="*/ 0 w 860124"/>
                  <a:gd name="connsiteY2" fmla="*/ 429224 h 858447"/>
                  <a:gd name="connsiteX3" fmla="*/ 430062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79" y="858448"/>
                      <a:pt x="430062" y="858448"/>
                    </a:cubicBezTo>
                    <a:cubicBezTo>
                      <a:pt x="192545" y="858448"/>
                      <a:pt x="0" y="666278"/>
                      <a:pt x="0" y="429224"/>
                    </a:cubicBezTo>
                    <a:cubicBezTo>
                      <a:pt x="0" y="192170"/>
                      <a:pt x="192545" y="0"/>
                      <a:pt x="430062" y="0"/>
                    </a:cubicBezTo>
                    <a:cubicBezTo>
                      <a:pt x="667579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D5B6D341-4117-5D4F-99A3-C31E2C74FA81}"/>
                </a:ext>
              </a:extLst>
            </p:cNvPr>
            <p:cNvGrpSpPr/>
            <p:nvPr/>
          </p:nvGrpSpPr>
          <p:grpSpPr>
            <a:xfrm>
              <a:off x="4983674" y="1631139"/>
              <a:ext cx="1021382" cy="4439149"/>
              <a:chOff x="4983674" y="1631139"/>
              <a:chExt cx="1021382" cy="4439149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DA59A19-4319-2F45-B0BB-0ACDE70AB32E}"/>
                  </a:ext>
                </a:extLst>
              </p:cNvPr>
              <p:cNvSpPr/>
              <p:nvPr/>
            </p:nvSpPr>
            <p:spPr>
              <a:xfrm>
                <a:off x="4983674" y="1631139"/>
                <a:ext cx="594106" cy="4439149"/>
              </a:xfrm>
              <a:custGeom>
                <a:avLst/>
                <a:gdLst>
                  <a:gd name="connsiteX0" fmla="*/ 0 w 594106"/>
                  <a:gd name="connsiteY0" fmla="*/ 0 h 4439149"/>
                  <a:gd name="connsiteX1" fmla="*/ 594107 w 594106"/>
                  <a:gd name="connsiteY1" fmla="*/ 2219575 h 4439149"/>
                  <a:gd name="connsiteX2" fmla="*/ 0 w 594106"/>
                  <a:gd name="connsiteY2" fmla="*/ 4439150 h 443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4106" h="4439149">
                    <a:moveTo>
                      <a:pt x="0" y="0"/>
                    </a:moveTo>
                    <a:cubicBezTo>
                      <a:pt x="375085" y="631004"/>
                      <a:pt x="594107" y="1395642"/>
                      <a:pt x="594107" y="2219575"/>
                    </a:cubicBezTo>
                    <a:cubicBezTo>
                      <a:pt x="594107" y="3043508"/>
                      <a:pt x="374199" y="3807261"/>
                      <a:pt x="0" y="4439150"/>
                    </a:cubicBezTo>
                  </a:path>
                </a:pathLst>
              </a:custGeom>
              <a:noFill/>
              <a:ln w="97456" cap="rnd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F8A784D3-A27B-894D-82C3-6F951C1D01EC}"/>
                  </a:ext>
                </a:extLst>
              </p:cNvPr>
              <p:cNvSpPr/>
              <p:nvPr/>
            </p:nvSpPr>
            <p:spPr>
              <a:xfrm>
                <a:off x="5144932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3 w 860124"/>
                  <a:gd name="connsiteY1" fmla="*/ 858448 h 858447"/>
                  <a:gd name="connsiteX2" fmla="*/ 0 w 860124"/>
                  <a:gd name="connsiteY2" fmla="*/ 429224 h 858447"/>
                  <a:gd name="connsiteX3" fmla="*/ 430063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80" y="858448"/>
                      <a:pt x="430063" y="858448"/>
                    </a:cubicBezTo>
                    <a:cubicBezTo>
                      <a:pt x="192546" y="858448"/>
                      <a:pt x="0" y="666278"/>
                      <a:pt x="0" y="429224"/>
                    </a:cubicBezTo>
                    <a:cubicBezTo>
                      <a:pt x="0" y="192170"/>
                      <a:pt x="192546" y="0"/>
                      <a:pt x="430063" y="0"/>
                    </a:cubicBezTo>
                    <a:cubicBezTo>
                      <a:pt x="667580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6">
              <a:extLst>
                <a:ext uri="{FF2B5EF4-FFF2-40B4-BE49-F238E27FC236}">
                  <a16:creationId xmlns:a16="http://schemas.microsoft.com/office/drawing/2014/main" id="{440B3976-445F-A04E-B249-9A264CD59C2D}"/>
                </a:ext>
              </a:extLst>
            </p:cNvPr>
            <p:cNvGrpSpPr/>
            <p:nvPr/>
          </p:nvGrpSpPr>
          <p:grpSpPr>
            <a:xfrm>
              <a:off x="2862166" y="1974519"/>
              <a:ext cx="904792" cy="3750620"/>
              <a:chOff x="2862166" y="1974519"/>
              <a:chExt cx="904792" cy="3750620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E7CB81E-2F11-8341-B96A-01934C0750F5}"/>
                  </a:ext>
                </a:extLst>
              </p:cNvPr>
              <p:cNvSpPr/>
              <p:nvPr/>
            </p:nvSpPr>
            <p:spPr>
              <a:xfrm>
                <a:off x="2862166" y="1974519"/>
                <a:ext cx="501887" cy="3750620"/>
              </a:xfrm>
              <a:custGeom>
                <a:avLst/>
                <a:gdLst>
                  <a:gd name="connsiteX0" fmla="*/ 0 w 501887"/>
                  <a:gd name="connsiteY0" fmla="*/ 0 h 3750620"/>
                  <a:gd name="connsiteX1" fmla="*/ 501887 w 501887"/>
                  <a:gd name="connsiteY1" fmla="*/ 1875311 h 3750620"/>
                  <a:gd name="connsiteX2" fmla="*/ 0 w 501887"/>
                  <a:gd name="connsiteY2" fmla="*/ 3750621 h 37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887" h="3750620">
                    <a:moveTo>
                      <a:pt x="0" y="0"/>
                    </a:moveTo>
                    <a:cubicBezTo>
                      <a:pt x="316561" y="533654"/>
                      <a:pt x="501887" y="1179702"/>
                      <a:pt x="501887" y="1875311"/>
                    </a:cubicBezTo>
                    <a:cubicBezTo>
                      <a:pt x="501887" y="2571804"/>
                      <a:pt x="316561" y="3216967"/>
                      <a:pt x="0" y="3750621"/>
                    </a:cubicBezTo>
                  </a:path>
                </a:pathLst>
              </a:custGeom>
              <a:noFill/>
              <a:ln w="97456" cap="rnd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81CB6DE-E0EB-0C45-B0F1-6BA51416A280}"/>
                  </a:ext>
                </a:extLst>
              </p:cNvPr>
              <p:cNvSpPr/>
              <p:nvPr/>
            </p:nvSpPr>
            <p:spPr>
              <a:xfrm>
                <a:off x="2906834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2 w 860124"/>
                  <a:gd name="connsiteY1" fmla="*/ 858448 h 858447"/>
                  <a:gd name="connsiteX2" fmla="*/ 0 w 860124"/>
                  <a:gd name="connsiteY2" fmla="*/ 429224 h 858447"/>
                  <a:gd name="connsiteX3" fmla="*/ 430062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79" y="858448"/>
                      <a:pt x="430062" y="858448"/>
                    </a:cubicBezTo>
                    <a:cubicBezTo>
                      <a:pt x="192545" y="858448"/>
                      <a:pt x="0" y="666278"/>
                      <a:pt x="0" y="429224"/>
                    </a:cubicBezTo>
                    <a:cubicBezTo>
                      <a:pt x="0" y="192170"/>
                      <a:pt x="192545" y="0"/>
                      <a:pt x="430062" y="0"/>
                    </a:cubicBezTo>
                    <a:cubicBezTo>
                      <a:pt x="667579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2" name="Graphic 6">
              <a:extLst>
                <a:ext uri="{FF2B5EF4-FFF2-40B4-BE49-F238E27FC236}">
                  <a16:creationId xmlns:a16="http://schemas.microsoft.com/office/drawing/2014/main" id="{CAF84C94-A468-524D-8945-C757CCEB8E80}"/>
                </a:ext>
              </a:extLst>
            </p:cNvPr>
            <p:cNvGrpSpPr/>
            <p:nvPr/>
          </p:nvGrpSpPr>
          <p:grpSpPr>
            <a:xfrm>
              <a:off x="9729093" y="2663759"/>
              <a:ext cx="1190873" cy="2373815"/>
              <a:chOff x="9729093" y="2663759"/>
              <a:chExt cx="1190873" cy="2373815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68729298-9C33-7E47-8A00-E55172E5B61D}"/>
                  </a:ext>
                </a:extLst>
              </p:cNvPr>
              <p:cNvSpPr/>
              <p:nvPr/>
            </p:nvSpPr>
            <p:spPr>
              <a:xfrm>
                <a:off x="9729093" y="2663759"/>
                <a:ext cx="1190873" cy="2373815"/>
              </a:xfrm>
              <a:custGeom>
                <a:avLst/>
                <a:gdLst>
                  <a:gd name="connsiteX0" fmla="*/ 0 w 1190873"/>
                  <a:gd name="connsiteY0" fmla="*/ 61238 h 2373815"/>
                  <a:gd name="connsiteX1" fmla="*/ 64731 w 1190873"/>
                  <a:gd name="connsiteY1" fmla="*/ 173 h 2373815"/>
                  <a:gd name="connsiteX2" fmla="*/ 1190874 w 1190873"/>
                  <a:gd name="connsiteY2" fmla="*/ 1186955 h 2373815"/>
                  <a:gd name="connsiteX3" fmla="*/ 64731 w 1190873"/>
                  <a:gd name="connsiteY3" fmla="*/ 2373737 h 2373815"/>
                  <a:gd name="connsiteX4" fmla="*/ 0 w 1190873"/>
                  <a:gd name="connsiteY4" fmla="*/ 2312672 h 2373815"/>
                  <a:gd name="connsiteX5" fmla="*/ 0 w 1190873"/>
                  <a:gd name="connsiteY5" fmla="*/ 61238 h 2373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0873" h="2373815">
                    <a:moveTo>
                      <a:pt x="0" y="61238"/>
                    </a:moveTo>
                    <a:cubicBezTo>
                      <a:pt x="0" y="25838"/>
                      <a:pt x="29262" y="-2482"/>
                      <a:pt x="64731" y="173"/>
                    </a:cubicBezTo>
                    <a:cubicBezTo>
                      <a:pt x="692533" y="33803"/>
                      <a:pt x="1190874" y="552411"/>
                      <a:pt x="1190874" y="1186955"/>
                    </a:cubicBezTo>
                    <a:cubicBezTo>
                      <a:pt x="1190874" y="1821498"/>
                      <a:pt x="692533" y="2340107"/>
                      <a:pt x="64731" y="2373737"/>
                    </a:cubicBezTo>
                    <a:cubicBezTo>
                      <a:pt x="29262" y="2375507"/>
                      <a:pt x="0" y="2347187"/>
                      <a:pt x="0" y="2312672"/>
                    </a:cubicBezTo>
                    <a:lnTo>
                      <a:pt x="0" y="61238"/>
                    </a:lnTo>
                    <a:close/>
                  </a:path>
                </a:pathLst>
              </a:custGeom>
              <a:solidFill>
                <a:schemeClr val="accent3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A88AD06-BA1C-124B-8A3C-C42DDDBFB115}"/>
                  </a:ext>
                </a:extLst>
              </p:cNvPr>
              <p:cNvSpPr/>
              <p:nvPr/>
            </p:nvSpPr>
            <p:spPr>
              <a:xfrm>
                <a:off x="10205265" y="3585215"/>
                <a:ext cx="214587" cy="214169"/>
              </a:xfrm>
              <a:custGeom>
                <a:avLst/>
                <a:gdLst>
                  <a:gd name="connsiteX0" fmla="*/ 214588 w 214587"/>
                  <a:gd name="connsiteY0" fmla="*/ 107085 h 214169"/>
                  <a:gd name="connsiteX1" fmla="*/ 107294 w 214587"/>
                  <a:gd name="connsiteY1" fmla="*/ 214169 h 214169"/>
                  <a:gd name="connsiteX2" fmla="*/ 1 w 214587"/>
                  <a:gd name="connsiteY2" fmla="*/ 107085 h 214169"/>
                  <a:gd name="connsiteX3" fmla="*/ 107294 w 214587"/>
                  <a:gd name="connsiteY3" fmla="*/ 0 h 214169"/>
                  <a:gd name="connsiteX4" fmla="*/ 214588 w 214587"/>
                  <a:gd name="connsiteY4" fmla="*/ 107085 h 21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87" h="214169">
                    <a:moveTo>
                      <a:pt x="214588" y="107085"/>
                    </a:moveTo>
                    <a:cubicBezTo>
                      <a:pt x="214588" y="166226"/>
                      <a:pt x="166551" y="214169"/>
                      <a:pt x="107294" y="214169"/>
                    </a:cubicBezTo>
                    <a:cubicBezTo>
                      <a:pt x="48038" y="214169"/>
                      <a:pt x="1" y="166226"/>
                      <a:pt x="1" y="107085"/>
                    </a:cubicBezTo>
                    <a:cubicBezTo>
                      <a:pt x="1" y="47943"/>
                      <a:pt x="48038" y="0"/>
                      <a:pt x="107294" y="0"/>
                    </a:cubicBezTo>
                    <a:cubicBezTo>
                      <a:pt x="166551" y="0"/>
                      <a:pt x="214588" y="47943"/>
                      <a:pt x="214588" y="107085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9A69A-6305-E34C-A498-AA5D97CFA8EE}"/>
              </a:ext>
            </a:extLst>
          </p:cNvPr>
          <p:cNvSpPr/>
          <p:nvPr/>
        </p:nvSpPr>
        <p:spPr>
          <a:xfrm>
            <a:off x="3320754" y="1857715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B6D3EC-3317-2045-8B98-B153E3FDF57A}"/>
              </a:ext>
            </a:extLst>
          </p:cNvPr>
          <p:cNvSpPr/>
          <p:nvPr/>
        </p:nvSpPr>
        <p:spPr>
          <a:xfrm>
            <a:off x="3320754" y="5600006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7355C-046E-AB46-AE71-0D9EB546A046}"/>
              </a:ext>
            </a:extLst>
          </p:cNvPr>
          <p:cNvSpPr/>
          <p:nvPr/>
        </p:nvSpPr>
        <p:spPr>
          <a:xfrm>
            <a:off x="7955125" y="1857715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0D15AD-BEDF-A443-9C9B-F10B1C5E3E32}"/>
              </a:ext>
            </a:extLst>
          </p:cNvPr>
          <p:cNvSpPr/>
          <p:nvPr/>
        </p:nvSpPr>
        <p:spPr>
          <a:xfrm>
            <a:off x="7955125" y="5596587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AC5F6-44CB-1C4E-A7D4-EF9E814E09F6}"/>
              </a:ext>
            </a:extLst>
          </p:cNvPr>
          <p:cNvSpPr/>
          <p:nvPr/>
        </p:nvSpPr>
        <p:spPr>
          <a:xfrm>
            <a:off x="5581693" y="1525205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D1A88C-E76F-2847-8B04-6DC1B7A1292C}"/>
              </a:ext>
            </a:extLst>
          </p:cNvPr>
          <p:cNvSpPr/>
          <p:nvPr/>
        </p:nvSpPr>
        <p:spPr>
          <a:xfrm>
            <a:off x="5581693" y="5997850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E19BF5-AF2B-DC41-B679-F8BD02CC3920}"/>
              </a:ext>
            </a:extLst>
          </p:cNvPr>
          <p:cNvSpPr/>
          <p:nvPr/>
        </p:nvSpPr>
        <p:spPr>
          <a:xfrm>
            <a:off x="3437193" y="2372300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DCDFF1-1005-6E42-B3BB-3BB6047E6163}"/>
              </a:ext>
            </a:extLst>
          </p:cNvPr>
          <p:cNvSpPr/>
          <p:nvPr/>
        </p:nvSpPr>
        <p:spPr>
          <a:xfrm>
            <a:off x="3437193" y="4545401"/>
            <a:ext cx="1628820" cy="730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8AFA4E-E91B-1E4E-A4AE-E989D3D744A7}"/>
              </a:ext>
            </a:extLst>
          </p:cNvPr>
          <p:cNvSpPr/>
          <p:nvPr/>
        </p:nvSpPr>
        <p:spPr>
          <a:xfrm>
            <a:off x="5693164" y="2035764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78726A-8FC9-3144-A525-03250E6867CE}"/>
              </a:ext>
            </a:extLst>
          </p:cNvPr>
          <p:cNvSpPr/>
          <p:nvPr/>
        </p:nvSpPr>
        <p:spPr>
          <a:xfrm>
            <a:off x="5693164" y="4959916"/>
            <a:ext cx="1628820" cy="730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EB5C5A-81AD-6A49-A9BA-F6E0A88A342F}"/>
              </a:ext>
            </a:extLst>
          </p:cNvPr>
          <p:cNvSpPr/>
          <p:nvPr/>
        </p:nvSpPr>
        <p:spPr>
          <a:xfrm>
            <a:off x="8031295" y="2372300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474018-8EA5-F245-8057-2D03862D44C1}"/>
              </a:ext>
            </a:extLst>
          </p:cNvPr>
          <p:cNvSpPr/>
          <p:nvPr/>
        </p:nvSpPr>
        <p:spPr>
          <a:xfrm>
            <a:off x="8031295" y="4545401"/>
            <a:ext cx="1628820" cy="730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grpSp>
        <p:nvGrpSpPr>
          <p:cNvPr id="49" name="Graphic 118">
            <a:extLst>
              <a:ext uri="{FF2B5EF4-FFF2-40B4-BE49-F238E27FC236}">
                <a16:creationId xmlns:a16="http://schemas.microsoft.com/office/drawing/2014/main" id="{FE3C3EDA-EBD5-3A4B-B570-2B528FAC4689}"/>
              </a:ext>
            </a:extLst>
          </p:cNvPr>
          <p:cNvGrpSpPr/>
          <p:nvPr/>
        </p:nvGrpSpPr>
        <p:grpSpPr>
          <a:xfrm>
            <a:off x="3036388" y="3577594"/>
            <a:ext cx="607305" cy="498266"/>
            <a:chOff x="2280428" y="1875046"/>
            <a:chExt cx="308957" cy="253485"/>
          </a:xfrm>
          <a:solidFill>
            <a:schemeClr val="bg1"/>
          </a:solidFill>
        </p:grpSpPr>
        <p:sp>
          <p:nvSpPr>
            <p:cNvPr id="50" name="Freeform: Shape 3">
              <a:extLst>
                <a:ext uri="{FF2B5EF4-FFF2-40B4-BE49-F238E27FC236}">
                  <a16:creationId xmlns:a16="http://schemas.microsoft.com/office/drawing/2014/main" id="{324B17B6-A8C4-144D-9634-8C49FF4B3038}"/>
                </a:ext>
              </a:extLst>
            </p:cNvPr>
            <p:cNvSpPr/>
            <p:nvPr/>
          </p:nvSpPr>
          <p:spPr>
            <a:xfrm>
              <a:off x="2305144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4">
              <a:extLst>
                <a:ext uri="{FF2B5EF4-FFF2-40B4-BE49-F238E27FC236}">
                  <a16:creationId xmlns:a16="http://schemas.microsoft.com/office/drawing/2014/main" id="{F5FC314C-82BE-D745-B2B8-EF0D9715697D}"/>
                </a:ext>
              </a:extLst>
            </p:cNvPr>
            <p:cNvSpPr/>
            <p:nvPr/>
          </p:nvSpPr>
          <p:spPr>
            <a:xfrm>
              <a:off x="2280428" y="1939646"/>
              <a:ext cx="90627" cy="188885"/>
            </a:xfrm>
            <a:custGeom>
              <a:avLst/>
              <a:gdLst>
                <a:gd name="connsiteX0" fmla="*/ 90627 w 90627"/>
                <a:gd name="connsiteY0" fmla="*/ 21767 h 188885"/>
                <a:gd name="connsiteX1" fmla="*/ 69344 w 90627"/>
                <a:gd name="connsiteY1" fmla="*/ 0 h 188885"/>
                <a:gd name="connsiteX2" fmla="*/ 21284 w 90627"/>
                <a:gd name="connsiteY2" fmla="*/ 0 h 188885"/>
                <a:gd name="connsiteX3" fmla="*/ 0 w 90627"/>
                <a:gd name="connsiteY3" fmla="*/ 21767 h 188885"/>
                <a:gd name="connsiteX4" fmla="*/ 0 w 90627"/>
                <a:gd name="connsiteY4" fmla="*/ 89176 h 188885"/>
                <a:gd name="connsiteX5" fmla="*/ 8239 w 90627"/>
                <a:gd name="connsiteY5" fmla="*/ 97602 h 188885"/>
                <a:gd name="connsiteX6" fmla="*/ 17851 w 90627"/>
                <a:gd name="connsiteY6" fmla="*/ 97602 h 188885"/>
                <a:gd name="connsiteX7" fmla="*/ 24717 w 90627"/>
                <a:gd name="connsiteY7" fmla="*/ 103922 h 188885"/>
                <a:gd name="connsiteX8" fmla="*/ 30209 w 90627"/>
                <a:gd name="connsiteY8" fmla="*/ 183268 h 188885"/>
                <a:gd name="connsiteX9" fmla="*/ 36388 w 90627"/>
                <a:gd name="connsiteY9" fmla="*/ 188885 h 188885"/>
                <a:gd name="connsiteX10" fmla="*/ 56299 w 90627"/>
                <a:gd name="connsiteY10" fmla="*/ 188885 h 188885"/>
                <a:gd name="connsiteX11" fmla="*/ 62478 w 90627"/>
                <a:gd name="connsiteY11" fmla="*/ 183268 h 188885"/>
                <a:gd name="connsiteX12" fmla="*/ 65911 w 90627"/>
                <a:gd name="connsiteY12" fmla="*/ 103922 h 188885"/>
                <a:gd name="connsiteX13" fmla="*/ 72777 w 90627"/>
                <a:gd name="connsiteY13" fmla="*/ 97602 h 188885"/>
                <a:gd name="connsiteX14" fmla="*/ 82389 w 90627"/>
                <a:gd name="connsiteY14" fmla="*/ 97602 h 188885"/>
                <a:gd name="connsiteX15" fmla="*/ 90627 w 90627"/>
                <a:gd name="connsiteY15" fmla="*/ 89176 h 188885"/>
                <a:gd name="connsiteX16" fmla="*/ 90627 w 90627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27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5911" y="103922"/>
                  </a:lnTo>
                  <a:cubicBezTo>
                    <a:pt x="65911" y="100411"/>
                    <a:pt x="69344" y="97602"/>
                    <a:pt x="72777" y="97602"/>
                  </a:cubicBezTo>
                  <a:lnTo>
                    <a:pt x="82389" y="97602"/>
                  </a:lnTo>
                  <a:cubicBezTo>
                    <a:pt x="86508" y="97602"/>
                    <a:pt x="90627" y="94091"/>
                    <a:pt x="90627" y="89176"/>
                  </a:cubicBezTo>
                  <a:lnTo>
                    <a:pt x="90627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">
              <a:extLst>
                <a:ext uri="{FF2B5EF4-FFF2-40B4-BE49-F238E27FC236}">
                  <a16:creationId xmlns:a16="http://schemas.microsoft.com/office/drawing/2014/main" id="{E7408626-FC4E-A547-8BE6-FA2C7947BEB6}"/>
                </a:ext>
              </a:extLst>
            </p:cNvPr>
            <p:cNvSpPr/>
            <p:nvPr/>
          </p:nvSpPr>
          <p:spPr>
            <a:xfrm>
              <a:off x="2414309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7">
              <a:extLst>
                <a:ext uri="{FF2B5EF4-FFF2-40B4-BE49-F238E27FC236}">
                  <a16:creationId xmlns:a16="http://schemas.microsoft.com/office/drawing/2014/main" id="{02EC33C7-0DAE-F542-BE8D-A280C446F406}"/>
                </a:ext>
              </a:extLst>
            </p:cNvPr>
            <p:cNvSpPr/>
            <p:nvPr/>
          </p:nvSpPr>
          <p:spPr>
            <a:xfrm>
              <a:off x="2388906" y="1939646"/>
              <a:ext cx="91313" cy="188885"/>
            </a:xfrm>
            <a:custGeom>
              <a:avLst/>
              <a:gdLst>
                <a:gd name="connsiteX0" fmla="*/ 90627 w 91313"/>
                <a:gd name="connsiteY0" fmla="*/ 21767 h 188885"/>
                <a:gd name="connsiteX1" fmla="*/ 69344 w 91313"/>
                <a:gd name="connsiteY1" fmla="*/ 0 h 188885"/>
                <a:gd name="connsiteX2" fmla="*/ 21284 w 91313"/>
                <a:gd name="connsiteY2" fmla="*/ 0 h 188885"/>
                <a:gd name="connsiteX3" fmla="*/ 0 w 91313"/>
                <a:gd name="connsiteY3" fmla="*/ 21767 h 188885"/>
                <a:gd name="connsiteX4" fmla="*/ 0 w 91313"/>
                <a:gd name="connsiteY4" fmla="*/ 89176 h 188885"/>
                <a:gd name="connsiteX5" fmla="*/ 8239 w 91313"/>
                <a:gd name="connsiteY5" fmla="*/ 97602 h 188885"/>
                <a:gd name="connsiteX6" fmla="*/ 17851 w 91313"/>
                <a:gd name="connsiteY6" fmla="*/ 97602 h 188885"/>
                <a:gd name="connsiteX7" fmla="*/ 24717 w 91313"/>
                <a:gd name="connsiteY7" fmla="*/ 103922 h 188885"/>
                <a:gd name="connsiteX8" fmla="*/ 30209 w 91313"/>
                <a:gd name="connsiteY8" fmla="*/ 183268 h 188885"/>
                <a:gd name="connsiteX9" fmla="*/ 36388 w 91313"/>
                <a:gd name="connsiteY9" fmla="*/ 188885 h 188885"/>
                <a:gd name="connsiteX10" fmla="*/ 56299 w 91313"/>
                <a:gd name="connsiteY10" fmla="*/ 188885 h 188885"/>
                <a:gd name="connsiteX11" fmla="*/ 62478 w 91313"/>
                <a:gd name="connsiteY11" fmla="*/ 183268 h 188885"/>
                <a:gd name="connsiteX12" fmla="*/ 66597 w 91313"/>
                <a:gd name="connsiteY12" fmla="*/ 103922 h 188885"/>
                <a:gd name="connsiteX13" fmla="*/ 73463 w 91313"/>
                <a:gd name="connsiteY13" fmla="*/ 97602 h 188885"/>
                <a:gd name="connsiteX14" fmla="*/ 83075 w 91313"/>
                <a:gd name="connsiteY14" fmla="*/ 97602 h 188885"/>
                <a:gd name="connsiteX15" fmla="*/ 91314 w 91313"/>
                <a:gd name="connsiteY15" fmla="*/ 89176 h 188885"/>
                <a:gd name="connsiteX16" fmla="*/ 91314 w 91313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313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6597" y="103922"/>
                  </a:lnTo>
                  <a:cubicBezTo>
                    <a:pt x="66597" y="100411"/>
                    <a:pt x="70030" y="97602"/>
                    <a:pt x="73463" y="97602"/>
                  </a:cubicBezTo>
                  <a:lnTo>
                    <a:pt x="83075" y="97602"/>
                  </a:lnTo>
                  <a:cubicBezTo>
                    <a:pt x="87195" y="97602"/>
                    <a:pt x="91314" y="94091"/>
                    <a:pt x="91314" y="89176"/>
                  </a:cubicBezTo>
                  <a:lnTo>
                    <a:pt x="91314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95E1A618-CBEB-E640-83B9-2A2496546BF3}"/>
                </a:ext>
              </a:extLst>
            </p:cNvPr>
            <p:cNvSpPr/>
            <p:nvPr/>
          </p:nvSpPr>
          <p:spPr>
            <a:xfrm>
              <a:off x="2523474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12">
              <a:extLst>
                <a:ext uri="{FF2B5EF4-FFF2-40B4-BE49-F238E27FC236}">
                  <a16:creationId xmlns:a16="http://schemas.microsoft.com/office/drawing/2014/main" id="{18F36CA4-76F3-E649-86F8-E665A5304D23}"/>
                </a:ext>
              </a:extLst>
            </p:cNvPr>
            <p:cNvSpPr/>
            <p:nvPr/>
          </p:nvSpPr>
          <p:spPr>
            <a:xfrm>
              <a:off x="2498071" y="1939646"/>
              <a:ext cx="91313" cy="188885"/>
            </a:xfrm>
            <a:custGeom>
              <a:avLst/>
              <a:gdLst>
                <a:gd name="connsiteX0" fmla="*/ 90627 w 91313"/>
                <a:gd name="connsiteY0" fmla="*/ 21767 h 188885"/>
                <a:gd name="connsiteX1" fmla="*/ 69344 w 91313"/>
                <a:gd name="connsiteY1" fmla="*/ 0 h 188885"/>
                <a:gd name="connsiteX2" fmla="*/ 21284 w 91313"/>
                <a:gd name="connsiteY2" fmla="*/ 0 h 188885"/>
                <a:gd name="connsiteX3" fmla="*/ 0 w 91313"/>
                <a:gd name="connsiteY3" fmla="*/ 21767 h 188885"/>
                <a:gd name="connsiteX4" fmla="*/ 0 w 91313"/>
                <a:gd name="connsiteY4" fmla="*/ 89176 h 188885"/>
                <a:gd name="connsiteX5" fmla="*/ 8239 w 91313"/>
                <a:gd name="connsiteY5" fmla="*/ 97602 h 188885"/>
                <a:gd name="connsiteX6" fmla="*/ 17851 w 91313"/>
                <a:gd name="connsiteY6" fmla="*/ 97602 h 188885"/>
                <a:gd name="connsiteX7" fmla="*/ 24717 w 91313"/>
                <a:gd name="connsiteY7" fmla="*/ 103922 h 188885"/>
                <a:gd name="connsiteX8" fmla="*/ 30209 w 91313"/>
                <a:gd name="connsiteY8" fmla="*/ 183268 h 188885"/>
                <a:gd name="connsiteX9" fmla="*/ 36388 w 91313"/>
                <a:gd name="connsiteY9" fmla="*/ 188885 h 188885"/>
                <a:gd name="connsiteX10" fmla="*/ 56299 w 91313"/>
                <a:gd name="connsiteY10" fmla="*/ 188885 h 188885"/>
                <a:gd name="connsiteX11" fmla="*/ 62478 w 91313"/>
                <a:gd name="connsiteY11" fmla="*/ 183268 h 188885"/>
                <a:gd name="connsiteX12" fmla="*/ 66597 w 91313"/>
                <a:gd name="connsiteY12" fmla="*/ 103922 h 188885"/>
                <a:gd name="connsiteX13" fmla="*/ 73463 w 91313"/>
                <a:gd name="connsiteY13" fmla="*/ 97602 h 188885"/>
                <a:gd name="connsiteX14" fmla="*/ 83075 w 91313"/>
                <a:gd name="connsiteY14" fmla="*/ 97602 h 188885"/>
                <a:gd name="connsiteX15" fmla="*/ 91314 w 91313"/>
                <a:gd name="connsiteY15" fmla="*/ 89176 h 188885"/>
                <a:gd name="connsiteX16" fmla="*/ 91314 w 91313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313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6597" y="103922"/>
                  </a:lnTo>
                  <a:cubicBezTo>
                    <a:pt x="66597" y="100411"/>
                    <a:pt x="70030" y="97602"/>
                    <a:pt x="73463" y="97602"/>
                  </a:cubicBezTo>
                  <a:lnTo>
                    <a:pt x="83075" y="97602"/>
                  </a:lnTo>
                  <a:cubicBezTo>
                    <a:pt x="87195" y="97602"/>
                    <a:pt x="91314" y="94091"/>
                    <a:pt x="91314" y="89176"/>
                  </a:cubicBezTo>
                  <a:lnTo>
                    <a:pt x="91314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6" name="Graphic 122">
            <a:extLst>
              <a:ext uri="{FF2B5EF4-FFF2-40B4-BE49-F238E27FC236}">
                <a16:creationId xmlns:a16="http://schemas.microsoft.com/office/drawing/2014/main" id="{2E6F3B11-4823-314B-8BCE-36CE47EBEF86}"/>
              </a:ext>
            </a:extLst>
          </p:cNvPr>
          <p:cNvGrpSpPr/>
          <p:nvPr/>
        </p:nvGrpSpPr>
        <p:grpSpPr>
          <a:xfrm>
            <a:off x="7490755" y="3610684"/>
            <a:ext cx="611848" cy="465176"/>
            <a:chOff x="5501255" y="1865003"/>
            <a:chExt cx="311268" cy="236651"/>
          </a:xfrm>
          <a:solidFill>
            <a:schemeClr val="bg1"/>
          </a:solidFill>
        </p:grpSpPr>
        <p:sp>
          <p:nvSpPr>
            <p:cNvPr id="57" name="Freeform: Shape 19">
              <a:extLst>
                <a:ext uri="{FF2B5EF4-FFF2-40B4-BE49-F238E27FC236}">
                  <a16:creationId xmlns:a16="http://schemas.microsoft.com/office/drawing/2014/main" id="{2EC8FA55-D1FC-AC4A-993C-19D163F63E9C}"/>
                </a:ext>
              </a:extLst>
            </p:cNvPr>
            <p:cNvSpPr/>
            <p:nvPr/>
          </p:nvSpPr>
          <p:spPr>
            <a:xfrm>
              <a:off x="5515112" y="1865003"/>
              <a:ext cx="83618" cy="83035"/>
            </a:xfrm>
            <a:custGeom>
              <a:avLst/>
              <a:gdLst>
                <a:gd name="connsiteX0" fmla="*/ 74825 w 83618"/>
                <a:gd name="connsiteY0" fmla="*/ 83036 h 83035"/>
                <a:gd name="connsiteX1" fmla="*/ 8874 w 83618"/>
                <a:gd name="connsiteY1" fmla="*/ 83036 h 83035"/>
                <a:gd name="connsiteX2" fmla="*/ 80 w 83618"/>
                <a:gd name="connsiteY2" fmla="*/ 74371 h 83035"/>
                <a:gd name="connsiteX3" fmla="*/ 80 w 83618"/>
                <a:gd name="connsiteY3" fmla="*/ 9387 h 83035"/>
                <a:gd name="connsiteX4" fmla="*/ 8874 w 83618"/>
                <a:gd name="connsiteY4" fmla="*/ 0 h 83035"/>
                <a:gd name="connsiteX5" fmla="*/ 74825 w 83618"/>
                <a:gd name="connsiteY5" fmla="*/ 0 h 83035"/>
                <a:gd name="connsiteX6" fmla="*/ 83619 w 83618"/>
                <a:gd name="connsiteY6" fmla="*/ 8665 h 83035"/>
                <a:gd name="connsiteX7" fmla="*/ 83619 w 83618"/>
                <a:gd name="connsiteY7" fmla="*/ 73649 h 83035"/>
                <a:gd name="connsiteX8" fmla="*/ 74825 w 83618"/>
                <a:gd name="connsiteY8" fmla="*/ 83036 h 8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18" h="83035">
                  <a:moveTo>
                    <a:pt x="74825" y="83036"/>
                  </a:moveTo>
                  <a:lnTo>
                    <a:pt x="8874" y="83036"/>
                  </a:lnTo>
                  <a:cubicBezTo>
                    <a:pt x="3744" y="83036"/>
                    <a:pt x="80" y="78703"/>
                    <a:pt x="80" y="74371"/>
                  </a:cubicBezTo>
                  <a:lnTo>
                    <a:pt x="80" y="9387"/>
                  </a:lnTo>
                  <a:cubicBezTo>
                    <a:pt x="-653" y="4332"/>
                    <a:pt x="3744" y="0"/>
                    <a:pt x="8874" y="0"/>
                  </a:cubicBezTo>
                  <a:lnTo>
                    <a:pt x="74825" y="0"/>
                  </a:lnTo>
                  <a:cubicBezTo>
                    <a:pt x="79955" y="0"/>
                    <a:pt x="83619" y="4332"/>
                    <a:pt x="83619" y="8665"/>
                  </a:cubicBezTo>
                  <a:lnTo>
                    <a:pt x="83619" y="73649"/>
                  </a:lnTo>
                  <a:cubicBezTo>
                    <a:pt x="83619" y="79425"/>
                    <a:pt x="79955" y="83036"/>
                    <a:pt x="74825" y="83036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20">
              <a:extLst>
                <a:ext uri="{FF2B5EF4-FFF2-40B4-BE49-F238E27FC236}">
                  <a16:creationId xmlns:a16="http://schemas.microsoft.com/office/drawing/2014/main" id="{4525ED48-F1F6-774B-8C28-2DE446CB22DE}"/>
                </a:ext>
              </a:extLst>
            </p:cNvPr>
            <p:cNvSpPr/>
            <p:nvPr/>
          </p:nvSpPr>
          <p:spPr>
            <a:xfrm>
              <a:off x="5706635" y="1997318"/>
              <a:ext cx="105888" cy="104336"/>
            </a:xfrm>
            <a:custGeom>
              <a:avLst/>
              <a:gdLst>
                <a:gd name="connsiteX0" fmla="*/ 103141 w 105888"/>
                <a:gd name="connsiteY0" fmla="*/ 58305 h 104336"/>
                <a:gd name="connsiteX1" fmla="*/ 59173 w 105888"/>
                <a:gd name="connsiteY1" fmla="*/ 101628 h 104336"/>
                <a:gd name="connsiteX2" fmla="*/ 46716 w 105888"/>
                <a:gd name="connsiteY2" fmla="*/ 101628 h 104336"/>
                <a:gd name="connsiteX3" fmla="*/ 2748 w 105888"/>
                <a:gd name="connsiteY3" fmla="*/ 58305 h 104336"/>
                <a:gd name="connsiteX4" fmla="*/ 2748 w 105888"/>
                <a:gd name="connsiteY4" fmla="*/ 46031 h 104336"/>
                <a:gd name="connsiteX5" fmla="*/ 46716 w 105888"/>
                <a:gd name="connsiteY5" fmla="*/ 2708 h 104336"/>
                <a:gd name="connsiteX6" fmla="*/ 59173 w 105888"/>
                <a:gd name="connsiteY6" fmla="*/ 2708 h 104336"/>
                <a:gd name="connsiteX7" fmla="*/ 103141 w 105888"/>
                <a:gd name="connsiteY7" fmla="*/ 46031 h 104336"/>
                <a:gd name="connsiteX8" fmla="*/ 103141 w 105888"/>
                <a:gd name="connsiteY8" fmla="*/ 58305 h 1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88" h="104336">
                  <a:moveTo>
                    <a:pt x="103141" y="58305"/>
                  </a:moveTo>
                  <a:lnTo>
                    <a:pt x="59173" y="101628"/>
                  </a:lnTo>
                  <a:cubicBezTo>
                    <a:pt x="55509" y="105239"/>
                    <a:pt x="50380" y="105239"/>
                    <a:pt x="46716" y="101628"/>
                  </a:cubicBezTo>
                  <a:lnTo>
                    <a:pt x="2748" y="58305"/>
                  </a:lnTo>
                  <a:cubicBezTo>
                    <a:pt x="-916" y="54695"/>
                    <a:pt x="-916" y="49641"/>
                    <a:pt x="2748" y="46031"/>
                  </a:cubicBezTo>
                  <a:lnTo>
                    <a:pt x="46716" y="2708"/>
                  </a:lnTo>
                  <a:cubicBezTo>
                    <a:pt x="50380" y="-903"/>
                    <a:pt x="55509" y="-903"/>
                    <a:pt x="59173" y="2708"/>
                  </a:cubicBezTo>
                  <a:lnTo>
                    <a:pt x="103141" y="46031"/>
                  </a:lnTo>
                  <a:cubicBezTo>
                    <a:pt x="106805" y="49641"/>
                    <a:pt x="106805" y="55417"/>
                    <a:pt x="103141" y="58305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21">
              <a:extLst>
                <a:ext uri="{FF2B5EF4-FFF2-40B4-BE49-F238E27FC236}">
                  <a16:creationId xmlns:a16="http://schemas.microsoft.com/office/drawing/2014/main" id="{6BA52186-DE63-5A47-9056-E4066346310D}"/>
                </a:ext>
              </a:extLst>
            </p:cNvPr>
            <p:cNvSpPr/>
            <p:nvPr/>
          </p:nvSpPr>
          <p:spPr>
            <a:xfrm>
              <a:off x="5501255" y="2008149"/>
              <a:ext cx="110796" cy="89353"/>
            </a:xfrm>
            <a:custGeom>
              <a:avLst/>
              <a:gdLst>
                <a:gd name="connsiteX0" fmla="*/ 105537 w 110796"/>
                <a:gd name="connsiteY0" fmla="*/ 89354 h 89353"/>
                <a:gd name="connsiteX1" fmla="*/ 5877 w 110796"/>
                <a:gd name="connsiteY1" fmla="*/ 89354 h 89353"/>
                <a:gd name="connsiteX2" fmla="*/ 748 w 110796"/>
                <a:gd name="connsiteY2" fmla="*/ 80689 h 89353"/>
                <a:gd name="connsiteX3" fmla="*/ 50578 w 110796"/>
                <a:gd name="connsiteY3" fmla="*/ 2708 h 89353"/>
                <a:gd name="connsiteX4" fmla="*/ 60104 w 110796"/>
                <a:gd name="connsiteY4" fmla="*/ 2708 h 89353"/>
                <a:gd name="connsiteX5" fmla="*/ 109934 w 110796"/>
                <a:gd name="connsiteY5" fmla="*/ 80689 h 89353"/>
                <a:gd name="connsiteX6" fmla="*/ 105537 w 110796"/>
                <a:gd name="connsiteY6" fmla="*/ 89354 h 8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796" h="89353">
                  <a:moveTo>
                    <a:pt x="105537" y="89354"/>
                  </a:moveTo>
                  <a:lnTo>
                    <a:pt x="5877" y="89354"/>
                  </a:lnTo>
                  <a:cubicBezTo>
                    <a:pt x="1480" y="89354"/>
                    <a:pt x="-1451" y="84299"/>
                    <a:pt x="748" y="80689"/>
                  </a:cubicBezTo>
                  <a:lnTo>
                    <a:pt x="50578" y="2708"/>
                  </a:lnTo>
                  <a:cubicBezTo>
                    <a:pt x="52776" y="-903"/>
                    <a:pt x="57905" y="-903"/>
                    <a:pt x="60104" y="2708"/>
                  </a:cubicBezTo>
                  <a:lnTo>
                    <a:pt x="109934" y="80689"/>
                  </a:lnTo>
                  <a:cubicBezTo>
                    <a:pt x="112132" y="84299"/>
                    <a:pt x="109934" y="89354"/>
                    <a:pt x="105537" y="89354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22">
              <a:extLst>
                <a:ext uri="{FF2B5EF4-FFF2-40B4-BE49-F238E27FC236}">
                  <a16:creationId xmlns:a16="http://schemas.microsoft.com/office/drawing/2014/main" id="{BB3F15BC-5D5F-B642-AA56-52A2D1A15E04}"/>
                </a:ext>
              </a:extLst>
            </p:cNvPr>
            <p:cNvSpPr/>
            <p:nvPr/>
          </p:nvSpPr>
          <p:spPr>
            <a:xfrm>
              <a:off x="5715245" y="1865003"/>
              <a:ext cx="89400" cy="88089"/>
            </a:xfrm>
            <a:custGeom>
              <a:avLst/>
              <a:gdLst>
                <a:gd name="connsiteX0" fmla="*/ 89401 w 89400"/>
                <a:gd name="connsiteY0" fmla="*/ 44045 h 88089"/>
                <a:gd name="connsiteX1" fmla="*/ 44700 w 89400"/>
                <a:gd name="connsiteY1" fmla="*/ 88090 h 88089"/>
                <a:gd name="connsiteX2" fmla="*/ 0 w 89400"/>
                <a:gd name="connsiteY2" fmla="*/ 44045 h 88089"/>
                <a:gd name="connsiteX3" fmla="*/ 44700 w 89400"/>
                <a:gd name="connsiteY3" fmla="*/ 0 h 88089"/>
                <a:gd name="connsiteX4" fmla="*/ 89401 w 89400"/>
                <a:gd name="connsiteY4" fmla="*/ 44045 h 8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00" h="88089">
                  <a:moveTo>
                    <a:pt x="89401" y="44045"/>
                  </a:moveTo>
                  <a:cubicBezTo>
                    <a:pt x="89401" y="68370"/>
                    <a:pt x="69388" y="88090"/>
                    <a:pt x="44700" y="88090"/>
                  </a:cubicBezTo>
                  <a:cubicBezTo>
                    <a:pt x="20013" y="88090"/>
                    <a:pt x="0" y="68370"/>
                    <a:pt x="0" y="44045"/>
                  </a:cubicBezTo>
                  <a:cubicBezTo>
                    <a:pt x="0" y="19720"/>
                    <a:pt x="20013" y="0"/>
                    <a:pt x="44700" y="0"/>
                  </a:cubicBezTo>
                  <a:cubicBezTo>
                    <a:pt x="69388" y="0"/>
                    <a:pt x="89401" y="19720"/>
                    <a:pt x="89401" y="44045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1" name="Graphic 122">
              <a:extLst>
                <a:ext uri="{FF2B5EF4-FFF2-40B4-BE49-F238E27FC236}">
                  <a16:creationId xmlns:a16="http://schemas.microsoft.com/office/drawing/2014/main" id="{9F3BFE19-001F-B348-97C2-34A277380E29}"/>
                </a:ext>
              </a:extLst>
            </p:cNvPr>
            <p:cNvGrpSpPr/>
            <p:nvPr/>
          </p:nvGrpSpPr>
          <p:grpSpPr>
            <a:xfrm>
              <a:off x="5606792" y="1889269"/>
              <a:ext cx="89950" cy="183966"/>
              <a:chOff x="5606792" y="1889269"/>
              <a:chExt cx="89950" cy="183966"/>
            </a:xfrm>
            <a:grpFill/>
          </p:grpSpPr>
          <p:sp>
            <p:nvSpPr>
              <p:cNvPr id="62" name="Freeform: Shape 24">
                <a:extLst>
                  <a:ext uri="{FF2B5EF4-FFF2-40B4-BE49-F238E27FC236}">
                    <a16:creationId xmlns:a16="http://schemas.microsoft.com/office/drawing/2014/main" id="{7CF066A1-53AB-9F45-A1CD-234A9CDA6340}"/>
                  </a:ext>
                </a:extLst>
              </p:cNvPr>
              <p:cNvSpPr/>
              <p:nvPr/>
            </p:nvSpPr>
            <p:spPr>
              <a:xfrm>
                <a:off x="5608990" y="1889269"/>
                <a:ext cx="87019" cy="40279"/>
              </a:xfrm>
              <a:custGeom>
                <a:avLst/>
                <a:gdLst>
                  <a:gd name="connsiteX0" fmla="*/ 2931 w 87019"/>
                  <a:gd name="connsiteY0" fmla="*/ 23389 h 40279"/>
                  <a:gd name="connsiteX1" fmla="*/ 64486 w 87019"/>
                  <a:gd name="connsiteY1" fmla="*/ 23389 h 40279"/>
                  <a:gd name="connsiteX2" fmla="*/ 64486 w 87019"/>
                  <a:gd name="connsiteY2" fmla="*/ 38552 h 40279"/>
                  <a:gd name="connsiteX3" fmla="*/ 67417 w 87019"/>
                  <a:gd name="connsiteY3" fmla="*/ 39996 h 40279"/>
                  <a:gd name="connsiteX4" fmla="*/ 86470 w 87019"/>
                  <a:gd name="connsiteY4" fmla="*/ 21223 h 40279"/>
                  <a:gd name="connsiteX5" fmla="*/ 86470 w 87019"/>
                  <a:gd name="connsiteY5" fmla="*/ 19057 h 40279"/>
                  <a:gd name="connsiteX6" fmla="*/ 68150 w 87019"/>
                  <a:gd name="connsiteY6" fmla="*/ 283 h 40279"/>
                  <a:gd name="connsiteX7" fmla="*/ 65219 w 87019"/>
                  <a:gd name="connsiteY7" fmla="*/ 1727 h 40279"/>
                  <a:gd name="connsiteX8" fmla="*/ 65219 w 87019"/>
                  <a:gd name="connsiteY8" fmla="*/ 16890 h 40279"/>
                  <a:gd name="connsiteX9" fmla="*/ 3664 w 87019"/>
                  <a:gd name="connsiteY9" fmla="*/ 16890 h 40279"/>
                  <a:gd name="connsiteX10" fmla="*/ 0 w 87019"/>
                  <a:gd name="connsiteY10" fmla="*/ 20501 h 40279"/>
                  <a:gd name="connsiteX11" fmla="*/ 2931 w 87019"/>
                  <a:gd name="connsiteY11" fmla="*/ 23389 h 4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19" h="40279">
                    <a:moveTo>
                      <a:pt x="2931" y="23389"/>
                    </a:moveTo>
                    <a:lnTo>
                      <a:pt x="64486" y="23389"/>
                    </a:lnTo>
                    <a:lnTo>
                      <a:pt x="64486" y="38552"/>
                    </a:lnTo>
                    <a:cubicBezTo>
                      <a:pt x="64486" y="39996"/>
                      <a:pt x="65951" y="40718"/>
                      <a:pt x="67417" y="39996"/>
                    </a:cubicBezTo>
                    <a:lnTo>
                      <a:pt x="86470" y="21223"/>
                    </a:lnTo>
                    <a:cubicBezTo>
                      <a:pt x="87202" y="20501"/>
                      <a:pt x="87202" y="19779"/>
                      <a:pt x="86470" y="19057"/>
                    </a:cubicBezTo>
                    <a:lnTo>
                      <a:pt x="68150" y="283"/>
                    </a:lnTo>
                    <a:cubicBezTo>
                      <a:pt x="67417" y="-439"/>
                      <a:pt x="65219" y="283"/>
                      <a:pt x="65219" y="1727"/>
                    </a:cubicBezTo>
                    <a:lnTo>
                      <a:pt x="65219" y="16890"/>
                    </a:lnTo>
                    <a:lnTo>
                      <a:pt x="3664" y="16890"/>
                    </a:lnTo>
                    <a:cubicBezTo>
                      <a:pt x="1466" y="16890"/>
                      <a:pt x="0" y="18334"/>
                      <a:pt x="0" y="20501"/>
                    </a:cubicBezTo>
                    <a:cubicBezTo>
                      <a:pt x="0" y="21945"/>
                      <a:pt x="1466" y="23389"/>
                      <a:pt x="2931" y="23389"/>
                    </a:cubicBez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reeform: Shape 25">
                <a:extLst>
                  <a:ext uri="{FF2B5EF4-FFF2-40B4-BE49-F238E27FC236}">
                    <a16:creationId xmlns:a16="http://schemas.microsoft.com/office/drawing/2014/main" id="{3316B770-7B70-1C40-A36C-A27A63BF2772}"/>
                  </a:ext>
                </a:extLst>
              </p:cNvPr>
              <p:cNvSpPr/>
              <p:nvPr/>
            </p:nvSpPr>
            <p:spPr>
              <a:xfrm>
                <a:off x="5608990" y="2032234"/>
                <a:ext cx="87751" cy="41001"/>
              </a:xfrm>
              <a:custGeom>
                <a:avLst/>
                <a:gdLst>
                  <a:gd name="connsiteX0" fmla="*/ 68150 w 87751"/>
                  <a:gd name="connsiteY0" fmla="*/ 283 h 41001"/>
                  <a:gd name="connsiteX1" fmla="*/ 65219 w 87751"/>
                  <a:gd name="connsiteY1" fmla="*/ 1727 h 41001"/>
                  <a:gd name="connsiteX2" fmla="*/ 65219 w 87751"/>
                  <a:gd name="connsiteY2" fmla="*/ 16890 h 41001"/>
                  <a:gd name="connsiteX3" fmla="*/ 3664 w 87751"/>
                  <a:gd name="connsiteY3" fmla="*/ 16890 h 41001"/>
                  <a:gd name="connsiteX4" fmla="*/ 0 w 87751"/>
                  <a:gd name="connsiteY4" fmla="*/ 20501 h 41001"/>
                  <a:gd name="connsiteX5" fmla="*/ 3664 w 87751"/>
                  <a:gd name="connsiteY5" fmla="*/ 24111 h 41001"/>
                  <a:gd name="connsiteX6" fmla="*/ 65219 w 87751"/>
                  <a:gd name="connsiteY6" fmla="*/ 24111 h 41001"/>
                  <a:gd name="connsiteX7" fmla="*/ 65219 w 87751"/>
                  <a:gd name="connsiteY7" fmla="*/ 39274 h 41001"/>
                  <a:gd name="connsiteX8" fmla="*/ 68150 w 87751"/>
                  <a:gd name="connsiteY8" fmla="*/ 40718 h 41001"/>
                  <a:gd name="connsiteX9" fmla="*/ 87202 w 87751"/>
                  <a:gd name="connsiteY9" fmla="*/ 21945 h 41001"/>
                  <a:gd name="connsiteX10" fmla="*/ 87202 w 87751"/>
                  <a:gd name="connsiteY10" fmla="*/ 19779 h 41001"/>
                  <a:gd name="connsiteX11" fmla="*/ 68150 w 87751"/>
                  <a:gd name="connsiteY11" fmla="*/ 283 h 4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751" h="41001">
                    <a:moveTo>
                      <a:pt x="68150" y="283"/>
                    </a:moveTo>
                    <a:cubicBezTo>
                      <a:pt x="67417" y="-439"/>
                      <a:pt x="65219" y="283"/>
                      <a:pt x="65219" y="1727"/>
                    </a:cubicBezTo>
                    <a:lnTo>
                      <a:pt x="65219" y="16890"/>
                    </a:lnTo>
                    <a:lnTo>
                      <a:pt x="3664" y="16890"/>
                    </a:lnTo>
                    <a:cubicBezTo>
                      <a:pt x="1466" y="16890"/>
                      <a:pt x="0" y="18334"/>
                      <a:pt x="0" y="20501"/>
                    </a:cubicBezTo>
                    <a:cubicBezTo>
                      <a:pt x="0" y="22667"/>
                      <a:pt x="1466" y="24111"/>
                      <a:pt x="3664" y="24111"/>
                    </a:cubicBezTo>
                    <a:lnTo>
                      <a:pt x="65219" y="24111"/>
                    </a:lnTo>
                    <a:lnTo>
                      <a:pt x="65219" y="39274"/>
                    </a:lnTo>
                    <a:cubicBezTo>
                      <a:pt x="65219" y="40718"/>
                      <a:pt x="66684" y="41440"/>
                      <a:pt x="68150" y="40718"/>
                    </a:cubicBezTo>
                    <a:lnTo>
                      <a:pt x="87202" y="21945"/>
                    </a:lnTo>
                    <a:cubicBezTo>
                      <a:pt x="87935" y="21223"/>
                      <a:pt x="87935" y="20501"/>
                      <a:pt x="87202" y="19779"/>
                    </a:cubicBezTo>
                    <a:lnTo>
                      <a:pt x="68150" y="283"/>
                    </a:ln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reeform: Shape 26">
                <a:extLst>
                  <a:ext uri="{FF2B5EF4-FFF2-40B4-BE49-F238E27FC236}">
                    <a16:creationId xmlns:a16="http://schemas.microsoft.com/office/drawing/2014/main" id="{0D640B66-F885-F94F-BD36-1C15413DE20C}"/>
                  </a:ext>
                </a:extLst>
              </p:cNvPr>
              <p:cNvSpPr/>
              <p:nvPr/>
            </p:nvSpPr>
            <p:spPr>
              <a:xfrm>
                <a:off x="5606792" y="1944789"/>
                <a:ext cx="87568" cy="86284"/>
              </a:xfrm>
              <a:custGeom>
                <a:avLst/>
                <a:gdLst>
                  <a:gd name="connsiteX0" fmla="*/ 26381 w 87568"/>
                  <a:gd name="connsiteY0" fmla="*/ 86285 h 86284"/>
                  <a:gd name="connsiteX1" fmla="*/ 27113 w 87568"/>
                  <a:gd name="connsiteY1" fmla="*/ 83397 h 86284"/>
                  <a:gd name="connsiteX2" fmla="*/ 17587 w 87568"/>
                  <a:gd name="connsiteY2" fmla="*/ 74010 h 86284"/>
                  <a:gd name="connsiteX3" fmla="*/ 86470 w 87568"/>
                  <a:gd name="connsiteY3" fmla="*/ 6137 h 86284"/>
                  <a:gd name="connsiteX4" fmla="*/ 86470 w 87568"/>
                  <a:gd name="connsiteY4" fmla="*/ 1083 h 86284"/>
                  <a:gd name="connsiteX5" fmla="*/ 81340 w 87568"/>
                  <a:gd name="connsiteY5" fmla="*/ 1083 h 86284"/>
                  <a:gd name="connsiteX6" fmla="*/ 12457 w 87568"/>
                  <a:gd name="connsiteY6" fmla="*/ 68956 h 86284"/>
                  <a:gd name="connsiteX7" fmla="*/ 2931 w 87568"/>
                  <a:gd name="connsiteY7" fmla="*/ 59569 h 86284"/>
                  <a:gd name="connsiteX8" fmla="*/ 0 w 87568"/>
                  <a:gd name="connsiteY8" fmla="*/ 60291 h 86284"/>
                  <a:gd name="connsiteX9" fmla="*/ 0 w 87568"/>
                  <a:gd name="connsiteY9" fmla="*/ 84119 h 86284"/>
                  <a:gd name="connsiteX10" fmla="*/ 1466 w 87568"/>
                  <a:gd name="connsiteY10" fmla="*/ 85563 h 86284"/>
                  <a:gd name="connsiteX11" fmla="*/ 26381 w 87568"/>
                  <a:gd name="connsiteY11" fmla="*/ 85563 h 86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68" h="86284">
                    <a:moveTo>
                      <a:pt x="26381" y="86285"/>
                    </a:moveTo>
                    <a:cubicBezTo>
                      <a:pt x="27846" y="86285"/>
                      <a:pt x="28579" y="84841"/>
                      <a:pt x="27113" y="83397"/>
                    </a:cubicBezTo>
                    <a:lnTo>
                      <a:pt x="17587" y="74010"/>
                    </a:lnTo>
                    <a:lnTo>
                      <a:pt x="86470" y="6137"/>
                    </a:lnTo>
                    <a:cubicBezTo>
                      <a:pt x="87935" y="4693"/>
                      <a:pt x="87935" y="2527"/>
                      <a:pt x="86470" y="1083"/>
                    </a:cubicBezTo>
                    <a:cubicBezTo>
                      <a:pt x="85004" y="-361"/>
                      <a:pt x="82806" y="-361"/>
                      <a:pt x="81340" y="1083"/>
                    </a:cubicBezTo>
                    <a:lnTo>
                      <a:pt x="12457" y="68956"/>
                    </a:lnTo>
                    <a:lnTo>
                      <a:pt x="2931" y="59569"/>
                    </a:lnTo>
                    <a:cubicBezTo>
                      <a:pt x="2198" y="58847"/>
                      <a:pt x="0" y="59569"/>
                      <a:pt x="0" y="60291"/>
                    </a:cubicBezTo>
                    <a:lnTo>
                      <a:pt x="0" y="84119"/>
                    </a:lnTo>
                    <a:cubicBezTo>
                      <a:pt x="0" y="84841"/>
                      <a:pt x="733" y="85563"/>
                      <a:pt x="1466" y="85563"/>
                    </a:cubicBezTo>
                    <a:lnTo>
                      <a:pt x="26381" y="85563"/>
                    </a:ln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65" name="Graphic 120">
            <a:extLst>
              <a:ext uri="{FF2B5EF4-FFF2-40B4-BE49-F238E27FC236}">
                <a16:creationId xmlns:a16="http://schemas.microsoft.com/office/drawing/2014/main" id="{EE26DDD0-B59F-1C45-9972-BF76B94CFFE1}"/>
              </a:ext>
            </a:extLst>
          </p:cNvPr>
          <p:cNvSpPr/>
          <p:nvPr/>
        </p:nvSpPr>
        <p:spPr>
          <a:xfrm>
            <a:off x="5300114" y="3564955"/>
            <a:ext cx="551036" cy="552866"/>
          </a:xfrm>
          <a:custGeom>
            <a:avLst/>
            <a:gdLst>
              <a:gd name="connsiteX0" fmla="*/ 278469 w 280331"/>
              <a:gd name="connsiteY0" fmla="*/ 162983 h 281262"/>
              <a:gd name="connsiteX1" fmla="*/ 280331 w 280331"/>
              <a:gd name="connsiteY1" fmla="*/ 139700 h 281262"/>
              <a:gd name="connsiteX2" fmla="*/ 278469 w 280331"/>
              <a:gd name="connsiteY2" fmla="*/ 116417 h 281262"/>
              <a:gd name="connsiteX3" fmla="*/ 248666 w 280331"/>
              <a:gd name="connsiteY3" fmla="*/ 112691 h 281262"/>
              <a:gd name="connsiteX4" fmla="*/ 235627 w 280331"/>
              <a:gd name="connsiteY4" fmla="*/ 81957 h 281262"/>
              <a:gd name="connsiteX5" fmla="*/ 254254 w 280331"/>
              <a:gd name="connsiteY5" fmla="*/ 57743 h 281262"/>
              <a:gd name="connsiteX6" fmla="*/ 221657 w 280331"/>
              <a:gd name="connsiteY6" fmla="*/ 25146 h 281262"/>
              <a:gd name="connsiteX7" fmla="*/ 197443 w 280331"/>
              <a:gd name="connsiteY7" fmla="*/ 43773 h 281262"/>
              <a:gd name="connsiteX8" fmla="*/ 166709 w 280331"/>
              <a:gd name="connsiteY8" fmla="*/ 30734 h 281262"/>
              <a:gd name="connsiteX9" fmla="*/ 162983 w 280331"/>
              <a:gd name="connsiteY9" fmla="*/ 931 h 281262"/>
              <a:gd name="connsiteX10" fmla="*/ 140631 w 280331"/>
              <a:gd name="connsiteY10" fmla="*/ 0 h 281262"/>
              <a:gd name="connsiteX11" fmla="*/ 117348 w 280331"/>
              <a:gd name="connsiteY11" fmla="*/ 1863 h 281262"/>
              <a:gd name="connsiteX12" fmla="*/ 113623 w 280331"/>
              <a:gd name="connsiteY12" fmla="*/ 31665 h 281262"/>
              <a:gd name="connsiteX13" fmla="*/ 82889 w 280331"/>
              <a:gd name="connsiteY13" fmla="*/ 44704 h 281262"/>
              <a:gd name="connsiteX14" fmla="*/ 58674 w 280331"/>
              <a:gd name="connsiteY14" fmla="*/ 26077 h 281262"/>
              <a:gd name="connsiteX15" fmla="*/ 26077 w 280331"/>
              <a:gd name="connsiteY15" fmla="*/ 58674 h 281262"/>
              <a:gd name="connsiteX16" fmla="*/ 44704 w 280331"/>
              <a:gd name="connsiteY16" fmla="*/ 82889 h 281262"/>
              <a:gd name="connsiteX17" fmla="*/ 31665 w 280331"/>
              <a:gd name="connsiteY17" fmla="*/ 113623 h 281262"/>
              <a:gd name="connsiteX18" fmla="*/ 1863 w 280331"/>
              <a:gd name="connsiteY18" fmla="*/ 117348 h 281262"/>
              <a:gd name="connsiteX19" fmla="*/ 0 w 280331"/>
              <a:gd name="connsiteY19" fmla="*/ 140631 h 281262"/>
              <a:gd name="connsiteX20" fmla="*/ 1863 w 280331"/>
              <a:gd name="connsiteY20" fmla="*/ 163915 h 281262"/>
              <a:gd name="connsiteX21" fmla="*/ 31665 w 280331"/>
              <a:gd name="connsiteY21" fmla="*/ 167640 h 281262"/>
              <a:gd name="connsiteX22" fmla="*/ 44704 w 280331"/>
              <a:gd name="connsiteY22" fmla="*/ 198374 h 281262"/>
              <a:gd name="connsiteX23" fmla="*/ 26077 w 280331"/>
              <a:gd name="connsiteY23" fmla="*/ 222589 h 281262"/>
              <a:gd name="connsiteX24" fmla="*/ 58674 w 280331"/>
              <a:gd name="connsiteY24" fmla="*/ 255185 h 281262"/>
              <a:gd name="connsiteX25" fmla="*/ 82889 w 280331"/>
              <a:gd name="connsiteY25" fmla="*/ 236559 h 281262"/>
              <a:gd name="connsiteX26" fmla="*/ 113623 w 280331"/>
              <a:gd name="connsiteY26" fmla="*/ 249597 h 281262"/>
              <a:gd name="connsiteX27" fmla="*/ 117348 w 280331"/>
              <a:gd name="connsiteY27" fmla="*/ 279400 h 281262"/>
              <a:gd name="connsiteX28" fmla="*/ 140631 w 280331"/>
              <a:gd name="connsiteY28" fmla="*/ 281263 h 281262"/>
              <a:gd name="connsiteX29" fmla="*/ 163915 w 280331"/>
              <a:gd name="connsiteY29" fmla="*/ 279400 h 281262"/>
              <a:gd name="connsiteX30" fmla="*/ 167640 w 280331"/>
              <a:gd name="connsiteY30" fmla="*/ 249597 h 281262"/>
              <a:gd name="connsiteX31" fmla="*/ 198374 w 280331"/>
              <a:gd name="connsiteY31" fmla="*/ 236559 h 281262"/>
              <a:gd name="connsiteX32" fmla="*/ 222589 w 280331"/>
              <a:gd name="connsiteY32" fmla="*/ 255185 h 281262"/>
              <a:gd name="connsiteX33" fmla="*/ 255185 w 280331"/>
              <a:gd name="connsiteY33" fmla="*/ 222589 h 281262"/>
              <a:gd name="connsiteX34" fmla="*/ 236559 w 280331"/>
              <a:gd name="connsiteY34" fmla="*/ 198374 h 281262"/>
              <a:gd name="connsiteX35" fmla="*/ 249597 w 280331"/>
              <a:gd name="connsiteY35" fmla="*/ 167640 h 281262"/>
              <a:gd name="connsiteX36" fmla="*/ 278469 w 280331"/>
              <a:gd name="connsiteY36" fmla="*/ 162983 h 281262"/>
              <a:gd name="connsiteX37" fmla="*/ 140631 w 280331"/>
              <a:gd name="connsiteY37" fmla="*/ 204893 h 281262"/>
              <a:gd name="connsiteX38" fmla="*/ 76369 w 280331"/>
              <a:gd name="connsiteY38" fmla="*/ 140631 h 281262"/>
              <a:gd name="connsiteX39" fmla="*/ 140631 w 280331"/>
              <a:gd name="connsiteY39" fmla="*/ 76369 h 281262"/>
              <a:gd name="connsiteX40" fmla="*/ 204893 w 280331"/>
              <a:gd name="connsiteY40" fmla="*/ 140631 h 281262"/>
              <a:gd name="connsiteX41" fmla="*/ 140631 w 280331"/>
              <a:gd name="connsiteY41" fmla="*/ 204893 h 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0331" h="281262">
                <a:moveTo>
                  <a:pt x="278469" y="162983"/>
                </a:moveTo>
                <a:cubicBezTo>
                  <a:pt x="279400" y="155533"/>
                  <a:pt x="280331" y="148082"/>
                  <a:pt x="280331" y="139700"/>
                </a:cubicBezTo>
                <a:cubicBezTo>
                  <a:pt x="280331" y="131318"/>
                  <a:pt x="279400" y="123867"/>
                  <a:pt x="278469" y="116417"/>
                </a:cubicBezTo>
                <a:lnTo>
                  <a:pt x="248666" y="112691"/>
                </a:lnTo>
                <a:cubicBezTo>
                  <a:pt x="245872" y="101515"/>
                  <a:pt x="241215" y="91271"/>
                  <a:pt x="235627" y="81957"/>
                </a:cubicBezTo>
                <a:lnTo>
                  <a:pt x="254254" y="57743"/>
                </a:lnTo>
                <a:cubicBezTo>
                  <a:pt x="244941" y="45635"/>
                  <a:pt x="234696" y="34459"/>
                  <a:pt x="221657" y="25146"/>
                </a:cubicBezTo>
                <a:lnTo>
                  <a:pt x="197443" y="43773"/>
                </a:lnTo>
                <a:cubicBezTo>
                  <a:pt x="188129" y="38185"/>
                  <a:pt x="177885" y="33528"/>
                  <a:pt x="166709" y="30734"/>
                </a:cubicBezTo>
                <a:lnTo>
                  <a:pt x="162983" y="931"/>
                </a:lnTo>
                <a:cubicBezTo>
                  <a:pt x="155533" y="931"/>
                  <a:pt x="148082" y="0"/>
                  <a:pt x="140631" y="0"/>
                </a:cubicBezTo>
                <a:cubicBezTo>
                  <a:pt x="133181" y="0"/>
                  <a:pt x="124799" y="931"/>
                  <a:pt x="117348" y="1863"/>
                </a:cubicBezTo>
                <a:lnTo>
                  <a:pt x="113623" y="31665"/>
                </a:lnTo>
                <a:cubicBezTo>
                  <a:pt x="102447" y="34459"/>
                  <a:pt x="92202" y="39116"/>
                  <a:pt x="82889" y="44704"/>
                </a:cubicBezTo>
                <a:lnTo>
                  <a:pt x="58674" y="26077"/>
                </a:lnTo>
                <a:cubicBezTo>
                  <a:pt x="46567" y="35391"/>
                  <a:pt x="35391" y="46567"/>
                  <a:pt x="26077" y="58674"/>
                </a:cubicBezTo>
                <a:lnTo>
                  <a:pt x="44704" y="82889"/>
                </a:lnTo>
                <a:cubicBezTo>
                  <a:pt x="39116" y="92202"/>
                  <a:pt x="34459" y="102447"/>
                  <a:pt x="31665" y="113623"/>
                </a:cubicBezTo>
                <a:lnTo>
                  <a:pt x="1863" y="117348"/>
                </a:lnTo>
                <a:cubicBezTo>
                  <a:pt x="931" y="124799"/>
                  <a:pt x="0" y="132249"/>
                  <a:pt x="0" y="140631"/>
                </a:cubicBezTo>
                <a:cubicBezTo>
                  <a:pt x="0" y="149013"/>
                  <a:pt x="931" y="156464"/>
                  <a:pt x="1863" y="163915"/>
                </a:cubicBezTo>
                <a:lnTo>
                  <a:pt x="31665" y="167640"/>
                </a:lnTo>
                <a:cubicBezTo>
                  <a:pt x="34459" y="178816"/>
                  <a:pt x="39116" y="189061"/>
                  <a:pt x="44704" y="198374"/>
                </a:cubicBezTo>
                <a:lnTo>
                  <a:pt x="26077" y="222589"/>
                </a:lnTo>
                <a:cubicBezTo>
                  <a:pt x="35391" y="234696"/>
                  <a:pt x="45635" y="245872"/>
                  <a:pt x="58674" y="255185"/>
                </a:cubicBezTo>
                <a:lnTo>
                  <a:pt x="82889" y="236559"/>
                </a:lnTo>
                <a:cubicBezTo>
                  <a:pt x="92202" y="242147"/>
                  <a:pt x="102447" y="246803"/>
                  <a:pt x="113623" y="249597"/>
                </a:cubicBezTo>
                <a:lnTo>
                  <a:pt x="117348" y="279400"/>
                </a:lnTo>
                <a:cubicBezTo>
                  <a:pt x="124799" y="280331"/>
                  <a:pt x="132249" y="281263"/>
                  <a:pt x="140631" y="281263"/>
                </a:cubicBezTo>
                <a:cubicBezTo>
                  <a:pt x="149013" y="281263"/>
                  <a:pt x="156464" y="280331"/>
                  <a:pt x="163915" y="279400"/>
                </a:cubicBezTo>
                <a:lnTo>
                  <a:pt x="167640" y="249597"/>
                </a:lnTo>
                <a:cubicBezTo>
                  <a:pt x="178816" y="246803"/>
                  <a:pt x="189061" y="242147"/>
                  <a:pt x="198374" y="236559"/>
                </a:cubicBezTo>
                <a:lnTo>
                  <a:pt x="222589" y="255185"/>
                </a:lnTo>
                <a:cubicBezTo>
                  <a:pt x="234696" y="245872"/>
                  <a:pt x="245872" y="235627"/>
                  <a:pt x="255185" y="222589"/>
                </a:cubicBezTo>
                <a:lnTo>
                  <a:pt x="236559" y="198374"/>
                </a:lnTo>
                <a:cubicBezTo>
                  <a:pt x="242147" y="189061"/>
                  <a:pt x="246803" y="178816"/>
                  <a:pt x="249597" y="167640"/>
                </a:cubicBezTo>
                <a:lnTo>
                  <a:pt x="278469" y="162983"/>
                </a:lnTo>
                <a:close/>
                <a:moveTo>
                  <a:pt x="140631" y="204893"/>
                </a:moveTo>
                <a:cubicBezTo>
                  <a:pt x="105241" y="204893"/>
                  <a:pt x="76369" y="176022"/>
                  <a:pt x="76369" y="140631"/>
                </a:cubicBezTo>
                <a:cubicBezTo>
                  <a:pt x="76369" y="105241"/>
                  <a:pt x="105241" y="76369"/>
                  <a:pt x="140631" y="76369"/>
                </a:cubicBezTo>
                <a:cubicBezTo>
                  <a:pt x="176022" y="76369"/>
                  <a:pt x="204893" y="105241"/>
                  <a:pt x="204893" y="140631"/>
                </a:cubicBezTo>
                <a:cubicBezTo>
                  <a:pt x="204893" y="176022"/>
                  <a:pt x="176022" y="204893"/>
                  <a:pt x="140631" y="204893"/>
                </a:cubicBezTo>
                <a:close/>
              </a:path>
            </a:pathLst>
          </a:custGeom>
          <a:solidFill>
            <a:schemeClr val="bg1"/>
          </a:solidFill>
          <a:ln w="920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6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3B7FB-5114-44D2-A8BE-32044865E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34" y="924379"/>
            <a:ext cx="3809036" cy="21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OT-colors">
      <a:dk1>
        <a:srgbClr val="000000"/>
      </a:dk1>
      <a:lt1>
        <a:srgbClr val="FFFFFF"/>
      </a:lt1>
      <a:dk2>
        <a:srgbClr val="1F497D"/>
      </a:dk2>
      <a:lt2>
        <a:srgbClr val="F2F6FA"/>
      </a:lt2>
      <a:accent1>
        <a:srgbClr val="6F53FE"/>
      </a:accent1>
      <a:accent2>
        <a:srgbClr val="EF5F69"/>
      </a:accent2>
      <a:accent3>
        <a:srgbClr val="E99D62"/>
      </a:accent3>
      <a:accent4>
        <a:srgbClr val="2E2960"/>
      </a:accent4>
      <a:accent5>
        <a:srgbClr val="61BCB3"/>
      </a:accent5>
      <a:accent6>
        <a:srgbClr val="98C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Custom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2_Office Theme</vt:lpstr>
      <vt:lpstr>Fishbone Diagram Slide Template</vt:lpstr>
      <vt:lpstr>Fishbone Diagram Slide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2023-08-25T09:38:17Z</dcterms:modified>
</cp:coreProperties>
</file>