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76" r:id="rId3"/>
    <p:sldId id="277" r:id="rId4"/>
    <p:sldId id="278" r:id="rId5"/>
    <p:sldId id="279" r:id="rId6"/>
    <p:sldId id="280" r:id="rId7"/>
    <p:sldId id="290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CB8"/>
    <a:srgbClr val="52A77C"/>
    <a:srgbClr val="EDA12A"/>
    <a:srgbClr val="E35A35"/>
    <a:srgbClr val="FFFFF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68" d="100"/>
          <a:sy n="68" d="100"/>
        </p:scale>
        <p:origin x="624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50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73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9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3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6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82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94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46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1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569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55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92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062C5D2-CA05-FA69-52C2-D743E7A7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Plan Do Check Act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5BB757-09F4-C6E3-C312-B27247E20975}"/>
              </a:ext>
            </a:extLst>
          </p:cNvPr>
          <p:cNvSpPr/>
          <p:nvPr/>
        </p:nvSpPr>
        <p:spPr>
          <a:xfrm>
            <a:off x="4182057" y="3963670"/>
            <a:ext cx="1771361" cy="1771361"/>
          </a:xfrm>
          <a:custGeom>
            <a:avLst/>
            <a:gdLst>
              <a:gd name="connsiteX0" fmla="*/ 1669828 w 2393346"/>
              <a:gd name="connsiteY0" fmla="*/ 0 h 2393346"/>
              <a:gd name="connsiteX1" fmla="*/ 0 w 2393346"/>
              <a:gd name="connsiteY1" fmla="*/ 0 h 2393346"/>
              <a:gd name="connsiteX2" fmla="*/ 2393347 w 2393346"/>
              <a:gd name="connsiteY2" fmla="*/ 2393347 h 2393346"/>
              <a:gd name="connsiteX3" fmla="*/ 2393347 w 2393346"/>
              <a:gd name="connsiteY3" fmla="*/ 723424 h 2393346"/>
              <a:gd name="connsiteX4" fmla="*/ 1669828 w 2393346"/>
              <a:gd name="connsiteY4" fmla="*/ 0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346">
                <a:moveTo>
                  <a:pt x="1669828" y="0"/>
                </a:moveTo>
                <a:lnTo>
                  <a:pt x="0" y="0"/>
                </a:lnTo>
                <a:cubicBezTo>
                  <a:pt x="92964" y="1279017"/>
                  <a:pt x="1114330" y="2300383"/>
                  <a:pt x="2393347" y="2393347"/>
                </a:cubicBezTo>
                <a:lnTo>
                  <a:pt x="2393347" y="723424"/>
                </a:lnTo>
                <a:cubicBezTo>
                  <a:pt x="2030635" y="648272"/>
                  <a:pt x="1745075" y="362617"/>
                  <a:pt x="1669828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6B2817-7CC8-AB09-8768-ADA9735B3CEC}"/>
              </a:ext>
            </a:extLst>
          </p:cNvPr>
          <p:cNvSpPr/>
          <p:nvPr/>
        </p:nvSpPr>
        <p:spPr>
          <a:xfrm>
            <a:off x="6235405" y="3963670"/>
            <a:ext cx="1771361" cy="1771291"/>
          </a:xfrm>
          <a:custGeom>
            <a:avLst/>
            <a:gdLst>
              <a:gd name="connsiteX0" fmla="*/ 0 w 2393346"/>
              <a:gd name="connsiteY0" fmla="*/ 723424 h 2393251"/>
              <a:gd name="connsiteX1" fmla="*/ 0 w 2393346"/>
              <a:gd name="connsiteY1" fmla="*/ 2393252 h 2393251"/>
              <a:gd name="connsiteX2" fmla="*/ 2393347 w 2393346"/>
              <a:gd name="connsiteY2" fmla="*/ 0 h 2393251"/>
              <a:gd name="connsiteX3" fmla="*/ 723424 w 2393346"/>
              <a:gd name="connsiteY3" fmla="*/ 0 h 2393251"/>
              <a:gd name="connsiteX4" fmla="*/ 0 w 2393346"/>
              <a:gd name="connsiteY4" fmla="*/ 723424 h 239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251">
                <a:moveTo>
                  <a:pt x="0" y="723424"/>
                </a:moveTo>
                <a:lnTo>
                  <a:pt x="0" y="2393252"/>
                </a:lnTo>
                <a:cubicBezTo>
                  <a:pt x="1279017" y="2300383"/>
                  <a:pt x="2300383" y="1279017"/>
                  <a:pt x="2393347" y="0"/>
                </a:cubicBezTo>
                <a:lnTo>
                  <a:pt x="723424" y="0"/>
                </a:lnTo>
                <a:cubicBezTo>
                  <a:pt x="648272" y="362617"/>
                  <a:pt x="362617" y="648272"/>
                  <a:pt x="0" y="7234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B1CBA9-8E63-09C9-47EE-44AF896B57F9}"/>
              </a:ext>
            </a:extLst>
          </p:cNvPr>
          <p:cNvSpPr/>
          <p:nvPr/>
        </p:nvSpPr>
        <p:spPr>
          <a:xfrm>
            <a:off x="4182057" y="1910323"/>
            <a:ext cx="1771361" cy="1771361"/>
          </a:xfrm>
          <a:custGeom>
            <a:avLst/>
            <a:gdLst>
              <a:gd name="connsiteX0" fmla="*/ 2393347 w 2393346"/>
              <a:gd name="connsiteY0" fmla="*/ 1669828 h 2393346"/>
              <a:gd name="connsiteX1" fmla="*/ 2393347 w 2393346"/>
              <a:gd name="connsiteY1" fmla="*/ 0 h 2393346"/>
              <a:gd name="connsiteX2" fmla="*/ 0 w 2393346"/>
              <a:gd name="connsiteY2" fmla="*/ 2393347 h 2393346"/>
              <a:gd name="connsiteX3" fmla="*/ 1669828 w 2393346"/>
              <a:gd name="connsiteY3" fmla="*/ 2393347 h 2393346"/>
              <a:gd name="connsiteX4" fmla="*/ 2393347 w 2393346"/>
              <a:gd name="connsiteY4" fmla="*/ 1669828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346">
                <a:moveTo>
                  <a:pt x="2393347" y="1669828"/>
                </a:moveTo>
                <a:lnTo>
                  <a:pt x="2393347" y="0"/>
                </a:lnTo>
                <a:cubicBezTo>
                  <a:pt x="1114330" y="92964"/>
                  <a:pt x="92964" y="1114330"/>
                  <a:pt x="0" y="2393347"/>
                </a:cubicBezTo>
                <a:lnTo>
                  <a:pt x="1669828" y="2393347"/>
                </a:lnTo>
                <a:cubicBezTo>
                  <a:pt x="1745075" y="2030635"/>
                  <a:pt x="2030635" y="1745075"/>
                  <a:pt x="2393347" y="166982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73DFFA-3897-70D6-4113-59E19CFA7BE2}"/>
              </a:ext>
            </a:extLst>
          </p:cNvPr>
          <p:cNvSpPr/>
          <p:nvPr/>
        </p:nvSpPr>
        <p:spPr>
          <a:xfrm>
            <a:off x="6235405" y="1910323"/>
            <a:ext cx="1771292" cy="1771361"/>
          </a:xfrm>
          <a:custGeom>
            <a:avLst/>
            <a:gdLst>
              <a:gd name="connsiteX0" fmla="*/ 723424 w 2393251"/>
              <a:gd name="connsiteY0" fmla="*/ 2393347 h 2393346"/>
              <a:gd name="connsiteX1" fmla="*/ 2393252 w 2393251"/>
              <a:gd name="connsiteY1" fmla="*/ 2393347 h 2393346"/>
              <a:gd name="connsiteX2" fmla="*/ 0 w 2393251"/>
              <a:gd name="connsiteY2" fmla="*/ 0 h 2393346"/>
              <a:gd name="connsiteX3" fmla="*/ 0 w 2393251"/>
              <a:gd name="connsiteY3" fmla="*/ 1669828 h 2393346"/>
              <a:gd name="connsiteX4" fmla="*/ 723424 w 2393251"/>
              <a:gd name="connsiteY4" fmla="*/ 2393347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251" h="2393346">
                <a:moveTo>
                  <a:pt x="723424" y="2393347"/>
                </a:moveTo>
                <a:lnTo>
                  <a:pt x="2393252" y="2393347"/>
                </a:lnTo>
                <a:cubicBezTo>
                  <a:pt x="2300383" y="1114330"/>
                  <a:pt x="1279017" y="92964"/>
                  <a:pt x="0" y="0"/>
                </a:cubicBezTo>
                <a:lnTo>
                  <a:pt x="0" y="1669828"/>
                </a:lnTo>
                <a:cubicBezTo>
                  <a:pt x="362617" y="1745075"/>
                  <a:pt x="648272" y="2030635"/>
                  <a:pt x="723424" y="239334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EF761BA-04BC-2C55-4861-683303537388}"/>
              </a:ext>
            </a:extLst>
          </p:cNvPr>
          <p:cNvSpPr/>
          <p:nvPr/>
        </p:nvSpPr>
        <p:spPr>
          <a:xfrm>
            <a:off x="6235405" y="3963670"/>
            <a:ext cx="1980877" cy="1980876"/>
          </a:xfrm>
          <a:custGeom>
            <a:avLst/>
            <a:gdLst>
              <a:gd name="connsiteX0" fmla="*/ 0 w 2676429"/>
              <a:gd name="connsiteY0" fmla="*/ 2676430 h 2676429"/>
              <a:gd name="connsiteX1" fmla="*/ 2676430 w 2676429"/>
              <a:gd name="connsiteY1" fmla="*/ 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0" y="2676430"/>
                </a:moveTo>
                <a:cubicBezTo>
                  <a:pt x="1435132" y="2582513"/>
                  <a:pt x="2582513" y="1435132"/>
                  <a:pt x="2676430" y="0"/>
                </a:cubicBezTo>
              </a:path>
            </a:pathLst>
          </a:custGeom>
          <a:noFill/>
          <a:ln w="38100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F14008-B814-624B-68EE-72643A2853CE}"/>
              </a:ext>
            </a:extLst>
          </p:cNvPr>
          <p:cNvSpPr/>
          <p:nvPr/>
        </p:nvSpPr>
        <p:spPr>
          <a:xfrm>
            <a:off x="6235405" y="1700808"/>
            <a:ext cx="1980877" cy="1980876"/>
          </a:xfrm>
          <a:custGeom>
            <a:avLst/>
            <a:gdLst>
              <a:gd name="connsiteX0" fmla="*/ 2676430 w 2676429"/>
              <a:gd name="connsiteY0" fmla="*/ 2676430 h 2676429"/>
              <a:gd name="connsiteX1" fmla="*/ 0 w 2676429"/>
              <a:gd name="connsiteY1" fmla="*/ 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2676430" y="2676430"/>
                </a:moveTo>
                <a:cubicBezTo>
                  <a:pt x="2582513" y="1241298"/>
                  <a:pt x="1435132" y="93917"/>
                  <a:pt x="0" y="0"/>
                </a:cubicBezTo>
              </a:path>
            </a:pathLst>
          </a:custGeom>
          <a:noFill/>
          <a:ln w="38100" cap="flat">
            <a:solidFill>
              <a:schemeClr val="accent2">
                <a:lumMod val="60000"/>
                <a:lumOff val="40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E77ED9-17EA-A0C4-F2D9-14FD7171A9E9}"/>
              </a:ext>
            </a:extLst>
          </p:cNvPr>
          <p:cNvSpPr/>
          <p:nvPr/>
        </p:nvSpPr>
        <p:spPr>
          <a:xfrm>
            <a:off x="3972542" y="3963670"/>
            <a:ext cx="1980877" cy="1980876"/>
          </a:xfrm>
          <a:custGeom>
            <a:avLst/>
            <a:gdLst>
              <a:gd name="connsiteX0" fmla="*/ 0 w 2676429"/>
              <a:gd name="connsiteY0" fmla="*/ 0 h 2676429"/>
              <a:gd name="connsiteX1" fmla="*/ 2676430 w 2676429"/>
              <a:gd name="connsiteY1" fmla="*/ 267643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0" y="0"/>
                </a:moveTo>
                <a:cubicBezTo>
                  <a:pt x="93917" y="1435132"/>
                  <a:pt x="1241298" y="2582513"/>
                  <a:pt x="2676430" y="2676430"/>
                </a:cubicBezTo>
              </a:path>
            </a:pathLst>
          </a:cu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FFE587-B608-131A-5662-E67B7811FEF4}"/>
              </a:ext>
            </a:extLst>
          </p:cNvPr>
          <p:cNvSpPr/>
          <p:nvPr/>
        </p:nvSpPr>
        <p:spPr>
          <a:xfrm>
            <a:off x="3972542" y="1700808"/>
            <a:ext cx="1980877" cy="1980876"/>
          </a:xfrm>
          <a:custGeom>
            <a:avLst/>
            <a:gdLst>
              <a:gd name="connsiteX0" fmla="*/ 2676430 w 2676429"/>
              <a:gd name="connsiteY0" fmla="*/ 0 h 2676429"/>
              <a:gd name="connsiteX1" fmla="*/ 0 w 2676429"/>
              <a:gd name="connsiteY1" fmla="*/ 267643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2676430" y="0"/>
                </a:moveTo>
                <a:cubicBezTo>
                  <a:pt x="1241298" y="93917"/>
                  <a:pt x="93917" y="1241298"/>
                  <a:pt x="0" y="2676430"/>
                </a:cubicBezTo>
              </a:path>
            </a:pathLst>
          </a:cu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9D582-D818-353C-BC4C-D599CF40D13A}"/>
              </a:ext>
            </a:extLst>
          </p:cNvPr>
          <p:cNvSpPr txBox="1"/>
          <p:nvPr/>
        </p:nvSpPr>
        <p:spPr>
          <a:xfrm>
            <a:off x="6585941" y="2745299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41EE2-9A21-94A4-C4AE-DD8C30A6820C}"/>
              </a:ext>
            </a:extLst>
          </p:cNvPr>
          <p:cNvSpPr txBox="1"/>
          <p:nvPr/>
        </p:nvSpPr>
        <p:spPr>
          <a:xfrm>
            <a:off x="6585941" y="4544801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2C495-B004-8B60-15E5-AFE3DF1E2515}"/>
              </a:ext>
            </a:extLst>
          </p:cNvPr>
          <p:cNvSpPr txBox="1"/>
          <p:nvPr/>
        </p:nvSpPr>
        <p:spPr>
          <a:xfrm>
            <a:off x="4753093" y="2745299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6D96A-D8B7-2FCF-7F5D-F2F98B0E1DAD}"/>
              </a:ext>
            </a:extLst>
          </p:cNvPr>
          <p:cNvSpPr txBox="1"/>
          <p:nvPr/>
        </p:nvSpPr>
        <p:spPr>
          <a:xfrm>
            <a:off x="4753093" y="4544801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CHECK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201CF-527F-1071-C230-3301A28EECC3}"/>
              </a:ext>
            </a:extLst>
          </p:cNvPr>
          <p:cNvSpPr txBox="1"/>
          <p:nvPr/>
        </p:nvSpPr>
        <p:spPr>
          <a:xfrm>
            <a:off x="8573596" y="251778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F5A980-319A-C277-729D-C71D2E9C8E93}"/>
              </a:ext>
            </a:extLst>
          </p:cNvPr>
          <p:cNvSpPr txBox="1"/>
          <p:nvPr/>
        </p:nvSpPr>
        <p:spPr>
          <a:xfrm>
            <a:off x="8573596" y="529146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7DB96-FB26-6B4A-59D9-C757135E45DE}"/>
              </a:ext>
            </a:extLst>
          </p:cNvPr>
          <p:cNvSpPr txBox="1"/>
          <p:nvPr/>
        </p:nvSpPr>
        <p:spPr>
          <a:xfrm>
            <a:off x="1166956" y="251778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DE7B6-9C97-2369-A244-6605818512A8}"/>
              </a:ext>
            </a:extLst>
          </p:cNvPr>
          <p:cNvSpPr txBox="1"/>
          <p:nvPr/>
        </p:nvSpPr>
        <p:spPr>
          <a:xfrm>
            <a:off x="1166956" y="529146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5" name="Graphic 34" descr="Crawl with solid fill">
            <a:extLst>
              <a:ext uri="{FF2B5EF4-FFF2-40B4-BE49-F238E27FC236}">
                <a16:creationId xmlns:a16="http://schemas.microsoft.com/office/drawing/2014/main" id="{D9D696C0-07DC-421F-FD36-E09189411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878963" y="1648218"/>
            <a:ext cx="840815" cy="840815"/>
          </a:xfrm>
          <a:prstGeom prst="rect">
            <a:avLst/>
          </a:prstGeom>
        </p:spPr>
      </p:pic>
      <p:pic>
        <p:nvPicPr>
          <p:cNvPr id="37" name="Graphic 36" descr="Flip calendar with solid fill">
            <a:extLst>
              <a:ext uri="{FF2B5EF4-FFF2-40B4-BE49-F238E27FC236}">
                <a16:creationId xmlns:a16="http://schemas.microsoft.com/office/drawing/2014/main" id="{ABA8BFA0-5FCC-13CE-9DF1-BBF7427D8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9047" y="1648218"/>
            <a:ext cx="840815" cy="840815"/>
          </a:xfrm>
          <a:prstGeom prst="rect">
            <a:avLst/>
          </a:prstGeom>
        </p:spPr>
      </p:pic>
      <p:pic>
        <p:nvPicPr>
          <p:cNvPr id="39" name="Graphic 38" descr="Postit Notes with solid fill">
            <a:extLst>
              <a:ext uri="{FF2B5EF4-FFF2-40B4-BE49-F238E27FC236}">
                <a16:creationId xmlns:a16="http://schemas.microsoft.com/office/drawing/2014/main" id="{20084A31-508D-6157-D3DE-F4D7236EC7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69047" y="4373474"/>
            <a:ext cx="840815" cy="840815"/>
          </a:xfrm>
          <a:prstGeom prst="rect">
            <a:avLst/>
          </a:prstGeom>
        </p:spPr>
      </p:pic>
      <p:pic>
        <p:nvPicPr>
          <p:cNvPr id="41" name="Graphic 40" descr="Good Inventory with solid fill">
            <a:extLst>
              <a:ext uri="{FF2B5EF4-FFF2-40B4-BE49-F238E27FC236}">
                <a16:creationId xmlns:a16="http://schemas.microsoft.com/office/drawing/2014/main" id="{4FFD6596-6396-64DF-8966-ACE75987EB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78963" y="4373474"/>
            <a:ext cx="840815" cy="840815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4F5FA5-0EFE-F237-6F4F-AC0D3D96BDA5}"/>
              </a:ext>
            </a:extLst>
          </p:cNvPr>
          <p:cNvSpPr/>
          <p:nvPr/>
        </p:nvSpPr>
        <p:spPr>
          <a:xfrm>
            <a:off x="4923058" y="3121742"/>
            <a:ext cx="2036542" cy="2036542"/>
          </a:xfrm>
          <a:prstGeom prst="roundRect">
            <a:avLst>
              <a:gd name="adj" fmla="val 34304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342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45BCB8-A7AD-EA98-6685-61162E2FA891}"/>
              </a:ext>
            </a:extLst>
          </p:cNvPr>
          <p:cNvGrpSpPr/>
          <p:nvPr/>
        </p:nvGrpSpPr>
        <p:grpSpPr>
          <a:xfrm>
            <a:off x="5323654" y="3088355"/>
            <a:ext cx="1541514" cy="1468644"/>
            <a:chOff x="5323654" y="3088355"/>
            <a:chExt cx="1541514" cy="1468644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D0EE80A-8087-9424-E362-4FA8FC519F0E}"/>
                </a:ext>
              </a:extLst>
            </p:cNvPr>
            <p:cNvSpPr/>
            <p:nvPr/>
          </p:nvSpPr>
          <p:spPr>
            <a:xfrm>
              <a:off x="5360089" y="3088355"/>
              <a:ext cx="1468644" cy="1468644"/>
            </a:xfrm>
            <a:prstGeom prst="roundRect">
              <a:avLst>
                <a:gd name="adj" fmla="val 34304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9A09E6-E17F-C0CB-9517-B25296D04DDB}"/>
                </a:ext>
              </a:extLst>
            </p:cNvPr>
            <p:cNvSpPr txBox="1"/>
            <p:nvPr/>
          </p:nvSpPr>
          <p:spPr>
            <a:xfrm>
              <a:off x="5323654" y="3379155"/>
              <a:ext cx="1541514" cy="8870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062C5D2-CA05-FA69-52C2-D743E7A7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Plan Do Check Act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5BB757-09F4-C6E3-C312-B27247E20975}"/>
              </a:ext>
            </a:extLst>
          </p:cNvPr>
          <p:cNvSpPr/>
          <p:nvPr/>
        </p:nvSpPr>
        <p:spPr>
          <a:xfrm>
            <a:off x="4182057" y="3963670"/>
            <a:ext cx="1771361" cy="1771361"/>
          </a:xfrm>
          <a:custGeom>
            <a:avLst/>
            <a:gdLst>
              <a:gd name="connsiteX0" fmla="*/ 1669828 w 2393346"/>
              <a:gd name="connsiteY0" fmla="*/ 0 h 2393346"/>
              <a:gd name="connsiteX1" fmla="*/ 0 w 2393346"/>
              <a:gd name="connsiteY1" fmla="*/ 0 h 2393346"/>
              <a:gd name="connsiteX2" fmla="*/ 2393347 w 2393346"/>
              <a:gd name="connsiteY2" fmla="*/ 2393347 h 2393346"/>
              <a:gd name="connsiteX3" fmla="*/ 2393347 w 2393346"/>
              <a:gd name="connsiteY3" fmla="*/ 723424 h 2393346"/>
              <a:gd name="connsiteX4" fmla="*/ 1669828 w 2393346"/>
              <a:gd name="connsiteY4" fmla="*/ 0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346">
                <a:moveTo>
                  <a:pt x="1669828" y="0"/>
                </a:moveTo>
                <a:lnTo>
                  <a:pt x="0" y="0"/>
                </a:lnTo>
                <a:cubicBezTo>
                  <a:pt x="92964" y="1279017"/>
                  <a:pt x="1114330" y="2300383"/>
                  <a:pt x="2393347" y="2393347"/>
                </a:cubicBezTo>
                <a:lnTo>
                  <a:pt x="2393347" y="723424"/>
                </a:lnTo>
                <a:cubicBezTo>
                  <a:pt x="2030635" y="648272"/>
                  <a:pt x="1745075" y="362617"/>
                  <a:pt x="166982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6B2817-7CC8-AB09-8768-ADA9735B3CEC}"/>
              </a:ext>
            </a:extLst>
          </p:cNvPr>
          <p:cNvSpPr/>
          <p:nvPr/>
        </p:nvSpPr>
        <p:spPr>
          <a:xfrm>
            <a:off x="6235405" y="3963670"/>
            <a:ext cx="1771361" cy="1771291"/>
          </a:xfrm>
          <a:custGeom>
            <a:avLst/>
            <a:gdLst>
              <a:gd name="connsiteX0" fmla="*/ 0 w 2393346"/>
              <a:gd name="connsiteY0" fmla="*/ 723424 h 2393251"/>
              <a:gd name="connsiteX1" fmla="*/ 0 w 2393346"/>
              <a:gd name="connsiteY1" fmla="*/ 2393252 h 2393251"/>
              <a:gd name="connsiteX2" fmla="*/ 2393347 w 2393346"/>
              <a:gd name="connsiteY2" fmla="*/ 0 h 2393251"/>
              <a:gd name="connsiteX3" fmla="*/ 723424 w 2393346"/>
              <a:gd name="connsiteY3" fmla="*/ 0 h 2393251"/>
              <a:gd name="connsiteX4" fmla="*/ 0 w 2393346"/>
              <a:gd name="connsiteY4" fmla="*/ 723424 h 239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251">
                <a:moveTo>
                  <a:pt x="0" y="723424"/>
                </a:moveTo>
                <a:lnTo>
                  <a:pt x="0" y="2393252"/>
                </a:lnTo>
                <a:cubicBezTo>
                  <a:pt x="1279017" y="2300383"/>
                  <a:pt x="2300383" y="1279017"/>
                  <a:pt x="2393347" y="0"/>
                </a:cubicBezTo>
                <a:lnTo>
                  <a:pt x="723424" y="0"/>
                </a:lnTo>
                <a:cubicBezTo>
                  <a:pt x="648272" y="362617"/>
                  <a:pt x="362617" y="648272"/>
                  <a:pt x="0" y="7234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B1CBA9-8E63-09C9-47EE-44AF896B57F9}"/>
              </a:ext>
            </a:extLst>
          </p:cNvPr>
          <p:cNvSpPr/>
          <p:nvPr/>
        </p:nvSpPr>
        <p:spPr>
          <a:xfrm>
            <a:off x="4182057" y="1910323"/>
            <a:ext cx="1771361" cy="1771361"/>
          </a:xfrm>
          <a:custGeom>
            <a:avLst/>
            <a:gdLst>
              <a:gd name="connsiteX0" fmla="*/ 2393347 w 2393346"/>
              <a:gd name="connsiteY0" fmla="*/ 1669828 h 2393346"/>
              <a:gd name="connsiteX1" fmla="*/ 2393347 w 2393346"/>
              <a:gd name="connsiteY1" fmla="*/ 0 h 2393346"/>
              <a:gd name="connsiteX2" fmla="*/ 0 w 2393346"/>
              <a:gd name="connsiteY2" fmla="*/ 2393347 h 2393346"/>
              <a:gd name="connsiteX3" fmla="*/ 1669828 w 2393346"/>
              <a:gd name="connsiteY3" fmla="*/ 2393347 h 2393346"/>
              <a:gd name="connsiteX4" fmla="*/ 2393347 w 2393346"/>
              <a:gd name="connsiteY4" fmla="*/ 1669828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346">
                <a:moveTo>
                  <a:pt x="2393347" y="1669828"/>
                </a:moveTo>
                <a:lnTo>
                  <a:pt x="2393347" y="0"/>
                </a:lnTo>
                <a:cubicBezTo>
                  <a:pt x="1114330" y="92964"/>
                  <a:pt x="92964" y="1114330"/>
                  <a:pt x="0" y="2393347"/>
                </a:cubicBezTo>
                <a:lnTo>
                  <a:pt x="1669828" y="2393347"/>
                </a:lnTo>
                <a:cubicBezTo>
                  <a:pt x="1745075" y="2030635"/>
                  <a:pt x="2030635" y="1745075"/>
                  <a:pt x="2393347" y="16698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73DFFA-3897-70D6-4113-59E19CFA7BE2}"/>
              </a:ext>
            </a:extLst>
          </p:cNvPr>
          <p:cNvSpPr/>
          <p:nvPr/>
        </p:nvSpPr>
        <p:spPr>
          <a:xfrm>
            <a:off x="6235405" y="1910323"/>
            <a:ext cx="1771292" cy="1771361"/>
          </a:xfrm>
          <a:custGeom>
            <a:avLst/>
            <a:gdLst>
              <a:gd name="connsiteX0" fmla="*/ 723424 w 2393251"/>
              <a:gd name="connsiteY0" fmla="*/ 2393347 h 2393346"/>
              <a:gd name="connsiteX1" fmla="*/ 2393252 w 2393251"/>
              <a:gd name="connsiteY1" fmla="*/ 2393347 h 2393346"/>
              <a:gd name="connsiteX2" fmla="*/ 0 w 2393251"/>
              <a:gd name="connsiteY2" fmla="*/ 0 h 2393346"/>
              <a:gd name="connsiteX3" fmla="*/ 0 w 2393251"/>
              <a:gd name="connsiteY3" fmla="*/ 1669828 h 2393346"/>
              <a:gd name="connsiteX4" fmla="*/ 723424 w 2393251"/>
              <a:gd name="connsiteY4" fmla="*/ 2393347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251" h="2393346">
                <a:moveTo>
                  <a:pt x="723424" y="2393347"/>
                </a:moveTo>
                <a:lnTo>
                  <a:pt x="2393252" y="2393347"/>
                </a:lnTo>
                <a:cubicBezTo>
                  <a:pt x="2300383" y="1114330"/>
                  <a:pt x="1279017" y="92964"/>
                  <a:pt x="0" y="0"/>
                </a:cubicBezTo>
                <a:lnTo>
                  <a:pt x="0" y="1669828"/>
                </a:lnTo>
                <a:cubicBezTo>
                  <a:pt x="362617" y="1745075"/>
                  <a:pt x="648272" y="2030635"/>
                  <a:pt x="723424" y="2393347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EF761BA-04BC-2C55-4861-683303537388}"/>
              </a:ext>
            </a:extLst>
          </p:cNvPr>
          <p:cNvSpPr/>
          <p:nvPr/>
        </p:nvSpPr>
        <p:spPr>
          <a:xfrm>
            <a:off x="6235405" y="3963670"/>
            <a:ext cx="1980877" cy="1980876"/>
          </a:xfrm>
          <a:custGeom>
            <a:avLst/>
            <a:gdLst>
              <a:gd name="connsiteX0" fmla="*/ 0 w 2676429"/>
              <a:gd name="connsiteY0" fmla="*/ 2676430 h 2676429"/>
              <a:gd name="connsiteX1" fmla="*/ 2676430 w 2676429"/>
              <a:gd name="connsiteY1" fmla="*/ 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0" y="2676430"/>
                </a:moveTo>
                <a:cubicBezTo>
                  <a:pt x="1435132" y="2582513"/>
                  <a:pt x="2582513" y="1435132"/>
                  <a:pt x="267643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F14008-B814-624B-68EE-72643A2853CE}"/>
              </a:ext>
            </a:extLst>
          </p:cNvPr>
          <p:cNvSpPr/>
          <p:nvPr/>
        </p:nvSpPr>
        <p:spPr>
          <a:xfrm>
            <a:off x="6235405" y="1700808"/>
            <a:ext cx="1980877" cy="1980876"/>
          </a:xfrm>
          <a:custGeom>
            <a:avLst/>
            <a:gdLst>
              <a:gd name="connsiteX0" fmla="*/ 2676430 w 2676429"/>
              <a:gd name="connsiteY0" fmla="*/ 2676430 h 2676429"/>
              <a:gd name="connsiteX1" fmla="*/ 0 w 2676429"/>
              <a:gd name="connsiteY1" fmla="*/ 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2676430" y="2676430"/>
                </a:moveTo>
                <a:cubicBezTo>
                  <a:pt x="2582513" y="1241298"/>
                  <a:pt x="1435132" y="93917"/>
                  <a:pt x="0" y="0"/>
                </a:cubicBezTo>
              </a:path>
            </a:pathLst>
          </a:custGeom>
          <a:noFill/>
          <a:ln w="38100" cap="flat">
            <a:solidFill>
              <a:schemeClr val="accent2">
                <a:lumMod val="60000"/>
                <a:lumOff val="40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E77ED9-17EA-A0C4-F2D9-14FD7171A9E9}"/>
              </a:ext>
            </a:extLst>
          </p:cNvPr>
          <p:cNvSpPr/>
          <p:nvPr/>
        </p:nvSpPr>
        <p:spPr>
          <a:xfrm>
            <a:off x="3972542" y="3963670"/>
            <a:ext cx="1980877" cy="1980876"/>
          </a:xfrm>
          <a:custGeom>
            <a:avLst/>
            <a:gdLst>
              <a:gd name="connsiteX0" fmla="*/ 0 w 2676429"/>
              <a:gd name="connsiteY0" fmla="*/ 0 h 2676429"/>
              <a:gd name="connsiteX1" fmla="*/ 2676430 w 2676429"/>
              <a:gd name="connsiteY1" fmla="*/ 267643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0" y="0"/>
                </a:moveTo>
                <a:cubicBezTo>
                  <a:pt x="93917" y="1435132"/>
                  <a:pt x="1241298" y="2582513"/>
                  <a:pt x="2676430" y="267643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FFE587-B608-131A-5662-E67B7811FEF4}"/>
              </a:ext>
            </a:extLst>
          </p:cNvPr>
          <p:cNvSpPr/>
          <p:nvPr/>
        </p:nvSpPr>
        <p:spPr>
          <a:xfrm>
            <a:off x="3972542" y="1700808"/>
            <a:ext cx="1980877" cy="1980876"/>
          </a:xfrm>
          <a:custGeom>
            <a:avLst/>
            <a:gdLst>
              <a:gd name="connsiteX0" fmla="*/ 2676430 w 2676429"/>
              <a:gd name="connsiteY0" fmla="*/ 0 h 2676429"/>
              <a:gd name="connsiteX1" fmla="*/ 0 w 2676429"/>
              <a:gd name="connsiteY1" fmla="*/ 267643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2676430" y="0"/>
                </a:moveTo>
                <a:cubicBezTo>
                  <a:pt x="1241298" y="93917"/>
                  <a:pt x="93917" y="1241298"/>
                  <a:pt x="0" y="267643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9D582-D818-353C-BC4C-D599CF40D13A}"/>
              </a:ext>
            </a:extLst>
          </p:cNvPr>
          <p:cNvSpPr txBox="1"/>
          <p:nvPr/>
        </p:nvSpPr>
        <p:spPr>
          <a:xfrm>
            <a:off x="6585941" y="2745299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41EE2-9A21-94A4-C4AE-DD8C30A6820C}"/>
              </a:ext>
            </a:extLst>
          </p:cNvPr>
          <p:cNvSpPr txBox="1"/>
          <p:nvPr/>
        </p:nvSpPr>
        <p:spPr>
          <a:xfrm>
            <a:off x="6585941" y="4544801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2C495-B004-8B60-15E5-AFE3DF1E2515}"/>
              </a:ext>
            </a:extLst>
          </p:cNvPr>
          <p:cNvSpPr txBox="1"/>
          <p:nvPr/>
        </p:nvSpPr>
        <p:spPr>
          <a:xfrm>
            <a:off x="4753093" y="2745299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201CF-527F-1071-C230-3301A28EECC3}"/>
              </a:ext>
            </a:extLst>
          </p:cNvPr>
          <p:cNvSpPr txBox="1"/>
          <p:nvPr/>
        </p:nvSpPr>
        <p:spPr>
          <a:xfrm>
            <a:off x="8573596" y="251778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F5A980-319A-C277-729D-C71D2E9C8E93}"/>
              </a:ext>
            </a:extLst>
          </p:cNvPr>
          <p:cNvSpPr txBox="1"/>
          <p:nvPr/>
        </p:nvSpPr>
        <p:spPr>
          <a:xfrm>
            <a:off x="8573596" y="529146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7DB96-FB26-6B4A-59D9-C757135E45DE}"/>
              </a:ext>
            </a:extLst>
          </p:cNvPr>
          <p:cNvSpPr txBox="1"/>
          <p:nvPr/>
        </p:nvSpPr>
        <p:spPr>
          <a:xfrm>
            <a:off x="1166956" y="251778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DE7B6-9C97-2369-A244-6605818512A8}"/>
              </a:ext>
            </a:extLst>
          </p:cNvPr>
          <p:cNvSpPr txBox="1"/>
          <p:nvPr/>
        </p:nvSpPr>
        <p:spPr>
          <a:xfrm>
            <a:off x="1166956" y="529146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7" name="Graphic 36" descr="Flip calendar with solid fill">
            <a:extLst>
              <a:ext uri="{FF2B5EF4-FFF2-40B4-BE49-F238E27FC236}">
                <a16:creationId xmlns:a16="http://schemas.microsoft.com/office/drawing/2014/main" id="{ABA8BFA0-5FCC-13CE-9DF1-BBF7427D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047" y="1648218"/>
            <a:ext cx="840815" cy="840815"/>
          </a:xfrm>
          <a:prstGeom prst="rect">
            <a:avLst/>
          </a:prstGeom>
        </p:spPr>
      </p:pic>
      <p:pic>
        <p:nvPicPr>
          <p:cNvPr id="39" name="Graphic 38" descr="Postit Notes with solid fill">
            <a:extLst>
              <a:ext uri="{FF2B5EF4-FFF2-40B4-BE49-F238E27FC236}">
                <a16:creationId xmlns:a16="http://schemas.microsoft.com/office/drawing/2014/main" id="{20084A31-508D-6157-D3DE-F4D7236E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9047" y="4373474"/>
            <a:ext cx="840815" cy="840815"/>
          </a:xfrm>
          <a:prstGeom prst="rect">
            <a:avLst/>
          </a:prstGeom>
        </p:spPr>
      </p:pic>
      <p:pic>
        <p:nvPicPr>
          <p:cNvPr id="41" name="Graphic 40" descr="Good Inventory with solid fill">
            <a:extLst>
              <a:ext uri="{FF2B5EF4-FFF2-40B4-BE49-F238E27FC236}">
                <a16:creationId xmlns:a16="http://schemas.microsoft.com/office/drawing/2014/main" id="{4FFD6596-6396-64DF-8966-ACE75987E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8963" y="4373474"/>
            <a:ext cx="840815" cy="840815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4F5FA5-0EFE-F237-6F4F-AC0D3D96BDA5}"/>
              </a:ext>
            </a:extLst>
          </p:cNvPr>
          <p:cNvSpPr/>
          <p:nvPr/>
        </p:nvSpPr>
        <p:spPr>
          <a:xfrm>
            <a:off x="4923058" y="3121742"/>
            <a:ext cx="2036542" cy="2036542"/>
          </a:xfrm>
          <a:prstGeom prst="roundRect">
            <a:avLst>
              <a:gd name="adj" fmla="val 34304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342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18C0C37-2A55-1F4A-6102-D4D1122B448E}"/>
              </a:ext>
            </a:extLst>
          </p:cNvPr>
          <p:cNvGrpSpPr/>
          <p:nvPr/>
        </p:nvGrpSpPr>
        <p:grpSpPr>
          <a:xfrm>
            <a:off x="5323654" y="3088355"/>
            <a:ext cx="1541514" cy="1468644"/>
            <a:chOff x="5323654" y="3088355"/>
            <a:chExt cx="1541514" cy="146864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8375F8F-7959-631C-89C4-97FBA3F20121}"/>
                </a:ext>
              </a:extLst>
            </p:cNvPr>
            <p:cNvSpPr/>
            <p:nvPr/>
          </p:nvSpPr>
          <p:spPr>
            <a:xfrm>
              <a:off x="5360089" y="3088355"/>
              <a:ext cx="1468644" cy="1468644"/>
            </a:xfrm>
            <a:prstGeom prst="roundRect">
              <a:avLst>
                <a:gd name="adj" fmla="val 34304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C0B7D4-2EFF-24F4-1ACF-0BB42CAEDE06}"/>
                </a:ext>
              </a:extLst>
            </p:cNvPr>
            <p:cNvSpPr txBox="1"/>
            <p:nvPr/>
          </p:nvSpPr>
          <p:spPr>
            <a:xfrm>
              <a:off x="5323654" y="3379155"/>
              <a:ext cx="1541514" cy="8870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PDCA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6E6D96A-D8B7-2FCF-7F5D-F2F98B0E1DAD}"/>
              </a:ext>
            </a:extLst>
          </p:cNvPr>
          <p:cNvSpPr txBox="1"/>
          <p:nvPr/>
        </p:nvSpPr>
        <p:spPr>
          <a:xfrm>
            <a:off x="4753093" y="4544801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CHECK</a:t>
            </a:r>
          </a:p>
        </p:txBody>
      </p:sp>
      <p:pic>
        <p:nvPicPr>
          <p:cNvPr id="13" name="Graphic 12" descr="Crawl with solid fill">
            <a:extLst>
              <a:ext uri="{FF2B5EF4-FFF2-40B4-BE49-F238E27FC236}">
                <a16:creationId xmlns:a16="http://schemas.microsoft.com/office/drawing/2014/main" id="{DF4A9BAE-37AD-FC07-5485-0CB78B051A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878963" y="1648218"/>
            <a:ext cx="840815" cy="8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8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062C5D2-CA05-FA69-52C2-D743E7A7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Plan Do Check Act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5BB757-09F4-C6E3-C312-B27247E20975}"/>
              </a:ext>
            </a:extLst>
          </p:cNvPr>
          <p:cNvSpPr/>
          <p:nvPr/>
        </p:nvSpPr>
        <p:spPr>
          <a:xfrm>
            <a:off x="4182057" y="3963670"/>
            <a:ext cx="1771361" cy="1771361"/>
          </a:xfrm>
          <a:custGeom>
            <a:avLst/>
            <a:gdLst>
              <a:gd name="connsiteX0" fmla="*/ 1669828 w 2393346"/>
              <a:gd name="connsiteY0" fmla="*/ 0 h 2393346"/>
              <a:gd name="connsiteX1" fmla="*/ 0 w 2393346"/>
              <a:gd name="connsiteY1" fmla="*/ 0 h 2393346"/>
              <a:gd name="connsiteX2" fmla="*/ 2393347 w 2393346"/>
              <a:gd name="connsiteY2" fmla="*/ 2393347 h 2393346"/>
              <a:gd name="connsiteX3" fmla="*/ 2393347 w 2393346"/>
              <a:gd name="connsiteY3" fmla="*/ 723424 h 2393346"/>
              <a:gd name="connsiteX4" fmla="*/ 1669828 w 2393346"/>
              <a:gd name="connsiteY4" fmla="*/ 0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346">
                <a:moveTo>
                  <a:pt x="1669828" y="0"/>
                </a:moveTo>
                <a:lnTo>
                  <a:pt x="0" y="0"/>
                </a:lnTo>
                <a:cubicBezTo>
                  <a:pt x="92964" y="1279017"/>
                  <a:pt x="1114330" y="2300383"/>
                  <a:pt x="2393347" y="2393347"/>
                </a:cubicBezTo>
                <a:lnTo>
                  <a:pt x="2393347" y="723424"/>
                </a:lnTo>
                <a:cubicBezTo>
                  <a:pt x="2030635" y="648272"/>
                  <a:pt x="1745075" y="362617"/>
                  <a:pt x="166982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6B2817-7CC8-AB09-8768-ADA9735B3CEC}"/>
              </a:ext>
            </a:extLst>
          </p:cNvPr>
          <p:cNvSpPr/>
          <p:nvPr/>
        </p:nvSpPr>
        <p:spPr>
          <a:xfrm>
            <a:off x="6235405" y="3963670"/>
            <a:ext cx="1771361" cy="1771291"/>
          </a:xfrm>
          <a:custGeom>
            <a:avLst/>
            <a:gdLst>
              <a:gd name="connsiteX0" fmla="*/ 0 w 2393346"/>
              <a:gd name="connsiteY0" fmla="*/ 723424 h 2393251"/>
              <a:gd name="connsiteX1" fmla="*/ 0 w 2393346"/>
              <a:gd name="connsiteY1" fmla="*/ 2393252 h 2393251"/>
              <a:gd name="connsiteX2" fmla="*/ 2393347 w 2393346"/>
              <a:gd name="connsiteY2" fmla="*/ 0 h 2393251"/>
              <a:gd name="connsiteX3" fmla="*/ 723424 w 2393346"/>
              <a:gd name="connsiteY3" fmla="*/ 0 h 2393251"/>
              <a:gd name="connsiteX4" fmla="*/ 0 w 2393346"/>
              <a:gd name="connsiteY4" fmla="*/ 723424 h 239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251">
                <a:moveTo>
                  <a:pt x="0" y="723424"/>
                </a:moveTo>
                <a:lnTo>
                  <a:pt x="0" y="2393252"/>
                </a:lnTo>
                <a:cubicBezTo>
                  <a:pt x="1279017" y="2300383"/>
                  <a:pt x="2300383" y="1279017"/>
                  <a:pt x="2393347" y="0"/>
                </a:cubicBezTo>
                <a:lnTo>
                  <a:pt x="723424" y="0"/>
                </a:lnTo>
                <a:cubicBezTo>
                  <a:pt x="648272" y="362617"/>
                  <a:pt x="362617" y="648272"/>
                  <a:pt x="0" y="7234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B1CBA9-8E63-09C9-47EE-44AF896B57F9}"/>
              </a:ext>
            </a:extLst>
          </p:cNvPr>
          <p:cNvSpPr/>
          <p:nvPr/>
        </p:nvSpPr>
        <p:spPr>
          <a:xfrm>
            <a:off x="4182057" y="1910323"/>
            <a:ext cx="1771361" cy="1771361"/>
          </a:xfrm>
          <a:custGeom>
            <a:avLst/>
            <a:gdLst>
              <a:gd name="connsiteX0" fmla="*/ 2393347 w 2393346"/>
              <a:gd name="connsiteY0" fmla="*/ 1669828 h 2393346"/>
              <a:gd name="connsiteX1" fmla="*/ 2393347 w 2393346"/>
              <a:gd name="connsiteY1" fmla="*/ 0 h 2393346"/>
              <a:gd name="connsiteX2" fmla="*/ 0 w 2393346"/>
              <a:gd name="connsiteY2" fmla="*/ 2393347 h 2393346"/>
              <a:gd name="connsiteX3" fmla="*/ 1669828 w 2393346"/>
              <a:gd name="connsiteY3" fmla="*/ 2393347 h 2393346"/>
              <a:gd name="connsiteX4" fmla="*/ 2393347 w 2393346"/>
              <a:gd name="connsiteY4" fmla="*/ 1669828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346">
                <a:moveTo>
                  <a:pt x="2393347" y="1669828"/>
                </a:moveTo>
                <a:lnTo>
                  <a:pt x="2393347" y="0"/>
                </a:lnTo>
                <a:cubicBezTo>
                  <a:pt x="1114330" y="92964"/>
                  <a:pt x="92964" y="1114330"/>
                  <a:pt x="0" y="2393347"/>
                </a:cubicBezTo>
                <a:lnTo>
                  <a:pt x="1669828" y="2393347"/>
                </a:lnTo>
                <a:cubicBezTo>
                  <a:pt x="1745075" y="2030635"/>
                  <a:pt x="2030635" y="1745075"/>
                  <a:pt x="2393347" y="16698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73DFFA-3897-70D6-4113-59E19CFA7BE2}"/>
              </a:ext>
            </a:extLst>
          </p:cNvPr>
          <p:cNvSpPr/>
          <p:nvPr/>
        </p:nvSpPr>
        <p:spPr>
          <a:xfrm>
            <a:off x="6235405" y="1910323"/>
            <a:ext cx="1771292" cy="1771361"/>
          </a:xfrm>
          <a:custGeom>
            <a:avLst/>
            <a:gdLst>
              <a:gd name="connsiteX0" fmla="*/ 723424 w 2393251"/>
              <a:gd name="connsiteY0" fmla="*/ 2393347 h 2393346"/>
              <a:gd name="connsiteX1" fmla="*/ 2393252 w 2393251"/>
              <a:gd name="connsiteY1" fmla="*/ 2393347 h 2393346"/>
              <a:gd name="connsiteX2" fmla="*/ 0 w 2393251"/>
              <a:gd name="connsiteY2" fmla="*/ 0 h 2393346"/>
              <a:gd name="connsiteX3" fmla="*/ 0 w 2393251"/>
              <a:gd name="connsiteY3" fmla="*/ 1669828 h 2393346"/>
              <a:gd name="connsiteX4" fmla="*/ 723424 w 2393251"/>
              <a:gd name="connsiteY4" fmla="*/ 2393347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251" h="2393346">
                <a:moveTo>
                  <a:pt x="723424" y="2393347"/>
                </a:moveTo>
                <a:lnTo>
                  <a:pt x="2393252" y="2393347"/>
                </a:lnTo>
                <a:cubicBezTo>
                  <a:pt x="2300383" y="1114330"/>
                  <a:pt x="1279017" y="92964"/>
                  <a:pt x="0" y="0"/>
                </a:cubicBezTo>
                <a:lnTo>
                  <a:pt x="0" y="1669828"/>
                </a:lnTo>
                <a:cubicBezTo>
                  <a:pt x="362617" y="1745075"/>
                  <a:pt x="648272" y="2030635"/>
                  <a:pt x="723424" y="23933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EF761BA-04BC-2C55-4861-683303537388}"/>
              </a:ext>
            </a:extLst>
          </p:cNvPr>
          <p:cNvSpPr/>
          <p:nvPr/>
        </p:nvSpPr>
        <p:spPr>
          <a:xfrm>
            <a:off x="6235405" y="3963670"/>
            <a:ext cx="1980877" cy="1980876"/>
          </a:xfrm>
          <a:custGeom>
            <a:avLst/>
            <a:gdLst>
              <a:gd name="connsiteX0" fmla="*/ 0 w 2676429"/>
              <a:gd name="connsiteY0" fmla="*/ 2676430 h 2676429"/>
              <a:gd name="connsiteX1" fmla="*/ 2676430 w 2676429"/>
              <a:gd name="connsiteY1" fmla="*/ 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0" y="2676430"/>
                </a:moveTo>
                <a:cubicBezTo>
                  <a:pt x="1435132" y="2582513"/>
                  <a:pt x="2582513" y="1435132"/>
                  <a:pt x="2676430" y="0"/>
                </a:cubicBezTo>
              </a:path>
            </a:pathLst>
          </a:custGeom>
          <a:noFill/>
          <a:ln w="38100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F14008-B814-624B-68EE-72643A2853CE}"/>
              </a:ext>
            </a:extLst>
          </p:cNvPr>
          <p:cNvSpPr/>
          <p:nvPr/>
        </p:nvSpPr>
        <p:spPr>
          <a:xfrm>
            <a:off x="6235405" y="1700808"/>
            <a:ext cx="1980877" cy="1980876"/>
          </a:xfrm>
          <a:custGeom>
            <a:avLst/>
            <a:gdLst>
              <a:gd name="connsiteX0" fmla="*/ 2676430 w 2676429"/>
              <a:gd name="connsiteY0" fmla="*/ 2676430 h 2676429"/>
              <a:gd name="connsiteX1" fmla="*/ 0 w 2676429"/>
              <a:gd name="connsiteY1" fmla="*/ 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2676430" y="2676430"/>
                </a:moveTo>
                <a:cubicBezTo>
                  <a:pt x="2582513" y="1241298"/>
                  <a:pt x="1435132" y="93917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E77ED9-17EA-A0C4-F2D9-14FD7171A9E9}"/>
              </a:ext>
            </a:extLst>
          </p:cNvPr>
          <p:cNvSpPr/>
          <p:nvPr/>
        </p:nvSpPr>
        <p:spPr>
          <a:xfrm>
            <a:off x="3972542" y="3963670"/>
            <a:ext cx="1980877" cy="1980876"/>
          </a:xfrm>
          <a:custGeom>
            <a:avLst/>
            <a:gdLst>
              <a:gd name="connsiteX0" fmla="*/ 0 w 2676429"/>
              <a:gd name="connsiteY0" fmla="*/ 0 h 2676429"/>
              <a:gd name="connsiteX1" fmla="*/ 2676430 w 2676429"/>
              <a:gd name="connsiteY1" fmla="*/ 267643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0" y="0"/>
                </a:moveTo>
                <a:cubicBezTo>
                  <a:pt x="93917" y="1435132"/>
                  <a:pt x="1241298" y="2582513"/>
                  <a:pt x="2676430" y="267643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FFE587-B608-131A-5662-E67B7811FEF4}"/>
              </a:ext>
            </a:extLst>
          </p:cNvPr>
          <p:cNvSpPr/>
          <p:nvPr/>
        </p:nvSpPr>
        <p:spPr>
          <a:xfrm>
            <a:off x="3972542" y="1700808"/>
            <a:ext cx="1980877" cy="1980876"/>
          </a:xfrm>
          <a:custGeom>
            <a:avLst/>
            <a:gdLst>
              <a:gd name="connsiteX0" fmla="*/ 2676430 w 2676429"/>
              <a:gd name="connsiteY0" fmla="*/ 0 h 2676429"/>
              <a:gd name="connsiteX1" fmla="*/ 0 w 2676429"/>
              <a:gd name="connsiteY1" fmla="*/ 267643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2676430" y="0"/>
                </a:moveTo>
                <a:cubicBezTo>
                  <a:pt x="1241298" y="93917"/>
                  <a:pt x="93917" y="1241298"/>
                  <a:pt x="0" y="267643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9D582-D818-353C-BC4C-D599CF40D13A}"/>
              </a:ext>
            </a:extLst>
          </p:cNvPr>
          <p:cNvSpPr txBox="1"/>
          <p:nvPr/>
        </p:nvSpPr>
        <p:spPr>
          <a:xfrm>
            <a:off x="6585941" y="2745299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41EE2-9A21-94A4-C4AE-DD8C30A6820C}"/>
              </a:ext>
            </a:extLst>
          </p:cNvPr>
          <p:cNvSpPr txBox="1"/>
          <p:nvPr/>
        </p:nvSpPr>
        <p:spPr>
          <a:xfrm>
            <a:off x="6585941" y="4544801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2C495-B004-8B60-15E5-AFE3DF1E2515}"/>
              </a:ext>
            </a:extLst>
          </p:cNvPr>
          <p:cNvSpPr txBox="1"/>
          <p:nvPr/>
        </p:nvSpPr>
        <p:spPr>
          <a:xfrm>
            <a:off x="4753093" y="2745299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201CF-527F-1071-C230-3301A28EECC3}"/>
              </a:ext>
            </a:extLst>
          </p:cNvPr>
          <p:cNvSpPr txBox="1"/>
          <p:nvPr/>
        </p:nvSpPr>
        <p:spPr>
          <a:xfrm>
            <a:off x="8573596" y="251778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F5A980-319A-C277-729D-C71D2E9C8E93}"/>
              </a:ext>
            </a:extLst>
          </p:cNvPr>
          <p:cNvSpPr txBox="1"/>
          <p:nvPr/>
        </p:nvSpPr>
        <p:spPr>
          <a:xfrm>
            <a:off x="8573596" y="529146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7DB96-FB26-6B4A-59D9-C757135E45DE}"/>
              </a:ext>
            </a:extLst>
          </p:cNvPr>
          <p:cNvSpPr txBox="1"/>
          <p:nvPr/>
        </p:nvSpPr>
        <p:spPr>
          <a:xfrm>
            <a:off x="1166956" y="251778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DE7B6-9C97-2369-A244-6605818512A8}"/>
              </a:ext>
            </a:extLst>
          </p:cNvPr>
          <p:cNvSpPr txBox="1"/>
          <p:nvPr/>
        </p:nvSpPr>
        <p:spPr>
          <a:xfrm>
            <a:off x="1166956" y="529146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7" name="Graphic 36" descr="Flip calendar with solid fill">
            <a:extLst>
              <a:ext uri="{FF2B5EF4-FFF2-40B4-BE49-F238E27FC236}">
                <a16:creationId xmlns:a16="http://schemas.microsoft.com/office/drawing/2014/main" id="{ABA8BFA0-5FCC-13CE-9DF1-BBF7427D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047" y="1648218"/>
            <a:ext cx="840815" cy="840815"/>
          </a:xfrm>
          <a:prstGeom prst="rect">
            <a:avLst/>
          </a:prstGeom>
        </p:spPr>
      </p:pic>
      <p:pic>
        <p:nvPicPr>
          <p:cNvPr id="39" name="Graphic 38" descr="Postit Notes with solid fill">
            <a:extLst>
              <a:ext uri="{FF2B5EF4-FFF2-40B4-BE49-F238E27FC236}">
                <a16:creationId xmlns:a16="http://schemas.microsoft.com/office/drawing/2014/main" id="{20084A31-508D-6157-D3DE-F4D7236E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9047" y="4373474"/>
            <a:ext cx="840815" cy="840815"/>
          </a:xfrm>
          <a:prstGeom prst="rect">
            <a:avLst/>
          </a:prstGeom>
        </p:spPr>
      </p:pic>
      <p:pic>
        <p:nvPicPr>
          <p:cNvPr id="41" name="Graphic 40" descr="Good Inventory with solid fill">
            <a:extLst>
              <a:ext uri="{FF2B5EF4-FFF2-40B4-BE49-F238E27FC236}">
                <a16:creationId xmlns:a16="http://schemas.microsoft.com/office/drawing/2014/main" id="{4FFD6596-6396-64DF-8966-ACE75987E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8963" y="4373474"/>
            <a:ext cx="840815" cy="840815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4F5FA5-0EFE-F237-6F4F-AC0D3D96BDA5}"/>
              </a:ext>
            </a:extLst>
          </p:cNvPr>
          <p:cNvSpPr/>
          <p:nvPr/>
        </p:nvSpPr>
        <p:spPr>
          <a:xfrm>
            <a:off x="4923058" y="3121742"/>
            <a:ext cx="2036542" cy="2036542"/>
          </a:xfrm>
          <a:prstGeom prst="roundRect">
            <a:avLst>
              <a:gd name="adj" fmla="val 34304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342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87E5303-E2D7-64C2-F210-0E2ED8546E8D}"/>
              </a:ext>
            </a:extLst>
          </p:cNvPr>
          <p:cNvSpPr/>
          <p:nvPr/>
        </p:nvSpPr>
        <p:spPr>
          <a:xfrm>
            <a:off x="4923058" y="3121742"/>
            <a:ext cx="2036542" cy="2036542"/>
          </a:xfrm>
          <a:prstGeom prst="roundRect">
            <a:avLst>
              <a:gd name="adj" fmla="val 34304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342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FEED66-C61B-599D-5BB1-25024323DCCC}"/>
              </a:ext>
            </a:extLst>
          </p:cNvPr>
          <p:cNvGrpSpPr/>
          <p:nvPr/>
        </p:nvGrpSpPr>
        <p:grpSpPr>
          <a:xfrm>
            <a:off x="5323654" y="3088355"/>
            <a:ext cx="1541514" cy="1468644"/>
            <a:chOff x="5323654" y="3088355"/>
            <a:chExt cx="1541514" cy="14686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3DBD7F0-4354-B963-09F0-3C9881547FA7}"/>
                </a:ext>
              </a:extLst>
            </p:cNvPr>
            <p:cNvSpPr/>
            <p:nvPr/>
          </p:nvSpPr>
          <p:spPr>
            <a:xfrm>
              <a:off x="5360089" y="3088355"/>
              <a:ext cx="1468644" cy="1468644"/>
            </a:xfrm>
            <a:prstGeom prst="roundRect">
              <a:avLst>
                <a:gd name="adj" fmla="val 34304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E01CFA-273F-BA63-93D2-CCCF41CF6BBA}"/>
                </a:ext>
              </a:extLst>
            </p:cNvPr>
            <p:cNvSpPr txBox="1"/>
            <p:nvPr/>
          </p:nvSpPr>
          <p:spPr>
            <a:xfrm>
              <a:off x="5323654" y="3379155"/>
              <a:ext cx="1541514" cy="8870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PDCA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6E6D96A-D8B7-2FCF-7F5D-F2F98B0E1DAD}"/>
              </a:ext>
            </a:extLst>
          </p:cNvPr>
          <p:cNvSpPr txBox="1"/>
          <p:nvPr/>
        </p:nvSpPr>
        <p:spPr>
          <a:xfrm>
            <a:off x="4753093" y="4544801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CHECK</a:t>
            </a:r>
          </a:p>
        </p:txBody>
      </p:sp>
      <p:pic>
        <p:nvPicPr>
          <p:cNvPr id="15" name="Graphic 14" descr="Crawl with solid fill">
            <a:extLst>
              <a:ext uri="{FF2B5EF4-FFF2-40B4-BE49-F238E27FC236}">
                <a16:creationId xmlns:a16="http://schemas.microsoft.com/office/drawing/2014/main" id="{82111311-108D-9115-B7D3-FBA0B49EC1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878963" y="1648218"/>
            <a:ext cx="840815" cy="8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7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062C5D2-CA05-FA69-52C2-D743E7A7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Plan Do Check Act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5BB757-09F4-C6E3-C312-B27247E20975}"/>
              </a:ext>
            </a:extLst>
          </p:cNvPr>
          <p:cNvSpPr/>
          <p:nvPr/>
        </p:nvSpPr>
        <p:spPr>
          <a:xfrm>
            <a:off x="4182057" y="3963670"/>
            <a:ext cx="1771361" cy="1771361"/>
          </a:xfrm>
          <a:custGeom>
            <a:avLst/>
            <a:gdLst>
              <a:gd name="connsiteX0" fmla="*/ 1669828 w 2393346"/>
              <a:gd name="connsiteY0" fmla="*/ 0 h 2393346"/>
              <a:gd name="connsiteX1" fmla="*/ 0 w 2393346"/>
              <a:gd name="connsiteY1" fmla="*/ 0 h 2393346"/>
              <a:gd name="connsiteX2" fmla="*/ 2393347 w 2393346"/>
              <a:gd name="connsiteY2" fmla="*/ 2393347 h 2393346"/>
              <a:gd name="connsiteX3" fmla="*/ 2393347 w 2393346"/>
              <a:gd name="connsiteY3" fmla="*/ 723424 h 2393346"/>
              <a:gd name="connsiteX4" fmla="*/ 1669828 w 2393346"/>
              <a:gd name="connsiteY4" fmla="*/ 0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346">
                <a:moveTo>
                  <a:pt x="1669828" y="0"/>
                </a:moveTo>
                <a:lnTo>
                  <a:pt x="0" y="0"/>
                </a:lnTo>
                <a:cubicBezTo>
                  <a:pt x="92964" y="1279017"/>
                  <a:pt x="1114330" y="2300383"/>
                  <a:pt x="2393347" y="2393347"/>
                </a:cubicBezTo>
                <a:lnTo>
                  <a:pt x="2393347" y="723424"/>
                </a:lnTo>
                <a:cubicBezTo>
                  <a:pt x="2030635" y="648272"/>
                  <a:pt x="1745075" y="362617"/>
                  <a:pt x="1669828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6B2817-7CC8-AB09-8768-ADA9735B3CEC}"/>
              </a:ext>
            </a:extLst>
          </p:cNvPr>
          <p:cNvSpPr/>
          <p:nvPr/>
        </p:nvSpPr>
        <p:spPr>
          <a:xfrm>
            <a:off x="6235405" y="3963670"/>
            <a:ext cx="1771361" cy="1771291"/>
          </a:xfrm>
          <a:custGeom>
            <a:avLst/>
            <a:gdLst>
              <a:gd name="connsiteX0" fmla="*/ 0 w 2393346"/>
              <a:gd name="connsiteY0" fmla="*/ 723424 h 2393251"/>
              <a:gd name="connsiteX1" fmla="*/ 0 w 2393346"/>
              <a:gd name="connsiteY1" fmla="*/ 2393252 h 2393251"/>
              <a:gd name="connsiteX2" fmla="*/ 2393347 w 2393346"/>
              <a:gd name="connsiteY2" fmla="*/ 0 h 2393251"/>
              <a:gd name="connsiteX3" fmla="*/ 723424 w 2393346"/>
              <a:gd name="connsiteY3" fmla="*/ 0 h 2393251"/>
              <a:gd name="connsiteX4" fmla="*/ 0 w 2393346"/>
              <a:gd name="connsiteY4" fmla="*/ 723424 h 239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251">
                <a:moveTo>
                  <a:pt x="0" y="723424"/>
                </a:moveTo>
                <a:lnTo>
                  <a:pt x="0" y="2393252"/>
                </a:lnTo>
                <a:cubicBezTo>
                  <a:pt x="1279017" y="2300383"/>
                  <a:pt x="2300383" y="1279017"/>
                  <a:pt x="2393347" y="0"/>
                </a:cubicBezTo>
                <a:lnTo>
                  <a:pt x="723424" y="0"/>
                </a:lnTo>
                <a:cubicBezTo>
                  <a:pt x="648272" y="362617"/>
                  <a:pt x="362617" y="648272"/>
                  <a:pt x="0" y="7234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B1CBA9-8E63-09C9-47EE-44AF896B57F9}"/>
              </a:ext>
            </a:extLst>
          </p:cNvPr>
          <p:cNvSpPr/>
          <p:nvPr/>
        </p:nvSpPr>
        <p:spPr>
          <a:xfrm>
            <a:off x="4182057" y="1910323"/>
            <a:ext cx="1771361" cy="1771361"/>
          </a:xfrm>
          <a:custGeom>
            <a:avLst/>
            <a:gdLst>
              <a:gd name="connsiteX0" fmla="*/ 2393347 w 2393346"/>
              <a:gd name="connsiteY0" fmla="*/ 1669828 h 2393346"/>
              <a:gd name="connsiteX1" fmla="*/ 2393347 w 2393346"/>
              <a:gd name="connsiteY1" fmla="*/ 0 h 2393346"/>
              <a:gd name="connsiteX2" fmla="*/ 0 w 2393346"/>
              <a:gd name="connsiteY2" fmla="*/ 2393347 h 2393346"/>
              <a:gd name="connsiteX3" fmla="*/ 1669828 w 2393346"/>
              <a:gd name="connsiteY3" fmla="*/ 2393347 h 2393346"/>
              <a:gd name="connsiteX4" fmla="*/ 2393347 w 2393346"/>
              <a:gd name="connsiteY4" fmla="*/ 1669828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346">
                <a:moveTo>
                  <a:pt x="2393347" y="1669828"/>
                </a:moveTo>
                <a:lnTo>
                  <a:pt x="2393347" y="0"/>
                </a:lnTo>
                <a:cubicBezTo>
                  <a:pt x="1114330" y="92964"/>
                  <a:pt x="92964" y="1114330"/>
                  <a:pt x="0" y="2393347"/>
                </a:cubicBezTo>
                <a:lnTo>
                  <a:pt x="1669828" y="2393347"/>
                </a:lnTo>
                <a:cubicBezTo>
                  <a:pt x="1745075" y="2030635"/>
                  <a:pt x="2030635" y="1745075"/>
                  <a:pt x="2393347" y="1669828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73DFFA-3897-70D6-4113-59E19CFA7BE2}"/>
              </a:ext>
            </a:extLst>
          </p:cNvPr>
          <p:cNvSpPr/>
          <p:nvPr/>
        </p:nvSpPr>
        <p:spPr>
          <a:xfrm>
            <a:off x="6235405" y="1910323"/>
            <a:ext cx="1771292" cy="1771361"/>
          </a:xfrm>
          <a:custGeom>
            <a:avLst/>
            <a:gdLst>
              <a:gd name="connsiteX0" fmla="*/ 723424 w 2393251"/>
              <a:gd name="connsiteY0" fmla="*/ 2393347 h 2393346"/>
              <a:gd name="connsiteX1" fmla="*/ 2393252 w 2393251"/>
              <a:gd name="connsiteY1" fmla="*/ 2393347 h 2393346"/>
              <a:gd name="connsiteX2" fmla="*/ 0 w 2393251"/>
              <a:gd name="connsiteY2" fmla="*/ 0 h 2393346"/>
              <a:gd name="connsiteX3" fmla="*/ 0 w 2393251"/>
              <a:gd name="connsiteY3" fmla="*/ 1669828 h 2393346"/>
              <a:gd name="connsiteX4" fmla="*/ 723424 w 2393251"/>
              <a:gd name="connsiteY4" fmla="*/ 2393347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251" h="2393346">
                <a:moveTo>
                  <a:pt x="723424" y="2393347"/>
                </a:moveTo>
                <a:lnTo>
                  <a:pt x="2393252" y="2393347"/>
                </a:lnTo>
                <a:cubicBezTo>
                  <a:pt x="2300383" y="1114330"/>
                  <a:pt x="1279017" y="92964"/>
                  <a:pt x="0" y="0"/>
                </a:cubicBezTo>
                <a:lnTo>
                  <a:pt x="0" y="1669828"/>
                </a:lnTo>
                <a:cubicBezTo>
                  <a:pt x="362617" y="1745075"/>
                  <a:pt x="648272" y="2030635"/>
                  <a:pt x="723424" y="23933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EF761BA-04BC-2C55-4861-683303537388}"/>
              </a:ext>
            </a:extLst>
          </p:cNvPr>
          <p:cNvSpPr/>
          <p:nvPr/>
        </p:nvSpPr>
        <p:spPr>
          <a:xfrm>
            <a:off x="6235405" y="3963670"/>
            <a:ext cx="1980877" cy="1980876"/>
          </a:xfrm>
          <a:custGeom>
            <a:avLst/>
            <a:gdLst>
              <a:gd name="connsiteX0" fmla="*/ 0 w 2676429"/>
              <a:gd name="connsiteY0" fmla="*/ 2676430 h 2676429"/>
              <a:gd name="connsiteX1" fmla="*/ 2676430 w 2676429"/>
              <a:gd name="connsiteY1" fmla="*/ 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0" y="2676430"/>
                </a:moveTo>
                <a:cubicBezTo>
                  <a:pt x="1435132" y="2582513"/>
                  <a:pt x="2582513" y="1435132"/>
                  <a:pt x="267643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F14008-B814-624B-68EE-72643A2853CE}"/>
              </a:ext>
            </a:extLst>
          </p:cNvPr>
          <p:cNvSpPr/>
          <p:nvPr/>
        </p:nvSpPr>
        <p:spPr>
          <a:xfrm>
            <a:off x="6235405" y="1700808"/>
            <a:ext cx="1980877" cy="1980876"/>
          </a:xfrm>
          <a:custGeom>
            <a:avLst/>
            <a:gdLst>
              <a:gd name="connsiteX0" fmla="*/ 2676430 w 2676429"/>
              <a:gd name="connsiteY0" fmla="*/ 2676430 h 2676429"/>
              <a:gd name="connsiteX1" fmla="*/ 0 w 2676429"/>
              <a:gd name="connsiteY1" fmla="*/ 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2676430" y="2676430"/>
                </a:moveTo>
                <a:cubicBezTo>
                  <a:pt x="2582513" y="1241298"/>
                  <a:pt x="1435132" y="93917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E77ED9-17EA-A0C4-F2D9-14FD7171A9E9}"/>
              </a:ext>
            </a:extLst>
          </p:cNvPr>
          <p:cNvSpPr/>
          <p:nvPr/>
        </p:nvSpPr>
        <p:spPr>
          <a:xfrm>
            <a:off x="3972542" y="3963670"/>
            <a:ext cx="1980877" cy="1980876"/>
          </a:xfrm>
          <a:custGeom>
            <a:avLst/>
            <a:gdLst>
              <a:gd name="connsiteX0" fmla="*/ 0 w 2676429"/>
              <a:gd name="connsiteY0" fmla="*/ 0 h 2676429"/>
              <a:gd name="connsiteX1" fmla="*/ 2676430 w 2676429"/>
              <a:gd name="connsiteY1" fmla="*/ 267643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0" y="0"/>
                </a:moveTo>
                <a:cubicBezTo>
                  <a:pt x="93917" y="1435132"/>
                  <a:pt x="1241298" y="2582513"/>
                  <a:pt x="2676430" y="2676430"/>
                </a:cubicBezTo>
              </a:path>
            </a:pathLst>
          </a:custGeom>
          <a:noFill/>
          <a:ln w="38100" cap="flat">
            <a:solidFill>
              <a:schemeClr val="accent5">
                <a:lumMod val="60000"/>
                <a:lumOff val="40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FFE587-B608-131A-5662-E67B7811FEF4}"/>
              </a:ext>
            </a:extLst>
          </p:cNvPr>
          <p:cNvSpPr/>
          <p:nvPr/>
        </p:nvSpPr>
        <p:spPr>
          <a:xfrm>
            <a:off x="3972542" y="1700808"/>
            <a:ext cx="1980877" cy="1980876"/>
          </a:xfrm>
          <a:custGeom>
            <a:avLst/>
            <a:gdLst>
              <a:gd name="connsiteX0" fmla="*/ 2676430 w 2676429"/>
              <a:gd name="connsiteY0" fmla="*/ 0 h 2676429"/>
              <a:gd name="connsiteX1" fmla="*/ 0 w 2676429"/>
              <a:gd name="connsiteY1" fmla="*/ 267643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2676430" y="0"/>
                </a:moveTo>
                <a:cubicBezTo>
                  <a:pt x="1241298" y="93917"/>
                  <a:pt x="93917" y="1241298"/>
                  <a:pt x="0" y="267643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9D582-D818-353C-BC4C-D599CF40D13A}"/>
              </a:ext>
            </a:extLst>
          </p:cNvPr>
          <p:cNvSpPr txBox="1"/>
          <p:nvPr/>
        </p:nvSpPr>
        <p:spPr>
          <a:xfrm>
            <a:off x="6585941" y="2745299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41EE2-9A21-94A4-C4AE-DD8C30A6820C}"/>
              </a:ext>
            </a:extLst>
          </p:cNvPr>
          <p:cNvSpPr txBox="1"/>
          <p:nvPr/>
        </p:nvSpPr>
        <p:spPr>
          <a:xfrm>
            <a:off x="6585941" y="4544801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2C495-B004-8B60-15E5-AFE3DF1E2515}"/>
              </a:ext>
            </a:extLst>
          </p:cNvPr>
          <p:cNvSpPr txBox="1"/>
          <p:nvPr/>
        </p:nvSpPr>
        <p:spPr>
          <a:xfrm>
            <a:off x="4753093" y="2745299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201CF-527F-1071-C230-3301A28EECC3}"/>
              </a:ext>
            </a:extLst>
          </p:cNvPr>
          <p:cNvSpPr txBox="1"/>
          <p:nvPr/>
        </p:nvSpPr>
        <p:spPr>
          <a:xfrm>
            <a:off x="8573596" y="251778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F5A980-319A-C277-729D-C71D2E9C8E93}"/>
              </a:ext>
            </a:extLst>
          </p:cNvPr>
          <p:cNvSpPr txBox="1"/>
          <p:nvPr/>
        </p:nvSpPr>
        <p:spPr>
          <a:xfrm>
            <a:off x="8573596" y="529146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7DB96-FB26-6B4A-59D9-C757135E45DE}"/>
              </a:ext>
            </a:extLst>
          </p:cNvPr>
          <p:cNvSpPr txBox="1"/>
          <p:nvPr/>
        </p:nvSpPr>
        <p:spPr>
          <a:xfrm>
            <a:off x="1166956" y="251778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DE7B6-9C97-2369-A244-6605818512A8}"/>
              </a:ext>
            </a:extLst>
          </p:cNvPr>
          <p:cNvSpPr txBox="1"/>
          <p:nvPr/>
        </p:nvSpPr>
        <p:spPr>
          <a:xfrm>
            <a:off x="1166956" y="529146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7" name="Graphic 36" descr="Flip calendar with solid fill">
            <a:extLst>
              <a:ext uri="{FF2B5EF4-FFF2-40B4-BE49-F238E27FC236}">
                <a16:creationId xmlns:a16="http://schemas.microsoft.com/office/drawing/2014/main" id="{ABA8BFA0-5FCC-13CE-9DF1-BBF7427D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047" y="1648218"/>
            <a:ext cx="840815" cy="840815"/>
          </a:xfrm>
          <a:prstGeom prst="rect">
            <a:avLst/>
          </a:prstGeom>
        </p:spPr>
      </p:pic>
      <p:pic>
        <p:nvPicPr>
          <p:cNvPr id="39" name="Graphic 38" descr="Postit Notes with solid fill">
            <a:extLst>
              <a:ext uri="{FF2B5EF4-FFF2-40B4-BE49-F238E27FC236}">
                <a16:creationId xmlns:a16="http://schemas.microsoft.com/office/drawing/2014/main" id="{20084A31-508D-6157-D3DE-F4D7236E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9047" y="4373474"/>
            <a:ext cx="840815" cy="840815"/>
          </a:xfrm>
          <a:prstGeom prst="rect">
            <a:avLst/>
          </a:prstGeom>
        </p:spPr>
      </p:pic>
      <p:pic>
        <p:nvPicPr>
          <p:cNvPr id="41" name="Graphic 40" descr="Good Inventory with solid fill">
            <a:extLst>
              <a:ext uri="{FF2B5EF4-FFF2-40B4-BE49-F238E27FC236}">
                <a16:creationId xmlns:a16="http://schemas.microsoft.com/office/drawing/2014/main" id="{4FFD6596-6396-64DF-8966-ACE75987E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8963" y="4373474"/>
            <a:ext cx="840815" cy="840815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4F5FA5-0EFE-F237-6F4F-AC0D3D96BDA5}"/>
              </a:ext>
            </a:extLst>
          </p:cNvPr>
          <p:cNvSpPr/>
          <p:nvPr/>
        </p:nvSpPr>
        <p:spPr>
          <a:xfrm>
            <a:off x="4923058" y="3121742"/>
            <a:ext cx="2036542" cy="2036542"/>
          </a:xfrm>
          <a:prstGeom prst="roundRect">
            <a:avLst>
              <a:gd name="adj" fmla="val 34304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342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1C7DA34-F516-45C8-CBA3-BCC24E24F7BC}"/>
              </a:ext>
            </a:extLst>
          </p:cNvPr>
          <p:cNvSpPr/>
          <p:nvPr/>
        </p:nvSpPr>
        <p:spPr>
          <a:xfrm>
            <a:off x="4923058" y="3121742"/>
            <a:ext cx="2036542" cy="2036542"/>
          </a:xfrm>
          <a:prstGeom prst="roundRect">
            <a:avLst>
              <a:gd name="adj" fmla="val 34304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342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F3B1D35-41EC-85B2-1AAC-AD92F1D3466A}"/>
              </a:ext>
            </a:extLst>
          </p:cNvPr>
          <p:cNvGrpSpPr/>
          <p:nvPr/>
        </p:nvGrpSpPr>
        <p:grpSpPr>
          <a:xfrm>
            <a:off x="5323654" y="3088355"/>
            <a:ext cx="1541514" cy="1468644"/>
            <a:chOff x="5323654" y="3088355"/>
            <a:chExt cx="1541514" cy="14686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E5A64BE-3BE9-F8BC-53D9-7441B3E91B9E}"/>
                </a:ext>
              </a:extLst>
            </p:cNvPr>
            <p:cNvSpPr/>
            <p:nvPr/>
          </p:nvSpPr>
          <p:spPr>
            <a:xfrm>
              <a:off x="5360089" y="3088355"/>
              <a:ext cx="1468644" cy="1468644"/>
            </a:xfrm>
            <a:prstGeom prst="roundRect">
              <a:avLst>
                <a:gd name="adj" fmla="val 34304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513E7F-9A05-2459-6D68-9F4B3A589D67}"/>
                </a:ext>
              </a:extLst>
            </p:cNvPr>
            <p:cNvSpPr txBox="1"/>
            <p:nvPr/>
          </p:nvSpPr>
          <p:spPr>
            <a:xfrm>
              <a:off x="5323654" y="3379155"/>
              <a:ext cx="1541514" cy="8870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PDCA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6E6D96A-D8B7-2FCF-7F5D-F2F98B0E1DAD}"/>
              </a:ext>
            </a:extLst>
          </p:cNvPr>
          <p:cNvSpPr txBox="1"/>
          <p:nvPr/>
        </p:nvSpPr>
        <p:spPr>
          <a:xfrm>
            <a:off x="4753093" y="4544801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CHECK</a:t>
            </a:r>
          </a:p>
        </p:txBody>
      </p:sp>
      <p:pic>
        <p:nvPicPr>
          <p:cNvPr id="15" name="Graphic 14" descr="Crawl with solid fill">
            <a:extLst>
              <a:ext uri="{FF2B5EF4-FFF2-40B4-BE49-F238E27FC236}">
                <a16:creationId xmlns:a16="http://schemas.microsoft.com/office/drawing/2014/main" id="{E4B9CE4E-3424-8F2A-A063-8385F638E0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878963" y="1648218"/>
            <a:ext cx="840815" cy="8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2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F062C5D2-CA05-FA69-52C2-D743E7A7F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Plan Do Check Act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5BB757-09F4-C6E3-C312-B27247E20975}"/>
              </a:ext>
            </a:extLst>
          </p:cNvPr>
          <p:cNvSpPr/>
          <p:nvPr/>
        </p:nvSpPr>
        <p:spPr>
          <a:xfrm>
            <a:off x="4182057" y="3963670"/>
            <a:ext cx="1771361" cy="1771361"/>
          </a:xfrm>
          <a:custGeom>
            <a:avLst/>
            <a:gdLst>
              <a:gd name="connsiteX0" fmla="*/ 1669828 w 2393346"/>
              <a:gd name="connsiteY0" fmla="*/ 0 h 2393346"/>
              <a:gd name="connsiteX1" fmla="*/ 0 w 2393346"/>
              <a:gd name="connsiteY1" fmla="*/ 0 h 2393346"/>
              <a:gd name="connsiteX2" fmla="*/ 2393347 w 2393346"/>
              <a:gd name="connsiteY2" fmla="*/ 2393347 h 2393346"/>
              <a:gd name="connsiteX3" fmla="*/ 2393347 w 2393346"/>
              <a:gd name="connsiteY3" fmla="*/ 723424 h 2393346"/>
              <a:gd name="connsiteX4" fmla="*/ 1669828 w 2393346"/>
              <a:gd name="connsiteY4" fmla="*/ 0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346">
                <a:moveTo>
                  <a:pt x="1669828" y="0"/>
                </a:moveTo>
                <a:lnTo>
                  <a:pt x="0" y="0"/>
                </a:lnTo>
                <a:cubicBezTo>
                  <a:pt x="92964" y="1279017"/>
                  <a:pt x="1114330" y="2300383"/>
                  <a:pt x="2393347" y="2393347"/>
                </a:cubicBezTo>
                <a:lnTo>
                  <a:pt x="2393347" y="723424"/>
                </a:lnTo>
                <a:cubicBezTo>
                  <a:pt x="2030635" y="648272"/>
                  <a:pt x="1745075" y="362617"/>
                  <a:pt x="166982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6B2817-7CC8-AB09-8768-ADA9735B3CEC}"/>
              </a:ext>
            </a:extLst>
          </p:cNvPr>
          <p:cNvSpPr/>
          <p:nvPr/>
        </p:nvSpPr>
        <p:spPr>
          <a:xfrm>
            <a:off x="6235405" y="3963670"/>
            <a:ext cx="1771361" cy="1771291"/>
          </a:xfrm>
          <a:custGeom>
            <a:avLst/>
            <a:gdLst>
              <a:gd name="connsiteX0" fmla="*/ 0 w 2393346"/>
              <a:gd name="connsiteY0" fmla="*/ 723424 h 2393251"/>
              <a:gd name="connsiteX1" fmla="*/ 0 w 2393346"/>
              <a:gd name="connsiteY1" fmla="*/ 2393252 h 2393251"/>
              <a:gd name="connsiteX2" fmla="*/ 2393347 w 2393346"/>
              <a:gd name="connsiteY2" fmla="*/ 0 h 2393251"/>
              <a:gd name="connsiteX3" fmla="*/ 723424 w 2393346"/>
              <a:gd name="connsiteY3" fmla="*/ 0 h 2393251"/>
              <a:gd name="connsiteX4" fmla="*/ 0 w 2393346"/>
              <a:gd name="connsiteY4" fmla="*/ 723424 h 2393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251">
                <a:moveTo>
                  <a:pt x="0" y="723424"/>
                </a:moveTo>
                <a:lnTo>
                  <a:pt x="0" y="2393252"/>
                </a:lnTo>
                <a:cubicBezTo>
                  <a:pt x="1279017" y="2300383"/>
                  <a:pt x="2300383" y="1279017"/>
                  <a:pt x="2393347" y="0"/>
                </a:cubicBezTo>
                <a:lnTo>
                  <a:pt x="723424" y="0"/>
                </a:lnTo>
                <a:cubicBezTo>
                  <a:pt x="648272" y="362617"/>
                  <a:pt x="362617" y="648272"/>
                  <a:pt x="0" y="723424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DB1CBA9-8E63-09C9-47EE-44AF896B57F9}"/>
              </a:ext>
            </a:extLst>
          </p:cNvPr>
          <p:cNvSpPr/>
          <p:nvPr/>
        </p:nvSpPr>
        <p:spPr>
          <a:xfrm>
            <a:off x="4182057" y="1910323"/>
            <a:ext cx="1771361" cy="1771361"/>
          </a:xfrm>
          <a:custGeom>
            <a:avLst/>
            <a:gdLst>
              <a:gd name="connsiteX0" fmla="*/ 2393347 w 2393346"/>
              <a:gd name="connsiteY0" fmla="*/ 1669828 h 2393346"/>
              <a:gd name="connsiteX1" fmla="*/ 2393347 w 2393346"/>
              <a:gd name="connsiteY1" fmla="*/ 0 h 2393346"/>
              <a:gd name="connsiteX2" fmla="*/ 0 w 2393346"/>
              <a:gd name="connsiteY2" fmla="*/ 2393347 h 2393346"/>
              <a:gd name="connsiteX3" fmla="*/ 1669828 w 2393346"/>
              <a:gd name="connsiteY3" fmla="*/ 2393347 h 2393346"/>
              <a:gd name="connsiteX4" fmla="*/ 2393347 w 2393346"/>
              <a:gd name="connsiteY4" fmla="*/ 1669828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346" h="2393346">
                <a:moveTo>
                  <a:pt x="2393347" y="1669828"/>
                </a:moveTo>
                <a:lnTo>
                  <a:pt x="2393347" y="0"/>
                </a:lnTo>
                <a:cubicBezTo>
                  <a:pt x="1114330" y="92964"/>
                  <a:pt x="92964" y="1114330"/>
                  <a:pt x="0" y="2393347"/>
                </a:cubicBezTo>
                <a:lnTo>
                  <a:pt x="1669828" y="2393347"/>
                </a:lnTo>
                <a:cubicBezTo>
                  <a:pt x="1745075" y="2030635"/>
                  <a:pt x="2030635" y="1745075"/>
                  <a:pt x="2393347" y="166982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F73DFFA-3897-70D6-4113-59E19CFA7BE2}"/>
              </a:ext>
            </a:extLst>
          </p:cNvPr>
          <p:cNvSpPr/>
          <p:nvPr/>
        </p:nvSpPr>
        <p:spPr>
          <a:xfrm>
            <a:off x="6235405" y="1910323"/>
            <a:ext cx="1771292" cy="1771361"/>
          </a:xfrm>
          <a:custGeom>
            <a:avLst/>
            <a:gdLst>
              <a:gd name="connsiteX0" fmla="*/ 723424 w 2393251"/>
              <a:gd name="connsiteY0" fmla="*/ 2393347 h 2393346"/>
              <a:gd name="connsiteX1" fmla="*/ 2393252 w 2393251"/>
              <a:gd name="connsiteY1" fmla="*/ 2393347 h 2393346"/>
              <a:gd name="connsiteX2" fmla="*/ 0 w 2393251"/>
              <a:gd name="connsiteY2" fmla="*/ 0 h 2393346"/>
              <a:gd name="connsiteX3" fmla="*/ 0 w 2393251"/>
              <a:gd name="connsiteY3" fmla="*/ 1669828 h 2393346"/>
              <a:gd name="connsiteX4" fmla="*/ 723424 w 2393251"/>
              <a:gd name="connsiteY4" fmla="*/ 2393347 h 2393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3251" h="2393346">
                <a:moveTo>
                  <a:pt x="723424" y="2393347"/>
                </a:moveTo>
                <a:lnTo>
                  <a:pt x="2393252" y="2393347"/>
                </a:lnTo>
                <a:cubicBezTo>
                  <a:pt x="2300383" y="1114330"/>
                  <a:pt x="1279017" y="92964"/>
                  <a:pt x="0" y="0"/>
                </a:cubicBezTo>
                <a:lnTo>
                  <a:pt x="0" y="1669828"/>
                </a:lnTo>
                <a:cubicBezTo>
                  <a:pt x="362617" y="1745075"/>
                  <a:pt x="648272" y="2030635"/>
                  <a:pt x="723424" y="239334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EF761BA-04BC-2C55-4861-683303537388}"/>
              </a:ext>
            </a:extLst>
          </p:cNvPr>
          <p:cNvSpPr/>
          <p:nvPr/>
        </p:nvSpPr>
        <p:spPr>
          <a:xfrm>
            <a:off x="6235405" y="3963670"/>
            <a:ext cx="1980877" cy="1980876"/>
          </a:xfrm>
          <a:custGeom>
            <a:avLst/>
            <a:gdLst>
              <a:gd name="connsiteX0" fmla="*/ 0 w 2676429"/>
              <a:gd name="connsiteY0" fmla="*/ 2676430 h 2676429"/>
              <a:gd name="connsiteX1" fmla="*/ 2676430 w 2676429"/>
              <a:gd name="connsiteY1" fmla="*/ 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0" y="2676430"/>
                </a:moveTo>
                <a:cubicBezTo>
                  <a:pt x="1435132" y="2582513"/>
                  <a:pt x="2582513" y="1435132"/>
                  <a:pt x="267643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3F14008-B814-624B-68EE-72643A2853CE}"/>
              </a:ext>
            </a:extLst>
          </p:cNvPr>
          <p:cNvSpPr/>
          <p:nvPr/>
        </p:nvSpPr>
        <p:spPr>
          <a:xfrm>
            <a:off x="6235405" y="1700808"/>
            <a:ext cx="1980877" cy="1980876"/>
          </a:xfrm>
          <a:custGeom>
            <a:avLst/>
            <a:gdLst>
              <a:gd name="connsiteX0" fmla="*/ 2676430 w 2676429"/>
              <a:gd name="connsiteY0" fmla="*/ 2676430 h 2676429"/>
              <a:gd name="connsiteX1" fmla="*/ 0 w 2676429"/>
              <a:gd name="connsiteY1" fmla="*/ 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2676430" y="2676430"/>
                </a:moveTo>
                <a:cubicBezTo>
                  <a:pt x="2582513" y="1241298"/>
                  <a:pt x="1435132" y="93917"/>
                  <a:pt x="0" y="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E77ED9-17EA-A0C4-F2D9-14FD7171A9E9}"/>
              </a:ext>
            </a:extLst>
          </p:cNvPr>
          <p:cNvSpPr/>
          <p:nvPr/>
        </p:nvSpPr>
        <p:spPr>
          <a:xfrm>
            <a:off x="3972542" y="3963670"/>
            <a:ext cx="1980877" cy="1980876"/>
          </a:xfrm>
          <a:custGeom>
            <a:avLst/>
            <a:gdLst>
              <a:gd name="connsiteX0" fmla="*/ 0 w 2676429"/>
              <a:gd name="connsiteY0" fmla="*/ 0 h 2676429"/>
              <a:gd name="connsiteX1" fmla="*/ 2676430 w 2676429"/>
              <a:gd name="connsiteY1" fmla="*/ 267643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0" y="0"/>
                </a:moveTo>
                <a:cubicBezTo>
                  <a:pt x="93917" y="1435132"/>
                  <a:pt x="1241298" y="2582513"/>
                  <a:pt x="2676430" y="2676430"/>
                </a:cubicBezTo>
              </a:path>
            </a:pathLst>
          </a:cu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FFE587-B608-131A-5662-E67B7811FEF4}"/>
              </a:ext>
            </a:extLst>
          </p:cNvPr>
          <p:cNvSpPr/>
          <p:nvPr/>
        </p:nvSpPr>
        <p:spPr>
          <a:xfrm>
            <a:off x="3972542" y="1700808"/>
            <a:ext cx="1980877" cy="1980876"/>
          </a:xfrm>
          <a:custGeom>
            <a:avLst/>
            <a:gdLst>
              <a:gd name="connsiteX0" fmla="*/ 2676430 w 2676429"/>
              <a:gd name="connsiteY0" fmla="*/ 0 h 2676429"/>
              <a:gd name="connsiteX1" fmla="*/ 0 w 2676429"/>
              <a:gd name="connsiteY1" fmla="*/ 2676430 h 267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76429" h="2676429">
                <a:moveTo>
                  <a:pt x="2676430" y="0"/>
                </a:moveTo>
                <a:cubicBezTo>
                  <a:pt x="1241298" y="93917"/>
                  <a:pt x="93917" y="1241298"/>
                  <a:pt x="0" y="2676430"/>
                </a:cubicBezTo>
              </a:path>
            </a:pathLst>
          </a:cu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prstDash val="solid"/>
            <a:miter/>
            <a:headEnd type="triangle" w="lg" len="med"/>
            <a:tailEnd type="none"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F9D582-D818-353C-BC4C-D599CF40D13A}"/>
              </a:ext>
            </a:extLst>
          </p:cNvPr>
          <p:cNvSpPr txBox="1"/>
          <p:nvPr/>
        </p:nvSpPr>
        <p:spPr>
          <a:xfrm>
            <a:off x="6585941" y="2745299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PLAN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E41EE2-9A21-94A4-C4AE-DD8C30A6820C}"/>
              </a:ext>
            </a:extLst>
          </p:cNvPr>
          <p:cNvSpPr txBox="1"/>
          <p:nvPr/>
        </p:nvSpPr>
        <p:spPr>
          <a:xfrm>
            <a:off x="6585941" y="4544801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2C495-B004-8B60-15E5-AFE3DF1E2515}"/>
              </a:ext>
            </a:extLst>
          </p:cNvPr>
          <p:cNvSpPr txBox="1"/>
          <p:nvPr/>
        </p:nvSpPr>
        <p:spPr>
          <a:xfrm>
            <a:off x="4753093" y="2745299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201CF-527F-1071-C230-3301A28EECC3}"/>
              </a:ext>
            </a:extLst>
          </p:cNvPr>
          <p:cNvSpPr txBox="1"/>
          <p:nvPr/>
        </p:nvSpPr>
        <p:spPr>
          <a:xfrm>
            <a:off x="8573596" y="251778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F5A980-319A-C277-729D-C71D2E9C8E93}"/>
              </a:ext>
            </a:extLst>
          </p:cNvPr>
          <p:cNvSpPr txBox="1"/>
          <p:nvPr/>
        </p:nvSpPr>
        <p:spPr>
          <a:xfrm>
            <a:off x="8573596" y="529146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F7DB96-FB26-6B4A-59D9-C757135E45DE}"/>
              </a:ext>
            </a:extLst>
          </p:cNvPr>
          <p:cNvSpPr txBox="1"/>
          <p:nvPr/>
        </p:nvSpPr>
        <p:spPr>
          <a:xfrm>
            <a:off x="1166956" y="251778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DE7B6-9C97-2369-A244-6605818512A8}"/>
              </a:ext>
            </a:extLst>
          </p:cNvPr>
          <p:cNvSpPr txBox="1"/>
          <p:nvPr/>
        </p:nvSpPr>
        <p:spPr>
          <a:xfrm>
            <a:off x="1166956" y="5291464"/>
            <a:ext cx="2448272" cy="585808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  <a:defRPr/>
            </a:pPr>
            <a:r>
              <a:rPr lang="en-US" sz="1600" kern="0" dirty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This is a sample text. Insert your desired text here.</a:t>
            </a:r>
            <a:endParaRPr lang="en-US" sz="1600" kern="0" dirty="0">
              <a:solidFill>
                <a:schemeClr val="bg1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7" name="Graphic 36" descr="Flip calendar with solid fill">
            <a:extLst>
              <a:ext uri="{FF2B5EF4-FFF2-40B4-BE49-F238E27FC236}">
                <a16:creationId xmlns:a16="http://schemas.microsoft.com/office/drawing/2014/main" id="{ABA8BFA0-5FCC-13CE-9DF1-BBF7427D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9047" y="1648218"/>
            <a:ext cx="840815" cy="840815"/>
          </a:xfrm>
          <a:prstGeom prst="rect">
            <a:avLst/>
          </a:prstGeom>
        </p:spPr>
      </p:pic>
      <p:pic>
        <p:nvPicPr>
          <p:cNvPr id="39" name="Graphic 38" descr="Postit Notes with solid fill">
            <a:extLst>
              <a:ext uri="{FF2B5EF4-FFF2-40B4-BE49-F238E27FC236}">
                <a16:creationId xmlns:a16="http://schemas.microsoft.com/office/drawing/2014/main" id="{20084A31-508D-6157-D3DE-F4D7236EC7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9047" y="4373474"/>
            <a:ext cx="840815" cy="840815"/>
          </a:xfrm>
          <a:prstGeom prst="rect">
            <a:avLst/>
          </a:prstGeom>
        </p:spPr>
      </p:pic>
      <p:pic>
        <p:nvPicPr>
          <p:cNvPr id="41" name="Graphic 40" descr="Good Inventory with solid fill">
            <a:extLst>
              <a:ext uri="{FF2B5EF4-FFF2-40B4-BE49-F238E27FC236}">
                <a16:creationId xmlns:a16="http://schemas.microsoft.com/office/drawing/2014/main" id="{4FFD6596-6396-64DF-8966-ACE75987E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8963" y="4373474"/>
            <a:ext cx="840815" cy="840815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F4F5FA5-0EFE-F237-6F4F-AC0D3D96BDA5}"/>
              </a:ext>
            </a:extLst>
          </p:cNvPr>
          <p:cNvSpPr/>
          <p:nvPr/>
        </p:nvSpPr>
        <p:spPr>
          <a:xfrm>
            <a:off x="4923058" y="3121742"/>
            <a:ext cx="2036542" cy="2036542"/>
          </a:xfrm>
          <a:prstGeom prst="roundRect">
            <a:avLst>
              <a:gd name="adj" fmla="val 34304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342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C9F65-8C77-42E1-CA81-E4DB77928FDB}"/>
              </a:ext>
            </a:extLst>
          </p:cNvPr>
          <p:cNvSpPr/>
          <p:nvPr/>
        </p:nvSpPr>
        <p:spPr>
          <a:xfrm>
            <a:off x="4923058" y="3121742"/>
            <a:ext cx="2036542" cy="2036542"/>
          </a:xfrm>
          <a:prstGeom prst="roundRect">
            <a:avLst>
              <a:gd name="adj" fmla="val 34304"/>
            </a:avLst>
          </a:prstGeom>
          <a:solidFill>
            <a:schemeClr val="tx1">
              <a:alpha val="20000"/>
            </a:schemeClr>
          </a:solidFill>
          <a:ln>
            <a:noFill/>
          </a:ln>
          <a:effectLst>
            <a:softEdge rad="342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C78CBB-CC48-4D44-7C36-A9CD3F2F64C3}"/>
              </a:ext>
            </a:extLst>
          </p:cNvPr>
          <p:cNvGrpSpPr/>
          <p:nvPr/>
        </p:nvGrpSpPr>
        <p:grpSpPr>
          <a:xfrm>
            <a:off x="5323654" y="3088355"/>
            <a:ext cx="1541514" cy="1468644"/>
            <a:chOff x="5323654" y="3088355"/>
            <a:chExt cx="1541514" cy="146864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C2B69A7-507B-16EB-DDCA-1808B49CBCFC}"/>
                </a:ext>
              </a:extLst>
            </p:cNvPr>
            <p:cNvSpPr/>
            <p:nvPr/>
          </p:nvSpPr>
          <p:spPr>
            <a:xfrm>
              <a:off x="5360089" y="3088355"/>
              <a:ext cx="1468644" cy="1468644"/>
            </a:xfrm>
            <a:prstGeom prst="roundRect">
              <a:avLst>
                <a:gd name="adj" fmla="val 34304"/>
              </a:avLst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AAB6DF-3417-B996-2434-8EFC850A1738}"/>
                </a:ext>
              </a:extLst>
            </p:cNvPr>
            <p:cNvSpPr txBox="1"/>
            <p:nvPr/>
          </p:nvSpPr>
          <p:spPr>
            <a:xfrm>
              <a:off x="5323654" y="3379155"/>
              <a:ext cx="1541514" cy="88704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36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PDCA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6E6D96A-D8B7-2FCF-7F5D-F2F98B0E1DAD}"/>
              </a:ext>
            </a:extLst>
          </p:cNvPr>
          <p:cNvSpPr txBox="1"/>
          <p:nvPr/>
        </p:nvSpPr>
        <p:spPr>
          <a:xfrm>
            <a:off x="4753093" y="4544801"/>
            <a:ext cx="845512" cy="415938"/>
          </a:xfrm>
          <a:prstGeom prst="rect">
            <a:avLst/>
          </a:prstGeom>
          <a:noFill/>
        </p:spPr>
        <p:txBody>
          <a:bodyPr wrap="square" lIns="0" tIns="0" rIns="0" rtlCol="0" anchor="ctr">
            <a:no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CHECK</a:t>
            </a:r>
          </a:p>
        </p:txBody>
      </p:sp>
      <p:pic>
        <p:nvPicPr>
          <p:cNvPr id="15" name="Graphic 14" descr="Crawl with solid fill">
            <a:extLst>
              <a:ext uri="{FF2B5EF4-FFF2-40B4-BE49-F238E27FC236}">
                <a16:creationId xmlns:a16="http://schemas.microsoft.com/office/drawing/2014/main" id="{5342FC9A-39BD-E816-D459-95029C2FC8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878963" y="1648218"/>
            <a:ext cx="840815" cy="84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87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B85B54-A3C9-4A54-8A18-E3F0F4FD6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6854" y="924380"/>
            <a:ext cx="3813422" cy="219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72C6"/>
      </a:accent1>
      <a:accent2>
        <a:srgbClr val="8BC53F"/>
      </a:accent2>
      <a:accent3>
        <a:srgbClr val="FFA900"/>
      </a:accent3>
      <a:accent4>
        <a:srgbClr val="AAAAAA"/>
      </a:accent4>
      <a:accent5>
        <a:srgbClr val="6C3483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5481</TotalTime>
  <Words>411</Words>
  <Application>Microsoft Office PowerPoint</Application>
  <PresentationFormat>Custom</PresentationFormat>
  <Paragraphs>71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Segoe UI</vt:lpstr>
      <vt:lpstr>Segoe UI Black</vt:lpstr>
      <vt:lpstr>Office Theme</vt:lpstr>
      <vt:lpstr>2_Office Theme</vt:lpstr>
      <vt:lpstr>Plan Do Check Act Slide Template</vt:lpstr>
      <vt:lpstr>Plan Do Check Act Slide Template</vt:lpstr>
      <vt:lpstr>Plan Do Check Act Slide Template</vt:lpstr>
      <vt:lpstr>Plan Do Check Act Slide Template</vt:lpstr>
      <vt:lpstr>Plan Do Check Act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Do Check Act PowerPoint Template</dc:title>
  <dc:creator>Julian</dc:creator>
  <cp:lastModifiedBy>Arslan</cp:lastModifiedBy>
  <cp:revision>116</cp:revision>
  <dcterms:created xsi:type="dcterms:W3CDTF">2013-09-12T13:05:01Z</dcterms:created>
  <dcterms:modified xsi:type="dcterms:W3CDTF">2023-09-01T10:31:34Z</dcterms:modified>
</cp:coreProperties>
</file>