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6" r:id="rId3"/>
    <p:sldId id="278" r:id="rId4"/>
    <p:sldId id="279" r:id="rId5"/>
    <p:sldId id="280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505"/>
    <a:srgbClr val="447ABC"/>
    <a:srgbClr val="F14937"/>
    <a:srgbClr val="D77FB4"/>
    <a:srgbClr val="29BA97"/>
    <a:srgbClr val="5159A5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11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27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231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2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4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90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35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5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>
            <a:extLst>
              <a:ext uri="{FF2B5EF4-FFF2-40B4-BE49-F238E27FC236}">
                <a16:creationId xmlns:a16="http://schemas.microsoft.com/office/drawing/2014/main" id="{1B97FADF-8CA8-E7BD-7A8F-EE2E989BDC22}"/>
              </a:ext>
            </a:extLst>
          </p:cNvPr>
          <p:cNvSpPr/>
          <p:nvPr/>
        </p:nvSpPr>
        <p:spPr>
          <a:xfrm>
            <a:off x="2349996" y="5420568"/>
            <a:ext cx="316835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C5F999-D76F-DDDE-2214-7046E1F9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What Went Well Slide Template</a:t>
            </a:r>
            <a:endParaRPr lang="en-US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F7FC90-8FD8-902B-D433-8D8FBF5E9DA1}"/>
              </a:ext>
            </a:extLst>
          </p:cNvPr>
          <p:cNvGrpSpPr/>
          <p:nvPr/>
        </p:nvGrpSpPr>
        <p:grpSpPr>
          <a:xfrm>
            <a:off x="6076906" y="1698725"/>
            <a:ext cx="5502478" cy="3987302"/>
            <a:chOff x="5622722" y="1795389"/>
            <a:chExt cx="5502478" cy="3987302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60DB461-F30E-9187-966E-61B6A9D83E57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94F73-3C56-D170-8C95-C661011BF39D}"/>
                </a:ext>
              </a:extLst>
            </p:cNvPr>
            <p:cNvGrpSpPr/>
            <p:nvPr/>
          </p:nvGrpSpPr>
          <p:grpSpPr>
            <a:xfrm>
              <a:off x="6351910" y="2257191"/>
              <a:ext cx="4044102" cy="2310661"/>
              <a:chOff x="6897797" y="2257191"/>
              <a:chExt cx="2942122" cy="231066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70C82A-6D77-38BA-18D8-B6BDD1AA5371}"/>
                  </a:ext>
                </a:extLst>
              </p:cNvPr>
              <p:cNvSpPr txBox="1"/>
              <p:nvPr/>
            </p:nvSpPr>
            <p:spPr>
              <a:xfrm>
                <a:off x="6897797" y="2257191"/>
                <a:ext cx="29421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i="0" dirty="0">
                    <a:solidFill>
                      <a:schemeClr val="accent3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didn't go well</a:t>
                </a:r>
                <a:endParaRPr lang="en-US" sz="4000" dirty="0">
                  <a:solidFill>
                    <a:schemeClr val="accent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975B3F-E250-5B55-C4B7-0289CA433304}"/>
                  </a:ext>
                </a:extLst>
              </p:cNvPr>
              <p:cNvSpPr txBox="1"/>
              <p:nvPr/>
            </p:nvSpPr>
            <p:spPr>
              <a:xfrm>
                <a:off x="6897797" y="3684212"/>
                <a:ext cx="2942122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939F66-B5EE-1462-0CD3-79C712E95A38}"/>
              </a:ext>
            </a:extLst>
          </p:cNvPr>
          <p:cNvGrpSpPr/>
          <p:nvPr/>
        </p:nvGrpSpPr>
        <p:grpSpPr>
          <a:xfrm>
            <a:off x="609441" y="1597600"/>
            <a:ext cx="5118981" cy="4184437"/>
            <a:chOff x="981844" y="1863789"/>
            <a:chExt cx="5118981" cy="4184437"/>
          </a:xfrm>
        </p:grpSpPr>
        <p:grpSp>
          <p:nvGrpSpPr>
            <p:cNvPr id="34" name="Graphic 1">
              <a:extLst>
                <a:ext uri="{FF2B5EF4-FFF2-40B4-BE49-F238E27FC236}">
                  <a16:creationId xmlns:a16="http://schemas.microsoft.com/office/drawing/2014/main" id="{94441D4B-2459-F358-EE85-ACA8F46AE72F}"/>
                </a:ext>
              </a:extLst>
            </p:cNvPr>
            <p:cNvGrpSpPr/>
            <p:nvPr/>
          </p:nvGrpSpPr>
          <p:grpSpPr>
            <a:xfrm>
              <a:off x="4835063" y="2631066"/>
              <a:ext cx="755837" cy="1330839"/>
              <a:chOff x="4835063" y="2631066"/>
              <a:chExt cx="755837" cy="1330839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A119B0C-5FEA-E125-D952-3C388C3D562A}"/>
                  </a:ext>
                </a:extLst>
              </p:cNvPr>
              <p:cNvSpPr/>
              <p:nvPr/>
            </p:nvSpPr>
            <p:spPr>
              <a:xfrm>
                <a:off x="4835063" y="2779862"/>
                <a:ext cx="667042" cy="1182044"/>
              </a:xfrm>
              <a:custGeom>
                <a:avLst/>
                <a:gdLst>
                  <a:gd name="connsiteX0" fmla="*/ 163555 w 667042"/>
                  <a:gd name="connsiteY0" fmla="*/ 546115 h 1182044"/>
                  <a:gd name="connsiteX1" fmla="*/ 251694 w 667042"/>
                  <a:gd name="connsiteY1" fmla="*/ 523848 h 1182044"/>
                  <a:gd name="connsiteX2" fmla="*/ 297156 w 667042"/>
                  <a:gd name="connsiteY2" fmla="*/ 424972 h 1182044"/>
                  <a:gd name="connsiteX3" fmla="*/ 281649 w 667042"/>
                  <a:gd name="connsiteY3" fmla="*/ 110321 h 1182044"/>
                  <a:gd name="connsiteX4" fmla="*/ 666016 w 667042"/>
                  <a:gd name="connsiteY4" fmla="*/ 149951 h 1182044"/>
                  <a:gd name="connsiteX5" fmla="*/ 525921 w 667042"/>
                  <a:gd name="connsiteY5" fmla="*/ 432130 h 1182044"/>
                  <a:gd name="connsiteX6" fmla="*/ 511209 w 667042"/>
                  <a:gd name="connsiteY6" fmla="*/ 632133 h 1182044"/>
                  <a:gd name="connsiteX7" fmla="*/ 457000 w 667042"/>
                  <a:gd name="connsiteY7" fmla="*/ 1182044 h 1182044"/>
                  <a:gd name="connsiteX8" fmla="*/ 0 w 667042"/>
                  <a:gd name="connsiteY8" fmla="*/ 1134727 h 1182044"/>
                  <a:gd name="connsiteX9" fmla="*/ 163555 w 667042"/>
                  <a:gd name="connsiteY9" fmla="*/ 546115 h 1182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7042" h="1182044">
                    <a:moveTo>
                      <a:pt x="163555" y="546115"/>
                    </a:moveTo>
                    <a:lnTo>
                      <a:pt x="251694" y="523848"/>
                    </a:lnTo>
                    <a:cubicBezTo>
                      <a:pt x="251694" y="523848"/>
                      <a:pt x="286288" y="476928"/>
                      <a:pt x="297156" y="424972"/>
                    </a:cubicBezTo>
                    <a:cubicBezTo>
                      <a:pt x="297156" y="424972"/>
                      <a:pt x="126311" y="335110"/>
                      <a:pt x="281649" y="110321"/>
                    </a:cubicBezTo>
                    <a:cubicBezTo>
                      <a:pt x="436986" y="-114468"/>
                      <a:pt x="684970" y="59160"/>
                      <a:pt x="666016" y="149951"/>
                    </a:cubicBezTo>
                    <a:cubicBezTo>
                      <a:pt x="647063" y="240741"/>
                      <a:pt x="672378" y="313771"/>
                      <a:pt x="525921" y="432130"/>
                    </a:cubicBezTo>
                    <a:lnTo>
                      <a:pt x="511209" y="632133"/>
                    </a:lnTo>
                    <a:lnTo>
                      <a:pt x="457000" y="1182044"/>
                    </a:lnTo>
                    <a:lnTo>
                      <a:pt x="0" y="1134727"/>
                    </a:lnTo>
                    <a:lnTo>
                      <a:pt x="163555" y="546115"/>
                    </a:lnTo>
                    <a:close/>
                  </a:path>
                </a:pathLst>
              </a:custGeom>
              <a:solidFill>
                <a:srgbClr val="F6C3A0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05D1D69-6601-9F1B-07FA-B5CF156A8E78}"/>
                  </a:ext>
                </a:extLst>
              </p:cNvPr>
              <p:cNvSpPr/>
              <p:nvPr/>
            </p:nvSpPr>
            <p:spPr>
              <a:xfrm>
                <a:off x="5099435" y="2631066"/>
                <a:ext cx="491464" cy="547657"/>
              </a:xfrm>
              <a:custGeom>
                <a:avLst/>
                <a:gdLst>
                  <a:gd name="connsiteX0" fmla="*/ 3625 w 491464"/>
                  <a:gd name="connsiteY0" fmla="*/ 87212 h 547657"/>
                  <a:gd name="connsiteX1" fmla="*/ 286996 w 491464"/>
                  <a:gd name="connsiteY1" fmla="*/ 329231 h 547657"/>
                  <a:gd name="connsiteX2" fmla="*/ 275068 w 491464"/>
                  <a:gd name="connsiteY2" fmla="*/ 516245 h 547657"/>
                  <a:gd name="connsiteX3" fmla="*/ 319999 w 491464"/>
                  <a:gd name="connsiteY3" fmla="*/ 430889 h 547657"/>
                  <a:gd name="connsiteX4" fmla="*/ 295611 w 491464"/>
                  <a:gd name="connsiteY4" fmla="*/ 547658 h 547657"/>
                  <a:gd name="connsiteX5" fmla="*/ 471360 w 491464"/>
                  <a:gd name="connsiteY5" fmla="*/ 354148 h 547657"/>
                  <a:gd name="connsiteX6" fmla="*/ 431466 w 491464"/>
                  <a:gd name="connsiteY6" fmla="*/ 156265 h 547657"/>
                  <a:gd name="connsiteX7" fmla="*/ 149287 w 491464"/>
                  <a:gd name="connsiteY7" fmla="*/ 16170 h 547657"/>
                  <a:gd name="connsiteX8" fmla="*/ 112440 w 491464"/>
                  <a:gd name="connsiteY8" fmla="*/ 62692 h 547657"/>
                  <a:gd name="connsiteX9" fmla="*/ 71353 w 491464"/>
                  <a:gd name="connsiteY9" fmla="*/ 0 h 547657"/>
                  <a:gd name="connsiteX10" fmla="*/ 49616 w 491464"/>
                  <a:gd name="connsiteY10" fmla="*/ 103779 h 547657"/>
                  <a:gd name="connsiteX11" fmla="*/ 3625 w 491464"/>
                  <a:gd name="connsiteY11" fmla="*/ 87212 h 547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1464" h="547657">
                    <a:moveTo>
                      <a:pt x="3625" y="87212"/>
                    </a:moveTo>
                    <a:cubicBezTo>
                      <a:pt x="3625" y="87212"/>
                      <a:pt x="-53633" y="339304"/>
                      <a:pt x="286996" y="329231"/>
                    </a:cubicBezTo>
                    <a:cubicBezTo>
                      <a:pt x="286996" y="329231"/>
                      <a:pt x="236631" y="440565"/>
                      <a:pt x="275068" y="516245"/>
                    </a:cubicBezTo>
                    <a:cubicBezTo>
                      <a:pt x="275068" y="516245"/>
                      <a:pt x="288587" y="451433"/>
                      <a:pt x="319999" y="430889"/>
                    </a:cubicBezTo>
                    <a:cubicBezTo>
                      <a:pt x="319999" y="430889"/>
                      <a:pt x="324903" y="472507"/>
                      <a:pt x="295611" y="547658"/>
                    </a:cubicBezTo>
                    <a:cubicBezTo>
                      <a:pt x="295611" y="547658"/>
                      <a:pt x="464866" y="515318"/>
                      <a:pt x="471360" y="354148"/>
                    </a:cubicBezTo>
                    <a:cubicBezTo>
                      <a:pt x="471360" y="354148"/>
                      <a:pt x="536835" y="293180"/>
                      <a:pt x="431466" y="156265"/>
                    </a:cubicBezTo>
                    <a:cubicBezTo>
                      <a:pt x="356845" y="59511"/>
                      <a:pt x="161745" y="86417"/>
                      <a:pt x="149287" y="16170"/>
                    </a:cubicBezTo>
                    <a:cubicBezTo>
                      <a:pt x="149287" y="16170"/>
                      <a:pt x="133647" y="26376"/>
                      <a:pt x="112440" y="62692"/>
                    </a:cubicBezTo>
                    <a:cubicBezTo>
                      <a:pt x="112440" y="62692"/>
                      <a:pt x="83811" y="70246"/>
                      <a:pt x="71353" y="0"/>
                    </a:cubicBezTo>
                    <a:cubicBezTo>
                      <a:pt x="71353" y="0"/>
                      <a:pt x="36760" y="40160"/>
                      <a:pt x="49616" y="103779"/>
                    </a:cubicBezTo>
                    <a:cubicBezTo>
                      <a:pt x="49749" y="103514"/>
                      <a:pt x="42857" y="115708"/>
                      <a:pt x="3625" y="8721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4200691-3CDC-FBCD-17EB-B838C4253E23}"/>
                  </a:ext>
                </a:extLst>
              </p:cNvPr>
              <p:cNvSpPr/>
              <p:nvPr/>
            </p:nvSpPr>
            <p:spPr>
              <a:xfrm>
                <a:off x="5388817" y="3035538"/>
                <a:ext cx="107643" cy="142418"/>
              </a:xfrm>
              <a:custGeom>
                <a:avLst/>
                <a:gdLst>
                  <a:gd name="connsiteX0" fmla="*/ 0 w 107643"/>
                  <a:gd name="connsiteY0" fmla="*/ 141728 h 142418"/>
                  <a:gd name="connsiteX1" fmla="*/ 102056 w 107643"/>
                  <a:gd name="connsiteY1" fmla="*/ 69360 h 142418"/>
                  <a:gd name="connsiteX2" fmla="*/ 9145 w 107643"/>
                  <a:gd name="connsiteY2" fmla="*/ 65517 h 142418"/>
                  <a:gd name="connsiteX3" fmla="*/ 0 w 107643"/>
                  <a:gd name="connsiteY3" fmla="*/ 141728 h 14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643" h="142418">
                    <a:moveTo>
                      <a:pt x="0" y="141728"/>
                    </a:moveTo>
                    <a:cubicBezTo>
                      <a:pt x="0" y="141728"/>
                      <a:pt x="76476" y="154584"/>
                      <a:pt x="102056" y="69360"/>
                    </a:cubicBezTo>
                    <a:cubicBezTo>
                      <a:pt x="134529" y="-38395"/>
                      <a:pt x="15110" y="-5392"/>
                      <a:pt x="9145" y="65517"/>
                    </a:cubicBezTo>
                    <a:cubicBezTo>
                      <a:pt x="3314" y="136691"/>
                      <a:pt x="0" y="141728"/>
                      <a:pt x="0" y="141728"/>
                    </a:cubicBezTo>
                    <a:close/>
                  </a:path>
                </a:pathLst>
              </a:custGeom>
              <a:solidFill>
                <a:srgbClr val="F9C2A5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20BE16D-C44E-E39A-C0FE-8E0FD4A40B08}"/>
                  </a:ext>
                </a:extLst>
              </p:cNvPr>
              <p:cNvSpPr/>
              <p:nvPr/>
            </p:nvSpPr>
            <p:spPr>
              <a:xfrm>
                <a:off x="5085167" y="3163349"/>
                <a:ext cx="106960" cy="96454"/>
              </a:xfrm>
              <a:custGeom>
                <a:avLst/>
                <a:gdLst>
                  <a:gd name="connsiteX0" fmla="*/ 106960 w 106960"/>
                  <a:gd name="connsiteY0" fmla="*/ 46124 h 96454"/>
                  <a:gd name="connsiteX1" fmla="*/ 0 w 106960"/>
                  <a:gd name="connsiteY1" fmla="*/ 0 h 96454"/>
                  <a:gd name="connsiteX2" fmla="*/ 46919 w 106960"/>
                  <a:gd name="connsiteY2" fmla="*/ 41618 h 96454"/>
                  <a:gd name="connsiteX3" fmla="*/ 32340 w 106960"/>
                  <a:gd name="connsiteY3" fmla="*/ 85754 h 96454"/>
                  <a:gd name="connsiteX4" fmla="*/ 49040 w 106960"/>
                  <a:gd name="connsiteY4" fmla="*/ 96224 h 96454"/>
                  <a:gd name="connsiteX5" fmla="*/ 106960 w 106960"/>
                  <a:gd name="connsiteY5" fmla="*/ 46124 h 96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60" h="96454">
                    <a:moveTo>
                      <a:pt x="106960" y="46124"/>
                    </a:moveTo>
                    <a:cubicBezTo>
                      <a:pt x="106960" y="46124"/>
                      <a:pt x="42016" y="51293"/>
                      <a:pt x="0" y="0"/>
                    </a:cubicBezTo>
                    <a:cubicBezTo>
                      <a:pt x="22134" y="28629"/>
                      <a:pt x="46919" y="41618"/>
                      <a:pt x="46919" y="41618"/>
                    </a:cubicBezTo>
                    <a:cubicBezTo>
                      <a:pt x="43606" y="57125"/>
                      <a:pt x="38304" y="72235"/>
                      <a:pt x="32340" y="85754"/>
                    </a:cubicBezTo>
                    <a:cubicBezTo>
                      <a:pt x="38304" y="93971"/>
                      <a:pt x="38039" y="97417"/>
                      <a:pt x="49040" y="96224"/>
                    </a:cubicBezTo>
                    <a:cubicBezTo>
                      <a:pt x="90790" y="91320"/>
                      <a:pt x="106960" y="46124"/>
                      <a:pt x="106960" y="46124"/>
                    </a:cubicBezTo>
                    <a:close/>
                  </a:path>
                </a:pathLst>
              </a:custGeom>
              <a:solidFill>
                <a:srgbClr val="D8AD8F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6FF7FA-BFBC-53A6-4471-B1F228D4C37C}"/>
                </a:ext>
              </a:extLst>
            </p:cNvPr>
            <p:cNvSpPr/>
            <p:nvPr/>
          </p:nvSpPr>
          <p:spPr>
            <a:xfrm>
              <a:off x="5522944" y="2707004"/>
              <a:ext cx="347658" cy="421354"/>
            </a:xfrm>
            <a:custGeom>
              <a:avLst/>
              <a:gdLst>
                <a:gd name="connsiteX0" fmla="*/ 347658 w 347658"/>
                <a:gd name="connsiteY0" fmla="*/ 355482 h 421354"/>
                <a:gd name="connsiteX1" fmla="*/ 186224 w 347658"/>
                <a:gd name="connsiteY1" fmla="*/ 179733 h 421354"/>
                <a:gd name="connsiteX2" fmla="*/ 196297 w 347658"/>
                <a:gd name="connsiteY2" fmla="*/ 26914 h 421354"/>
                <a:gd name="connsiteX3" fmla="*/ 155209 w 347658"/>
                <a:gd name="connsiteY3" fmla="*/ 103655 h 421354"/>
                <a:gd name="connsiteX4" fmla="*/ 86553 w 347658"/>
                <a:gd name="connsiteY4" fmla="*/ 1996 h 421354"/>
                <a:gd name="connsiteX5" fmla="*/ 97289 w 347658"/>
                <a:gd name="connsiteY5" fmla="*/ 75423 h 421354"/>
                <a:gd name="connsiteX6" fmla="*/ 53551 w 347658"/>
                <a:gd name="connsiteY6" fmla="*/ 18166 h 421354"/>
                <a:gd name="connsiteX7" fmla="*/ 74360 w 347658"/>
                <a:gd name="connsiteY7" fmla="*/ 92919 h 421354"/>
                <a:gd name="connsiteX8" fmla="*/ 19223 w 347658"/>
                <a:gd name="connsiteY8" fmla="*/ 44409 h 421354"/>
                <a:gd name="connsiteX9" fmla="*/ 57527 w 347658"/>
                <a:gd name="connsiteY9" fmla="*/ 141959 h 421354"/>
                <a:gd name="connsiteX10" fmla="*/ 2390 w 347658"/>
                <a:gd name="connsiteY10" fmla="*/ 93449 h 421354"/>
                <a:gd name="connsiteX11" fmla="*/ 39369 w 347658"/>
                <a:gd name="connsiteY11" fmla="*/ 201204 h 421354"/>
                <a:gd name="connsiteX12" fmla="*/ 132280 w 347658"/>
                <a:gd name="connsiteY12" fmla="*/ 275295 h 421354"/>
                <a:gd name="connsiteX13" fmla="*/ 225853 w 347658"/>
                <a:gd name="connsiteY13" fmla="*/ 421354 h 421354"/>
                <a:gd name="connsiteX14" fmla="*/ 347658 w 347658"/>
                <a:gd name="connsiteY14" fmla="*/ 355482 h 42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658" h="421354">
                  <a:moveTo>
                    <a:pt x="347658" y="355482"/>
                  </a:moveTo>
                  <a:lnTo>
                    <a:pt x="186224" y="179733"/>
                  </a:lnTo>
                  <a:cubicBezTo>
                    <a:pt x="186224" y="179733"/>
                    <a:pt x="215250" y="39770"/>
                    <a:pt x="196297" y="26914"/>
                  </a:cubicBezTo>
                  <a:cubicBezTo>
                    <a:pt x="177476" y="14057"/>
                    <a:pt x="155209" y="103655"/>
                    <a:pt x="155209" y="103655"/>
                  </a:cubicBezTo>
                  <a:cubicBezTo>
                    <a:pt x="155209" y="103655"/>
                    <a:pt x="99409" y="-16825"/>
                    <a:pt x="86553" y="1996"/>
                  </a:cubicBezTo>
                  <a:cubicBezTo>
                    <a:pt x="73697" y="20817"/>
                    <a:pt x="97289" y="75423"/>
                    <a:pt x="97289" y="75423"/>
                  </a:cubicBezTo>
                  <a:cubicBezTo>
                    <a:pt x="97289" y="75423"/>
                    <a:pt x="66407" y="-655"/>
                    <a:pt x="53551" y="18166"/>
                  </a:cubicBezTo>
                  <a:cubicBezTo>
                    <a:pt x="40694" y="36987"/>
                    <a:pt x="74360" y="92919"/>
                    <a:pt x="74360" y="92919"/>
                  </a:cubicBezTo>
                  <a:cubicBezTo>
                    <a:pt x="74360" y="92919"/>
                    <a:pt x="40694" y="36987"/>
                    <a:pt x="19223" y="44409"/>
                  </a:cubicBezTo>
                  <a:cubicBezTo>
                    <a:pt x="-2382" y="51831"/>
                    <a:pt x="57527" y="141959"/>
                    <a:pt x="57527" y="141959"/>
                  </a:cubicBezTo>
                  <a:cubicBezTo>
                    <a:pt x="57527" y="141959"/>
                    <a:pt x="13788" y="84701"/>
                    <a:pt x="2390" y="93449"/>
                  </a:cubicBezTo>
                  <a:cubicBezTo>
                    <a:pt x="-9009" y="102197"/>
                    <a:pt x="23199" y="168202"/>
                    <a:pt x="39369" y="201204"/>
                  </a:cubicBezTo>
                  <a:cubicBezTo>
                    <a:pt x="55539" y="234207"/>
                    <a:pt x="132280" y="275295"/>
                    <a:pt x="132280" y="275295"/>
                  </a:cubicBezTo>
                  <a:lnTo>
                    <a:pt x="225853" y="421354"/>
                  </a:lnTo>
                  <a:lnTo>
                    <a:pt x="347658" y="355482"/>
                  </a:lnTo>
                  <a:close/>
                </a:path>
              </a:pathLst>
            </a:custGeom>
            <a:solidFill>
              <a:srgbClr val="F9C2A5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88EAD9-8DE9-82B0-F187-170AC03321E1}"/>
                </a:ext>
              </a:extLst>
            </p:cNvPr>
            <p:cNvSpPr/>
            <p:nvPr/>
          </p:nvSpPr>
          <p:spPr>
            <a:xfrm>
              <a:off x="4364676" y="3111260"/>
              <a:ext cx="106032" cy="159048"/>
            </a:xfrm>
            <a:custGeom>
              <a:avLst/>
              <a:gdLst>
                <a:gd name="connsiteX0" fmla="*/ 55800 w 106032"/>
                <a:gd name="connsiteY0" fmla="*/ 1856 h 159048"/>
                <a:gd name="connsiteX1" fmla="*/ 106033 w 106032"/>
                <a:gd name="connsiteY1" fmla="*/ 92778 h 159048"/>
                <a:gd name="connsiteX2" fmla="*/ 0 w 106032"/>
                <a:gd name="connsiteY2" fmla="*/ 159049 h 159048"/>
                <a:gd name="connsiteX3" fmla="*/ 0 w 106032"/>
                <a:gd name="connsiteY3" fmla="*/ 0 h 15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032" h="159048">
                  <a:moveTo>
                    <a:pt x="55800" y="1856"/>
                  </a:moveTo>
                  <a:lnTo>
                    <a:pt x="106033" y="92778"/>
                  </a:lnTo>
                  <a:lnTo>
                    <a:pt x="0" y="159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2A5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7" name="Graphic 1">
              <a:extLst>
                <a:ext uri="{FF2B5EF4-FFF2-40B4-BE49-F238E27FC236}">
                  <a16:creationId xmlns:a16="http://schemas.microsoft.com/office/drawing/2014/main" id="{2948342F-08A7-3E8C-F371-E05DD5382F10}"/>
                </a:ext>
              </a:extLst>
            </p:cNvPr>
            <p:cNvGrpSpPr/>
            <p:nvPr/>
          </p:nvGrpSpPr>
          <p:grpSpPr>
            <a:xfrm>
              <a:off x="1819898" y="2763341"/>
              <a:ext cx="2405611" cy="907902"/>
              <a:chOff x="1819898" y="2763341"/>
              <a:chExt cx="2405611" cy="907902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82F7AD3-2948-5D7B-EAD1-E20780583E32}"/>
                  </a:ext>
                </a:extLst>
              </p:cNvPr>
              <p:cNvSpPr/>
              <p:nvPr/>
            </p:nvSpPr>
            <p:spPr>
              <a:xfrm>
                <a:off x="1829838" y="2773282"/>
                <a:ext cx="2385730" cy="888021"/>
              </a:xfrm>
              <a:custGeom>
                <a:avLst/>
                <a:gdLst>
                  <a:gd name="connsiteX0" fmla="*/ 2310580 w 2385730"/>
                  <a:gd name="connsiteY0" fmla="*/ 888022 h 888021"/>
                  <a:gd name="connsiteX1" fmla="*/ 75151 w 2385730"/>
                  <a:gd name="connsiteY1" fmla="*/ 888022 h 888021"/>
                  <a:gd name="connsiteX2" fmla="*/ 0 w 2385730"/>
                  <a:gd name="connsiteY2" fmla="*/ 812871 h 888021"/>
                  <a:gd name="connsiteX3" fmla="*/ 0 w 2385730"/>
                  <a:gd name="connsiteY3" fmla="*/ 75150 h 888021"/>
                  <a:gd name="connsiteX4" fmla="*/ 75151 w 2385730"/>
                  <a:gd name="connsiteY4" fmla="*/ 0 h 888021"/>
                  <a:gd name="connsiteX5" fmla="*/ 2310580 w 2385730"/>
                  <a:gd name="connsiteY5" fmla="*/ 0 h 888021"/>
                  <a:gd name="connsiteX6" fmla="*/ 2385730 w 2385730"/>
                  <a:gd name="connsiteY6" fmla="*/ 75150 h 888021"/>
                  <a:gd name="connsiteX7" fmla="*/ 2385730 w 2385730"/>
                  <a:gd name="connsiteY7" fmla="*/ 812871 h 888021"/>
                  <a:gd name="connsiteX8" fmla="*/ 2310580 w 2385730"/>
                  <a:gd name="connsiteY8" fmla="*/ 888022 h 8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85730" h="888021">
                    <a:moveTo>
                      <a:pt x="2310580" y="888022"/>
                    </a:moveTo>
                    <a:lnTo>
                      <a:pt x="75151" y="888022"/>
                    </a:lnTo>
                    <a:cubicBezTo>
                      <a:pt x="33798" y="888022"/>
                      <a:pt x="0" y="854224"/>
                      <a:pt x="0" y="812871"/>
                    </a:cubicBezTo>
                    <a:lnTo>
                      <a:pt x="0" y="75150"/>
                    </a:lnTo>
                    <a:cubicBezTo>
                      <a:pt x="0" y="33798"/>
                      <a:pt x="33798" y="0"/>
                      <a:pt x="75151" y="0"/>
                    </a:cubicBezTo>
                    <a:lnTo>
                      <a:pt x="2310580" y="0"/>
                    </a:lnTo>
                    <a:cubicBezTo>
                      <a:pt x="2351932" y="0"/>
                      <a:pt x="2385730" y="33798"/>
                      <a:pt x="2385730" y="75150"/>
                    </a:cubicBezTo>
                    <a:lnTo>
                      <a:pt x="2385730" y="812871"/>
                    </a:lnTo>
                    <a:cubicBezTo>
                      <a:pt x="2385730" y="854224"/>
                      <a:pt x="2351932" y="888022"/>
                      <a:pt x="2310580" y="8880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5514B28-4BF4-A83F-8A21-8970ECA144D8}"/>
                  </a:ext>
                </a:extLst>
              </p:cNvPr>
              <p:cNvSpPr/>
              <p:nvPr/>
            </p:nvSpPr>
            <p:spPr>
              <a:xfrm>
                <a:off x="1819898" y="2763341"/>
                <a:ext cx="2405611" cy="907902"/>
              </a:xfrm>
              <a:custGeom>
                <a:avLst/>
                <a:gdLst>
                  <a:gd name="connsiteX0" fmla="*/ 2320520 w 2405611"/>
                  <a:gd name="connsiteY0" fmla="*/ 907903 h 907902"/>
                  <a:gd name="connsiteX1" fmla="*/ 85091 w 2405611"/>
                  <a:gd name="connsiteY1" fmla="*/ 907903 h 907902"/>
                  <a:gd name="connsiteX2" fmla="*/ 0 w 2405611"/>
                  <a:gd name="connsiteY2" fmla="*/ 822812 h 907902"/>
                  <a:gd name="connsiteX3" fmla="*/ 0 w 2405611"/>
                  <a:gd name="connsiteY3" fmla="*/ 85091 h 907902"/>
                  <a:gd name="connsiteX4" fmla="*/ 85091 w 2405611"/>
                  <a:gd name="connsiteY4" fmla="*/ 0 h 907902"/>
                  <a:gd name="connsiteX5" fmla="*/ 2320520 w 2405611"/>
                  <a:gd name="connsiteY5" fmla="*/ 0 h 907902"/>
                  <a:gd name="connsiteX6" fmla="*/ 2405611 w 2405611"/>
                  <a:gd name="connsiteY6" fmla="*/ 85091 h 907902"/>
                  <a:gd name="connsiteX7" fmla="*/ 2405611 w 2405611"/>
                  <a:gd name="connsiteY7" fmla="*/ 822812 h 907902"/>
                  <a:gd name="connsiteX8" fmla="*/ 2320520 w 2405611"/>
                  <a:gd name="connsiteY8" fmla="*/ 907903 h 907902"/>
                  <a:gd name="connsiteX9" fmla="*/ 85091 w 2405611"/>
                  <a:gd name="connsiteY9" fmla="*/ 19881 h 907902"/>
                  <a:gd name="connsiteX10" fmla="*/ 19881 w 2405611"/>
                  <a:gd name="connsiteY10" fmla="*/ 85091 h 907902"/>
                  <a:gd name="connsiteX11" fmla="*/ 19881 w 2405611"/>
                  <a:gd name="connsiteY11" fmla="*/ 822812 h 907902"/>
                  <a:gd name="connsiteX12" fmla="*/ 85091 w 2405611"/>
                  <a:gd name="connsiteY12" fmla="*/ 888022 h 907902"/>
                  <a:gd name="connsiteX13" fmla="*/ 2320520 w 2405611"/>
                  <a:gd name="connsiteY13" fmla="*/ 888022 h 907902"/>
                  <a:gd name="connsiteX14" fmla="*/ 2385730 w 2405611"/>
                  <a:gd name="connsiteY14" fmla="*/ 822812 h 907902"/>
                  <a:gd name="connsiteX15" fmla="*/ 2385730 w 2405611"/>
                  <a:gd name="connsiteY15" fmla="*/ 85091 h 907902"/>
                  <a:gd name="connsiteX16" fmla="*/ 2320520 w 2405611"/>
                  <a:gd name="connsiteY16" fmla="*/ 19881 h 907902"/>
                  <a:gd name="connsiteX17" fmla="*/ 85091 w 2405611"/>
                  <a:gd name="connsiteY17" fmla="*/ 19881 h 907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05611" h="907902">
                    <a:moveTo>
                      <a:pt x="2320520" y="907903"/>
                    </a:moveTo>
                    <a:lnTo>
                      <a:pt x="85091" y="907903"/>
                    </a:lnTo>
                    <a:cubicBezTo>
                      <a:pt x="38172" y="907903"/>
                      <a:pt x="0" y="869731"/>
                      <a:pt x="0" y="822812"/>
                    </a:cubicBezTo>
                    <a:lnTo>
                      <a:pt x="0" y="85091"/>
                    </a:lnTo>
                    <a:cubicBezTo>
                      <a:pt x="0" y="38172"/>
                      <a:pt x="38172" y="0"/>
                      <a:pt x="85091" y="0"/>
                    </a:cubicBezTo>
                    <a:lnTo>
                      <a:pt x="2320520" y="0"/>
                    </a:lnTo>
                    <a:cubicBezTo>
                      <a:pt x="2367440" y="0"/>
                      <a:pt x="2405611" y="38172"/>
                      <a:pt x="2405611" y="85091"/>
                    </a:cubicBezTo>
                    <a:lnTo>
                      <a:pt x="2405611" y="822812"/>
                    </a:lnTo>
                    <a:cubicBezTo>
                      <a:pt x="2405611" y="869731"/>
                      <a:pt x="2367440" y="907903"/>
                      <a:pt x="2320520" y="907903"/>
                    </a:cubicBezTo>
                    <a:close/>
                    <a:moveTo>
                      <a:pt x="85091" y="19881"/>
                    </a:moveTo>
                    <a:cubicBezTo>
                      <a:pt x="49173" y="19881"/>
                      <a:pt x="19881" y="49173"/>
                      <a:pt x="19881" y="85091"/>
                    </a:cubicBezTo>
                    <a:lnTo>
                      <a:pt x="19881" y="822812"/>
                    </a:lnTo>
                    <a:cubicBezTo>
                      <a:pt x="19881" y="858730"/>
                      <a:pt x="49173" y="888022"/>
                      <a:pt x="85091" y="888022"/>
                    </a:cubicBezTo>
                    <a:lnTo>
                      <a:pt x="2320520" y="888022"/>
                    </a:lnTo>
                    <a:cubicBezTo>
                      <a:pt x="2356439" y="888022"/>
                      <a:pt x="2385730" y="858730"/>
                      <a:pt x="2385730" y="822812"/>
                    </a:cubicBezTo>
                    <a:lnTo>
                      <a:pt x="2385730" y="85091"/>
                    </a:lnTo>
                    <a:cubicBezTo>
                      <a:pt x="2385730" y="49173"/>
                      <a:pt x="2356439" y="19881"/>
                      <a:pt x="2320520" y="19881"/>
                    </a:cubicBezTo>
                    <a:lnTo>
                      <a:pt x="85091" y="19881"/>
                    </a:ln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143344E-31E9-D733-A157-C558328B1551}"/>
                </a:ext>
              </a:extLst>
            </p:cNvPr>
            <p:cNvSpPr/>
            <p:nvPr/>
          </p:nvSpPr>
          <p:spPr>
            <a:xfrm>
              <a:off x="1829838" y="3800604"/>
              <a:ext cx="1038455" cy="89067"/>
            </a:xfrm>
            <a:custGeom>
              <a:avLst/>
              <a:gdLst>
                <a:gd name="connsiteX0" fmla="*/ 993922 w 1038455"/>
                <a:gd name="connsiteY0" fmla="*/ 89067 h 89067"/>
                <a:gd name="connsiteX1" fmla="*/ 44534 w 1038455"/>
                <a:gd name="connsiteY1" fmla="*/ 89067 h 89067"/>
                <a:gd name="connsiteX2" fmla="*/ 0 w 1038455"/>
                <a:gd name="connsiteY2" fmla="*/ 44534 h 89067"/>
                <a:gd name="connsiteX3" fmla="*/ 0 w 1038455"/>
                <a:gd name="connsiteY3" fmla="*/ 44534 h 89067"/>
                <a:gd name="connsiteX4" fmla="*/ 44534 w 1038455"/>
                <a:gd name="connsiteY4" fmla="*/ 0 h 89067"/>
                <a:gd name="connsiteX5" fmla="*/ 993922 w 1038455"/>
                <a:gd name="connsiteY5" fmla="*/ 0 h 89067"/>
                <a:gd name="connsiteX6" fmla="*/ 1038455 w 1038455"/>
                <a:gd name="connsiteY6" fmla="*/ 44534 h 89067"/>
                <a:gd name="connsiteX7" fmla="*/ 1038455 w 1038455"/>
                <a:gd name="connsiteY7" fmla="*/ 44534 h 89067"/>
                <a:gd name="connsiteX8" fmla="*/ 993922 w 1038455"/>
                <a:gd name="connsiteY8" fmla="*/ 89067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8455" h="89067">
                  <a:moveTo>
                    <a:pt x="993922" y="89067"/>
                  </a:moveTo>
                  <a:lnTo>
                    <a:pt x="44534" y="89067"/>
                  </a:lnTo>
                  <a:cubicBezTo>
                    <a:pt x="20014" y="89067"/>
                    <a:pt x="0" y="69054"/>
                    <a:pt x="0" y="44534"/>
                  </a:cubicBezTo>
                  <a:lnTo>
                    <a:pt x="0" y="44534"/>
                  </a:lnTo>
                  <a:cubicBezTo>
                    <a:pt x="0" y="20014"/>
                    <a:pt x="20014" y="0"/>
                    <a:pt x="44534" y="0"/>
                  </a:cubicBezTo>
                  <a:lnTo>
                    <a:pt x="993922" y="0"/>
                  </a:lnTo>
                  <a:cubicBezTo>
                    <a:pt x="1018442" y="0"/>
                    <a:pt x="1038455" y="20014"/>
                    <a:pt x="1038455" y="44534"/>
                  </a:cubicBezTo>
                  <a:lnTo>
                    <a:pt x="1038455" y="44534"/>
                  </a:lnTo>
                  <a:cubicBezTo>
                    <a:pt x="1038455" y="68921"/>
                    <a:pt x="1018442" y="89067"/>
                    <a:pt x="993922" y="89067"/>
                  </a:cubicBezTo>
                  <a:close/>
                </a:path>
              </a:pathLst>
            </a:custGeom>
            <a:solidFill>
              <a:srgbClr val="D9DADD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BEC9501-0CF7-B1E4-EDEB-1A67FEDE8BE4}"/>
                </a:ext>
              </a:extLst>
            </p:cNvPr>
            <p:cNvSpPr/>
            <p:nvPr/>
          </p:nvSpPr>
          <p:spPr>
            <a:xfrm>
              <a:off x="1829838" y="3972907"/>
              <a:ext cx="440962" cy="89067"/>
            </a:xfrm>
            <a:custGeom>
              <a:avLst/>
              <a:gdLst>
                <a:gd name="connsiteX0" fmla="*/ 396429 w 440962"/>
                <a:gd name="connsiteY0" fmla="*/ 89067 h 89067"/>
                <a:gd name="connsiteX1" fmla="*/ 44534 w 440962"/>
                <a:gd name="connsiteY1" fmla="*/ 89067 h 89067"/>
                <a:gd name="connsiteX2" fmla="*/ 0 w 440962"/>
                <a:gd name="connsiteY2" fmla="*/ 44534 h 89067"/>
                <a:gd name="connsiteX3" fmla="*/ 0 w 440962"/>
                <a:gd name="connsiteY3" fmla="*/ 44534 h 89067"/>
                <a:gd name="connsiteX4" fmla="*/ 44534 w 440962"/>
                <a:gd name="connsiteY4" fmla="*/ 0 h 89067"/>
                <a:gd name="connsiteX5" fmla="*/ 396429 w 440962"/>
                <a:gd name="connsiteY5" fmla="*/ 0 h 89067"/>
                <a:gd name="connsiteX6" fmla="*/ 440962 w 440962"/>
                <a:gd name="connsiteY6" fmla="*/ 44534 h 89067"/>
                <a:gd name="connsiteX7" fmla="*/ 440962 w 440962"/>
                <a:gd name="connsiteY7" fmla="*/ 44534 h 89067"/>
                <a:gd name="connsiteX8" fmla="*/ 396429 w 440962"/>
                <a:gd name="connsiteY8" fmla="*/ 89067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962" h="89067">
                  <a:moveTo>
                    <a:pt x="396429" y="89067"/>
                  </a:moveTo>
                  <a:lnTo>
                    <a:pt x="44534" y="89067"/>
                  </a:lnTo>
                  <a:cubicBezTo>
                    <a:pt x="20014" y="89067"/>
                    <a:pt x="0" y="69054"/>
                    <a:pt x="0" y="44534"/>
                  </a:cubicBezTo>
                  <a:lnTo>
                    <a:pt x="0" y="44534"/>
                  </a:lnTo>
                  <a:cubicBezTo>
                    <a:pt x="0" y="20014"/>
                    <a:pt x="20014" y="0"/>
                    <a:pt x="44534" y="0"/>
                  </a:cubicBezTo>
                  <a:lnTo>
                    <a:pt x="396429" y="0"/>
                  </a:lnTo>
                  <a:cubicBezTo>
                    <a:pt x="420949" y="0"/>
                    <a:pt x="440962" y="20014"/>
                    <a:pt x="440962" y="44534"/>
                  </a:cubicBezTo>
                  <a:lnTo>
                    <a:pt x="440962" y="44534"/>
                  </a:lnTo>
                  <a:cubicBezTo>
                    <a:pt x="440962" y="68921"/>
                    <a:pt x="420949" y="89067"/>
                    <a:pt x="396429" y="89067"/>
                  </a:cubicBezTo>
                  <a:close/>
                </a:path>
              </a:pathLst>
            </a:custGeom>
            <a:solidFill>
              <a:srgbClr val="D9DADD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052895-7A36-8E4B-2662-B2162BF7B082}"/>
                </a:ext>
              </a:extLst>
            </p:cNvPr>
            <p:cNvSpPr/>
            <p:nvPr/>
          </p:nvSpPr>
          <p:spPr>
            <a:xfrm>
              <a:off x="3167172" y="3800604"/>
              <a:ext cx="1038455" cy="89067"/>
            </a:xfrm>
            <a:custGeom>
              <a:avLst/>
              <a:gdLst>
                <a:gd name="connsiteX0" fmla="*/ 993922 w 1038455"/>
                <a:gd name="connsiteY0" fmla="*/ 89067 h 89067"/>
                <a:gd name="connsiteX1" fmla="*/ 44534 w 1038455"/>
                <a:gd name="connsiteY1" fmla="*/ 89067 h 89067"/>
                <a:gd name="connsiteX2" fmla="*/ 0 w 1038455"/>
                <a:gd name="connsiteY2" fmla="*/ 44534 h 89067"/>
                <a:gd name="connsiteX3" fmla="*/ 0 w 1038455"/>
                <a:gd name="connsiteY3" fmla="*/ 44534 h 89067"/>
                <a:gd name="connsiteX4" fmla="*/ 44534 w 1038455"/>
                <a:gd name="connsiteY4" fmla="*/ 0 h 89067"/>
                <a:gd name="connsiteX5" fmla="*/ 993922 w 1038455"/>
                <a:gd name="connsiteY5" fmla="*/ 0 h 89067"/>
                <a:gd name="connsiteX6" fmla="*/ 1038455 w 1038455"/>
                <a:gd name="connsiteY6" fmla="*/ 44534 h 89067"/>
                <a:gd name="connsiteX7" fmla="*/ 1038455 w 1038455"/>
                <a:gd name="connsiteY7" fmla="*/ 44534 h 89067"/>
                <a:gd name="connsiteX8" fmla="*/ 993922 w 1038455"/>
                <a:gd name="connsiteY8" fmla="*/ 89067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8455" h="89067">
                  <a:moveTo>
                    <a:pt x="993922" y="89067"/>
                  </a:moveTo>
                  <a:lnTo>
                    <a:pt x="44534" y="89067"/>
                  </a:lnTo>
                  <a:cubicBezTo>
                    <a:pt x="20014" y="89067"/>
                    <a:pt x="0" y="69054"/>
                    <a:pt x="0" y="44534"/>
                  </a:cubicBezTo>
                  <a:lnTo>
                    <a:pt x="0" y="44534"/>
                  </a:lnTo>
                  <a:cubicBezTo>
                    <a:pt x="0" y="20014"/>
                    <a:pt x="20014" y="0"/>
                    <a:pt x="44534" y="0"/>
                  </a:cubicBezTo>
                  <a:lnTo>
                    <a:pt x="993922" y="0"/>
                  </a:lnTo>
                  <a:cubicBezTo>
                    <a:pt x="1018442" y="0"/>
                    <a:pt x="1038455" y="20014"/>
                    <a:pt x="1038455" y="44534"/>
                  </a:cubicBezTo>
                  <a:lnTo>
                    <a:pt x="1038455" y="44534"/>
                  </a:lnTo>
                  <a:cubicBezTo>
                    <a:pt x="1038455" y="68921"/>
                    <a:pt x="1018442" y="89067"/>
                    <a:pt x="993922" y="89067"/>
                  </a:cubicBezTo>
                  <a:close/>
                </a:path>
              </a:pathLst>
            </a:custGeom>
            <a:solidFill>
              <a:srgbClr val="D9DADD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07000C0-5C1A-DBCA-C29B-60AFD5B2007B}"/>
                </a:ext>
              </a:extLst>
            </p:cNvPr>
            <p:cNvSpPr/>
            <p:nvPr/>
          </p:nvSpPr>
          <p:spPr>
            <a:xfrm>
              <a:off x="3167172" y="3972907"/>
              <a:ext cx="440962" cy="89067"/>
            </a:xfrm>
            <a:custGeom>
              <a:avLst/>
              <a:gdLst>
                <a:gd name="connsiteX0" fmla="*/ 396429 w 440962"/>
                <a:gd name="connsiteY0" fmla="*/ 89067 h 89067"/>
                <a:gd name="connsiteX1" fmla="*/ 44534 w 440962"/>
                <a:gd name="connsiteY1" fmla="*/ 89067 h 89067"/>
                <a:gd name="connsiteX2" fmla="*/ 0 w 440962"/>
                <a:gd name="connsiteY2" fmla="*/ 44534 h 89067"/>
                <a:gd name="connsiteX3" fmla="*/ 0 w 440962"/>
                <a:gd name="connsiteY3" fmla="*/ 44534 h 89067"/>
                <a:gd name="connsiteX4" fmla="*/ 44534 w 440962"/>
                <a:gd name="connsiteY4" fmla="*/ 0 h 89067"/>
                <a:gd name="connsiteX5" fmla="*/ 396429 w 440962"/>
                <a:gd name="connsiteY5" fmla="*/ 0 h 89067"/>
                <a:gd name="connsiteX6" fmla="*/ 440962 w 440962"/>
                <a:gd name="connsiteY6" fmla="*/ 44534 h 89067"/>
                <a:gd name="connsiteX7" fmla="*/ 440962 w 440962"/>
                <a:gd name="connsiteY7" fmla="*/ 44534 h 89067"/>
                <a:gd name="connsiteX8" fmla="*/ 396429 w 440962"/>
                <a:gd name="connsiteY8" fmla="*/ 89067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0962" h="89067">
                  <a:moveTo>
                    <a:pt x="396429" y="89067"/>
                  </a:moveTo>
                  <a:lnTo>
                    <a:pt x="44534" y="89067"/>
                  </a:lnTo>
                  <a:cubicBezTo>
                    <a:pt x="20014" y="89067"/>
                    <a:pt x="0" y="69054"/>
                    <a:pt x="0" y="44534"/>
                  </a:cubicBezTo>
                  <a:lnTo>
                    <a:pt x="0" y="44534"/>
                  </a:lnTo>
                  <a:cubicBezTo>
                    <a:pt x="0" y="20014"/>
                    <a:pt x="20014" y="0"/>
                    <a:pt x="44534" y="0"/>
                  </a:cubicBezTo>
                  <a:lnTo>
                    <a:pt x="396429" y="0"/>
                  </a:lnTo>
                  <a:cubicBezTo>
                    <a:pt x="420949" y="0"/>
                    <a:pt x="440962" y="20014"/>
                    <a:pt x="440962" y="44534"/>
                  </a:cubicBezTo>
                  <a:lnTo>
                    <a:pt x="440962" y="44534"/>
                  </a:lnTo>
                  <a:cubicBezTo>
                    <a:pt x="440962" y="68921"/>
                    <a:pt x="420949" y="89067"/>
                    <a:pt x="396429" y="89067"/>
                  </a:cubicBezTo>
                  <a:close/>
                </a:path>
              </a:pathLst>
            </a:custGeom>
            <a:solidFill>
              <a:srgbClr val="D9DADD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CF2E11D-3980-C327-5218-26DE7C4F2631}"/>
                </a:ext>
              </a:extLst>
            </p:cNvPr>
            <p:cNvSpPr/>
            <p:nvPr/>
          </p:nvSpPr>
          <p:spPr>
            <a:xfrm>
              <a:off x="1674103" y="2452004"/>
              <a:ext cx="2697200" cy="1974721"/>
            </a:xfrm>
            <a:custGeom>
              <a:avLst/>
              <a:gdLst>
                <a:gd name="connsiteX0" fmla="*/ 2521187 w 2697200"/>
                <a:gd name="connsiteY0" fmla="*/ 1974722 h 1974721"/>
                <a:gd name="connsiteX1" fmla="*/ 176014 w 2697200"/>
                <a:gd name="connsiteY1" fmla="*/ 1974722 h 1974721"/>
                <a:gd name="connsiteX2" fmla="*/ 0 w 2697200"/>
                <a:gd name="connsiteY2" fmla="*/ 1798708 h 1974721"/>
                <a:gd name="connsiteX3" fmla="*/ 0 w 2697200"/>
                <a:gd name="connsiteY3" fmla="*/ 176014 h 1974721"/>
                <a:gd name="connsiteX4" fmla="*/ 176014 w 2697200"/>
                <a:gd name="connsiteY4" fmla="*/ 0 h 1974721"/>
                <a:gd name="connsiteX5" fmla="*/ 2521187 w 2697200"/>
                <a:gd name="connsiteY5" fmla="*/ 0 h 1974721"/>
                <a:gd name="connsiteX6" fmla="*/ 2697201 w 2697200"/>
                <a:gd name="connsiteY6" fmla="*/ 176014 h 1974721"/>
                <a:gd name="connsiteX7" fmla="*/ 2697201 w 2697200"/>
                <a:gd name="connsiteY7" fmla="*/ 1798841 h 1974721"/>
                <a:gd name="connsiteX8" fmla="*/ 2521187 w 2697200"/>
                <a:gd name="connsiteY8" fmla="*/ 1974722 h 1974721"/>
                <a:gd name="connsiteX9" fmla="*/ 176014 w 2697200"/>
                <a:gd name="connsiteY9" fmla="*/ 19749 h 1974721"/>
                <a:gd name="connsiteX10" fmla="*/ 19881 w 2697200"/>
                <a:gd name="connsiteY10" fmla="*/ 175881 h 1974721"/>
                <a:gd name="connsiteX11" fmla="*/ 19881 w 2697200"/>
                <a:gd name="connsiteY11" fmla="*/ 1798708 h 1974721"/>
                <a:gd name="connsiteX12" fmla="*/ 176014 w 2697200"/>
                <a:gd name="connsiteY12" fmla="*/ 1954841 h 1974721"/>
                <a:gd name="connsiteX13" fmla="*/ 2521187 w 2697200"/>
                <a:gd name="connsiteY13" fmla="*/ 1954841 h 1974721"/>
                <a:gd name="connsiteX14" fmla="*/ 2677320 w 2697200"/>
                <a:gd name="connsiteY14" fmla="*/ 1798708 h 1974721"/>
                <a:gd name="connsiteX15" fmla="*/ 2677320 w 2697200"/>
                <a:gd name="connsiteY15" fmla="*/ 176014 h 1974721"/>
                <a:gd name="connsiteX16" fmla="*/ 2521187 w 2697200"/>
                <a:gd name="connsiteY16" fmla="*/ 19881 h 1974721"/>
                <a:gd name="connsiteX17" fmla="*/ 176014 w 2697200"/>
                <a:gd name="connsiteY17" fmla="*/ 19881 h 197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97200" h="1974721">
                  <a:moveTo>
                    <a:pt x="2521187" y="1974722"/>
                  </a:moveTo>
                  <a:lnTo>
                    <a:pt x="176014" y="1974722"/>
                  </a:lnTo>
                  <a:cubicBezTo>
                    <a:pt x="78994" y="1974722"/>
                    <a:pt x="0" y="1895728"/>
                    <a:pt x="0" y="1798708"/>
                  </a:cubicBezTo>
                  <a:lnTo>
                    <a:pt x="0" y="176014"/>
                  </a:lnTo>
                  <a:cubicBezTo>
                    <a:pt x="0" y="78994"/>
                    <a:pt x="78994" y="0"/>
                    <a:pt x="176014" y="0"/>
                  </a:cubicBezTo>
                  <a:lnTo>
                    <a:pt x="2521187" y="0"/>
                  </a:lnTo>
                  <a:cubicBezTo>
                    <a:pt x="2618207" y="0"/>
                    <a:pt x="2697201" y="78994"/>
                    <a:pt x="2697201" y="176014"/>
                  </a:cubicBezTo>
                  <a:lnTo>
                    <a:pt x="2697201" y="1798841"/>
                  </a:lnTo>
                  <a:cubicBezTo>
                    <a:pt x="2697201" y="1895728"/>
                    <a:pt x="2618207" y="1974722"/>
                    <a:pt x="2521187" y="1974722"/>
                  </a:cubicBezTo>
                  <a:close/>
                  <a:moveTo>
                    <a:pt x="176014" y="19749"/>
                  </a:moveTo>
                  <a:cubicBezTo>
                    <a:pt x="89862" y="19749"/>
                    <a:pt x="19881" y="89862"/>
                    <a:pt x="19881" y="175881"/>
                  </a:cubicBezTo>
                  <a:lnTo>
                    <a:pt x="19881" y="1798708"/>
                  </a:lnTo>
                  <a:cubicBezTo>
                    <a:pt x="19881" y="1884859"/>
                    <a:pt x="89995" y="1954841"/>
                    <a:pt x="176014" y="1954841"/>
                  </a:cubicBezTo>
                  <a:lnTo>
                    <a:pt x="2521187" y="1954841"/>
                  </a:lnTo>
                  <a:cubicBezTo>
                    <a:pt x="2607338" y="1954841"/>
                    <a:pt x="2677320" y="1884727"/>
                    <a:pt x="2677320" y="1798708"/>
                  </a:cubicBezTo>
                  <a:lnTo>
                    <a:pt x="2677320" y="176014"/>
                  </a:lnTo>
                  <a:cubicBezTo>
                    <a:pt x="2677320" y="89862"/>
                    <a:pt x="2607206" y="19881"/>
                    <a:pt x="2521187" y="19881"/>
                  </a:cubicBezTo>
                  <a:lnTo>
                    <a:pt x="176014" y="19881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" name="Graphic 1">
              <a:extLst>
                <a:ext uri="{FF2B5EF4-FFF2-40B4-BE49-F238E27FC236}">
                  <a16:creationId xmlns:a16="http://schemas.microsoft.com/office/drawing/2014/main" id="{32821103-9205-4E6B-16D7-43E111B4EB11}"/>
                </a:ext>
              </a:extLst>
            </p:cNvPr>
            <p:cNvGrpSpPr/>
            <p:nvPr/>
          </p:nvGrpSpPr>
          <p:grpSpPr>
            <a:xfrm>
              <a:off x="1816584" y="2551276"/>
              <a:ext cx="99405" cy="99405"/>
              <a:chOff x="1816584" y="2551276"/>
              <a:chExt cx="99405" cy="99405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33C40C6-F6F3-D8F5-F7B9-715F6382E67A}"/>
                  </a:ext>
                </a:extLst>
              </p:cNvPr>
              <p:cNvSpPr/>
              <p:nvPr/>
            </p:nvSpPr>
            <p:spPr>
              <a:xfrm>
                <a:off x="1826525" y="2561217"/>
                <a:ext cx="79524" cy="79524"/>
              </a:xfrm>
              <a:custGeom>
                <a:avLst/>
                <a:gdLst>
                  <a:gd name="connsiteX0" fmla="*/ 79524 w 79524"/>
                  <a:gd name="connsiteY0" fmla="*/ 39762 h 79524"/>
                  <a:gd name="connsiteX1" fmla="*/ 39762 w 79524"/>
                  <a:gd name="connsiteY1" fmla="*/ 79524 h 79524"/>
                  <a:gd name="connsiteX2" fmla="*/ 0 w 79524"/>
                  <a:gd name="connsiteY2" fmla="*/ 39762 h 79524"/>
                  <a:gd name="connsiteX3" fmla="*/ 39762 w 79524"/>
                  <a:gd name="connsiteY3" fmla="*/ 0 h 79524"/>
                  <a:gd name="connsiteX4" fmla="*/ 79524 w 79524"/>
                  <a:gd name="connsiteY4" fmla="*/ 39762 h 7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24" h="79524">
                    <a:moveTo>
                      <a:pt x="79524" y="39762"/>
                    </a:moveTo>
                    <a:cubicBezTo>
                      <a:pt x="79524" y="61722"/>
                      <a:pt x="61722" y="79524"/>
                      <a:pt x="39762" y="79524"/>
                    </a:cubicBezTo>
                    <a:cubicBezTo>
                      <a:pt x="17802" y="79524"/>
                      <a:pt x="0" y="61722"/>
                      <a:pt x="0" y="39762"/>
                    </a:cubicBezTo>
                    <a:cubicBezTo>
                      <a:pt x="0" y="17802"/>
                      <a:pt x="17802" y="0"/>
                      <a:pt x="39762" y="0"/>
                    </a:cubicBezTo>
                    <a:cubicBezTo>
                      <a:pt x="61722" y="0"/>
                      <a:pt x="79524" y="17802"/>
                      <a:pt x="79524" y="39762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62F299D5-E46C-608A-BE4B-6BF0CAA4A223}"/>
                  </a:ext>
                </a:extLst>
              </p:cNvPr>
              <p:cNvSpPr/>
              <p:nvPr/>
            </p:nvSpPr>
            <p:spPr>
              <a:xfrm>
                <a:off x="1816584" y="2551276"/>
                <a:ext cx="99405" cy="99405"/>
              </a:xfrm>
              <a:custGeom>
                <a:avLst/>
                <a:gdLst>
                  <a:gd name="connsiteX0" fmla="*/ 49703 w 99405"/>
                  <a:gd name="connsiteY0" fmla="*/ 99405 h 99405"/>
                  <a:gd name="connsiteX1" fmla="*/ 0 w 99405"/>
                  <a:gd name="connsiteY1" fmla="*/ 49703 h 99405"/>
                  <a:gd name="connsiteX2" fmla="*/ 49703 w 99405"/>
                  <a:gd name="connsiteY2" fmla="*/ 0 h 99405"/>
                  <a:gd name="connsiteX3" fmla="*/ 99405 w 99405"/>
                  <a:gd name="connsiteY3" fmla="*/ 49703 h 99405"/>
                  <a:gd name="connsiteX4" fmla="*/ 49703 w 99405"/>
                  <a:gd name="connsiteY4" fmla="*/ 99405 h 99405"/>
                  <a:gd name="connsiteX5" fmla="*/ 49703 w 99405"/>
                  <a:gd name="connsiteY5" fmla="*/ 19881 h 99405"/>
                  <a:gd name="connsiteX6" fmla="*/ 19881 w 99405"/>
                  <a:gd name="connsiteY6" fmla="*/ 49703 h 99405"/>
                  <a:gd name="connsiteX7" fmla="*/ 49703 w 99405"/>
                  <a:gd name="connsiteY7" fmla="*/ 79524 h 99405"/>
                  <a:gd name="connsiteX8" fmla="*/ 79524 w 99405"/>
                  <a:gd name="connsiteY8" fmla="*/ 49703 h 99405"/>
                  <a:gd name="connsiteX9" fmla="*/ 49703 w 99405"/>
                  <a:gd name="connsiteY9" fmla="*/ 19881 h 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405" h="99405">
                    <a:moveTo>
                      <a:pt x="49703" y="99405"/>
                    </a:moveTo>
                    <a:cubicBezTo>
                      <a:pt x="22267" y="99405"/>
                      <a:pt x="0" y="77139"/>
                      <a:pt x="0" y="49703"/>
                    </a:cubicBezTo>
                    <a:cubicBezTo>
                      <a:pt x="0" y="22267"/>
                      <a:pt x="22267" y="0"/>
                      <a:pt x="49703" y="0"/>
                    </a:cubicBezTo>
                    <a:cubicBezTo>
                      <a:pt x="77139" y="0"/>
                      <a:pt x="99405" y="22267"/>
                      <a:pt x="99405" y="49703"/>
                    </a:cubicBezTo>
                    <a:cubicBezTo>
                      <a:pt x="99405" y="77139"/>
                      <a:pt x="77139" y="99405"/>
                      <a:pt x="49703" y="99405"/>
                    </a:cubicBezTo>
                    <a:close/>
                    <a:moveTo>
                      <a:pt x="49703" y="19881"/>
                    </a:moveTo>
                    <a:cubicBezTo>
                      <a:pt x="33268" y="19881"/>
                      <a:pt x="19881" y="33268"/>
                      <a:pt x="19881" y="49703"/>
                    </a:cubicBezTo>
                    <a:cubicBezTo>
                      <a:pt x="19881" y="66138"/>
                      <a:pt x="33268" y="79524"/>
                      <a:pt x="49703" y="79524"/>
                    </a:cubicBezTo>
                    <a:cubicBezTo>
                      <a:pt x="66138" y="79524"/>
                      <a:pt x="79524" y="66138"/>
                      <a:pt x="79524" y="49703"/>
                    </a:cubicBezTo>
                    <a:cubicBezTo>
                      <a:pt x="79524" y="33268"/>
                      <a:pt x="66138" y="19881"/>
                      <a:pt x="49703" y="1988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1">
              <a:extLst>
                <a:ext uri="{FF2B5EF4-FFF2-40B4-BE49-F238E27FC236}">
                  <a16:creationId xmlns:a16="http://schemas.microsoft.com/office/drawing/2014/main" id="{EEDA3431-B480-542B-1E5D-53F988B30954}"/>
                </a:ext>
              </a:extLst>
            </p:cNvPr>
            <p:cNvGrpSpPr/>
            <p:nvPr/>
          </p:nvGrpSpPr>
          <p:grpSpPr>
            <a:xfrm>
              <a:off x="1949125" y="2551276"/>
              <a:ext cx="99405" cy="99405"/>
              <a:chOff x="1949125" y="2551276"/>
              <a:chExt cx="99405" cy="99405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B30CD59-98CD-54E8-1FFF-022BCD403C81}"/>
                  </a:ext>
                </a:extLst>
              </p:cNvPr>
              <p:cNvSpPr/>
              <p:nvPr/>
            </p:nvSpPr>
            <p:spPr>
              <a:xfrm>
                <a:off x="1959065" y="2561217"/>
                <a:ext cx="79524" cy="79524"/>
              </a:xfrm>
              <a:custGeom>
                <a:avLst/>
                <a:gdLst>
                  <a:gd name="connsiteX0" fmla="*/ 79524 w 79524"/>
                  <a:gd name="connsiteY0" fmla="*/ 39762 h 79524"/>
                  <a:gd name="connsiteX1" fmla="*/ 39762 w 79524"/>
                  <a:gd name="connsiteY1" fmla="*/ 79524 h 79524"/>
                  <a:gd name="connsiteX2" fmla="*/ 0 w 79524"/>
                  <a:gd name="connsiteY2" fmla="*/ 39762 h 79524"/>
                  <a:gd name="connsiteX3" fmla="*/ 39762 w 79524"/>
                  <a:gd name="connsiteY3" fmla="*/ 0 h 79524"/>
                  <a:gd name="connsiteX4" fmla="*/ 79524 w 79524"/>
                  <a:gd name="connsiteY4" fmla="*/ 39762 h 7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24" h="79524">
                    <a:moveTo>
                      <a:pt x="79524" y="39762"/>
                    </a:moveTo>
                    <a:cubicBezTo>
                      <a:pt x="79524" y="61722"/>
                      <a:pt x="61722" y="79524"/>
                      <a:pt x="39762" y="79524"/>
                    </a:cubicBezTo>
                    <a:cubicBezTo>
                      <a:pt x="17802" y="79524"/>
                      <a:pt x="0" y="61722"/>
                      <a:pt x="0" y="39762"/>
                    </a:cubicBezTo>
                    <a:cubicBezTo>
                      <a:pt x="0" y="17802"/>
                      <a:pt x="17802" y="0"/>
                      <a:pt x="39762" y="0"/>
                    </a:cubicBezTo>
                    <a:cubicBezTo>
                      <a:pt x="61722" y="0"/>
                      <a:pt x="79524" y="17802"/>
                      <a:pt x="79524" y="39762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0CA29AE-775C-25C3-23C3-7847287E2551}"/>
                  </a:ext>
                </a:extLst>
              </p:cNvPr>
              <p:cNvSpPr/>
              <p:nvPr/>
            </p:nvSpPr>
            <p:spPr>
              <a:xfrm>
                <a:off x="1949125" y="2551276"/>
                <a:ext cx="99405" cy="99405"/>
              </a:xfrm>
              <a:custGeom>
                <a:avLst/>
                <a:gdLst>
                  <a:gd name="connsiteX0" fmla="*/ 49703 w 99405"/>
                  <a:gd name="connsiteY0" fmla="*/ 99405 h 99405"/>
                  <a:gd name="connsiteX1" fmla="*/ 0 w 99405"/>
                  <a:gd name="connsiteY1" fmla="*/ 49703 h 99405"/>
                  <a:gd name="connsiteX2" fmla="*/ 49703 w 99405"/>
                  <a:gd name="connsiteY2" fmla="*/ 0 h 99405"/>
                  <a:gd name="connsiteX3" fmla="*/ 99405 w 99405"/>
                  <a:gd name="connsiteY3" fmla="*/ 49703 h 99405"/>
                  <a:gd name="connsiteX4" fmla="*/ 49703 w 99405"/>
                  <a:gd name="connsiteY4" fmla="*/ 99405 h 99405"/>
                  <a:gd name="connsiteX5" fmla="*/ 49703 w 99405"/>
                  <a:gd name="connsiteY5" fmla="*/ 19881 h 99405"/>
                  <a:gd name="connsiteX6" fmla="*/ 19881 w 99405"/>
                  <a:gd name="connsiteY6" fmla="*/ 49703 h 99405"/>
                  <a:gd name="connsiteX7" fmla="*/ 49703 w 99405"/>
                  <a:gd name="connsiteY7" fmla="*/ 79524 h 99405"/>
                  <a:gd name="connsiteX8" fmla="*/ 79524 w 99405"/>
                  <a:gd name="connsiteY8" fmla="*/ 49703 h 99405"/>
                  <a:gd name="connsiteX9" fmla="*/ 49703 w 99405"/>
                  <a:gd name="connsiteY9" fmla="*/ 19881 h 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405" h="99405">
                    <a:moveTo>
                      <a:pt x="49703" y="99405"/>
                    </a:moveTo>
                    <a:cubicBezTo>
                      <a:pt x="22267" y="99405"/>
                      <a:pt x="0" y="77139"/>
                      <a:pt x="0" y="49703"/>
                    </a:cubicBezTo>
                    <a:cubicBezTo>
                      <a:pt x="0" y="22267"/>
                      <a:pt x="22267" y="0"/>
                      <a:pt x="49703" y="0"/>
                    </a:cubicBezTo>
                    <a:cubicBezTo>
                      <a:pt x="77139" y="0"/>
                      <a:pt x="99405" y="22267"/>
                      <a:pt x="99405" y="49703"/>
                    </a:cubicBezTo>
                    <a:cubicBezTo>
                      <a:pt x="99405" y="77139"/>
                      <a:pt x="77139" y="99405"/>
                      <a:pt x="49703" y="99405"/>
                    </a:cubicBezTo>
                    <a:close/>
                    <a:moveTo>
                      <a:pt x="49703" y="19881"/>
                    </a:moveTo>
                    <a:cubicBezTo>
                      <a:pt x="33268" y="19881"/>
                      <a:pt x="19881" y="33268"/>
                      <a:pt x="19881" y="49703"/>
                    </a:cubicBezTo>
                    <a:cubicBezTo>
                      <a:pt x="19881" y="66138"/>
                      <a:pt x="33268" y="79524"/>
                      <a:pt x="49703" y="79524"/>
                    </a:cubicBezTo>
                    <a:cubicBezTo>
                      <a:pt x="66138" y="79524"/>
                      <a:pt x="79524" y="66138"/>
                      <a:pt x="79524" y="49703"/>
                    </a:cubicBezTo>
                    <a:cubicBezTo>
                      <a:pt x="79524" y="33268"/>
                      <a:pt x="66138" y="19881"/>
                      <a:pt x="49703" y="1988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aphic 1">
              <a:extLst>
                <a:ext uri="{FF2B5EF4-FFF2-40B4-BE49-F238E27FC236}">
                  <a16:creationId xmlns:a16="http://schemas.microsoft.com/office/drawing/2014/main" id="{A930D6B9-0167-7C4D-8CF1-D5862B6CF77E}"/>
                </a:ext>
              </a:extLst>
            </p:cNvPr>
            <p:cNvGrpSpPr/>
            <p:nvPr/>
          </p:nvGrpSpPr>
          <p:grpSpPr>
            <a:xfrm>
              <a:off x="2081665" y="2551276"/>
              <a:ext cx="99405" cy="99405"/>
              <a:chOff x="2081665" y="2551276"/>
              <a:chExt cx="99405" cy="99405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B9FA29B-2B3F-4F42-1FD8-9EBCAFDC7146}"/>
                  </a:ext>
                </a:extLst>
              </p:cNvPr>
              <p:cNvSpPr/>
              <p:nvPr/>
            </p:nvSpPr>
            <p:spPr>
              <a:xfrm>
                <a:off x="2091606" y="2561217"/>
                <a:ext cx="79524" cy="79524"/>
              </a:xfrm>
              <a:custGeom>
                <a:avLst/>
                <a:gdLst>
                  <a:gd name="connsiteX0" fmla="*/ 79524 w 79524"/>
                  <a:gd name="connsiteY0" fmla="*/ 39762 h 79524"/>
                  <a:gd name="connsiteX1" fmla="*/ 39762 w 79524"/>
                  <a:gd name="connsiteY1" fmla="*/ 79524 h 79524"/>
                  <a:gd name="connsiteX2" fmla="*/ 0 w 79524"/>
                  <a:gd name="connsiteY2" fmla="*/ 39762 h 79524"/>
                  <a:gd name="connsiteX3" fmla="*/ 39762 w 79524"/>
                  <a:gd name="connsiteY3" fmla="*/ 0 h 79524"/>
                  <a:gd name="connsiteX4" fmla="*/ 79524 w 79524"/>
                  <a:gd name="connsiteY4" fmla="*/ 39762 h 7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24" h="79524">
                    <a:moveTo>
                      <a:pt x="79524" y="39762"/>
                    </a:moveTo>
                    <a:cubicBezTo>
                      <a:pt x="79524" y="61722"/>
                      <a:pt x="61722" y="79524"/>
                      <a:pt x="39762" y="79524"/>
                    </a:cubicBezTo>
                    <a:cubicBezTo>
                      <a:pt x="17802" y="79524"/>
                      <a:pt x="0" y="61722"/>
                      <a:pt x="0" y="39762"/>
                    </a:cubicBezTo>
                    <a:cubicBezTo>
                      <a:pt x="0" y="17802"/>
                      <a:pt x="17802" y="0"/>
                      <a:pt x="39762" y="0"/>
                    </a:cubicBezTo>
                    <a:cubicBezTo>
                      <a:pt x="61722" y="0"/>
                      <a:pt x="79524" y="17802"/>
                      <a:pt x="79524" y="39762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113C219-B2FE-94E0-80F5-FAB034685B0A}"/>
                  </a:ext>
                </a:extLst>
              </p:cNvPr>
              <p:cNvSpPr/>
              <p:nvPr/>
            </p:nvSpPr>
            <p:spPr>
              <a:xfrm>
                <a:off x="2081665" y="2551276"/>
                <a:ext cx="99405" cy="99405"/>
              </a:xfrm>
              <a:custGeom>
                <a:avLst/>
                <a:gdLst>
                  <a:gd name="connsiteX0" fmla="*/ 49703 w 99405"/>
                  <a:gd name="connsiteY0" fmla="*/ 99405 h 99405"/>
                  <a:gd name="connsiteX1" fmla="*/ 0 w 99405"/>
                  <a:gd name="connsiteY1" fmla="*/ 49703 h 99405"/>
                  <a:gd name="connsiteX2" fmla="*/ 49703 w 99405"/>
                  <a:gd name="connsiteY2" fmla="*/ 0 h 99405"/>
                  <a:gd name="connsiteX3" fmla="*/ 99405 w 99405"/>
                  <a:gd name="connsiteY3" fmla="*/ 49703 h 99405"/>
                  <a:gd name="connsiteX4" fmla="*/ 49703 w 99405"/>
                  <a:gd name="connsiteY4" fmla="*/ 99405 h 99405"/>
                  <a:gd name="connsiteX5" fmla="*/ 49703 w 99405"/>
                  <a:gd name="connsiteY5" fmla="*/ 19881 h 99405"/>
                  <a:gd name="connsiteX6" fmla="*/ 19881 w 99405"/>
                  <a:gd name="connsiteY6" fmla="*/ 49703 h 99405"/>
                  <a:gd name="connsiteX7" fmla="*/ 49703 w 99405"/>
                  <a:gd name="connsiteY7" fmla="*/ 79524 h 99405"/>
                  <a:gd name="connsiteX8" fmla="*/ 79524 w 99405"/>
                  <a:gd name="connsiteY8" fmla="*/ 49703 h 99405"/>
                  <a:gd name="connsiteX9" fmla="*/ 49703 w 99405"/>
                  <a:gd name="connsiteY9" fmla="*/ 19881 h 99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405" h="99405">
                    <a:moveTo>
                      <a:pt x="49703" y="99405"/>
                    </a:moveTo>
                    <a:cubicBezTo>
                      <a:pt x="22267" y="99405"/>
                      <a:pt x="0" y="77139"/>
                      <a:pt x="0" y="49703"/>
                    </a:cubicBezTo>
                    <a:cubicBezTo>
                      <a:pt x="0" y="22267"/>
                      <a:pt x="22267" y="0"/>
                      <a:pt x="49703" y="0"/>
                    </a:cubicBezTo>
                    <a:cubicBezTo>
                      <a:pt x="77139" y="0"/>
                      <a:pt x="99405" y="22267"/>
                      <a:pt x="99405" y="49703"/>
                    </a:cubicBezTo>
                    <a:cubicBezTo>
                      <a:pt x="99405" y="77139"/>
                      <a:pt x="77139" y="99405"/>
                      <a:pt x="49703" y="99405"/>
                    </a:cubicBezTo>
                    <a:close/>
                    <a:moveTo>
                      <a:pt x="49703" y="19881"/>
                    </a:moveTo>
                    <a:cubicBezTo>
                      <a:pt x="33268" y="19881"/>
                      <a:pt x="19881" y="33268"/>
                      <a:pt x="19881" y="49703"/>
                    </a:cubicBezTo>
                    <a:cubicBezTo>
                      <a:pt x="19881" y="66138"/>
                      <a:pt x="33268" y="79524"/>
                      <a:pt x="49703" y="79524"/>
                    </a:cubicBezTo>
                    <a:cubicBezTo>
                      <a:pt x="66138" y="79524"/>
                      <a:pt x="79524" y="66138"/>
                      <a:pt x="79524" y="49703"/>
                    </a:cubicBezTo>
                    <a:cubicBezTo>
                      <a:pt x="79524" y="33268"/>
                      <a:pt x="66138" y="19881"/>
                      <a:pt x="49703" y="1988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1">
              <a:extLst>
                <a:ext uri="{FF2B5EF4-FFF2-40B4-BE49-F238E27FC236}">
                  <a16:creationId xmlns:a16="http://schemas.microsoft.com/office/drawing/2014/main" id="{1DC36FAC-18CA-3838-DA31-00F86693BC42}"/>
                </a:ext>
              </a:extLst>
            </p:cNvPr>
            <p:cNvGrpSpPr/>
            <p:nvPr/>
          </p:nvGrpSpPr>
          <p:grpSpPr>
            <a:xfrm>
              <a:off x="3017177" y="4357315"/>
              <a:ext cx="839430" cy="741921"/>
              <a:chOff x="3017177" y="4357315"/>
              <a:chExt cx="839430" cy="741921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D00CD93-81B8-7AF7-36EA-F564089A9929}"/>
                  </a:ext>
                </a:extLst>
              </p:cNvPr>
              <p:cNvSpPr/>
              <p:nvPr/>
            </p:nvSpPr>
            <p:spPr>
              <a:xfrm>
                <a:off x="3027118" y="4367256"/>
                <a:ext cx="819548" cy="721999"/>
              </a:xfrm>
              <a:custGeom>
                <a:avLst/>
                <a:gdLst>
                  <a:gd name="connsiteX0" fmla="*/ 773996 w 819548"/>
                  <a:gd name="connsiteY0" fmla="*/ 493408 h 721999"/>
                  <a:gd name="connsiteX1" fmla="*/ 254172 w 819548"/>
                  <a:gd name="connsiteY1" fmla="*/ 715943 h 721999"/>
                  <a:gd name="connsiteX2" fmla="*/ 155562 w 819548"/>
                  <a:gd name="connsiteY2" fmla="*/ 676446 h 721999"/>
                  <a:gd name="connsiteX3" fmla="*/ 6056 w 819548"/>
                  <a:gd name="connsiteY3" fmla="*/ 327202 h 721999"/>
                  <a:gd name="connsiteX4" fmla="*/ 45553 w 819548"/>
                  <a:gd name="connsiteY4" fmla="*/ 228592 h 721999"/>
                  <a:gd name="connsiteX5" fmla="*/ 565377 w 819548"/>
                  <a:gd name="connsiteY5" fmla="*/ 6056 h 721999"/>
                  <a:gd name="connsiteX6" fmla="*/ 663987 w 819548"/>
                  <a:gd name="connsiteY6" fmla="*/ 45553 h 721999"/>
                  <a:gd name="connsiteX7" fmla="*/ 813493 w 819548"/>
                  <a:gd name="connsiteY7" fmla="*/ 394797 h 721999"/>
                  <a:gd name="connsiteX8" fmla="*/ 773996 w 819548"/>
                  <a:gd name="connsiteY8" fmla="*/ 493408 h 72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9548" h="721999">
                    <a:moveTo>
                      <a:pt x="773996" y="493408"/>
                    </a:moveTo>
                    <a:lnTo>
                      <a:pt x="254172" y="715943"/>
                    </a:lnTo>
                    <a:cubicBezTo>
                      <a:pt x="216133" y="732246"/>
                      <a:pt x="171732" y="714485"/>
                      <a:pt x="155562" y="676446"/>
                    </a:cubicBezTo>
                    <a:lnTo>
                      <a:pt x="6056" y="327202"/>
                    </a:lnTo>
                    <a:cubicBezTo>
                      <a:pt x="-10247" y="289163"/>
                      <a:pt x="7514" y="244762"/>
                      <a:pt x="45553" y="228592"/>
                    </a:cubicBezTo>
                    <a:lnTo>
                      <a:pt x="565377" y="6056"/>
                    </a:lnTo>
                    <a:cubicBezTo>
                      <a:pt x="603416" y="-10247"/>
                      <a:pt x="647817" y="7514"/>
                      <a:pt x="663987" y="45553"/>
                    </a:cubicBezTo>
                    <a:lnTo>
                      <a:pt x="813493" y="394797"/>
                    </a:lnTo>
                    <a:cubicBezTo>
                      <a:pt x="829796" y="432704"/>
                      <a:pt x="812035" y="477105"/>
                      <a:pt x="773996" y="493408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F4D2703-9DDD-F41A-A6C3-F4127D907BE7}"/>
                  </a:ext>
                </a:extLst>
              </p:cNvPr>
              <p:cNvSpPr/>
              <p:nvPr/>
            </p:nvSpPr>
            <p:spPr>
              <a:xfrm>
                <a:off x="3017177" y="4357315"/>
                <a:ext cx="839430" cy="741921"/>
              </a:xfrm>
              <a:custGeom>
                <a:avLst/>
                <a:gdLst>
                  <a:gd name="connsiteX0" fmla="*/ 234689 w 839430"/>
                  <a:gd name="connsiteY0" fmla="*/ 741921 h 741921"/>
                  <a:gd name="connsiteX1" fmla="*/ 156357 w 839430"/>
                  <a:gd name="connsiteY1" fmla="*/ 690363 h 741921"/>
                  <a:gd name="connsiteX2" fmla="*/ 6851 w 839430"/>
                  <a:gd name="connsiteY2" fmla="*/ 341119 h 741921"/>
                  <a:gd name="connsiteX3" fmla="*/ 51517 w 839430"/>
                  <a:gd name="connsiteY3" fmla="*/ 229387 h 741921"/>
                  <a:gd name="connsiteX4" fmla="*/ 571342 w 839430"/>
                  <a:gd name="connsiteY4" fmla="*/ 6851 h 741921"/>
                  <a:gd name="connsiteX5" fmla="*/ 683073 w 839430"/>
                  <a:gd name="connsiteY5" fmla="*/ 51518 h 741921"/>
                  <a:gd name="connsiteX6" fmla="*/ 832579 w 839430"/>
                  <a:gd name="connsiteY6" fmla="*/ 400762 h 741921"/>
                  <a:gd name="connsiteX7" fmla="*/ 787913 w 839430"/>
                  <a:gd name="connsiteY7" fmla="*/ 512494 h 741921"/>
                  <a:gd name="connsiteX8" fmla="*/ 268089 w 839430"/>
                  <a:gd name="connsiteY8" fmla="*/ 735029 h 741921"/>
                  <a:gd name="connsiteX9" fmla="*/ 234689 w 839430"/>
                  <a:gd name="connsiteY9" fmla="*/ 741921 h 741921"/>
                  <a:gd name="connsiteX10" fmla="*/ 604742 w 839430"/>
                  <a:gd name="connsiteY10" fmla="*/ 19840 h 741921"/>
                  <a:gd name="connsiteX11" fmla="*/ 579161 w 839430"/>
                  <a:gd name="connsiteY11" fmla="*/ 25142 h 741921"/>
                  <a:gd name="connsiteX12" fmla="*/ 59337 w 839430"/>
                  <a:gd name="connsiteY12" fmla="*/ 247678 h 741921"/>
                  <a:gd name="connsiteX13" fmla="*/ 25142 w 839430"/>
                  <a:gd name="connsiteY13" fmla="*/ 333299 h 741921"/>
                  <a:gd name="connsiteX14" fmla="*/ 174648 w 839430"/>
                  <a:gd name="connsiteY14" fmla="*/ 682543 h 741921"/>
                  <a:gd name="connsiteX15" fmla="*/ 260269 w 839430"/>
                  <a:gd name="connsiteY15" fmla="*/ 716739 h 741921"/>
                  <a:gd name="connsiteX16" fmla="*/ 780093 w 839430"/>
                  <a:gd name="connsiteY16" fmla="*/ 494203 h 741921"/>
                  <a:gd name="connsiteX17" fmla="*/ 814288 w 839430"/>
                  <a:gd name="connsiteY17" fmla="*/ 408582 h 741921"/>
                  <a:gd name="connsiteX18" fmla="*/ 664783 w 839430"/>
                  <a:gd name="connsiteY18" fmla="*/ 59337 h 741921"/>
                  <a:gd name="connsiteX19" fmla="*/ 604742 w 839430"/>
                  <a:gd name="connsiteY19" fmla="*/ 19840 h 74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39430" h="741921">
                    <a:moveTo>
                      <a:pt x="234689" y="741921"/>
                    </a:moveTo>
                    <a:cubicBezTo>
                      <a:pt x="201686" y="741921"/>
                      <a:pt x="170141" y="722570"/>
                      <a:pt x="156357" y="690363"/>
                    </a:cubicBezTo>
                    <a:lnTo>
                      <a:pt x="6851" y="341119"/>
                    </a:lnTo>
                    <a:cubicBezTo>
                      <a:pt x="-11572" y="298043"/>
                      <a:pt x="8442" y="247943"/>
                      <a:pt x="51517" y="229387"/>
                    </a:cubicBezTo>
                    <a:lnTo>
                      <a:pt x="571342" y="6851"/>
                    </a:lnTo>
                    <a:cubicBezTo>
                      <a:pt x="614550" y="-11572"/>
                      <a:pt x="664518" y="8442"/>
                      <a:pt x="683073" y="51518"/>
                    </a:cubicBezTo>
                    <a:lnTo>
                      <a:pt x="832579" y="400762"/>
                    </a:lnTo>
                    <a:cubicBezTo>
                      <a:pt x="851002" y="443838"/>
                      <a:pt x="830988" y="493938"/>
                      <a:pt x="787913" y="512494"/>
                    </a:cubicBezTo>
                    <a:lnTo>
                      <a:pt x="268089" y="735029"/>
                    </a:lnTo>
                    <a:cubicBezTo>
                      <a:pt x="257220" y="739801"/>
                      <a:pt x="245822" y="741921"/>
                      <a:pt x="234689" y="741921"/>
                    </a:cubicBezTo>
                    <a:close/>
                    <a:moveTo>
                      <a:pt x="604742" y="19840"/>
                    </a:moveTo>
                    <a:cubicBezTo>
                      <a:pt x="596127" y="19840"/>
                      <a:pt x="587512" y="21563"/>
                      <a:pt x="579161" y="25142"/>
                    </a:cubicBezTo>
                    <a:lnTo>
                      <a:pt x="59337" y="247678"/>
                    </a:lnTo>
                    <a:cubicBezTo>
                      <a:pt x="26335" y="261859"/>
                      <a:pt x="10960" y="300164"/>
                      <a:pt x="25142" y="333299"/>
                    </a:cubicBezTo>
                    <a:lnTo>
                      <a:pt x="174648" y="682543"/>
                    </a:lnTo>
                    <a:cubicBezTo>
                      <a:pt x="188829" y="715546"/>
                      <a:pt x="227266" y="730920"/>
                      <a:pt x="260269" y="716739"/>
                    </a:cubicBezTo>
                    <a:lnTo>
                      <a:pt x="780093" y="494203"/>
                    </a:lnTo>
                    <a:cubicBezTo>
                      <a:pt x="813096" y="480021"/>
                      <a:pt x="828470" y="441717"/>
                      <a:pt x="814288" y="408582"/>
                    </a:cubicBezTo>
                    <a:lnTo>
                      <a:pt x="664783" y="59337"/>
                    </a:lnTo>
                    <a:cubicBezTo>
                      <a:pt x="654179" y="34685"/>
                      <a:pt x="630057" y="19840"/>
                      <a:pt x="604742" y="19840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aphic 1">
              <a:extLst>
                <a:ext uri="{FF2B5EF4-FFF2-40B4-BE49-F238E27FC236}">
                  <a16:creationId xmlns:a16="http://schemas.microsoft.com/office/drawing/2014/main" id="{831B4D7C-E378-4F19-0F79-27A795BFBF07}"/>
                </a:ext>
              </a:extLst>
            </p:cNvPr>
            <p:cNvGrpSpPr/>
            <p:nvPr/>
          </p:nvGrpSpPr>
          <p:grpSpPr>
            <a:xfrm>
              <a:off x="3341343" y="1863800"/>
              <a:ext cx="694488" cy="533463"/>
              <a:chOff x="3341343" y="1863800"/>
              <a:chExt cx="694488" cy="533463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5873C3-44EC-CC09-08C1-98B2D59A0651}"/>
                  </a:ext>
                </a:extLst>
              </p:cNvPr>
              <p:cNvSpPr/>
              <p:nvPr/>
            </p:nvSpPr>
            <p:spPr>
              <a:xfrm>
                <a:off x="3351436" y="1873762"/>
                <a:ext cx="674566" cy="513541"/>
              </a:xfrm>
              <a:custGeom>
                <a:avLst/>
                <a:gdLst>
                  <a:gd name="connsiteX0" fmla="*/ 577447 w 674566"/>
                  <a:gd name="connsiteY0" fmla="*/ 513429 h 513541"/>
                  <a:gd name="connsiteX1" fmla="*/ 71142 w 674566"/>
                  <a:gd name="connsiteY1" fmla="*/ 486259 h 513541"/>
                  <a:gd name="connsiteX2" fmla="*/ 100 w 674566"/>
                  <a:gd name="connsiteY2" fmla="*/ 407264 h 513541"/>
                  <a:gd name="connsiteX3" fmla="*/ 18125 w 674566"/>
                  <a:gd name="connsiteY3" fmla="*/ 71142 h 513541"/>
                  <a:gd name="connsiteX4" fmla="*/ 97120 w 674566"/>
                  <a:gd name="connsiteY4" fmla="*/ 100 h 513541"/>
                  <a:gd name="connsiteX5" fmla="*/ 603425 w 674566"/>
                  <a:gd name="connsiteY5" fmla="*/ 27271 h 513541"/>
                  <a:gd name="connsiteX6" fmla="*/ 674466 w 674566"/>
                  <a:gd name="connsiteY6" fmla="*/ 106265 h 513541"/>
                  <a:gd name="connsiteX7" fmla="*/ 656441 w 674566"/>
                  <a:gd name="connsiteY7" fmla="*/ 442388 h 513541"/>
                  <a:gd name="connsiteX8" fmla="*/ 577447 w 674566"/>
                  <a:gd name="connsiteY8" fmla="*/ 513429 h 513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566" h="513541">
                    <a:moveTo>
                      <a:pt x="577447" y="513429"/>
                    </a:moveTo>
                    <a:lnTo>
                      <a:pt x="71142" y="486259"/>
                    </a:lnTo>
                    <a:cubicBezTo>
                      <a:pt x="29921" y="484005"/>
                      <a:pt x="-2021" y="448485"/>
                      <a:pt x="100" y="407264"/>
                    </a:cubicBezTo>
                    <a:lnTo>
                      <a:pt x="18125" y="71142"/>
                    </a:lnTo>
                    <a:cubicBezTo>
                      <a:pt x="20379" y="29921"/>
                      <a:pt x="55899" y="-2021"/>
                      <a:pt x="97120" y="100"/>
                    </a:cubicBezTo>
                    <a:lnTo>
                      <a:pt x="603425" y="27271"/>
                    </a:lnTo>
                    <a:cubicBezTo>
                      <a:pt x="644645" y="29524"/>
                      <a:pt x="676587" y="65045"/>
                      <a:pt x="674466" y="106265"/>
                    </a:cubicBezTo>
                    <a:lnTo>
                      <a:pt x="656441" y="442388"/>
                    </a:lnTo>
                    <a:cubicBezTo>
                      <a:pt x="654188" y="483608"/>
                      <a:pt x="618667" y="515683"/>
                      <a:pt x="577447" y="5134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6245E634-2CBE-520A-4C87-BA8F4C04461A}"/>
                  </a:ext>
                </a:extLst>
              </p:cNvPr>
              <p:cNvSpPr/>
              <p:nvPr/>
            </p:nvSpPr>
            <p:spPr>
              <a:xfrm>
                <a:off x="3341343" y="1863800"/>
                <a:ext cx="694488" cy="533463"/>
              </a:xfrm>
              <a:custGeom>
                <a:avLst/>
                <a:gdLst>
                  <a:gd name="connsiteX0" fmla="*/ 591517 w 694488"/>
                  <a:gd name="connsiteY0" fmla="*/ 533464 h 533463"/>
                  <a:gd name="connsiteX1" fmla="*/ 586878 w 694488"/>
                  <a:gd name="connsiteY1" fmla="*/ 533331 h 533463"/>
                  <a:gd name="connsiteX2" fmla="*/ 80573 w 694488"/>
                  <a:gd name="connsiteY2" fmla="*/ 506160 h 533463"/>
                  <a:gd name="connsiteX3" fmla="*/ 21857 w 694488"/>
                  <a:gd name="connsiteY3" fmla="*/ 478062 h 533463"/>
                  <a:gd name="connsiteX4" fmla="*/ 121 w 694488"/>
                  <a:gd name="connsiteY4" fmla="*/ 416696 h 533463"/>
                  <a:gd name="connsiteX5" fmla="*/ 18146 w 694488"/>
                  <a:gd name="connsiteY5" fmla="*/ 80573 h 533463"/>
                  <a:gd name="connsiteX6" fmla="*/ 46245 w 694488"/>
                  <a:gd name="connsiteY6" fmla="*/ 21857 h 533463"/>
                  <a:gd name="connsiteX7" fmla="*/ 107611 w 694488"/>
                  <a:gd name="connsiteY7" fmla="*/ 121 h 533463"/>
                  <a:gd name="connsiteX8" fmla="*/ 613916 w 694488"/>
                  <a:gd name="connsiteY8" fmla="*/ 27291 h 533463"/>
                  <a:gd name="connsiteX9" fmla="*/ 672632 w 694488"/>
                  <a:gd name="connsiteY9" fmla="*/ 55390 h 533463"/>
                  <a:gd name="connsiteX10" fmla="*/ 694368 w 694488"/>
                  <a:gd name="connsiteY10" fmla="*/ 116756 h 533463"/>
                  <a:gd name="connsiteX11" fmla="*/ 676343 w 694488"/>
                  <a:gd name="connsiteY11" fmla="*/ 452879 h 533463"/>
                  <a:gd name="connsiteX12" fmla="*/ 648244 w 694488"/>
                  <a:gd name="connsiteY12" fmla="*/ 511595 h 533463"/>
                  <a:gd name="connsiteX13" fmla="*/ 591517 w 694488"/>
                  <a:gd name="connsiteY13" fmla="*/ 533464 h 533463"/>
                  <a:gd name="connsiteX14" fmla="*/ 103237 w 694488"/>
                  <a:gd name="connsiteY14" fmla="*/ 19869 h 533463"/>
                  <a:gd name="connsiteX15" fmla="*/ 59764 w 694488"/>
                  <a:gd name="connsiteY15" fmla="*/ 36569 h 533463"/>
                  <a:gd name="connsiteX16" fmla="*/ 38160 w 694488"/>
                  <a:gd name="connsiteY16" fmla="*/ 81500 h 533463"/>
                  <a:gd name="connsiteX17" fmla="*/ 20134 w 694488"/>
                  <a:gd name="connsiteY17" fmla="*/ 417623 h 533463"/>
                  <a:gd name="connsiteX18" fmla="*/ 36834 w 694488"/>
                  <a:gd name="connsiteY18" fmla="*/ 464675 h 533463"/>
                  <a:gd name="connsiteX19" fmla="*/ 81766 w 694488"/>
                  <a:gd name="connsiteY19" fmla="*/ 486279 h 533463"/>
                  <a:gd name="connsiteX20" fmla="*/ 588071 w 694488"/>
                  <a:gd name="connsiteY20" fmla="*/ 513450 h 533463"/>
                  <a:gd name="connsiteX21" fmla="*/ 635123 w 694488"/>
                  <a:gd name="connsiteY21" fmla="*/ 496750 h 533463"/>
                  <a:gd name="connsiteX22" fmla="*/ 656727 w 694488"/>
                  <a:gd name="connsiteY22" fmla="*/ 451819 h 533463"/>
                  <a:gd name="connsiteX23" fmla="*/ 674752 w 694488"/>
                  <a:gd name="connsiteY23" fmla="*/ 115696 h 533463"/>
                  <a:gd name="connsiteX24" fmla="*/ 658052 w 694488"/>
                  <a:gd name="connsiteY24" fmla="*/ 68644 h 533463"/>
                  <a:gd name="connsiteX25" fmla="*/ 613121 w 694488"/>
                  <a:gd name="connsiteY25" fmla="*/ 47040 h 533463"/>
                  <a:gd name="connsiteX26" fmla="*/ 106816 w 694488"/>
                  <a:gd name="connsiteY26" fmla="*/ 19869 h 533463"/>
                  <a:gd name="connsiteX27" fmla="*/ 103237 w 694488"/>
                  <a:gd name="connsiteY27" fmla="*/ 19869 h 533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4488" h="533463">
                    <a:moveTo>
                      <a:pt x="591517" y="533464"/>
                    </a:moveTo>
                    <a:cubicBezTo>
                      <a:pt x="589926" y="533464"/>
                      <a:pt x="588468" y="533464"/>
                      <a:pt x="586878" y="533331"/>
                    </a:cubicBezTo>
                    <a:lnTo>
                      <a:pt x="80573" y="506160"/>
                    </a:lnTo>
                    <a:cubicBezTo>
                      <a:pt x="57908" y="504968"/>
                      <a:pt x="37100" y="494895"/>
                      <a:pt x="21857" y="478062"/>
                    </a:cubicBezTo>
                    <a:cubicBezTo>
                      <a:pt x="6615" y="461097"/>
                      <a:pt x="-1072" y="439360"/>
                      <a:pt x="121" y="416696"/>
                    </a:cubicBezTo>
                    <a:lnTo>
                      <a:pt x="18146" y="80573"/>
                    </a:lnTo>
                    <a:cubicBezTo>
                      <a:pt x="19339" y="57908"/>
                      <a:pt x="29412" y="37099"/>
                      <a:pt x="46245" y="21857"/>
                    </a:cubicBezTo>
                    <a:cubicBezTo>
                      <a:pt x="63210" y="6615"/>
                      <a:pt x="85079" y="-1072"/>
                      <a:pt x="107611" y="121"/>
                    </a:cubicBezTo>
                    <a:lnTo>
                      <a:pt x="613916" y="27291"/>
                    </a:lnTo>
                    <a:cubicBezTo>
                      <a:pt x="636580" y="28484"/>
                      <a:pt x="657389" y="38557"/>
                      <a:pt x="672632" y="55390"/>
                    </a:cubicBezTo>
                    <a:cubicBezTo>
                      <a:pt x="687874" y="72355"/>
                      <a:pt x="695561" y="94092"/>
                      <a:pt x="694368" y="116756"/>
                    </a:cubicBezTo>
                    <a:lnTo>
                      <a:pt x="676343" y="452879"/>
                    </a:lnTo>
                    <a:cubicBezTo>
                      <a:pt x="675150" y="475544"/>
                      <a:pt x="665077" y="496352"/>
                      <a:pt x="648244" y="511595"/>
                    </a:cubicBezTo>
                    <a:cubicBezTo>
                      <a:pt x="632472" y="525776"/>
                      <a:pt x="612458" y="533464"/>
                      <a:pt x="591517" y="533464"/>
                    </a:cubicBezTo>
                    <a:close/>
                    <a:moveTo>
                      <a:pt x="103237" y="19869"/>
                    </a:moveTo>
                    <a:cubicBezTo>
                      <a:pt x="87200" y="19869"/>
                      <a:pt x="71825" y="25701"/>
                      <a:pt x="59764" y="36569"/>
                    </a:cubicBezTo>
                    <a:cubicBezTo>
                      <a:pt x="46775" y="48233"/>
                      <a:pt x="39088" y="64270"/>
                      <a:pt x="38160" y="81500"/>
                    </a:cubicBezTo>
                    <a:lnTo>
                      <a:pt x="20134" y="417623"/>
                    </a:lnTo>
                    <a:cubicBezTo>
                      <a:pt x="19206" y="434986"/>
                      <a:pt x="25171" y="451686"/>
                      <a:pt x="36834" y="464675"/>
                    </a:cubicBezTo>
                    <a:cubicBezTo>
                      <a:pt x="48498" y="477664"/>
                      <a:pt x="64535" y="485352"/>
                      <a:pt x="81766" y="486279"/>
                    </a:cubicBezTo>
                    <a:lnTo>
                      <a:pt x="588071" y="513450"/>
                    </a:lnTo>
                    <a:cubicBezTo>
                      <a:pt x="605301" y="514378"/>
                      <a:pt x="622001" y="508414"/>
                      <a:pt x="635123" y="496750"/>
                    </a:cubicBezTo>
                    <a:cubicBezTo>
                      <a:pt x="648244" y="485087"/>
                      <a:pt x="655799" y="469049"/>
                      <a:pt x="656727" y="451819"/>
                    </a:cubicBezTo>
                    <a:lnTo>
                      <a:pt x="674752" y="115696"/>
                    </a:lnTo>
                    <a:cubicBezTo>
                      <a:pt x="675680" y="98333"/>
                      <a:pt x="669716" y="81633"/>
                      <a:pt x="658052" y="68644"/>
                    </a:cubicBezTo>
                    <a:cubicBezTo>
                      <a:pt x="646388" y="55655"/>
                      <a:pt x="630351" y="47968"/>
                      <a:pt x="613121" y="47040"/>
                    </a:cubicBezTo>
                    <a:lnTo>
                      <a:pt x="106816" y="19869"/>
                    </a:lnTo>
                    <a:cubicBezTo>
                      <a:pt x="105490" y="19869"/>
                      <a:pt x="104430" y="19869"/>
                      <a:pt x="103237" y="1986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1">
              <a:extLst>
                <a:ext uri="{FF2B5EF4-FFF2-40B4-BE49-F238E27FC236}">
                  <a16:creationId xmlns:a16="http://schemas.microsoft.com/office/drawing/2014/main" id="{29E21500-DD45-D657-C273-BAA3089D9078}"/>
                </a:ext>
              </a:extLst>
            </p:cNvPr>
            <p:cNvGrpSpPr/>
            <p:nvPr/>
          </p:nvGrpSpPr>
          <p:grpSpPr>
            <a:xfrm>
              <a:off x="981889" y="2677633"/>
              <a:ext cx="801382" cy="708119"/>
              <a:chOff x="981889" y="2677633"/>
              <a:chExt cx="801382" cy="708119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CC155CB-B38B-C9F3-EE4B-CC49575E7C32}"/>
                  </a:ext>
                </a:extLst>
              </p:cNvPr>
              <p:cNvSpPr/>
              <p:nvPr/>
            </p:nvSpPr>
            <p:spPr>
              <a:xfrm>
                <a:off x="991825" y="2687702"/>
                <a:ext cx="781377" cy="688201"/>
              </a:xfrm>
              <a:custGeom>
                <a:avLst/>
                <a:gdLst>
                  <a:gd name="connsiteX0" fmla="*/ 735824 w 781377"/>
                  <a:gd name="connsiteY0" fmla="*/ 471936 h 688201"/>
                  <a:gd name="connsiteX1" fmla="*/ 245027 w 781377"/>
                  <a:gd name="connsiteY1" fmla="*/ 682145 h 688201"/>
                  <a:gd name="connsiteX2" fmla="*/ 146416 w 781377"/>
                  <a:gd name="connsiteY2" fmla="*/ 642648 h 688201"/>
                  <a:gd name="connsiteX3" fmla="*/ 6056 w 781377"/>
                  <a:gd name="connsiteY3" fmla="*/ 314875 h 688201"/>
                  <a:gd name="connsiteX4" fmla="*/ 45553 w 781377"/>
                  <a:gd name="connsiteY4" fmla="*/ 216265 h 688201"/>
                  <a:gd name="connsiteX5" fmla="*/ 536351 w 781377"/>
                  <a:gd name="connsiteY5" fmla="*/ 6056 h 688201"/>
                  <a:gd name="connsiteX6" fmla="*/ 634961 w 781377"/>
                  <a:gd name="connsiteY6" fmla="*/ 45553 h 688201"/>
                  <a:gd name="connsiteX7" fmla="*/ 775321 w 781377"/>
                  <a:gd name="connsiteY7" fmla="*/ 373326 h 688201"/>
                  <a:gd name="connsiteX8" fmla="*/ 735824 w 781377"/>
                  <a:gd name="connsiteY8" fmla="*/ 471936 h 688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1377" h="688201">
                    <a:moveTo>
                      <a:pt x="735824" y="471936"/>
                    </a:moveTo>
                    <a:lnTo>
                      <a:pt x="245027" y="682145"/>
                    </a:lnTo>
                    <a:cubicBezTo>
                      <a:pt x="206987" y="698448"/>
                      <a:pt x="162586" y="680687"/>
                      <a:pt x="146416" y="642648"/>
                    </a:cubicBezTo>
                    <a:lnTo>
                      <a:pt x="6056" y="314875"/>
                    </a:lnTo>
                    <a:cubicBezTo>
                      <a:pt x="-10247" y="276836"/>
                      <a:pt x="7514" y="232435"/>
                      <a:pt x="45553" y="216265"/>
                    </a:cubicBezTo>
                    <a:lnTo>
                      <a:pt x="536351" y="6056"/>
                    </a:lnTo>
                    <a:cubicBezTo>
                      <a:pt x="574390" y="-10247"/>
                      <a:pt x="618791" y="7514"/>
                      <a:pt x="634961" y="45553"/>
                    </a:cubicBezTo>
                    <a:lnTo>
                      <a:pt x="775321" y="373326"/>
                    </a:lnTo>
                    <a:cubicBezTo>
                      <a:pt x="791624" y="411232"/>
                      <a:pt x="773863" y="455634"/>
                      <a:pt x="735824" y="4719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7739809-574F-62A6-8185-C2DC7A6C117D}"/>
                  </a:ext>
                </a:extLst>
              </p:cNvPr>
              <p:cNvSpPr/>
              <p:nvPr/>
            </p:nvSpPr>
            <p:spPr>
              <a:xfrm>
                <a:off x="981889" y="2677633"/>
                <a:ext cx="801382" cy="708119"/>
              </a:xfrm>
              <a:custGeom>
                <a:avLst/>
                <a:gdLst>
                  <a:gd name="connsiteX0" fmla="*/ 225539 w 801382"/>
                  <a:gd name="connsiteY0" fmla="*/ 708119 h 708119"/>
                  <a:gd name="connsiteX1" fmla="*/ 193729 w 801382"/>
                  <a:gd name="connsiteY1" fmla="*/ 701890 h 708119"/>
                  <a:gd name="connsiteX2" fmla="*/ 147075 w 801382"/>
                  <a:gd name="connsiteY2" fmla="*/ 656428 h 708119"/>
                  <a:gd name="connsiteX3" fmla="*/ 6847 w 801382"/>
                  <a:gd name="connsiteY3" fmla="*/ 328788 h 708119"/>
                  <a:gd name="connsiteX4" fmla="*/ 6184 w 801382"/>
                  <a:gd name="connsiteY4" fmla="*/ 263711 h 708119"/>
                  <a:gd name="connsiteX5" fmla="*/ 51646 w 801382"/>
                  <a:gd name="connsiteY5" fmla="*/ 217056 h 708119"/>
                  <a:gd name="connsiteX6" fmla="*/ 542444 w 801382"/>
                  <a:gd name="connsiteY6" fmla="*/ 6847 h 708119"/>
                  <a:gd name="connsiteX7" fmla="*/ 607521 w 801382"/>
                  <a:gd name="connsiteY7" fmla="*/ 6184 h 708119"/>
                  <a:gd name="connsiteX8" fmla="*/ 654175 w 801382"/>
                  <a:gd name="connsiteY8" fmla="*/ 51646 h 708119"/>
                  <a:gd name="connsiteX9" fmla="*/ 794536 w 801382"/>
                  <a:gd name="connsiteY9" fmla="*/ 379419 h 708119"/>
                  <a:gd name="connsiteX10" fmla="*/ 795198 w 801382"/>
                  <a:gd name="connsiteY10" fmla="*/ 444496 h 708119"/>
                  <a:gd name="connsiteX11" fmla="*/ 749737 w 801382"/>
                  <a:gd name="connsiteY11" fmla="*/ 491150 h 708119"/>
                  <a:gd name="connsiteX12" fmla="*/ 258939 w 801382"/>
                  <a:gd name="connsiteY12" fmla="*/ 701360 h 708119"/>
                  <a:gd name="connsiteX13" fmla="*/ 225539 w 801382"/>
                  <a:gd name="connsiteY13" fmla="*/ 708119 h 708119"/>
                  <a:gd name="connsiteX14" fmla="*/ 575711 w 801382"/>
                  <a:gd name="connsiteY14" fmla="*/ 19969 h 708119"/>
                  <a:gd name="connsiteX15" fmla="*/ 550131 w 801382"/>
                  <a:gd name="connsiteY15" fmla="*/ 25270 h 708119"/>
                  <a:gd name="connsiteX16" fmla="*/ 59333 w 801382"/>
                  <a:gd name="connsiteY16" fmla="*/ 235480 h 708119"/>
                  <a:gd name="connsiteX17" fmla="*/ 24607 w 801382"/>
                  <a:gd name="connsiteY17" fmla="*/ 271266 h 708119"/>
                  <a:gd name="connsiteX18" fmla="*/ 25138 w 801382"/>
                  <a:gd name="connsiteY18" fmla="*/ 321101 h 708119"/>
                  <a:gd name="connsiteX19" fmla="*/ 165498 w 801382"/>
                  <a:gd name="connsiteY19" fmla="*/ 648874 h 708119"/>
                  <a:gd name="connsiteX20" fmla="*/ 251119 w 801382"/>
                  <a:gd name="connsiteY20" fmla="*/ 683069 h 708119"/>
                  <a:gd name="connsiteX21" fmla="*/ 741917 w 801382"/>
                  <a:gd name="connsiteY21" fmla="*/ 472860 h 708119"/>
                  <a:gd name="connsiteX22" fmla="*/ 776643 w 801382"/>
                  <a:gd name="connsiteY22" fmla="*/ 437074 h 708119"/>
                  <a:gd name="connsiteX23" fmla="*/ 776113 w 801382"/>
                  <a:gd name="connsiteY23" fmla="*/ 387239 h 708119"/>
                  <a:gd name="connsiteX24" fmla="*/ 635752 w 801382"/>
                  <a:gd name="connsiteY24" fmla="*/ 59466 h 708119"/>
                  <a:gd name="connsiteX25" fmla="*/ 575711 w 801382"/>
                  <a:gd name="connsiteY25" fmla="*/ 19969 h 70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01382" h="708119">
                    <a:moveTo>
                      <a:pt x="225539" y="708119"/>
                    </a:moveTo>
                    <a:cubicBezTo>
                      <a:pt x="214803" y="708119"/>
                      <a:pt x="204067" y="705999"/>
                      <a:pt x="193729" y="701890"/>
                    </a:cubicBezTo>
                    <a:cubicBezTo>
                      <a:pt x="172523" y="693407"/>
                      <a:pt x="155955" y="677237"/>
                      <a:pt x="147075" y="656428"/>
                    </a:cubicBezTo>
                    <a:lnTo>
                      <a:pt x="6847" y="328788"/>
                    </a:lnTo>
                    <a:cubicBezTo>
                      <a:pt x="-2033" y="307979"/>
                      <a:pt x="-2298" y="284917"/>
                      <a:pt x="6184" y="263711"/>
                    </a:cubicBezTo>
                    <a:cubicBezTo>
                      <a:pt x="14667" y="242504"/>
                      <a:pt x="30837" y="226069"/>
                      <a:pt x="51646" y="217056"/>
                    </a:cubicBezTo>
                    <a:lnTo>
                      <a:pt x="542444" y="6847"/>
                    </a:lnTo>
                    <a:cubicBezTo>
                      <a:pt x="563252" y="-2033"/>
                      <a:pt x="586314" y="-2298"/>
                      <a:pt x="607521" y="6184"/>
                    </a:cubicBezTo>
                    <a:cubicBezTo>
                      <a:pt x="628727" y="14667"/>
                      <a:pt x="645295" y="30837"/>
                      <a:pt x="654175" y="51646"/>
                    </a:cubicBezTo>
                    <a:lnTo>
                      <a:pt x="794536" y="379419"/>
                    </a:lnTo>
                    <a:cubicBezTo>
                      <a:pt x="803416" y="400227"/>
                      <a:pt x="803681" y="423289"/>
                      <a:pt x="795198" y="444496"/>
                    </a:cubicBezTo>
                    <a:cubicBezTo>
                      <a:pt x="786716" y="465703"/>
                      <a:pt x="770546" y="482138"/>
                      <a:pt x="749737" y="491150"/>
                    </a:cubicBezTo>
                    <a:lnTo>
                      <a:pt x="258939" y="701360"/>
                    </a:lnTo>
                    <a:cubicBezTo>
                      <a:pt x="248203" y="705866"/>
                      <a:pt x="236937" y="708119"/>
                      <a:pt x="225539" y="708119"/>
                    </a:cubicBezTo>
                    <a:close/>
                    <a:moveTo>
                      <a:pt x="575711" y="19969"/>
                    </a:moveTo>
                    <a:cubicBezTo>
                      <a:pt x="567096" y="19969"/>
                      <a:pt x="558481" y="21692"/>
                      <a:pt x="550131" y="25270"/>
                    </a:cubicBezTo>
                    <a:lnTo>
                      <a:pt x="59333" y="235480"/>
                    </a:lnTo>
                    <a:cubicBezTo>
                      <a:pt x="43428" y="242239"/>
                      <a:pt x="31102" y="254963"/>
                      <a:pt x="24607" y="271266"/>
                    </a:cubicBezTo>
                    <a:cubicBezTo>
                      <a:pt x="18113" y="287435"/>
                      <a:pt x="18246" y="305196"/>
                      <a:pt x="25138" y="321101"/>
                    </a:cubicBezTo>
                    <a:lnTo>
                      <a:pt x="165498" y="648874"/>
                    </a:lnTo>
                    <a:cubicBezTo>
                      <a:pt x="179680" y="681876"/>
                      <a:pt x="218117" y="697251"/>
                      <a:pt x="251119" y="683069"/>
                    </a:cubicBezTo>
                    <a:lnTo>
                      <a:pt x="741917" y="472860"/>
                    </a:lnTo>
                    <a:cubicBezTo>
                      <a:pt x="757822" y="466100"/>
                      <a:pt x="770148" y="453376"/>
                      <a:pt x="776643" y="437074"/>
                    </a:cubicBezTo>
                    <a:cubicBezTo>
                      <a:pt x="783137" y="420904"/>
                      <a:pt x="783005" y="403143"/>
                      <a:pt x="776113" y="387239"/>
                    </a:cubicBezTo>
                    <a:lnTo>
                      <a:pt x="635752" y="59466"/>
                    </a:lnTo>
                    <a:cubicBezTo>
                      <a:pt x="625149" y="34813"/>
                      <a:pt x="601026" y="19969"/>
                      <a:pt x="575711" y="1996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aphic 1">
              <a:extLst>
                <a:ext uri="{FF2B5EF4-FFF2-40B4-BE49-F238E27FC236}">
                  <a16:creationId xmlns:a16="http://schemas.microsoft.com/office/drawing/2014/main" id="{498D4B3D-C56A-9028-906C-B7EDDE5A6F8A}"/>
                </a:ext>
              </a:extLst>
            </p:cNvPr>
            <p:cNvGrpSpPr/>
            <p:nvPr/>
          </p:nvGrpSpPr>
          <p:grpSpPr>
            <a:xfrm>
              <a:off x="4943154" y="5406863"/>
              <a:ext cx="616375" cy="641363"/>
              <a:chOff x="4943154" y="5406863"/>
              <a:chExt cx="616375" cy="641363"/>
            </a:xfrm>
          </p:grpSpPr>
          <p:grpSp>
            <p:nvGrpSpPr>
              <p:cNvPr id="88" name="Graphic 1">
                <a:extLst>
                  <a:ext uri="{FF2B5EF4-FFF2-40B4-BE49-F238E27FC236}">
                    <a16:creationId xmlns:a16="http://schemas.microsoft.com/office/drawing/2014/main" id="{E5492345-1F77-A4D2-3FC5-E04F3D958320}"/>
                  </a:ext>
                </a:extLst>
              </p:cNvPr>
              <p:cNvGrpSpPr/>
              <p:nvPr/>
            </p:nvGrpSpPr>
            <p:grpSpPr>
              <a:xfrm>
                <a:off x="4943154" y="5406863"/>
                <a:ext cx="616375" cy="641363"/>
                <a:chOff x="4943154" y="5406863"/>
                <a:chExt cx="616375" cy="641363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B1881019-9EC2-C5CF-11DF-F3C52170B056}"/>
                    </a:ext>
                  </a:extLst>
                </p:cNvPr>
                <p:cNvSpPr/>
                <p:nvPr/>
              </p:nvSpPr>
              <p:spPr>
                <a:xfrm>
                  <a:off x="4969061" y="5406863"/>
                  <a:ext cx="517173" cy="565418"/>
                </a:xfrm>
                <a:custGeom>
                  <a:avLst/>
                  <a:gdLst>
                    <a:gd name="connsiteX0" fmla="*/ 215909 w 517173"/>
                    <a:gd name="connsiteY0" fmla="*/ 113057 h 565418"/>
                    <a:gd name="connsiteX1" fmla="*/ 269853 w 517173"/>
                    <a:gd name="connsiteY1" fmla="*/ 306301 h 565418"/>
                    <a:gd name="connsiteX2" fmla="*/ 0 w 517173"/>
                    <a:gd name="connsiteY2" fmla="*/ 551501 h 565418"/>
                    <a:gd name="connsiteX3" fmla="*/ 34726 w 517173"/>
                    <a:gd name="connsiteY3" fmla="*/ 565418 h 565418"/>
                    <a:gd name="connsiteX4" fmla="*/ 517174 w 517173"/>
                    <a:gd name="connsiteY4" fmla="*/ 358920 h 565418"/>
                    <a:gd name="connsiteX5" fmla="*/ 412599 w 517173"/>
                    <a:gd name="connsiteY5" fmla="*/ 0 h 565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7173" h="565418">
                      <a:moveTo>
                        <a:pt x="215909" y="113057"/>
                      </a:moveTo>
                      <a:lnTo>
                        <a:pt x="269853" y="306301"/>
                      </a:lnTo>
                      <a:lnTo>
                        <a:pt x="0" y="551501"/>
                      </a:lnTo>
                      <a:lnTo>
                        <a:pt x="34726" y="565418"/>
                      </a:lnTo>
                      <a:lnTo>
                        <a:pt x="517174" y="358920"/>
                      </a:lnTo>
                      <a:lnTo>
                        <a:pt x="412599" y="0"/>
                      </a:lnTo>
                      <a:close/>
                    </a:path>
                  </a:pathLst>
                </a:custGeom>
                <a:solidFill>
                  <a:srgbClr val="F9C2A5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709558C-4D6C-F015-2EDE-269291F3DBA2}"/>
                    </a:ext>
                  </a:extLst>
                </p:cNvPr>
                <p:cNvSpPr/>
                <p:nvPr/>
              </p:nvSpPr>
              <p:spPr>
                <a:xfrm>
                  <a:off x="4943154" y="5532511"/>
                  <a:ext cx="602855" cy="478869"/>
                </a:xfrm>
                <a:custGeom>
                  <a:avLst/>
                  <a:gdLst>
                    <a:gd name="connsiteX0" fmla="*/ 259178 w 602855"/>
                    <a:gd name="connsiteY0" fmla="*/ 95297 h 478869"/>
                    <a:gd name="connsiteX1" fmla="*/ 481847 w 602855"/>
                    <a:gd name="connsiteY1" fmla="*/ 0 h 478869"/>
                    <a:gd name="connsiteX2" fmla="*/ 546659 w 602855"/>
                    <a:gd name="connsiteY2" fmla="*/ 151362 h 478869"/>
                    <a:gd name="connsiteX3" fmla="*/ 592915 w 602855"/>
                    <a:gd name="connsiteY3" fmla="*/ 211933 h 478869"/>
                    <a:gd name="connsiteX4" fmla="*/ 602856 w 602855"/>
                    <a:gd name="connsiteY4" fmla="*/ 258057 h 478869"/>
                    <a:gd name="connsiteX5" fmla="*/ 48572 w 602855"/>
                    <a:gd name="connsiteY5" fmla="*/ 478869 h 478869"/>
                    <a:gd name="connsiteX6" fmla="*/ 10665 w 602855"/>
                    <a:gd name="connsiteY6" fmla="*/ 390199 h 478869"/>
                    <a:gd name="connsiteX7" fmla="*/ 266203 w 602855"/>
                    <a:gd name="connsiteY7" fmla="*/ 178930 h 478869"/>
                    <a:gd name="connsiteX8" fmla="*/ 259178 w 602855"/>
                    <a:gd name="connsiteY8" fmla="*/ 95297 h 47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2855" h="478869">
                      <a:moveTo>
                        <a:pt x="259178" y="95297"/>
                      </a:moveTo>
                      <a:lnTo>
                        <a:pt x="481847" y="0"/>
                      </a:lnTo>
                      <a:lnTo>
                        <a:pt x="546659" y="151362"/>
                      </a:lnTo>
                      <a:lnTo>
                        <a:pt x="592915" y="211933"/>
                      </a:lnTo>
                      <a:lnTo>
                        <a:pt x="602856" y="258057"/>
                      </a:lnTo>
                      <a:lnTo>
                        <a:pt x="48572" y="478869"/>
                      </a:lnTo>
                      <a:cubicBezTo>
                        <a:pt x="48572" y="478869"/>
                        <a:pt x="-27374" y="436191"/>
                        <a:pt x="10665" y="390199"/>
                      </a:cubicBezTo>
                      <a:cubicBezTo>
                        <a:pt x="48572" y="344208"/>
                        <a:pt x="266203" y="178930"/>
                        <a:pt x="266203" y="178930"/>
                      </a:cubicBezTo>
                      <a:lnTo>
                        <a:pt x="259178" y="95297"/>
                      </a:lnTo>
                      <a:close/>
                    </a:path>
                  </a:pathLst>
                </a:custGeom>
                <a:solidFill>
                  <a:srgbClr val="F14937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F28A1281-9CC3-68AA-6AB8-F118EA2FAADA}"/>
                    </a:ext>
                  </a:extLst>
                </p:cNvPr>
                <p:cNvSpPr/>
                <p:nvPr/>
              </p:nvSpPr>
              <p:spPr>
                <a:xfrm>
                  <a:off x="4957398" y="5744444"/>
                  <a:ext cx="602131" cy="303782"/>
                </a:xfrm>
                <a:custGeom>
                  <a:avLst/>
                  <a:gdLst>
                    <a:gd name="connsiteX0" fmla="*/ 0 w 602131"/>
                    <a:gd name="connsiteY0" fmla="*/ 247718 h 303782"/>
                    <a:gd name="connsiteX1" fmla="*/ 578672 w 602131"/>
                    <a:gd name="connsiteY1" fmla="*/ 0 h 303782"/>
                    <a:gd name="connsiteX2" fmla="*/ 596830 w 602131"/>
                    <a:gd name="connsiteY2" fmla="*/ 42545 h 303782"/>
                    <a:gd name="connsiteX3" fmla="*/ 602132 w 602131"/>
                    <a:gd name="connsiteY3" fmla="*/ 55004 h 303782"/>
                    <a:gd name="connsiteX4" fmla="*/ 21206 w 602131"/>
                    <a:gd name="connsiteY4" fmla="*/ 303783 h 303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131" h="303782">
                      <a:moveTo>
                        <a:pt x="0" y="247718"/>
                      </a:moveTo>
                      <a:lnTo>
                        <a:pt x="578672" y="0"/>
                      </a:lnTo>
                      <a:lnTo>
                        <a:pt x="596830" y="42545"/>
                      </a:lnTo>
                      <a:lnTo>
                        <a:pt x="602132" y="55004"/>
                      </a:lnTo>
                      <a:lnTo>
                        <a:pt x="21206" y="303783"/>
                      </a:lnTo>
                      <a:close/>
                    </a:path>
                  </a:pathLst>
                </a:custGeom>
                <a:solidFill>
                  <a:srgbClr val="3D0B04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484D269-BA34-7124-23A6-426E91B5682A}"/>
                  </a:ext>
                </a:extLst>
              </p:cNvPr>
              <p:cNvSpPr/>
              <p:nvPr/>
            </p:nvSpPr>
            <p:spPr>
              <a:xfrm rot="-3412255">
                <a:off x="5143852" y="5754238"/>
                <a:ext cx="19880" cy="47844"/>
              </a:xfrm>
              <a:custGeom>
                <a:avLst/>
                <a:gdLst>
                  <a:gd name="connsiteX0" fmla="*/ 0 w 19880"/>
                  <a:gd name="connsiteY0" fmla="*/ 0 h 47844"/>
                  <a:gd name="connsiteX1" fmla="*/ 19880 w 19880"/>
                  <a:gd name="connsiteY1" fmla="*/ 0 h 47844"/>
                  <a:gd name="connsiteX2" fmla="*/ 19880 w 19880"/>
                  <a:gd name="connsiteY2" fmla="*/ 47845 h 47844"/>
                  <a:gd name="connsiteX3" fmla="*/ 0 w 19880"/>
                  <a:gd name="connsiteY3" fmla="*/ 47845 h 47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80" h="47844">
                    <a:moveTo>
                      <a:pt x="0" y="0"/>
                    </a:moveTo>
                    <a:lnTo>
                      <a:pt x="19880" y="0"/>
                    </a:lnTo>
                    <a:lnTo>
                      <a:pt x="19880" y="47845"/>
                    </a:lnTo>
                    <a:lnTo>
                      <a:pt x="0" y="47845"/>
                    </a:lnTo>
                    <a:close/>
                  </a:path>
                </a:pathLst>
              </a:custGeom>
              <a:solidFill>
                <a:srgbClr val="141414"/>
              </a:solidFill>
              <a:ln w="132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9CEC906-5079-F621-1304-2522187928BC}"/>
                  </a:ext>
                </a:extLst>
              </p:cNvPr>
              <p:cNvSpPr/>
              <p:nvPr/>
            </p:nvSpPr>
            <p:spPr>
              <a:xfrm rot="-3603197">
                <a:off x="5078109" y="5809629"/>
                <a:ext cx="19881" cy="66271"/>
              </a:xfrm>
              <a:custGeom>
                <a:avLst/>
                <a:gdLst>
                  <a:gd name="connsiteX0" fmla="*/ 0 w 19881"/>
                  <a:gd name="connsiteY0" fmla="*/ 0 h 66271"/>
                  <a:gd name="connsiteX1" fmla="*/ 19881 w 19881"/>
                  <a:gd name="connsiteY1" fmla="*/ 0 h 66271"/>
                  <a:gd name="connsiteX2" fmla="*/ 19881 w 19881"/>
                  <a:gd name="connsiteY2" fmla="*/ 66271 h 66271"/>
                  <a:gd name="connsiteX3" fmla="*/ 0 w 19881"/>
                  <a:gd name="connsiteY3" fmla="*/ 66271 h 66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81" h="66271">
                    <a:moveTo>
                      <a:pt x="0" y="0"/>
                    </a:moveTo>
                    <a:lnTo>
                      <a:pt x="19881" y="0"/>
                    </a:lnTo>
                    <a:lnTo>
                      <a:pt x="19881" y="66271"/>
                    </a:lnTo>
                    <a:lnTo>
                      <a:pt x="0" y="66271"/>
                    </a:ln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1">
              <a:extLst>
                <a:ext uri="{FF2B5EF4-FFF2-40B4-BE49-F238E27FC236}">
                  <a16:creationId xmlns:a16="http://schemas.microsoft.com/office/drawing/2014/main" id="{4D90CB61-02AD-61DE-C99D-A94F9E0BD6D0}"/>
                </a:ext>
              </a:extLst>
            </p:cNvPr>
            <p:cNvGrpSpPr/>
            <p:nvPr/>
          </p:nvGrpSpPr>
          <p:grpSpPr>
            <a:xfrm>
              <a:off x="3861817" y="5443179"/>
              <a:ext cx="674498" cy="431949"/>
              <a:chOff x="3861817" y="5443179"/>
              <a:chExt cx="674498" cy="431949"/>
            </a:xfrm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F9EFCE-3B78-2632-9FBA-0EE2174E38BD}"/>
                  </a:ext>
                </a:extLst>
              </p:cNvPr>
              <p:cNvSpPr/>
              <p:nvPr/>
            </p:nvSpPr>
            <p:spPr>
              <a:xfrm>
                <a:off x="3899459" y="5443179"/>
                <a:ext cx="636857" cy="365547"/>
              </a:xfrm>
              <a:custGeom>
                <a:avLst/>
                <a:gdLst>
                  <a:gd name="connsiteX0" fmla="*/ 409948 w 636857"/>
                  <a:gd name="connsiteY0" fmla="*/ 0 h 365547"/>
                  <a:gd name="connsiteX1" fmla="*/ 357329 w 636857"/>
                  <a:gd name="connsiteY1" fmla="*/ 193642 h 365547"/>
                  <a:gd name="connsiteX2" fmla="*/ 0 w 636857"/>
                  <a:gd name="connsiteY2" fmla="*/ 266274 h 365547"/>
                  <a:gd name="connsiteX3" fmla="*/ 22797 w 636857"/>
                  <a:gd name="connsiteY3" fmla="*/ 295963 h 365547"/>
                  <a:gd name="connsiteX4" fmla="*/ 543019 w 636857"/>
                  <a:gd name="connsiteY4" fmla="*/ 365547 h 365547"/>
                  <a:gd name="connsiteX5" fmla="*/ 636857 w 636857"/>
                  <a:gd name="connsiteY5" fmla="*/ 3578 h 365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857" h="365547">
                    <a:moveTo>
                      <a:pt x="409948" y="0"/>
                    </a:moveTo>
                    <a:lnTo>
                      <a:pt x="357329" y="193642"/>
                    </a:lnTo>
                    <a:lnTo>
                      <a:pt x="0" y="266274"/>
                    </a:lnTo>
                    <a:lnTo>
                      <a:pt x="22797" y="295963"/>
                    </a:lnTo>
                    <a:lnTo>
                      <a:pt x="543019" y="365547"/>
                    </a:lnTo>
                    <a:lnTo>
                      <a:pt x="636857" y="3578"/>
                    </a:lnTo>
                    <a:close/>
                  </a:path>
                </a:pathLst>
              </a:custGeom>
              <a:solidFill>
                <a:srgbClr val="F9C2A5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4F096CA-9054-1112-6EC2-CA610B3E4938}"/>
                  </a:ext>
                </a:extLst>
              </p:cNvPr>
              <p:cNvSpPr/>
              <p:nvPr/>
            </p:nvSpPr>
            <p:spPr>
              <a:xfrm>
                <a:off x="3875790" y="5544838"/>
                <a:ext cx="633488" cy="315711"/>
              </a:xfrm>
              <a:custGeom>
                <a:avLst/>
                <a:gdLst>
                  <a:gd name="connsiteX0" fmla="*/ 393325 w 633488"/>
                  <a:gd name="connsiteY0" fmla="*/ 0 h 315711"/>
                  <a:gd name="connsiteX1" fmla="*/ 633488 w 633488"/>
                  <a:gd name="connsiteY1" fmla="*/ 32075 h 315711"/>
                  <a:gd name="connsiteX2" fmla="*/ 611619 w 633488"/>
                  <a:gd name="connsiteY2" fmla="*/ 195365 h 315711"/>
                  <a:gd name="connsiteX3" fmla="*/ 620234 w 633488"/>
                  <a:gd name="connsiteY3" fmla="*/ 271045 h 315711"/>
                  <a:gd name="connsiteX4" fmla="*/ 605124 w 633488"/>
                  <a:gd name="connsiteY4" fmla="*/ 315711 h 315711"/>
                  <a:gd name="connsiteX5" fmla="*/ 15982 w 633488"/>
                  <a:gd name="connsiteY5" fmla="*/ 221608 h 315711"/>
                  <a:gd name="connsiteX6" fmla="*/ 28705 w 633488"/>
                  <a:gd name="connsiteY6" fmla="*/ 126046 h 315711"/>
                  <a:gd name="connsiteX7" fmla="*/ 356346 w 633488"/>
                  <a:gd name="connsiteY7" fmla="*/ 75416 h 315711"/>
                  <a:gd name="connsiteX8" fmla="*/ 393325 w 633488"/>
                  <a:gd name="connsiteY8" fmla="*/ 0 h 315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3488" h="315711">
                    <a:moveTo>
                      <a:pt x="393325" y="0"/>
                    </a:moveTo>
                    <a:lnTo>
                      <a:pt x="633488" y="32075"/>
                    </a:lnTo>
                    <a:lnTo>
                      <a:pt x="611619" y="195365"/>
                    </a:lnTo>
                    <a:lnTo>
                      <a:pt x="620234" y="271045"/>
                    </a:lnTo>
                    <a:lnTo>
                      <a:pt x="605124" y="315711"/>
                    </a:lnTo>
                    <a:lnTo>
                      <a:pt x="15982" y="221608"/>
                    </a:lnTo>
                    <a:cubicBezTo>
                      <a:pt x="15982" y="221608"/>
                      <a:pt x="-27359" y="146060"/>
                      <a:pt x="28705" y="126046"/>
                    </a:cubicBezTo>
                    <a:cubicBezTo>
                      <a:pt x="84903" y="105900"/>
                      <a:pt x="356346" y="75416"/>
                      <a:pt x="356346" y="75416"/>
                    </a:cubicBezTo>
                    <a:lnTo>
                      <a:pt x="393325" y="0"/>
                    </a:lnTo>
                    <a:close/>
                  </a:path>
                </a:pathLst>
              </a:custGeom>
              <a:solidFill>
                <a:srgbClr val="F14937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E395DF3-402F-4973-7254-0DD4E042835B}"/>
                  </a:ext>
                </a:extLst>
              </p:cNvPr>
              <p:cNvSpPr/>
              <p:nvPr/>
            </p:nvSpPr>
            <p:spPr>
              <a:xfrm>
                <a:off x="3861817" y="5732515"/>
                <a:ext cx="634206" cy="142613"/>
              </a:xfrm>
              <a:custGeom>
                <a:avLst/>
                <a:gdLst>
                  <a:gd name="connsiteX0" fmla="*/ 10338 w 634206"/>
                  <a:gd name="connsiteY0" fmla="*/ 0 h 142613"/>
                  <a:gd name="connsiteX1" fmla="*/ 634207 w 634206"/>
                  <a:gd name="connsiteY1" fmla="*/ 83368 h 142613"/>
                  <a:gd name="connsiteX2" fmla="*/ 628110 w 634206"/>
                  <a:gd name="connsiteY2" fmla="*/ 129094 h 142613"/>
                  <a:gd name="connsiteX3" fmla="*/ 626387 w 634206"/>
                  <a:gd name="connsiteY3" fmla="*/ 142613 h 142613"/>
                  <a:gd name="connsiteX4" fmla="*/ 0 w 634206"/>
                  <a:gd name="connsiteY4" fmla="*/ 58848 h 142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4206" h="142613">
                    <a:moveTo>
                      <a:pt x="10338" y="0"/>
                    </a:moveTo>
                    <a:lnTo>
                      <a:pt x="634207" y="83368"/>
                    </a:lnTo>
                    <a:lnTo>
                      <a:pt x="628110" y="129094"/>
                    </a:lnTo>
                    <a:lnTo>
                      <a:pt x="626387" y="142613"/>
                    </a:lnTo>
                    <a:lnTo>
                      <a:pt x="0" y="58848"/>
                    </a:lnTo>
                    <a:close/>
                  </a:path>
                </a:pathLst>
              </a:custGeom>
              <a:solidFill>
                <a:srgbClr val="3D0B0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D2B01E6-853D-6C8E-0F50-B203E89071E2}"/>
                </a:ext>
              </a:extLst>
            </p:cNvPr>
            <p:cNvSpPr/>
            <p:nvPr/>
          </p:nvSpPr>
          <p:spPr>
            <a:xfrm>
              <a:off x="4254138" y="3955941"/>
              <a:ext cx="1184117" cy="1615536"/>
            </a:xfrm>
            <a:custGeom>
              <a:avLst/>
              <a:gdLst>
                <a:gd name="connsiteX0" fmla="*/ 472640 w 1184117"/>
                <a:gd name="connsiteY0" fmla="*/ 0 h 1615536"/>
                <a:gd name="connsiteX1" fmla="*/ 138107 w 1184117"/>
                <a:gd name="connsiteY1" fmla="*/ 746601 h 1615536"/>
                <a:gd name="connsiteX2" fmla="*/ 0 w 1184117"/>
                <a:gd name="connsiteY2" fmla="*/ 1485515 h 1615536"/>
                <a:gd name="connsiteX3" fmla="*/ 308687 w 1184117"/>
                <a:gd name="connsiteY3" fmla="*/ 1563449 h 1615536"/>
                <a:gd name="connsiteX4" fmla="*/ 456867 w 1184117"/>
                <a:gd name="connsiteY4" fmla="*/ 858200 h 1615536"/>
                <a:gd name="connsiteX5" fmla="*/ 748192 w 1184117"/>
                <a:gd name="connsiteY5" fmla="*/ 301265 h 1615536"/>
                <a:gd name="connsiteX6" fmla="*/ 653955 w 1184117"/>
                <a:gd name="connsiteY6" fmla="*/ 904854 h 1615536"/>
                <a:gd name="connsiteX7" fmla="*/ 918374 w 1184117"/>
                <a:gd name="connsiteY7" fmla="*/ 1615537 h 1615536"/>
                <a:gd name="connsiteX8" fmla="*/ 1184118 w 1184117"/>
                <a:gd name="connsiteY8" fmla="*/ 1514541 h 1615536"/>
                <a:gd name="connsiteX9" fmla="*/ 998561 w 1184117"/>
                <a:gd name="connsiteY9" fmla="*/ 918108 h 1615536"/>
                <a:gd name="connsiteX10" fmla="*/ 1113739 w 1184117"/>
                <a:gd name="connsiteY10" fmla="*/ 106828 h 161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4117" h="1615536">
                  <a:moveTo>
                    <a:pt x="472640" y="0"/>
                  </a:moveTo>
                  <a:lnTo>
                    <a:pt x="138107" y="746601"/>
                  </a:lnTo>
                  <a:lnTo>
                    <a:pt x="0" y="1485515"/>
                  </a:lnTo>
                  <a:lnTo>
                    <a:pt x="308687" y="1563449"/>
                  </a:lnTo>
                  <a:lnTo>
                    <a:pt x="456867" y="858200"/>
                  </a:lnTo>
                  <a:lnTo>
                    <a:pt x="748192" y="301265"/>
                  </a:lnTo>
                  <a:lnTo>
                    <a:pt x="653955" y="904854"/>
                  </a:lnTo>
                  <a:lnTo>
                    <a:pt x="918374" y="1615537"/>
                  </a:lnTo>
                  <a:lnTo>
                    <a:pt x="1184118" y="1514541"/>
                  </a:lnTo>
                  <a:lnTo>
                    <a:pt x="998561" y="918108"/>
                  </a:lnTo>
                  <a:lnTo>
                    <a:pt x="1113739" y="106828"/>
                  </a:lnTo>
                  <a:close/>
                </a:path>
              </a:pathLst>
            </a:custGeom>
            <a:solidFill>
              <a:schemeClr val="accent5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6E7177-8717-4652-E461-055FD99E7FD2}"/>
                </a:ext>
              </a:extLst>
            </p:cNvPr>
            <p:cNvSpPr/>
            <p:nvPr/>
          </p:nvSpPr>
          <p:spPr>
            <a:xfrm>
              <a:off x="4362026" y="2938825"/>
              <a:ext cx="1738799" cy="1167682"/>
            </a:xfrm>
            <a:custGeom>
              <a:avLst/>
              <a:gdLst>
                <a:gd name="connsiteX0" fmla="*/ 2651 w 1738799"/>
                <a:gd name="connsiteY0" fmla="*/ 278468 h 1167682"/>
                <a:gd name="connsiteX1" fmla="*/ 135192 w 1738799"/>
                <a:gd name="connsiteY1" fmla="*/ 198943 h 1167682"/>
                <a:gd name="connsiteX2" fmla="*/ 208354 w 1738799"/>
                <a:gd name="connsiteY2" fmla="*/ 427708 h 1167682"/>
                <a:gd name="connsiteX3" fmla="*/ 440035 w 1738799"/>
                <a:gd name="connsiteY3" fmla="*/ 278468 h 1167682"/>
                <a:gd name="connsiteX4" fmla="*/ 724732 w 1738799"/>
                <a:gd name="connsiteY4" fmla="*/ 364884 h 1167682"/>
                <a:gd name="connsiteX5" fmla="*/ 757337 w 1738799"/>
                <a:gd name="connsiteY5" fmla="*/ 554417 h 1167682"/>
                <a:gd name="connsiteX6" fmla="*/ 976161 w 1738799"/>
                <a:gd name="connsiteY6" fmla="*/ 484966 h 1167682"/>
                <a:gd name="connsiteX7" fmla="*/ 989681 w 1738799"/>
                <a:gd name="connsiteY7" fmla="*/ 420154 h 1167682"/>
                <a:gd name="connsiteX8" fmla="*/ 1235146 w 1738799"/>
                <a:gd name="connsiteY8" fmla="*/ 357860 h 1167682"/>
                <a:gd name="connsiteX9" fmla="*/ 1420702 w 1738799"/>
                <a:gd name="connsiteY9" fmla="*/ 318097 h 1167682"/>
                <a:gd name="connsiteX10" fmla="*/ 1274908 w 1738799"/>
                <a:gd name="connsiteY10" fmla="*/ 92778 h 1167682"/>
                <a:gd name="connsiteX11" fmla="*/ 1433957 w 1738799"/>
                <a:gd name="connsiteY11" fmla="*/ 0 h 1167682"/>
                <a:gd name="connsiteX12" fmla="*/ 1738800 w 1738799"/>
                <a:gd name="connsiteY12" fmla="*/ 437384 h 1167682"/>
                <a:gd name="connsiteX13" fmla="*/ 1182129 w 1738799"/>
                <a:gd name="connsiteY13" fmla="*/ 702465 h 1167682"/>
                <a:gd name="connsiteX14" fmla="*/ 1035407 w 1738799"/>
                <a:gd name="connsiteY14" fmla="*/ 1167683 h 1167682"/>
                <a:gd name="connsiteX15" fmla="*/ 320748 w 1738799"/>
                <a:gd name="connsiteY15" fmla="*/ 1074109 h 1167682"/>
                <a:gd name="connsiteX16" fmla="*/ 435793 w 1738799"/>
                <a:gd name="connsiteY16" fmla="*/ 677680 h 1167682"/>
                <a:gd name="connsiteX17" fmla="*/ 146060 w 1738799"/>
                <a:gd name="connsiteY17" fmla="*/ 725792 h 1167682"/>
                <a:gd name="connsiteX18" fmla="*/ 2651 w 1738799"/>
                <a:gd name="connsiteY18" fmla="*/ 490533 h 1167682"/>
                <a:gd name="connsiteX19" fmla="*/ 2651 w 1738799"/>
                <a:gd name="connsiteY19" fmla="*/ 278468 h 116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38799" h="1167682">
                  <a:moveTo>
                    <a:pt x="2651" y="278468"/>
                  </a:moveTo>
                  <a:lnTo>
                    <a:pt x="135192" y="198943"/>
                  </a:lnTo>
                  <a:lnTo>
                    <a:pt x="208354" y="427708"/>
                  </a:lnTo>
                  <a:cubicBezTo>
                    <a:pt x="208354" y="427708"/>
                    <a:pt x="338376" y="311470"/>
                    <a:pt x="440035" y="278468"/>
                  </a:cubicBezTo>
                  <a:cubicBezTo>
                    <a:pt x="541693" y="245598"/>
                    <a:pt x="724732" y="364884"/>
                    <a:pt x="724732" y="364884"/>
                  </a:cubicBezTo>
                  <a:cubicBezTo>
                    <a:pt x="724732" y="364884"/>
                    <a:pt x="648654" y="491195"/>
                    <a:pt x="757337" y="554417"/>
                  </a:cubicBezTo>
                  <a:cubicBezTo>
                    <a:pt x="866020" y="617772"/>
                    <a:pt x="965293" y="543681"/>
                    <a:pt x="976161" y="484966"/>
                  </a:cubicBezTo>
                  <a:cubicBezTo>
                    <a:pt x="987162" y="426383"/>
                    <a:pt x="989681" y="420154"/>
                    <a:pt x="989681" y="420154"/>
                  </a:cubicBezTo>
                  <a:cubicBezTo>
                    <a:pt x="989681" y="420154"/>
                    <a:pt x="1102605" y="371114"/>
                    <a:pt x="1235146" y="357860"/>
                  </a:cubicBezTo>
                  <a:lnTo>
                    <a:pt x="1420702" y="318097"/>
                  </a:lnTo>
                  <a:cubicBezTo>
                    <a:pt x="1341178" y="159049"/>
                    <a:pt x="1274908" y="92778"/>
                    <a:pt x="1274908" y="92778"/>
                  </a:cubicBezTo>
                  <a:lnTo>
                    <a:pt x="1433957" y="0"/>
                  </a:lnTo>
                  <a:cubicBezTo>
                    <a:pt x="1473719" y="92778"/>
                    <a:pt x="1738800" y="238573"/>
                    <a:pt x="1738800" y="437384"/>
                  </a:cubicBezTo>
                  <a:cubicBezTo>
                    <a:pt x="1738800" y="437384"/>
                    <a:pt x="1738800" y="569924"/>
                    <a:pt x="1182129" y="702465"/>
                  </a:cubicBezTo>
                  <a:lnTo>
                    <a:pt x="1035407" y="1167683"/>
                  </a:lnTo>
                  <a:lnTo>
                    <a:pt x="320748" y="1074109"/>
                  </a:lnTo>
                  <a:lnTo>
                    <a:pt x="435793" y="677680"/>
                  </a:lnTo>
                  <a:cubicBezTo>
                    <a:pt x="435793" y="677680"/>
                    <a:pt x="222005" y="783182"/>
                    <a:pt x="146060" y="725792"/>
                  </a:cubicBezTo>
                  <a:cubicBezTo>
                    <a:pt x="104044" y="693982"/>
                    <a:pt x="32473" y="548320"/>
                    <a:pt x="2651" y="490533"/>
                  </a:cubicBezTo>
                  <a:cubicBezTo>
                    <a:pt x="-3313" y="479002"/>
                    <a:pt x="2651" y="278468"/>
                    <a:pt x="2651" y="27846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25A7DD-B5FB-712D-FA60-E97CBC733DBC}"/>
                </a:ext>
              </a:extLst>
            </p:cNvPr>
            <p:cNvSpPr/>
            <p:nvPr/>
          </p:nvSpPr>
          <p:spPr>
            <a:xfrm>
              <a:off x="5071250" y="3142010"/>
              <a:ext cx="14049" cy="21339"/>
            </a:xfrm>
            <a:custGeom>
              <a:avLst/>
              <a:gdLst>
                <a:gd name="connsiteX0" fmla="*/ 14049 w 14049"/>
                <a:gd name="connsiteY0" fmla="*/ 21339 h 21339"/>
                <a:gd name="connsiteX1" fmla="*/ 0 w 14049"/>
                <a:gd name="connsiteY1" fmla="*/ 0 h 21339"/>
                <a:gd name="connsiteX2" fmla="*/ 14049 w 14049"/>
                <a:gd name="connsiteY2" fmla="*/ 21339 h 2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49" h="21339">
                  <a:moveTo>
                    <a:pt x="14049" y="21339"/>
                  </a:moveTo>
                  <a:cubicBezTo>
                    <a:pt x="9145" y="14977"/>
                    <a:pt x="4374" y="7952"/>
                    <a:pt x="0" y="0"/>
                  </a:cubicBezTo>
                  <a:cubicBezTo>
                    <a:pt x="4241" y="7952"/>
                    <a:pt x="8880" y="15110"/>
                    <a:pt x="14049" y="21339"/>
                  </a:cubicBezTo>
                  <a:close/>
                </a:path>
              </a:pathLst>
            </a:custGeom>
            <a:noFill/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3927F33-C377-F64D-B405-023B77B5335B}"/>
                </a:ext>
              </a:extLst>
            </p:cNvPr>
            <p:cNvSpPr/>
            <p:nvPr/>
          </p:nvSpPr>
          <p:spPr>
            <a:xfrm>
              <a:off x="5066479" y="3132467"/>
              <a:ext cx="4771" cy="9542"/>
            </a:xfrm>
            <a:custGeom>
              <a:avLst/>
              <a:gdLst>
                <a:gd name="connsiteX0" fmla="*/ 0 w 4771"/>
                <a:gd name="connsiteY0" fmla="*/ 0 h 9542"/>
                <a:gd name="connsiteX1" fmla="*/ 0 w 4771"/>
                <a:gd name="connsiteY1" fmla="*/ 0 h 9542"/>
                <a:gd name="connsiteX2" fmla="*/ 4772 w 4771"/>
                <a:gd name="connsiteY2" fmla="*/ 9543 h 9542"/>
                <a:gd name="connsiteX3" fmla="*/ 0 w 4771"/>
                <a:gd name="connsiteY3" fmla="*/ 0 h 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1" h="9542">
                  <a:moveTo>
                    <a:pt x="0" y="0"/>
                  </a:moveTo>
                  <a:lnTo>
                    <a:pt x="0" y="0"/>
                  </a:lnTo>
                  <a:cubicBezTo>
                    <a:pt x="1590" y="3314"/>
                    <a:pt x="3181" y="6494"/>
                    <a:pt x="4772" y="9543"/>
                  </a:cubicBezTo>
                  <a:cubicBezTo>
                    <a:pt x="3181" y="6362"/>
                    <a:pt x="1458" y="3446"/>
                    <a:pt x="0" y="0"/>
                  </a:cubicBezTo>
                  <a:close/>
                </a:path>
              </a:pathLst>
            </a:custGeom>
            <a:solidFill>
              <a:srgbClr val="D8AD8F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462DAA-D9F3-0729-989F-FFB35002A9A1}"/>
                </a:ext>
              </a:extLst>
            </p:cNvPr>
            <p:cNvSpPr/>
            <p:nvPr/>
          </p:nvSpPr>
          <p:spPr>
            <a:xfrm rot="16907654">
              <a:off x="4471047" y="3420209"/>
              <a:ext cx="172304" cy="19881"/>
            </a:xfrm>
            <a:custGeom>
              <a:avLst/>
              <a:gdLst>
                <a:gd name="connsiteX0" fmla="*/ 0 w 172304"/>
                <a:gd name="connsiteY0" fmla="*/ 0 h 19881"/>
                <a:gd name="connsiteX1" fmla="*/ 172305 w 172304"/>
                <a:gd name="connsiteY1" fmla="*/ 0 h 19881"/>
                <a:gd name="connsiteX2" fmla="*/ 172305 w 172304"/>
                <a:gd name="connsiteY2" fmla="*/ 19881 h 19881"/>
                <a:gd name="connsiteX3" fmla="*/ 0 w 172304"/>
                <a:gd name="connsiteY3" fmla="*/ 19881 h 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304" h="19881">
                  <a:moveTo>
                    <a:pt x="0" y="0"/>
                  </a:moveTo>
                  <a:lnTo>
                    <a:pt x="172305" y="0"/>
                  </a:lnTo>
                  <a:lnTo>
                    <a:pt x="172305" y="19881"/>
                  </a:lnTo>
                  <a:lnTo>
                    <a:pt x="0" y="19881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4BA7322-4C57-6736-C885-E99D43CA1135}"/>
                </a:ext>
              </a:extLst>
            </p:cNvPr>
            <p:cNvSpPr/>
            <p:nvPr/>
          </p:nvSpPr>
          <p:spPr>
            <a:xfrm rot="18763846">
              <a:off x="4771452" y="3548664"/>
              <a:ext cx="154552" cy="19882"/>
            </a:xfrm>
            <a:custGeom>
              <a:avLst/>
              <a:gdLst>
                <a:gd name="connsiteX0" fmla="*/ 0 w 154552"/>
                <a:gd name="connsiteY0" fmla="*/ 0 h 19882"/>
                <a:gd name="connsiteX1" fmla="*/ 154553 w 154552"/>
                <a:gd name="connsiteY1" fmla="*/ 0 h 19882"/>
                <a:gd name="connsiteX2" fmla="*/ 154553 w 154552"/>
                <a:gd name="connsiteY2" fmla="*/ 19882 h 19882"/>
                <a:gd name="connsiteX3" fmla="*/ 0 w 154552"/>
                <a:gd name="connsiteY3" fmla="*/ 19882 h 1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552" h="19882">
                  <a:moveTo>
                    <a:pt x="0" y="0"/>
                  </a:moveTo>
                  <a:lnTo>
                    <a:pt x="154553" y="0"/>
                  </a:lnTo>
                  <a:lnTo>
                    <a:pt x="154553" y="19882"/>
                  </a:lnTo>
                  <a:lnTo>
                    <a:pt x="0" y="19882"/>
                  </a:lnTo>
                  <a:close/>
                </a:path>
              </a:pathLst>
            </a:custGeom>
            <a:solidFill>
              <a:srgbClr val="141414"/>
            </a:solidFill>
            <a:ln w="13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71499DC-4111-B65B-0A4E-A2AA4AC80163}"/>
                </a:ext>
              </a:extLst>
            </p:cNvPr>
            <p:cNvSpPr/>
            <p:nvPr/>
          </p:nvSpPr>
          <p:spPr>
            <a:xfrm rot="16656496">
              <a:off x="4965445" y="3789532"/>
              <a:ext cx="19881" cy="544876"/>
            </a:xfrm>
            <a:custGeom>
              <a:avLst/>
              <a:gdLst>
                <a:gd name="connsiteX0" fmla="*/ 0 w 19881"/>
                <a:gd name="connsiteY0" fmla="*/ 0 h 544876"/>
                <a:gd name="connsiteX1" fmla="*/ 19881 w 19881"/>
                <a:gd name="connsiteY1" fmla="*/ 0 h 544876"/>
                <a:gd name="connsiteX2" fmla="*/ 19881 w 19881"/>
                <a:gd name="connsiteY2" fmla="*/ 544876 h 544876"/>
                <a:gd name="connsiteX3" fmla="*/ 0 w 19881"/>
                <a:gd name="connsiteY3" fmla="*/ 544876 h 544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1" h="544876">
                  <a:moveTo>
                    <a:pt x="0" y="0"/>
                  </a:moveTo>
                  <a:lnTo>
                    <a:pt x="19881" y="0"/>
                  </a:lnTo>
                  <a:lnTo>
                    <a:pt x="19881" y="544876"/>
                  </a:lnTo>
                  <a:lnTo>
                    <a:pt x="0" y="544876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527ABC8-6DB2-7CEE-A898-D9DB46476A47}"/>
                </a:ext>
              </a:extLst>
            </p:cNvPr>
            <p:cNvSpPr/>
            <p:nvPr/>
          </p:nvSpPr>
          <p:spPr>
            <a:xfrm>
              <a:off x="981844" y="1863789"/>
              <a:ext cx="13254" cy="13254"/>
            </a:xfrm>
            <a:custGeom>
              <a:avLst/>
              <a:gdLst/>
              <a:ahLst/>
              <a:cxnLst/>
              <a:rect l="l" t="t" r="r" b="b"/>
              <a:pathLst>
                <a:path w="13254" h="13254"/>
              </a:pathLst>
            </a:custGeom>
            <a:noFill/>
            <a:ln w="19877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86CFEF-6069-EE6E-B494-1C345CC994EC}"/>
                </a:ext>
              </a:extLst>
            </p:cNvPr>
            <p:cNvSpPr/>
            <p:nvPr/>
          </p:nvSpPr>
          <p:spPr>
            <a:xfrm rot="19356177">
              <a:off x="4177414" y="5626203"/>
              <a:ext cx="19879" cy="56193"/>
            </a:xfrm>
            <a:custGeom>
              <a:avLst/>
              <a:gdLst>
                <a:gd name="connsiteX0" fmla="*/ 0 w 19879"/>
                <a:gd name="connsiteY0" fmla="*/ 0 h 56193"/>
                <a:gd name="connsiteX1" fmla="*/ 19880 w 19879"/>
                <a:gd name="connsiteY1" fmla="*/ 0 h 56193"/>
                <a:gd name="connsiteX2" fmla="*/ 19880 w 19879"/>
                <a:gd name="connsiteY2" fmla="*/ 56194 h 56193"/>
                <a:gd name="connsiteX3" fmla="*/ 0 w 19879"/>
                <a:gd name="connsiteY3" fmla="*/ 56194 h 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79" h="56193">
                  <a:moveTo>
                    <a:pt x="0" y="0"/>
                  </a:moveTo>
                  <a:lnTo>
                    <a:pt x="19880" y="0"/>
                  </a:lnTo>
                  <a:lnTo>
                    <a:pt x="19880" y="56194"/>
                  </a:lnTo>
                  <a:lnTo>
                    <a:pt x="0" y="56194"/>
                  </a:lnTo>
                  <a:close/>
                </a:path>
              </a:pathLst>
            </a:custGeom>
            <a:solidFill>
              <a:srgbClr val="141414"/>
            </a:solidFill>
            <a:ln w="13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09F3276-239D-9E5B-E921-4A45505A1E0F}"/>
                </a:ext>
              </a:extLst>
            </p:cNvPr>
            <p:cNvSpPr/>
            <p:nvPr/>
          </p:nvSpPr>
          <p:spPr>
            <a:xfrm rot="19356658">
              <a:off x="4102649" y="5626790"/>
              <a:ext cx="19880" cy="75015"/>
            </a:xfrm>
            <a:custGeom>
              <a:avLst/>
              <a:gdLst>
                <a:gd name="connsiteX0" fmla="*/ 0 w 19880"/>
                <a:gd name="connsiteY0" fmla="*/ 0 h 75015"/>
                <a:gd name="connsiteX1" fmla="*/ 19880 w 19880"/>
                <a:gd name="connsiteY1" fmla="*/ 0 h 75015"/>
                <a:gd name="connsiteX2" fmla="*/ 19880 w 19880"/>
                <a:gd name="connsiteY2" fmla="*/ 75015 h 75015"/>
                <a:gd name="connsiteX3" fmla="*/ 0 w 19880"/>
                <a:gd name="connsiteY3" fmla="*/ 75015 h 7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0" h="75015">
                  <a:moveTo>
                    <a:pt x="0" y="0"/>
                  </a:moveTo>
                  <a:lnTo>
                    <a:pt x="19880" y="0"/>
                  </a:lnTo>
                  <a:lnTo>
                    <a:pt x="19880" y="75015"/>
                  </a:lnTo>
                  <a:lnTo>
                    <a:pt x="0" y="75015"/>
                  </a:lnTo>
                  <a:close/>
                </a:path>
              </a:pathLst>
            </a:custGeom>
            <a:solidFill>
              <a:srgbClr val="141414"/>
            </a:solidFill>
            <a:ln w="13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AFF22EC-87AD-0E42-889B-334FCBDE9D8F}"/>
                </a:ext>
              </a:extLst>
            </p:cNvPr>
            <p:cNvSpPr/>
            <p:nvPr/>
          </p:nvSpPr>
          <p:spPr>
            <a:xfrm>
              <a:off x="5153305" y="4100543"/>
              <a:ext cx="178917" cy="233403"/>
            </a:xfrm>
            <a:custGeom>
              <a:avLst/>
              <a:gdLst>
                <a:gd name="connsiteX0" fmla="*/ 137565 w 178917"/>
                <a:gd name="connsiteY0" fmla="*/ 233404 h 233403"/>
                <a:gd name="connsiteX1" fmla="*/ 58438 w 178917"/>
                <a:gd name="connsiteY1" fmla="*/ 205173 h 233403"/>
                <a:gd name="connsiteX2" fmla="*/ 1048 w 178917"/>
                <a:gd name="connsiteY2" fmla="*/ 0 h 233403"/>
                <a:gd name="connsiteX3" fmla="*/ 20796 w 178917"/>
                <a:gd name="connsiteY3" fmla="*/ 1856 h 233403"/>
                <a:gd name="connsiteX4" fmla="*/ 71560 w 178917"/>
                <a:gd name="connsiteY4" fmla="*/ 190328 h 233403"/>
                <a:gd name="connsiteX5" fmla="*/ 174544 w 178917"/>
                <a:gd name="connsiteY5" fmla="*/ 209149 h 233403"/>
                <a:gd name="connsiteX6" fmla="*/ 178918 w 178917"/>
                <a:gd name="connsiteY6" fmla="*/ 228500 h 233403"/>
                <a:gd name="connsiteX7" fmla="*/ 137565 w 178917"/>
                <a:gd name="connsiteY7" fmla="*/ 233404 h 23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917" h="233403">
                  <a:moveTo>
                    <a:pt x="137565" y="233404"/>
                  </a:moveTo>
                  <a:cubicBezTo>
                    <a:pt x="106285" y="233404"/>
                    <a:pt x="79777" y="223994"/>
                    <a:pt x="58438" y="205173"/>
                  </a:cubicBezTo>
                  <a:cubicBezTo>
                    <a:pt x="-11145" y="143939"/>
                    <a:pt x="518" y="5832"/>
                    <a:pt x="1048" y="0"/>
                  </a:cubicBezTo>
                  <a:lnTo>
                    <a:pt x="20796" y="1856"/>
                  </a:lnTo>
                  <a:cubicBezTo>
                    <a:pt x="20664" y="3181"/>
                    <a:pt x="9531" y="135854"/>
                    <a:pt x="71560" y="190328"/>
                  </a:cubicBezTo>
                  <a:cubicBezTo>
                    <a:pt x="96742" y="212463"/>
                    <a:pt x="131336" y="218825"/>
                    <a:pt x="174544" y="209149"/>
                  </a:cubicBezTo>
                  <a:lnTo>
                    <a:pt x="178918" y="228500"/>
                  </a:lnTo>
                  <a:cubicBezTo>
                    <a:pt x="164338" y="231681"/>
                    <a:pt x="150554" y="233404"/>
                    <a:pt x="137565" y="233404"/>
                  </a:cubicBez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FD201C-8BAF-BCB0-7394-245A4BBE5C96}"/>
                </a:ext>
              </a:extLst>
            </p:cNvPr>
            <p:cNvSpPr/>
            <p:nvPr/>
          </p:nvSpPr>
          <p:spPr>
            <a:xfrm>
              <a:off x="4653350" y="4071384"/>
              <a:ext cx="215378" cy="209944"/>
            </a:xfrm>
            <a:custGeom>
              <a:avLst/>
              <a:gdLst>
                <a:gd name="connsiteX0" fmla="*/ 67065 w 215378"/>
                <a:gd name="connsiteY0" fmla="*/ 209944 h 209944"/>
                <a:gd name="connsiteX1" fmla="*/ 0 w 215378"/>
                <a:gd name="connsiteY1" fmla="*/ 197618 h 209944"/>
                <a:gd name="connsiteX2" fmla="*/ 6494 w 215378"/>
                <a:gd name="connsiteY2" fmla="*/ 178797 h 209944"/>
                <a:gd name="connsiteX3" fmla="*/ 128299 w 215378"/>
                <a:gd name="connsiteY3" fmla="*/ 171508 h 209944"/>
                <a:gd name="connsiteX4" fmla="*/ 195497 w 215378"/>
                <a:gd name="connsiteY4" fmla="*/ 0 h 209944"/>
                <a:gd name="connsiteX5" fmla="*/ 215378 w 215378"/>
                <a:gd name="connsiteY5" fmla="*/ 0 h 209944"/>
                <a:gd name="connsiteX6" fmla="*/ 139830 w 215378"/>
                <a:gd name="connsiteY6" fmla="*/ 187678 h 209944"/>
                <a:gd name="connsiteX7" fmla="*/ 67065 w 215378"/>
                <a:gd name="connsiteY7" fmla="*/ 209944 h 20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378" h="209944">
                  <a:moveTo>
                    <a:pt x="67065" y="209944"/>
                  </a:moveTo>
                  <a:cubicBezTo>
                    <a:pt x="46521" y="209944"/>
                    <a:pt x="24122" y="205835"/>
                    <a:pt x="0" y="197618"/>
                  </a:cubicBezTo>
                  <a:lnTo>
                    <a:pt x="6494" y="178797"/>
                  </a:lnTo>
                  <a:cubicBezTo>
                    <a:pt x="56462" y="195895"/>
                    <a:pt x="97550" y="193509"/>
                    <a:pt x="128299" y="171508"/>
                  </a:cubicBezTo>
                  <a:cubicBezTo>
                    <a:pt x="194702" y="124058"/>
                    <a:pt x="195497" y="1193"/>
                    <a:pt x="195497" y="0"/>
                  </a:cubicBezTo>
                  <a:lnTo>
                    <a:pt x="215378" y="0"/>
                  </a:lnTo>
                  <a:cubicBezTo>
                    <a:pt x="215378" y="5434"/>
                    <a:pt x="214451" y="134396"/>
                    <a:pt x="139830" y="187678"/>
                  </a:cubicBezTo>
                  <a:cubicBezTo>
                    <a:pt x="119021" y="202390"/>
                    <a:pt x="94634" y="209944"/>
                    <a:pt x="67065" y="209944"/>
                  </a:cubicBez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1D9CF2-7C21-C9C3-ECA5-CA633E88A501}"/>
                </a:ext>
              </a:extLst>
            </p:cNvPr>
            <p:cNvSpPr/>
            <p:nvPr/>
          </p:nvSpPr>
          <p:spPr>
            <a:xfrm rot="16419469">
              <a:off x="4919759" y="4161342"/>
              <a:ext cx="187419" cy="19881"/>
            </a:xfrm>
            <a:custGeom>
              <a:avLst/>
              <a:gdLst>
                <a:gd name="connsiteX0" fmla="*/ 0 w 187419"/>
                <a:gd name="connsiteY0" fmla="*/ 0 h 19881"/>
                <a:gd name="connsiteX1" fmla="*/ 187419 w 187419"/>
                <a:gd name="connsiteY1" fmla="*/ 0 h 19881"/>
                <a:gd name="connsiteX2" fmla="*/ 187419 w 187419"/>
                <a:gd name="connsiteY2" fmla="*/ 19882 h 19881"/>
                <a:gd name="connsiteX3" fmla="*/ 0 w 187419"/>
                <a:gd name="connsiteY3" fmla="*/ 19882 h 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19" h="19881">
                  <a:moveTo>
                    <a:pt x="0" y="0"/>
                  </a:moveTo>
                  <a:lnTo>
                    <a:pt x="187419" y="0"/>
                  </a:lnTo>
                  <a:lnTo>
                    <a:pt x="187419" y="19882"/>
                  </a:lnTo>
                  <a:lnTo>
                    <a:pt x="0" y="19882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3A8611-DF98-18D8-389C-90164D7D0CAE}"/>
                </a:ext>
              </a:extLst>
            </p:cNvPr>
            <p:cNvSpPr/>
            <p:nvPr/>
          </p:nvSpPr>
          <p:spPr>
            <a:xfrm>
              <a:off x="4271970" y="2995334"/>
              <a:ext cx="164431" cy="195451"/>
            </a:xfrm>
            <a:custGeom>
              <a:avLst/>
              <a:gdLst>
                <a:gd name="connsiteX0" fmla="*/ 89790 w 164431"/>
                <a:gd name="connsiteY0" fmla="*/ 74707 h 195451"/>
                <a:gd name="connsiteX1" fmla="*/ 4036 w 164431"/>
                <a:gd name="connsiteY1" fmla="*/ 46078 h 195451"/>
                <a:gd name="connsiteX2" fmla="*/ 89790 w 164431"/>
                <a:gd name="connsiteY2" fmla="*/ 11750 h 195451"/>
                <a:gd name="connsiteX3" fmla="*/ 137107 w 164431"/>
                <a:gd name="connsiteY3" fmla="*/ 27124 h 195451"/>
                <a:gd name="connsiteX4" fmla="*/ 164145 w 164431"/>
                <a:gd name="connsiteY4" fmla="*/ 69670 h 195451"/>
                <a:gd name="connsiteX5" fmla="*/ 156590 w 164431"/>
                <a:gd name="connsiteY5" fmla="*/ 131831 h 195451"/>
                <a:gd name="connsiteX6" fmla="*/ 106093 w 164431"/>
                <a:gd name="connsiteY6" fmla="*/ 195451 h 195451"/>
                <a:gd name="connsiteX7" fmla="*/ 89790 w 164431"/>
                <a:gd name="connsiteY7" fmla="*/ 74707 h 19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431" h="195451">
                  <a:moveTo>
                    <a:pt x="89790" y="74707"/>
                  </a:moveTo>
                  <a:cubicBezTo>
                    <a:pt x="89790" y="74707"/>
                    <a:pt x="13579" y="65164"/>
                    <a:pt x="4036" y="46078"/>
                  </a:cubicBezTo>
                  <a:cubicBezTo>
                    <a:pt x="-5506" y="26992"/>
                    <a:pt x="-5506" y="-22446"/>
                    <a:pt x="89790" y="11750"/>
                  </a:cubicBezTo>
                  <a:lnTo>
                    <a:pt x="137107" y="27124"/>
                  </a:lnTo>
                  <a:cubicBezTo>
                    <a:pt x="155133" y="32956"/>
                    <a:pt x="166399" y="50849"/>
                    <a:pt x="164145" y="69670"/>
                  </a:cubicBezTo>
                  <a:lnTo>
                    <a:pt x="156590" y="131831"/>
                  </a:lnTo>
                  <a:lnTo>
                    <a:pt x="106093" y="195451"/>
                  </a:lnTo>
                  <a:lnTo>
                    <a:pt x="89790" y="74707"/>
                  </a:lnTo>
                  <a:close/>
                </a:path>
              </a:pathLst>
            </a:custGeom>
            <a:solidFill>
              <a:srgbClr val="F9C2A5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" name="Graphic 1">
              <a:extLst>
                <a:ext uri="{FF2B5EF4-FFF2-40B4-BE49-F238E27FC236}">
                  <a16:creationId xmlns:a16="http://schemas.microsoft.com/office/drawing/2014/main" id="{A297E232-FCC1-800F-7952-E0C22404C800}"/>
                </a:ext>
              </a:extLst>
            </p:cNvPr>
            <p:cNvGrpSpPr/>
            <p:nvPr/>
          </p:nvGrpSpPr>
          <p:grpSpPr>
            <a:xfrm>
              <a:off x="3219472" y="4510219"/>
              <a:ext cx="421586" cy="449319"/>
              <a:chOff x="3219472" y="4510219"/>
              <a:chExt cx="421586" cy="449319"/>
            </a:xfrm>
            <a:solidFill>
              <a:srgbClr val="141414"/>
            </a:soli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C136CA8-9BE4-9B89-AAFF-4065C3486C9A}"/>
                  </a:ext>
                </a:extLst>
              </p:cNvPr>
              <p:cNvSpPr/>
              <p:nvPr/>
            </p:nvSpPr>
            <p:spPr>
              <a:xfrm>
                <a:off x="3279832" y="4596112"/>
                <a:ext cx="310409" cy="272901"/>
              </a:xfrm>
              <a:custGeom>
                <a:avLst/>
                <a:gdLst>
                  <a:gd name="connsiteX0" fmla="*/ 19218 w 310409"/>
                  <a:gd name="connsiteY0" fmla="*/ 272901 h 272901"/>
                  <a:gd name="connsiteX1" fmla="*/ 0 w 310409"/>
                  <a:gd name="connsiteY1" fmla="*/ 267732 h 272901"/>
                  <a:gd name="connsiteX2" fmla="*/ 38039 w 310409"/>
                  <a:gd name="connsiteY2" fmla="*/ 126841 h 272901"/>
                  <a:gd name="connsiteX3" fmla="*/ 148445 w 310409"/>
                  <a:gd name="connsiteY3" fmla="*/ 135987 h 272901"/>
                  <a:gd name="connsiteX4" fmla="*/ 203052 w 310409"/>
                  <a:gd name="connsiteY4" fmla="*/ 49570 h 272901"/>
                  <a:gd name="connsiteX5" fmla="*/ 258719 w 310409"/>
                  <a:gd name="connsiteY5" fmla="*/ 66668 h 272901"/>
                  <a:gd name="connsiteX6" fmla="*/ 292782 w 310409"/>
                  <a:gd name="connsiteY6" fmla="*/ 0 h 272901"/>
                  <a:gd name="connsiteX7" fmla="*/ 310410 w 310409"/>
                  <a:gd name="connsiteY7" fmla="*/ 9013 h 272901"/>
                  <a:gd name="connsiteX8" fmla="*/ 268792 w 310409"/>
                  <a:gd name="connsiteY8" fmla="*/ 90658 h 272901"/>
                  <a:gd name="connsiteX9" fmla="*/ 211667 w 310409"/>
                  <a:gd name="connsiteY9" fmla="*/ 73030 h 272901"/>
                  <a:gd name="connsiteX10" fmla="*/ 158916 w 310409"/>
                  <a:gd name="connsiteY10" fmla="*/ 156796 h 272901"/>
                  <a:gd name="connsiteX11" fmla="*/ 52884 w 310409"/>
                  <a:gd name="connsiteY11" fmla="*/ 148048 h 27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0409" h="272901">
                    <a:moveTo>
                      <a:pt x="19218" y="272901"/>
                    </a:moveTo>
                    <a:lnTo>
                      <a:pt x="0" y="267732"/>
                    </a:lnTo>
                    <a:lnTo>
                      <a:pt x="38039" y="126841"/>
                    </a:lnTo>
                    <a:lnTo>
                      <a:pt x="148445" y="135987"/>
                    </a:lnTo>
                    <a:lnTo>
                      <a:pt x="203052" y="49570"/>
                    </a:lnTo>
                    <a:lnTo>
                      <a:pt x="258719" y="66668"/>
                    </a:lnTo>
                    <a:lnTo>
                      <a:pt x="292782" y="0"/>
                    </a:lnTo>
                    <a:lnTo>
                      <a:pt x="310410" y="9013"/>
                    </a:lnTo>
                    <a:lnTo>
                      <a:pt x="268792" y="90658"/>
                    </a:lnTo>
                    <a:lnTo>
                      <a:pt x="211667" y="73030"/>
                    </a:lnTo>
                    <a:lnTo>
                      <a:pt x="158916" y="156796"/>
                    </a:lnTo>
                    <a:lnTo>
                      <a:pt x="52884" y="148048"/>
                    </a:ln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0B22133-1810-5952-8CD2-CEA8D53FC878}"/>
                  </a:ext>
                </a:extLst>
              </p:cNvPr>
              <p:cNvSpPr/>
              <p:nvPr/>
            </p:nvSpPr>
            <p:spPr>
              <a:xfrm>
                <a:off x="3535847" y="4510219"/>
                <a:ext cx="105211" cy="105243"/>
              </a:xfrm>
              <a:custGeom>
                <a:avLst/>
                <a:gdLst>
                  <a:gd name="connsiteX0" fmla="*/ 52540 w 105211"/>
                  <a:gd name="connsiteY0" fmla="*/ 105244 h 105243"/>
                  <a:gd name="connsiteX1" fmla="*/ 33056 w 105211"/>
                  <a:gd name="connsiteY1" fmla="*/ 101400 h 105243"/>
                  <a:gd name="connsiteX2" fmla="*/ 4295 w 105211"/>
                  <a:gd name="connsiteY2" fmla="*/ 73302 h 105243"/>
                  <a:gd name="connsiteX3" fmla="*/ 3765 w 105211"/>
                  <a:gd name="connsiteY3" fmla="*/ 33009 h 105243"/>
                  <a:gd name="connsiteX4" fmla="*/ 31863 w 105211"/>
                  <a:gd name="connsiteY4" fmla="*/ 4248 h 105243"/>
                  <a:gd name="connsiteX5" fmla="*/ 100917 w 105211"/>
                  <a:gd name="connsiteY5" fmla="*/ 31817 h 105243"/>
                  <a:gd name="connsiteX6" fmla="*/ 101447 w 105211"/>
                  <a:gd name="connsiteY6" fmla="*/ 72109 h 105243"/>
                  <a:gd name="connsiteX7" fmla="*/ 73348 w 105211"/>
                  <a:gd name="connsiteY7" fmla="*/ 100870 h 105243"/>
                  <a:gd name="connsiteX8" fmla="*/ 52540 w 105211"/>
                  <a:gd name="connsiteY8" fmla="*/ 105244 h 105243"/>
                  <a:gd name="connsiteX9" fmla="*/ 52540 w 105211"/>
                  <a:gd name="connsiteY9" fmla="*/ 19888 h 105243"/>
                  <a:gd name="connsiteX10" fmla="*/ 39683 w 105211"/>
                  <a:gd name="connsiteY10" fmla="*/ 22539 h 105243"/>
                  <a:gd name="connsiteX11" fmla="*/ 22188 w 105211"/>
                  <a:gd name="connsiteY11" fmla="*/ 40432 h 105243"/>
                  <a:gd name="connsiteX12" fmla="*/ 22453 w 105211"/>
                  <a:gd name="connsiteY12" fmla="*/ 65482 h 105243"/>
                  <a:gd name="connsiteX13" fmla="*/ 40346 w 105211"/>
                  <a:gd name="connsiteY13" fmla="*/ 82977 h 105243"/>
                  <a:gd name="connsiteX14" fmla="*/ 65396 w 105211"/>
                  <a:gd name="connsiteY14" fmla="*/ 82712 h 105243"/>
                  <a:gd name="connsiteX15" fmla="*/ 82891 w 105211"/>
                  <a:gd name="connsiteY15" fmla="*/ 64819 h 105243"/>
                  <a:gd name="connsiteX16" fmla="*/ 82626 w 105211"/>
                  <a:gd name="connsiteY16" fmla="*/ 39769 h 105243"/>
                  <a:gd name="connsiteX17" fmla="*/ 64733 w 105211"/>
                  <a:gd name="connsiteY17" fmla="*/ 22274 h 105243"/>
                  <a:gd name="connsiteX18" fmla="*/ 52540 w 105211"/>
                  <a:gd name="connsiteY18" fmla="*/ 19888 h 10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5211" h="105243">
                    <a:moveTo>
                      <a:pt x="52540" y="105244"/>
                    </a:moveTo>
                    <a:cubicBezTo>
                      <a:pt x="45913" y="105244"/>
                      <a:pt x="39286" y="104051"/>
                      <a:pt x="33056" y="101400"/>
                    </a:cubicBezTo>
                    <a:cubicBezTo>
                      <a:pt x="20067" y="96231"/>
                      <a:pt x="9862" y="86158"/>
                      <a:pt x="4295" y="73302"/>
                    </a:cubicBezTo>
                    <a:cubicBezTo>
                      <a:pt x="-1272" y="60445"/>
                      <a:pt x="-1404" y="46131"/>
                      <a:pt x="3765" y="33009"/>
                    </a:cubicBezTo>
                    <a:cubicBezTo>
                      <a:pt x="8934" y="19888"/>
                      <a:pt x="19007" y="9815"/>
                      <a:pt x="31863" y="4248"/>
                    </a:cubicBezTo>
                    <a:cubicBezTo>
                      <a:pt x="58504" y="-7150"/>
                      <a:pt x="89518" y="5176"/>
                      <a:pt x="100917" y="31817"/>
                    </a:cubicBezTo>
                    <a:cubicBezTo>
                      <a:pt x="106484" y="44673"/>
                      <a:pt x="106616" y="58987"/>
                      <a:pt x="101447" y="72109"/>
                    </a:cubicBezTo>
                    <a:cubicBezTo>
                      <a:pt x="96278" y="85230"/>
                      <a:pt x="86205" y="95303"/>
                      <a:pt x="73348" y="100870"/>
                    </a:cubicBezTo>
                    <a:cubicBezTo>
                      <a:pt x="66589" y="103786"/>
                      <a:pt x="59564" y="105244"/>
                      <a:pt x="52540" y="105244"/>
                    </a:cubicBezTo>
                    <a:close/>
                    <a:moveTo>
                      <a:pt x="52540" y="19888"/>
                    </a:moveTo>
                    <a:cubicBezTo>
                      <a:pt x="48166" y="19888"/>
                      <a:pt x="43792" y="20816"/>
                      <a:pt x="39683" y="22539"/>
                    </a:cubicBezTo>
                    <a:cubicBezTo>
                      <a:pt x="31598" y="25985"/>
                      <a:pt x="25501" y="32347"/>
                      <a:pt x="22188" y="40432"/>
                    </a:cubicBezTo>
                    <a:cubicBezTo>
                      <a:pt x="18874" y="48517"/>
                      <a:pt x="19007" y="57397"/>
                      <a:pt x="22453" y="65482"/>
                    </a:cubicBezTo>
                    <a:cubicBezTo>
                      <a:pt x="25899" y="73567"/>
                      <a:pt x="32261" y="79663"/>
                      <a:pt x="40346" y="82977"/>
                    </a:cubicBezTo>
                    <a:cubicBezTo>
                      <a:pt x="48431" y="86291"/>
                      <a:pt x="57311" y="86158"/>
                      <a:pt x="65396" y="82712"/>
                    </a:cubicBezTo>
                    <a:cubicBezTo>
                      <a:pt x="73481" y="79266"/>
                      <a:pt x="79578" y="72904"/>
                      <a:pt x="82891" y="64819"/>
                    </a:cubicBezTo>
                    <a:cubicBezTo>
                      <a:pt x="86205" y="56734"/>
                      <a:pt x="86072" y="47854"/>
                      <a:pt x="82626" y="39769"/>
                    </a:cubicBezTo>
                    <a:cubicBezTo>
                      <a:pt x="79180" y="31684"/>
                      <a:pt x="72818" y="25587"/>
                      <a:pt x="64733" y="22274"/>
                    </a:cubicBezTo>
                    <a:cubicBezTo>
                      <a:pt x="60757" y="20683"/>
                      <a:pt x="56648" y="19888"/>
                      <a:pt x="52540" y="19888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F3DC3700-4947-6C60-1BC9-3E488D510A4B}"/>
                  </a:ext>
                </a:extLst>
              </p:cNvPr>
              <p:cNvSpPr/>
              <p:nvPr/>
            </p:nvSpPr>
            <p:spPr>
              <a:xfrm>
                <a:off x="3219472" y="4854248"/>
                <a:ext cx="105211" cy="105290"/>
              </a:xfrm>
              <a:custGeom>
                <a:avLst/>
                <a:gdLst>
                  <a:gd name="connsiteX0" fmla="*/ 52672 w 105211"/>
                  <a:gd name="connsiteY0" fmla="*/ 105291 h 105290"/>
                  <a:gd name="connsiteX1" fmla="*/ 4295 w 105211"/>
                  <a:gd name="connsiteY1" fmla="*/ 73349 h 105290"/>
                  <a:gd name="connsiteX2" fmla="*/ 3765 w 105211"/>
                  <a:gd name="connsiteY2" fmla="*/ 33056 h 105290"/>
                  <a:gd name="connsiteX3" fmla="*/ 31863 w 105211"/>
                  <a:gd name="connsiteY3" fmla="*/ 4295 h 105290"/>
                  <a:gd name="connsiteX4" fmla="*/ 72156 w 105211"/>
                  <a:gd name="connsiteY4" fmla="*/ 3765 h 105290"/>
                  <a:gd name="connsiteX5" fmla="*/ 100917 w 105211"/>
                  <a:gd name="connsiteY5" fmla="*/ 31863 h 105290"/>
                  <a:gd name="connsiteX6" fmla="*/ 101447 w 105211"/>
                  <a:gd name="connsiteY6" fmla="*/ 72156 h 105290"/>
                  <a:gd name="connsiteX7" fmla="*/ 73349 w 105211"/>
                  <a:gd name="connsiteY7" fmla="*/ 100917 h 105290"/>
                  <a:gd name="connsiteX8" fmla="*/ 52672 w 105211"/>
                  <a:gd name="connsiteY8" fmla="*/ 105291 h 105290"/>
                  <a:gd name="connsiteX9" fmla="*/ 52540 w 105211"/>
                  <a:gd name="connsiteY9" fmla="*/ 20067 h 105290"/>
                  <a:gd name="connsiteX10" fmla="*/ 39683 w 105211"/>
                  <a:gd name="connsiteY10" fmla="*/ 22718 h 105290"/>
                  <a:gd name="connsiteX11" fmla="*/ 22188 w 105211"/>
                  <a:gd name="connsiteY11" fmla="*/ 40611 h 105290"/>
                  <a:gd name="connsiteX12" fmla="*/ 22453 w 105211"/>
                  <a:gd name="connsiteY12" fmla="*/ 65661 h 105290"/>
                  <a:gd name="connsiteX13" fmla="*/ 40346 w 105211"/>
                  <a:gd name="connsiteY13" fmla="*/ 83156 h 105290"/>
                  <a:gd name="connsiteX14" fmla="*/ 65396 w 105211"/>
                  <a:gd name="connsiteY14" fmla="*/ 82891 h 105290"/>
                  <a:gd name="connsiteX15" fmla="*/ 82891 w 105211"/>
                  <a:gd name="connsiteY15" fmla="*/ 64998 h 105290"/>
                  <a:gd name="connsiteX16" fmla="*/ 82626 w 105211"/>
                  <a:gd name="connsiteY16" fmla="*/ 39948 h 105290"/>
                  <a:gd name="connsiteX17" fmla="*/ 64733 w 105211"/>
                  <a:gd name="connsiteY17" fmla="*/ 22453 h 105290"/>
                  <a:gd name="connsiteX18" fmla="*/ 52540 w 105211"/>
                  <a:gd name="connsiteY18" fmla="*/ 20067 h 1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5211" h="105290">
                    <a:moveTo>
                      <a:pt x="52672" y="105291"/>
                    </a:moveTo>
                    <a:cubicBezTo>
                      <a:pt x="32261" y="105291"/>
                      <a:pt x="12777" y="93362"/>
                      <a:pt x="4295" y="73349"/>
                    </a:cubicBezTo>
                    <a:cubicBezTo>
                      <a:pt x="-1272" y="60492"/>
                      <a:pt x="-1404" y="46178"/>
                      <a:pt x="3765" y="33056"/>
                    </a:cubicBezTo>
                    <a:cubicBezTo>
                      <a:pt x="8934" y="19935"/>
                      <a:pt x="19007" y="9861"/>
                      <a:pt x="31863" y="4295"/>
                    </a:cubicBezTo>
                    <a:cubicBezTo>
                      <a:pt x="44720" y="-1272"/>
                      <a:pt x="59034" y="-1404"/>
                      <a:pt x="72156" y="3765"/>
                    </a:cubicBezTo>
                    <a:cubicBezTo>
                      <a:pt x="85145" y="8934"/>
                      <a:pt x="95350" y="19007"/>
                      <a:pt x="100917" y="31863"/>
                    </a:cubicBezTo>
                    <a:cubicBezTo>
                      <a:pt x="106484" y="44720"/>
                      <a:pt x="106616" y="59034"/>
                      <a:pt x="101447" y="72156"/>
                    </a:cubicBezTo>
                    <a:cubicBezTo>
                      <a:pt x="96278" y="85277"/>
                      <a:pt x="86205" y="95350"/>
                      <a:pt x="73349" y="100917"/>
                    </a:cubicBezTo>
                    <a:cubicBezTo>
                      <a:pt x="66589" y="103965"/>
                      <a:pt x="59564" y="105291"/>
                      <a:pt x="52672" y="105291"/>
                    </a:cubicBezTo>
                    <a:close/>
                    <a:moveTo>
                      <a:pt x="52540" y="20067"/>
                    </a:moveTo>
                    <a:cubicBezTo>
                      <a:pt x="48166" y="20067"/>
                      <a:pt x="43792" y="20995"/>
                      <a:pt x="39683" y="22718"/>
                    </a:cubicBezTo>
                    <a:cubicBezTo>
                      <a:pt x="31598" y="26164"/>
                      <a:pt x="25501" y="32526"/>
                      <a:pt x="22188" y="40611"/>
                    </a:cubicBezTo>
                    <a:cubicBezTo>
                      <a:pt x="18874" y="48696"/>
                      <a:pt x="19007" y="57576"/>
                      <a:pt x="22453" y="65661"/>
                    </a:cubicBezTo>
                    <a:cubicBezTo>
                      <a:pt x="25899" y="73746"/>
                      <a:pt x="32261" y="79843"/>
                      <a:pt x="40346" y="83156"/>
                    </a:cubicBezTo>
                    <a:cubicBezTo>
                      <a:pt x="48431" y="86470"/>
                      <a:pt x="57311" y="86337"/>
                      <a:pt x="65396" y="82891"/>
                    </a:cubicBezTo>
                    <a:cubicBezTo>
                      <a:pt x="73481" y="79445"/>
                      <a:pt x="79578" y="73083"/>
                      <a:pt x="82891" y="64998"/>
                    </a:cubicBezTo>
                    <a:cubicBezTo>
                      <a:pt x="86205" y="56913"/>
                      <a:pt x="86072" y="48033"/>
                      <a:pt x="82626" y="39948"/>
                    </a:cubicBezTo>
                    <a:cubicBezTo>
                      <a:pt x="79180" y="31863"/>
                      <a:pt x="72818" y="25766"/>
                      <a:pt x="64733" y="22453"/>
                    </a:cubicBezTo>
                    <a:cubicBezTo>
                      <a:pt x="60757" y="20862"/>
                      <a:pt x="56648" y="20067"/>
                      <a:pt x="52540" y="20067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8630210-BC08-4709-05DD-8FB3E0506143}"/>
                </a:ext>
              </a:extLst>
            </p:cNvPr>
            <p:cNvSpPr/>
            <p:nvPr/>
          </p:nvSpPr>
          <p:spPr>
            <a:xfrm rot="18528823">
              <a:off x="3458170" y="2117255"/>
              <a:ext cx="467875" cy="19881"/>
            </a:xfrm>
            <a:custGeom>
              <a:avLst/>
              <a:gdLst>
                <a:gd name="connsiteX0" fmla="*/ 0 w 467875"/>
                <a:gd name="connsiteY0" fmla="*/ 0 h 19881"/>
                <a:gd name="connsiteX1" fmla="*/ 467876 w 467875"/>
                <a:gd name="connsiteY1" fmla="*/ 0 h 19881"/>
                <a:gd name="connsiteX2" fmla="*/ 467876 w 467875"/>
                <a:gd name="connsiteY2" fmla="*/ 19881 h 19881"/>
                <a:gd name="connsiteX3" fmla="*/ 0 w 467875"/>
                <a:gd name="connsiteY3" fmla="*/ 19881 h 1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875" h="19881">
                  <a:moveTo>
                    <a:pt x="0" y="0"/>
                  </a:moveTo>
                  <a:lnTo>
                    <a:pt x="467876" y="0"/>
                  </a:lnTo>
                  <a:lnTo>
                    <a:pt x="467876" y="19881"/>
                  </a:lnTo>
                  <a:lnTo>
                    <a:pt x="0" y="19881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9A6B4F-47F1-C9ED-8AF6-3E91D29720CC}"/>
                </a:ext>
              </a:extLst>
            </p:cNvPr>
            <p:cNvSpPr/>
            <p:nvPr/>
          </p:nvSpPr>
          <p:spPr>
            <a:xfrm rot="18779410">
              <a:off x="3682182" y="1859837"/>
              <a:ext cx="19881" cy="534557"/>
            </a:xfrm>
            <a:custGeom>
              <a:avLst/>
              <a:gdLst>
                <a:gd name="connsiteX0" fmla="*/ 0 w 19881"/>
                <a:gd name="connsiteY0" fmla="*/ 0 h 534557"/>
                <a:gd name="connsiteX1" fmla="*/ 19882 w 19881"/>
                <a:gd name="connsiteY1" fmla="*/ 0 h 534557"/>
                <a:gd name="connsiteX2" fmla="*/ 19882 w 19881"/>
                <a:gd name="connsiteY2" fmla="*/ 534557 h 534557"/>
                <a:gd name="connsiteX3" fmla="*/ 0 w 19881"/>
                <a:gd name="connsiteY3" fmla="*/ 534557 h 53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1" h="534557">
                  <a:moveTo>
                    <a:pt x="0" y="0"/>
                  </a:moveTo>
                  <a:lnTo>
                    <a:pt x="19882" y="0"/>
                  </a:lnTo>
                  <a:lnTo>
                    <a:pt x="19882" y="534557"/>
                  </a:lnTo>
                  <a:lnTo>
                    <a:pt x="0" y="534557"/>
                  </a:lnTo>
                  <a:close/>
                </a:path>
              </a:pathLst>
            </a:custGeom>
            <a:solidFill>
              <a:srgbClr val="141414"/>
            </a:solidFill>
            <a:ln w="132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8" name="Graphic 1">
              <a:extLst>
                <a:ext uri="{FF2B5EF4-FFF2-40B4-BE49-F238E27FC236}">
                  <a16:creationId xmlns:a16="http://schemas.microsoft.com/office/drawing/2014/main" id="{89179037-7249-DE88-6C99-5943FF807621}"/>
                </a:ext>
              </a:extLst>
            </p:cNvPr>
            <p:cNvGrpSpPr/>
            <p:nvPr/>
          </p:nvGrpSpPr>
          <p:grpSpPr>
            <a:xfrm>
              <a:off x="1257481" y="2857602"/>
              <a:ext cx="212654" cy="330399"/>
              <a:chOff x="1257481" y="2857602"/>
              <a:chExt cx="212654" cy="330399"/>
            </a:xfrm>
            <a:solidFill>
              <a:srgbClr val="141414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B32A1F4-9888-9859-927E-29841D123788}"/>
                  </a:ext>
                </a:extLst>
              </p:cNvPr>
              <p:cNvSpPr/>
              <p:nvPr/>
            </p:nvSpPr>
            <p:spPr>
              <a:xfrm>
                <a:off x="1257481" y="2857602"/>
                <a:ext cx="174508" cy="241066"/>
              </a:xfrm>
              <a:custGeom>
                <a:avLst/>
                <a:gdLst>
                  <a:gd name="connsiteX0" fmla="*/ 113634 w 174508"/>
                  <a:gd name="connsiteY0" fmla="*/ 241067 h 241066"/>
                  <a:gd name="connsiteX1" fmla="*/ 92428 w 174508"/>
                  <a:gd name="connsiteY1" fmla="*/ 234838 h 241066"/>
                  <a:gd name="connsiteX2" fmla="*/ 59160 w 174508"/>
                  <a:gd name="connsiteY2" fmla="*/ 186195 h 241066"/>
                  <a:gd name="connsiteX3" fmla="*/ 54256 w 174508"/>
                  <a:gd name="connsiteY3" fmla="*/ 176255 h 241066"/>
                  <a:gd name="connsiteX4" fmla="*/ 4023 w 174508"/>
                  <a:gd name="connsiteY4" fmla="*/ 61740 h 241066"/>
                  <a:gd name="connsiteX5" fmla="*/ 21651 w 174508"/>
                  <a:gd name="connsiteY5" fmla="*/ 19989 h 241066"/>
                  <a:gd name="connsiteX6" fmla="*/ 23639 w 174508"/>
                  <a:gd name="connsiteY6" fmla="*/ 18929 h 241066"/>
                  <a:gd name="connsiteX7" fmla="*/ 31194 w 174508"/>
                  <a:gd name="connsiteY7" fmla="*/ 14555 h 241066"/>
                  <a:gd name="connsiteX8" fmla="*/ 79704 w 174508"/>
                  <a:gd name="connsiteY8" fmla="*/ 3819 h 241066"/>
                  <a:gd name="connsiteX9" fmla="*/ 92825 w 174508"/>
                  <a:gd name="connsiteY9" fmla="*/ 21050 h 241066"/>
                  <a:gd name="connsiteX10" fmla="*/ 168904 w 174508"/>
                  <a:gd name="connsiteY10" fmla="*/ 173206 h 241066"/>
                  <a:gd name="connsiteX11" fmla="*/ 166916 w 174508"/>
                  <a:gd name="connsiteY11" fmla="*/ 213896 h 241066"/>
                  <a:gd name="connsiteX12" fmla="*/ 166916 w 174508"/>
                  <a:gd name="connsiteY12" fmla="*/ 213896 h 241066"/>
                  <a:gd name="connsiteX13" fmla="*/ 113634 w 174508"/>
                  <a:gd name="connsiteY13" fmla="*/ 241067 h 241066"/>
                  <a:gd name="connsiteX14" fmla="*/ 66848 w 174508"/>
                  <a:gd name="connsiteY14" fmla="*/ 19989 h 241066"/>
                  <a:gd name="connsiteX15" fmla="*/ 41532 w 174508"/>
                  <a:gd name="connsiteY15" fmla="*/ 31785 h 241066"/>
                  <a:gd name="connsiteX16" fmla="*/ 32520 w 174508"/>
                  <a:gd name="connsiteY16" fmla="*/ 36954 h 241066"/>
                  <a:gd name="connsiteX17" fmla="*/ 30531 w 174508"/>
                  <a:gd name="connsiteY17" fmla="*/ 38015 h 241066"/>
                  <a:gd name="connsiteX18" fmla="*/ 19663 w 174508"/>
                  <a:gd name="connsiteY18" fmla="*/ 44377 h 241066"/>
                  <a:gd name="connsiteX19" fmla="*/ 22446 w 174508"/>
                  <a:gd name="connsiteY19" fmla="*/ 54582 h 241066"/>
                  <a:gd name="connsiteX20" fmla="*/ 71884 w 174508"/>
                  <a:gd name="connsiteY20" fmla="*/ 167242 h 241066"/>
                  <a:gd name="connsiteX21" fmla="*/ 76921 w 174508"/>
                  <a:gd name="connsiteY21" fmla="*/ 177713 h 241066"/>
                  <a:gd name="connsiteX22" fmla="*/ 103429 w 174508"/>
                  <a:gd name="connsiteY22" fmla="*/ 218403 h 241066"/>
                  <a:gd name="connsiteX23" fmla="*/ 151674 w 174508"/>
                  <a:gd name="connsiteY23" fmla="*/ 201305 h 241066"/>
                  <a:gd name="connsiteX24" fmla="*/ 151011 w 174508"/>
                  <a:gd name="connsiteY24" fmla="*/ 182351 h 241066"/>
                  <a:gd name="connsiteX25" fmla="*/ 74933 w 174508"/>
                  <a:gd name="connsiteY25" fmla="*/ 30062 h 241066"/>
                  <a:gd name="connsiteX26" fmla="*/ 68305 w 174508"/>
                  <a:gd name="connsiteY26" fmla="*/ 20387 h 241066"/>
                  <a:gd name="connsiteX27" fmla="*/ 66848 w 174508"/>
                  <a:gd name="connsiteY27" fmla="*/ 19989 h 241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74508" h="241066">
                    <a:moveTo>
                      <a:pt x="113634" y="241067"/>
                    </a:moveTo>
                    <a:cubicBezTo>
                      <a:pt x="106080" y="241067"/>
                      <a:pt x="98790" y="239211"/>
                      <a:pt x="92428" y="234838"/>
                    </a:cubicBezTo>
                    <a:cubicBezTo>
                      <a:pt x="77318" y="224632"/>
                      <a:pt x="67245" y="203293"/>
                      <a:pt x="59160" y="186195"/>
                    </a:cubicBezTo>
                    <a:cubicBezTo>
                      <a:pt x="57437" y="182617"/>
                      <a:pt x="55847" y="179171"/>
                      <a:pt x="54256" y="176255"/>
                    </a:cubicBezTo>
                    <a:cubicBezTo>
                      <a:pt x="34905" y="138216"/>
                      <a:pt x="18735" y="98851"/>
                      <a:pt x="4023" y="61740"/>
                    </a:cubicBezTo>
                    <a:cubicBezTo>
                      <a:pt x="-6050" y="36159"/>
                      <a:pt x="3891" y="28870"/>
                      <a:pt x="21651" y="19989"/>
                    </a:cubicBezTo>
                    <a:lnTo>
                      <a:pt x="23639" y="18929"/>
                    </a:lnTo>
                    <a:cubicBezTo>
                      <a:pt x="25627" y="17869"/>
                      <a:pt x="28278" y="16278"/>
                      <a:pt x="31194" y="14555"/>
                    </a:cubicBezTo>
                    <a:cubicBezTo>
                      <a:pt x="45508" y="5807"/>
                      <a:pt x="65257" y="-6254"/>
                      <a:pt x="79704" y="3819"/>
                    </a:cubicBezTo>
                    <a:cubicBezTo>
                      <a:pt x="86596" y="8591"/>
                      <a:pt x="90175" y="15748"/>
                      <a:pt x="92825" y="21050"/>
                    </a:cubicBezTo>
                    <a:cubicBezTo>
                      <a:pt x="118008" y="71813"/>
                      <a:pt x="143323" y="122576"/>
                      <a:pt x="168904" y="173206"/>
                    </a:cubicBezTo>
                    <a:cubicBezTo>
                      <a:pt x="176989" y="189111"/>
                      <a:pt x="176326" y="202895"/>
                      <a:pt x="166916" y="213896"/>
                    </a:cubicBezTo>
                    <a:lnTo>
                      <a:pt x="166916" y="213896"/>
                    </a:lnTo>
                    <a:cubicBezTo>
                      <a:pt x="155252" y="227945"/>
                      <a:pt x="133648" y="241067"/>
                      <a:pt x="113634" y="241067"/>
                    </a:cubicBezTo>
                    <a:close/>
                    <a:moveTo>
                      <a:pt x="66848" y="19989"/>
                    </a:moveTo>
                    <a:cubicBezTo>
                      <a:pt x="63799" y="19989"/>
                      <a:pt x="56907" y="22508"/>
                      <a:pt x="41532" y="31785"/>
                    </a:cubicBezTo>
                    <a:cubicBezTo>
                      <a:pt x="38086" y="33906"/>
                      <a:pt x="35038" y="35762"/>
                      <a:pt x="32520" y="36954"/>
                    </a:cubicBezTo>
                    <a:lnTo>
                      <a:pt x="30531" y="38015"/>
                    </a:lnTo>
                    <a:cubicBezTo>
                      <a:pt x="26025" y="40268"/>
                      <a:pt x="20591" y="43051"/>
                      <a:pt x="19663" y="44377"/>
                    </a:cubicBezTo>
                    <a:cubicBezTo>
                      <a:pt x="19663" y="44509"/>
                      <a:pt x="19265" y="46630"/>
                      <a:pt x="22446" y="54582"/>
                    </a:cubicBezTo>
                    <a:cubicBezTo>
                      <a:pt x="36893" y="91164"/>
                      <a:pt x="52931" y="130131"/>
                      <a:pt x="71884" y="167242"/>
                    </a:cubicBezTo>
                    <a:cubicBezTo>
                      <a:pt x="73475" y="170423"/>
                      <a:pt x="75198" y="174001"/>
                      <a:pt x="76921" y="177713"/>
                    </a:cubicBezTo>
                    <a:cubicBezTo>
                      <a:pt x="83548" y="191762"/>
                      <a:pt x="92825" y="211113"/>
                      <a:pt x="103429" y="218403"/>
                    </a:cubicBezTo>
                    <a:cubicBezTo>
                      <a:pt x="116285" y="227150"/>
                      <a:pt x="140938" y="213896"/>
                      <a:pt x="151674" y="201305"/>
                    </a:cubicBezTo>
                    <a:cubicBezTo>
                      <a:pt x="153529" y="199184"/>
                      <a:pt x="157240" y="194678"/>
                      <a:pt x="151011" y="182351"/>
                    </a:cubicBezTo>
                    <a:cubicBezTo>
                      <a:pt x="125430" y="131721"/>
                      <a:pt x="100115" y="80958"/>
                      <a:pt x="74933" y="30062"/>
                    </a:cubicBezTo>
                    <a:cubicBezTo>
                      <a:pt x="73077" y="26351"/>
                      <a:pt x="70956" y="22110"/>
                      <a:pt x="68305" y="20387"/>
                    </a:cubicBezTo>
                    <a:cubicBezTo>
                      <a:pt x="68173" y="20122"/>
                      <a:pt x="67643" y="19989"/>
                      <a:pt x="66848" y="1998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06C4F0-5510-E7B4-5623-E50C5017D5E9}"/>
                  </a:ext>
                </a:extLst>
              </p:cNvPr>
              <p:cNvSpPr/>
              <p:nvPr/>
            </p:nvSpPr>
            <p:spPr>
              <a:xfrm>
                <a:off x="1373505" y="3086608"/>
                <a:ext cx="96630" cy="101393"/>
              </a:xfrm>
              <a:custGeom>
                <a:avLst/>
                <a:gdLst>
                  <a:gd name="connsiteX0" fmla="*/ 45060 w 96630"/>
                  <a:gd name="connsiteY0" fmla="*/ 101394 h 101393"/>
                  <a:gd name="connsiteX1" fmla="*/ 22130 w 96630"/>
                  <a:gd name="connsiteY1" fmla="*/ 93309 h 101393"/>
                  <a:gd name="connsiteX2" fmla="*/ 2514 w 96630"/>
                  <a:gd name="connsiteY2" fmla="*/ 30484 h 101393"/>
                  <a:gd name="connsiteX3" fmla="*/ 51289 w 96630"/>
                  <a:gd name="connsiteY3" fmla="*/ 0 h 101393"/>
                  <a:gd name="connsiteX4" fmla="*/ 51554 w 96630"/>
                  <a:gd name="connsiteY4" fmla="*/ 0 h 101393"/>
                  <a:gd name="connsiteX5" fmla="*/ 94895 w 96630"/>
                  <a:gd name="connsiteY5" fmla="*/ 27436 h 101393"/>
                  <a:gd name="connsiteX6" fmla="*/ 68122 w 96630"/>
                  <a:gd name="connsiteY6" fmla="*/ 93706 h 101393"/>
                  <a:gd name="connsiteX7" fmla="*/ 45060 w 96630"/>
                  <a:gd name="connsiteY7" fmla="*/ 101394 h 101393"/>
                  <a:gd name="connsiteX8" fmla="*/ 51554 w 96630"/>
                  <a:gd name="connsiteY8" fmla="*/ 20014 h 101393"/>
                  <a:gd name="connsiteX9" fmla="*/ 51289 w 96630"/>
                  <a:gd name="connsiteY9" fmla="*/ 20014 h 101393"/>
                  <a:gd name="connsiteX10" fmla="*/ 21202 w 96630"/>
                  <a:gd name="connsiteY10" fmla="*/ 36846 h 101393"/>
                  <a:gd name="connsiteX11" fmla="*/ 34059 w 96630"/>
                  <a:gd name="connsiteY11" fmla="*/ 77536 h 101393"/>
                  <a:gd name="connsiteX12" fmla="*/ 56856 w 96630"/>
                  <a:gd name="connsiteY12" fmla="*/ 77404 h 101393"/>
                  <a:gd name="connsiteX13" fmla="*/ 75676 w 96630"/>
                  <a:gd name="connsiteY13" fmla="*/ 33003 h 101393"/>
                  <a:gd name="connsiteX14" fmla="*/ 75676 w 96630"/>
                  <a:gd name="connsiteY14" fmla="*/ 33003 h 101393"/>
                  <a:gd name="connsiteX15" fmla="*/ 51554 w 96630"/>
                  <a:gd name="connsiteY15" fmla="*/ 20014 h 10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6630" h="101393">
                    <a:moveTo>
                      <a:pt x="45060" y="101394"/>
                    </a:moveTo>
                    <a:cubicBezTo>
                      <a:pt x="37107" y="101394"/>
                      <a:pt x="29287" y="98743"/>
                      <a:pt x="22130" y="93309"/>
                    </a:cubicBezTo>
                    <a:cubicBezTo>
                      <a:pt x="3972" y="79524"/>
                      <a:pt x="-4643" y="51956"/>
                      <a:pt x="2514" y="30484"/>
                    </a:cubicBezTo>
                    <a:cubicBezTo>
                      <a:pt x="9008" y="11133"/>
                      <a:pt x="26769" y="132"/>
                      <a:pt x="51289" y="0"/>
                    </a:cubicBezTo>
                    <a:cubicBezTo>
                      <a:pt x="51421" y="0"/>
                      <a:pt x="51421" y="0"/>
                      <a:pt x="51554" y="0"/>
                    </a:cubicBezTo>
                    <a:cubicBezTo>
                      <a:pt x="83629" y="0"/>
                      <a:pt x="92642" y="19218"/>
                      <a:pt x="94895" y="27436"/>
                    </a:cubicBezTo>
                    <a:cubicBezTo>
                      <a:pt x="101919" y="52221"/>
                      <a:pt x="86545" y="81115"/>
                      <a:pt x="68122" y="93706"/>
                    </a:cubicBezTo>
                    <a:cubicBezTo>
                      <a:pt x="60699" y="98875"/>
                      <a:pt x="52747" y="101394"/>
                      <a:pt x="45060" y="101394"/>
                    </a:cubicBezTo>
                    <a:close/>
                    <a:moveTo>
                      <a:pt x="51554" y="20014"/>
                    </a:moveTo>
                    <a:cubicBezTo>
                      <a:pt x="51554" y="20014"/>
                      <a:pt x="51421" y="20014"/>
                      <a:pt x="51289" y="20014"/>
                    </a:cubicBezTo>
                    <a:cubicBezTo>
                      <a:pt x="40156" y="20014"/>
                      <a:pt x="25841" y="23062"/>
                      <a:pt x="21202" y="36846"/>
                    </a:cubicBezTo>
                    <a:cubicBezTo>
                      <a:pt x="16828" y="49968"/>
                      <a:pt x="22793" y="69054"/>
                      <a:pt x="34059" y="77536"/>
                    </a:cubicBezTo>
                    <a:cubicBezTo>
                      <a:pt x="41216" y="82838"/>
                      <a:pt x="48903" y="82838"/>
                      <a:pt x="56856" y="77404"/>
                    </a:cubicBezTo>
                    <a:cubicBezTo>
                      <a:pt x="69314" y="68921"/>
                      <a:pt x="80050" y="48112"/>
                      <a:pt x="75676" y="33003"/>
                    </a:cubicBezTo>
                    <a:lnTo>
                      <a:pt x="75676" y="33003"/>
                    </a:lnTo>
                    <a:cubicBezTo>
                      <a:pt x="73423" y="24387"/>
                      <a:pt x="65206" y="20014"/>
                      <a:pt x="51554" y="20014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aphic 1">
              <a:extLst>
                <a:ext uri="{FF2B5EF4-FFF2-40B4-BE49-F238E27FC236}">
                  <a16:creationId xmlns:a16="http://schemas.microsoft.com/office/drawing/2014/main" id="{743AA989-32BC-AC16-B059-9CFD10F7ADDF}"/>
                </a:ext>
              </a:extLst>
            </p:cNvPr>
            <p:cNvGrpSpPr/>
            <p:nvPr/>
          </p:nvGrpSpPr>
          <p:grpSpPr>
            <a:xfrm>
              <a:off x="2947527" y="2902519"/>
              <a:ext cx="187695" cy="658451"/>
              <a:chOff x="2947527" y="2902519"/>
              <a:chExt cx="187695" cy="658451"/>
            </a:xfrm>
          </p:grpSpPr>
          <p:grpSp>
            <p:nvGrpSpPr>
              <p:cNvPr id="74" name="Graphic 1">
                <a:extLst>
                  <a:ext uri="{FF2B5EF4-FFF2-40B4-BE49-F238E27FC236}">
                    <a16:creationId xmlns:a16="http://schemas.microsoft.com/office/drawing/2014/main" id="{016CED5F-FA81-334D-3D6C-A6285C9A9E0F}"/>
                  </a:ext>
                </a:extLst>
              </p:cNvPr>
              <p:cNvGrpSpPr/>
              <p:nvPr/>
            </p:nvGrpSpPr>
            <p:grpSpPr>
              <a:xfrm>
                <a:off x="2947527" y="2902519"/>
                <a:ext cx="185318" cy="463749"/>
                <a:chOff x="2947527" y="2902519"/>
                <a:chExt cx="185318" cy="463749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DACBD9B-2C4D-4565-7102-6E885DAF4554}"/>
                    </a:ext>
                  </a:extLst>
                </p:cNvPr>
                <p:cNvSpPr/>
                <p:nvPr/>
              </p:nvSpPr>
              <p:spPr>
                <a:xfrm>
                  <a:off x="2957399" y="2912515"/>
                  <a:ext cx="165506" cy="443929"/>
                </a:xfrm>
                <a:custGeom>
                  <a:avLst/>
                  <a:gdLst>
                    <a:gd name="connsiteX0" fmla="*/ 138202 w 165506"/>
                    <a:gd name="connsiteY0" fmla="*/ 433343 h 443929"/>
                    <a:gd name="connsiteX1" fmla="*/ 13746 w 165506"/>
                    <a:gd name="connsiteY1" fmla="*/ 412931 h 443929"/>
                    <a:gd name="connsiteX2" fmla="*/ 492 w 165506"/>
                    <a:gd name="connsiteY2" fmla="*/ 286090 h 443929"/>
                    <a:gd name="connsiteX3" fmla="*/ 12421 w 165506"/>
                    <a:gd name="connsiteY3" fmla="*/ 43011 h 443929"/>
                    <a:gd name="connsiteX4" fmla="*/ 64907 w 165506"/>
                    <a:gd name="connsiteY4" fmla="*/ 2983 h 443929"/>
                    <a:gd name="connsiteX5" fmla="*/ 159541 w 165506"/>
                    <a:gd name="connsiteY5" fmla="*/ 15310 h 443929"/>
                    <a:gd name="connsiteX6" fmla="*/ 164975 w 165506"/>
                    <a:gd name="connsiteY6" fmla="*/ 47649 h 443929"/>
                    <a:gd name="connsiteX7" fmla="*/ 165505 w 165506"/>
                    <a:gd name="connsiteY7" fmla="*/ 381652 h 443929"/>
                    <a:gd name="connsiteX8" fmla="*/ 138202 w 165506"/>
                    <a:gd name="connsiteY8" fmla="*/ 433343 h 443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506" h="443929">
                      <a:moveTo>
                        <a:pt x="138202" y="433343"/>
                      </a:moveTo>
                      <a:cubicBezTo>
                        <a:pt x="101090" y="449380"/>
                        <a:pt x="34953" y="450573"/>
                        <a:pt x="13746" y="412931"/>
                      </a:cubicBezTo>
                      <a:cubicBezTo>
                        <a:pt x="-4677" y="380194"/>
                        <a:pt x="890" y="322008"/>
                        <a:pt x="492" y="286090"/>
                      </a:cubicBezTo>
                      <a:cubicBezTo>
                        <a:pt x="-303" y="204975"/>
                        <a:pt x="5396" y="123728"/>
                        <a:pt x="12421" y="43011"/>
                      </a:cubicBezTo>
                      <a:cubicBezTo>
                        <a:pt x="15999" y="1393"/>
                        <a:pt x="27663" y="3116"/>
                        <a:pt x="64907" y="2983"/>
                      </a:cubicBezTo>
                      <a:cubicBezTo>
                        <a:pt x="87704" y="2851"/>
                        <a:pt x="146022" y="-8945"/>
                        <a:pt x="159541" y="15310"/>
                      </a:cubicBezTo>
                      <a:cubicBezTo>
                        <a:pt x="164842" y="24985"/>
                        <a:pt x="164975" y="36516"/>
                        <a:pt x="164975" y="47649"/>
                      </a:cubicBezTo>
                      <a:cubicBezTo>
                        <a:pt x="164710" y="158984"/>
                        <a:pt x="164842" y="270318"/>
                        <a:pt x="165505" y="381652"/>
                      </a:cubicBezTo>
                      <a:cubicBezTo>
                        <a:pt x="165638" y="411208"/>
                        <a:pt x="154769" y="426185"/>
                        <a:pt x="138202" y="4333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9B743E9-D178-41A4-4154-31164A791A19}"/>
                    </a:ext>
                  </a:extLst>
                </p:cNvPr>
                <p:cNvSpPr/>
                <p:nvPr/>
              </p:nvSpPr>
              <p:spPr>
                <a:xfrm>
                  <a:off x="2947527" y="2902519"/>
                  <a:ext cx="185318" cy="463749"/>
                </a:xfrm>
                <a:custGeom>
                  <a:avLst/>
                  <a:gdLst>
                    <a:gd name="connsiteX0" fmla="*/ 93467 w 185318"/>
                    <a:gd name="connsiteY0" fmla="*/ 463750 h 463749"/>
                    <a:gd name="connsiteX1" fmla="*/ 15003 w 185318"/>
                    <a:gd name="connsiteY1" fmla="*/ 427699 h 463749"/>
                    <a:gd name="connsiteX2" fmla="*/ 291 w 185318"/>
                    <a:gd name="connsiteY2" fmla="*/ 318220 h 463749"/>
                    <a:gd name="connsiteX3" fmla="*/ 556 w 185318"/>
                    <a:gd name="connsiteY3" fmla="*/ 296086 h 463749"/>
                    <a:gd name="connsiteX4" fmla="*/ 12484 w 185318"/>
                    <a:gd name="connsiteY4" fmla="*/ 52079 h 463749"/>
                    <a:gd name="connsiteX5" fmla="*/ 70537 w 185318"/>
                    <a:gd name="connsiteY5" fmla="*/ 3039 h 463749"/>
                    <a:gd name="connsiteX6" fmla="*/ 74911 w 185318"/>
                    <a:gd name="connsiteY6" fmla="*/ 3039 h 463749"/>
                    <a:gd name="connsiteX7" fmla="*/ 92671 w 185318"/>
                    <a:gd name="connsiteY7" fmla="*/ 1846 h 463749"/>
                    <a:gd name="connsiteX8" fmla="*/ 178160 w 185318"/>
                    <a:gd name="connsiteY8" fmla="*/ 20402 h 463749"/>
                    <a:gd name="connsiteX9" fmla="*/ 184787 w 185318"/>
                    <a:gd name="connsiteY9" fmla="*/ 57513 h 463749"/>
                    <a:gd name="connsiteX10" fmla="*/ 185317 w 185318"/>
                    <a:gd name="connsiteY10" fmla="*/ 391383 h 463749"/>
                    <a:gd name="connsiteX11" fmla="*/ 152049 w 185318"/>
                    <a:gd name="connsiteY11" fmla="*/ 452351 h 463749"/>
                    <a:gd name="connsiteX12" fmla="*/ 93467 w 185318"/>
                    <a:gd name="connsiteY12" fmla="*/ 463750 h 463749"/>
                    <a:gd name="connsiteX13" fmla="*/ 125409 w 185318"/>
                    <a:gd name="connsiteY13" fmla="*/ 19871 h 463749"/>
                    <a:gd name="connsiteX14" fmla="*/ 94262 w 185318"/>
                    <a:gd name="connsiteY14" fmla="*/ 21594 h 463749"/>
                    <a:gd name="connsiteX15" fmla="*/ 74911 w 185318"/>
                    <a:gd name="connsiteY15" fmla="*/ 22787 h 463749"/>
                    <a:gd name="connsiteX16" fmla="*/ 70537 w 185318"/>
                    <a:gd name="connsiteY16" fmla="*/ 22787 h 463749"/>
                    <a:gd name="connsiteX17" fmla="*/ 32233 w 185318"/>
                    <a:gd name="connsiteY17" fmla="*/ 53669 h 463749"/>
                    <a:gd name="connsiteX18" fmla="*/ 20437 w 185318"/>
                    <a:gd name="connsiteY18" fmla="*/ 295821 h 463749"/>
                    <a:gd name="connsiteX19" fmla="*/ 20172 w 185318"/>
                    <a:gd name="connsiteY19" fmla="*/ 318485 h 463749"/>
                    <a:gd name="connsiteX20" fmla="*/ 32365 w 185318"/>
                    <a:gd name="connsiteY20" fmla="*/ 417891 h 463749"/>
                    <a:gd name="connsiteX21" fmla="*/ 144230 w 185318"/>
                    <a:gd name="connsiteY21" fmla="*/ 434061 h 463749"/>
                    <a:gd name="connsiteX22" fmla="*/ 144230 w 185318"/>
                    <a:gd name="connsiteY22" fmla="*/ 434061 h 463749"/>
                    <a:gd name="connsiteX23" fmla="*/ 165436 w 185318"/>
                    <a:gd name="connsiteY23" fmla="*/ 391515 h 463749"/>
                    <a:gd name="connsiteX24" fmla="*/ 164906 w 185318"/>
                    <a:gd name="connsiteY24" fmla="*/ 57380 h 463749"/>
                    <a:gd name="connsiteX25" fmla="*/ 160665 w 185318"/>
                    <a:gd name="connsiteY25" fmla="*/ 29944 h 463749"/>
                    <a:gd name="connsiteX26" fmla="*/ 125409 w 185318"/>
                    <a:gd name="connsiteY26" fmla="*/ 19871 h 463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5318" h="463749">
                      <a:moveTo>
                        <a:pt x="93467" y="463750"/>
                      </a:moveTo>
                      <a:cubicBezTo>
                        <a:pt x="61524" y="463750"/>
                        <a:pt x="29582" y="453809"/>
                        <a:pt x="15003" y="427699"/>
                      </a:cubicBezTo>
                      <a:cubicBezTo>
                        <a:pt x="-1300" y="398805"/>
                        <a:pt x="-372" y="354139"/>
                        <a:pt x="291" y="318220"/>
                      </a:cubicBezTo>
                      <a:cubicBezTo>
                        <a:pt x="423" y="310268"/>
                        <a:pt x="556" y="302845"/>
                        <a:pt x="556" y="296086"/>
                      </a:cubicBezTo>
                      <a:cubicBezTo>
                        <a:pt x="-240" y="212983"/>
                        <a:pt x="5857" y="129615"/>
                        <a:pt x="12484" y="52079"/>
                      </a:cubicBezTo>
                      <a:cubicBezTo>
                        <a:pt x="16461" y="5159"/>
                        <a:pt x="34221" y="3039"/>
                        <a:pt x="70537" y="3039"/>
                      </a:cubicBezTo>
                      <a:lnTo>
                        <a:pt x="74911" y="3039"/>
                      </a:lnTo>
                      <a:cubicBezTo>
                        <a:pt x="79550" y="3039"/>
                        <a:pt x="85779" y="2508"/>
                        <a:pt x="92671" y="1846"/>
                      </a:cubicBezTo>
                      <a:cubicBezTo>
                        <a:pt x="123023" y="-805"/>
                        <a:pt x="164508" y="-4251"/>
                        <a:pt x="178160" y="20402"/>
                      </a:cubicBezTo>
                      <a:cubicBezTo>
                        <a:pt x="184919" y="32595"/>
                        <a:pt x="184919" y="46379"/>
                        <a:pt x="184787" y="57513"/>
                      </a:cubicBezTo>
                      <a:cubicBezTo>
                        <a:pt x="184522" y="191114"/>
                        <a:pt x="184655" y="294098"/>
                        <a:pt x="185317" y="391383"/>
                      </a:cubicBezTo>
                      <a:cubicBezTo>
                        <a:pt x="185450" y="422265"/>
                        <a:pt x="174316" y="442808"/>
                        <a:pt x="152049" y="452351"/>
                      </a:cubicBezTo>
                      <a:cubicBezTo>
                        <a:pt x="135880" y="459376"/>
                        <a:pt x="114673" y="463750"/>
                        <a:pt x="93467" y="463750"/>
                      </a:cubicBezTo>
                      <a:close/>
                      <a:moveTo>
                        <a:pt x="125409" y="19871"/>
                      </a:moveTo>
                      <a:cubicBezTo>
                        <a:pt x="114540" y="19871"/>
                        <a:pt x="103275" y="20799"/>
                        <a:pt x="94262" y="21594"/>
                      </a:cubicBezTo>
                      <a:cubicBezTo>
                        <a:pt x="86707" y="22257"/>
                        <a:pt x="79947" y="22787"/>
                        <a:pt x="74911" y="22787"/>
                      </a:cubicBezTo>
                      <a:lnTo>
                        <a:pt x="70537" y="22787"/>
                      </a:lnTo>
                      <a:cubicBezTo>
                        <a:pt x="36872" y="22787"/>
                        <a:pt x="34884" y="22787"/>
                        <a:pt x="32233" y="53669"/>
                      </a:cubicBezTo>
                      <a:cubicBezTo>
                        <a:pt x="25606" y="130808"/>
                        <a:pt x="19641" y="213513"/>
                        <a:pt x="20437" y="295821"/>
                      </a:cubicBezTo>
                      <a:cubicBezTo>
                        <a:pt x="20437" y="302713"/>
                        <a:pt x="20304" y="310268"/>
                        <a:pt x="20172" y="318485"/>
                      </a:cubicBezTo>
                      <a:cubicBezTo>
                        <a:pt x="19509" y="352018"/>
                        <a:pt x="18714" y="393636"/>
                        <a:pt x="32365" y="417891"/>
                      </a:cubicBezTo>
                      <a:cubicBezTo>
                        <a:pt x="50126" y="449435"/>
                        <a:pt x="110432" y="448640"/>
                        <a:pt x="144230" y="434061"/>
                      </a:cubicBezTo>
                      <a:lnTo>
                        <a:pt x="144230" y="434061"/>
                      </a:lnTo>
                      <a:cubicBezTo>
                        <a:pt x="154170" y="429819"/>
                        <a:pt x="165701" y="421072"/>
                        <a:pt x="165436" y="391515"/>
                      </a:cubicBezTo>
                      <a:cubicBezTo>
                        <a:pt x="164906" y="294098"/>
                        <a:pt x="164641" y="191114"/>
                        <a:pt x="164906" y="57380"/>
                      </a:cubicBezTo>
                      <a:cubicBezTo>
                        <a:pt x="164906" y="48102"/>
                        <a:pt x="164906" y="37499"/>
                        <a:pt x="160665" y="29944"/>
                      </a:cubicBezTo>
                      <a:cubicBezTo>
                        <a:pt x="156291" y="21992"/>
                        <a:pt x="141314" y="19871"/>
                        <a:pt x="125409" y="19871"/>
                      </a:cubicBezTo>
                      <a:close/>
                    </a:path>
                  </a:pathLst>
                </a:custGeom>
                <a:solidFill>
                  <a:srgbClr val="141414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" name="Graphic 1">
                <a:extLst>
                  <a:ext uri="{FF2B5EF4-FFF2-40B4-BE49-F238E27FC236}">
                    <a16:creationId xmlns:a16="http://schemas.microsoft.com/office/drawing/2014/main" id="{8E61B9F8-E22B-6520-44B3-6C13F4891278}"/>
                  </a:ext>
                </a:extLst>
              </p:cNvPr>
              <p:cNvGrpSpPr/>
              <p:nvPr/>
            </p:nvGrpSpPr>
            <p:grpSpPr>
              <a:xfrm>
                <a:off x="2957214" y="3386048"/>
                <a:ext cx="178009" cy="174922"/>
                <a:chOff x="2957214" y="3386048"/>
                <a:chExt cx="178009" cy="174922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45823FA5-3CD9-A60E-A4BB-F62EAE514497}"/>
                    </a:ext>
                  </a:extLst>
                </p:cNvPr>
                <p:cNvSpPr/>
                <p:nvPr/>
              </p:nvSpPr>
              <p:spPr>
                <a:xfrm>
                  <a:off x="2967223" y="3396037"/>
                  <a:ext cx="158158" cy="154938"/>
                </a:xfrm>
                <a:custGeom>
                  <a:avLst/>
                  <a:gdLst>
                    <a:gd name="connsiteX0" fmla="*/ 157271 w 158158"/>
                    <a:gd name="connsiteY0" fmla="*/ 77059 h 154938"/>
                    <a:gd name="connsiteX1" fmla="*/ 68867 w 158158"/>
                    <a:gd name="connsiteY1" fmla="*/ 154198 h 154938"/>
                    <a:gd name="connsiteX2" fmla="*/ 115123 w 158158"/>
                    <a:gd name="connsiteY2" fmla="*/ 11717 h 154938"/>
                    <a:gd name="connsiteX3" fmla="*/ 157271 w 158158"/>
                    <a:gd name="connsiteY3" fmla="*/ 77059 h 154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158" h="154938">
                      <a:moveTo>
                        <a:pt x="157271" y="77059"/>
                      </a:moveTo>
                      <a:cubicBezTo>
                        <a:pt x="149981" y="115761"/>
                        <a:pt x="106508" y="149029"/>
                        <a:pt x="68867" y="154198"/>
                      </a:cubicBezTo>
                      <a:cubicBezTo>
                        <a:pt x="-41010" y="169308"/>
                        <a:pt x="-14899" y="-52565"/>
                        <a:pt x="115123" y="11717"/>
                      </a:cubicBezTo>
                      <a:cubicBezTo>
                        <a:pt x="151042" y="29610"/>
                        <a:pt x="161512" y="53732"/>
                        <a:pt x="157271" y="7705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9CC23F9-9711-BA2C-1019-E05B72900B00}"/>
                    </a:ext>
                  </a:extLst>
                </p:cNvPr>
                <p:cNvSpPr/>
                <p:nvPr/>
              </p:nvSpPr>
              <p:spPr>
                <a:xfrm>
                  <a:off x="2957214" y="3386048"/>
                  <a:ext cx="178009" cy="174922"/>
                </a:xfrm>
                <a:custGeom>
                  <a:avLst/>
                  <a:gdLst>
                    <a:gd name="connsiteX0" fmla="*/ 68538 w 178009"/>
                    <a:gd name="connsiteY0" fmla="*/ 174922 h 174922"/>
                    <a:gd name="connsiteX1" fmla="*/ 9425 w 178009"/>
                    <a:gd name="connsiteY1" fmla="*/ 138341 h 174922"/>
                    <a:gd name="connsiteX2" fmla="*/ 27981 w 178009"/>
                    <a:gd name="connsiteY2" fmla="*/ 21838 h 174922"/>
                    <a:gd name="connsiteX3" fmla="*/ 129374 w 178009"/>
                    <a:gd name="connsiteY3" fmla="*/ 12825 h 174922"/>
                    <a:gd name="connsiteX4" fmla="*/ 176956 w 178009"/>
                    <a:gd name="connsiteY4" fmla="*/ 88771 h 174922"/>
                    <a:gd name="connsiteX5" fmla="*/ 176956 w 178009"/>
                    <a:gd name="connsiteY5" fmla="*/ 88771 h 174922"/>
                    <a:gd name="connsiteX6" fmla="*/ 80069 w 178009"/>
                    <a:gd name="connsiteY6" fmla="*/ 173995 h 174922"/>
                    <a:gd name="connsiteX7" fmla="*/ 68538 w 178009"/>
                    <a:gd name="connsiteY7" fmla="*/ 174922 h 174922"/>
                    <a:gd name="connsiteX8" fmla="*/ 80467 w 178009"/>
                    <a:gd name="connsiteY8" fmla="*/ 19982 h 174922"/>
                    <a:gd name="connsiteX9" fmla="*/ 42030 w 178009"/>
                    <a:gd name="connsiteY9" fmla="*/ 35887 h 174922"/>
                    <a:gd name="connsiteX10" fmla="*/ 27185 w 178009"/>
                    <a:gd name="connsiteY10" fmla="*/ 129461 h 174922"/>
                    <a:gd name="connsiteX11" fmla="*/ 77418 w 178009"/>
                    <a:gd name="connsiteY11" fmla="*/ 154378 h 174922"/>
                    <a:gd name="connsiteX12" fmla="*/ 157473 w 178009"/>
                    <a:gd name="connsiteY12" fmla="*/ 85192 h 174922"/>
                    <a:gd name="connsiteX13" fmla="*/ 157473 w 178009"/>
                    <a:gd name="connsiteY13" fmla="*/ 85192 h 174922"/>
                    <a:gd name="connsiteX14" fmla="*/ 120627 w 178009"/>
                    <a:gd name="connsiteY14" fmla="*/ 30718 h 174922"/>
                    <a:gd name="connsiteX15" fmla="*/ 80467 w 178009"/>
                    <a:gd name="connsiteY15" fmla="*/ 19982 h 174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8009" h="174922">
                      <a:moveTo>
                        <a:pt x="68538" y="174922"/>
                      </a:moveTo>
                      <a:cubicBezTo>
                        <a:pt x="42428" y="174922"/>
                        <a:pt x="21221" y="161933"/>
                        <a:pt x="9425" y="138341"/>
                      </a:cubicBezTo>
                      <a:cubicBezTo>
                        <a:pt x="-8468" y="102290"/>
                        <a:pt x="-118" y="50069"/>
                        <a:pt x="27981" y="21838"/>
                      </a:cubicBezTo>
                      <a:cubicBezTo>
                        <a:pt x="42693" y="6993"/>
                        <a:pt x="75563" y="-13816"/>
                        <a:pt x="129374" y="12825"/>
                      </a:cubicBezTo>
                      <a:cubicBezTo>
                        <a:pt x="178547" y="37080"/>
                        <a:pt x="180270" y="70878"/>
                        <a:pt x="176956" y="88771"/>
                      </a:cubicBezTo>
                      <a:lnTo>
                        <a:pt x="176956" y="88771"/>
                      </a:lnTo>
                      <a:cubicBezTo>
                        <a:pt x="168739" y="132907"/>
                        <a:pt x="120229" y="168428"/>
                        <a:pt x="80069" y="173995"/>
                      </a:cubicBezTo>
                      <a:cubicBezTo>
                        <a:pt x="76093" y="174657"/>
                        <a:pt x="72249" y="174922"/>
                        <a:pt x="68538" y="174922"/>
                      </a:cubicBezTo>
                      <a:close/>
                      <a:moveTo>
                        <a:pt x="80467" y="19982"/>
                      </a:moveTo>
                      <a:cubicBezTo>
                        <a:pt x="65622" y="19982"/>
                        <a:pt x="52633" y="25284"/>
                        <a:pt x="42030" y="35887"/>
                      </a:cubicBezTo>
                      <a:cubicBezTo>
                        <a:pt x="19763" y="58154"/>
                        <a:pt x="13004" y="101097"/>
                        <a:pt x="27185" y="129461"/>
                      </a:cubicBezTo>
                      <a:cubicBezTo>
                        <a:pt x="33945" y="142980"/>
                        <a:pt x="48127" y="158355"/>
                        <a:pt x="77418" y="154378"/>
                      </a:cubicBezTo>
                      <a:cubicBezTo>
                        <a:pt x="110023" y="149872"/>
                        <a:pt x="150846" y="120448"/>
                        <a:pt x="157473" y="85192"/>
                      </a:cubicBezTo>
                      <a:lnTo>
                        <a:pt x="157473" y="85192"/>
                      </a:lnTo>
                      <a:cubicBezTo>
                        <a:pt x="162642" y="57624"/>
                        <a:pt x="140375" y="40394"/>
                        <a:pt x="120627" y="30718"/>
                      </a:cubicBezTo>
                      <a:cubicBezTo>
                        <a:pt x="106180" y="23561"/>
                        <a:pt x="92660" y="19982"/>
                        <a:pt x="80467" y="19982"/>
                      </a:cubicBezTo>
                      <a:close/>
                    </a:path>
                  </a:pathLst>
                </a:custGeom>
                <a:solidFill>
                  <a:srgbClr val="141414"/>
                </a:solidFill>
                <a:ln w="132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" name="Graphic 1">
              <a:extLst>
                <a:ext uri="{FF2B5EF4-FFF2-40B4-BE49-F238E27FC236}">
                  <a16:creationId xmlns:a16="http://schemas.microsoft.com/office/drawing/2014/main" id="{9DBE4B8B-A864-CDFF-B032-8484963E5FA7}"/>
                </a:ext>
              </a:extLst>
            </p:cNvPr>
            <p:cNvGrpSpPr/>
            <p:nvPr/>
          </p:nvGrpSpPr>
          <p:grpSpPr>
            <a:xfrm>
              <a:off x="5630246" y="1864302"/>
              <a:ext cx="377426" cy="625475"/>
              <a:chOff x="5630246" y="1864302"/>
              <a:chExt cx="377426" cy="625475"/>
            </a:xfrm>
            <a:solidFill>
              <a:srgbClr val="141414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87C3248-A93A-CF7E-29BD-B15C87730D64}"/>
                  </a:ext>
                </a:extLst>
              </p:cNvPr>
              <p:cNvSpPr/>
              <p:nvPr/>
            </p:nvSpPr>
            <p:spPr>
              <a:xfrm>
                <a:off x="5700255" y="1864302"/>
                <a:ext cx="307418" cy="456486"/>
              </a:xfrm>
              <a:custGeom>
                <a:avLst/>
                <a:gdLst>
                  <a:gd name="connsiteX0" fmla="*/ 116271 w 307418"/>
                  <a:gd name="connsiteY0" fmla="*/ 456486 h 456486"/>
                  <a:gd name="connsiteX1" fmla="*/ 563 w 307418"/>
                  <a:gd name="connsiteY1" fmla="*/ 381203 h 456486"/>
                  <a:gd name="connsiteX2" fmla="*/ 28794 w 307418"/>
                  <a:gd name="connsiteY2" fmla="*/ 274376 h 456486"/>
                  <a:gd name="connsiteX3" fmla="*/ 37542 w 307418"/>
                  <a:gd name="connsiteY3" fmla="*/ 253964 h 456486"/>
                  <a:gd name="connsiteX4" fmla="*/ 141984 w 307418"/>
                  <a:gd name="connsiteY4" fmla="*/ 33019 h 456486"/>
                  <a:gd name="connsiteX5" fmla="*/ 214351 w 307418"/>
                  <a:gd name="connsiteY5" fmla="*/ 9825 h 456486"/>
                  <a:gd name="connsiteX6" fmla="*/ 218327 w 307418"/>
                  <a:gd name="connsiteY6" fmla="*/ 11415 h 456486"/>
                  <a:gd name="connsiteX7" fmla="*/ 235292 w 307418"/>
                  <a:gd name="connsiteY7" fmla="*/ 17114 h 456486"/>
                  <a:gd name="connsiteX8" fmla="*/ 307130 w 307418"/>
                  <a:gd name="connsiteY8" fmla="*/ 66950 h 456486"/>
                  <a:gd name="connsiteX9" fmla="*/ 299044 w 307418"/>
                  <a:gd name="connsiteY9" fmla="*/ 103796 h 456486"/>
                  <a:gd name="connsiteX10" fmla="*/ 171673 w 307418"/>
                  <a:gd name="connsiteY10" fmla="*/ 412483 h 456486"/>
                  <a:gd name="connsiteX11" fmla="*/ 117596 w 307418"/>
                  <a:gd name="connsiteY11" fmla="*/ 456089 h 456486"/>
                  <a:gd name="connsiteX12" fmla="*/ 117596 w 307418"/>
                  <a:gd name="connsiteY12" fmla="*/ 456089 h 456486"/>
                  <a:gd name="connsiteX13" fmla="*/ 116271 w 307418"/>
                  <a:gd name="connsiteY13" fmla="*/ 456486 h 456486"/>
                  <a:gd name="connsiteX14" fmla="*/ 180288 w 307418"/>
                  <a:gd name="connsiteY14" fmla="*/ 19898 h 456486"/>
                  <a:gd name="connsiteX15" fmla="*/ 159744 w 307418"/>
                  <a:gd name="connsiteY15" fmla="*/ 42297 h 456486"/>
                  <a:gd name="connsiteX16" fmla="*/ 56098 w 307418"/>
                  <a:gd name="connsiteY16" fmla="*/ 261519 h 456486"/>
                  <a:gd name="connsiteX17" fmla="*/ 47217 w 307418"/>
                  <a:gd name="connsiteY17" fmla="*/ 282461 h 456486"/>
                  <a:gd name="connsiteX18" fmla="*/ 20444 w 307418"/>
                  <a:gd name="connsiteY18" fmla="*/ 378950 h 456486"/>
                  <a:gd name="connsiteX19" fmla="*/ 117596 w 307418"/>
                  <a:gd name="connsiteY19" fmla="*/ 436738 h 456486"/>
                  <a:gd name="connsiteX20" fmla="*/ 117596 w 307418"/>
                  <a:gd name="connsiteY20" fmla="*/ 436738 h 456486"/>
                  <a:gd name="connsiteX21" fmla="*/ 153515 w 307418"/>
                  <a:gd name="connsiteY21" fmla="*/ 405591 h 456486"/>
                  <a:gd name="connsiteX22" fmla="*/ 280886 w 307418"/>
                  <a:gd name="connsiteY22" fmla="*/ 96771 h 456486"/>
                  <a:gd name="connsiteX23" fmla="*/ 287513 w 307418"/>
                  <a:gd name="connsiteY23" fmla="*/ 69733 h 456486"/>
                  <a:gd name="connsiteX24" fmla="*/ 229461 w 307418"/>
                  <a:gd name="connsiteY24" fmla="*/ 36598 h 456486"/>
                  <a:gd name="connsiteX25" fmla="*/ 211038 w 307418"/>
                  <a:gd name="connsiteY25" fmla="*/ 30236 h 456486"/>
                  <a:gd name="connsiteX26" fmla="*/ 206928 w 307418"/>
                  <a:gd name="connsiteY26" fmla="*/ 28513 h 456486"/>
                  <a:gd name="connsiteX27" fmla="*/ 180288 w 307418"/>
                  <a:gd name="connsiteY27" fmla="*/ 19898 h 456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7418" h="456486">
                    <a:moveTo>
                      <a:pt x="116271" y="456486"/>
                    </a:moveTo>
                    <a:cubicBezTo>
                      <a:pt x="72135" y="456486"/>
                      <a:pt x="6527" y="430111"/>
                      <a:pt x="563" y="381203"/>
                    </a:cubicBezTo>
                    <a:cubicBezTo>
                      <a:pt x="-3413" y="348333"/>
                      <a:pt x="14480" y="307378"/>
                      <a:pt x="28794" y="274376"/>
                    </a:cubicBezTo>
                    <a:cubicBezTo>
                      <a:pt x="31975" y="267086"/>
                      <a:pt x="35024" y="260194"/>
                      <a:pt x="37542" y="253964"/>
                    </a:cubicBezTo>
                    <a:cubicBezTo>
                      <a:pt x="68556" y="176826"/>
                      <a:pt x="106065" y="102205"/>
                      <a:pt x="141984" y="33019"/>
                    </a:cubicBezTo>
                    <a:cubicBezTo>
                      <a:pt x="163588" y="-8731"/>
                      <a:pt x="180686" y="-3960"/>
                      <a:pt x="214351" y="9825"/>
                    </a:cubicBezTo>
                    <a:lnTo>
                      <a:pt x="218327" y="11415"/>
                    </a:lnTo>
                    <a:cubicBezTo>
                      <a:pt x="222701" y="13138"/>
                      <a:pt x="228533" y="14994"/>
                      <a:pt x="235292" y="17114"/>
                    </a:cubicBezTo>
                    <a:cubicBezTo>
                      <a:pt x="264319" y="26260"/>
                      <a:pt x="303948" y="38983"/>
                      <a:pt x="307130" y="66950"/>
                    </a:cubicBezTo>
                    <a:cubicBezTo>
                      <a:pt x="308720" y="80734"/>
                      <a:pt x="303418" y="93590"/>
                      <a:pt x="299044" y="103796"/>
                    </a:cubicBezTo>
                    <a:cubicBezTo>
                      <a:pt x="248679" y="224805"/>
                      <a:pt x="208254" y="322885"/>
                      <a:pt x="171673" y="412483"/>
                    </a:cubicBezTo>
                    <a:cubicBezTo>
                      <a:pt x="160009" y="441112"/>
                      <a:pt x="141851" y="455691"/>
                      <a:pt x="117596" y="456089"/>
                    </a:cubicBezTo>
                    <a:lnTo>
                      <a:pt x="117596" y="456089"/>
                    </a:lnTo>
                    <a:cubicBezTo>
                      <a:pt x="117331" y="456486"/>
                      <a:pt x="116801" y="456486"/>
                      <a:pt x="116271" y="456486"/>
                    </a:cubicBezTo>
                    <a:close/>
                    <a:moveTo>
                      <a:pt x="180288" y="19898"/>
                    </a:moveTo>
                    <a:cubicBezTo>
                      <a:pt x="172071" y="19898"/>
                      <a:pt x="168094" y="26260"/>
                      <a:pt x="159744" y="42297"/>
                    </a:cubicBezTo>
                    <a:cubicBezTo>
                      <a:pt x="124091" y="111086"/>
                      <a:pt x="86847" y="185176"/>
                      <a:pt x="56098" y="261519"/>
                    </a:cubicBezTo>
                    <a:cubicBezTo>
                      <a:pt x="53579" y="267881"/>
                      <a:pt x="50531" y="274906"/>
                      <a:pt x="47217" y="282461"/>
                    </a:cubicBezTo>
                    <a:cubicBezTo>
                      <a:pt x="33831" y="313210"/>
                      <a:pt x="17131" y="351382"/>
                      <a:pt x="20444" y="378950"/>
                    </a:cubicBezTo>
                    <a:cubicBezTo>
                      <a:pt x="24818" y="415001"/>
                      <a:pt x="80883" y="436870"/>
                      <a:pt x="117596" y="436738"/>
                    </a:cubicBezTo>
                    <a:lnTo>
                      <a:pt x="117596" y="436738"/>
                    </a:lnTo>
                    <a:cubicBezTo>
                      <a:pt x="128465" y="436605"/>
                      <a:pt x="142381" y="432894"/>
                      <a:pt x="153515" y="405591"/>
                    </a:cubicBezTo>
                    <a:cubicBezTo>
                      <a:pt x="190096" y="315861"/>
                      <a:pt x="230521" y="217781"/>
                      <a:pt x="280886" y="96771"/>
                    </a:cubicBezTo>
                    <a:cubicBezTo>
                      <a:pt x="284465" y="88156"/>
                      <a:pt x="288441" y="78481"/>
                      <a:pt x="287513" y="69733"/>
                    </a:cubicBezTo>
                    <a:cubicBezTo>
                      <a:pt x="285790" y="54491"/>
                      <a:pt x="250534" y="43225"/>
                      <a:pt x="229461" y="36598"/>
                    </a:cubicBezTo>
                    <a:cubicBezTo>
                      <a:pt x="222171" y="34345"/>
                      <a:pt x="215676" y="32224"/>
                      <a:pt x="211038" y="30236"/>
                    </a:cubicBezTo>
                    <a:lnTo>
                      <a:pt x="206928" y="28513"/>
                    </a:lnTo>
                    <a:cubicBezTo>
                      <a:pt x="193940" y="23079"/>
                      <a:pt x="186120" y="19898"/>
                      <a:pt x="180288" y="19898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C38716-E3D0-8FF8-FD92-A108B2911E14}"/>
                  </a:ext>
                </a:extLst>
              </p:cNvPr>
              <p:cNvSpPr/>
              <p:nvPr/>
            </p:nvSpPr>
            <p:spPr>
              <a:xfrm>
                <a:off x="5630246" y="2320323"/>
                <a:ext cx="183804" cy="169454"/>
              </a:xfrm>
              <a:custGeom>
                <a:avLst/>
                <a:gdLst>
                  <a:gd name="connsiteX0" fmla="*/ 78524 w 183804"/>
                  <a:gd name="connsiteY0" fmla="*/ 169454 h 169454"/>
                  <a:gd name="connsiteX1" fmla="*/ 51751 w 183804"/>
                  <a:gd name="connsiteY1" fmla="*/ 166273 h 169454"/>
                  <a:gd name="connsiteX2" fmla="*/ 193 w 183804"/>
                  <a:gd name="connsiteY2" fmla="*/ 106232 h 169454"/>
                  <a:gd name="connsiteX3" fmla="*/ 61957 w 183804"/>
                  <a:gd name="connsiteY3" fmla="*/ 5767 h 169454"/>
                  <a:gd name="connsiteX4" fmla="*/ 159109 w 183804"/>
                  <a:gd name="connsiteY4" fmla="*/ 36251 h 169454"/>
                  <a:gd name="connsiteX5" fmla="*/ 173953 w 183804"/>
                  <a:gd name="connsiteY5" fmla="*/ 124655 h 169454"/>
                  <a:gd name="connsiteX6" fmla="*/ 173953 w 183804"/>
                  <a:gd name="connsiteY6" fmla="*/ 124655 h 169454"/>
                  <a:gd name="connsiteX7" fmla="*/ 78524 w 183804"/>
                  <a:gd name="connsiteY7" fmla="*/ 169454 h 169454"/>
                  <a:gd name="connsiteX8" fmla="*/ 90320 w 183804"/>
                  <a:gd name="connsiteY8" fmla="*/ 19683 h 169454"/>
                  <a:gd name="connsiteX9" fmla="*/ 69511 w 183804"/>
                  <a:gd name="connsiteY9" fmla="*/ 23925 h 169454"/>
                  <a:gd name="connsiteX10" fmla="*/ 19941 w 183804"/>
                  <a:gd name="connsiteY10" fmla="*/ 104642 h 169454"/>
                  <a:gd name="connsiteX11" fmla="*/ 56787 w 183804"/>
                  <a:gd name="connsiteY11" fmla="*/ 146790 h 169454"/>
                  <a:gd name="connsiteX12" fmla="*/ 157253 w 183804"/>
                  <a:gd name="connsiteY12" fmla="*/ 113522 h 169454"/>
                  <a:gd name="connsiteX13" fmla="*/ 144132 w 183804"/>
                  <a:gd name="connsiteY13" fmla="*/ 49107 h 169454"/>
                  <a:gd name="connsiteX14" fmla="*/ 90320 w 183804"/>
                  <a:gd name="connsiteY14" fmla="*/ 19683 h 169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3804" h="169454">
                    <a:moveTo>
                      <a:pt x="78524" y="169454"/>
                    </a:moveTo>
                    <a:cubicBezTo>
                      <a:pt x="69114" y="169454"/>
                      <a:pt x="59968" y="168394"/>
                      <a:pt x="51751" y="166273"/>
                    </a:cubicBezTo>
                    <a:cubicBezTo>
                      <a:pt x="21001" y="158188"/>
                      <a:pt x="2181" y="136319"/>
                      <a:pt x="193" y="106232"/>
                    </a:cubicBezTo>
                    <a:cubicBezTo>
                      <a:pt x="-2591" y="66073"/>
                      <a:pt x="25110" y="21009"/>
                      <a:pt x="61957" y="5767"/>
                    </a:cubicBezTo>
                    <a:cubicBezTo>
                      <a:pt x="81175" y="-2186"/>
                      <a:pt x="119479" y="-8945"/>
                      <a:pt x="159109" y="36251"/>
                    </a:cubicBezTo>
                    <a:cubicBezTo>
                      <a:pt x="195160" y="77471"/>
                      <a:pt x="183894" y="109281"/>
                      <a:pt x="173953" y="124655"/>
                    </a:cubicBezTo>
                    <a:lnTo>
                      <a:pt x="173953" y="124655"/>
                    </a:lnTo>
                    <a:cubicBezTo>
                      <a:pt x="154602" y="154345"/>
                      <a:pt x="114045" y="169454"/>
                      <a:pt x="78524" y="169454"/>
                    </a:cubicBezTo>
                    <a:close/>
                    <a:moveTo>
                      <a:pt x="90320" y="19683"/>
                    </a:moveTo>
                    <a:cubicBezTo>
                      <a:pt x="83428" y="19683"/>
                      <a:pt x="76404" y="21141"/>
                      <a:pt x="69511" y="23925"/>
                    </a:cubicBezTo>
                    <a:cubicBezTo>
                      <a:pt x="40485" y="35986"/>
                      <a:pt x="17688" y="72965"/>
                      <a:pt x="19941" y="104642"/>
                    </a:cubicBezTo>
                    <a:cubicBezTo>
                      <a:pt x="21001" y="119751"/>
                      <a:pt x="28159" y="139367"/>
                      <a:pt x="56787" y="146790"/>
                    </a:cubicBezTo>
                    <a:cubicBezTo>
                      <a:pt x="88465" y="155140"/>
                      <a:pt x="137637" y="143476"/>
                      <a:pt x="157253" y="113522"/>
                    </a:cubicBezTo>
                    <a:cubicBezTo>
                      <a:pt x="172495" y="90062"/>
                      <a:pt x="158578" y="65542"/>
                      <a:pt x="144132" y="49107"/>
                    </a:cubicBezTo>
                    <a:cubicBezTo>
                      <a:pt x="127034" y="29756"/>
                      <a:pt x="108743" y="19683"/>
                      <a:pt x="90320" y="19683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F81F7B1-A62F-3081-E9E1-6D528C92C0E0}"/>
                </a:ext>
              </a:extLst>
            </p:cNvPr>
            <p:cNvSpPr/>
            <p:nvPr/>
          </p:nvSpPr>
          <p:spPr>
            <a:xfrm rot="17793903">
              <a:off x="5845672" y="3209599"/>
              <a:ext cx="19880" cy="148175"/>
            </a:xfrm>
            <a:custGeom>
              <a:avLst/>
              <a:gdLst>
                <a:gd name="connsiteX0" fmla="*/ 0 w 19880"/>
                <a:gd name="connsiteY0" fmla="*/ 0 h 148175"/>
                <a:gd name="connsiteX1" fmla="*/ 19881 w 19880"/>
                <a:gd name="connsiteY1" fmla="*/ 0 h 148175"/>
                <a:gd name="connsiteX2" fmla="*/ 19881 w 19880"/>
                <a:gd name="connsiteY2" fmla="*/ 148176 h 148175"/>
                <a:gd name="connsiteX3" fmla="*/ 0 w 19880"/>
                <a:gd name="connsiteY3" fmla="*/ 148176 h 1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80" h="148175">
                  <a:moveTo>
                    <a:pt x="0" y="0"/>
                  </a:moveTo>
                  <a:lnTo>
                    <a:pt x="19881" y="0"/>
                  </a:lnTo>
                  <a:lnTo>
                    <a:pt x="19881" y="148176"/>
                  </a:lnTo>
                  <a:lnTo>
                    <a:pt x="0" y="148176"/>
                  </a:lnTo>
                  <a:close/>
                </a:path>
              </a:pathLst>
            </a:custGeom>
            <a:solidFill>
              <a:srgbClr val="141414"/>
            </a:solidFill>
            <a:ln w="13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C0FE3444-37F8-A7EC-80A5-BA7291DF231F}"/>
              </a:ext>
            </a:extLst>
          </p:cNvPr>
          <p:cNvSpPr/>
          <p:nvPr/>
        </p:nvSpPr>
        <p:spPr>
          <a:xfrm>
            <a:off x="7949153" y="4553904"/>
            <a:ext cx="1757985" cy="1757985"/>
          </a:xfrm>
          <a:custGeom>
            <a:avLst/>
            <a:gdLst>
              <a:gd name="connsiteX0" fmla="*/ 0 w 1757985"/>
              <a:gd name="connsiteY0" fmla="*/ 878993 h 1757985"/>
              <a:gd name="connsiteX1" fmla="*/ 878993 w 1757985"/>
              <a:gd name="connsiteY1" fmla="*/ 0 h 1757985"/>
              <a:gd name="connsiteX2" fmla="*/ 1757986 w 1757985"/>
              <a:gd name="connsiteY2" fmla="*/ 878993 h 1757985"/>
              <a:gd name="connsiteX3" fmla="*/ 878993 w 1757985"/>
              <a:gd name="connsiteY3" fmla="*/ 1757986 h 1757985"/>
              <a:gd name="connsiteX4" fmla="*/ 0 w 1757985"/>
              <a:gd name="connsiteY4" fmla="*/ 878993 h 175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85" h="1757985" fill="none" extrusionOk="0">
                <a:moveTo>
                  <a:pt x="0" y="878993"/>
                </a:moveTo>
                <a:cubicBezTo>
                  <a:pt x="83692" y="463481"/>
                  <a:pt x="379623" y="-17451"/>
                  <a:pt x="878993" y="0"/>
                </a:cubicBezTo>
                <a:cubicBezTo>
                  <a:pt x="1302811" y="3870"/>
                  <a:pt x="1739608" y="467807"/>
                  <a:pt x="1757986" y="878993"/>
                </a:cubicBezTo>
                <a:cubicBezTo>
                  <a:pt x="1758268" y="1280380"/>
                  <a:pt x="1277982" y="1787576"/>
                  <a:pt x="878993" y="1757986"/>
                </a:cubicBezTo>
                <a:cubicBezTo>
                  <a:pt x="331190" y="1677313"/>
                  <a:pt x="29898" y="1347678"/>
                  <a:pt x="0" y="878993"/>
                </a:cubicBezTo>
                <a:close/>
              </a:path>
              <a:path w="1757985" h="1757985" stroke="0" extrusionOk="0">
                <a:moveTo>
                  <a:pt x="0" y="878993"/>
                </a:moveTo>
                <a:cubicBezTo>
                  <a:pt x="-35957" y="327233"/>
                  <a:pt x="473635" y="-35719"/>
                  <a:pt x="878993" y="0"/>
                </a:cubicBezTo>
                <a:cubicBezTo>
                  <a:pt x="1409965" y="96496"/>
                  <a:pt x="1733549" y="404933"/>
                  <a:pt x="1757986" y="878993"/>
                </a:cubicBezTo>
                <a:cubicBezTo>
                  <a:pt x="1710479" y="1323222"/>
                  <a:pt x="1440571" y="1729694"/>
                  <a:pt x="878993" y="1757986"/>
                </a:cubicBezTo>
                <a:cubicBezTo>
                  <a:pt x="321988" y="1683411"/>
                  <a:pt x="15395" y="1376113"/>
                  <a:pt x="0" y="878993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xmlns="" sd="39782480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Thumbs up sign with solid fill">
            <a:extLst>
              <a:ext uri="{FF2B5EF4-FFF2-40B4-BE49-F238E27FC236}">
                <a16:creationId xmlns:a16="http://schemas.microsoft.com/office/drawing/2014/main" id="{00E23526-4081-1A08-BC13-0C3AA4FD2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209696" y="4824204"/>
            <a:ext cx="1198461" cy="119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86">
            <a:extLst>
              <a:ext uri="{FF2B5EF4-FFF2-40B4-BE49-F238E27FC236}">
                <a16:creationId xmlns:a16="http://schemas.microsoft.com/office/drawing/2014/main" id="{4F8FAF6A-1DD1-EBCD-2D4D-242232DC2D39}"/>
              </a:ext>
            </a:extLst>
          </p:cNvPr>
          <p:cNvSpPr/>
          <p:nvPr/>
        </p:nvSpPr>
        <p:spPr>
          <a:xfrm>
            <a:off x="2065634" y="5691859"/>
            <a:ext cx="316835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C5F999-D76F-DDDE-2214-7046E1F9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What Went Well Slide Template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351919-66CB-934C-8914-858CD4A826EA}"/>
              </a:ext>
            </a:extLst>
          </p:cNvPr>
          <p:cNvGrpSpPr/>
          <p:nvPr/>
        </p:nvGrpSpPr>
        <p:grpSpPr>
          <a:xfrm>
            <a:off x="6108456" y="1747144"/>
            <a:ext cx="5502478" cy="3987302"/>
            <a:chOff x="5622722" y="1795389"/>
            <a:chExt cx="5502478" cy="39873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1218F4-03F0-8142-53ED-79F428A9E910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94F73-3C56-D170-8C95-C661011BF39D}"/>
                </a:ext>
              </a:extLst>
            </p:cNvPr>
            <p:cNvGrpSpPr/>
            <p:nvPr/>
          </p:nvGrpSpPr>
          <p:grpSpPr>
            <a:xfrm>
              <a:off x="6346807" y="2257191"/>
              <a:ext cx="4044102" cy="2310659"/>
              <a:chOff x="6897797" y="2257191"/>
              <a:chExt cx="2942122" cy="2310659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70C82A-6D77-38BA-18D8-B6BDD1AA5371}"/>
                  </a:ext>
                </a:extLst>
              </p:cNvPr>
              <p:cNvSpPr txBox="1"/>
              <p:nvPr/>
            </p:nvSpPr>
            <p:spPr>
              <a:xfrm>
                <a:off x="6897797" y="2257191"/>
                <a:ext cx="2942122" cy="132343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:r>
                  <a:rPr lang="en-US" sz="4000" i="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went well</a:t>
                </a:r>
                <a:endParaRPr lang="en-US" sz="4000" dirty="0">
                  <a:solidFill>
                    <a:schemeClr val="accent4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975B3F-E250-5B55-C4B7-0289CA433304}"/>
                  </a:ext>
                </a:extLst>
              </p:cNvPr>
              <p:cNvSpPr txBox="1"/>
              <p:nvPr/>
            </p:nvSpPr>
            <p:spPr>
              <a:xfrm>
                <a:off x="6897797" y="3684210"/>
                <a:ext cx="2942122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99B9999-D5C3-BB62-F06A-FDF9327A3CC1}"/>
              </a:ext>
            </a:extLst>
          </p:cNvPr>
          <p:cNvGrpSpPr/>
          <p:nvPr/>
        </p:nvGrpSpPr>
        <p:grpSpPr>
          <a:xfrm>
            <a:off x="478764" y="1556792"/>
            <a:ext cx="5055618" cy="4423099"/>
            <a:chOff x="6629256" y="1746396"/>
            <a:chExt cx="5055618" cy="4423099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65D3F610-FD18-3566-3418-C2957DC0F61E}"/>
                </a:ext>
              </a:extLst>
            </p:cNvPr>
            <p:cNvGrpSpPr/>
            <p:nvPr/>
          </p:nvGrpSpPr>
          <p:grpSpPr>
            <a:xfrm>
              <a:off x="10633113" y="5461012"/>
              <a:ext cx="554118" cy="708483"/>
              <a:chOff x="10633113" y="5461012"/>
              <a:chExt cx="554118" cy="708483"/>
            </a:xfrm>
          </p:grpSpPr>
          <p:grpSp>
            <p:nvGrpSpPr>
              <p:cNvPr id="81" name="Graphic 3">
                <a:extLst>
                  <a:ext uri="{FF2B5EF4-FFF2-40B4-BE49-F238E27FC236}">
                    <a16:creationId xmlns:a16="http://schemas.microsoft.com/office/drawing/2014/main" id="{20AD65AB-01F0-55BC-03D3-86D3CFBCD82D}"/>
                  </a:ext>
                </a:extLst>
              </p:cNvPr>
              <p:cNvGrpSpPr/>
              <p:nvPr/>
            </p:nvGrpSpPr>
            <p:grpSpPr>
              <a:xfrm>
                <a:off x="10633113" y="5461012"/>
                <a:ext cx="554118" cy="708483"/>
                <a:chOff x="10633113" y="5461012"/>
                <a:chExt cx="554118" cy="708483"/>
              </a:xfrm>
            </p:grpSpPr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5BC8968-A19E-738C-A2D2-DD01B183F811}"/>
                    </a:ext>
                  </a:extLst>
                </p:cNvPr>
                <p:cNvSpPr/>
                <p:nvPr/>
              </p:nvSpPr>
              <p:spPr>
                <a:xfrm>
                  <a:off x="10660893" y="5461012"/>
                  <a:ext cx="448314" cy="630067"/>
                </a:xfrm>
                <a:custGeom>
                  <a:avLst/>
                  <a:gdLst>
                    <a:gd name="connsiteX0" fmla="*/ 46449 w 448314"/>
                    <a:gd name="connsiteY0" fmla="*/ 113122 h 630067"/>
                    <a:gd name="connsiteX1" fmla="*/ 199498 w 448314"/>
                    <a:gd name="connsiteY1" fmla="*/ 326450 h 630067"/>
                    <a:gd name="connsiteX2" fmla="*/ 0 w 448314"/>
                    <a:gd name="connsiteY2" fmla="*/ 624979 h 630067"/>
                    <a:gd name="connsiteX3" fmla="*/ 36533 w 448314"/>
                    <a:gd name="connsiteY3" fmla="*/ 630068 h 630067"/>
                    <a:gd name="connsiteX4" fmla="*/ 448315 w 448314"/>
                    <a:gd name="connsiteY4" fmla="*/ 317970 h 630067"/>
                    <a:gd name="connsiteX5" fmla="*/ 263039 w 448314"/>
                    <a:gd name="connsiteY5" fmla="*/ 0 h 63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8314" h="630067">
                      <a:moveTo>
                        <a:pt x="46449" y="113122"/>
                      </a:moveTo>
                      <a:lnTo>
                        <a:pt x="199498" y="326450"/>
                      </a:lnTo>
                      <a:lnTo>
                        <a:pt x="0" y="624979"/>
                      </a:lnTo>
                      <a:lnTo>
                        <a:pt x="36533" y="630068"/>
                      </a:lnTo>
                      <a:lnTo>
                        <a:pt x="448315" y="317970"/>
                      </a:lnTo>
                      <a:lnTo>
                        <a:pt x="263039" y="0"/>
                      </a:lnTo>
                      <a:close/>
                    </a:path>
                  </a:pathLst>
                </a:custGeom>
                <a:solidFill>
                  <a:srgbClr val="F9C2A5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A2A2C5F-42D3-E165-0BEA-F163045F27CF}"/>
                    </a:ext>
                  </a:extLst>
                </p:cNvPr>
                <p:cNvSpPr/>
                <p:nvPr/>
              </p:nvSpPr>
              <p:spPr>
                <a:xfrm>
                  <a:off x="10633113" y="5570611"/>
                  <a:ext cx="539244" cy="560393"/>
                </a:xfrm>
                <a:custGeom>
                  <a:avLst/>
                  <a:gdLst>
                    <a:gd name="connsiteX0" fmla="*/ 172086 w 539244"/>
                    <a:gd name="connsiteY0" fmla="*/ 144045 h 560393"/>
                    <a:gd name="connsiteX1" fmla="*/ 362189 w 539244"/>
                    <a:gd name="connsiteY1" fmla="*/ 0 h 560393"/>
                    <a:gd name="connsiteX2" fmla="*/ 460176 w 539244"/>
                    <a:gd name="connsiteY2" fmla="*/ 129171 h 560393"/>
                    <a:gd name="connsiteX3" fmla="*/ 518760 w 539244"/>
                    <a:gd name="connsiteY3" fmla="*/ 176012 h 560393"/>
                    <a:gd name="connsiteX4" fmla="*/ 539245 w 539244"/>
                    <a:gd name="connsiteY4" fmla="*/ 217634 h 560393"/>
                    <a:gd name="connsiteX5" fmla="*/ 62225 w 539244"/>
                    <a:gd name="connsiteY5" fmla="*/ 560394 h 560393"/>
                    <a:gd name="connsiteX6" fmla="*/ 4815 w 539244"/>
                    <a:gd name="connsiteY6" fmla="*/ 484718 h 560393"/>
                    <a:gd name="connsiteX7" fmla="*/ 198703 w 539244"/>
                    <a:gd name="connsiteY7" fmla="*/ 222070 h 560393"/>
                    <a:gd name="connsiteX8" fmla="*/ 172086 w 539244"/>
                    <a:gd name="connsiteY8" fmla="*/ 144045 h 56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9244" h="560393">
                      <a:moveTo>
                        <a:pt x="172086" y="144045"/>
                      </a:moveTo>
                      <a:lnTo>
                        <a:pt x="362189" y="0"/>
                      </a:lnTo>
                      <a:lnTo>
                        <a:pt x="460176" y="129171"/>
                      </a:lnTo>
                      <a:lnTo>
                        <a:pt x="518760" y="176012"/>
                      </a:lnTo>
                      <a:lnTo>
                        <a:pt x="539245" y="217634"/>
                      </a:lnTo>
                      <a:lnTo>
                        <a:pt x="62225" y="560394"/>
                      </a:lnTo>
                      <a:cubicBezTo>
                        <a:pt x="62225" y="560394"/>
                        <a:pt x="-20497" y="537691"/>
                        <a:pt x="4815" y="484718"/>
                      </a:cubicBezTo>
                      <a:cubicBezTo>
                        <a:pt x="30128" y="431745"/>
                        <a:pt x="198703" y="222070"/>
                        <a:pt x="198703" y="222070"/>
                      </a:cubicBezTo>
                      <a:lnTo>
                        <a:pt x="172086" y="144045"/>
                      </a:lnTo>
                      <a:close/>
                    </a:path>
                  </a:pathLst>
                </a:custGeom>
                <a:solidFill>
                  <a:srgbClr val="F14937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88F8B53E-635C-FD53-470F-6D243E3F812A}"/>
                    </a:ext>
                  </a:extLst>
                </p:cNvPr>
                <p:cNvSpPr/>
                <p:nvPr/>
              </p:nvSpPr>
              <p:spPr>
                <a:xfrm>
                  <a:off x="10657892" y="5746754"/>
                  <a:ext cx="529340" cy="422741"/>
                </a:xfrm>
                <a:custGeom>
                  <a:avLst/>
                  <a:gdLst>
                    <a:gd name="connsiteX0" fmla="*/ 0 w 529340"/>
                    <a:gd name="connsiteY0" fmla="*/ 374335 h 422741"/>
                    <a:gd name="connsiteX1" fmla="*/ 493721 w 529340"/>
                    <a:gd name="connsiteY1" fmla="*/ 0 h 422741"/>
                    <a:gd name="connsiteX2" fmla="*/ 521251 w 529340"/>
                    <a:gd name="connsiteY2" fmla="*/ 36272 h 422741"/>
                    <a:gd name="connsiteX3" fmla="*/ 529341 w 529340"/>
                    <a:gd name="connsiteY3" fmla="*/ 46971 h 422741"/>
                    <a:gd name="connsiteX4" fmla="*/ 33532 w 529340"/>
                    <a:gd name="connsiteY4" fmla="*/ 422742 h 422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9340" h="422741">
                      <a:moveTo>
                        <a:pt x="0" y="374335"/>
                      </a:moveTo>
                      <a:lnTo>
                        <a:pt x="493721" y="0"/>
                      </a:lnTo>
                      <a:lnTo>
                        <a:pt x="521251" y="36272"/>
                      </a:lnTo>
                      <a:lnTo>
                        <a:pt x="529341" y="46971"/>
                      </a:lnTo>
                      <a:lnTo>
                        <a:pt x="33532" y="422742"/>
                      </a:lnTo>
                      <a:close/>
                    </a:path>
                  </a:pathLst>
                </a:custGeom>
                <a:solidFill>
                  <a:srgbClr val="3D0B0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74F1F0D-19F4-851B-D290-FD49BEBA066A}"/>
                  </a:ext>
                </a:extLst>
              </p:cNvPr>
              <p:cNvSpPr/>
              <p:nvPr/>
            </p:nvSpPr>
            <p:spPr>
              <a:xfrm rot="-4251179">
                <a:off x="10785202" y="5846409"/>
                <a:ext cx="19571" cy="47102"/>
              </a:xfrm>
              <a:custGeom>
                <a:avLst/>
                <a:gdLst>
                  <a:gd name="connsiteX0" fmla="*/ 0 w 19571"/>
                  <a:gd name="connsiteY0" fmla="*/ 0 h 47102"/>
                  <a:gd name="connsiteX1" fmla="*/ 19572 w 19571"/>
                  <a:gd name="connsiteY1" fmla="*/ 0 h 47102"/>
                  <a:gd name="connsiteX2" fmla="*/ 19572 w 19571"/>
                  <a:gd name="connsiteY2" fmla="*/ 47102 h 47102"/>
                  <a:gd name="connsiteX3" fmla="*/ 0 w 19571"/>
                  <a:gd name="connsiteY3" fmla="*/ 47102 h 4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71" h="47102">
                    <a:moveTo>
                      <a:pt x="0" y="0"/>
                    </a:moveTo>
                    <a:lnTo>
                      <a:pt x="19572" y="0"/>
                    </a:lnTo>
                    <a:lnTo>
                      <a:pt x="19572" y="47102"/>
                    </a:lnTo>
                    <a:lnTo>
                      <a:pt x="0" y="47102"/>
                    </a:ln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7CB7B9D-CDEB-E1AB-2D2E-43D08A02BA9F}"/>
                  </a:ext>
                </a:extLst>
              </p:cNvPr>
              <p:cNvSpPr/>
              <p:nvPr/>
            </p:nvSpPr>
            <p:spPr>
              <a:xfrm rot="-4441576">
                <a:off x="10737318" y="5914704"/>
                <a:ext cx="19571" cy="65238"/>
              </a:xfrm>
              <a:custGeom>
                <a:avLst/>
                <a:gdLst>
                  <a:gd name="connsiteX0" fmla="*/ 0 w 19571"/>
                  <a:gd name="connsiteY0" fmla="*/ 0 h 65238"/>
                  <a:gd name="connsiteX1" fmla="*/ 19572 w 19571"/>
                  <a:gd name="connsiteY1" fmla="*/ 0 h 65238"/>
                  <a:gd name="connsiteX2" fmla="*/ 19572 w 19571"/>
                  <a:gd name="connsiteY2" fmla="*/ 65239 h 65238"/>
                  <a:gd name="connsiteX3" fmla="*/ 0 w 19571"/>
                  <a:gd name="connsiteY3" fmla="*/ 65239 h 6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71" h="65238">
                    <a:moveTo>
                      <a:pt x="0" y="0"/>
                    </a:moveTo>
                    <a:lnTo>
                      <a:pt x="19572" y="0"/>
                    </a:lnTo>
                    <a:lnTo>
                      <a:pt x="19572" y="65239"/>
                    </a:lnTo>
                    <a:lnTo>
                      <a:pt x="0" y="65239"/>
                    </a:ln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B15CA7E-F5B4-4894-D216-FC3861D36314}"/>
                </a:ext>
              </a:extLst>
            </p:cNvPr>
            <p:cNvSpPr/>
            <p:nvPr/>
          </p:nvSpPr>
          <p:spPr>
            <a:xfrm>
              <a:off x="10276772" y="4914840"/>
              <a:ext cx="717617" cy="776722"/>
            </a:xfrm>
            <a:custGeom>
              <a:avLst/>
              <a:gdLst>
                <a:gd name="connsiteX0" fmla="*/ 0 w 717617"/>
                <a:gd name="connsiteY0" fmla="*/ 176534 h 776722"/>
                <a:gd name="connsiteX1" fmla="*/ 443618 w 717617"/>
                <a:gd name="connsiteY1" fmla="*/ 776723 h 776722"/>
                <a:gd name="connsiteX2" fmla="*/ 717617 w 717617"/>
                <a:gd name="connsiteY2" fmla="*/ 594057 h 776722"/>
                <a:gd name="connsiteX3" fmla="*/ 443618 w 717617"/>
                <a:gd name="connsiteY3" fmla="*/ 213589 h 776722"/>
                <a:gd name="connsiteX4" fmla="*/ 130476 w 717617"/>
                <a:gd name="connsiteY4" fmla="*/ 215677 h 776722"/>
                <a:gd name="connsiteX5" fmla="*/ 61976 w 717617"/>
                <a:gd name="connsiteY5" fmla="*/ 138957 h 776722"/>
                <a:gd name="connsiteX6" fmla="*/ 120038 w 717617"/>
                <a:gd name="connsiteY6" fmla="*/ 86245 h 776722"/>
                <a:gd name="connsiteX7" fmla="*/ 192452 w 717617"/>
                <a:gd name="connsiteY7" fmla="*/ 0 h 776722"/>
                <a:gd name="connsiteX8" fmla="*/ 65238 w 717617"/>
                <a:gd name="connsiteY8" fmla="*/ 8872 h 776722"/>
                <a:gd name="connsiteX9" fmla="*/ 0 w 717617"/>
                <a:gd name="connsiteY9" fmla="*/ 59106 h 776722"/>
                <a:gd name="connsiteX10" fmla="*/ 0 w 717617"/>
                <a:gd name="connsiteY10" fmla="*/ 176534 h 77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7617" h="776722">
                  <a:moveTo>
                    <a:pt x="0" y="176534"/>
                  </a:moveTo>
                  <a:lnTo>
                    <a:pt x="443618" y="776723"/>
                  </a:lnTo>
                  <a:lnTo>
                    <a:pt x="717617" y="594057"/>
                  </a:lnTo>
                  <a:lnTo>
                    <a:pt x="443618" y="213589"/>
                  </a:lnTo>
                  <a:lnTo>
                    <a:pt x="130476" y="215677"/>
                  </a:lnTo>
                  <a:cubicBezTo>
                    <a:pt x="130476" y="215677"/>
                    <a:pt x="71762" y="218808"/>
                    <a:pt x="61976" y="138957"/>
                  </a:cubicBezTo>
                  <a:cubicBezTo>
                    <a:pt x="61976" y="138957"/>
                    <a:pt x="96552" y="87288"/>
                    <a:pt x="120038" y="86245"/>
                  </a:cubicBezTo>
                  <a:cubicBezTo>
                    <a:pt x="143523" y="85201"/>
                    <a:pt x="192452" y="0"/>
                    <a:pt x="192452" y="0"/>
                  </a:cubicBezTo>
                  <a:lnTo>
                    <a:pt x="65238" y="8872"/>
                  </a:lnTo>
                  <a:lnTo>
                    <a:pt x="0" y="59106"/>
                  </a:lnTo>
                  <a:lnTo>
                    <a:pt x="0" y="176534"/>
                  </a:lnTo>
                  <a:close/>
                </a:path>
              </a:pathLst>
            </a:custGeom>
            <a:solidFill>
              <a:schemeClr val="accent5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AA6BFA96-AD0C-3EEC-988F-AE606AB06E7E}"/>
                </a:ext>
              </a:extLst>
            </p:cNvPr>
            <p:cNvGrpSpPr/>
            <p:nvPr/>
          </p:nvGrpSpPr>
          <p:grpSpPr>
            <a:xfrm>
              <a:off x="9455557" y="5648897"/>
              <a:ext cx="663991" cy="425090"/>
              <a:chOff x="9455557" y="5648897"/>
              <a:chExt cx="663991" cy="42509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58BDA4D-50AD-77FE-54FC-E5EA5415B792}"/>
                  </a:ext>
                </a:extLst>
              </p:cNvPr>
              <p:cNvSpPr/>
              <p:nvPr/>
            </p:nvSpPr>
            <p:spPr>
              <a:xfrm>
                <a:off x="9492742" y="5648897"/>
                <a:ext cx="626806" cy="359721"/>
              </a:xfrm>
              <a:custGeom>
                <a:avLst/>
                <a:gdLst>
                  <a:gd name="connsiteX0" fmla="*/ 403562 w 626806"/>
                  <a:gd name="connsiteY0" fmla="*/ 0 h 359721"/>
                  <a:gd name="connsiteX1" fmla="*/ 351763 w 626806"/>
                  <a:gd name="connsiteY1" fmla="*/ 190495 h 359721"/>
                  <a:gd name="connsiteX2" fmla="*/ 0 w 626806"/>
                  <a:gd name="connsiteY2" fmla="*/ 261995 h 359721"/>
                  <a:gd name="connsiteX3" fmla="*/ 22311 w 626806"/>
                  <a:gd name="connsiteY3" fmla="*/ 291352 h 359721"/>
                  <a:gd name="connsiteX4" fmla="*/ 534429 w 626806"/>
                  <a:gd name="connsiteY4" fmla="*/ 359722 h 359721"/>
                  <a:gd name="connsiteX5" fmla="*/ 626806 w 626806"/>
                  <a:gd name="connsiteY5" fmla="*/ 3523 h 3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6806" h="359721">
                    <a:moveTo>
                      <a:pt x="403562" y="0"/>
                    </a:moveTo>
                    <a:lnTo>
                      <a:pt x="351763" y="190495"/>
                    </a:lnTo>
                    <a:lnTo>
                      <a:pt x="0" y="261995"/>
                    </a:lnTo>
                    <a:lnTo>
                      <a:pt x="22311" y="291352"/>
                    </a:lnTo>
                    <a:lnTo>
                      <a:pt x="534429" y="359722"/>
                    </a:lnTo>
                    <a:lnTo>
                      <a:pt x="626806" y="3523"/>
                    </a:lnTo>
                    <a:close/>
                  </a:path>
                </a:pathLst>
              </a:custGeom>
              <a:solidFill>
                <a:srgbClr val="F9C2A5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2A93DD1-FFA8-5644-7B43-303A6FB1D3B9}"/>
                  </a:ext>
                </a:extLst>
              </p:cNvPr>
              <p:cNvSpPr/>
              <p:nvPr/>
            </p:nvSpPr>
            <p:spPr>
              <a:xfrm>
                <a:off x="9469312" y="5748972"/>
                <a:ext cx="623619" cy="310793"/>
              </a:xfrm>
              <a:custGeom>
                <a:avLst/>
                <a:gdLst>
                  <a:gd name="connsiteX0" fmla="*/ 387198 w 623619"/>
                  <a:gd name="connsiteY0" fmla="*/ 0 h 310793"/>
                  <a:gd name="connsiteX1" fmla="*/ 623620 w 623619"/>
                  <a:gd name="connsiteY1" fmla="*/ 31575 h 310793"/>
                  <a:gd name="connsiteX2" fmla="*/ 602091 w 623619"/>
                  <a:gd name="connsiteY2" fmla="*/ 192322 h 310793"/>
                  <a:gd name="connsiteX3" fmla="*/ 610572 w 623619"/>
                  <a:gd name="connsiteY3" fmla="*/ 266823 h 310793"/>
                  <a:gd name="connsiteX4" fmla="*/ 595698 w 623619"/>
                  <a:gd name="connsiteY4" fmla="*/ 310794 h 310793"/>
                  <a:gd name="connsiteX5" fmla="*/ 15733 w 623619"/>
                  <a:gd name="connsiteY5" fmla="*/ 218156 h 310793"/>
                  <a:gd name="connsiteX6" fmla="*/ 28258 w 623619"/>
                  <a:gd name="connsiteY6" fmla="*/ 124083 h 310793"/>
                  <a:gd name="connsiteX7" fmla="*/ 350795 w 623619"/>
                  <a:gd name="connsiteY7" fmla="*/ 74241 h 310793"/>
                  <a:gd name="connsiteX8" fmla="*/ 387198 w 623619"/>
                  <a:gd name="connsiteY8" fmla="*/ 0 h 31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3619" h="310793">
                    <a:moveTo>
                      <a:pt x="387198" y="0"/>
                    </a:moveTo>
                    <a:lnTo>
                      <a:pt x="623620" y="31575"/>
                    </a:lnTo>
                    <a:lnTo>
                      <a:pt x="602091" y="192322"/>
                    </a:lnTo>
                    <a:lnTo>
                      <a:pt x="610572" y="266823"/>
                    </a:lnTo>
                    <a:lnTo>
                      <a:pt x="595698" y="310794"/>
                    </a:lnTo>
                    <a:lnTo>
                      <a:pt x="15733" y="218156"/>
                    </a:lnTo>
                    <a:cubicBezTo>
                      <a:pt x="15733" y="218156"/>
                      <a:pt x="-26933" y="143785"/>
                      <a:pt x="28258" y="124083"/>
                    </a:cubicBezTo>
                    <a:cubicBezTo>
                      <a:pt x="83580" y="104250"/>
                      <a:pt x="350795" y="74241"/>
                      <a:pt x="350795" y="74241"/>
                    </a:cubicBezTo>
                    <a:lnTo>
                      <a:pt x="387198" y="0"/>
                    </a:lnTo>
                    <a:close/>
                  </a:path>
                </a:pathLst>
              </a:custGeom>
              <a:solidFill>
                <a:srgbClr val="F14937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654A3DB-0B6E-F663-C951-F88746301A4F}"/>
                  </a:ext>
                </a:extLst>
              </p:cNvPr>
              <p:cNvSpPr/>
              <p:nvPr/>
            </p:nvSpPr>
            <p:spPr>
              <a:xfrm>
                <a:off x="9455557" y="5933726"/>
                <a:ext cx="624457" cy="140261"/>
              </a:xfrm>
              <a:custGeom>
                <a:avLst/>
                <a:gdLst>
                  <a:gd name="connsiteX0" fmla="*/ 10308 w 624457"/>
                  <a:gd name="connsiteY0" fmla="*/ 0 h 140261"/>
                  <a:gd name="connsiteX1" fmla="*/ 624458 w 624457"/>
                  <a:gd name="connsiteY1" fmla="*/ 81939 h 140261"/>
                  <a:gd name="connsiteX2" fmla="*/ 618456 w 624457"/>
                  <a:gd name="connsiteY2" fmla="*/ 127084 h 140261"/>
                  <a:gd name="connsiteX3" fmla="*/ 616629 w 624457"/>
                  <a:gd name="connsiteY3" fmla="*/ 140262 h 140261"/>
                  <a:gd name="connsiteX4" fmla="*/ 0 w 624457"/>
                  <a:gd name="connsiteY4" fmla="*/ 57931 h 140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457" h="140261">
                    <a:moveTo>
                      <a:pt x="10308" y="0"/>
                    </a:moveTo>
                    <a:lnTo>
                      <a:pt x="624458" y="81939"/>
                    </a:lnTo>
                    <a:lnTo>
                      <a:pt x="618456" y="127084"/>
                    </a:lnTo>
                    <a:lnTo>
                      <a:pt x="616629" y="140262"/>
                    </a:lnTo>
                    <a:lnTo>
                      <a:pt x="0" y="57931"/>
                    </a:lnTo>
                    <a:close/>
                  </a:path>
                </a:pathLst>
              </a:custGeom>
              <a:solidFill>
                <a:srgbClr val="3D0B0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744FC2-05E8-DD31-A7DC-68C5CE78197A}"/>
                </a:ext>
              </a:extLst>
            </p:cNvPr>
            <p:cNvSpPr/>
            <p:nvPr/>
          </p:nvSpPr>
          <p:spPr>
            <a:xfrm>
              <a:off x="9807189" y="4647756"/>
              <a:ext cx="1389176" cy="1126006"/>
            </a:xfrm>
            <a:custGeom>
              <a:avLst/>
              <a:gdLst>
                <a:gd name="connsiteX0" fmla="*/ 816126 w 1389176"/>
                <a:gd name="connsiteY0" fmla="*/ 0 h 1126006"/>
                <a:gd name="connsiteX1" fmla="*/ 782855 w 1389176"/>
                <a:gd name="connsiteY1" fmla="*/ 39143 h 1126006"/>
                <a:gd name="connsiteX2" fmla="*/ 273999 w 1389176"/>
                <a:gd name="connsiteY2" fmla="*/ 169619 h 1126006"/>
                <a:gd name="connsiteX3" fmla="*/ 0 w 1389176"/>
                <a:gd name="connsiteY3" fmla="*/ 1017712 h 1126006"/>
                <a:gd name="connsiteX4" fmla="*/ 313142 w 1389176"/>
                <a:gd name="connsiteY4" fmla="*/ 1126007 h 1126006"/>
                <a:gd name="connsiteX5" fmla="*/ 547999 w 1389176"/>
                <a:gd name="connsiteY5" fmla="*/ 352285 h 1126006"/>
                <a:gd name="connsiteX6" fmla="*/ 1155103 w 1389176"/>
                <a:gd name="connsiteY6" fmla="*/ 343934 h 1126006"/>
                <a:gd name="connsiteX7" fmla="*/ 1389177 w 1389176"/>
                <a:gd name="connsiteY7" fmla="*/ 78286 h 1126006"/>
                <a:gd name="connsiteX8" fmla="*/ 816126 w 1389176"/>
                <a:gd name="connsiteY8" fmla="*/ 0 h 1126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176" h="1126006">
                  <a:moveTo>
                    <a:pt x="816126" y="0"/>
                  </a:moveTo>
                  <a:lnTo>
                    <a:pt x="782855" y="39143"/>
                  </a:lnTo>
                  <a:cubicBezTo>
                    <a:pt x="782855" y="39143"/>
                    <a:pt x="326190" y="39143"/>
                    <a:pt x="273999" y="169619"/>
                  </a:cubicBezTo>
                  <a:cubicBezTo>
                    <a:pt x="221809" y="300094"/>
                    <a:pt x="0" y="1017712"/>
                    <a:pt x="0" y="1017712"/>
                  </a:cubicBezTo>
                  <a:lnTo>
                    <a:pt x="313142" y="1126007"/>
                  </a:lnTo>
                  <a:lnTo>
                    <a:pt x="547999" y="352285"/>
                  </a:lnTo>
                  <a:lnTo>
                    <a:pt x="1155103" y="343934"/>
                  </a:lnTo>
                  <a:cubicBezTo>
                    <a:pt x="1155103" y="343934"/>
                    <a:pt x="1369083" y="339237"/>
                    <a:pt x="1389177" y="78286"/>
                  </a:cubicBezTo>
                  <a:lnTo>
                    <a:pt x="816126" y="0"/>
                  </a:lnTo>
                  <a:close/>
                </a:path>
              </a:pathLst>
            </a:custGeom>
            <a:solidFill>
              <a:schemeClr val="accent5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1D32F4-DAF2-F162-865A-B6F1E7F323DA}"/>
                </a:ext>
              </a:extLst>
            </p:cNvPr>
            <p:cNvSpPr/>
            <p:nvPr/>
          </p:nvSpPr>
          <p:spPr>
            <a:xfrm>
              <a:off x="10616009" y="4012469"/>
              <a:ext cx="653944" cy="726619"/>
            </a:xfrm>
            <a:custGeom>
              <a:avLst/>
              <a:gdLst>
                <a:gd name="connsiteX0" fmla="*/ 136217 w 653944"/>
                <a:gd name="connsiteY0" fmla="*/ 315621 h 726619"/>
                <a:gd name="connsiteX1" fmla="*/ 0 w 653944"/>
                <a:gd name="connsiteY1" fmla="*/ 394037 h 726619"/>
                <a:gd name="connsiteX2" fmla="*/ 3393 w 653944"/>
                <a:gd name="connsiteY2" fmla="*/ 671820 h 726619"/>
                <a:gd name="connsiteX3" fmla="*/ 613237 w 653944"/>
                <a:gd name="connsiteY3" fmla="*/ 726620 h 726619"/>
                <a:gd name="connsiteX4" fmla="*/ 653945 w 653944"/>
                <a:gd name="connsiteY4" fmla="*/ 358678 h 726619"/>
                <a:gd name="connsiteX5" fmla="*/ 500375 w 653944"/>
                <a:gd name="connsiteY5" fmla="*/ 0 h 726619"/>
                <a:gd name="connsiteX6" fmla="*/ 136217 w 653944"/>
                <a:gd name="connsiteY6" fmla="*/ 315621 h 7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3944" h="726619">
                  <a:moveTo>
                    <a:pt x="136217" y="315621"/>
                  </a:moveTo>
                  <a:lnTo>
                    <a:pt x="0" y="394037"/>
                  </a:lnTo>
                  <a:lnTo>
                    <a:pt x="3393" y="671820"/>
                  </a:lnTo>
                  <a:lnTo>
                    <a:pt x="613237" y="726620"/>
                  </a:lnTo>
                  <a:cubicBezTo>
                    <a:pt x="613237" y="726620"/>
                    <a:pt x="626284" y="570049"/>
                    <a:pt x="653945" y="358678"/>
                  </a:cubicBezTo>
                  <a:lnTo>
                    <a:pt x="500375" y="0"/>
                  </a:lnTo>
                  <a:lnTo>
                    <a:pt x="136217" y="3156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3D6A15-7E61-B2B4-D4BC-FF6187DC3DA1}"/>
                </a:ext>
              </a:extLst>
            </p:cNvPr>
            <p:cNvSpPr/>
            <p:nvPr/>
          </p:nvSpPr>
          <p:spPr>
            <a:xfrm>
              <a:off x="10655152" y="3416396"/>
              <a:ext cx="449880" cy="1192217"/>
            </a:xfrm>
            <a:custGeom>
              <a:avLst/>
              <a:gdLst>
                <a:gd name="connsiteX0" fmla="*/ 39143 w 449880"/>
                <a:gd name="connsiteY0" fmla="*/ 592028 h 1192217"/>
                <a:gd name="connsiteX1" fmla="*/ 119647 w 449880"/>
                <a:gd name="connsiteY1" fmla="*/ 552886 h 1192217"/>
                <a:gd name="connsiteX2" fmla="*/ 143523 w 449880"/>
                <a:gd name="connsiteY2" fmla="*/ 448505 h 1192217"/>
                <a:gd name="connsiteX3" fmla="*/ 65238 w 449880"/>
                <a:gd name="connsiteY3" fmla="*/ 148410 h 1192217"/>
                <a:gd name="connsiteX4" fmla="*/ 443618 w 449880"/>
                <a:gd name="connsiteY4" fmla="*/ 109268 h 1192217"/>
                <a:gd name="connsiteX5" fmla="*/ 365332 w 449880"/>
                <a:gd name="connsiteY5" fmla="*/ 409362 h 1192217"/>
                <a:gd name="connsiteX6" fmla="*/ 391428 w 449880"/>
                <a:gd name="connsiteY6" fmla="*/ 605076 h 1192217"/>
                <a:gd name="connsiteX7" fmla="*/ 449881 w 449880"/>
                <a:gd name="connsiteY7" fmla="*/ 1145898 h 1192217"/>
                <a:gd name="connsiteX8" fmla="*/ 0 w 449880"/>
                <a:gd name="connsiteY8" fmla="*/ 1192217 h 1192217"/>
                <a:gd name="connsiteX9" fmla="*/ 39143 w 449880"/>
                <a:gd name="connsiteY9" fmla="*/ 592028 h 119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880" h="1192217">
                  <a:moveTo>
                    <a:pt x="39143" y="592028"/>
                  </a:moveTo>
                  <a:lnTo>
                    <a:pt x="119647" y="552886"/>
                  </a:lnTo>
                  <a:cubicBezTo>
                    <a:pt x="119647" y="552886"/>
                    <a:pt x="143523" y="500695"/>
                    <a:pt x="143523" y="448505"/>
                  </a:cubicBezTo>
                  <a:cubicBezTo>
                    <a:pt x="143523" y="448505"/>
                    <a:pt x="-39143" y="396315"/>
                    <a:pt x="65238" y="148410"/>
                  </a:cubicBezTo>
                  <a:cubicBezTo>
                    <a:pt x="169619" y="-99494"/>
                    <a:pt x="443618" y="17935"/>
                    <a:pt x="443618" y="109268"/>
                  </a:cubicBezTo>
                  <a:cubicBezTo>
                    <a:pt x="443618" y="200601"/>
                    <a:pt x="482761" y="265839"/>
                    <a:pt x="365332" y="409362"/>
                  </a:cubicBezTo>
                  <a:lnTo>
                    <a:pt x="391428" y="605076"/>
                  </a:lnTo>
                  <a:lnTo>
                    <a:pt x="449881" y="1145898"/>
                  </a:lnTo>
                  <a:lnTo>
                    <a:pt x="0" y="1192217"/>
                  </a:lnTo>
                  <a:lnTo>
                    <a:pt x="39143" y="592028"/>
                  </a:lnTo>
                  <a:close/>
                </a:path>
              </a:pathLst>
            </a:custGeom>
            <a:solidFill>
              <a:srgbClr val="F6C3A0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E0C8E5A-3BAB-76EC-5CE8-81526E399BDD}"/>
                </a:ext>
              </a:extLst>
            </p:cNvPr>
            <p:cNvSpPr/>
            <p:nvPr/>
          </p:nvSpPr>
          <p:spPr>
            <a:xfrm>
              <a:off x="10672632" y="3303855"/>
              <a:ext cx="514304" cy="482760"/>
            </a:xfrm>
            <a:custGeom>
              <a:avLst/>
              <a:gdLst>
                <a:gd name="connsiteX0" fmla="*/ 3 w 514304"/>
                <a:gd name="connsiteY0" fmla="*/ 97857 h 482760"/>
                <a:gd name="connsiteX1" fmla="*/ 321757 w 514304"/>
                <a:gd name="connsiteY1" fmla="*/ 273999 h 482760"/>
                <a:gd name="connsiteX2" fmla="*/ 347852 w 514304"/>
                <a:gd name="connsiteY2" fmla="*/ 456665 h 482760"/>
                <a:gd name="connsiteX3" fmla="*/ 373947 w 514304"/>
                <a:gd name="connsiteY3" fmla="*/ 365332 h 482760"/>
                <a:gd name="connsiteX4" fmla="*/ 373947 w 514304"/>
                <a:gd name="connsiteY4" fmla="*/ 482761 h 482760"/>
                <a:gd name="connsiteX5" fmla="*/ 504423 w 514304"/>
                <a:gd name="connsiteY5" fmla="*/ 260952 h 482760"/>
                <a:gd name="connsiteX6" fmla="*/ 426137 w 514304"/>
                <a:gd name="connsiteY6" fmla="*/ 78286 h 482760"/>
                <a:gd name="connsiteX7" fmla="*/ 126043 w 514304"/>
                <a:gd name="connsiteY7" fmla="*/ 0 h 482760"/>
                <a:gd name="connsiteX8" fmla="*/ 99948 w 514304"/>
                <a:gd name="connsiteY8" fmla="*/ 52190 h 482760"/>
                <a:gd name="connsiteX9" fmla="*/ 47757 w 514304"/>
                <a:gd name="connsiteY9" fmla="*/ 0 h 482760"/>
                <a:gd name="connsiteX10" fmla="*/ 47757 w 514304"/>
                <a:gd name="connsiteY10" fmla="*/ 104381 h 482760"/>
                <a:gd name="connsiteX11" fmla="*/ 3 w 514304"/>
                <a:gd name="connsiteY11" fmla="*/ 97857 h 48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4304" h="482760">
                  <a:moveTo>
                    <a:pt x="3" y="97857"/>
                  </a:moveTo>
                  <a:cubicBezTo>
                    <a:pt x="3" y="97857"/>
                    <a:pt x="-4433" y="352285"/>
                    <a:pt x="321757" y="273999"/>
                  </a:cubicBezTo>
                  <a:cubicBezTo>
                    <a:pt x="321757" y="273999"/>
                    <a:pt x="295661" y="391427"/>
                    <a:pt x="347852" y="456665"/>
                  </a:cubicBezTo>
                  <a:cubicBezTo>
                    <a:pt x="347852" y="456665"/>
                    <a:pt x="347852" y="391427"/>
                    <a:pt x="373947" y="365332"/>
                  </a:cubicBezTo>
                  <a:cubicBezTo>
                    <a:pt x="373947" y="365332"/>
                    <a:pt x="386995" y="404475"/>
                    <a:pt x="373947" y="482761"/>
                  </a:cubicBezTo>
                  <a:cubicBezTo>
                    <a:pt x="373947" y="482761"/>
                    <a:pt x="530518" y="417523"/>
                    <a:pt x="504423" y="260952"/>
                  </a:cubicBezTo>
                  <a:cubicBezTo>
                    <a:pt x="504423" y="260952"/>
                    <a:pt x="555308" y="189059"/>
                    <a:pt x="426137" y="78286"/>
                  </a:cubicBezTo>
                  <a:cubicBezTo>
                    <a:pt x="334804" y="0"/>
                    <a:pt x="152138" y="65238"/>
                    <a:pt x="126043" y="0"/>
                  </a:cubicBezTo>
                  <a:cubicBezTo>
                    <a:pt x="126043" y="0"/>
                    <a:pt x="112995" y="13048"/>
                    <a:pt x="99948" y="52190"/>
                  </a:cubicBezTo>
                  <a:cubicBezTo>
                    <a:pt x="99948" y="52190"/>
                    <a:pt x="73853" y="65238"/>
                    <a:pt x="47757" y="0"/>
                  </a:cubicBezTo>
                  <a:cubicBezTo>
                    <a:pt x="47757" y="0"/>
                    <a:pt x="22445" y="45667"/>
                    <a:pt x="47757" y="104381"/>
                  </a:cubicBezTo>
                  <a:cubicBezTo>
                    <a:pt x="47757" y="104381"/>
                    <a:pt x="43582" y="117428"/>
                    <a:pt x="3" y="978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475180-8D97-9DD1-01CC-699702D4D688}"/>
                </a:ext>
              </a:extLst>
            </p:cNvPr>
            <p:cNvSpPr/>
            <p:nvPr/>
          </p:nvSpPr>
          <p:spPr>
            <a:xfrm>
              <a:off x="11033567" y="3633870"/>
              <a:ext cx="91384" cy="152744"/>
            </a:xfrm>
            <a:custGeom>
              <a:avLst/>
              <a:gdLst>
                <a:gd name="connsiteX0" fmla="*/ 6880 w 91384"/>
                <a:gd name="connsiteY0" fmla="*/ 152745 h 152744"/>
                <a:gd name="connsiteX1" fmla="*/ 90776 w 91384"/>
                <a:gd name="connsiteY1" fmla="*/ 62455 h 152744"/>
                <a:gd name="connsiteX2" fmla="*/ 487 w 91384"/>
                <a:gd name="connsiteY2" fmla="*/ 77460 h 152744"/>
                <a:gd name="connsiteX3" fmla="*/ 6880 w 91384"/>
                <a:gd name="connsiteY3" fmla="*/ 152745 h 15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384" h="152744">
                  <a:moveTo>
                    <a:pt x="6880" y="152745"/>
                  </a:moveTo>
                  <a:cubicBezTo>
                    <a:pt x="6880" y="152745"/>
                    <a:pt x="83078" y="149744"/>
                    <a:pt x="90776" y="62455"/>
                  </a:cubicBezTo>
                  <a:cubicBezTo>
                    <a:pt x="100432" y="-47927"/>
                    <a:pt x="-8124" y="7917"/>
                    <a:pt x="487" y="77460"/>
                  </a:cubicBezTo>
                  <a:cubicBezTo>
                    <a:pt x="9099" y="147134"/>
                    <a:pt x="6880" y="152745"/>
                    <a:pt x="6880" y="152745"/>
                  </a:cubicBezTo>
                  <a:close/>
                </a:path>
              </a:pathLst>
            </a:custGeom>
            <a:solidFill>
              <a:srgbClr val="F9C2A5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92A4B5-C928-461B-B5B9-FD502A3A5603}"/>
                </a:ext>
              </a:extLst>
            </p:cNvPr>
            <p:cNvSpPr/>
            <p:nvPr/>
          </p:nvSpPr>
          <p:spPr>
            <a:xfrm>
              <a:off x="10745050" y="3834108"/>
              <a:ext cx="112339" cy="84263"/>
            </a:xfrm>
            <a:custGeom>
              <a:avLst/>
              <a:gdLst>
                <a:gd name="connsiteX0" fmla="*/ 112340 w 112339"/>
                <a:gd name="connsiteY0" fmla="*/ 22964 h 84263"/>
                <a:gd name="connsiteX1" fmla="*/ 0 w 112339"/>
                <a:gd name="connsiteY1" fmla="*/ 0 h 84263"/>
                <a:gd name="connsiteX2" fmla="*/ 53625 w 112339"/>
                <a:gd name="connsiteY2" fmla="*/ 30662 h 84263"/>
                <a:gd name="connsiteX3" fmla="*/ 48406 w 112339"/>
                <a:gd name="connsiteY3" fmla="*/ 76198 h 84263"/>
                <a:gd name="connsiteX4" fmla="*/ 66673 w 112339"/>
                <a:gd name="connsiteY4" fmla="*/ 82852 h 84263"/>
                <a:gd name="connsiteX5" fmla="*/ 112340 w 112339"/>
                <a:gd name="connsiteY5" fmla="*/ 22964 h 8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339" h="84263">
                  <a:moveTo>
                    <a:pt x="112340" y="22964"/>
                  </a:moveTo>
                  <a:cubicBezTo>
                    <a:pt x="112340" y="22964"/>
                    <a:pt x="50755" y="40969"/>
                    <a:pt x="0" y="0"/>
                  </a:cubicBezTo>
                  <a:cubicBezTo>
                    <a:pt x="27008" y="23094"/>
                    <a:pt x="53625" y="30662"/>
                    <a:pt x="53625" y="30662"/>
                  </a:cubicBezTo>
                  <a:cubicBezTo>
                    <a:pt x="53625" y="46319"/>
                    <a:pt x="51408" y="61976"/>
                    <a:pt x="48406" y="76198"/>
                  </a:cubicBezTo>
                  <a:cubicBezTo>
                    <a:pt x="55844" y="82983"/>
                    <a:pt x="56365" y="86375"/>
                    <a:pt x="66673" y="82852"/>
                  </a:cubicBezTo>
                  <a:cubicBezTo>
                    <a:pt x="105816" y="69935"/>
                    <a:pt x="112340" y="22964"/>
                    <a:pt x="112340" y="22964"/>
                  </a:cubicBezTo>
                  <a:close/>
                </a:path>
              </a:pathLst>
            </a:custGeom>
            <a:solidFill>
              <a:srgbClr val="D8AD8F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C05D69-C75C-61D0-AE54-3484FEAD7873}"/>
                </a:ext>
              </a:extLst>
            </p:cNvPr>
            <p:cNvSpPr/>
            <p:nvPr/>
          </p:nvSpPr>
          <p:spPr>
            <a:xfrm>
              <a:off x="9885344" y="3957068"/>
              <a:ext cx="1317806" cy="560211"/>
            </a:xfrm>
            <a:custGeom>
              <a:avLst/>
              <a:gdLst>
                <a:gd name="connsiteX0" fmla="*/ 1201552 w 1317806"/>
                <a:gd name="connsiteY0" fmla="*/ 38961 h 560211"/>
                <a:gd name="connsiteX1" fmla="*/ 998140 w 1317806"/>
                <a:gd name="connsiteY1" fmla="*/ 136035 h 560211"/>
                <a:gd name="connsiteX2" fmla="*/ 887236 w 1317806"/>
                <a:gd name="connsiteY2" fmla="*/ 12213 h 560211"/>
                <a:gd name="connsiteX3" fmla="*/ 718531 w 1317806"/>
                <a:gd name="connsiteY3" fmla="*/ 36482 h 560211"/>
                <a:gd name="connsiteX4" fmla="*/ 574094 w 1317806"/>
                <a:gd name="connsiteY4" fmla="*/ 168784 h 560211"/>
                <a:gd name="connsiteX5" fmla="*/ 378380 w 1317806"/>
                <a:gd name="connsiteY5" fmla="*/ 351450 h 560211"/>
                <a:gd name="connsiteX6" fmla="*/ 0 w 1317806"/>
                <a:gd name="connsiteY6" fmla="*/ 455831 h 560211"/>
                <a:gd name="connsiteX7" fmla="*/ 234857 w 1317806"/>
                <a:gd name="connsiteY7" fmla="*/ 560212 h 560211"/>
                <a:gd name="connsiteX8" fmla="*/ 521903 w 1317806"/>
                <a:gd name="connsiteY8" fmla="*/ 455831 h 560211"/>
                <a:gd name="connsiteX9" fmla="*/ 743712 w 1317806"/>
                <a:gd name="connsiteY9" fmla="*/ 390593 h 560211"/>
                <a:gd name="connsiteX10" fmla="*/ 766546 w 1317806"/>
                <a:gd name="connsiteY10" fmla="*/ 523548 h 560211"/>
                <a:gd name="connsiteX11" fmla="*/ 1151450 w 1317806"/>
                <a:gd name="connsiteY11" fmla="*/ 503585 h 560211"/>
                <a:gd name="connsiteX12" fmla="*/ 1317806 w 1317806"/>
                <a:gd name="connsiteY12" fmla="*/ 168784 h 560211"/>
                <a:gd name="connsiteX13" fmla="*/ 1201552 w 1317806"/>
                <a:gd name="connsiteY13" fmla="*/ 38961 h 560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7806" h="560211">
                  <a:moveTo>
                    <a:pt x="1201552" y="38961"/>
                  </a:moveTo>
                  <a:cubicBezTo>
                    <a:pt x="1201552" y="38961"/>
                    <a:pt x="1082950" y="142428"/>
                    <a:pt x="998140" y="136035"/>
                  </a:cubicBezTo>
                  <a:cubicBezTo>
                    <a:pt x="913331" y="129641"/>
                    <a:pt x="887236" y="12344"/>
                    <a:pt x="887236" y="12213"/>
                  </a:cubicBezTo>
                  <a:cubicBezTo>
                    <a:pt x="879538" y="-22232"/>
                    <a:pt x="738885" y="26044"/>
                    <a:pt x="718531" y="36482"/>
                  </a:cubicBezTo>
                  <a:cubicBezTo>
                    <a:pt x="635026" y="79539"/>
                    <a:pt x="640115" y="103155"/>
                    <a:pt x="574094" y="168784"/>
                  </a:cubicBezTo>
                  <a:cubicBezTo>
                    <a:pt x="509900" y="232456"/>
                    <a:pt x="441661" y="288170"/>
                    <a:pt x="378380" y="351450"/>
                  </a:cubicBezTo>
                  <a:cubicBezTo>
                    <a:pt x="326190" y="403641"/>
                    <a:pt x="0" y="455831"/>
                    <a:pt x="0" y="455831"/>
                  </a:cubicBezTo>
                  <a:lnTo>
                    <a:pt x="234857" y="560212"/>
                  </a:lnTo>
                  <a:cubicBezTo>
                    <a:pt x="234857" y="560212"/>
                    <a:pt x="434484" y="455831"/>
                    <a:pt x="521903" y="455831"/>
                  </a:cubicBezTo>
                  <a:cubicBezTo>
                    <a:pt x="639332" y="455831"/>
                    <a:pt x="743712" y="390593"/>
                    <a:pt x="743712" y="390593"/>
                  </a:cubicBezTo>
                  <a:lnTo>
                    <a:pt x="766546" y="523548"/>
                  </a:lnTo>
                  <a:lnTo>
                    <a:pt x="1151450" y="503585"/>
                  </a:lnTo>
                  <a:cubicBezTo>
                    <a:pt x="1151450" y="503585"/>
                    <a:pt x="1317806" y="181832"/>
                    <a:pt x="1317806" y="168784"/>
                  </a:cubicBezTo>
                  <a:cubicBezTo>
                    <a:pt x="1317806" y="155737"/>
                    <a:pt x="1201552" y="38961"/>
                    <a:pt x="1201552" y="3896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313E1EF4-449E-54A4-0056-762F222D2EEE}"/>
                </a:ext>
              </a:extLst>
            </p:cNvPr>
            <p:cNvGrpSpPr/>
            <p:nvPr/>
          </p:nvGrpSpPr>
          <p:grpSpPr>
            <a:xfrm>
              <a:off x="7602017" y="2676657"/>
              <a:ext cx="2368136" cy="893759"/>
              <a:chOff x="7602017" y="2676657"/>
              <a:chExt cx="2368136" cy="893759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E897B82-F295-2984-5E62-AE1FDBA0EB49}"/>
                  </a:ext>
                </a:extLst>
              </p:cNvPr>
              <p:cNvSpPr/>
              <p:nvPr/>
            </p:nvSpPr>
            <p:spPr>
              <a:xfrm>
                <a:off x="7611802" y="2686443"/>
                <a:ext cx="2348565" cy="874188"/>
              </a:xfrm>
              <a:custGeom>
                <a:avLst/>
                <a:gdLst>
                  <a:gd name="connsiteX0" fmla="*/ 2274586 w 2348565"/>
                  <a:gd name="connsiteY0" fmla="*/ 874188 h 874188"/>
                  <a:gd name="connsiteX1" fmla="*/ 73980 w 2348565"/>
                  <a:gd name="connsiteY1" fmla="*/ 874188 h 874188"/>
                  <a:gd name="connsiteX2" fmla="*/ 0 w 2348565"/>
                  <a:gd name="connsiteY2" fmla="*/ 800208 h 874188"/>
                  <a:gd name="connsiteX3" fmla="*/ 0 w 2348565"/>
                  <a:gd name="connsiteY3" fmla="*/ 73980 h 874188"/>
                  <a:gd name="connsiteX4" fmla="*/ 73980 w 2348565"/>
                  <a:gd name="connsiteY4" fmla="*/ 0 h 874188"/>
                  <a:gd name="connsiteX5" fmla="*/ 2274586 w 2348565"/>
                  <a:gd name="connsiteY5" fmla="*/ 0 h 874188"/>
                  <a:gd name="connsiteX6" fmla="*/ 2348566 w 2348565"/>
                  <a:gd name="connsiteY6" fmla="*/ 73980 h 874188"/>
                  <a:gd name="connsiteX7" fmla="*/ 2348566 w 2348565"/>
                  <a:gd name="connsiteY7" fmla="*/ 800208 h 874188"/>
                  <a:gd name="connsiteX8" fmla="*/ 2274586 w 2348565"/>
                  <a:gd name="connsiteY8" fmla="*/ 874188 h 874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48565" h="874188">
                    <a:moveTo>
                      <a:pt x="2274586" y="874188"/>
                    </a:moveTo>
                    <a:lnTo>
                      <a:pt x="73980" y="874188"/>
                    </a:lnTo>
                    <a:cubicBezTo>
                      <a:pt x="33271" y="874188"/>
                      <a:pt x="0" y="840917"/>
                      <a:pt x="0" y="800208"/>
                    </a:cubicBezTo>
                    <a:lnTo>
                      <a:pt x="0" y="73980"/>
                    </a:lnTo>
                    <a:cubicBezTo>
                      <a:pt x="0" y="33271"/>
                      <a:pt x="33271" y="0"/>
                      <a:pt x="73980" y="0"/>
                    </a:cubicBezTo>
                    <a:lnTo>
                      <a:pt x="2274586" y="0"/>
                    </a:lnTo>
                    <a:cubicBezTo>
                      <a:pt x="2315294" y="0"/>
                      <a:pt x="2348566" y="33271"/>
                      <a:pt x="2348566" y="73980"/>
                    </a:cubicBezTo>
                    <a:lnTo>
                      <a:pt x="2348566" y="800208"/>
                    </a:lnTo>
                    <a:cubicBezTo>
                      <a:pt x="2348566" y="840917"/>
                      <a:pt x="2315294" y="874188"/>
                      <a:pt x="2274586" y="87418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71BBCCF-CB8E-4E59-3368-0D31C551AFF8}"/>
                  </a:ext>
                </a:extLst>
              </p:cNvPr>
              <p:cNvSpPr/>
              <p:nvPr/>
            </p:nvSpPr>
            <p:spPr>
              <a:xfrm>
                <a:off x="7602017" y="2676657"/>
                <a:ext cx="2368136" cy="893759"/>
              </a:xfrm>
              <a:custGeom>
                <a:avLst/>
                <a:gdLst>
                  <a:gd name="connsiteX0" fmla="*/ 2284372 w 2368136"/>
                  <a:gd name="connsiteY0" fmla="*/ 893760 h 893759"/>
                  <a:gd name="connsiteX1" fmla="*/ 83766 w 2368136"/>
                  <a:gd name="connsiteY1" fmla="*/ 893760 h 893759"/>
                  <a:gd name="connsiteX2" fmla="*/ 0 w 2368136"/>
                  <a:gd name="connsiteY2" fmla="*/ 809994 h 893759"/>
                  <a:gd name="connsiteX3" fmla="*/ 0 w 2368136"/>
                  <a:gd name="connsiteY3" fmla="*/ 83765 h 893759"/>
                  <a:gd name="connsiteX4" fmla="*/ 83766 w 2368136"/>
                  <a:gd name="connsiteY4" fmla="*/ 0 h 893759"/>
                  <a:gd name="connsiteX5" fmla="*/ 2284372 w 2368136"/>
                  <a:gd name="connsiteY5" fmla="*/ 0 h 893759"/>
                  <a:gd name="connsiteX6" fmla="*/ 2368137 w 2368136"/>
                  <a:gd name="connsiteY6" fmla="*/ 83765 h 893759"/>
                  <a:gd name="connsiteX7" fmla="*/ 2368137 w 2368136"/>
                  <a:gd name="connsiteY7" fmla="*/ 809994 h 893759"/>
                  <a:gd name="connsiteX8" fmla="*/ 2284372 w 2368136"/>
                  <a:gd name="connsiteY8" fmla="*/ 893760 h 893759"/>
                  <a:gd name="connsiteX9" fmla="*/ 83766 w 2368136"/>
                  <a:gd name="connsiteY9" fmla="*/ 19571 h 893759"/>
                  <a:gd name="connsiteX10" fmla="*/ 19571 w 2368136"/>
                  <a:gd name="connsiteY10" fmla="*/ 83765 h 893759"/>
                  <a:gd name="connsiteX11" fmla="*/ 19571 w 2368136"/>
                  <a:gd name="connsiteY11" fmla="*/ 809994 h 893759"/>
                  <a:gd name="connsiteX12" fmla="*/ 83766 w 2368136"/>
                  <a:gd name="connsiteY12" fmla="*/ 874188 h 893759"/>
                  <a:gd name="connsiteX13" fmla="*/ 2284372 w 2368136"/>
                  <a:gd name="connsiteY13" fmla="*/ 874188 h 893759"/>
                  <a:gd name="connsiteX14" fmla="*/ 2348566 w 2368136"/>
                  <a:gd name="connsiteY14" fmla="*/ 809994 h 893759"/>
                  <a:gd name="connsiteX15" fmla="*/ 2348566 w 2368136"/>
                  <a:gd name="connsiteY15" fmla="*/ 83765 h 893759"/>
                  <a:gd name="connsiteX16" fmla="*/ 2284372 w 2368136"/>
                  <a:gd name="connsiteY16" fmla="*/ 19571 h 893759"/>
                  <a:gd name="connsiteX17" fmla="*/ 83766 w 2368136"/>
                  <a:gd name="connsiteY17" fmla="*/ 19571 h 893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368136" h="893759">
                    <a:moveTo>
                      <a:pt x="2284372" y="893760"/>
                    </a:moveTo>
                    <a:lnTo>
                      <a:pt x="83766" y="893760"/>
                    </a:lnTo>
                    <a:cubicBezTo>
                      <a:pt x="37577" y="893760"/>
                      <a:pt x="0" y="856182"/>
                      <a:pt x="0" y="809994"/>
                    </a:cubicBezTo>
                    <a:lnTo>
                      <a:pt x="0" y="83765"/>
                    </a:lnTo>
                    <a:cubicBezTo>
                      <a:pt x="0" y="37577"/>
                      <a:pt x="37577" y="0"/>
                      <a:pt x="83766" y="0"/>
                    </a:cubicBezTo>
                    <a:lnTo>
                      <a:pt x="2284372" y="0"/>
                    </a:lnTo>
                    <a:cubicBezTo>
                      <a:pt x="2330560" y="0"/>
                      <a:pt x="2368137" y="37577"/>
                      <a:pt x="2368137" y="83765"/>
                    </a:cubicBezTo>
                    <a:lnTo>
                      <a:pt x="2368137" y="809994"/>
                    </a:lnTo>
                    <a:cubicBezTo>
                      <a:pt x="2368137" y="856182"/>
                      <a:pt x="2330560" y="893760"/>
                      <a:pt x="2284372" y="893760"/>
                    </a:cubicBezTo>
                    <a:close/>
                    <a:moveTo>
                      <a:pt x="83766" y="19571"/>
                    </a:moveTo>
                    <a:cubicBezTo>
                      <a:pt x="48407" y="19571"/>
                      <a:pt x="19571" y="48407"/>
                      <a:pt x="19571" y="83765"/>
                    </a:cubicBezTo>
                    <a:lnTo>
                      <a:pt x="19571" y="809994"/>
                    </a:lnTo>
                    <a:cubicBezTo>
                      <a:pt x="19571" y="845353"/>
                      <a:pt x="48407" y="874188"/>
                      <a:pt x="83766" y="874188"/>
                    </a:cubicBezTo>
                    <a:lnTo>
                      <a:pt x="2284372" y="874188"/>
                    </a:lnTo>
                    <a:cubicBezTo>
                      <a:pt x="2319731" y="874188"/>
                      <a:pt x="2348566" y="845353"/>
                      <a:pt x="2348566" y="809994"/>
                    </a:cubicBezTo>
                    <a:lnTo>
                      <a:pt x="2348566" y="83765"/>
                    </a:lnTo>
                    <a:cubicBezTo>
                      <a:pt x="2348566" y="48407"/>
                      <a:pt x="2319731" y="19571"/>
                      <a:pt x="2284372" y="19571"/>
                    </a:cubicBezTo>
                    <a:lnTo>
                      <a:pt x="83766" y="19571"/>
                    </a:ln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2484BD-C331-A743-212F-10F93B527820}"/>
                </a:ext>
              </a:extLst>
            </p:cNvPr>
            <p:cNvSpPr/>
            <p:nvPr/>
          </p:nvSpPr>
          <p:spPr>
            <a:xfrm>
              <a:off x="7611802" y="3721377"/>
              <a:ext cx="1022279" cy="87679"/>
            </a:xfrm>
            <a:custGeom>
              <a:avLst/>
              <a:gdLst>
                <a:gd name="connsiteX0" fmla="*/ 978569 w 1022279"/>
                <a:gd name="connsiteY0" fmla="*/ 87680 h 87679"/>
                <a:gd name="connsiteX1" fmla="*/ 43840 w 1022279"/>
                <a:gd name="connsiteY1" fmla="*/ 87680 h 87679"/>
                <a:gd name="connsiteX2" fmla="*/ 0 w 1022279"/>
                <a:gd name="connsiteY2" fmla="*/ 43840 h 87679"/>
                <a:gd name="connsiteX3" fmla="*/ 0 w 1022279"/>
                <a:gd name="connsiteY3" fmla="*/ 43840 h 87679"/>
                <a:gd name="connsiteX4" fmla="*/ 43840 w 1022279"/>
                <a:gd name="connsiteY4" fmla="*/ 0 h 87679"/>
                <a:gd name="connsiteX5" fmla="*/ 978439 w 1022279"/>
                <a:gd name="connsiteY5" fmla="*/ 0 h 87679"/>
                <a:gd name="connsiteX6" fmla="*/ 1022279 w 1022279"/>
                <a:gd name="connsiteY6" fmla="*/ 43840 h 87679"/>
                <a:gd name="connsiteX7" fmla="*/ 1022279 w 1022279"/>
                <a:gd name="connsiteY7" fmla="*/ 43840 h 87679"/>
                <a:gd name="connsiteX8" fmla="*/ 978569 w 1022279"/>
                <a:gd name="connsiteY8" fmla="*/ 87680 h 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279" h="87679">
                  <a:moveTo>
                    <a:pt x="978569" y="87680"/>
                  </a:moveTo>
                  <a:lnTo>
                    <a:pt x="43840" y="87680"/>
                  </a:lnTo>
                  <a:cubicBezTo>
                    <a:pt x="19702" y="87680"/>
                    <a:pt x="0" y="67978"/>
                    <a:pt x="0" y="43840"/>
                  </a:cubicBezTo>
                  <a:lnTo>
                    <a:pt x="0" y="43840"/>
                  </a:lnTo>
                  <a:cubicBezTo>
                    <a:pt x="0" y="19702"/>
                    <a:pt x="19702" y="0"/>
                    <a:pt x="43840" y="0"/>
                  </a:cubicBezTo>
                  <a:lnTo>
                    <a:pt x="978439" y="0"/>
                  </a:lnTo>
                  <a:cubicBezTo>
                    <a:pt x="1002577" y="0"/>
                    <a:pt x="1022279" y="19702"/>
                    <a:pt x="1022279" y="43840"/>
                  </a:cubicBezTo>
                  <a:lnTo>
                    <a:pt x="1022279" y="43840"/>
                  </a:lnTo>
                  <a:cubicBezTo>
                    <a:pt x="1022409" y="67978"/>
                    <a:pt x="1002707" y="87680"/>
                    <a:pt x="978569" y="87680"/>
                  </a:cubicBezTo>
                  <a:close/>
                </a:path>
              </a:pathLst>
            </a:custGeom>
            <a:solidFill>
              <a:srgbClr val="D9DADD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5A7FA1-B7E6-11E1-EF68-32DA3043F446}"/>
                </a:ext>
              </a:extLst>
            </p:cNvPr>
            <p:cNvSpPr/>
            <p:nvPr/>
          </p:nvSpPr>
          <p:spPr>
            <a:xfrm>
              <a:off x="7611802" y="3890996"/>
              <a:ext cx="434093" cy="87679"/>
            </a:xfrm>
            <a:custGeom>
              <a:avLst/>
              <a:gdLst>
                <a:gd name="connsiteX0" fmla="*/ 390384 w 434093"/>
                <a:gd name="connsiteY0" fmla="*/ 87680 h 87679"/>
                <a:gd name="connsiteX1" fmla="*/ 43840 w 434093"/>
                <a:gd name="connsiteY1" fmla="*/ 87680 h 87679"/>
                <a:gd name="connsiteX2" fmla="*/ 0 w 434093"/>
                <a:gd name="connsiteY2" fmla="*/ 43840 h 87679"/>
                <a:gd name="connsiteX3" fmla="*/ 0 w 434093"/>
                <a:gd name="connsiteY3" fmla="*/ 43840 h 87679"/>
                <a:gd name="connsiteX4" fmla="*/ 43840 w 434093"/>
                <a:gd name="connsiteY4" fmla="*/ 0 h 87679"/>
                <a:gd name="connsiteX5" fmla="*/ 390253 w 434093"/>
                <a:gd name="connsiteY5" fmla="*/ 0 h 87679"/>
                <a:gd name="connsiteX6" fmla="*/ 434093 w 434093"/>
                <a:gd name="connsiteY6" fmla="*/ 43840 h 87679"/>
                <a:gd name="connsiteX7" fmla="*/ 434093 w 434093"/>
                <a:gd name="connsiteY7" fmla="*/ 43840 h 87679"/>
                <a:gd name="connsiteX8" fmla="*/ 390384 w 434093"/>
                <a:gd name="connsiteY8" fmla="*/ 87680 h 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093" h="87679">
                  <a:moveTo>
                    <a:pt x="390384" y="87680"/>
                  </a:moveTo>
                  <a:lnTo>
                    <a:pt x="43840" y="87680"/>
                  </a:lnTo>
                  <a:cubicBezTo>
                    <a:pt x="19702" y="87680"/>
                    <a:pt x="0" y="67978"/>
                    <a:pt x="0" y="43840"/>
                  </a:cubicBezTo>
                  <a:lnTo>
                    <a:pt x="0" y="43840"/>
                  </a:lnTo>
                  <a:cubicBezTo>
                    <a:pt x="0" y="19702"/>
                    <a:pt x="19702" y="0"/>
                    <a:pt x="43840" y="0"/>
                  </a:cubicBezTo>
                  <a:lnTo>
                    <a:pt x="390253" y="0"/>
                  </a:lnTo>
                  <a:cubicBezTo>
                    <a:pt x="414391" y="0"/>
                    <a:pt x="434093" y="19702"/>
                    <a:pt x="434093" y="43840"/>
                  </a:cubicBezTo>
                  <a:lnTo>
                    <a:pt x="434093" y="43840"/>
                  </a:lnTo>
                  <a:cubicBezTo>
                    <a:pt x="434224" y="67978"/>
                    <a:pt x="414391" y="87680"/>
                    <a:pt x="390384" y="87680"/>
                  </a:cubicBezTo>
                  <a:close/>
                </a:path>
              </a:pathLst>
            </a:custGeom>
            <a:solidFill>
              <a:srgbClr val="D9DADD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37193AC-87B5-B937-C455-E4E963761734}"/>
                </a:ext>
              </a:extLst>
            </p:cNvPr>
            <p:cNvSpPr/>
            <p:nvPr/>
          </p:nvSpPr>
          <p:spPr>
            <a:xfrm>
              <a:off x="8928304" y="3721377"/>
              <a:ext cx="1022278" cy="87679"/>
            </a:xfrm>
            <a:custGeom>
              <a:avLst/>
              <a:gdLst>
                <a:gd name="connsiteX0" fmla="*/ 978438 w 1022278"/>
                <a:gd name="connsiteY0" fmla="*/ 87680 h 87679"/>
                <a:gd name="connsiteX1" fmla="*/ 43840 w 1022278"/>
                <a:gd name="connsiteY1" fmla="*/ 87680 h 87679"/>
                <a:gd name="connsiteX2" fmla="*/ 0 w 1022278"/>
                <a:gd name="connsiteY2" fmla="*/ 43840 h 87679"/>
                <a:gd name="connsiteX3" fmla="*/ 0 w 1022278"/>
                <a:gd name="connsiteY3" fmla="*/ 43840 h 87679"/>
                <a:gd name="connsiteX4" fmla="*/ 43840 w 1022278"/>
                <a:gd name="connsiteY4" fmla="*/ 0 h 87679"/>
                <a:gd name="connsiteX5" fmla="*/ 978438 w 1022278"/>
                <a:gd name="connsiteY5" fmla="*/ 0 h 87679"/>
                <a:gd name="connsiteX6" fmla="*/ 1022278 w 1022278"/>
                <a:gd name="connsiteY6" fmla="*/ 43840 h 87679"/>
                <a:gd name="connsiteX7" fmla="*/ 1022278 w 1022278"/>
                <a:gd name="connsiteY7" fmla="*/ 43840 h 87679"/>
                <a:gd name="connsiteX8" fmla="*/ 978438 w 1022278"/>
                <a:gd name="connsiteY8" fmla="*/ 87680 h 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2278" h="87679">
                  <a:moveTo>
                    <a:pt x="978438" y="87680"/>
                  </a:moveTo>
                  <a:lnTo>
                    <a:pt x="43840" y="87680"/>
                  </a:lnTo>
                  <a:cubicBezTo>
                    <a:pt x="19702" y="87680"/>
                    <a:pt x="0" y="67978"/>
                    <a:pt x="0" y="43840"/>
                  </a:cubicBezTo>
                  <a:lnTo>
                    <a:pt x="0" y="43840"/>
                  </a:lnTo>
                  <a:cubicBezTo>
                    <a:pt x="0" y="19702"/>
                    <a:pt x="19702" y="0"/>
                    <a:pt x="43840" y="0"/>
                  </a:cubicBezTo>
                  <a:lnTo>
                    <a:pt x="978438" y="0"/>
                  </a:lnTo>
                  <a:cubicBezTo>
                    <a:pt x="1002577" y="0"/>
                    <a:pt x="1022278" y="19702"/>
                    <a:pt x="1022278" y="43840"/>
                  </a:cubicBezTo>
                  <a:lnTo>
                    <a:pt x="1022278" y="43840"/>
                  </a:lnTo>
                  <a:cubicBezTo>
                    <a:pt x="1022278" y="67978"/>
                    <a:pt x="1002577" y="87680"/>
                    <a:pt x="978438" y="87680"/>
                  </a:cubicBezTo>
                  <a:close/>
                </a:path>
              </a:pathLst>
            </a:custGeom>
            <a:solidFill>
              <a:srgbClr val="D9DADD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41B073A-3B3D-5222-309C-55EC6442960D}"/>
                </a:ext>
              </a:extLst>
            </p:cNvPr>
            <p:cNvSpPr/>
            <p:nvPr/>
          </p:nvSpPr>
          <p:spPr>
            <a:xfrm>
              <a:off x="8928304" y="3890996"/>
              <a:ext cx="434093" cy="87679"/>
            </a:xfrm>
            <a:custGeom>
              <a:avLst/>
              <a:gdLst>
                <a:gd name="connsiteX0" fmla="*/ 390253 w 434093"/>
                <a:gd name="connsiteY0" fmla="*/ 87680 h 87679"/>
                <a:gd name="connsiteX1" fmla="*/ 43840 w 434093"/>
                <a:gd name="connsiteY1" fmla="*/ 87680 h 87679"/>
                <a:gd name="connsiteX2" fmla="*/ 0 w 434093"/>
                <a:gd name="connsiteY2" fmla="*/ 43840 h 87679"/>
                <a:gd name="connsiteX3" fmla="*/ 0 w 434093"/>
                <a:gd name="connsiteY3" fmla="*/ 43840 h 87679"/>
                <a:gd name="connsiteX4" fmla="*/ 43840 w 434093"/>
                <a:gd name="connsiteY4" fmla="*/ 0 h 87679"/>
                <a:gd name="connsiteX5" fmla="*/ 390253 w 434093"/>
                <a:gd name="connsiteY5" fmla="*/ 0 h 87679"/>
                <a:gd name="connsiteX6" fmla="*/ 434093 w 434093"/>
                <a:gd name="connsiteY6" fmla="*/ 43840 h 87679"/>
                <a:gd name="connsiteX7" fmla="*/ 434093 w 434093"/>
                <a:gd name="connsiteY7" fmla="*/ 43840 h 87679"/>
                <a:gd name="connsiteX8" fmla="*/ 390253 w 434093"/>
                <a:gd name="connsiteY8" fmla="*/ 87680 h 87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093" h="87679">
                  <a:moveTo>
                    <a:pt x="390253" y="87680"/>
                  </a:moveTo>
                  <a:lnTo>
                    <a:pt x="43840" y="87680"/>
                  </a:lnTo>
                  <a:cubicBezTo>
                    <a:pt x="19702" y="87680"/>
                    <a:pt x="0" y="67978"/>
                    <a:pt x="0" y="43840"/>
                  </a:cubicBezTo>
                  <a:lnTo>
                    <a:pt x="0" y="43840"/>
                  </a:lnTo>
                  <a:cubicBezTo>
                    <a:pt x="0" y="19702"/>
                    <a:pt x="19702" y="0"/>
                    <a:pt x="43840" y="0"/>
                  </a:cubicBezTo>
                  <a:lnTo>
                    <a:pt x="390253" y="0"/>
                  </a:lnTo>
                  <a:cubicBezTo>
                    <a:pt x="414391" y="0"/>
                    <a:pt x="434093" y="19702"/>
                    <a:pt x="434093" y="43840"/>
                  </a:cubicBezTo>
                  <a:lnTo>
                    <a:pt x="434093" y="43840"/>
                  </a:lnTo>
                  <a:cubicBezTo>
                    <a:pt x="434093" y="67978"/>
                    <a:pt x="414391" y="87680"/>
                    <a:pt x="390253" y="87680"/>
                  </a:cubicBezTo>
                  <a:close/>
                </a:path>
              </a:pathLst>
            </a:custGeom>
            <a:solidFill>
              <a:srgbClr val="D9DADD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3450F34-17E3-58A6-6144-3EB870646761}"/>
                </a:ext>
              </a:extLst>
            </p:cNvPr>
            <p:cNvSpPr/>
            <p:nvPr/>
          </p:nvSpPr>
          <p:spPr>
            <a:xfrm>
              <a:off x="7458493" y="2393786"/>
              <a:ext cx="2655183" cy="1944089"/>
            </a:xfrm>
            <a:custGeom>
              <a:avLst/>
              <a:gdLst>
                <a:gd name="connsiteX0" fmla="*/ 2481912 w 2655183"/>
                <a:gd name="connsiteY0" fmla="*/ 1944090 h 1944089"/>
                <a:gd name="connsiteX1" fmla="*/ 173272 w 2655183"/>
                <a:gd name="connsiteY1" fmla="*/ 1944090 h 1944089"/>
                <a:gd name="connsiteX2" fmla="*/ 0 w 2655183"/>
                <a:gd name="connsiteY2" fmla="*/ 1770818 h 1944089"/>
                <a:gd name="connsiteX3" fmla="*/ 0 w 2655183"/>
                <a:gd name="connsiteY3" fmla="*/ 173272 h 1944089"/>
                <a:gd name="connsiteX4" fmla="*/ 173272 w 2655183"/>
                <a:gd name="connsiteY4" fmla="*/ 0 h 1944089"/>
                <a:gd name="connsiteX5" fmla="*/ 2481912 w 2655183"/>
                <a:gd name="connsiteY5" fmla="*/ 0 h 1944089"/>
                <a:gd name="connsiteX6" fmla="*/ 2655184 w 2655183"/>
                <a:gd name="connsiteY6" fmla="*/ 173272 h 1944089"/>
                <a:gd name="connsiteX7" fmla="*/ 2655184 w 2655183"/>
                <a:gd name="connsiteY7" fmla="*/ 1770818 h 1944089"/>
                <a:gd name="connsiteX8" fmla="*/ 2481912 w 2655183"/>
                <a:gd name="connsiteY8" fmla="*/ 1944090 h 1944089"/>
                <a:gd name="connsiteX9" fmla="*/ 173272 w 2655183"/>
                <a:gd name="connsiteY9" fmla="*/ 19571 h 1944089"/>
                <a:gd name="connsiteX10" fmla="*/ 19571 w 2655183"/>
                <a:gd name="connsiteY10" fmla="*/ 173272 h 1944089"/>
                <a:gd name="connsiteX11" fmla="*/ 19571 w 2655183"/>
                <a:gd name="connsiteY11" fmla="*/ 1770818 h 1944089"/>
                <a:gd name="connsiteX12" fmla="*/ 173272 w 2655183"/>
                <a:gd name="connsiteY12" fmla="*/ 1924519 h 1944089"/>
                <a:gd name="connsiteX13" fmla="*/ 2481912 w 2655183"/>
                <a:gd name="connsiteY13" fmla="*/ 1924519 h 1944089"/>
                <a:gd name="connsiteX14" fmla="*/ 2635613 w 2655183"/>
                <a:gd name="connsiteY14" fmla="*/ 1770818 h 1944089"/>
                <a:gd name="connsiteX15" fmla="*/ 2635613 w 2655183"/>
                <a:gd name="connsiteY15" fmla="*/ 173272 h 1944089"/>
                <a:gd name="connsiteX16" fmla="*/ 2481912 w 2655183"/>
                <a:gd name="connsiteY16" fmla="*/ 19571 h 1944089"/>
                <a:gd name="connsiteX17" fmla="*/ 173272 w 2655183"/>
                <a:gd name="connsiteY17" fmla="*/ 19571 h 194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55183" h="1944089">
                  <a:moveTo>
                    <a:pt x="2481912" y="1944090"/>
                  </a:moveTo>
                  <a:lnTo>
                    <a:pt x="173272" y="1944090"/>
                  </a:lnTo>
                  <a:cubicBezTo>
                    <a:pt x="77764" y="1944090"/>
                    <a:pt x="0" y="1866327"/>
                    <a:pt x="0" y="1770818"/>
                  </a:cubicBezTo>
                  <a:lnTo>
                    <a:pt x="0" y="173272"/>
                  </a:lnTo>
                  <a:cubicBezTo>
                    <a:pt x="0" y="77764"/>
                    <a:pt x="77764" y="0"/>
                    <a:pt x="173272" y="0"/>
                  </a:cubicBezTo>
                  <a:lnTo>
                    <a:pt x="2481912" y="0"/>
                  </a:lnTo>
                  <a:cubicBezTo>
                    <a:pt x="2577420" y="0"/>
                    <a:pt x="2655184" y="77764"/>
                    <a:pt x="2655184" y="173272"/>
                  </a:cubicBezTo>
                  <a:lnTo>
                    <a:pt x="2655184" y="1770818"/>
                  </a:lnTo>
                  <a:cubicBezTo>
                    <a:pt x="2655184" y="1866327"/>
                    <a:pt x="2577551" y="1944090"/>
                    <a:pt x="2481912" y="1944090"/>
                  </a:cubicBezTo>
                  <a:close/>
                  <a:moveTo>
                    <a:pt x="173272" y="19571"/>
                  </a:moveTo>
                  <a:cubicBezTo>
                    <a:pt x="88463" y="19571"/>
                    <a:pt x="19571" y="88593"/>
                    <a:pt x="19571" y="173272"/>
                  </a:cubicBezTo>
                  <a:lnTo>
                    <a:pt x="19571" y="1770818"/>
                  </a:lnTo>
                  <a:cubicBezTo>
                    <a:pt x="19571" y="1855627"/>
                    <a:pt x="88593" y="1924519"/>
                    <a:pt x="173272" y="1924519"/>
                  </a:cubicBezTo>
                  <a:lnTo>
                    <a:pt x="2481912" y="1924519"/>
                  </a:lnTo>
                  <a:cubicBezTo>
                    <a:pt x="2566721" y="1924519"/>
                    <a:pt x="2635613" y="1855497"/>
                    <a:pt x="2635613" y="1770818"/>
                  </a:cubicBezTo>
                  <a:lnTo>
                    <a:pt x="2635613" y="173272"/>
                  </a:lnTo>
                  <a:cubicBezTo>
                    <a:pt x="2635613" y="88463"/>
                    <a:pt x="2566591" y="19571"/>
                    <a:pt x="2481912" y="19571"/>
                  </a:cubicBezTo>
                  <a:lnTo>
                    <a:pt x="173272" y="19571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aphic 3">
              <a:extLst>
                <a:ext uri="{FF2B5EF4-FFF2-40B4-BE49-F238E27FC236}">
                  <a16:creationId xmlns:a16="http://schemas.microsoft.com/office/drawing/2014/main" id="{AEAC1101-F41D-E0C1-ABEA-C2D69D57A922}"/>
                </a:ext>
              </a:extLst>
            </p:cNvPr>
            <p:cNvGrpSpPr/>
            <p:nvPr/>
          </p:nvGrpSpPr>
          <p:grpSpPr>
            <a:xfrm>
              <a:off x="7598755" y="2491642"/>
              <a:ext cx="97856" cy="97856"/>
              <a:chOff x="7598755" y="2491642"/>
              <a:chExt cx="97856" cy="9785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A0E24D1-68E6-0676-E531-52A36C23AF43}"/>
                  </a:ext>
                </a:extLst>
              </p:cNvPr>
              <p:cNvSpPr/>
              <p:nvPr/>
            </p:nvSpPr>
            <p:spPr>
              <a:xfrm>
                <a:off x="7608540" y="2501428"/>
                <a:ext cx="78285" cy="78285"/>
              </a:xfrm>
              <a:custGeom>
                <a:avLst/>
                <a:gdLst>
                  <a:gd name="connsiteX0" fmla="*/ 78285 w 78285"/>
                  <a:gd name="connsiteY0" fmla="*/ 39143 h 78285"/>
                  <a:gd name="connsiteX1" fmla="*/ 39143 w 78285"/>
                  <a:gd name="connsiteY1" fmla="*/ 78285 h 78285"/>
                  <a:gd name="connsiteX2" fmla="*/ 0 w 78285"/>
                  <a:gd name="connsiteY2" fmla="*/ 39143 h 78285"/>
                  <a:gd name="connsiteX3" fmla="*/ 39143 w 78285"/>
                  <a:gd name="connsiteY3" fmla="*/ 0 h 78285"/>
                  <a:gd name="connsiteX4" fmla="*/ 78285 w 78285"/>
                  <a:gd name="connsiteY4" fmla="*/ 39143 h 78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85" h="78285">
                    <a:moveTo>
                      <a:pt x="78285" y="39143"/>
                    </a:moveTo>
                    <a:cubicBezTo>
                      <a:pt x="78285" y="60761"/>
                      <a:pt x="60761" y="78285"/>
                      <a:pt x="39143" y="78285"/>
                    </a:cubicBezTo>
                    <a:cubicBezTo>
                      <a:pt x="17525" y="78285"/>
                      <a:pt x="0" y="60761"/>
                      <a:pt x="0" y="39143"/>
                    </a:cubicBezTo>
                    <a:cubicBezTo>
                      <a:pt x="0" y="17525"/>
                      <a:pt x="17525" y="0"/>
                      <a:pt x="39143" y="0"/>
                    </a:cubicBezTo>
                    <a:cubicBezTo>
                      <a:pt x="60761" y="0"/>
                      <a:pt x="78285" y="17525"/>
                      <a:pt x="78285" y="39143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B68C3DC-C8AF-CFC4-A74F-C44D3745282A}"/>
                  </a:ext>
                </a:extLst>
              </p:cNvPr>
              <p:cNvSpPr/>
              <p:nvPr/>
            </p:nvSpPr>
            <p:spPr>
              <a:xfrm>
                <a:off x="7598755" y="2491642"/>
                <a:ext cx="97856" cy="97856"/>
              </a:xfrm>
              <a:custGeom>
                <a:avLst/>
                <a:gdLst>
                  <a:gd name="connsiteX0" fmla="*/ 48928 w 97856"/>
                  <a:gd name="connsiteY0" fmla="*/ 97857 h 97856"/>
                  <a:gd name="connsiteX1" fmla="*/ 0 w 97856"/>
                  <a:gd name="connsiteY1" fmla="*/ 48928 h 97856"/>
                  <a:gd name="connsiteX2" fmla="*/ 48928 w 97856"/>
                  <a:gd name="connsiteY2" fmla="*/ 0 h 97856"/>
                  <a:gd name="connsiteX3" fmla="*/ 97857 w 97856"/>
                  <a:gd name="connsiteY3" fmla="*/ 48928 h 97856"/>
                  <a:gd name="connsiteX4" fmla="*/ 48928 w 97856"/>
                  <a:gd name="connsiteY4" fmla="*/ 97857 h 97856"/>
                  <a:gd name="connsiteX5" fmla="*/ 48928 w 97856"/>
                  <a:gd name="connsiteY5" fmla="*/ 19571 h 97856"/>
                  <a:gd name="connsiteX6" fmla="*/ 19571 w 97856"/>
                  <a:gd name="connsiteY6" fmla="*/ 48928 h 97856"/>
                  <a:gd name="connsiteX7" fmla="*/ 48928 w 97856"/>
                  <a:gd name="connsiteY7" fmla="*/ 78286 h 97856"/>
                  <a:gd name="connsiteX8" fmla="*/ 78286 w 97856"/>
                  <a:gd name="connsiteY8" fmla="*/ 48928 h 97856"/>
                  <a:gd name="connsiteX9" fmla="*/ 48928 w 97856"/>
                  <a:gd name="connsiteY9" fmla="*/ 19571 h 9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856" h="97856">
                    <a:moveTo>
                      <a:pt x="48928" y="97857"/>
                    </a:moveTo>
                    <a:cubicBezTo>
                      <a:pt x="21920" y="97857"/>
                      <a:pt x="0" y="75937"/>
                      <a:pt x="0" y="48928"/>
                    </a:cubicBezTo>
                    <a:cubicBezTo>
                      <a:pt x="0" y="21920"/>
                      <a:pt x="21920" y="0"/>
                      <a:pt x="48928" y="0"/>
                    </a:cubicBezTo>
                    <a:cubicBezTo>
                      <a:pt x="75937" y="0"/>
                      <a:pt x="97857" y="21920"/>
                      <a:pt x="97857" y="48928"/>
                    </a:cubicBezTo>
                    <a:cubicBezTo>
                      <a:pt x="97857" y="75937"/>
                      <a:pt x="75937" y="97857"/>
                      <a:pt x="48928" y="97857"/>
                    </a:cubicBezTo>
                    <a:close/>
                    <a:moveTo>
                      <a:pt x="48928" y="19571"/>
                    </a:moveTo>
                    <a:cubicBezTo>
                      <a:pt x="32749" y="19571"/>
                      <a:pt x="19571" y="32749"/>
                      <a:pt x="19571" y="48928"/>
                    </a:cubicBezTo>
                    <a:cubicBezTo>
                      <a:pt x="19571" y="65107"/>
                      <a:pt x="32749" y="78286"/>
                      <a:pt x="48928" y="78286"/>
                    </a:cubicBezTo>
                    <a:cubicBezTo>
                      <a:pt x="65108" y="78286"/>
                      <a:pt x="78286" y="65107"/>
                      <a:pt x="78286" y="48928"/>
                    </a:cubicBezTo>
                    <a:cubicBezTo>
                      <a:pt x="78286" y="32749"/>
                      <a:pt x="65108" y="19571"/>
                      <a:pt x="48928" y="1957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3">
              <a:extLst>
                <a:ext uri="{FF2B5EF4-FFF2-40B4-BE49-F238E27FC236}">
                  <a16:creationId xmlns:a16="http://schemas.microsoft.com/office/drawing/2014/main" id="{2C498A58-94AE-3048-3413-549B5ECCE41D}"/>
                </a:ext>
              </a:extLst>
            </p:cNvPr>
            <p:cNvGrpSpPr/>
            <p:nvPr/>
          </p:nvGrpSpPr>
          <p:grpSpPr>
            <a:xfrm>
              <a:off x="7729230" y="2491642"/>
              <a:ext cx="97856" cy="97856"/>
              <a:chOff x="7729230" y="2491642"/>
              <a:chExt cx="97856" cy="97856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336D5DE-508D-D375-0C24-156162729C9C}"/>
                  </a:ext>
                </a:extLst>
              </p:cNvPr>
              <p:cNvSpPr/>
              <p:nvPr/>
            </p:nvSpPr>
            <p:spPr>
              <a:xfrm>
                <a:off x="7739016" y="2501428"/>
                <a:ext cx="78285" cy="78285"/>
              </a:xfrm>
              <a:custGeom>
                <a:avLst/>
                <a:gdLst>
                  <a:gd name="connsiteX0" fmla="*/ 78285 w 78285"/>
                  <a:gd name="connsiteY0" fmla="*/ 39143 h 78285"/>
                  <a:gd name="connsiteX1" fmla="*/ 39143 w 78285"/>
                  <a:gd name="connsiteY1" fmla="*/ 78285 h 78285"/>
                  <a:gd name="connsiteX2" fmla="*/ 0 w 78285"/>
                  <a:gd name="connsiteY2" fmla="*/ 39143 h 78285"/>
                  <a:gd name="connsiteX3" fmla="*/ 39143 w 78285"/>
                  <a:gd name="connsiteY3" fmla="*/ 0 h 78285"/>
                  <a:gd name="connsiteX4" fmla="*/ 78285 w 78285"/>
                  <a:gd name="connsiteY4" fmla="*/ 39143 h 78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85" h="78285">
                    <a:moveTo>
                      <a:pt x="78285" y="39143"/>
                    </a:moveTo>
                    <a:cubicBezTo>
                      <a:pt x="78285" y="60761"/>
                      <a:pt x="60761" y="78285"/>
                      <a:pt x="39143" y="78285"/>
                    </a:cubicBezTo>
                    <a:cubicBezTo>
                      <a:pt x="17525" y="78285"/>
                      <a:pt x="0" y="60761"/>
                      <a:pt x="0" y="39143"/>
                    </a:cubicBezTo>
                    <a:cubicBezTo>
                      <a:pt x="0" y="17525"/>
                      <a:pt x="17525" y="0"/>
                      <a:pt x="39143" y="0"/>
                    </a:cubicBezTo>
                    <a:cubicBezTo>
                      <a:pt x="60761" y="0"/>
                      <a:pt x="78285" y="17525"/>
                      <a:pt x="78285" y="39143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EAF841C-F9C8-42BD-A9BF-E6D1919ADF90}"/>
                  </a:ext>
                </a:extLst>
              </p:cNvPr>
              <p:cNvSpPr/>
              <p:nvPr/>
            </p:nvSpPr>
            <p:spPr>
              <a:xfrm>
                <a:off x="7729230" y="2491642"/>
                <a:ext cx="97856" cy="97856"/>
              </a:xfrm>
              <a:custGeom>
                <a:avLst/>
                <a:gdLst>
                  <a:gd name="connsiteX0" fmla="*/ 48928 w 97856"/>
                  <a:gd name="connsiteY0" fmla="*/ 97857 h 97856"/>
                  <a:gd name="connsiteX1" fmla="*/ 0 w 97856"/>
                  <a:gd name="connsiteY1" fmla="*/ 48928 h 97856"/>
                  <a:gd name="connsiteX2" fmla="*/ 48928 w 97856"/>
                  <a:gd name="connsiteY2" fmla="*/ 0 h 97856"/>
                  <a:gd name="connsiteX3" fmla="*/ 97857 w 97856"/>
                  <a:gd name="connsiteY3" fmla="*/ 48928 h 97856"/>
                  <a:gd name="connsiteX4" fmla="*/ 48928 w 97856"/>
                  <a:gd name="connsiteY4" fmla="*/ 97857 h 97856"/>
                  <a:gd name="connsiteX5" fmla="*/ 48928 w 97856"/>
                  <a:gd name="connsiteY5" fmla="*/ 19571 h 97856"/>
                  <a:gd name="connsiteX6" fmla="*/ 19571 w 97856"/>
                  <a:gd name="connsiteY6" fmla="*/ 48928 h 97856"/>
                  <a:gd name="connsiteX7" fmla="*/ 48928 w 97856"/>
                  <a:gd name="connsiteY7" fmla="*/ 78286 h 97856"/>
                  <a:gd name="connsiteX8" fmla="*/ 78286 w 97856"/>
                  <a:gd name="connsiteY8" fmla="*/ 48928 h 97856"/>
                  <a:gd name="connsiteX9" fmla="*/ 48928 w 97856"/>
                  <a:gd name="connsiteY9" fmla="*/ 19571 h 9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856" h="97856">
                    <a:moveTo>
                      <a:pt x="48928" y="97857"/>
                    </a:moveTo>
                    <a:cubicBezTo>
                      <a:pt x="21920" y="97857"/>
                      <a:pt x="0" y="75937"/>
                      <a:pt x="0" y="48928"/>
                    </a:cubicBezTo>
                    <a:cubicBezTo>
                      <a:pt x="0" y="21920"/>
                      <a:pt x="21920" y="0"/>
                      <a:pt x="48928" y="0"/>
                    </a:cubicBezTo>
                    <a:cubicBezTo>
                      <a:pt x="75937" y="0"/>
                      <a:pt x="97857" y="21920"/>
                      <a:pt x="97857" y="48928"/>
                    </a:cubicBezTo>
                    <a:cubicBezTo>
                      <a:pt x="97857" y="75937"/>
                      <a:pt x="75937" y="97857"/>
                      <a:pt x="48928" y="97857"/>
                    </a:cubicBezTo>
                    <a:close/>
                    <a:moveTo>
                      <a:pt x="48928" y="19571"/>
                    </a:moveTo>
                    <a:cubicBezTo>
                      <a:pt x="32749" y="19571"/>
                      <a:pt x="19571" y="32749"/>
                      <a:pt x="19571" y="48928"/>
                    </a:cubicBezTo>
                    <a:cubicBezTo>
                      <a:pt x="19571" y="65107"/>
                      <a:pt x="32749" y="78286"/>
                      <a:pt x="48928" y="78286"/>
                    </a:cubicBezTo>
                    <a:cubicBezTo>
                      <a:pt x="65108" y="78286"/>
                      <a:pt x="78286" y="65107"/>
                      <a:pt x="78286" y="48928"/>
                    </a:cubicBezTo>
                    <a:cubicBezTo>
                      <a:pt x="78286" y="32749"/>
                      <a:pt x="65108" y="19571"/>
                      <a:pt x="48928" y="1957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3">
              <a:extLst>
                <a:ext uri="{FF2B5EF4-FFF2-40B4-BE49-F238E27FC236}">
                  <a16:creationId xmlns:a16="http://schemas.microsoft.com/office/drawing/2014/main" id="{FCEF35BC-D409-E2DE-BEB7-A16639C5E362}"/>
                </a:ext>
              </a:extLst>
            </p:cNvPr>
            <p:cNvGrpSpPr/>
            <p:nvPr/>
          </p:nvGrpSpPr>
          <p:grpSpPr>
            <a:xfrm>
              <a:off x="7859706" y="2491642"/>
              <a:ext cx="97856" cy="97856"/>
              <a:chOff x="7859706" y="2491642"/>
              <a:chExt cx="97856" cy="97856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9CABC31-326C-E5B6-81AC-5437C7F7900F}"/>
                  </a:ext>
                </a:extLst>
              </p:cNvPr>
              <p:cNvSpPr/>
              <p:nvPr/>
            </p:nvSpPr>
            <p:spPr>
              <a:xfrm>
                <a:off x="7869492" y="2501428"/>
                <a:ext cx="78285" cy="78285"/>
              </a:xfrm>
              <a:custGeom>
                <a:avLst/>
                <a:gdLst>
                  <a:gd name="connsiteX0" fmla="*/ 78285 w 78285"/>
                  <a:gd name="connsiteY0" fmla="*/ 39143 h 78285"/>
                  <a:gd name="connsiteX1" fmla="*/ 39143 w 78285"/>
                  <a:gd name="connsiteY1" fmla="*/ 78285 h 78285"/>
                  <a:gd name="connsiteX2" fmla="*/ 0 w 78285"/>
                  <a:gd name="connsiteY2" fmla="*/ 39143 h 78285"/>
                  <a:gd name="connsiteX3" fmla="*/ 39143 w 78285"/>
                  <a:gd name="connsiteY3" fmla="*/ 0 h 78285"/>
                  <a:gd name="connsiteX4" fmla="*/ 78285 w 78285"/>
                  <a:gd name="connsiteY4" fmla="*/ 39143 h 78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85" h="78285">
                    <a:moveTo>
                      <a:pt x="78285" y="39143"/>
                    </a:moveTo>
                    <a:cubicBezTo>
                      <a:pt x="78285" y="60761"/>
                      <a:pt x="60761" y="78285"/>
                      <a:pt x="39143" y="78285"/>
                    </a:cubicBezTo>
                    <a:cubicBezTo>
                      <a:pt x="17525" y="78285"/>
                      <a:pt x="0" y="60761"/>
                      <a:pt x="0" y="39143"/>
                    </a:cubicBezTo>
                    <a:cubicBezTo>
                      <a:pt x="0" y="17525"/>
                      <a:pt x="17525" y="0"/>
                      <a:pt x="39143" y="0"/>
                    </a:cubicBezTo>
                    <a:cubicBezTo>
                      <a:pt x="60761" y="0"/>
                      <a:pt x="78285" y="17525"/>
                      <a:pt x="78285" y="39143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F483E09-7D96-1440-6D30-29BE1A99360F}"/>
                  </a:ext>
                </a:extLst>
              </p:cNvPr>
              <p:cNvSpPr/>
              <p:nvPr/>
            </p:nvSpPr>
            <p:spPr>
              <a:xfrm>
                <a:off x="7859706" y="2491642"/>
                <a:ext cx="97856" cy="97856"/>
              </a:xfrm>
              <a:custGeom>
                <a:avLst/>
                <a:gdLst>
                  <a:gd name="connsiteX0" fmla="*/ 48928 w 97856"/>
                  <a:gd name="connsiteY0" fmla="*/ 97857 h 97856"/>
                  <a:gd name="connsiteX1" fmla="*/ 0 w 97856"/>
                  <a:gd name="connsiteY1" fmla="*/ 48928 h 97856"/>
                  <a:gd name="connsiteX2" fmla="*/ 48928 w 97856"/>
                  <a:gd name="connsiteY2" fmla="*/ 0 h 97856"/>
                  <a:gd name="connsiteX3" fmla="*/ 97857 w 97856"/>
                  <a:gd name="connsiteY3" fmla="*/ 48928 h 97856"/>
                  <a:gd name="connsiteX4" fmla="*/ 48928 w 97856"/>
                  <a:gd name="connsiteY4" fmla="*/ 97857 h 97856"/>
                  <a:gd name="connsiteX5" fmla="*/ 48928 w 97856"/>
                  <a:gd name="connsiteY5" fmla="*/ 19571 h 97856"/>
                  <a:gd name="connsiteX6" fmla="*/ 19571 w 97856"/>
                  <a:gd name="connsiteY6" fmla="*/ 48928 h 97856"/>
                  <a:gd name="connsiteX7" fmla="*/ 48928 w 97856"/>
                  <a:gd name="connsiteY7" fmla="*/ 78286 h 97856"/>
                  <a:gd name="connsiteX8" fmla="*/ 78286 w 97856"/>
                  <a:gd name="connsiteY8" fmla="*/ 48928 h 97856"/>
                  <a:gd name="connsiteX9" fmla="*/ 48928 w 97856"/>
                  <a:gd name="connsiteY9" fmla="*/ 19571 h 9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856" h="97856">
                    <a:moveTo>
                      <a:pt x="48928" y="97857"/>
                    </a:moveTo>
                    <a:cubicBezTo>
                      <a:pt x="21920" y="97857"/>
                      <a:pt x="0" y="75937"/>
                      <a:pt x="0" y="48928"/>
                    </a:cubicBezTo>
                    <a:cubicBezTo>
                      <a:pt x="0" y="21920"/>
                      <a:pt x="21920" y="0"/>
                      <a:pt x="48928" y="0"/>
                    </a:cubicBezTo>
                    <a:cubicBezTo>
                      <a:pt x="75937" y="0"/>
                      <a:pt x="97857" y="21920"/>
                      <a:pt x="97857" y="48928"/>
                    </a:cubicBezTo>
                    <a:cubicBezTo>
                      <a:pt x="97857" y="75937"/>
                      <a:pt x="75937" y="97857"/>
                      <a:pt x="48928" y="97857"/>
                    </a:cubicBezTo>
                    <a:close/>
                    <a:moveTo>
                      <a:pt x="48928" y="19571"/>
                    </a:moveTo>
                    <a:cubicBezTo>
                      <a:pt x="32749" y="19571"/>
                      <a:pt x="19571" y="32749"/>
                      <a:pt x="19571" y="48928"/>
                    </a:cubicBezTo>
                    <a:cubicBezTo>
                      <a:pt x="19571" y="65107"/>
                      <a:pt x="32749" y="78286"/>
                      <a:pt x="48928" y="78286"/>
                    </a:cubicBezTo>
                    <a:cubicBezTo>
                      <a:pt x="65108" y="78286"/>
                      <a:pt x="78286" y="65107"/>
                      <a:pt x="78286" y="48928"/>
                    </a:cubicBezTo>
                    <a:cubicBezTo>
                      <a:pt x="78286" y="32749"/>
                      <a:pt x="65108" y="19571"/>
                      <a:pt x="48928" y="1957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aphic 3">
              <a:extLst>
                <a:ext uri="{FF2B5EF4-FFF2-40B4-BE49-F238E27FC236}">
                  <a16:creationId xmlns:a16="http://schemas.microsoft.com/office/drawing/2014/main" id="{121B563E-D9CB-C7AF-A313-8208367BA540}"/>
                </a:ext>
              </a:extLst>
            </p:cNvPr>
            <p:cNvGrpSpPr/>
            <p:nvPr/>
          </p:nvGrpSpPr>
          <p:grpSpPr>
            <a:xfrm>
              <a:off x="6629256" y="2825988"/>
              <a:ext cx="771368" cy="616431"/>
              <a:chOff x="6629256" y="2825988"/>
              <a:chExt cx="771368" cy="616431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6B2C006-F729-39A1-B03C-82B1D98B3AE2}"/>
                  </a:ext>
                </a:extLst>
              </p:cNvPr>
              <p:cNvSpPr/>
              <p:nvPr/>
            </p:nvSpPr>
            <p:spPr>
              <a:xfrm>
                <a:off x="6639015" y="2835878"/>
                <a:ext cx="751749" cy="596715"/>
              </a:xfrm>
              <a:custGeom>
                <a:avLst/>
                <a:gdLst>
                  <a:gd name="connsiteX0" fmla="*/ 688350 w 751749"/>
                  <a:gd name="connsiteY0" fmla="*/ 517296 h 596715"/>
                  <a:gd name="connsiteX1" fmla="*/ 137351 w 751749"/>
                  <a:gd name="connsiteY1" fmla="*/ 595973 h 596715"/>
                  <a:gd name="connsiteX2" fmla="*/ 53716 w 751749"/>
                  <a:gd name="connsiteY2" fmla="*/ 533214 h 596715"/>
                  <a:gd name="connsiteX3" fmla="*/ 742 w 751749"/>
                  <a:gd name="connsiteY3" fmla="*/ 163054 h 596715"/>
                  <a:gd name="connsiteX4" fmla="*/ 63501 w 751749"/>
                  <a:gd name="connsiteY4" fmla="*/ 79419 h 596715"/>
                  <a:gd name="connsiteX5" fmla="*/ 614501 w 751749"/>
                  <a:gd name="connsiteY5" fmla="*/ 742 h 596715"/>
                  <a:gd name="connsiteX6" fmla="*/ 698136 w 751749"/>
                  <a:gd name="connsiteY6" fmla="*/ 63501 h 596715"/>
                  <a:gd name="connsiteX7" fmla="*/ 750979 w 751749"/>
                  <a:gd name="connsiteY7" fmla="*/ 433661 h 596715"/>
                  <a:gd name="connsiteX8" fmla="*/ 688350 w 751749"/>
                  <a:gd name="connsiteY8" fmla="*/ 517296 h 596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1749" h="596715">
                    <a:moveTo>
                      <a:pt x="688350" y="517296"/>
                    </a:moveTo>
                    <a:lnTo>
                      <a:pt x="137351" y="595973"/>
                    </a:lnTo>
                    <a:cubicBezTo>
                      <a:pt x="97034" y="601714"/>
                      <a:pt x="59457" y="573531"/>
                      <a:pt x="53716" y="533214"/>
                    </a:cubicBezTo>
                    <a:lnTo>
                      <a:pt x="742" y="163054"/>
                    </a:lnTo>
                    <a:cubicBezTo>
                      <a:pt x="-4999" y="122737"/>
                      <a:pt x="23184" y="85160"/>
                      <a:pt x="63501" y="79419"/>
                    </a:cubicBezTo>
                    <a:lnTo>
                      <a:pt x="614501" y="742"/>
                    </a:lnTo>
                    <a:cubicBezTo>
                      <a:pt x="654818" y="-4998"/>
                      <a:pt x="692395" y="23184"/>
                      <a:pt x="698136" y="63501"/>
                    </a:cubicBezTo>
                    <a:lnTo>
                      <a:pt x="750979" y="433661"/>
                    </a:lnTo>
                    <a:cubicBezTo>
                      <a:pt x="756850" y="473848"/>
                      <a:pt x="728537" y="511555"/>
                      <a:pt x="688350" y="517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F836B47-BEC5-ED93-A680-46B3B56FFD1B}"/>
                  </a:ext>
                </a:extLst>
              </p:cNvPr>
              <p:cNvSpPr/>
              <p:nvPr/>
            </p:nvSpPr>
            <p:spPr>
              <a:xfrm>
                <a:off x="6629256" y="2825988"/>
                <a:ext cx="771368" cy="616431"/>
              </a:xfrm>
              <a:custGeom>
                <a:avLst/>
                <a:gdLst>
                  <a:gd name="connsiteX0" fmla="*/ 136541 w 771368"/>
                  <a:gd name="connsiteY0" fmla="*/ 616432 h 616431"/>
                  <a:gd name="connsiteX1" fmla="*/ 86438 w 771368"/>
                  <a:gd name="connsiteY1" fmla="*/ 599600 h 616431"/>
                  <a:gd name="connsiteX2" fmla="*/ 53689 w 771368"/>
                  <a:gd name="connsiteY2" fmla="*/ 544540 h 616431"/>
                  <a:gd name="connsiteX3" fmla="*/ 846 w 771368"/>
                  <a:gd name="connsiteY3" fmla="*/ 174380 h 616431"/>
                  <a:gd name="connsiteX4" fmla="*/ 16894 w 771368"/>
                  <a:gd name="connsiteY4" fmla="*/ 112273 h 616431"/>
                  <a:gd name="connsiteX5" fmla="*/ 71955 w 771368"/>
                  <a:gd name="connsiteY5" fmla="*/ 79524 h 616431"/>
                  <a:gd name="connsiteX6" fmla="*/ 622955 w 771368"/>
                  <a:gd name="connsiteY6" fmla="*/ 847 h 616431"/>
                  <a:gd name="connsiteX7" fmla="*/ 684931 w 771368"/>
                  <a:gd name="connsiteY7" fmla="*/ 16765 h 616431"/>
                  <a:gd name="connsiteX8" fmla="*/ 717680 w 771368"/>
                  <a:gd name="connsiteY8" fmla="*/ 71825 h 616431"/>
                  <a:gd name="connsiteX9" fmla="*/ 770523 w 771368"/>
                  <a:gd name="connsiteY9" fmla="*/ 441985 h 616431"/>
                  <a:gd name="connsiteX10" fmla="*/ 754474 w 771368"/>
                  <a:gd name="connsiteY10" fmla="*/ 504092 h 616431"/>
                  <a:gd name="connsiteX11" fmla="*/ 699414 w 771368"/>
                  <a:gd name="connsiteY11" fmla="*/ 536841 h 616431"/>
                  <a:gd name="connsiteX12" fmla="*/ 148414 w 771368"/>
                  <a:gd name="connsiteY12" fmla="*/ 615518 h 616431"/>
                  <a:gd name="connsiteX13" fmla="*/ 136541 w 771368"/>
                  <a:gd name="connsiteY13" fmla="*/ 616432 h 616431"/>
                  <a:gd name="connsiteX14" fmla="*/ 634828 w 771368"/>
                  <a:gd name="connsiteY14" fmla="*/ 19635 h 616431"/>
                  <a:gd name="connsiteX15" fmla="*/ 625695 w 771368"/>
                  <a:gd name="connsiteY15" fmla="*/ 20288 h 616431"/>
                  <a:gd name="connsiteX16" fmla="*/ 74565 w 771368"/>
                  <a:gd name="connsiteY16" fmla="*/ 98964 h 616431"/>
                  <a:gd name="connsiteX17" fmla="*/ 32421 w 771368"/>
                  <a:gd name="connsiteY17" fmla="*/ 124016 h 616431"/>
                  <a:gd name="connsiteX18" fmla="*/ 20156 w 771368"/>
                  <a:gd name="connsiteY18" fmla="*/ 171640 h 616431"/>
                  <a:gd name="connsiteX19" fmla="*/ 72999 w 771368"/>
                  <a:gd name="connsiteY19" fmla="*/ 541799 h 616431"/>
                  <a:gd name="connsiteX20" fmla="*/ 98050 w 771368"/>
                  <a:gd name="connsiteY20" fmla="*/ 583943 h 616431"/>
                  <a:gd name="connsiteX21" fmla="*/ 145544 w 771368"/>
                  <a:gd name="connsiteY21" fmla="*/ 596208 h 616431"/>
                  <a:gd name="connsiteX22" fmla="*/ 696543 w 771368"/>
                  <a:gd name="connsiteY22" fmla="*/ 517531 h 616431"/>
                  <a:gd name="connsiteX23" fmla="*/ 738687 w 771368"/>
                  <a:gd name="connsiteY23" fmla="*/ 492480 h 616431"/>
                  <a:gd name="connsiteX24" fmla="*/ 750952 w 771368"/>
                  <a:gd name="connsiteY24" fmla="*/ 444986 h 616431"/>
                  <a:gd name="connsiteX25" fmla="*/ 698109 w 771368"/>
                  <a:gd name="connsiteY25" fmla="*/ 74826 h 616431"/>
                  <a:gd name="connsiteX26" fmla="*/ 673058 w 771368"/>
                  <a:gd name="connsiteY26" fmla="*/ 32683 h 616431"/>
                  <a:gd name="connsiteX27" fmla="*/ 634828 w 771368"/>
                  <a:gd name="connsiteY27" fmla="*/ 19635 h 616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71368" h="616431">
                    <a:moveTo>
                      <a:pt x="136541" y="616432"/>
                    </a:moveTo>
                    <a:cubicBezTo>
                      <a:pt x="118535" y="616432"/>
                      <a:pt x="101182" y="610691"/>
                      <a:pt x="86438" y="599600"/>
                    </a:cubicBezTo>
                    <a:cubicBezTo>
                      <a:pt x="68432" y="586161"/>
                      <a:pt x="56820" y="566590"/>
                      <a:pt x="53689" y="544540"/>
                    </a:cubicBezTo>
                    <a:lnTo>
                      <a:pt x="846" y="174380"/>
                    </a:lnTo>
                    <a:cubicBezTo>
                      <a:pt x="-2286" y="152329"/>
                      <a:pt x="3325" y="130279"/>
                      <a:pt x="16894" y="112273"/>
                    </a:cubicBezTo>
                    <a:cubicBezTo>
                      <a:pt x="30333" y="94267"/>
                      <a:pt x="49905" y="82655"/>
                      <a:pt x="71955" y="79524"/>
                    </a:cubicBezTo>
                    <a:lnTo>
                      <a:pt x="622955" y="847"/>
                    </a:lnTo>
                    <a:cubicBezTo>
                      <a:pt x="645005" y="-2285"/>
                      <a:pt x="667056" y="3326"/>
                      <a:pt x="684931" y="16765"/>
                    </a:cubicBezTo>
                    <a:cubicBezTo>
                      <a:pt x="702806" y="30204"/>
                      <a:pt x="714549" y="49775"/>
                      <a:pt x="717680" y="71825"/>
                    </a:cubicBezTo>
                    <a:lnTo>
                      <a:pt x="770523" y="441985"/>
                    </a:lnTo>
                    <a:cubicBezTo>
                      <a:pt x="773654" y="464036"/>
                      <a:pt x="768044" y="486086"/>
                      <a:pt x="754474" y="504092"/>
                    </a:cubicBezTo>
                    <a:cubicBezTo>
                      <a:pt x="741035" y="522098"/>
                      <a:pt x="721464" y="533710"/>
                      <a:pt x="699414" y="536841"/>
                    </a:cubicBezTo>
                    <a:lnTo>
                      <a:pt x="148414" y="615518"/>
                    </a:lnTo>
                    <a:cubicBezTo>
                      <a:pt x="144500" y="616171"/>
                      <a:pt x="140455" y="616432"/>
                      <a:pt x="136541" y="616432"/>
                    </a:cubicBezTo>
                    <a:close/>
                    <a:moveTo>
                      <a:pt x="634828" y="19635"/>
                    </a:moveTo>
                    <a:cubicBezTo>
                      <a:pt x="631827" y="19635"/>
                      <a:pt x="628696" y="19896"/>
                      <a:pt x="625695" y="20288"/>
                    </a:cubicBezTo>
                    <a:lnTo>
                      <a:pt x="74565" y="98964"/>
                    </a:lnTo>
                    <a:cubicBezTo>
                      <a:pt x="57733" y="101313"/>
                      <a:pt x="42729" y="110316"/>
                      <a:pt x="32421" y="124016"/>
                    </a:cubicBezTo>
                    <a:cubicBezTo>
                      <a:pt x="22113" y="137846"/>
                      <a:pt x="17808" y="154678"/>
                      <a:pt x="20156" y="171640"/>
                    </a:cubicBezTo>
                    <a:lnTo>
                      <a:pt x="72999" y="541799"/>
                    </a:lnTo>
                    <a:cubicBezTo>
                      <a:pt x="75348" y="558631"/>
                      <a:pt x="84350" y="573636"/>
                      <a:pt x="98050" y="583943"/>
                    </a:cubicBezTo>
                    <a:cubicBezTo>
                      <a:pt x="111750" y="594251"/>
                      <a:pt x="128712" y="598556"/>
                      <a:pt x="145544" y="596208"/>
                    </a:cubicBezTo>
                    <a:lnTo>
                      <a:pt x="696543" y="517531"/>
                    </a:lnTo>
                    <a:cubicBezTo>
                      <a:pt x="713375" y="515182"/>
                      <a:pt x="728379" y="506180"/>
                      <a:pt x="738687" y="492480"/>
                    </a:cubicBezTo>
                    <a:cubicBezTo>
                      <a:pt x="748994" y="478780"/>
                      <a:pt x="753300" y="461818"/>
                      <a:pt x="750952" y="444986"/>
                    </a:cubicBezTo>
                    <a:lnTo>
                      <a:pt x="698109" y="74826"/>
                    </a:lnTo>
                    <a:cubicBezTo>
                      <a:pt x="695760" y="57995"/>
                      <a:pt x="686757" y="42990"/>
                      <a:pt x="673058" y="32683"/>
                    </a:cubicBezTo>
                    <a:cubicBezTo>
                      <a:pt x="661967" y="24071"/>
                      <a:pt x="648528" y="19635"/>
                      <a:pt x="634828" y="19635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1" name="Graphic 3">
              <a:extLst>
                <a:ext uri="{FF2B5EF4-FFF2-40B4-BE49-F238E27FC236}">
                  <a16:creationId xmlns:a16="http://schemas.microsoft.com/office/drawing/2014/main" id="{7CE374C7-09D8-4490-A123-A6D86AFDB353}"/>
                </a:ext>
              </a:extLst>
            </p:cNvPr>
            <p:cNvGrpSpPr/>
            <p:nvPr/>
          </p:nvGrpSpPr>
          <p:grpSpPr>
            <a:xfrm>
              <a:off x="8770851" y="1746396"/>
              <a:ext cx="1002513" cy="922954"/>
              <a:chOff x="8770851" y="1746396"/>
              <a:chExt cx="1002513" cy="92295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D49C053-D744-9595-4B7A-402AC2E17845}"/>
                  </a:ext>
                </a:extLst>
              </p:cNvPr>
              <p:cNvSpPr/>
              <p:nvPr/>
            </p:nvSpPr>
            <p:spPr>
              <a:xfrm>
                <a:off x="8780782" y="1756066"/>
                <a:ext cx="982826" cy="903452"/>
              </a:xfrm>
              <a:custGeom>
                <a:avLst/>
                <a:gdLst>
                  <a:gd name="connsiteX0" fmla="*/ 945904 w 982826"/>
                  <a:gd name="connsiteY0" fmla="*/ 548083 h 903452"/>
                  <a:gd name="connsiteX1" fmla="*/ 347541 w 982826"/>
                  <a:gd name="connsiteY1" fmla="*/ 893583 h 903452"/>
                  <a:gd name="connsiteX2" fmla="*/ 246553 w 982826"/>
                  <a:gd name="connsiteY2" fmla="*/ 866444 h 903452"/>
                  <a:gd name="connsiteX3" fmla="*/ 9870 w 982826"/>
                  <a:gd name="connsiteY3" fmla="*/ 456358 h 903452"/>
                  <a:gd name="connsiteX4" fmla="*/ 37009 w 982826"/>
                  <a:gd name="connsiteY4" fmla="*/ 355370 h 903452"/>
                  <a:gd name="connsiteX5" fmla="*/ 635371 w 982826"/>
                  <a:gd name="connsiteY5" fmla="*/ 9870 h 903452"/>
                  <a:gd name="connsiteX6" fmla="*/ 736359 w 982826"/>
                  <a:gd name="connsiteY6" fmla="*/ 37009 h 903452"/>
                  <a:gd name="connsiteX7" fmla="*/ 973043 w 982826"/>
                  <a:gd name="connsiteY7" fmla="*/ 447094 h 903452"/>
                  <a:gd name="connsiteX8" fmla="*/ 945904 w 982826"/>
                  <a:gd name="connsiteY8" fmla="*/ 548083 h 903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2826" h="903452">
                    <a:moveTo>
                      <a:pt x="945904" y="548083"/>
                    </a:moveTo>
                    <a:lnTo>
                      <a:pt x="347541" y="893583"/>
                    </a:lnTo>
                    <a:cubicBezTo>
                      <a:pt x="312313" y="913937"/>
                      <a:pt x="266777" y="901803"/>
                      <a:pt x="246553" y="866444"/>
                    </a:cubicBezTo>
                    <a:lnTo>
                      <a:pt x="9870" y="456358"/>
                    </a:lnTo>
                    <a:cubicBezTo>
                      <a:pt x="-10484" y="421130"/>
                      <a:pt x="1650" y="375594"/>
                      <a:pt x="37009" y="355370"/>
                    </a:cubicBezTo>
                    <a:lnTo>
                      <a:pt x="635371" y="9870"/>
                    </a:lnTo>
                    <a:cubicBezTo>
                      <a:pt x="670600" y="-10484"/>
                      <a:pt x="716136" y="1650"/>
                      <a:pt x="736359" y="37009"/>
                    </a:cubicBezTo>
                    <a:lnTo>
                      <a:pt x="973043" y="447094"/>
                    </a:lnTo>
                    <a:cubicBezTo>
                      <a:pt x="993266" y="482323"/>
                      <a:pt x="981132" y="527728"/>
                      <a:pt x="945904" y="54808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3F3A4B9-F7A9-1BB6-EE3C-45DACB61FD0A}"/>
                  </a:ext>
                </a:extLst>
              </p:cNvPr>
              <p:cNvSpPr/>
              <p:nvPr/>
            </p:nvSpPr>
            <p:spPr>
              <a:xfrm>
                <a:off x="8770851" y="1746396"/>
                <a:ext cx="1002513" cy="922954"/>
              </a:xfrm>
              <a:custGeom>
                <a:avLst/>
                <a:gdLst>
                  <a:gd name="connsiteX0" fmla="*/ 320678 w 1002513"/>
                  <a:gd name="connsiteY0" fmla="*/ 922955 h 922954"/>
                  <a:gd name="connsiteX1" fmla="*/ 248003 w 1002513"/>
                  <a:gd name="connsiteY1" fmla="*/ 881072 h 922954"/>
                  <a:gd name="connsiteX2" fmla="*/ 11189 w 1002513"/>
                  <a:gd name="connsiteY2" fmla="*/ 471117 h 922954"/>
                  <a:gd name="connsiteX3" fmla="*/ 41851 w 1002513"/>
                  <a:gd name="connsiteY3" fmla="*/ 356689 h 922954"/>
                  <a:gd name="connsiteX4" fmla="*/ 640214 w 1002513"/>
                  <a:gd name="connsiteY4" fmla="*/ 11189 h 922954"/>
                  <a:gd name="connsiteX5" fmla="*/ 754641 w 1002513"/>
                  <a:gd name="connsiteY5" fmla="*/ 41851 h 922954"/>
                  <a:gd name="connsiteX6" fmla="*/ 991324 w 1002513"/>
                  <a:gd name="connsiteY6" fmla="*/ 451806 h 922954"/>
                  <a:gd name="connsiteX7" fmla="*/ 960662 w 1002513"/>
                  <a:gd name="connsiteY7" fmla="*/ 566234 h 922954"/>
                  <a:gd name="connsiteX8" fmla="*/ 362300 w 1002513"/>
                  <a:gd name="connsiteY8" fmla="*/ 911734 h 922954"/>
                  <a:gd name="connsiteX9" fmla="*/ 320678 w 1002513"/>
                  <a:gd name="connsiteY9" fmla="*/ 922955 h 922954"/>
                  <a:gd name="connsiteX10" fmla="*/ 681966 w 1002513"/>
                  <a:gd name="connsiteY10" fmla="*/ 19540 h 922954"/>
                  <a:gd name="connsiteX11" fmla="*/ 649999 w 1002513"/>
                  <a:gd name="connsiteY11" fmla="*/ 28151 h 922954"/>
                  <a:gd name="connsiteX12" fmla="*/ 51637 w 1002513"/>
                  <a:gd name="connsiteY12" fmla="*/ 373651 h 922954"/>
                  <a:gd name="connsiteX13" fmla="*/ 28151 w 1002513"/>
                  <a:gd name="connsiteY13" fmla="*/ 461331 h 922954"/>
                  <a:gd name="connsiteX14" fmla="*/ 264835 w 1002513"/>
                  <a:gd name="connsiteY14" fmla="*/ 871286 h 922954"/>
                  <a:gd name="connsiteX15" fmla="*/ 352514 w 1002513"/>
                  <a:gd name="connsiteY15" fmla="*/ 894772 h 922954"/>
                  <a:gd name="connsiteX16" fmla="*/ 950877 w 1002513"/>
                  <a:gd name="connsiteY16" fmla="*/ 549272 h 922954"/>
                  <a:gd name="connsiteX17" fmla="*/ 974362 w 1002513"/>
                  <a:gd name="connsiteY17" fmla="*/ 461592 h 922954"/>
                  <a:gd name="connsiteX18" fmla="*/ 737679 w 1002513"/>
                  <a:gd name="connsiteY18" fmla="*/ 51637 h 922954"/>
                  <a:gd name="connsiteX19" fmla="*/ 681966 w 1002513"/>
                  <a:gd name="connsiteY19" fmla="*/ 19540 h 92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02513" h="922954">
                    <a:moveTo>
                      <a:pt x="320678" y="922955"/>
                    </a:moveTo>
                    <a:cubicBezTo>
                      <a:pt x="291713" y="922955"/>
                      <a:pt x="263530" y="907950"/>
                      <a:pt x="248003" y="881072"/>
                    </a:cubicBezTo>
                    <a:lnTo>
                      <a:pt x="11189" y="471117"/>
                    </a:lnTo>
                    <a:cubicBezTo>
                      <a:pt x="-11905" y="431061"/>
                      <a:pt x="1926" y="379784"/>
                      <a:pt x="41851" y="356689"/>
                    </a:cubicBezTo>
                    <a:lnTo>
                      <a:pt x="640214" y="11189"/>
                    </a:lnTo>
                    <a:cubicBezTo>
                      <a:pt x="680139" y="-11905"/>
                      <a:pt x="731547" y="1926"/>
                      <a:pt x="754641" y="41851"/>
                    </a:cubicBezTo>
                    <a:lnTo>
                      <a:pt x="991324" y="451806"/>
                    </a:lnTo>
                    <a:cubicBezTo>
                      <a:pt x="1014418" y="491862"/>
                      <a:pt x="1000588" y="543139"/>
                      <a:pt x="960662" y="566234"/>
                    </a:cubicBezTo>
                    <a:lnTo>
                      <a:pt x="362300" y="911734"/>
                    </a:lnTo>
                    <a:cubicBezTo>
                      <a:pt x="349252" y="919301"/>
                      <a:pt x="334770" y="922955"/>
                      <a:pt x="320678" y="922955"/>
                    </a:cubicBezTo>
                    <a:close/>
                    <a:moveTo>
                      <a:pt x="681966" y="19540"/>
                    </a:moveTo>
                    <a:cubicBezTo>
                      <a:pt x="671136" y="19540"/>
                      <a:pt x="660046" y="22280"/>
                      <a:pt x="649999" y="28151"/>
                    </a:cubicBezTo>
                    <a:lnTo>
                      <a:pt x="51637" y="373651"/>
                    </a:lnTo>
                    <a:cubicBezTo>
                      <a:pt x="20975" y="391396"/>
                      <a:pt x="10407" y="430669"/>
                      <a:pt x="28151" y="461331"/>
                    </a:cubicBezTo>
                    <a:lnTo>
                      <a:pt x="264835" y="871286"/>
                    </a:lnTo>
                    <a:cubicBezTo>
                      <a:pt x="282579" y="901948"/>
                      <a:pt x="321852" y="912386"/>
                      <a:pt x="352514" y="894772"/>
                    </a:cubicBezTo>
                    <a:lnTo>
                      <a:pt x="950877" y="549272"/>
                    </a:lnTo>
                    <a:cubicBezTo>
                      <a:pt x="981538" y="531527"/>
                      <a:pt x="992107" y="492254"/>
                      <a:pt x="974362" y="461592"/>
                    </a:cubicBezTo>
                    <a:lnTo>
                      <a:pt x="737679" y="51637"/>
                    </a:lnTo>
                    <a:cubicBezTo>
                      <a:pt x="725806" y="31022"/>
                      <a:pt x="704147" y="19540"/>
                      <a:pt x="681966" y="19540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F79513-76A1-C04F-0BDA-C231A2D1D536}"/>
                </a:ext>
              </a:extLst>
            </p:cNvPr>
            <p:cNvSpPr/>
            <p:nvPr/>
          </p:nvSpPr>
          <p:spPr>
            <a:xfrm>
              <a:off x="8502300" y="4520542"/>
              <a:ext cx="1976709" cy="176142"/>
            </a:xfrm>
            <a:custGeom>
              <a:avLst/>
              <a:gdLst>
                <a:gd name="connsiteX0" fmla="*/ 1892944 w 1976709"/>
                <a:gd name="connsiteY0" fmla="*/ 176142 h 176142"/>
                <a:gd name="connsiteX1" fmla="*/ 83765 w 1976709"/>
                <a:gd name="connsiteY1" fmla="*/ 176142 h 176142"/>
                <a:gd name="connsiteX2" fmla="*/ 0 w 1976709"/>
                <a:gd name="connsiteY2" fmla="*/ 92377 h 176142"/>
                <a:gd name="connsiteX3" fmla="*/ 0 w 1976709"/>
                <a:gd name="connsiteY3" fmla="*/ 83765 h 176142"/>
                <a:gd name="connsiteX4" fmla="*/ 83765 w 1976709"/>
                <a:gd name="connsiteY4" fmla="*/ 0 h 176142"/>
                <a:gd name="connsiteX5" fmla="*/ 1892944 w 1976709"/>
                <a:gd name="connsiteY5" fmla="*/ 0 h 176142"/>
                <a:gd name="connsiteX6" fmla="*/ 1976709 w 1976709"/>
                <a:gd name="connsiteY6" fmla="*/ 83765 h 176142"/>
                <a:gd name="connsiteX7" fmla="*/ 1976709 w 1976709"/>
                <a:gd name="connsiteY7" fmla="*/ 92377 h 176142"/>
                <a:gd name="connsiteX8" fmla="*/ 1892944 w 1976709"/>
                <a:gd name="connsiteY8" fmla="*/ 176142 h 176142"/>
                <a:gd name="connsiteX9" fmla="*/ 83765 w 1976709"/>
                <a:gd name="connsiteY9" fmla="*/ 19571 h 176142"/>
                <a:gd name="connsiteX10" fmla="*/ 19571 w 1976709"/>
                <a:gd name="connsiteY10" fmla="*/ 83765 h 176142"/>
                <a:gd name="connsiteX11" fmla="*/ 19571 w 1976709"/>
                <a:gd name="connsiteY11" fmla="*/ 92377 h 176142"/>
                <a:gd name="connsiteX12" fmla="*/ 83765 w 1976709"/>
                <a:gd name="connsiteY12" fmla="*/ 156571 h 176142"/>
                <a:gd name="connsiteX13" fmla="*/ 1892944 w 1976709"/>
                <a:gd name="connsiteY13" fmla="*/ 156571 h 176142"/>
                <a:gd name="connsiteX14" fmla="*/ 1957138 w 1976709"/>
                <a:gd name="connsiteY14" fmla="*/ 92377 h 176142"/>
                <a:gd name="connsiteX15" fmla="*/ 1957138 w 1976709"/>
                <a:gd name="connsiteY15" fmla="*/ 83765 h 176142"/>
                <a:gd name="connsiteX16" fmla="*/ 1892944 w 1976709"/>
                <a:gd name="connsiteY16" fmla="*/ 19571 h 176142"/>
                <a:gd name="connsiteX17" fmla="*/ 83765 w 1976709"/>
                <a:gd name="connsiteY17" fmla="*/ 19571 h 1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6709" h="176142">
                  <a:moveTo>
                    <a:pt x="1892944" y="176142"/>
                  </a:moveTo>
                  <a:lnTo>
                    <a:pt x="83765" y="176142"/>
                  </a:lnTo>
                  <a:cubicBezTo>
                    <a:pt x="37577" y="176142"/>
                    <a:pt x="0" y="138565"/>
                    <a:pt x="0" y="92377"/>
                  </a:cubicBezTo>
                  <a:lnTo>
                    <a:pt x="0" y="83765"/>
                  </a:lnTo>
                  <a:cubicBezTo>
                    <a:pt x="0" y="37577"/>
                    <a:pt x="37577" y="0"/>
                    <a:pt x="83765" y="0"/>
                  </a:cubicBezTo>
                  <a:lnTo>
                    <a:pt x="1892944" y="0"/>
                  </a:lnTo>
                  <a:cubicBezTo>
                    <a:pt x="1939132" y="0"/>
                    <a:pt x="1976709" y="37577"/>
                    <a:pt x="1976709" y="83765"/>
                  </a:cubicBezTo>
                  <a:lnTo>
                    <a:pt x="1976709" y="92377"/>
                  </a:lnTo>
                  <a:cubicBezTo>
                    <a:pt x="1976709" y="138565"/>
                    <a:pt x="1939132" y="176142"/>
                    <a:pt x="1892944" y="176142"/>
                  </a:cubicBezTo>
                  <a:close/>
                  <a:moveTo>
                    <a:pt x="83765" y="19571"/>
                  </a:moveTo>
                  <a:cubicBezTo>
                    <a:pt x="48407" y="19571"/>
                    <a:pt x="19571" y="48407"/>
                    <a:pt x="19571" y="83765"/>
                  </a:cubicBezTo>
                  <a:lnTo>
                    <a:pt x="19571" y="92377"/>
                  </a:lnTo>
                  <a:cubicBezTo>
                    <a:pt x="19571" y="127736"/>
                    <a:pt x="48407" y="156571"/>
                    <a:pt x="83765" y="156571"/>
                  </a:cubicBezTo>
                  <a:lnTo>
                    <a:pt x="1892944" y="156571"/>
                  </a:lnTo>
                  <a:cubicBezTo>
                    <a:pt x="1928303" y="156571"/>
                    <a:pt x="1957138" y="127736"/>
                    <a:pt x="1957138" y="92377"/>
                  </a:cubicBezTo>
                  <a:lnTo>
                    <a:pt x="1957138" y="83765"/>
                  </a:lnTo>
                  <a:cubicBezTo>
                    <a:pt x="1957138" y="48407"/>
                    <a:pt x="1928303" y="19571"/>
                    <a:pt x="1892944" y="19571"/>
                  </a:cubicBezTo>
                  <a:lnTo>
                    <a:pt x="83765" y="19571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" name="Graphic 3">
              <a:extLst>
                <a:ext uri="{FF2B5EF4-FFF2-40B4-BE49-F238E27FC236}">
                  <a16:creationId xmlns:a16="http://schemas.microsoft.com/office/drawing/2014/main" id="{37A042CA-014D-ACA9-3207-555C4297F0C7}"/>
                </a:ext>
              </a:extLst>
            </p:cNvPr>
            <p:cNvGrpSpPr/>
            <p:nvPr/>
          </p:nvGrpSpPr>
          <p:grpSpPr>
            <a:xfrm>
              <a:off x="8450748" y="4691014"/>
              <a:ext cx="2080069" cy="1472701"/>
              <a:chOff x="8450748" y="4691014"/>
              <a:chExt cx="2080069" cy="1472701"/>
            </a:xfrm>
            <a:solidFill>
              <a:srgbClr val="141414"/>
            </a:solidFill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BD4A18C-087D-53D4-184F-FAC6468A6154}"/>
                  </a:ext>
                </a:extLst>
              </p:cNvPr>
              <p:cNvSpPr/>
              <p:nvPr/>
            </p:nvSpPr>
            <p:spPr>
              <a:xfrm rot="-4563245">
                <a:off x="7886229" y="5417579"/>
                <a:ext cx="1512569" cy="19570"/>
              </a:xfrm>
              <a:custGeom>
                <a:avLst/>
                <a:gdLst>
                  <a:gd name="connsiteX0" fmla="*/ 0 w 1512569"/>
                  <a:gd name="connsiteY0" fmla="*/ 0 h 19570"/>
                  <a:gd name="connsiteX1" fmla="*/ 1512570 w 1512569"/>
                  <a:gd name="connsiteY1" fmla="*/ 0 h 19570"/>
                  <a:gd name="connsiteX2" fmla="*/ 1512570 w 1512569"/>
                  <a:gd name="connsiteY2" fmla="*/ 19571 h 19570"/>
                  <a:gd name="connsiteX3" fmla="*/ 0 w 1512569"/>
                  <a:gd name="connsiteY3" fmla="*/ 19571 h 1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2569" h="19570">
                    <a:moveTo>
                      <a:pt x="0" y="0"/>
                    </a:moveTo>
                    <a:lnTo>
                      <a:pt x="1512570" y="0"/>
                    </a:lnTo>
                    <a:lnTo>
                      <a:pt x="1512570" y="19571"/>
                    </a:lnTo>
                    <a:lnTo>
                      <a:pt x="0" y="19571"/>
                    </a:ln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EF36052-6C73-CE8E-A20C-EC5A53271FED}"/>
                  </a:ext>
                </a:extLst>
              </p:cNvPr>
              <p:cNvSpPr/>
              <p:nvPr/>
            </p:nvSpPr>
            <p:spPr>
              <a:xfrm rot="-838506">
                <a:off x="10328889" y="4671086"/>
                <a:ext cx="19571" cy="1512605"/>
              </a:xfrm>
              <a:custGeom>
                <a:avLst/>
                <a:gdLst>
                  <a:gd name="connsiteX0" fmla="*/ 0 w 19571"/>
                  <a:gd name="connsiteY0" fmla="*/ 0 h 1512605"/>
                  <a:gd name="connsiteX1" fmla="*/ 19571 w 19571"/>
                  <a:gd name="connsiteY1" fmla="*/ 0 h 1512605"/>
                  <a:gd name="connsiteX2" fmla="*/ 19571 w 19571"/>
                  <a:gd name="connsiteY2" fmla="*/ 1512605 h 1512605"/>
                  <a:gd name="connsiteX3" fmla="*/ 0 w 19571"/>
                  <a:gd name="connsiteY3" fmla="*/ 1512605 h 1512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71" h="1512605">
                    <a:moveTo>
                      <a:pt x="0" y="0"/>
                    </a:moveTo>
                    <a:lnTo>
                      <a:pt x="19571" y="0"/>
                    </a:lnTo>
                    <a:lnTo>
                      <a:pt x="19571" y="1512605"/>
                    </a:lnTo>
                    <a:lnTo>
                      <a:pt x="0" y="1512605"/>
                    </a:lnTo>
                    <a:close/>
                  </a:path>
                </a:pathLst>
              </a:custGeom>
              <a:solidFill>
                <a:srgbClr val="141414"/>
              </a:solidFill>
              <a:ln w="130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8CD3F17-E6F7-4B24-4F37-20AEF8C994A8}"/>
                </a:ext>
              </a:extLst>
            </p:cNvPr>
            <p:cNvSpPr/>
            <p:nvPr/>
          </p:nvSpPr>
          <p:spPr>
            <a:xfrm>
              <a:off x="11010699" y="5117469"/>
              <a:ext cx="52190" cy="965521"/>
            </a:xfrm>
            <a:custGeom>
              <a:avLst/>
              <a:gdLst>
                <a:gd name="connsiteX0" fmla="*/ 0 w 52190"/>
                <a:gd name="connsiteY0" fmla="*/ 0 h 965521"/>
                <a:gd name="connsiteX1" fmla="*/ 52190 w 52190"/>
                <a:gd name="connsiteY1" fmla="*/ 0 h 965521"/>
                <a:gd name="connsiteX2" fmla="*/ 52190 w 52190"/>
                <a:gd name="connsiteY2" fmla="*/ 965521 h 965521"/>
                <a:gd name="connsiteX3" fmla="*/ 0 w 52190"/>
                <a:gd name="connsiteY3" fmla="*/ 965521 h 96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190" h="965521">
                  <a:moveTo>
                    <a:pt x="0" y="0"/>
                  </a:moveTo>
                  <a:lnTo>
                    <a:pt x="52190" y="0"/>
                  </a:lnTo>
                  <a:lnTo>
                    <a:pt x="52190" y="965521"/>
                  </a:lnTo>
                  <a:lnTo>
                    <a:pt x="0" y="965521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95F255A-8EE4-7331-15B2-98B1927474ED}"/>
                </a:ext>
              </a:extLst>
            </p:cNvPr>
            <p:cNvSpPr/>
            <p:nvPr/>
          </p:nvSpPr>
          <p:spPr>
            <a:xfrm>
              <a:off x="10821509" y="6043847"/>
              <a:ext cx="430570" cy="117428"/>
            </a:xfrm>
            <a:custGeom>
              <a:avLst/>
              <a:gdLst>
                <a:gd name="connsiteX0" fmla="*/ 430570 w 430570"/>
                <a:gd name="connsiteY0" fmla="*/ 117428 h 117428"/>
                <a:gd name="connsiteX1" fmla="*/ 0 w 430570"/>
                <a:gd name="connsiteY1" fmla="*/ 117428 h 117428"/>
                <a:gd name="connsiteX2" fmla="*/ 39143 w 430570"/>
                <a:gd name="connsiteY2" fmla="*/ 0 h 117428"/>
                <a:gd name="connsiteX3" fmla="*/ 391428 w 430570"/>
                <a:gd name="connsiteY3" fmla="*/ 0 h 1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570" h="117428">
                  <a:moveTo>
                    <a:pt x="430570" y="117428"/>
                  </a:moveTo>
                  <a:lnTo>
                    <a:pt x="0" y="117428"/>
                  </a:lnTo>
                  <a:lnTo>
                    <a:pt x="39143" y="0"/>
                  </a:lnTo>
                  <a:lnTo>
                    <a:pt x="391428" y="0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5C8912-A77A-EE17-042D-7E85BA5B859D}"/>
                </a:ext>
              </a:extLst>
            </p:cNvPr>
            <p:cNvSpPr/>
            <p:nvPr/>
          </p:nvSpPr>
          <p:spPr>
            <a:xfrm>
              <a:off x="10332165" y="4077721"/>
              <a:ext cx="1352709" cy="1062711"/>
            </a:xfrm>
            <a:custGeom>
              <a:avLst/>
              <a:gdLst>
                <a:gd name="connsiteX0" fmla="*/ 74691 w 1352709"/>
                <a:gd name="connsiteY0" fmla="*/ 1062581 h 1062711"/>
                <a:gd name="connsiteX1" fmla="*/ 59 w 1352709"/>
                <a:gd name="connsiteY1" fmla="*/ 987949 h 1062711"/>
                <a:gd name="connsiteX2" fmla="*/ 19891 w 1352709"/>
                <a:gd name="connsiteY2" fmla="*/ 937064 h 1062711"/>
                <a:gd name="connsiteX3" fmla="*/ 74952 w 1352709"/>
                <a:gd name="connsiteY3" fmla="*/ 912534 h 1062711"/>
                <a:gd name="connsiteX4" fmla="*/ 80693 w 1352709"/>
                <a:gd name="connsiteY4" fmla="*/ 912534 h 1062711"/>
                <a:gd name="connsiteX5" fmla="*/ 302763 w 1352709"/>
                <a:gd name="connsiteY5" fmla="*/ 910838 h 1062711"/>
                <a:gd name="connsiteX6" fmla="*/ 413146 w 1352709"/>
                <a:gd name="connsiteY6" fmla="*/ 910447 h 1062711"/>
                <a:gd name="connsiteX7" fmla="*/ 785263 w 1352709"/>
                <a:gd name="connsiteY7" fmla="*/ 907968 h 1062711"/>
                <a:gd name="connsiteX8" fmla="*/ 803268 w 1352709"/>
                <a:gd name="connsiteY8" fmla="*/ 907185 h 1062711"/>
                <a:gd name="connsiteX9" fmla="*/ 812010 w 1352709"/>
                <a:gd name="connsiteY9" fmla="*/ 906532 h 1062711"/>
                <a:gd name="connsiteX10" fmla="*/ 816446 w 1352709"/>
                <a:gd name="connsiteY10" fmla="*/ 905880 h 1062711"/>
                <a:gd name="connsiteX11" fmla="*/ 821274 w 1352709"/>
                <a:gd name="connsiteY11" fmla="*/ 905488 h 1062711"/>
                <a:gd name="connsiteX12" fmla="*/ 829885 w 1352709"/>
                <a:gd name="connsiteY12" fmla="*/ 903923 h 1062711"/>
                <a:gd name="connsiteX13" fmla="*/ 849196 w 1352709"/>
                <a:gd name="connsiteY13" fmla="*/ 899617 h 1062711"/>
                <a:gd name="connsiteX14" fmla="*/ 884685 w 1352709"/>
                <a:gd name="connsiteY14" fmla="*/ 888918 h 1062711"/>
                <a:gd name="connsiteX15" fmla="*/ 896950 w 1352709"/>
                <a:gd name="connsiteY15" fmla="*/ 884221 h 1062711"/>
                <a:gd name="connsiteX16" fmla="*/ 901386 w 1352709"/>
                <a:gd name="connsiteY16" fmla="*/ 882916 h 1062711"/>
                <a:gd name="connsiteX17" fmla="*/ 904126 w 1352709"/>
                <a:gd name="connsiteY17" fmla="*/ 881220 h 1062711"/>
                <a:gd name="connsiteX18" fmla="*/ 908954 w 1352709"/>
                <a:gd name="connsiteY18" fmla="*/ 878480 h 1062711"/>
                <a:gd name="connsiteX19" fmla="*/ 940790 w 1352709"/>
                <a:gd name="connsiteY19" fmla="*/ 860474 h 1062711"/>
                <a:gd name="connsiteX20" fmla="*/ 956969 w 1352709"/>
                <a:gd name="connsiteY20" fmla="*/ 849645 h 1062711"/>
                <a:gd name="connsiteX21" fmla="*/ 961405 w 1352709"/>
                <a:gd name="connsiteY21" fmla="*/ 846122 h 1062711"/>
                <a:gd name="connsiteX22" fmla="*/ 964275 w 1352709"/>
                <a:gd name="connsiteY22" fmla="*/ 844165 h 1062711"/>
                <a:gd name="connsiteX23" fmla="*/ 989588 w 1352709"/>
                <a:gd name="connsiteY23" fmla="*/ 821332 h 1062711"/>
                <a:gd name="connsiteX24" fmla="*/ 1016074 w 1352709"/>
                <a:gd name="connsiteY24" fmla="*/ 791975 h 1062711"/>
                <a:gd name="connsiteX25" fmla="*/ 1019728 w 1352709"/>
                <a:gd name="connsiteY25" fmla="*/ 787016 h 1062711"/>
                <a:gd name="connsiteX26" fmla="*/ 1030688 w 1352709"/>
                <a:gd name="connsiteY26" fmla="*/ 770837 h 1062711"/>
                <a:gd name="connsiteX27" fmla="*/ 1049868 w 1352709"/>
                <a:gd name="connsiteY27" fmla="*/ 736653 h 1062711"/>
                <a:gd name="connsiteX28" fmla="*/ 1052347 w 1352709"/>
                <a:gd name="connsiteY28" fmla="*/ 731956 h 1062711"/>
                <a:gd name="connsiteX29" fmla="*/ 1054565 w 1352709"/>
                <a:gd name="connsiteY29" fmla="*/ 727911 h 1062711"/>
                <a:gd name="connsiteX30" fmla="*/ 1055609 w 1352709"/>
                <a:gd name="connsiteY30" fmla="*/ 724388 h 1062711"/>
                <a:gd name="connsiteX31" fmla="*/ 1059523 w 1352709"/>
                <a:gd name="connsiteY31" fmla="*/ 713819 h 1062711"/>
                <a:gd name="connsiteX32" fmla="*/ 1072701 w 1352709"/>
                <a:gd name="connsiteY32" fmla="*/ 667500 h 1062711"/>
                <a:gd name="connsiteX33" fmla="*/ 1118759 w 1352709"/>
                <a:gd name="connsiteY33" fmla="*/ 456391 h 1062711"/>
                <a:gd name="connsiteX34" fmla="*/ 1141592 w 1352709"/>
                <a:gd name="connsiteY34" fmla="*/ 350705 h 1062711"/>
                <a:gd name="connsiteX35" fmla="*/ 1205917 w 1352709"/>
                <a:gd name="connsiteY35" fmla="*/ 55047 h 1062711"/>
                <a:gd name="connsiteX36" fmla="*/ 1236057 w 1352709"/>
                <a:gd name="connsiteY36" fmla="*/ 12642 h 1062711"/>
                <a:gd name="connsiteX37" fmla="*/ 1297902 w 1352709"/>
                <a:gd name="connsiteY37" fmla="*/ 1943 h 1062711"/>
                <a:gd name="connsiteX38" fmla="*/ 1350876 w 1352709"/>
                <a:gd name="connsiteY38" fmla="*/ 93798 h 1062711"/>
                <a:gd name="connsiteX39" fmla="*/ 1226663 w 1352709"/>
                <a:gd name="connsiteY39" fmla="*/ 664761 h 1062711"/>
                <a:gd name="connsiteX40" fmla="*/ 1197958 w 1352709"/>
                <a:gd name="connsiteY40" fmla="*/ 770185 h 1062711"/>
                <a:gd name="connsiteX41" fmla="*/ 938963 w 1352709"/>
                <a:gd name="connsiteY41" fmla="*/ 1028136 h 1062711"/>
                <a:gd name="connsiteX42" fmla="*/ 752905 w 1352709"/>
                <a:gd name="connsiteY42" fmla="*/ 1058276 h 1062711"/>
                <a:gd name="connsiteX43" fmla="*/ 74952 w 1352709"/>
                <a:gd name="connsiteY43" fmla="*/ 1062712 h 1062711"/>
                <a:gd name="connsiteX44" fmla="*/ 74691 w 1352709"/>
                <a:gd name="connsiteY44" fmla="*/ 1062581 h 1062711"/>
                <a:gd name="connsiteX45" fmla="*/ 821796 w 1352709"/>
                <a:gd name="connsiteY45" fmla="*/ 925451 h 1062711"/>
                <a:gd name="connsiteX46" fmla="*/ 818795 w 1352709"/>
                <a:gd name="connsiteY46" fmla="*/ 925582 h 1062711"/>
                <a:gd name="connsiteX47" fmla="*/ 814228 w 1352709"/>
                <a:gd name="connsiteY47" fmla="*/ 925712 h 1062711"/>
                <a:gd name="connsiteX48" fmla="*/ 804834 w 1352709"/>
                <a:gd name="connsiteY48" fmla="*/ 926495 h 1062711"/>
                <a:gd name="connsiteX49" fmla="*/ 785915 w 1352709"/>
                <a:gd name="connsiteY49" fmla="*/ 927278 h 1062711"/>
                <a:gd name="connsiteX50" fmla="*/ 768301 w 1352709"/>
                <a:gd name="connsiteY50" fmla="*/ 927408 h 1062711"/>
                <a:gd name="connsiteX51" fmla="*/ 413537 w 1352709"/>
                <a:gd name="connsiteY51" fmla="*/ 929757 h 1062711"/>
                <a:gd name="connsiteX52" fmla="*/ 303024 w 1352709"/>
                <a:gd name="connsiteY52" fmla="*/ 930148 h 1062711"/>
                <a:gd name="connsiteX53" fmla="*/ 81215 w 1352709"/>
                <a:gd name="connsiteY53" fmla="*/ 931845 h 1062711"/>
                <a:gd name="connsiteX54" fmla="*/ 75213 w 1352709"/>
                <a:gd name="connsiteY54" fmla="*/ 931845 h 1062711"/>
                <a:gd name="connsiteX55" fmla="*/ 34243 w 1352709"/>
                <a:gd name="connsiteY55" fmla="*/ 950242 h 1062711"/>
                <a:gd name="connsiteX56" fmla="*/ 19761 w 1352709"/>
                <a:gd name="connsiteY56" fmla="*/ 986775 h 1062711"/>
                <a:gd name="connsiteX57" fmla="*/ 74822 w 1352709"/>
                <a:gd name="connsiteY57" fmla="*/ 1042619 h 1062711"/>
                <a:gd name="connsiteX58" fmla="*/ 75213 w 1352709"/>
                <a:gd name="connsiteY58" fmla="*/ 1042619 h 1062711"/>
                <a:gd name="connsiteX59" fmla="*/ 753166 w 1352709"/>
                <a:gd name="connsiteY59" fmla="*/ 1038182 h 1062711"/>
                <a:gd name="connsiteX60" fmla="*/ 932048 w 1352709"/>
                <a:gd name="connsiteY60" fmla="*/ 1009478 h 1062711"/>
                <a:gd name="connsiteX61" fmla="*/ 1180083 w 1352709"/>
                <a:gd name="connsiteY61" fmla="*/ 762356 h 1062711"/>
                <a:gd name="connsiteX62" fmla="*/ 1207874 w 1352709"/>
                <a:gd name="connsiteY62" fmla="*/ 660194 h 1062711"/>
                <a:gd name="connsiteX63" fmla="*/ 1212049 w 1352709"/>
                <a:gd name="connsiteY63" fmla="*/ 640492 h 1062711"/>
                <a:gd name="connsiteX64" fmla="*/ 1332087 w 1352709"/>
                <a:gd name="connsiteY64" fmla="*/ 89101 h 1062711"/>
                <a:gd name="connsiteX65" fmla="*/ 1293858 w 1352709"/>
                <a:gd name="connsiteY65" fmla="*/ 20471 h 1062711"/>
                <a:gd name="connsiteX66" fmla="*/ 1246886 w 1352709"/>
                <a:gd name="connsiteY66" fmla="*/ 28560 h 1062711"/>
                <a:gd name="connsiteX67" fmla="*/ 1225358 w 1352709"/>
                <a:gd name="connsiteY67" fmla="*/ 58570 h 1062711"/>
                <a:gd name="connsiteX68" fmla="*/ 1161033 w 1352709"/>
                <a:gd name="connsiteY68" fmla="*/ 354228 h 1062711"/>
                <a:gd name="connsiteX69" fmla="*/ 1138200 w 1352709"/>
                <a:gd name="connsiteY69" fmla="*/ 459913 h 1062711"/>
                <a:gd name="connsiteX70" fmla="*/ 1092142 w 1352709"/>
                <a:gd name="connsiteY70" fmla="*/ 671154 h 1062711"/>
                <a:gd name="connsiteX71" fmla="*/ 1078312 w 1352709"/>
                <a:gd name="connsiteY71" fmla="*/ 719821 h 1062711"/>
                <a:gd name="connsiteX72" fmla="*/ 1076093 w 1352709"/>
                <a:gd name="connsiteY72" fmla="*/ 725693 h 1062711"/>
                <a:gd name="connsiteX73" fmla="*/ 1075963 w 1352709"/>
                <a:gd name="connsiteY73" fmla="*/ 726084 h 1062711"/>
                <a:gd name="connsiteX74" fmla="*/ 1076093 w 1352709"/>
                <a:gd name="connsiteY74" fmla="*/ 726084 h 1062711"/>
                <a:gd name="connsiteX75" fmla="*/ 1076093 w 1352709"/>
                <a:gd name="connsiteY75" fmla="*/ 726084 h 1062711"/>
                <a:gd name="connsiteX76" fmla="*/ 1076093 w 1352709"/>
                <a:gd name="connsiteY76" fmla="*/ 726084 h 1062711"/>
                <a:gd name="connsiteX77" fmla="*/ 1070352 w 1352709"/>
                <a:gd name="connsiteY77" fmla="*/ 739784 h 1062711"/>
                <a:gd name="connsiteX78" fmla="*/ 1069830 w 1352709"/>
                <a:gd name="connsiteY78" fmla="*/ 740828 h 1062711"/>
                <a:gd name="connsiteX79" fmla="*/ 1067743 w 1352709"/>
                <a:gd name="connsiteY79" fmla="*/ 744873 h 1062711"/>
                <a:gd name="connsiteX80" fmla="*/ 1047519 w 1352709"/>
                <a:gd name="connsiteY80" fmla="*/ 780884 h 1062711"/>
                <a:gd name="connsiteX81" fmla="*/ 1036037 w 1352709"/>
                <a:gd name="connsiteY81" fmla="*/ 797976 h 1062711"/>
                <a:gd name="connsiteX82" fmla="*/ 1034863 w 1352709"/>
                <a:gd name="connsiteY82" fmla="*/ 799542 h 1062711"/>
                <a:gd name="connsiteX83" fmla="*/ 1031340 w 1352709"/>
                <a:gd name="connsiteY83" fmla="*/ 804761 h 1062711"/>
                <a:gd name="connsiteX84" fmla="*/ 1027296 w 1352709"/>
                <a:gd name="connsiteY84" fmla="*/ 808936 h 1062711"/>
                <a:gd name="connsiteX85" fmla="*/ 1003810 w 1352709"/>
                <a:gd name="connsiteY85" fmla="*/ 834771 h 1062711"/>
                <a:gd name="connsiteX86" fmla="*/ 978758 w 1352709"/>
                <a:gd name="connsiteY86" fmla="*/ 857473 h 1062711"/>
                <a:gd name="connsiteX87" fmla="*/ 975235 w 1352709"/>
                <a:gd name="connsiteY87" fmla="*/ 860735 h 1062711"/>
                <a:gd name="connsiteX88" fmla="*/ 975235 w 1352709"/>
                <a:gd name="connsiteY88" fmla="*/ 860735 h 1062711"/>
                <a:gd name="connsiteX89" fmla="*/ 974583 w 1352709"/>
                <a:gd name="connsiteY89" fmla="*/ 861127 h 1062711"/>
                <a:gd name="connsiteX90" fmla="*/ 972104 w 1352709"/>
                <a:gd name="connsiteY90" fmla="*/ 862692 h 1062711"/>
                <a:gd name="connsiteX91" fmla="*/ 971582 w 1352709"/>
                <a:gd name="connsiteY91" fmla="*/ 863084 h 1062711"/>
                <a:gd name="connsiteX92" fmla="*/ 970538 w 1352709"/>
                <a:gd name="connsiteY92" fmla="*/ 863736 h 1062711"/>
                <a:gd name="connsiteX93" fmla="*/ 951750 w 1352709"/>
                <a:gd name="connsiteY93" fmla="*/ 876392 h 1062711"/>
                <a:gd name="connsiteX94" fmla="*/ 918218 w 1352709"/>
                <a:gd name="connsiteY94" fmla="*/ 895311 h 1062711"/>
                <a:gd name="connsiteX95" fmla="*/ 914956 w 1352709"/>
                <a:gd name="connsiteY95" fmla="*/ 897268 h 1062711"/>
                <a:gd name="connsiteX96" fmla="*/ 911433 w 1352709"/>
                <a:gd name="connsiteY96" fmla="*/ 899356 h 1062711"/>
                <a:gd name="connsiteX97" fmla="*/ 899299 w 1352709"/>
                <a:gd name="connsiteY97" fmla="*/ 903923 h 1062711"/>
                <a:gd name="connsiteX98" fmla="*/ 891992 w 1352709"/>
                <a:gd name="connsiteY98" fmla="*/ 906663 h 1062711"/>
                <a:gd name="connsiteX99" fmla="*/ 854676 w 1352709"/>
                <a:gd name="connsiteY99" fmla="*/ 918014 h 1062711"/>
                <a:gd name="connsiteX100" fmla="*/ 834322 w 1352709"/>
                <a:gd name="connsiteY100" fmla="*/ 922450 h 1062711"/>
                <a:gd name="connsiteX101" fmla="*/ 827406 w 1352709"/>
                <a:gd name="connsiteY101" fmla="*/ 923755 h 1062711"/>
                <a:gd name="connsiteX102" fmla="*/ 822579 w 1352709"/>
                <a:gd name="connsiteY102" fmla="*/ 924929 h 1062711"/>
                <a:gd name="connsiteX103" fmla="*/ 821796 w 1352709"/>
                <a:gd name="connsiteY103" fmla="*/ 925451 h 1062711"/>
                <a:gd name="connsiteX104" fmla="*/ 898255 w 1352709"/>
                <a:gd name="connsiteY104" fmla="*/ 884873 h 1062711"/>
                <a:gd name="connsiteX105" fmla="*/ 895254 w 1352709"/>
                <a:gd name="connsiteY105" fmla="*/ 895572 h 1062711"/>
                <a:gd name="connsiteX106" fmla="*/ 897080 w 1352709"/>
                <a:gd name="connsiteY106" fmla="*/ 898704 h 1062711"/>
                <a:gd name="connsiteX107" fmla="*/ 898255 w 1352709"/>
                <a:gd name="connsiteY107" fmla="*/ 884873 h 106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352709" h="1062711">
                  <a:moveTo>
                    <a:pt x="74691" y="1062581"/>
                  </a:moveTo>
                  <a:cubicBezTo>
                    <a:pt x="34766" y="1062581"/>
                    <a:pt x="2016" y="1029962"/>
                    <a:pt x="59" y="987949"/>
                  </a:cubicBezTo>
                  <a:cubicBezTo>
                    <a:pt x="-724" y="969422"/>
                    <a:pt x="6322" y="951416"/>
                    <a:pt x="19891" y="937064"/>
                  </a:cubicBezTo>
                  <a:cubicBezTo>
                    <a:pt x="34635" y="921668"/>
                    <a:pt x="54598" y="912665"/>
                    <a:pt x="74952" y="912534"/>
                  </a:cubicBezTo>
                  <a:lnTo>
                    <a:pt x="80693" y="912534"/>
                  </a:lnTo>
                  <a:cubicBezTo>
                    <a:pt x="154673" y="911229"/>
                    <a:pt x="229957" y="910968"/>
                    <a:pt x="302763" y="910838"/>
                  </a:cubicBezTo>
                  <a:cubicBezTo>
                    <a:pt x="339557" y="910707"/>
                    <a:pt x="376351" y="910707"/>
                    <a:pt x="413146" y="910447"/>
                  </a:cubicBezTo>
                  <a:lnTo>
                    <a:pt x="785263" y="907968"/>
                  </a:lnTo>
                  <a:cubicBezTo>
                    <a:pt x="791265" y="907837"/>
                    <a:pt x="797267" y="907576"/>
                    <a:pt x="803268" y="907185"/>
                  </a:cubicBezTo>
                  <a:cubicBezTo>
                    <a:pt x="806139" y="906924"/>
                    <a:pt x="809140" y="906793"/>
                    <a:pt x="812010" y="906532"/>
                  </a:cubicBezTo>
                  <a:cubicBezTo>
                    <a:pt x="813315" y="906141"/>
                    <a:pt x="814881" y="906010"/>
                    <a:pt x="816446" y="905880"/>
                  </a:cubicBezTo>
                  <a:cubicBezTo>
                    <a:pt x="818143" y="905750"/>
                    <a:pt x="820230" y="905619"/>
                    <a:pt x="821274" y="905488"/>
                  </a:cubicBezTo>
                  <a:cubicBezTo>
                    <a:pt x="824145" y="904966"/>
                    <a:pt x="827015" y="904445"/>
                    <a:pt x="829885" y="903923"/>
                  </a:cubicBezTo>
                  <a:cubicBezTo>
                    <a:pt x="836409" y="902618"/>
                    <a:pt x="842802" y="901313"/>
                    <a:pt x="849196" y="899617"/>
                  </a:cubicBezTo>
                  <a:cubicBezTo>
                    <a:pt x="861200" y="896616"/>
                    <a:pt x="873073" y="892963"/>
                    <a:pt x="884685" y="888918"/>
                  </a:cubicBezTo>
                  <a:cubicBezTo>
                    <a:pt x="888730" y="887483"/>
                    <a:pt x="892905" y="885787"/>
                    <a:pt x="896950" y="884221"/>
                  </a:cubicBezTo>
                  <a:cubicBezTo>
                    <a:pt x="897994" y="883829"/>
                    <a:pt x="899560" y="883177"/>
                    <a:pt x="901386" y="882916"/>
                  </a:cubicBezTo>
                  <a:cubicBezTo>
                    <a:pt x="902430" y="882264"/>
                    <a:pt x="903343" y="881742"/>
                    <a:pt x="904126" y="881220"/>
                  </a:cubicBezTo>
                  <a:cubicBezTo>
                    <a:pt x="905953" y="880046"/>
                    <a:pt x="907649" y="879132"/>
                    <a:pt x="908954" y="878480"/>
                  </a:cubicBezTo>
                  <a:cubicBezTo>
                    <a:pt x="919783" y="873131"/>
                    <a:pt x="930482" y="866998"/>
                    <a:pt x="940790" y="860474"/>
                  </a:cubicBezTo>
                  <a:cubicBezTo>
                    <a:pt x="946270" y="856951"/>
                    <a:pt x="951619" y="853429"/>
                    <a:pt x="956969" y="849645"/>
                  </a:cubicBezTo>
                  <a:cubicBezTo>
                    <a:pt x="958535" y="848210"/>
                    <a:pt x="960231" y="847035"/>
                    <a:pt x="961405" y="846122"/>
                  </a:cubicBezTo>
                  <a:cubicBezTo>
                    <a:pt x="962579" y="845339"/>
                    <a:pt x="963754" y="844556"/>
                    <a:pt x="964275" y="844165"/>
                  </a:cubicBezTo>
                  <a:cubicBezTo>
                    <a:pt x="972887" y="837119"/>
                    <a:pt x="981498" y="829291"/>
                    <a:pt x="989588" y="821332"/>
                  </a:cubicBezTo>
                  <a:cubicBezTo>
                    <a:pt x="998851" y="812068"/>
                    <a:pt x="1007202" y="802412"/>
                    <a:pt x="1016074" y="791975"/>
                  </a:cubicBezTo>
                  <a:lnTo>
                    <a:pt x="1019728" y="787016"/>
                  </a:lnTo>
                  <a:cubicBezTo>
                    <a:pt x="1023512" y="781667"/>
                    <a:pt x="1027165" y="776317"/>
                    <a:pt x="1030688" y="770837"/>
                  </a:cubicBezTo>
                  <a:cubicBezTo>
                    <a:pt x="1037603" y="759877"/>
                    <a:pt x="1044127" y="748395"/>
                    <a:pt x="1049868" y="736653"/>
                  </a:cubicBezTo>
                  <a:cubicBezTo>
                    <a:pt x="1050650" y="735087"/>
                    <a:pt x="1051434" y="733521"/>
                    <a:pt x="1052347" y="731956"/>
                  </a:cubicBezTo>
                  <a:cubicBezTo>
                    <a:pt x="1053130" y="730651"/>
                    <a:pt x="1053912" y="729216"/>
                    <a:pt x="1054565" y="727911"/>
                  </a:cubicBezTo>
                  <a:cubicBezTo>
                    <a:pt x="1054826" y="726867"/>
                    <a:pt x="1055087" y="725693"/>
                    <a:pt x="1055609" y="724388"/>
                  </a:cubicBezTo>
                  <a:lnTo>
                    <a:pt x="1059523" y="713819"/>
                  </a:lnTo>
                  <a:cubicBezTo>
                    <a:pt x="1064742" y="699337"/>
                    <a:pt x="1069048" y="684201"/>
                    <a:pt x="1072701" y="667500"/>
                  </a:cubicBezTo>
                  <a:cubicBezTo>
                    <a:pt x="1088358" y="597174"/>
                    <a:pt x="1103493" y="526717"/>
                    <a:pt x="1118759" y="456391"/>
                  </a:cubicBezTo>
                  <a:cubicBezTo>
                    <a:pt x="1126327" y="421162"/>
                    <a:pt x="1134025" y="385934"/>
                    <a:pt x="1141592" y="350705"/>
                  </a:cubicBezTo>
                  <a:lnTo>
                    <a:pt x="1205917" y="55047"/>
                  </a:lnTo>
                  <a:cubicBezTo>
                    <a:pt x="1209701" y="37694"/>
                    <a:pt x="1220400" y="22689"/>
                    <a:pt x="1236057" y="12642"/>
                  </a:cubicBezTo>
                  <a:cubicBezTo>
                    <a:pt x="1254063" y="1160"/>
                    <a:pt x="1277157" y="-2754"/>
                    <a:pt x="1297902" y="1943"/>
                  </a:cubicBezTo>
                  <a:cubicBezTo>
                    <a:pt x="1340829" y="11729"/>
                    <a:pt x="1358835" y="57265"/>
                    <a:pt x="1350876" y="93798"/>
                  </a:cubicBezTo>
                  <a:lnTo>
                    <a:pt x="1226663" y="664761"/>
                  </a:lnTo>
                  <a:cubicBezTo>
                    <a:pt x="1219225" y="699728"/>
                    <a:pt x="1211658" y="736000"/>
                    <a:pt x="1197958" y="770185"/>
                  </a:cubicBezTo>
                  <a:cubicBezTo>
                    <a:pt x="1150595" y="888657"/>
                    <a:pt x="1058610" y="980251"/>
                    <a:pt x="938963" y="1028136"/>
                  </a:cubicBezTo>
                  <a:cubicBezTo>
                    <a:pt x="874117" y="1054101"/>
                    <a:pt x="805487" y="1057884"/>
                    <a:pt x="752905" y="1058276"/>
                  </a:cubicBezTo>
                  <a:lnTo>
                    <a:pt x="74952" y="1062712"/>
                  </a:lnTo>
                  <a:cubicBezTo>
                    <a:pt x="75082" y="1062581"/>
                    <a:pt x="74822" y="1062581"/>
                    <a:pt x="74691" y="1062581"/>
                  </a:cubicBezTo>
                  <a:close/>
                  <a:moveTo>
                    <a:pt x="821796" y="925451"/>
                  </a:moveTo>
                  <a:cubicBezTo>
                    <a:pt x="820622" y="925582"/>
                    <a:pt x="819708" y="925582"/>
                    <a:pt x="818795" y="925582"/>
                  </a:cubicBezTo>
                  <a:cubicBezTo>
                    <a:pt x="816969" y="925582"/>
                    <a:pt x="814881" y="925712"/>
                    <a:pt x="814228" y="925712"/>
                  </a:cubicBezTo>
                  <a:cubicBezTo>
                    <a:pt x="811097" y="925973"/>
                    <a:pt x="807966" y="926234"/>
                    <a:pt x="804834" y="926495"/>
                  </a:cubicBezTo>
                  <a:cubicBezTo>
                    <a:pt x="798571" y="926887"/>
                    <a:pt x="792178" y="927148"/>
                    <a:pt x="785915" y="927278"/>
                  </a:cubicBezTo>
                  <a:lnTo>
                    <a:pt x="768301" y="927408"/>
                  </a:lnTo>
                  <a:lnTo>
                    <a:pt x="413537" y="929757"/>
                  </a:lnTo>
                  <a:cubicBezTo>
                    <a:pt x="376743" y="930018"/>
                    <a:pt x="339948" y="930148"/>
                    <a:pt x="303024" y="930148"/>
                  </a:cubicBezTo>
                  <a:cubicBezTo>
                    <a:pt x="230349" y="930279"/>
                    <a:pt x="155064" y="930540"/>
                    <a:pt x="81215" y="931845"/>
                  </a:cubicBezTo>
                  <a:lnTo>
                    <a:pt x="75213" y="931845"/>
                  </a:lnTo>
                  <a:cubicBezTo>
                    <a:pt x="60469" y="931975"/>
                    <a:pt x="45073" y="938890"/>
                    <a:pt x="34243" y="950242"/>
                  </a:cubicBezTo>
                  <a:cubicBezTo>
                    <a:pt x="24328" y="960680"/>
                    <a:pt x="19108" y="973727"/>
                    <a:pt x="19761" y="986775"/>
                  </a:cubicBezTo>
                  <a:cubicBezTo>
                    <a:pt x="21196" y="1018220"/>
                    <a:pt x="45334" y="1042619"/>
                    <a:pt x="74822" y="1042619"/>
                  </a:cubicBezTo>
                  <a:cubicBezTo>
                    <a:pt x="74952" y="1042619"/>
                    <a:pt x="75082" y="1042619"/>
                    <a:pt x="75213" y="1042619"/>
                  </a:cubicBezTo>
                  <a:lnTo>
                    <a:pt x="753166" y="1038182"/>
                  </a:lnTo>
                  <a:cubicBezTo>
                    <a:pt x="804051" y="1037791"/>
                    <a:pt x="870202" y="1034268"/>
                    <a:pt x="932048" y="1009478"/>
                  </a:cubicBezTo>
                  <a:cubicBezTo>
                    <a:pt x="1046606" y="963550"/>
                    <a:pt x="1134677" y="875740"/>
                    <a:pt x="1180083" y="762356"/>
                  </a:cubicBezTo>
                  <a:cubicBezTo>
                    <a:pt x="1193130" y="729738"/>
                    <a:pt x="1200698" y="694378"/>
                    <a:pt x="1207874" y="660194"/>
                  </a:cubicBezTo>
                  <a:lnTo>
                    <a:pt x="1212049" y="640492"/>
                  </a:lnTo>
                  <a:lnTo>
                    <a:pt x="1332087" y="89101"/>
                  </a:lnTo>
                  <a:cubicBezTo>
                    <a:pt x="1338089" y="61571"/>
                    <a:pt x="1324128" y="27386"/>
                    <a:pt x="1293858" y="20471"/>
                  </a:cubicBezTo>
                  <a:cubicBezTo>
                    <a:pt x="1278070" y="16818"/>
                    <a:pt x="1260586" y="19949"/>
                    <a:pt x="1246886" y="28560"/>
                  </a:cubicBezTo>
                  <a:cubicBezTo>
                    <a:pt x="1238927" y="33649"/>
                    <a:pt x="1228750" y="42913"/>
                    <a:pt x="1225358" y="58570"/>
                  </a:cubicBezTo>
                  <a:lnTo>
                    <a:pt x="1161033" y="354228"/>
                  </a:lnTo>
                  <a:cubicBezTo>
                    <a:pt x="1153335" y="389456"/>
                    <a:pt x="1145767" y="424685"/>
                    <a:pt x="1138200" y="459913"/>
                  </a:cubicBezTo>
                  <a:cubicBezTo>
                    <a:pt x="1122934" y="530370"/>
                    <a:pt x="1107799" y="600827"/>
                    <a:pt x="1092142" y="671154"/>
                  </a:cubicBezTo>
                  <a:cubicBezTo>
                    <a:pt x="1088228" y="688768"/>
                    <a:pt x="1083661" y="704686"/>
                    <a:pt x="1078312" y="719821"/>
                  </a:cubicBezTo>
                  <a:cubicBezTo>
                    <a:pt x="1077659" y="721778"/>
                    <a:pt x="1076876" y="723736"/>
                    <a:pt x="1076093" y="725693"/>
                  </a:cubicBezTo>
                  <a:lnTo>
                    <a:pt x="1075963" y="726084"/>
                  </a:lnTo>
                  <a:lnTo>
                    <a:pt x="1076093" y="726084"/>
                  </a:lnTo>
                  <a:lnTo>
                    <a:pt x="1076093" y="726084"/>
                  </a:lnTo>
                  <a:lnTo>
                    <a:pt x="1076093" y="726084"/>
                  </a:lnTo>
                  <a:cubicBezTo>
                    <a:pt x="1074789" y="732347"/>
                    <a:pt x="1073875" y="737175"/>
                    <a:pt x="1070352" y="739784"/>
                  </a:cubicBezTo>
                  <a:cubicBezTo>
                    <a:pt x="1070222" y="740176"/>
                    <a:pt x="1069961" y="740436"/>
                    <a:pt x="1069830" y="740828"/>
                  </a:cubicBezTo>
                  <a:cubicBezTo>
                    <a:pt x="1069048" y="742263"/>
                    <a:pt x="1068265" y="743568"/>
                    <a:pt x="1067743" y="744873"/>
                  </a:cubicBezTo>
                  <a:cubicBezTo>
                    <a:pt x="1061611" y="757268"/>
                    <a:pt x="1054826" y="769402"/>
                    <a:pt x="1047519" y="780884"/>
                  </a:cubicBezTo>
                  <a:cubicBezTo>
                    <a:pt x="1043866" y="786625"/>
                    <a:pt x="1039952" y="792366"/>
                    <a:pt x="1036037" y="797976"/>
                  </a:cubicBezTo>
                  <a:lnTo>
                    <a:pt x="1034863" y="799542"/>
                  </a:lnTo>
                  <a:cubicBezTo>
                    <a:pt x="1033819" y="801760"/>
                    <a:pt x="1032384" y="803587"/>
                    <a:pt x="1031340" y="804761"/>
                  </a:cubicBezTo>
                  <a:cubicBezTo>
                    <a:pt x="1030035" y="806457"/>
                    <a:pt x="1028600" y="807893"/>
                    <a:pt x="1027296" y="808936"/>
                  </a:cubicBezTo>
                  <a:cubicBezTo>
                    <a:pt x="1019858" y="817678"/>
                    <a:pt x="1012160" y="826420"/>
                    <a:pt x="1003810" y="834771"/>
                  </a:cubicBezTo>
                  <a:cubicBezTo>
                    <a:pt x="995851" y="842730"/>
                    <a:pt x="987370" y="850297"/>
                    <a:pt x="978758" y="857473"/>
                  </a:cubicBezTo>
                  <a:cubicBezTo>
                    <a:pt x="977845" y="858778"/>
                    <a:pt x="976671" y="859822"/>
                    <a:pt x="975235" y="860735"/>
                  </a:cubicBezTo>
                  <a:lnTo>
                    <a:pt x="975235" y="860735"/>
                  </a:lnTo>
                  <a:cubicBezTo>
                    <a:pt x="975105" y="860866"/>
                    <a:pt x="974844" y="860996"/>
                    <a:pt x="974583" y="861127"/>
                  </a:cubicBezTo>
                  <a:cubicBezTo>
                    <a:pt x="973800" y="861649"/>
                    <a:pt x="973018" y="862170"/>
                    <a:pt x="972104" y="862692"/>
                  </a:cubicBezTo>
                  <a:cubicBezTo>
                    <a:pt x="971973" y="862823"/>
                    <a:pt x="971713" y="862953"/>
                    <a:pt x="971582" y="863084"/>
                  </a:cubicBezTo>
                  <a:cubicBezTo>
                    <a:pt x="971191" y="863345"/>
                    <a:pt x="970799" y="863606"/>
                    <a:pt x="970538" y="863736"/>
                  </a:cubicBezTo>
                  <a:cubicBezTo>
                    <a:pt x="964406" y="868172"/>
                    <a:pt x="958143" y="872348"/>
                    <a:pt x="951750" y="876392"/>
                  </a:cubicBezTo>
                  <a:cubicBezTo>
                    <a:pt x="940921" y="883308"/>
                    <a:pt x="929569" y="889701"/>
                    <a:pt x="918218" y="895311"/>
                  </a:cubicBezTo>
                  <a:cubicBezTo>
                    <a:pt x="917304" y="895703"/>
                    <a:pt x="916130" y="896486"/>
                    <a:pt x="914956" y="897268"/>
                  </a:cubicBezTo>
                  <a:cubicBezTo>
                    <a:pt x="913781" y="897921"/>
                    <a:pt x="912607" y="898704"/>
                    <a:pt x="911433" y="899356"/>
                  </a:cubicBezTo>
                  <a:cubicBezTo>
                    <a:pt x="908432" y="902227"/>
                    <a:pt x="903604" y="903792"/>
                    <a:pt x="899299" y="903923"/>
                  </a:cubicBezTo>
                  <a:cubicBezTo>
                    <a:pt x="896689" y="904966"/>
                    <a:pt x="894341" y="905750"/>
                    <a:pt x="891992" y="906663"/>
                  </a:cubicBezTo>
                  <a:cubicBezTo>
                    <a:pt x="879858" y="911099"/>
                    <a:pt x="867201" y="914883"/>
                    <a:pt x="854676" y="918014"/>
                  </a:cubicBezTo>
                  <a:cubicBezTo>
                    <a:pt x="848021" y="919710"/>
                    <a:pt x="841106" y="921146"/>
                    <a:pt x="834322" y="922450"/>
                  </a:cubicBezTo>
                  <a:cubicBezTo>
                    <a:pt x="832103" y="922842"/>
                    <a:pt x="829755" y="923364"/>
                    <a:pt x="827406" y="923755"/>
                  </a:cubicBezTo>
                  <a:cubicBezTo>
                    <a:pt x="825841" y="924407"/>
                    <a:pt x="824145" y="924799"/>
                    <a:pt x="822579" y="924929"/>
                  </a:cubicBezTo>
                  <a:lnTo>
                    <a:pt x="821796" y="925451"/>
                  </a:lnTo>
                  <a:close/>
                  <a:moveTo>
                    <a:pt x="898255" y="884873"/>
                  </a:moveTo>
                  <a:cubicBezTo>
                    <a:pt x="896950" y="885526"/>
                    <a:pt x="893297" y="889962"/>
                    <a:pt x="895254" y="895572"/>
                  </a:cubicBezTo>
                  <a:cubicBezTo>
                    <a:pt x="895645" y="896877"/>
                    <a:pt x="896298" y="897921"/>
                    <a:pt x="897080" y="898704"/>
                  </a:cubicBezTo>
                  <a:lnTo>
                    <a:pt x="898255" y="884873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54EAD19-BAB9-710E-C967-C34C87D4E676}"/>
                </a:ext>
              </a:extLst>
            </p:cNvPr>
            <p:cNvSpPr/>
            <p:nvPr/>
          </p:nvSpPr>
          <p:spPr>
            <a:xfrm>
              <a:off x="9243042" y="4060614"/>
              <a:ext cx="1136704" cy="469582"/>
            </a:xfrm>
            <a:custGeom>
              <a:avLst/>
              <a:gdLst>
                <a:gd name="connsiteX0" fmla="*/ 45766 w 1136704"/>
                <a:gd name="connsiteY0" fmla="*/ 0 h 469582"/>
                <a:gd name="connsiteX1" fmla="*/ 575760 w 1136704"/>
                <a:gd name="connsiteY1" fmla="*/ 0 h 469582"/>
                <a:gd name="connsiteX2" fmla="*/ 617512 w 1136704"/>
                <a:gd name="connsiteY2" fmla="*/ 27139 h 469582"/>
                <a:gd name="connsiteX3" fmla="*/ 760905 w 1136704"/>
                <a:gd name="connsiteY3" fmla="*/ 351111 h 469582"/>
                <a:gd name="connsiteX4" fmla="*/ 802657 w 1136704"/>
                <a:gd name="connsiteY4" fmla="*/ 378250 h 469582"/>
                <a:gd name="connsiteX5" fmla="*/ 1091009 w 1136704"/>
                <a:gd name="connsiteY5" fmla="*/ 378250 h 469582"/>
                <a:gd name="connsiteX6" fmla="*/ 1136675 w 1136704"/>
                <a:gd name="connsiteY6" fmla="*/ 422350 h 469582"/>
                <a:gd name="connsiteX7" fmla="*/ 1136675 w 1136704"/>
                <a:gd name="connsiteY7" fmla="*/ 422350 h 469582"/>
                <a:gd name="connsiteX8" fmla="*/ 1091009 w 1136704"/>
                <a:gd name="connsiteY8" fmla="*/ 469583 h 469582"/>
                <a:gd name="connsiteX9" fmla="*/ 205208 w 1136704"/>
                <a:gd name="connsiteY9" fmla="*/ 469583 h 469582"/>
                <a:gd name="connsiteX10" fmla="*/ 163064 w 1136704"/>
                <a:gd name="connsiteY10" fmla="*/ 441661 h 469582"/>
                <a:gd name="connsiteX11" fmla="*/ 3623 w 1136704"/>
                <a:gd name="connsiteY11" fmla="*/ 63281 h 469582"/>
                <a:gd name="connsiteX12" fmla="*/ 45766 w 1136704"/>
                <a:gd name="connsiteY12" fmla="*/ 0 h 46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6704" h="469582">
                  <a:moveTo>
                    <a:pt x="45766" y="0"/>
                  </a:moveTo>
                  <a:lnTo>
                    <a:pt x="575760" y="0"/>
                  </a:lnTo>
                  <a:cubicBezTo>
                    <a:pt x="593896" y="0"/>
                    <a:pt x="610205" y="10699"/>
                    <a:pt x="617512" y="27139"/>
                  </a:cubicBezTo>
                  <a:lnTo>
                    <a:pt x="760905" y="351111"/>
                  </a:lnTo>
                  <a:cubicBezTo>
                    <a:pt x="768211" y="367681"/>
                    <a:pt x="784651" y="378250"/>
                    <a:pt x="802657" y="378250"/>
                  </a:cubicBezTo>
                  <a:lnTo>
                    <a:pt x="1091009" y="378250"/>
                  </a:lnTo>
                  <a:cubicBezTo>
                    <a:pt x="1115669" y="378250"/>
                    <a:pt x="1135762" y="397821"/>
                    <a:pt x="1136675" y="422350"/>
                  </a:cubicBezTo>
                  <a:lnTo>
                    <a:pt x="1136675" y="422350"/>
                  </a:lnTo>
                  <a:cubicBezTo>
                    <a:pt x="1137588" y="448185"/>
                    <a:pt x="1116843" y="469583"/>
                    <a:pt x="1091009" y="469583"/>
                  </a:cubicBezTo>
                  <a:lnTo>
                    <a:pt x="205208" y="469583"/>
                  </a:lnTo>
                  <a:cubicBezTo>
                    <a:pt x="186811" y="469583"/>
                    <a:pt x="170240" y="458623"/>
                    <a:pt x="163064" y="441661"/>
                  </a:cubicBezTo>
                  <a:lnTo>
                    <a:pt x="3623" y="63281"/>
                  </a:lnTo>
                  <a:cubicBezTo>
                    <a:pt x="-9033" y="33271"/>
                    <a:pt x="13017" y="0"/>
                    <a:pt x="45766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258F09-6E87-6A9F-5A6C-9B0C9615EBE2}"/>
                </a:ext>
              </a:extLst>
            </p:cNvPr>
            <p:cNvSpPr/>
            <p:nvPr/>
          </p:nvSpPr>
          <p:spPr>
            <a:xfrm>
              <a:off x="9120364" y="2023234"/>
              <a:ext cx="263300" cy="313403"/>
            </a:xfrm>
            <a:custGeom>
              <a:avLst/>
              <a:gdLst>
                <a:gd name="connsiteX0" fmla="*/ 172750 w 263300"/>
                <a:gd name="connsiteY0" fmla="*/ 313403 h 313403"/>
                <a:gd name="connsiteX1" fmla="*/ 0 w 263300"/>
                <a:gd name="connsiteY1" fmla="*/ 276739 h 313403"/>
                <a:gd name="connsiteX2" fmla="*/ 4175 w 263300"/>
                <a:gd name="connsiteY2" fmla="*/ 257559 h 313403"/>
                <a:gd name="connsiteX3" fmla="*/ 159050 w 263300"/>
                <a:gd name="connsiteY3" fmla="*/ 290570 h 313403"/>
                <a:gd name="connsiteX4" fmla="*/ 244512 w 263300"/>
                <a:gd name="connsiteY4" fmla="*/ 0 h 313403"/>
                <a:gd name="connsiteX5" fmla="*/ 263300 w 263300"/>
                <a:gd name="connsiteY5" fmla="*/ 5480 h 3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3300" h="313403">
                  <a:moveTo>
                    <a:pt x="172750" y="313403"/>
                  </a:moveTo>
                  <a:lnTo>
                    <a:pt x="0" y="276739"/>
                  </a:lnTo>
                  <a:lnTo>
                    <a:pt x="4175" y="257559"/>
                  </a:lnTo>
                  <a:lnTo>
                    <a:pt x="159050" y="290570"/>
                  </a:lnTo>
                  <a:lnTo>
                    <a:pt x="244512" y="0"/>
                  </a:lnTo>
                  <a:lnTo>
                    <a:pt x="263300" y="5480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374F27-3EE5-72F0-6938-B820005872D1}"/>
                </a:ext>
              </a:extLst>
            </p:cNvPr>
            <p:cNvSpPr/>
            <p:nvPr/>
          </p:nvSpPr>
          <p:spPr>
            <a:xfrm>
              <a:off x="6877733" y="2984606"/>
              <a:ext cx="273512" cy="304244"/>
            </a:xfrm>
            <a:custGeom>
              <a:avLst/>
              <a:gdLst>
                <a:gd name="connsiteX0" fmla="*/ 169500 w 273512"/>
                <a:gd name="connsiteY0" fmla="*/ 304244 h 304244"/>
                <a:gd name="connsiteX1" fmla="*/ 159584 w 273512"/>
                <a:gd name="connsiteY1" fmla="*/ 302678 h 304244"/>
                <a:gd name="connsiteX2" fmla="*/ 143 w 273512"/>
                <a:gd name="connsiteY2" fmla="*/ 99527 h 304244"/>
                <a:gd name="connsiteX3" fmla="*/ 22845 w 273512"/>
                <a:gd name="connsiteY3" fmla="*/ 66778 h 304244"/>
                <a:gd name="connsiteX4" fmla="*/ 98130 w 273512"/>
                <a:gd name="connsiteY4" fmla="*/ 12761 h 304244"/>
                <a:gd name="connsiteX5" fmla="*/ 118354 w 273512"/>
                <a:gd name="connsiteY5" fmla="*/ 366 h 304244"/>
                <a:gd name="connsiteX6" fmla="*/ 142100 w 273512"/>
                <a:gd name="connsiteY6" fmla="*/ 6498 h 304244"/>
                <a:gd name="connsiteX7" fmla="*/ 237348 w 273512"/>
                <a:gd name="connsiteY7" fmla="*/ 30506 h 304244"/>
                <a:gd name="connsiteX8" fmla="*/ 267488 w 273512"/>
                <a:gd name="connsiteY8" fmla="*/ 55035 h 304244"/>
                <a:gd name="connsiteX9" fmla="*/ 190507 w 273512"/>
                <a:gd name="connsiteY9" fmla="*/ 296024 h 304244"/>
                <a:gd name="connsiteX10" fmla="*/ 169500 w 273512"/>
                <a:gd name="connsiteY10" fmla="*/ 304244 h 304244"/>
                <a:gd name="connsiteX11" fmla="*/ 123051 w 273512"/>
                <a:gd name="connsiteY11" fmla="*/ 19676 h 304244"/>
                <a:gd name="connsiteX12" fmla="*/ 121355 w 273512"/>
                <a:gd name="connsiteY12" fmla="*/ 19807 h 304244"/>
                <a:gd name="connsiteX13" fmla="*/ 114048 w 273512"/>
                <a:gd name="connsiteY13" fmla="*/ 24243 h 304244"/>
                <a:gd name="connsiteX14" fmla="*/ 114048 w 273512"/>
                <a:gd name="connsiteY14" fmla="*/ 24243 h 304244"/>
                <a:gd name="connsiteX15" fmla="*/ 27804 w 273512"/>
                <a:gd name="connsiteY15" fmla="*/ 85697 h 304244"/>
                <a:gd name="connsiteX16" fmla="*/ 19845 w 273512"/>
                <a:gd name="connsiteY16" fmla="*/ 97701 h 304244"/>
                <a:gd name="connsiteX17" fmla="*/ 165847 w 273512"/>
                <a:gd name="connsiteY17" fmla="*/ 284020 h 304244"/>
                <a:gd name="connsiteX18" fmla="*/ 177329 w 273512"/>
                <a:gd name="connsiteY18" fmla="*/ 281672 h 304244"/>
                <a:gd name="connsiteX19" fmla="*/ 248569 w 273512"/>
                <a:gd name="connsiteY19" fmla="*/ 59210 h 304244"/>
                <a:gd name="connsiteX20" fmla="*/ 237478 w 273512"/>
                <a:gd name="connsiteY20" fmla="*/ 50077 h 304244"/>
                <a:gd name="connsiteX21" fmla="*/ 130619 w 273512"/>
                <a:gd name="connsiteY21" fmla="*/ 22155 h 304244"/>
                <a:gd name="connsiteX22" fmla="*/ 123051 w 273512"/>
                <a:gd name="connsiteY22" fmla="*/ 19676 h 30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3512" h="304244">
                  <a:moveTo>
                    <a:pt x="169500" y="304244"/>
                  </a:moveTo>
                  <a:cubicBezTo>
                    <a:pt x="166238" y="304244"/>
                    <a:pt x="162846" y="303722"/>
                    <a:pt x="159584" y="302678"/>
                  </a:cubicBezTo>
                  <a:cubicBezTo>
                    <a:pt x="28586" y="260143"/>
                    <a:pt x="4448" y="146368"/>
                    <a:pt x="143" y="99527"/>
                  </a:cubicBezTo>
                  <a:cubicBezTo>
                    <a:pt x="-1293" y="84262"/>
                    <a:pt x="8232" y="70431"/>
                    <a:pt x="22845" y="66778"/>
                  </a:cubicBezTo>
                  <a:cubicBezTo>
                    <a:pt x="59379" y="57514"/>
                    <a:pt x="83908" y="32332"/>
                    <a:pt x="98130" y="12761"/>
                  </a:cubicBezTo>
                  <a:cubicBezTo>
                    <a:pt x="102958" y="5976"/>
                    <a:pt x="110264" y="1671"/>
                    <a:pt x="118354" y="366"/>
                  </a:cubicBezTo>
                  <a:cubicBezTo>
                    <a:pt x="126835" y="-939"/>
                    <a:pt x="135185" y="1279"/>
                    <a:pt x="142100" y="6498"/>
                  </a:cubicBezTo>
                  <a:cubicBezTo>
                    <a:pt x="169500" y="27113"/>
                    <a:pt x="213601" y="30375"/>
                    <a:pt x="237348" y="30506"/>
                  </a:cubicBezTo>
                  <a:cubicBezTo>
                    <a:pt x="251700" y="30636"/>
                    <a:pt x="264487" y="40944"/>
                    <a:pt x="267488" y="55035"/>
                  </a:cubicBezTo>
                  <a:cubicBezTo>
                    <a:pt x="295931" y="185511"/>
                    <a:pt x="215819" y="272538"/>
                    <a:pt x="190507" y="296024"/>
                  </a:cubicBezTo>
                  <a:cubicBezTo>
                    <a:pt x="184897" y="301374"/>
                    <a:pt x="177329" y="304244"/>
                    <a:pt x="169500" y="304244"/>
                  </a:cubicBezTo>
                  <a:close/>
                  <a:moveTo>
                    <a:pt x="123051" y="19676"/>
                  </a:moveTo>
                  <a:cubicBezTo>
                    <a:pt x="122529" y="19676"/>
                    <a:pt x="121877" y="19676"/>
                    <a:pt x="121355" y="19807"/>
                  </a:cubicBezTo>
                  <a:cubicBezTo>
                    <a:pt x="118354" y="20198"/>
                    <a:pt x="115744" y="21894"/>
                    <a:pt x="114048" y="24243"/>
                  </a:cubicBezTo>
                  <a:lnTo>
                    <a:pt x="114048" y="24243"/>
                  </a:lnTo>
                  <a:cubicBezTo>
                    <a:pt x="98000" y="46293"/>
                    <a:pt x="70078" y="74998"/>
                    <a:pt x="27804" y="85697"/>
                  </a:cubicBezTo>
                  <a:cubicBezTo>
                    <a:pt x="22715" y="87002"/>
                    <a:pt x="19323" y="92221"/>
                    <a:pt x="19845" y="97701"/>
                  </a:cubicBezTo>
                  <a:cubicBezTo>
                    <a:pt x="23759" y="140758"/>
                    <a:pt x="45809" y="245139"/>
                    <a:pt x="165847" y="284020"/>
                  </a:cubicBezTo>
                  <a:cubicBezTo>
                    <a:pt x="170022" y="285325"/>
                    <a:pt x="174458" y="284412"/>
                    <a:pt x="177329" y="281672"/>
                  </a:cubicBezTo>
                  <a:cubicBezTo>
                    <a:pt x="200684" y="259882"/>
                    <a:pt x="274794" y="179509"/>
                    <a:pt x="248569" y="59210"/>
                  </a:cubicBezTo>
                  <a:cubicBezTo>
                    <a:pt x="247394" y="53861"/>
                    <a:pt x="242697" y="50077"/>
                    <a:pt x="237478" y="50077"/>
                  </a:cubicBezTo>
                  <a:cubicBezTo>
                    <a:pt x="211253" y="49947"/>
                    <a:pt x="162585" y="46163"/>
                    <a:pt x="130619" y="22155"/>
                  </a:cubicBezTo>
                  <a:cubicBezTo>
                    <a:pt x="128270" y="20459"/>
                    <a:pt x="125660" y="19676"/>
                    <a:pt x="123051" y="19676"/>
                  </a:cubicBez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0" name="Graphic 3">
              <a:extLst>
                <a:ext uri="{FF2B5EF4-FFF2-40B4-BE49-F238E27FC236}">
                  <a16:creationId xmlns:a16="http://schemas.microsoft.com/office/drawing/2014/main" id="{1671245E-C54E-DCA3-EB3A-3AE2666C15B6}"/>
                </a:ext>
              </a:extLst>
            </p:cNvPr>
            <p:cNvGrpSpPr/>
            <p:nvPr/>
          </p:nvGrpSpPr>
          <p:grpSpPr>
            <a:xfrm>
              <a:off x="7949213" y="2961356"/>
              <a:ext cx="1680790" cy="320187"/>
              <a:chOff x="7949213" y="2961356"/>
              <a:chExt cx="1680790" cy="320187"/>
            </a:xfrm>
          </p:grpSpPr>
          <p:grpSp>
            <p:nvGrpSpPr>
              <p:cNvPr id="49" name="Graphic 3">
                <a:extLst>
                  <a:ext uri="{FF2B5EF4-FFF2-40B4-BE49-F238E27FC236}">
                    <a16:creationId xmlns:a16="http://schemas.microsoft.com/office/drawing/2014/main" id="{0CD07B07-F422-AA90-DF28-8B337BF1AD91}"/>
                  </a:ext>
                </a:extLst>
              </p:cNvPr>
              <p:cNvGrpSpPr/>
              <p:nvPr/>
            </p:nvGrpSpPr>
            <p:grpSpPr>
              <a:xfrm>
                <a:off x="7949213" y="2961356"/>
                <a:ext cx="336888" cy="320187"/>
                <a:chOff x="7949213" y="2961356"/>
                <a:chExt cx="336888" cy="320187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8DA7E6E-84BF-804F-0DCD-4257CFB5A11B}"/>
                    </a:ext>
                  </a:extLst>
                </p:cNvPr>
                <p:cNvSpPr/>
                <p:nvPr/>
              </p:nvSpPr>
              <p:spPr>
                <a:xfrm>
                  <a:off x="7970089" y="2983536"/>
                  <a:ext cx="294614" cy="280131"/>
                </a:xfrm>
                <a:custGeom>
                  <a:avLst/>
                  <a:gdLst>
                    <a:gd name="connsiteX0" fmla="*/ 147307 w 294614"/>
                    <a:gd name="connsiteY0" fmla="*/ 0 h 280131"/>
                    <a:gd name="connsiteX1" fmla="*/ 192843 w 294614"/>
                    <a:gd name="connsiteY1" fmla="*/ 92116 h 280131"/>
                    <a:gd name="connsiteX2" fmla="*/ 294615 w 294614"/>
                    <a:gd name="connsiteY2" fmla="*/ 106990 h 280131"/>
                    <a:gd name="connsiteX3" fmla="*/ 221026 w 294614"/>
                    <a:gd name="connsiteY3" fmla="*/ 178752 h 280131"/>
                    <a:gd name="connsiteX4" fmla="*/ 238379 w 294614"/>
                    <a:gd name="connsiteY4" fmla="*/ 280132 h 280131"/>
                    <a:gd name="connsiteX5" fmla="*/ 147307 w 294614"/>
                    <a:gd name="connsiteY5" fmla="*/ 232247 h 280131"/>
                    <a:gd name="connsiteX6" fmla="*/ 56366 w 294614"/>
                    <a:gd name="connsiteY6" fmla="*/ 280132 h 280131"/>
                    <a:gd name="connsiteX7" fmla="*/ 73719 w 294614"/>
                    <a:gd name="connsiteY7" fmla="*/ 178752 h 280131"/>
                    <a:gd name="connsiteX8" fmla="*/ 0 w 294614"/>
                    <a:gd name="connsiteY8" fmla="*/ 106990 h 280131"/>
                    <a:gd name="connsiteX9" fmla="*/ 101771 w 294614"/>
                    <a:gd name="connsiteY9" fmla="*/ 92116 h 2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614" h="280131">
                      <a:moveTo>
                        <a:pt x="147307" y="0"/>
                      </a:moveTo>
                      <a:lnTo>
                        <a:pt x="192843" y="92116"/>
                      </a:lnTo>
                      <a:lnTo>
                        <a:pt x="294615" y="106990"/>
                      </a:lnTo>
                      <a:lnTo>
                        <a:pt x="221026" y="178752"/>
                      </a:lnTo>
                      <a:lnTo>
                        <a:pt x="238379" y="280132"/>
                      </a:lnTo>
                      <a:lnTo>
                        <a:pt x="147307" y="232247"/>
                      </a:lnTo>
                      <a:lnTo>
                        <a:pt x="56366" y="280132"/>
                      </a:lnTo>
                      <a:lnTo>
                        <a:pt x="73719" y="178752"/>
                      </a:lnTo>
                      <a:lnTo>
                        <a:pt x="0" y="106990"/>
                      </a:lnTo>
                      <a:lnTo>
                        <a:pt x="101771" y="92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D7E659F-B4DC-0523-269D-57A1206F1CD3}"/>
                    </a:ext>
                  </a:extLst>
                </p:cNvPr>
                <p:cNvSpPr/>
                <p:nvPr/>
              </p:nvSpPr>
              <p:spPr>
                <a:xfrm>
                  <a:off x="7949213" y="2961356"/>
                  <a:ext cx="336888" cy="320187"/>
                </a:xfrm>
                <a:custGeom>
                  <a:avLst/>
                  <a:gdLst>
                    <a:gd name="connsiteX0" fmla="*/ 272303 w 336888"/>
                    <a:gd name="connsiteY0" fmla="*/ 320188 h 320187"/>
                    <a:gd name="connsiteX1" fmla="*/ 168314 w 336888"/>
                    <a:gd name="connsiteY1" fmla="*/ 265518 h 320187"/>
                    <a:gd name="connsiteX2" fmla="*/ 64325 w 336888"/>
                    <a:gd name="connsiteY2" fmla="*/ 320188 h 320187"/>
                    <a:gd name="connsiteX3" fmla="*/ 84157 w 336888"/>
                    <a:gd name="connsiteY3" fmla="*/ 204325 h 320187"/>
                    <a:gd name="connsiteX4" fmla="*/ 0 w 336888"/>
                    <a:gd name="connsiteY4" fmla="*/ 122256 h 320187"/>
                    <a:gd name="connsiteX5" fmla="*/ 116384 w 336888"/>
                    <a:gd name="connsiteY5" fmla="*/ 105424 h 320187"/>
                    <a:gd name="connsiteX6" fmla="*/ 168444 w 336888"/>
                    <a:gd name="connsiteY6" fmla="*/ 0 h 320187"/>
                    <a:gd name="connsiteX7" fmla="*/ 220504 w 336888"/>
                    <a:gd name="connsiteY7" fmla="*/ 105424 h 320187"/>
                    <a:gd name="connsiteX8" fmla="*/ 336889 w 336888"/>
                    <a:gd name="connsiteY8" fmla="*/ 122256 h 320187"/>
                    <a:gd name="connsiteX9" fmla="*/ 252732 w 336888"/>
                    <a:gd name="connsiteY9" fmla="*/ 204325 h 320187"/>
                    <a:gd name="connsiteX10" fmla="*/ 272303 w 336888"/>
                    <a:gd name="connsiteY10" fmla="*/ 320188 h 320187"/>
                    <a:gd name="connsiteX11" fmla="*/ 168183 w 336888"/>
                    <a:gd name="connsiteY11" fmla="*/ 243337 h 320187"/>
                    <a:gd name="connsiteX12" fmla="*/ 246208 w 336888"/>
                    <a:gd name="connsiteY12" fmla="*/ 284307 h 320187"/>
                    <a:gd name="connsiteX13" fmla="*/ 231334 w 336888"/>
                    <a:gd name="connsiteY13" fmla="*/ 197410 h 320187"/>
                    <a:gd name="connsiteX14" fmla="*/ 294484 w 336888"/>
                    <a:gd name="connsiteY14" fmla="*/ 135825 h 320187"/>
                    <a:gd name="connsiteX15" fmla="*/ 207196 w 336888"/>
                    <a:gd name="connsiteY15" fmla="*/ 123169 h 320187"/>
                    <a:gd name="connsiteX16" fmla="*/ 168183 w 336888"/>
                    <a:gd name="connsiteY16" fmla="*/ 44101 h 320187"/>
                    <a:gd name="connsiteX17" fmla="*/ 129171 w 336888"/>
                    <a:gd name="connsiteY17" fmla="*/ 123169 h 320187"/>
                    <a:gd name="connsiteX18" fmla="*/ 41883 w 336888"/>
                    <a:gd name="connsiteY18" fmla="*/ 135825 h 320187"/>
                    <a:gd name="connsiteX19" fmla="*/ 105033 w 336888"/>
                    <a:gd name="connsiteY19" fmla="*/ 197410 h 320187"/>
                    <a:gd name="connsiteX20" fmla="*/ 90159 w 336888"/>
                    <a:gd name="connsiteY20" fmla="*/ 284307 h 320187"/>
                    <a:gd name="connsiteX21" fmla="*/ 168183 w 336888"/>
                    <a:gd name="connsiteY21" fmla="*/ 243337 h 32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888" h="320187">
                      <a:moveTo>
                        <a:pt x="272303" y="320188"/>
                      </a:moveTo>
                      <a:lnTo>
                        <a:pt x="168314" y="265518"/>
                      </a:lnTo>
                      <a:lnTo>
                        <a:pt x="64325" y="320188"/>
                      </a:lnTo>
                      <a:lnTo>
                        <a:pt x="84157" y="204325"/>
                      </a:lnTo>
                      <a:lnTo>
                        <a:pt x="0" y="122256"/>
                      </a:lnTo>
                      <a:lnTo>
                        <a:pt x="116384" y="105424"/>
                      </a:lnTo>
                      <a:lnTo>
                        <a:pt x="168444" y="0"/>
                      </a:lnTo>
                      <a:lnTo>
                        <a:pt x="220504" y="105424"/>
                      </a:lnTo>
                      <a:lnTo>
                        <a:pt x="336889" y="122256"/>
                      </a:lnTo>
                      <a:lnTo>
                        <a:pt x="252732" y="204325"/>
                      </a:lnTo>
                      <a:lnTo>
                        <a:pt x="272303" y="320188"/>
                      </a:lnTo>
                      <a:close/>
                      <a:moveTo>
                        <a:pt x="168183" y="243337"/>
                      </a:moveTo>
                      <a:lnTo>
                        <a:pt x="246208" y="284307"/>
                      </a:lnTo>
                      <a:lnTo>
                        <a:pt x="231334" y="197410"/>
                      </a:lnTo>
                      <a:lnTo>
                        <a:pt x="294484" y="135825"/>
                      </a:lnTo>
                      <a:lnTo>
                        <a:pt x="207196" y="123169"/>
                      </a:lnTo>
                      <a:lnTo>
                        <a:pt x="168183" y="44101"/>
                      </a:lnTo>
                      <a:lnTo>
                        <a:pt x="129171" y="123169"/>
                      </a:lnTo>
                      <a:lnTo>
                        <a:pt x="41883" y="135825"/>
                      </a:lnTo>
                      <a:lnTo>
                        <a:pt x="105033" y="197410"/>
                      </a:lnTo>
                      <a:lnTo>
                        <a:pt x="90159" y="284307"/>
                      </a:lnTo>
                      <a:lnTo>
                        <a:pt x="168183" y="243337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" name="Graphic 3">
                <a:extLst>
                  <a:ext uri="{FF2B5EF4-FFF2-40B4-BE49-F238E27FC236}">
                    <a16:creationId xmlns:a16="http://schemas.microsoft.com/office/drawing/2014/main" id="{ADEA7EFD-7071-B11F-9143-A0315A282C11}"/>
                  </a:ext>
                </a:extLst>
              </p:cNvPr>
              <p:cNvGrpSpPr/>
              <p:nvPr/>
            </p:nvGrpSpPr>
            <p:grpSpPr>
              <a:xfrm>
                <a:off x="8285188" y="2961356"/>
                <a:ext cx="336888" cy="320187"/>
                <a:chOff x="8285188" y="2961356"/>
                <a:chExt cx="336888" cy="3201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096AA877-8BE1-5EA7-1403-B1A06E7BFE96}"/>
                    </a:ext>
                  </a:extLst>
                </p:cNvPr>
                <p:cNvSpPr/>
                <p:nvPr/>
              </p:nvSpPr>
              <p:spPr>
                <a:xfrm>
                  <a:off x="8306064" y="2983536"/>
                  <a:ext cx="294614" cy="280131"/>
                </a:xfrm>
                <a:custGeom>
                  <a:avLst/>
                  <a:gdLst>
                    <a:gd name="connsiteX0" fmla="*/ 147307 w 294614"/>
                    <a:gd name="connsiteY0" fmla="*/ 0 h 280131"/>
                    <a:gd name="connsiteX1" fmla="*/ 192843 w 294614"/>
                    <a:gd name="connsiteY1" fmla="*/ 92116 h 280131"/>
                    <a:gd name="connsiteX2" fmla="*/ 294615 w 294614"/>
                    <a:gd name="connsiteY2" fmla="*/ 106990 h 280131"/>
                    <a:gd name="connsiteX3" fmla="*/ 221026 w 294614"/>
                    <a:gd name="connsiteY3" fmla="*/ 178752 h 280131"/>
                    <a:gd name="connsiteX4" fmla="*/ 238379 w 294614"/>
                    <a:gd name="connsiteY4" fmla="*/ 280132 h 280131"/>
                    <a:gd name="connsiteX5" fmla="*/ 147307 w 294614"/>
                    <a:gd name="connsiteY5" fmla="*/ 232247 h 280131"/>
                    <a:gd name="connsiteX6" fmla="*/ 56365 w 294614"/>
                    <a:gd name="connsiteY6" fmla="*/ 280132 h 280131"/>
                    <a:gd name="connsiteX7" fmla="*/ 73719 w 294614"/>
                    <a:gd name="connsiteY7" fmla="*/ 178752 h 280131"/>
                    <a:gd name="connsiteX8" fmla="*/ 0 w 294614"/>
                    <a:gd name="connsiteY8" fmla="*/ 106990 h 280131"/>
                    <a:gd name="connsiteX9" fmla="*/ 101771 w 294614"/>
                    <a:gd name="connsiteY9" fmla="*/ 92116 h 2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614" h="280131">
                      <a:moveTo>
                        <a:pt x="147307" y="0"/>
                      </a:moveTo>
                      <a:lnTo>
                        <a:pt x="192843" y="92116"/>
                      </a:lnTo>
                      <a:lnTo>
                        <a:pt x="294615" y="106990"/>
                      </a:lnTo>
                      <a:lnTo>
                        <a:pt x="221026" y="178752"/>
                      </a:lnTo>
                      <a:lnTo>
                        <a:pt x="238379" y="280132"/>
                      </a:lnTo>
                      <a:lnTo>
                        <a:pt x="147307" y="232247"/>
                      </a:lnTo>
                      <a:lnTo>
                        <a:pt x="56365" y="280132"/>
                      </a:lnTo>
                      <a:lnTo>
                        <a:pt x="73719" y="178752"/>
                      </a:lnTo>
                      <a:lnTo>
                        <a:pt x="0" y="106990"/>
                      </a:lnTo>
                      <a:lnTo>
                        <a:pt x="101771" y="92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4F29DBE-C95F-7842-1F7C-D9F2076B96FE}"/>
                    </a:ext>
                  </a:extLst>
                </p:cNvPr>
                <p:cNvSpPr/>
                <p:nvPr/>
              </p:nvSpPr>
              <p:spPr>
                <a:xfrm>
                  <a:off x="8285188" y="2961356"/>
                  <a:ext cx="336888" cy="320187"/>
                </a:xfrm>
                <a:custGeom>
                  <a:avLst/>
                  <a:gdLst>
                    <a:gd name="connsiteX0" fmla="*/ 272303 w 336888"/>
                    <a:gd name="connsiteY0" fmla="*/ 320188 h 320187"/>
                    <a:gd name="connsiteX1" fmla="*/ 168314 w 336888"/>
                    <a:gd name="connsiteY1" fmla="*/ 265518 h 320187"/>
                    <a:gd name="connsiteX2" fmla="*/ 64325 w 336888"/>
                    <a:gd name="connsiteY2" fmla="*/ 320188 h 320187"/>
                    <a:gd name="connsiteX3" fmla="*/ 84157 w 336888"/>
                    <a:gd name="connsiteY3" fmla="*/ 204325 h 320187"/>
                    <a:gd name="connsiteX4" fmla="*/ 0 w 336888"/>
                    <a:gd name="connsiteY4" fmla="*/ 122256 h 320187"/>
                    <a:gd name="connsiteX5" fmla="*/ 116384 w 336888"/>
                    <a:gd name="connsiteY5" fmla="*/ 105424 h 320187"/>
                    <a:gd name="connsiteX6" fmla="*/ 168444 w 336888"/>
                    <a:gd name="connsiteY6" fmla="*/ 0 h 320187"/>
                    <a:gd name="connsiteX7" fmla="*/ 220504 w 336888"/>
                    <a:gd name="connsiteY7" fmla="*/ 105424 h 320187"/>
                    <a:gd name="connsiteX8" fmla="*/ 336889 w 336888"/>
                    <a:gd name="connsiteY8" fmla="*/ 122256 h 320187"/>
                    <a:gd name="connsiteX9" fmla="*/ 252732 w 336888"/>
                    <a:gd name="connsiteY9" fmla="*/ 204325 h 320187"/>
                    <a:gd name="connsiteX10" fmla="*/ 272303 w 336888"/>
                    <a:gd name="connsiteY10" fmla="*/ 320188 h 320187"/>
                    <a:gd name="connsiteX11" fmla="*/ 168183 w 336888"/>
                    <a:gd name="connsiteY11" fmla="*/ 243337 h 320187"/>
                    <a:gd name="connsiteX12" fmla="*/ 246208 w 336888"/>
                    <a:gd name="connsiteY12" fmla="*/ 284307 h 320187"/>
                    <a:gd name="connsiteX13" fmla="*/ 231334 w 336888"/>
                    <a:gd name="connsiteY13" fmla="*/ 197410 h 320187"/>
                    <a:gd name="connsiteX14" fmla="*/ 294484 w 336888"/>
                    <a:gd name="connsiteY14" fmla="*/ 135825 h 320187"/>
                    <a:gd name="connsiteX15" fmla="*/ 207196 w 336888"/>
                    <a:gd name="connsiteY15" fmla="*/ 123169 h 320187"/>
                    <a:gd name="connsiteX16" fmla="*/ 168183 w 336888"/>
                    <a:gd name="connsiteY16" fmla="*/ 44101 h 320187"/>
                    <a:gd name="connsiteX17" fmla="*/ 129171 w 336888"/>
                    <a:gd name="connsiteY17" fmla="*/ 123169 h 320187"/>
                    <a:gd name="connsiteX18" fmla="*/ 41883 w 336888"/>
                    <a:gd name="connsiteY18" fmla="*/ 135825 h 320187"/>
                    <a:gd name="connsiteX19" fmla="*/ 105033 w 336888"/>
                    <a:gd name="connsiteY19" fmla="*/ 197410 h 320187"/>
                    <a:gd name="connsiteX20" fmla="*/ 90159 w 336888"/>
                    <a:gd name="connsiteY20" fmla="*/ 284307 h 320187"/>
                    <a:gd name="connsiteX21" fmla="*/ 168183 w 336888"/>
                    <a:gd name="connsiteY21" fmla="*/ 243337 h 32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888" h="320187">
                      <a:moveTo>
                        <a:pt x="272303" y="320188"/>
                      </a:moveTo>
                      <a:lnTo>
                        <a:pt x="168314" y="265518"/>
                      </a:lnTo>
                      <a:lnTo>
                        <a:pt x="64325" y="320188"/>
                      </a:lnTo>
                      <a:lnTo>
                        <a:pt x="84157" y="204325"/>
                      </a:lnTo>
                      <a:lnTo>
                        <a:pt x="0" y="122256"/>
                      </a:lnTo>
                      <a:lnTo>
                        <a:pt x="116384" y="105424"/>
                      </a:lnTo>
                      <a:lnTo>
                        <a:pt x="168444" y="0"/>
                      </a:lnTo>
                      <a:lnTo>
                        <a:pt x="220504" y="105424"/>
                      </a:lnTo>
                      <a:lnTo>
                        <a:pt x="336889" y="122256"/>
                      </a:lnTo>
                      <a:lnTo>
                        <a:pt x="252732" y="204325"/>
                      </a:lnTo>
                      <a:lnTo>
                        <a:pt x="272303" y="320188"/>
                      </a:lnTo>
                      <a:close/>
                      <a:moveTo>
                        <a:pt x="168183" y="243337"/>
                      </a:moveTo>
                      <a:lnTo>
                        <a:pt x="246208" y="284307"/>
                      </a:lnTo>
                      <a:lnTo>
                        <a:pt x="231334" y="197410"/>
                      </a:lnTo>
                      <a:lnTo>
                        <a:pt x="294484" y="135825"/>
                      </a:lnTo>
                      <a:lnTo>
                        <a:pt x="207196" y="123169"/>
                      </a:lnTo>
                      <a:lnTo>
                        <a:pt x="168183" y="44101"/>
                      </a:lnTo>
                      <a:lnTo>
                        <a:pt x="129171" y="123169"/>
                      </a:lnTo>
                      <a:lnTo>
                        <a:pt x="41883" y="135825"/>
                      </a:lnTo>
                      <a:lnTo>
                        <a:pt x="105033" y="197410"/>
                      </a:lnTo>
                      <a:lnTo>
                        <a:pt x="90159" y="284307"/>
                      </a:lnTo>
                      <a:lnTo>
                        <a:pt x="168183" y="243337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" name="Graphic 3">
                <a:extLst>
                  <a:ext uri="{FF2B5EF4-FFF2-40B4-BE49-F238E27FC236}">
                    <a16:creationId xmlns:a16="http://schemas.microsoft.com/office/drawing/2014/main" id="{B7E85F08-EA0A-C205-6CE1-C1A650264D24}"/>
                  </a:ext>
                </a:extLst>
              </p:cNvPr>
              <p:cNvGrpSpPr/>
              <p:nvPr/>
            </p:nvGrpSpPr>
            <p:grpSpPr>
              <a:xfrm>
                <a:off x="8621164" y="2961356"/>
                <a:ext cx="336888" cy="320187"/>
                <a:chOff x="8621164" y="2961356"/>
                <a:chExt cx="336888" cy="320187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C23D58CC-97F0-8CB5-4050-71FBFD6420D8}"/>
                    </a:ext>
                  </a:extLst>
                </p:cNvPr>
                <p:cNvSpPr/>
                <p:nvPr/>
              </p:nvSpPr>
              <p:spPr>
                <a:xfrm>
                  <a:off x="8642040" y="2983536"/>
                  <a:ext cx="294614" cy="280131"/>
                </a:xfrm>
                <a:custGeom>
                  <a:avLst/>
                  <a:gdLst>
                    <a:gd name="connsiteX0" fmla="*/ 147307 w 294614"/>
                    <a:gd name="connsiteY0" fmla="*/ 0 h 280131"/>
                    <a:gd name="connsiteX1" fmla="*/ 192843 w 294614"/>
                    <a:gd name="connsiteY1" fmla="*/ 92116 h 280131"/>
                    <a:gd name="connsiteX2" fmla="*/ 294615 w 294614"/>
                    <a:gd name="connsiteY2" fmla="*/ 106990 h 280131"/>
                    <a:gd name="connsiteX3" fmla="*/ 221026 w 294614"/>
                    <a:gd name="connsiteY3" fmla="*/ 178752 h 280131"/>
                    <a:gd name="connsiteX4" fmla="*/ 238379 w 294614"/>
                    <a:gd name="connsiteY4" fmla="*/ 280132 h 280131"/>
                    <a:gd name="connsiteX5" fmla="*/ 147307 w 294614"/>
                    <a:gd name="connsiteY5" fmla="*/ 232247 h 280131"/>
                    <a:gd name="connsiteX6" fmla="*/ 56365 w 294614"/>
                    <a:gd name="connsiteY6" fmla="*/ 280132 h 280131"/>
                    <a:gd name="connsiteX7" fmla="*/ 73719 w 294614"/>
                    <a:gd name="connsiteY7" fmla="*/ 178752 h 280131"/>
                    <a:gd name="connsiteX8" fmla="*/ 0 w 294614"/>
                    <a:gd name="connsiteY8" fmla="*/ 106990 h 280131"/>
                    <a:gd name="connsiteX9" fmla="*/ 101771 w 294614"/>
                    <a:gd name="connsiteY9" fmla="*/ 92116 h 2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614" h="280131">
                      <a:moveTo>
                        <a:pt x="147307" y="0"/>
                      </a:moveTo>
                      <a:lnTo>
                        <a:pt x="192843" y="92116"/>
                      </a:lnTo>
                      <a:lnTo>
                        <a:pt x="294615" y="106990"/>
                      </a:lnTo>
                      <a:lnTo>
                        <a:pt x="221026" y="178752"/>
                      </a:lnTo>
                      <a:lnTo>
                        <a:pt x="238379" y="280132"/>
                      </a:lnTo>
                      <a:lnTo>
                        <a:pt x="147307" y="232247"/>
                      </a:lnTo>
                      <a:lnTo>
                        <a:pt x="56365" y="280132"/>
                      </a:lnTo>
                      <a:lnTo>
                        <a:pt x="73719" y="178752"/>
                      </a:lnTo>
                      <a:lnTo>
                        <a:pt x="0" y="106990"/>
                      </a:lnTo>
                      <a:lnTo>
                        <a:pt x="101771" y="92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6BF1999-BA16-EDFA-32DF-2EB97995594B}"/>
                    </a:ext>
                  </a:extLst>
                </p:cNvPr>
                <p:cNvSpPr/>
                <p:nvPr/>
              </p:nvSpPr>
              <p:spPr>
                <a:xfrm>
                  <a:off x="8621164" y="2961356"/>
                  <a:ext cx="336888" cy="320187"/>
                </a:xfrm>
                <a:custGeom>
                  <a:avLst/>
                  <a:gdLst>
                    <a:gd name="connsiteX0" fmla="*/ 272303 w 336888"/>
                    <a:gd name="connsiteY0" fmla="*/ 320188 h 320187"/>
                    <a:gd name="connsiteX1" fmla="*/ 168314 w 336888"/>
                    <a:gd name="connsiteY1" fmla="*/ 265518 h 320187"/>
                    <a:gd name="connsiteX2" fmla="*/ 64325 w 336888"/>
                    <a:gd name="connsiteY2" fmla="*/ 320188 h 320187"/>
                    <a:gd name="connsiteX3" fmla="*/ 84157 w 336888"/>
                    <a:gd name="connsiteY3" fmla="*/ 204325 h 320187"/>
                    <a:gd name="connsiteX4" fmla="*/ 0 w 336888"/>
                    <a:gd name="connsiteY4" fmla="*/ 122256 h 320187"/>
                    <a:gd name="connsiteX5" fmla="*/ 116384 w 336888"/>
                    <a:gd name="connsiteY5" fmla="*/ 105424 h 320187"/>
                    <a:gd name="connsiteX6" fmla="*/ 168444 w 336888"/>
                    <a:gd name="connsiteY6" fmla="*/ 0 h 320187"/>
                    <a:gd name="connsiteX7" fmla="*/ 220504 w 336888"/>
                    <a:gd name="connsiteY7" fmla="*/ 105424 h 320187"/>
                    <a:gd name="connsiteX8" fmla="*/ 336889 w 336888"/>
                    <a:gd name="connsiteY8" fmla="*/ 122256 h 320187"/>
                    <a:gd name="connsiteX9" fmla="*/ 252732 w 336888"/>
                    <a:gd name="connsiteY9" fmla="*/ 204325 h 320187"/>
                    <a:gd name="connsiteX10" fmla="*/ 272303 w 336888"/>
                    <a:gd name="connsiteY10" fmla="*/ 320188 h 320187"/>
                    <a:gd name="connsiteX11" fmla="*/ 168183 w 336888"/>
                    <a:gd name="connsiteY11" fmla="*/ 243337 h 320187"/>
                    <a:gd name="connsiteX12" fmla="*/ 246208 w 336888"/>
                    <a:gd name="connsiteY12" fmla="*/ 284307 h 320187"/>
                    <a:gd name="connsiteX13" fmla="*/ 231334 w 336888"/>
                    <a:gd name="connsiteY13" fmla="*/ 197410 h 320187"/>
                    <a:gd name="connsiteX14" fmla="*/ 294484 w 336888"/>
                    <a:gd name="connsiteY14" fmla="*/ 135825 h 320187"/>
                    <a:gd name="connsiteX15" fmla="*/ 207196 w 336888"/>
                    <a:gd name="connsiteY15" fmla="*/ 123169 h 320187"/>
                    <a:gd name="connsiteX16" fmla="*/ 168183 w 336888"/>
                    <a:gd name="connsiteY16" fmla="*/ 44101 h 320187"/>
                    <a:gd name="connsiteX17" fmla="*/ 129171 w 336888"/>
                    <a:gd name="connsiteY17" fmla="*/ 123169 h 320187"/>
                    <a:gd name="connsiteX18" fmla="*/ 41883 w 336888"/>
                    <a:gd name="connsiteY18" fmla="*/ 135825 h 320187"/>
                    <a:gd name="connsiteX19" fmla="*/ 105033 w 336888"/>
                    <a:gd name="connsiteY19" fmla="*/ 197410 h 320187"/>
                    <a:gd name="connsiteX20" fmla="*/ 90159 w 336888"/>
                    <a:gd name="connsiteY20" fmla="*/ 284307 h 320187"/>
                    <a:gd name="connsiteX21" fmla="*/ 168183 w 336888"/>
                    <a:gd name="connsiteY21" fmla="*/ 243337 h 32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888" h="320187">
                      <a:moveTo>
                        <a:pt x="272303" y="320188"/>
                      </a:moveTo>
                      <a:lnTo>
                        <a:pt x="168314" y="265518"/>
                      </a:lnTo>
                      <a:lnTo>
                        <a:pt x="64325" y="320188"/>
                      </a:lnTo>
                      <a:lnTo>
                        <a:pt x="84157" y="204325"/>
                      </a:lnTo>
                      <a:lnTo>
                        <a:pt x="0" y="122256"/>
                      </a:lnTo>
                      <a:lnTo>
                        <a:pt x="116384" y="105424"/>
                      </a:lnTo>
                      <a:lnTo>
                        <a:pt x="168444" y="0"/>
                      </a:lnTo>
                      <a:lnTo>
                        <a:pt x="220504" y="105424"/>
                      </a:lnTo>
                      <a:lnTo>
                        <a:pt x="336889" y="122256"/>
                      </a:lnTo>
                      <a:lnTo>
                        <a:pt x="252732" y="204325"/>
                      </a:lnTo>
                      <a:lnTo>
                        <a:pt x="272303" y="320188"/>
                      </a:lnTo>
                      <a:close/>
                      <a:moveTo>
                        <a:pt x="168183" y="243337"/>
                      </a:moveTo>
                      <a:lnTo>
                        <a:pt x="246208" y="284307"/>
                      </a:lnTo>
                      <a:lnTo>
                        <a:pt x="231334" y="197410"/>
                      </a:lnTo>
                      <a:lnTo>
                        <a:pt x="294484" y="135825"/>
                      </a:lnTo>
                      <a:lnTo>
                        <a:pt x="207196" y="123169"/>
                      </a:lnTo>
                      <a:lnTo>
                        <a:pt x="168183" y="44101"/>
                      </a:lnTo>
                      <a:lnTo>
                        <a:pt x="129171" y="123169"/>
                      </a:lnTo>
                      <a:lnTo>
                        <a:pt x="41883" y="135825"/>
                      </a:lnTo>
                      <a:lnTo>
                        <a:pt x="105033" y="197410"/>
                      </a:lnTo>
                      <a:lnTo>
                        <a:pt x="90159" y="284307"/>
                      </a:lnTo>
                      <a:lnTo>
                        <a:pt x="168183" y="243337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3">
                <a:extLst>
                  <a:ext uri="{FF2B5EF4-FFF2-40B4-BE49-F238E27FC236}">
                    <a16:creationId xmlns:a16="http://schemas.microsoft.com/office/drawing/2014/main" id="{4C68FDB1-8B75-BFE3-A988-0E169AF23EDE}"/>
                  </a:ext>
                </a:extLst>
              </p:cNvPr>
              <p:cNvGrpSpPr/>
              <p:nvPr/>
            </p:nvGrpSpPr>
            <p:grpSpPr>
              <a:xfrm>
                <a:off x="8957139" y="2961356"/>
                <a:ext cx="336888" cy="320187"/>
                <a:chOff x="8957139" y="2961356"/>
                <a:chExt cx="336888" cy="320187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C4A0355-B2A8-95EA-DABA-9B695C50C20B}"/>
                    </a:ext>
                  </a:extLst>
                </p:cNvPr>
                <p:cNvSpPr/>
                <p:nvPr/>
              </p:nvSpPr>
              <p:spPr>
                <a:xfrm>
                  <a:off x="8978015" y="2983536"/>
                  <a:ext cx="294614" cy="280131"/>
                </a:xfrm>
                <a:custGeom>
                  <a:avLst/>
                  <a:gdLst>
                    <a:gd name="connsiteX0" fmla="*/ 147307 w 294614"/>
                    <a:gd name="connsiteY0" fmla="*/ 0 h 280131"/>
                    <a:gd name="connsiteX1" fmla="*/ 192843 w 294614"/>
                    <a:gd name="connsiteY1" fmla="*/ 92116 h 280131"/>
                    <a:gd name="connsiteX2" fmla="*/ 294615 w 294614"/>
                    <a:gd name="connsiteY2" fmla="*/ 106990 h 280131"/>
                    <a:gd name="connsiteX3" fmla="*/ 221026 w 294614"/>
                    <a:gd name="connsiteY3" fmla="*/ 178752 h 280131"/>
                    <a:gd name="connsiteX4" fmla="*/ 238379 w 294614"/>
                    <a:gd name="connsiteY4" fmla="*/ 280132 h 280131"/>
                    <a:gd name="connsiteX5" fmla="*/ 147307 w 294614"/>
                    <a:gd name="connsiteY5" fmla="*/ 232247 h 280131"/>
                    <a:gd name="connsiteX6" fmla="*/ 56365 w 294614"/>
                    <a:gd name="connsiteY6" fmla="*/ 280132 h 280131"/>
                    <a:gd name="connsiteX7" fmla="*/ 73719 w 294614"/>
                    <a:gd name="connsiteY7" fmla="*/ 178752 h 280131"/>
                    <a:gd name="connsiteX8" fmla="*/ 0 w 294614"/>
                    <a:gd name="connsiteY8" fmla="*/ 106990 h 280131"/>
                    <a:gd name="connsiteX9" fmla="*/ 101771 w 294614"/>
                    <a:gd name="connsiteY9" fmla="*/ 92116 h 2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614" h="280131">
                      <a:moveTo>
                        <a:pt x="147307" y="0"/>
                      </a:moveTo>
                      <a:lnTo>
                        <a:pt x="192843" y="92116"/>
                      </a:lnTo>
                      <a:lnTo>
                        <a:pt x="294615" y="106990"/>
                      </a:lnTo>
                      <a:lnTo>
                        <a:pt x="221026" y="178752"/>
                      </a:lnTo>
                      <a:lnTo>
                        <a:pt x="238379" y="280132"/>
                      </a:lnTo>
                      <a:lnTo>
                        <a:pt x="147307" y="232247"/>
                      </a:lnTo>
                      <a:lnTo>
                        <a:pt x="56365" y="280132"/>
                      </a:lnTo>
                      <a:lnTo>
                        <a:pt x="73719" y="178752"/>
                      </a:lnTo>
                      <a:lnTo>
                        <a:pt x="0" y="106990"/>
                      </a:lnTo>
                      <a:lnTo>
                        <a:pt x="101771" y="92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5D96287-DF36-2ABB-14F4-15CC32836EA7}"/>
                    </a:ext>
                  </a:extLst>
                </p:cNvPr>
                <p:cNvSpPr/>
                <p:nvPr/>
              </p:nvSpPr>
              <p:spPr>
                <a:xfrm>
                  <a:off x="8957139" y="2961356"/>
                  <a:ext cx="336888" cy="320187"/>
                </a:xfrm>
                <a:custGeom>
                  <a:avLst/>
                  <a:gdLst>
                    <a:gd name="connsiteX0" fmla="*/ 272303 w 336888"/>
                    <a:gd name="connsiteY0" fmla="*/ 320188 h 320187"/>
                    <a:gd name="connsiteX1" fmla="*/ 168314 w 336888"/>
                    <a:gd name="connsiteY1" fmla="*/ 265518 h 320187"/>
                    <a:gd name="connsiteX2" fmla="*/ 64325 w 336888"/>
                    <a:gd name="connsiteY2" fmla="*/ 320188 h 320187"/>
                    <a:gd name="connsiteX3" fmla="*/ 84157 w 336888"/>
                    <a:gd name="connsiteY3" fmla="*/ 204325 h 320187"/>
                    <a:gd name="connsiteX4" fmla="*/ 0 w 336888"/>
                    <a:gd name="connsiteY4" fmla="*/ 122256 h 320187"/>
                    <a:gd name="connsiteX5" fmla="*/ 116384 w 336888"/>
                    <a:gd name="connsiteY5" fmla="*/ 105424 h 320187"/>
                    <a:gd name="connsiteX6" fmla="*/ 168444 w 336888"/>
                    <a:gd name="connsiteY6" fmla="*/ 0 h 320187"/>
                    <a:gd name="connsiteX7" fmla="*/ 220504 w 336888"/>
                    <a:gd name="connsiteY7" fmla="*/ 105424 h 320187"/>
                    <a:gd name="connsiteX8" fmla="*/ 336889 w 336888"/>
                    <a:gd name="connsiteY8" fmla="*/ 122256 h 320187"/>
                    <a:gd name="connsiteX9" fmla="*/ 252732 w 336888"/>
                    <a:gd name="connsiteY9" fmla="*/ 204325 h 320187"/>
                    <a:gd name="connsiteX10" fmla="*/ 272303 w 336888"/>
                    <a:gd name="connsiteY10" fmla="*/ 320188 h 320187"/>
                    <a:gd name="connsiteX11" fmla="*/ 168183 w 336888"/>
                    <a:gd name="connsiteY11" fmla="*/ 243337 h 320187"/>
                    <a:gd name="connsiteX12" fmla="*/ 246208 w 336888"/>
                    <a:gd name="connsiteY12" fmla="*/ 284307 h 320187"/>
                    <a:gd name="connsiteX13" fmla="*/ 231334 w 336888"/>
                    <a:gd name="connsiteY13" fmla="*/ 197410 h 320187"/>
                    <a:gd name="connsiteX14" fmla="*/ 294484 w 336888"/>
                    <a:gd name="connsiteY14" fmla="*/ 135825 h 320187"/>
                    <a:gd name="connsiteX15" fmla="*/ 207196 w 336888"/>
                    <a:gd name="connsiteY15" fmla="*/ 123169 h 320187"/>
                    <a:gd name="connsiteX16" fmla="*/ 168183 w 336888"/>
                    <a:gd name="connsiteY16" fmla="*/ 44101 h 320187"/>
                    <a:gd name="connsiteX17" fmla="*/ 129171 w 336888"/>
                    <a:gd name="connsiteY17" fmla="*/ 123169 h 320187"/>
                    <a:gd name="connsiteX18" fmla="*/ 41883 w 336888"/>
                    <a:gd name="connsiteY18" fmla="*/ 135825 h 320187"/>
                    <a:gd name="connsiteX19" fmla="*/ 105033 w 336888"/>
                    <a:gd name="connsiteY19" fmla="*/ 197410 h 320187"/>
                    <a:gd name="connsiteX20" fmla="*/ 90159 w 336888"/>
                    <a:gd name="connsiteY20" fmla="*/ 284307 h 320187"/>
                    <a:gd name="connsiteX21" fmla="*/ 168183 w 336888"/>
                    <a:gd name="connsiteY21" fmla="*/ 243337 h 32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888" h="320187">
                      <a:moveTo>
                        <a:pt x="272303" y="320188"/>
                      </a:moveTo>
                      <a:lnTo>
                        <a:pt x="168314" y="265518"/>
                      </a:lnTo>
                      <a:lnTo>
                        <a:pt x="64325" y="320188"/>
                      </a:lnTo>
                      <a:lnTo>
                        <a:pt x="84157" y="204325"/>
                      </a:lnTo>
                      <a:lnTo>
                        <a:pt x="0" y="122256"/>
                      </a:lnTo>
                      <a:lnTo>
                        <a:pt x="116384" y="105424"/>
                      </a:lnTo>
                      <a:lnTo>
                        <a:pt x="168444" y="0"/>
                      </a:lnTo>
                      <a:lnTo>
                        <a:pt x="220504" y="105424"/>
                      </a:lnTo>
                      <a:lnTo>
                        <a:pt x="336889" y="122256"/>
                      </a:lnTo>
                      <a:lnTo>
                        <a:pt x="252732" y="204325"/>
                      </a:lnTo>
                      <a:lnTo>
                        <a:pt x="272303" y="320188"/>
                      </a:lnTo>
                      <a:close/>
                      <a:moveTo>
                        <a:pt x="168183" y="243337"/>
                      </a:moveTo>
                      <a:lnTo>
                        <a:pt x="246208" y="284307"/>
                      </a:lnTo>
                      <a:lnTo>
                        <a:pt x="231334" y="197410"/>
                      </a:lnTo>
                      <a:lnTo>
                        <a:pt x="294484" y="135825"/>
                      </a:lnTo>
                      <a:lnTo>
                        <a:pt x="207196" y="123169"/>
                      </a:lnTo>
                      <a:lnTo>
                        <a:pt x="168183" y="44101"/>
                      </a:lnTo>
                      <a:lnTo>
                        <a:pt x="129171" y="123169"/>
                      </a:lnTo>
                      <a:lnTo>
                        <a:pt x="41883" y="135825"/>
                      </a:lnTo>
                      <a:lnTo>
                        <a:pt x="105033" y="197410"/>
                      </a:lnTo>
                      <a:lnTo>
                        <a:pt x="90159" y="284307"/>
                      </a:lnTo>
                      <a:lnTo>
                        <a:pt x="168183" y="243337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aphic 3">
                <a:extLst>
                  <a:ext uri="{FF2B5EF4-FFF2-40B4-BE49-F238E27FC236}">
                    <a16:creationId xmlns:a16="http://schemas.microsoft.com/office/drawing/2014/main" id="{DDE6685E-51FF-71B0-FADB-19399D31595E}"/>
                  </a:ext>
                </a:extLst>
              </p:cNvPr>
              <p:cNvGrpSpPr/>
              <p:nvPr/>
            </p:nvGrpSpPr>
            <p:grpSpPr>
              <a:xfrm>
                <a:off x="9293114" y="2961356"/>
                <a:ext cx="336888" cy="320187"/>
                <a:chOff x="9293114" y="2961356"/>
                <a:chExt cx="336888" cy="320187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DAF96368-1386-D27C-DE44-C0BDB7331D46}"/>
                    </a:ext>
                  </a:extLst>
                </p:cNvPr>
                <p:cNvSpPr/>
                <p:nvPr/>
              </p:nvSpPr>
              <p:spPr>
                <a:xfrm>
                  <a:off x="9313990" y="2983536"/>
                  <a:ext cx="294614" cy="280131"/>
                </a:xfrm>
                <a:custGeom>
                  <a:avLst/>
                  <a:gdLst>
                    <a:gd name="connsiteX0" fmla="*/ 147307 w 294614"/>
                    <a:gd name="connsiteY0" fmla="*/ 0 h 280131"/>
                    <a:gd name="connsiteX1" fmla="*/ 192843 w 294614"/>
                    <a:gd name="connsiteY1" fmla="*/ 92116 h 280131"/>
                    <a:gd name="connsiteX2" fmla="*/ 294615 w 294614"/>
                    <a:gd name="connsiteY2" fmla="*/ 106990 h 280131"/>
                    <a:gd name="connsiteX3" fmla="*/ 221026 w 294614"/>
                    <a:gd name="connsiteY3" fmla="*/ 178752 h 280131"/>
                    <a:gd name="connsiteX4" fmla="*/ 238379 w 294614"/>
                    <a:gd name="connsiteY4" fmla="*/ 280132 h 280131"/>
                    <a:gd name="connsiteX5" fmla="*/ 147307 w 294614"/>
                    <a:gd name="connsiteY5" fmla="*/ 232247 h 280131"/>
                    <a:gd name="connsiteX6" fmla="*/ 56365 w 294614"/>
                    <a:gd name="connsiteY6" fmla="*/ 280132 h 280131"/>
                    <a:gd name="connsiteX7" fmla="*/ 73719 w 294614"/>
                    <a:gd name="connsiteY7" fmla="*/ 178752 h 280131"/>
                    <a:gd name="connsiteX8" fmla="*/ 0 w 294614"/>
                    <a:gd name="connsiteY8" fmla="*/ 106990 h 280131"/>
                    <a:gd name="connsiteX9" fmla="*/ 101771 w 294614"/>
                    <a:gd name="connsiteY9" fmla="*/ 92116 h 28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4614" h="280131">
                      <a:moveTo>
                        <a:pt x="147307" y="0"/>
                      </a:moveTo>
                      <a:lnTo>
                        <a:pt x="192843" y="92116"/>
                      </a:lnTo>
                      <a:lnTo>
                        <a:pt x="294615" y="106990"/>
                      </a:lnTo>
                      <a:lnTo>
                        <a:pt x="221026" y="178752"/>
                      </a:lnTo>
                      <a:lnTo>
                        <a:pt x="238379" y="280132"/>
                      </a:lnTo>
                      <a:lnTo>
                        <a:pt x="147307" y="232247"/>
                      </a:lnTo>
                      <a:lnTo>
                        <a:pt x="56365" y="280132"/>
                      </a:lnTo>
                      <a:lnTo>
                        <a:pt x="73719" y="178752"/>
                      </a:lnTo>
                      <a:lnTo>
                        <a:pt x="0" y="106990"/>
                      </a:lnTo>
                      <a:lnTo>
                        <a:pt x="101771" y="92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863AC58F-70E2-15C9-C542-89441588FC06}"/>
                    </a:ext>
                  </a:extLst>
                </p:cNvPr>
                <p:cNvSpPr/>
                <p:nvPr/>
              </p:nvSpPr>
              <p:spPr>
                <a:xfrm>
                  <a:off x="9293114" y="2961356"/>
                  <a:ext cx="336888" cy="320187"/>
                </a:xfrm>
                <a:custGeom>
                  <a:avLst/>
                  <a:gdLst>
                    <a:gd name="connsiteX0" fmla="*/ 272303 w 336888"/>
                    <a:gd name="connsiteY0" fmla="*/ 320188 h 320187"/>
                    <a:gd name="connsiteX1" fmla="*/ 168314 w 336888"/>
                    <a:gd name="connsiteY1" fmla="*/ 265518 h 320187"/>
                    <a:gd name="connsiteX2" fmla="*/ 64325 w 336888"/>
                    <a:gd name="connsiteY2" fmla="*/ 320188 h 320187"/>
                    <a:gd name="connsiteX3" fmla="*/ 84157 w 336888"/>
                    <a:gd name="connsiteY3" fmla="*/ 204325 h 320187"/>
                    <a:gd name="connsiteX4" fmla="*/ 0 w 336888"/>
                    <a:gd name="connsiteY4" fmla="*/ 122256 h 320187"/>
                    <a:gd name="connsiteX5" fmla="*/ 116384 w 336888"/>
                    <a:gd name="connsiteY5" fmla="*/ 105424 h 320187"/>
                    <a:gd name="connsiteX6" fmla="*/ 168444 w 336888"/>
                    <a:gd name="connsiteY6" fmla="*/ 0 h 320187"/>
                    <a:gd name="connsiteX7" fmla="*/ 220504 w 336888"/>
                    <a:gd name="connsiteY7" fmla="*/ 105424 h 320187"/>
                    <a:gd name="connsiteX8" fmla="*/ 336889 w 336888"/>
                    <a:gd name="connsiteY8" fmla="*/ 122256 h 320187"/>
                    <a:gd name="connsiteX9" fmla="*/ 252732 w 336888"/>
                    <a:gd name="connsiteY9" fmla="*/ 204325 h 320187"/>
                    <a:gd name="connsiteX10" fmla="*/ 272303 w 336888"/>
                    <a:gd name="connsiteY10" fmla="*/ 320188 h 320187"/>
                    <a:gd name="connsiteX11" fmla="*/ 168183 w 336888"/>
                    <a:gd name="connsiteY11" fmla="*/ 243337 h 320187"/>
                    <a:gd name="connsiteX12" fmla="*/ 246208 w 336888"/>
                    <a:gd name="connsiteY12" fmla="*/ 284307 h 320187"/>
                    <a:gd name="connsiteX13" fmla="*/ 231334 w 336888"/>
                    <a:gd name="connsiteY13" fmla="*/ 197410 h 320187"/>
                    <a:gd name="connsiteX14" fmla="*/ 294484 w 336888"/>
                    <a:gd name="connsiteY14" fmla="*/ 135825 h 320187"/>
                    <a:gd name="connsiteX15" fmla="*/ 207196 w 336888"/>
                    <a:gd name="connsiteY15" fmla="*/ 123169 h 320187"/>
                    <a:gd name="connsiteX16" fmla="*/ 168183 w 336888"/>
                    <a:gd name="connsiteY16" fmla="*/ 44101 h 320187"/>
                    <a:gd name="connsiteX17" fmla="*/ 129171 w 336888"/>
                    <a:gd name="connsiteY17" fmla="*/ 123169 h 320187"/>
                    <a:gd name="connsiteX18" fmla="*/ 41883 w 336888"/>
                    <a:gd name="connsiteY18" fmla="*/ 135825 h 320187"/>
                    <a:gd name="connsiteX19" fmla="*/ 105033 w 336888"/>
                    <a:gd name="connsiteY19" fmla="*/ 197410 h 320187"/>
                    <a:gd name="connsiteX20" fmla="*/ 90159 w 336888"/>
                    <a:gd name="connsiteY20" fmla="*/ 284307 h 320187"/>
                    <a:gd name="connsiteX21" fmla="*/ 168183 w 336888"/>
                    <a:gd name="connsiteY21" fmla="*/ 243337 h 320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6888" h="320187">
                      <a:moveTo>
                        <a:pt x="272303" y="320188"/>
                      </a:moveTo>
                      <a:lnTo>
                        <a:pt x="168314" y="265518"/>
                      </a:lnTo>
                      <a:lnTo>
                        <a:pt x="64325" y="320188"/>
                      </a:lnTo>
                      <a:lnTo>
                        <a:pt x="84157" y="204325"/>
                      </a:lnTo>
                      <a:lnTo>
                        <a:pt x="0" y="122256"/>
                      </a:lnTo>
                      <a:lnTo>
                        <a:pt x="116384" y="105424"/>
                      </a:lnTo>
                      <a:lnTo>
                        <a:pt x="168444" y="0"/>
                      </a:lnTo>
                      <a:lnTo>
                        <a:pt x="220504" y="105424"/>
                      </a:lnTo>
                      <a:lnTo>
                        <a:pt x="336889" y="122256"/>
                      </a:lnTo>
                      <a:lnTo>
                        <a:pt x="252732" y="204325"/>
                      </a:lnTo>
                      <a:lnTo>
                        <a:pt x="272303" y="320188"/>
                      </a:lnTo>
                      <a:close/>
                      <a:moveTo>
                        <a:pt x="168183" y="243337"/>
                      </a:moveTo>
                      <a:lnTo>
                        <a:pt x="246208" y="284307"/>
                      </a:lnTo>
                      <a:lnTo>
                        <a:pt x="231334" y="197410"/>
                      </a:lnTo>
                      <a:lnTo>
                        <a:pt x="294484" y="135825"/>
                      </a:lnTo>
                      <a:lnTo>
                        <a:pt x="207196" y="123169"/>
                      </a:lnTo>
                      <a:lnTo>
                        <a:pt x="168183" y="44101"/>
                      </a:lnTo>
                      <a:lnTo>
                        <a:pt x="129171" y="123169"/>
                      </a:lnTo>
                      <a:lnTo>
                        <a:pt x="41883" y="135825"/>
                      </a:lnTo>
                      <a:lnTo>
                        <a:pt x="105033" y="197410"/>
                      </a:lnTo>
                      <a:lnTo>
                        <a:pt x="90159" y="284307"/>
                      </a:lnTo>
                      <a:lnTo>
                        <a:pt x="168183" y="243337"/>
                      </a:lnTo>
                      <a:close/>
                    </a:path>
                  </a:pathLst>
                </a:custGeom>
                <a:solidFill>
                  <a:srgbClr val="141414"/>
                </a:solidFill>
                <a:ln w="130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E7C16E-1A1D-E13A-16D3-E30E06C1FE76}"/>
                </a:ext>
              </a:extLst>
            </p:cNvPr>
            <p:cNvSpPr/>
            <p:nvPr/>
          </p:nvSpPr>
          <p:spPr>
            <a:xfrm>
              <a:off x="10602961" y="4240410"/>
              <a:ext cx="99161" cy="42013"/>
            </a:xfrm>
            <a:custGeom>
              <a:avLst/>
              <a:gdLst>
                <a:gd name="connsiteX0" fmla="*/ 99162 w 99161"/>
                <a:gd name="connsiteY0" fmla="*/ 0 h 42013"/>
                <a:gd name="connsiteX1" fmla="*/ 0 w 99161"/>
                <a:gd name="connsiteY1" fmla="*/ 42013 h 4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61" h="42013">
                  <a:moveTo>
                    <a:pt x="99162" y="0"/>
                  </a:moveTo>
                  <a:lnTo>
                    <a:pt x="0" y="42013"/>
                  </a:lnTo>
                </a:path>
              </a:pathLst>
            </a:custGeom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8EB3DF-EC0F-4456-CE29-19423850F9B5}"/>
                </a:ext>
              </a:extLst>
            </p:cNvPr>
            <p:cNvSpPr/>
            <p:nvPr/>
          </p:nvSpPr>
          <p:spPr>
            <a:xfrm rot="20006097">
              <a:off x="9640542" y="5844954"/>
              <a:ext cx="19570" cy="58320"/>
            </a:xfrm>
            <a:custGeom>
              <a:avLst/>
              <a:gdLst>
                <a:gd name="connsiteX0" fmla="*/ 0 w 19570"/>
                <a:gd name="connsiteY0" fmla="*/ 0 h 58320"/>
                <a:gd name="connsiteX1" fmla="*/ 19571 w 19570"/>
                <a:gd name="connsiteY1" fmla="*/ 0 h 58320"/>
                <a:gd name="connsiteX2" fmla="*/ 19571 w 19570"/>
                <a:gd name="connsiteY2" fmla="*/ 58321 h 58320"/>
                <a:gd name="connsiteX3" fmla="*/ 0 w 19570"/>
                <a:gd name="connsiteY3" fmla="*/ 58321 h 5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0" h="58320">
                  <a:moveTo>
                    <a:pt x="0" y="0"/>
                  </a:moveTo>
                  <a:lnTo>
                    <a:pt x="19571" y="0"/>
                  </a:lnTo>
                  <a:lnTo>
                    <a:pt x="19571" y="58321"/>
                  </a:lnTo>
                  <a:lnTo>
                    <a:pt x="0" y="58321"/>
                  </a:ln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E2F6B47-B8BE-E1C5-89B0-84F344815682}"/>
                </a:ext>
              </a:extLst>
            </p:cNvPr>
            <p:cNvSpPr/>
            <p:nvPr/>
          </p:nvSpPr>
          <p:spPr>
            <a:xfrm rot="19578691">
              <a:off x="9719181" y="5831392"/>
              <a:ext cx="19572" cy="47103"/>
            </a:xfrm>
            <a:custGeom>
              <a:avLst/>
              <a:gdLst>
                <a:gd name="connsiteX0" fmla="*/ 0 w 19572"/>
                <a:gd name="connsiteY0" fmla="*/ 0 h 47103"/>
                <a:gd name="connsiteX1" fmla="*/ 19572 w 19572"/>
                <a:gd name="connsiteY1" fmla="*/ 0 h 47103"/>
                <a:gd name="connsiteX2" fmla="*/ 19572 w 19572"/>
                <a:gd name="connsiteY2" fmla="*/ 47104 h 47103"/>
                <a:gd name="connsiteX3" fmla="*/ 0 w 19572"/>
                <a:gd name="connsiteY3" fmla="*/ 47104 h 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2" h="47103">
                  <a:moveTo>
                    <a:pt x="0" y="0"/>
                  </a:moveTo>
                  <a:lnTo>
                    <a:pt x="19572" y="0"/>
                  </a:lnTo>
                  <a:lnTo>
                    <a:pt x="19572" y="47104"/>
                  </a:lnTo>
                  <a:lnTo>
                    <a:pt x="0" y="47104"/>
                  </a:lnTo>
                  <a:close/>
                </a:path>
              </a:pathLst>
            </a:custGeom>
            <a:solidFill>
              <a:srgbClr val="141414"/>
            </a:solidFill>
            <a:ln w="13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9965C9D-BAAE-B855-A3DB-33E1D867936E}"/>
                </a:ext>
              </a:extLst>
            </p:cNvPr>
            <p:cNvSpPr/>
            <p:nvPr/>
          </p:nvSpPr>
          <p:spPr>
            <a:xfrm>
              <a:off x="10045699" y="4390628"/>
              <a:ext cx="280157" cy="111824"/>
            </a:xfrm>
            <a:custGeom>
              <a:avLst/>
              <a:gdLst>
                <a:gd name="connsiteX0" fmla="*/ 264996 w 280157"/>
                <a:gd name="connsiteY0" fmla="*/ 28142 h 111824"/>
                <a:gd name="connsiteX1" fmla="*/ 131781 w 280157"/>
                <a:gd name="connsiteY1" fmla="*/ 2699 h 111824"/>
                <a:gd name="connsiteX2" fmla="*/ 0 w 280157"/>
                <a:gd name="connsiteY2" fmla="*/ 48366 h 111824"/>
                <a:gd name="connsiteX3" fmla="*/ 73980 w 280157"/>
                <a:gd name="connsiteY3" fmla="*/ 66633 h 111824"/>
                <a:gd name="connsiteX4" fmla="*/ 231203 w 280157"/>
                <a:gd name="connsiteY4" fmla="*/ 106558 h 111824"/>
                <a:gd name="connsiteX5" fmla="*/ 264996 w 280157"/>
                <a:gd name="connsiteY5" fmla="*/ 28142 h 11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157" h="111824">
                  <a:moveTo>
                    <a:pt x="264996" y="28142"/>
                  </a:moveTo>
                  <a:cubicBezTo>
                    <a:pt x="264996" y="28142"/>
                    <a:pt x="195453" y="-10348"/>
                    <a:pt x="131781" y="2699"/>
                  </a:cubicBezTo>
                  <a:cubicBezTo>
                    <a:pt x="68108" y="15747"/>
                    <a:pt x="0" y="48366"/>
                    <a:pt x="0" y="48366"/>
                  </a:cubicBezTo>
                  <a:cubicBezTo>
                    <a:pt x="0" y="48366"/>
                    <a:pt x="40708" y="78506"/>
                    <a:pt x="73980" y="66633"/>
                  </a:cubicBezTo>
                  <a:cubicBezTo>
                    <a:pt x="107251" y="54890"/>
                    <a:pt x="146394" y="132262"/>
                    <a:pt x="231203" y="106558"/>
                  </a:cubicBezTo>
                  <a:cubicBezTo>
                    <a:pt x="315882" y="80985"/>
                    <a:pt x="264996" y="28142"/>
                    <a:pt x="264996" y="28142"/>
                  </a:cubicBezTo>
                  <a:close/>
                </a:path>
              </a:pathLst>
            </a:custGeom>
            <a:solidFill>
              <a:srgbClr val="F9C2A5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061CEBE-D2B8-B61D-9AE4-22C902EDE24C}"/>
                </a:ext>
              </a:extLst>
            </p:cNvPr>
            <p:cNvSpPr/>
            <p:nvPr/>
          </p:nvSpPr>
          <p:spPr>
            <a:xfrm>
              <a:off x="10224581" y="3958373"/>
              <a:ext cx="1112039" cy="668437"/>
            </a:xfrm>
            <a:custGeom>
              <a:avLst/>
              <a:gdLst>
                <a:gd name="connsiteX0" fmla="*/ 39143 w 1112039"/>
                <a:gd name="connsiteY0" fmla="*/ 428431 h 668437"/>
                <a:gd name="connsiteX1" fmla="*/ 0 w 1112039"/>
                <a:gd name="connsiteY1" fmla="*/ 558907 h 668437"/>
                <a:gd name="connsiteX2" fmla="*/ 906546 w 1112039"/>
                <a:gd name="connsiteY2" fmla="*/ 603921 h 668437"/>
                <a:gd name="connsiteX3" fmla="*/ 1108131 w 1112039"/>
                <a:gd name="connsiteY3" fmla="*/ 273426 h 668437"/>
                <a:gd name="connsiteX4" fmla="*/ 982483 w 1112039"/>
                <a:gd name="connsiteY4" fmla="*/ 28914 h 668437"/>
                <a:gd name="connsiteX5" fmla="*/ 808950 w 1112039"/>
                <a:gd name="connsiteY5" fmla="*/ 37134 h 668437"/>
                <a:gd name="connsiteX6" fmla="*/ 39143 w 1112039"/>
                <a:gd name="connsiteY6" fmla="*/ 428431 h 66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039" h="668437">
                  <a:moveTo>
                    <a:pt x="39143" y="428431"/>
                  </a:moveTo>
                  <a:lnTo>
                    <a:pt x="0" y="558907"/>
                  </a:lnTo>
                  <a:cubicBezTo>
                    <a:pt x="0" y="558907"/>
                    <a:pt x="578139" y="771843"/>
                    <a:pt x="906546" y="603921"/>
                  </a:cubicBezTo>
                  <a:cubicBezTo>
                    <a:pt x="1035587" y="538031"/>
                    <a:pt x="1087386" y="385374"/>
                    <a:pt x="1108131" y="273426"/>
                  </a:cubicBezTo>
                  <a:cubicBezTo>
                    <a:pt x="1126920" y="172568"/>
                    <a:pt x="1076817" y="69231"/>
                    <a:pt x="982483" y="28914"/>
                  </a:cubicBezTo>
                  <a:cubicBezTo>
                    <a:pt x="935642" y="8951"/>
                    <a:pt x="804123" y="-28626"/>
                    <a:pt x="808950" y="37134"/>
                  </a:cubicBezTo>
                  <a:cubicBezTo>
                    <a:pt x="835046" y="389288"/>
                    <a:pt x="456666" y="467574"/>
                    <a:pt x="39143" y="42843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3663EE7-EC5C-0656-9AE9-504E00B34CF6}"/>
                </a:ext>
              </a:extLst>
            </p:cNvPr>
            <p:cNvSpPr/>
            <p:nvPr/>
          </p:nvSpPr>
          <p:spPr>
            <a:xfrm>
              <a:off x="10653978" y="4104194"/>
              <a:ext cx="364288" cy="281305"/>
            </a:xfrm>
            <a:custGeom>
              <a:avLst/>
              <a:gdLst>
                <a:gd name="connsiteX0" fmla="*/ 2348 w 364288"/>
                <a:gd name="connsiteY0" fmla="*/ 281306 h 281305"/>
                <a:gd name="connsiteX1" fmla="*/ 0 w 364288"/>
                <a:gd name="connsiteY1" fmla="*/ 261865 h 281305"/>
                <a:gd name="connsiteX2" fmla="*/ 344978 w 364288"/>
                <a:gd name="connsiteY2" fmla="*/ 0 h 281305"/>
                <a:gd name="connsiteX3" fmla="*/ 364289 w 364288"/>
                <a:gd name="connsiteY3" fmla="*/ 3392 h 281305"/>
                <a:gd name="connsiteX4" fmla="*/ 2348 w 364288"/>
                <a:gd name="connsiteY4" fmla="*/ 281306 h 28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88" h="281305">
                  <a:moveTo>
                    <a:pt x="2348" y="281306"/>
                  </a:moveTo>
                  <a:lnTo>
                    <a:pt x="0" y="261865"/>
                  </a:lnTo>
                  <a:cubicBezTo>
                    <a:pt x="301791" y="226114"/>
                    <a:pt x="343282" y="9133"/>
                    <a:pt x="344978" y="0"/>
                  </a:cubicBezTo>
                  <a:lnTo>
                    <a:pt x="364289" y="3392"/>
                  </a:lnTo>
                  <a:cubicBezTo>
                    <a:pt x="363897" y="5741"/>
                    <a:pt x="319144" y="243729"/>
                    <a:pt x="2348" y="281306"/>
                  </a:cubicBez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C2F4799-F245-DD54-61BB-BB03C718958A}"/>
                </a:ext>
              </a:extLst>
            </p:cNvPr>
            <p:cNvSpPr/>
            <p:nvPr/>
          </p:nvSpPr>
          <p:spPr>
            <a:xfrm>
              <a:off x="10617314" y="4415770"/>
              <a:ext cx="662165" cy="220243"/>
            </a:xfrm>
            <a:custGeom>
              <a:avLst/>
              <a:gdLst>
                <a:gd name="connsiteX0" fmla="*/ 192321 w 662165"/>
                <a:gd name="connsiteY0" fmla="*/ 220243 h 220243"/>
                <a:gd name="connsiteX1" fmla="*/ 0 w 662165"/>
                <a:gd name="connsiteY1" fmla="*/ 206543 h 220243"/>
                <a:gd name="connsiteX2" fmla="*/ 2609 w 662165"/>
                <a:gd name="connsiteY2" fmla="*/ 187102 h 220243"/>
                <a:gd name="connsiteX3" fmla="*/ 643376 w 662165"/>
                <a:gd name="connsiteY3" fmla="*/ 0 h 220243"/>
                <a:gd name="connsiteX4" fmla="*/ 662165 w 662165"/>
                <a:gd name="connsiteY4" fmla="*/ 5741 h 220243"/>
                <a:gd name="connsiteX5" fmla="*/ 192321 w 662165"/>
                <a:gd name="connsiteY5" fmla="*/ 220243 h 2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65" h="220243">
                  <a:moveTo>
                    <a:pt x="192321" y="220243"/>
                  </a:moveTo>
                  <a:cubicBezTo>
                    <a:pt x="135173" y="220243"/>
                    <a:pt x="71370" y="216068"/>
                    <a:pt x="0" y="206543"/>
                  </a:cubicBezTo>
                  <a:lnTo>
                    <a:pt x="2609" y="187102"/>
                  </a:lnTo>
                  <a:cubicBezTo>
                    <a:pt x="556480" y="260691"/>
                    <a:pt x="642594" y="2609"/>
                    <a:pt x="643376" y="0"/>
                  </a:cubicBezTo>
                  <a:lnTo>
                    <a:pt x="662165" y="5741"/>
                  </a:lnTo>
                  <a:cubicBezTo>
                    <a:pt x="659164" y="15657"/>
                    <a:pt x="592230" y="220243"/>
                    <a:pt x="192321" y="220243"/>
                  </a:cubicBezTo>
                  <a:close/>
                </a:path>
              </a:pathLst>
            </a:custGeom>
            <a:solidFill>
              <a:srgbClr val="141414"/>
            </a:solidFill>
            <a:ln w="130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3943916-395C-218C-ADDC-39778CFEE0FA}"/>
                </a:ext>
              </a:extLst>
            </p:cNvPr>
            <p:cNvSpPr/>
            <p:nvPr/>
          </p:nvSpPr>
          <p:spPr>
            <a:xfrm rot="16390885">
              <a:off x="10371692" y="4275672"/>
              <a:ext cx="19572" cy="235257"/>
            </a:xfrm>
            <a:custGeom>
              <a:avLst/>
              <a:gdLst>
                <a:gd name="connsiteX0" fmla="*/ 0 w 19572"/>
                <a:gd name="connsiteY0" fmla="*/ 0 h 235257"/>
                <a:gd name="connsiteX1" fmla="*/ 19572 w 19572"/>
                <a:gd name="connsiteY1" fmla="*/ 0 h 235257"/>
                <a:gd name="connsiteX2" fmla="*/ 19572 w 19572"/>
                <a:gd name="connsiteY2" fmla="*/ 235258 h 235257"/>
                <a:gd name="connsiteX3" fmla="*/ 0 w 19572"/>
                <a:gd name="connsiteY3" fmla="*/ 235258 h 23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72" h="235257">
                  <a:moveTo>
                    <a:pt x="0" y="0"/>
                  </a:moveTo>
                  <a:lnTo>
                    <a:pt x="19572" y="0"/>
                  </a:lnTo>
                  <a:lnTo>
                    <a:pt x="19572" y="235258"/>
                  </a:lnTo>
                  <a:lnTo>
                    <a:pt x="0" y="235258"/>
                  </a:lnTo>
                  <a:close/>
                </a:path>
              </a:pathLst>
            </a:custGeom>
            <a:solidFill>
              <a:srgbClr val="141414"/>
            </a:solidFill>
            <a:ln w="13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E4210F-9951-F0FE-FD23-CD9758BE17A3}"/>
              </a:ext>
            </a:extLst>
          </p:cNvPr>
          <p:cNvGrpSpPr/>
          <p:nvPr/>
        </p:nvGrpSpPr>
        <p:grpSpPr>
          <a:xfrm>
            <a:off x="7980703" y="4602323"/>
            <a:ext cx="1757985" cy="1757985"/>
            <a:chOff x="2700280" y="4827763"/>
            <a:chExt cx="1320800" cy="13208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B2A3495-C625-3206-C337-C94BE7299702}"/>
                </a:ext>
              </a:extLst>
            </p:cNvPr>
            <p:cNvSpPr/>
            <p:nvPr/>
          </p:nvSpPr>
          <p:spPr>
            <a:xfrm>
              <a:off x="2700280" y="4827763"/>
              <a:ext cx="1320800" cy="1320800"/>
            </a:xfrm>
            <a:custGeom>
              <a:avLst/>
              <a:gdLst>
                <a:gd name="connsiteX0" fmla="*/ 0 w 1320800"/>
                <a:gd name="connsiteY0" fmla="*/ 660400 h 1320800"/>
                <a:gd name="connsiteX1" fmla="*/ 660400 w 1320800"/>
                <a:gd name="connsiteY1" fmla="*/ 0 h 1320800"/>
                <a:gd name="connsiteX2" fmla="*/ 1320800 w 1320800"/>
                <a:gd name="connsiteY2" fmla="*/ 660400 h 1320800"/>
                <a:gd name="connsiteX3" fmla="*/ 660400 w 1320800"/>
                <a:gd name="connsiteY3" fmla="*/ 1320800 h 1320800"/>
                <a:gd name="connsiteX4" fmla="*/ 0 w 1320800"/>
                <a:gd name="connsiteY4" fmla="*/ 6604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800" h="1320800" fill="none" extrusionOk="0">
                  <a:moveTo>
                    <a:pt x="0" y="660400"/>
                  </a:moveTo>
                  <a:cubicBezTo>
                    <a:pt x="55706" y="342224"/>
                    <a:pt x="288443" y="-9064"/>
                    <a:pt x="660400" y="0"/>
                  </a:cubicBezTo>
                  <a:cubicBezTo>
                    <a:pt x="1001382" y="1491"/>
                    <a:pt x="1314338" y="321786"/>
                    <a:pt x="1320800" y="660400"/>
                  </a:cubicBezTo>
                  <a:cubicBezTo>
                    <a:pt x="1320836" y="1014481"/>
                    <a:pt x="993824" y="1331513"/>
                    <a:pt x="660400" y="1320800"/>
                  </a:cubicBezTo>
                  <a:cubicBezTo>
                    <a:pt x="269506" y="1286946"/>
                    <a:pt x="33540" y="1006318"/>
                    <a:pt x="0" y="660400"/>
                  </a:cubicBezTo>
                  <a:close/>
                </a:path>
                <a:path w="1320800" h="1320800" stroke="0" extrusionOk="0">
                  <a:moveTo>
                    <a:pt x="0" y="660400"/>
                  </a:moveTo>
                  <a:cubicBezTo>
                    <a:pt x="-22183" y="254765"/>
                    <a:pt x="306988" y="-5047"/>
                    <a:pt x="660400" y="0"/>
                  </a:cubicBezTo>
                  <a:cubicBezTo>
                    <a:pt x="1049322" y="51288"/>
                    <a:pt x="1307857" y="301705"/>
                    <a:pt x="1320800" y="660400"/>
                  </a:cubicBezTo>
                  <a:cubicBezTo>
                    <a:pt x="1273817" y="984358"/>
                    <a:pt x="1092953" y="1295592"/>
                    <a:pt x="660400" y="1320800"/>
                  </a:cubicBezTo>
                  <a:cubicBezTo>
                    <a:pt x="240094" y="1262874"/>
                    <a:pt x="61465" y="1071704"/>
                    <a:pt x="0" y="66040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97824804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Graphic 89" descr="Thumbs up sign with solid fill">
              <a:extLst>
                <a:ext uri="{FF2B5EF4-FFF2-40B4-BE49-F238E27FC236}">
                  <a16:creationId xmlns:a16="http://schemas.microsoft.com/office/drawing/2014/main" id="{862A43F6-43D5-4218-A311-7965BBB5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010" y="5090729"/>
              <a:ext cx="676500" cy="6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5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>
            <a:extLst>
              <a:ext uri="{FF2B5EF4-FFF2-40B4-BE49-F238E27FC236}">
                <a16:creationId xmlns:a16="http://schemas.microsoft.com/office/drawing/2014/main" id="{B73ED0ED-CC8B-0711-CB14-DB6D89AFF993}"/>
              </a:ext>
            </a:extLst>
          </p:cNvPr>
          <p:cNvSpPr/>
          <p:nvPr/>
        </p:nvSpPr>
        <p:spPr>
          <a:xfrm>
            <a:off x="2494012" y="5301208"/>
            <a:ext cx="3168352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5C5F999-D76F-DDDE-2214-7046E1F9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What Went Well Slide Template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67D1789-C3E8-8B45-60DE-9828DE2F9537}"/>
              </a:ext>
            </a:extLst>
          </p:cNvPr>
          <p:cNvGrpSpPr/>
          <p:nvPr/>
        </p:nvGrpSpPr>
        <p:grpSpPr>
          <a:xfrm>
            <a:off x="6076906" y="1723381"/>
            <a:ext cx="5502478" cy="3987302"/>
            <a:chOff x="5622722" y="1795389"/>
            <a:chExt cx="5502478" cy="39873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1218F4-03F0-8142-53ED-79F428A9E910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94F73-3C56-D170-8C95-C661011BF39D}"/>
                </a:ext>
              </a:extLst>
            </p:cNvPr>
            <p:cNvGrpSpPr/>
            <p:nvPr/>
          </p:nvGrpSpPr>
          <p:grpSpPr>
            <a:xfrm>
              <a:off x="6346807" y="2257191"/>
              <a:ext cx="4044102" cy="2324514"/>
              <a:chOff x="6897797" y="2257191"/>
              <a:chExt cx="2942122" cy="232451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70C82A-6D77-38BA-18D8-B6BDD1AA5371}"/>
                  </a:ext>
                </a:extLst>
              </p:cNvPr>
              <p:cNvSpPr txBox="1"/>
              <p:nvPr/>
            </p:nvSpPr>
            <p:spPr>
              <a:xfrm>
                <a:off x="6897797" y="2257191"/>
                <a:ext cx="294212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i="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can be Improved?</a:t>
                </a:r>
                <a:endParaRPr lang="en-US" sz="4000" dirty="0">
                  <a:solidFill>
                    <a:schemeClr val="accent5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975B3F-E250-5B55-C4B7-0289CA433304}"/>
                  </a:ext>
                </a:extLst>
              </p:cNvPr>
              <p:cNvSpPr txBox="1"/>
              <p:nvPr/>
            </p:nvSpPr>
            <p:spPr>
              <a:xfrm>
                <a:off x="6897797" y="3698065"/>
                <a:ext cx="2942122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82231B4-C570-C2D6-C032-6CFBD5806267}"/>
              </a:ext>
            </a:extLst>
          </p:cNvPr>
          <p:cNvGrpSpPr/>
          <p:nvPr/>
        </p:nvGrpSpPr>
        <p:grpSpPr>
          <a:xfrm>
            <a:off x="609441" y="1556792"/>
            <a:ext cx="5922067" cy="4012524"/>
            <a:chOff x="12209929" y="1857314"/>
            <a:chExt cx="5922067" cy="401252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64EA58-A190-9DE8-250B-155DCEFC117F}"/>
                </a:ext>
              </a:extLst>
            </p:cNvPr>
            <p:cNvSpPr/>
            <p:nvPr/>
          </p:nvSpPr>
          <p:spPr>
            <a:xfrm>
              <a:off x="16660710" y="2933407"/>
              <a:ext cx="71001" cy="149210"/>
            </a:xfrm>
            <a:custGeom>
              <a:avLst/>
              <a:gdLst>
                <a:gd name="connsiteX0" fmla="*/ 5339 w 71001"/>
                <a:gd name="connsiteY0" fmla="*/ 137599 h 149210"/>
                <a:gd name="connsiteX1" fmla="*/ 71002 w 71001"/>
                <a:gd name="connsiteY1" fmla="*/ 149211 h 149210"/>
                <a:gd name="connsiteX2" fmla="*/ 70335 w 71001"/>
                <a:gd name="connsiteY2" fmla="*/ 0 h 149210"/>
                <a:gd name="connsiteX3" fmla="*/ 0 w 71001"/>
                <a:gd name="connsiteY3" fmla="*/ 14681 h 14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01" h="149210">
                  <a:moveTo>
                    <a:pt x="5339" y="137599"/>
                  </a:moveTo>
                  <a:lnTo>
                    <a:pt x="71002" y="149211"/>
                  </a:lnTo>
                  <a:lnTo>
                    <a:pt x="70335" y="0"/>
                  </a:lnTo>
                  <a:lnTo>
                    <a:pt x="0" y="1468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aphic 4">
              <a:extLst>
                <a:ext uri="{FF2B5EF4-FFF2-40B4-BE49-F238E27FC236}">
                  <a16:creationId xmlns:a16="http://schemas.microsoft.com/office/drawing/2014/main" id="{84EB300A-9F8A-C0EC-8D78-7E0BBCA8B117}"/>
                </a:ext>
              </a:extLst>
            </p:cNvPr>
            <p:cNvGrpSpPr/>
            <p:nvPr/>
          </p:nvGrpSpPr>
          <p:grpSpPr>
            <a:xfrm>
              <a:off x="13067110" y="2763243"/>
              <a:ext cx="2422336" cy="914215"/>
              <a:chOff x="13067110" y="2763243"/>
              <a:chExt cx="2422336" cy="914215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A5E23A8-7534-0A44-A349-8BF2D40E426F}"/>
                  </a:ext>
                </a:extLst>
              </p:cNvPr>
              <p:cNvSpPr/>
              <p:nvPr/>
            </p:nvSpPr>
            <p:spPr>
              <a:xfrm>
                <a:off x="13077120" y="2773252"/>
                <a:ext cx="2402317" cy="894195"/>
              </a:xfrm>
              <a:custGeom>
                <a:avLst/>
                <a:gdLst>
                  <a:gd name="connsiteX0" fmla="*/ 2326644 w 2402317"/>
                  <a:gd name="connsiteY0" fmla="*/ 894196 h 894195"/>
                  <a:gd name="connsiteX1" fmla="*/ 75673 w 2402317"/>
                  <a:gd name="connsiteY1" fmla="*/ 894196 h 894195"/>
                  <a:gd name="connsiteX2" fmla="*/ 0 w 2402317"/>
                  <a:gd name="connsiteY2" fmla="*/ 818523 h 894195"/>
                  <a:gd name="connsiteX3" fmla="*/ 0 w 2402317"/>
                  <a:gd name="connsiteY3" fmla="*/ 75673 h 894195"/>
                  <a:gd name="connsiteX4" fmla="*/ 75673 w 2402317"/>
                  <a:gd name="connsiteY4" fmla="*/ 0 h 894195"/>
                  <a:gd name="connsiteX5" fmla="*/ 2326644 w 2402317"/>
                  <a:gd name="connsiteY5" fmla="*/ 0 h 894195"/>
                  <a:gd name="connsiteX6" fmla="*/ 2402317 w 2402317"/>
                  <a:gd name="connsiteY6" fmla="*/ 75673 h 894195"/>
                  <a:gd name="connsiteX7" fmla="*/ 2402317 w 2402317"/>
                  <a:gd name="connsiteY7" fmla="*/ 818523 h 894195"/>
                  <a:gd name="connsiteX8" fmla="*/ 2326644 w 2402317"/>
                  <a:gd name="connsiteY8" fmla="*/ 894196 h 894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02317" h="894195">
                    <a:moveTo>
                      <a:pt x="2326644" y="894196"/>
                    </a:moveTo>
                    <a:lnTo>
                      <a:pt x="75673" y="894196"/>
                    </a:lnTo>
                    <a:cubicBezTo>
                      <a:pt x="34033" y="894196"/>
                      <a:pt x="0" y="860163"/>
                      <a:pt x="0" y="818523"/>
                    </a:cubicBezTo>
                    <a:lnTo>
                      <a:pt x="0" y="75673"/>
                    </a:lnTo>
                    <a:cubicBezTo>
                      <a:pt x="0" y="34033"/>
                      <a:pt x="34033" y="0"/>
                      <a:pt x="75673" y="0"/>
                    </a:cubicBezTo>
                    <a:lnTo>
                      <a:pt x="2326644" y="0"/>
                    </a:lnTo>
                    <a:cubicBezTo>
                      <a:pt x="2368284" y="0"/>
                      <a:pt x="2402317" y="34033"/>
                      <a:pt x="2402317" y="75673"/>
                    </a:cubicBezTo>
                    <a:lnTo>
                      <a:pt x="2402317" y="818523"/>
                    </a:lnTo>
                    <a:cubicBezTo>
                      <a:pt x="2402317" y="860163"/>
                      <a:pt x="2368284" y="894196"/>
                      <a:pt x="2326644" y="8941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DDABF85-1BBD-2E04-40CC-F5083FE3F074}"/>
                  </a:ext>
                </a:extLst>
              </p:cNvPr>
              <p:cNvSpPr/>
              <p:nvPr/>
            </p:nvSpPr>
            <p:spPr>
              <a:xfrm>
                <a:off x="13067110" y="2763243"/>
                <a:ext cx="2422336" cy="914215"/>
              </a:xfrm>
              <a:custGeom>
                <a:avLst/>
                <a:gdLst>
                  <a:gd name="connsiteX0" fmla="*/ 2336654 w 2422336"/>
                  <a:gd name="connsiteY0" fmla="*/ 914215 h 914215"/>
                  <a:gd name="connsiteX1" fmla="*/ 85683 w 2422336"/>
                  <a:gd name="connsiteY1" fmla="*/ 914215 h 914215"/>
                  <a:gd name="connsiteX2" fmla="*/ 0 w 2422336"/>
                  <a:gd name="connsiteY2" fmla="*/ 828532 h 914215"/>
                  <a:gd name="connsiteX3" fmla="*/ 0 w 2422336"/>
                  <a:gd name="connsiteY3" fmla="*/ 85683 h 914215"/>
                  <a:gd name="connsiteX4" fmla="*/ 85683 w 2422336"/>
                  <a:gd name="connsiteY4" fmla="*/ 0 h 914215"/>
                  <a:gd name="connsiteX5" fmla="*/ 2336654 w 2422336"/>
                  <a:gd name="connsiteY5" fmla="*/ 0 h 914215"/>
                  <a:gd name="connsiteX6" fmla="*/ 2422337 w 2422336"/>
                  <a:gd name="connsiteY6" fmla="*/ 85683 h 914215"/>
                  <a:gd name="connsiteX7" fmla="*/ 2422337 w 2422336"/>
                  <a:gd name="connsiteY7" fmla="*/ 828532 h 914215"/>
                  <a:gd name="connsiteX8" fmla="*/ 2336654 w 2422336"/>
                  <a:gd name="connsiteY8" fmla="*/ 914215 h 914215"/>
                  <a:gd name="connsiteX9" fmla="*/ 85683 w 2422336"/>
                  <a:gd name="connsiteY9" fmla="*/ 20019 h 914215"/>
                  <a:gd name="connsiteX10" fmla="*/ 20019 w 2422336"/>
                  <a:gd name="connsiteY10" fmla="*/ 85683 h 914215"/>
                  <a:gd name="connsiteX11" fmla="*/ 20019 w 2422336"/>
                  <a:gd name="connsiteY11" fmla="*/ 828532 h 914215"/>
                  <a:gd name="connsiteX12" fmla="*/ 85683 w 2422336"/>
                  <a:gd name="connsiteY12" fmla="*/ 894196 h 914215"/>
                  <a:gd name="connsiteX13" fmla="*/ 2336654 w 2422336"/>
                  <a:gd name="connsiteY13" fmla="*/ 894196 h 914215"/>
                  <a:gd name="connsiteX14" fmla="*/ 2402317 w 2422336"/>
                  <a:gd name="connsiteY14" fmla="*/ 828532 h 914215"/>
                  <a:gd name="connsiteX15" fmla="*/ 2402317 w 2422336"/>
                  <a:gd name="connsiteY15" fmla="*/ 85683 h 914215"/>
                  <a:gd name="connsiteX16" fmla="*/ 2336654 w 2422336"/>
                  <a:gd name="connsiteY16" fmla="*/ 20019 h 914215"/>
                  <a:gd name="connsiteX17" fmla="*/ 85683 w 2422336"/>
                  <a:gd name="connsiteY17" fmla="*/ 20019 h 914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22336" h="914215">
                    <a:moveTo>
                      <a:pt x="2336654" y="914215"/>
                    </a:moveTo>
                    <a:lnTo>
                      <a:pt x="85683" y="914215"/>
                    </a:lnTo>
                    <a:cubicBezTo>
                      <a:pt x="38437" y="914215"/>
                      <a:pt x="0" y="875778"/>
                      <a:pt x="0" y="828532"/>
                    </a:cubicBezTo>
                    <a:lnTo>
                      <a:pt x="0" y="85683"/>
                    </a:lnTo>
                    <a:cubicBezTo>
                      <a:pt x="0" y="38437"/>
                      <a:pt x="38437" y="0"/>
                      <a:pt x="85683" y="0"/>
                    </a:cubicBezTo>
                    <a:lnTo>
                      <a:pt x="2336654" y="0"/>
                    </a:lnTo>
                    <a:cubicBezTo>
                      <a:pt x="2383900" y="0"/>
                      <a:pt x="2422337" y="38437"/>
                      <a:pt x="2422337" y="85683"/>
                    </a:cubicBezTo>
                    <a:lnTo>
                      <a:pt x="2422337" y="828532"/>
                    </a:lnTo>
                    <a:cubicBezTo>
                      <a:pt x="2422337" y="875778"/>
                      <a:pt x="2383900" y="914215"/>
                      <a:pt x="2336654" y="914215"/>
                    </a:cubicBezTo>
                    <a:close/>
                    <a:moveTo>
                      <a:pt x="85683" y="20019"/>
                    </a:moveTo>
                    <a:cubicBezTo>
                      <a:pt x="49514" y="20019"/>
                      <a:pt x="20019" y="49514"/>
                      <a:pt x="20019" y="85683"/>
                    </a:cubicBezTo>
                    <a:lnTo>
                      <a:pt x="20019" y="828532"/>
                    </a:lnTo>
                    <a:cubicBezTo>
                      <a:pt x="20019" y="864701"/>
                      <a:pt x="49514" y="894196"/>
                      <a:pt x="85683" y="894196"/>
                    </a:cubicBezTo>
                    <a:lnTo>
                      <a:pt x="2336654" y="894196"/>
                    </a:lnTo>
                    <a:cubicBezTo>
                      <a:pt x="2372822" y="894196"/>
                      <a:pt x="2402317" y="864701"/>
                      <a:pt x="2402317" y="828532"/>
                    </a:cubicBezTo>
                    <a:lnTo>
                      <a:pt x="2402317" y="85683"/>
                    </a:lnTo>
                    <a:cubicBezTo>
                      <a:pt x="2402317" y="49514"/>
                      <a:pt x="2372822" y="20019"/>
                      <a:pt x="2336654" y="20019"/>
                    </a:cubicBezTo>
                    <a:lnTo>
                      <a:pt x="85683" y="20019"/>
                    </a:ln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D83568-8999-5F5A-311F-503E72E298FB}"/>
                </a:ext>
              </a:extLst>
            </p:cNvPr>
            <p:cNvSpPr/>
            <p:nvPr/>
          </p:nvSpPr>
          <p:spPr>
            <a:xfrm>
              <a:off x="13077120" y="3807717"/>
              <a:ext cx="1045675" cy="89686"/>
            </a:xfrm>
            <a:custGeom>
              <a:avLst/>
              <a:gdLst>
                <a:gd name="connsiteX0" fmla="*/ 1000832 w 1045675"/>
                <a:gd name="connsiteY0" fmla="*/ 89687 h 89686"/>
                <a:gd name="connsiteX1" fmla="*/ 44843 w 1045675"/>
                <a:gd name="connsiteY1" fmla="*/ 89687 h 89686"/>
                <a:gd name="connsiteX2" fmla="*/ 0 w 1045675"/>
                <a:gd name="connsiteY2" fmla="*/ 44843 h 89686"/>
                <a:gd name="connsiteX3" fmla="*/ 0 w 1045675"/>
                <a:gd name="connsiteY3" fmla="*/ 44843 h 89686"/>
                <a:gd name="connsiteX4" fmla="*/ 44843 w 1045675"/>
                <a:gd name="connsiteY4" fmla="*/ 0 h 89686"/>
                <a:gd name="connsiteX5" fmla="*/ 1000832 w 1045675"/>
                <a:gd name="connsiteY5" fmla="*/ 0 h 89686"/>
                <a:gd name="connsiteX6" fmla="*/ 1045675 w 1045675"/>
                <a:gd name="connsiteY6" fmla="*/ 44843 h 89686"/>
                <a:gd name="connsiteX7" fmla="*/ 1045675 w 1045675"/>
                <a:gd name="connsiteY7" fmla="*/ 44843 h 89686"/>
                <a:gd name="connsiteX8" fmla="*/ 1000832 w 1045675"/>
                <a:gd name="connsiteY8" fmla="*/ 89687 h 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75" h="89686">
                  <a:moveTo>
                    <a:pt x="1000832" y="89687"/>
                  </a:moveTo>
                  <a:lnTo>
                    <a:pt x="44843" y="89687"/>
                  </a:lnTo>
                  <a:cubicBezTo>
                    <a:pt x="20153" y="89687"/>
                    <a:pt x="0" y="69534"/>
                    <a:pt x="0" y="44843"/>
                  </a:cubicBezTo>
                  <a:lnTo>
                    <a:pt x="0" y="44843"/>
                  </a:lnTo>
                  <a:cubicBezTo>
                    <a:pt x="0" y="20153"/>
                    <a:pt x="20153" y="0"/>
                    <a:pt x="44843" y="0"/>
                  </a:cubicBezTo>
                  <a:lnTo>
                    <a:pt x="1000832" y="0"/>
                  </a:lnTo>
                  <a:cubicBezTo>
                    <a:pt x="1025523" y="0"/>
                    <a:pt x="1045675" y="20153"/>
                    <a:pt x="1045675" y="44843"/>
                  </a:cubicBezTo>
                  <a:lnTo>
                    <a:pt x="1045675" y="44843"/>
                  </a:lnTo>
                  <a:cubicBezTo>
                    <a:pt x="1045675" y="69534"/>
                    <a:pt x="1025523" y="89687"/>
                    <a:pt x="1000832" y="89687"/>
                  </a:cubicBezTo>
                  <a:close/>
                </a:path>
              </a:pathLst>
            </a:custGeom>
            <a:solidFill>
              <a:srgbClr val="D9DADD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338FE8-9A58-4C02-E3BD-847E120407A3}"/>
                </a:ext>
              </a:extLst>
            </p:cNvPr>
            <p:cNvSpPr/>
            <p:nvPr/>
          </p:nvSpPr>
          <p:spPr>
            <a:xfrm>
              <a:off x="13077120" y="3981217"/>
              <a:ext cx="444028" cy="89686"/>
            </a:xfrm>
            <a:custGeom>
              <a:avLst/>
              <a:gdLst>
                <a:gd name="connsiteX0" fmla="*/ 399185 w 444028"/>
                <a:gd name="connsiteY0" fmla="*/ 89687 h 89686"/>
                <a:gd name="connsiteX1" fmla="*/ 44843 w 444028"/>
                <a:gd name="connsiteY1" fmla="*/ 89687 h 89686"/>
                <a:gd name="connsiteX2" fmla="*/ 0 w 444028"/>
                <a:gd name="connsiteY2" fmla="*/ 44843 h 89686"/>
                <a:gd name="connsiteX3" fmla="*/ 0 w 444028"/>
                <a:gd name="connsiteY3" fmla="*/ 44843 h 89686"/>
                <a:gd name="connsiteX4" fmla="*/ 44843 w 444028"/>
                <a:gd name="connsiteY4" fmla="*/ 0 h 89686"/>
                <a:gd name="connsiteX5" fmla="*/ 399185 w 444028"/>
                <a:gd name="connsiteY5" fmla="*/ 0 h 89686"/>
                <a:gd name="connsiteX6" fmla="*/ 444028 w 444028"/>
                <a:gd name="connsiteY6" fmla="*/ 44843 h 89686"/>
                <a:gd name="connsiteX7" fmla="*/ 444028 w 444028"/>
                <a:gd name="connsiteY7" fmla="*/ 44843 h 89686"/>
                <a:gd name="connsiteX8" fmla="*/ 399185 w 444028"/>
                <a:gd name="connsiteY8" fmla="*/ 89687 h 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8" h="89686">
                  <a:moveTo>
                    <a:pt x="399185" y="89687"/>
                  </a:moveTo>
                  <a:lnTo>
                    <a:pt x="44843" y="89687"/>
                  </a:lnTo>
                  <a:cubicBezTo>
                    <a:pt x="20153" y="89687"/>
                    <a:pt x="0" y="69534"/>
                    <a:pt x="0" y="44843"/>
                  </a:cubicBezTo>
                  <a:lnTo>
                    <a:pt x="0" y="44843"/>
                  </a:lnTo>
                  <a:cubicBezTo>
                    <a:pt x="0" y="20153"/>
                    <a:pt x="20153" y="0"/>
                    <a:pt x="44843" y="0"/>
                  </a:cubicBezTo>
                  <a:lnTo>
                    <a:pt x="399185" y="0"/>
                  </a:lnTo>
                  <a:cubicBezTo>
                    <a:pt x="423875" y="0"/>
                    <a:pt x="444028" y="20153"/>
                    <a:pt x="444028" y="44843"/>
                  </a:cubicBezTo>
                  <a:lnTo>
                    <a:pt x="444028" y="44843"/>
                  </a:lnTo>
                  <a:cubicBezTo>
                    <a:pt x="444028" y="69534"/>
                    <a:pt x="423875" y="89687"/>
                    <a:pt x="399185" y="89687"/>
                  </a:cubicBezTo>
                  <a:close/>
                </a:path>
              </a:pathLst>
            </a:custGeom>
            <a:solidFill>
              <a:srgbClr val="D9DADD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9A04D8-718C-5F50-AF10-6DC744E1C5CD}"/>
                </a:ext>
              </a:extLst>
            </p:cNvPr>
            <p:cNvSpPr/>
            <p:nvPr/>
          </p:nvSpPr>
          <p:spPr>
            <a:xfrm>
              <a:off x="14423752" y="3807717"/>
              <a:ext cx="1045675" cy="89686"/>
            </a:xfrm>
            <a:custGeom>
              <a:avLst/>
              <a:gdLst>
                <a:gd name="connsiteX0" fmla="*/ 1000832 w 1045675"/>
                <a:gd name="connsiteY0" fmla="*/ 89687 h 89686"/>
                <a:gd name="connsiteX1" fmla="*/ 44843 w 1045675"/>
                <a:gd name="connsiteY1" fmla="*/ 89687 h 89686"/>
                <a:gd name="connsiteX2" fmla="*/ 0 w 1045675"/>
                <a:gd name="connsiteY2" fmla="*/ 44843 h 89686"/>
                <a:gd name="connsiteX3" fmla="*/ 0 w 1045675"/>
                <a:gd name="connsiteY3" fmla="*/ 44843 h 89686"/>
                <a:gd name="connsiteX4" fmla="*/ 44843 w 1045675"/>
                <a:gd name="connsiteY4" fmla="*/ 0 h 89686"/>
                <a:gd name="connsiteX5" fmla="*/ 1000832 w 1045675"/>
                <a:gd name="connsiteY5" fmla="*/ 0 h 89686"/>
                <a:gd name="connsiteX6" fmla="*/ 1045675 w 1045675"/>
                <a:gd name="connsiteY6" fmla="*/ 44843 h 89686"/>
                <a:gd name="connsiteX7" fmla="*/ 1045675 w 1045675"/>
                <a:gd name="connsiteY7" fmla="*/ 44843 h 89686"/>
                <a:gd name="connsiteX8" fmla="*/ 1000832 w 1045675"/>
                <a:gd name="connsiteY8" fmla="*/ 89687 h 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75" h="89686">
                  <a:moveTo>
                    <a:pt x="1000832" y="89687"/>
                  </a:moveTo>
                  <a:lnTo>
                    <a:pt x="44843" y="89687"/>
                  </a:lnTo>
                  <a:cubicBezTo>
                    <a:pt x="20153" y="89687"/>
                    <a:pt x="0" y="69534"/>
                    <a:pt x="0" y="44843"/>
                  </a:cubicBezTo>
                  <a:lnTo>
                    <a:pt x="0" y="44843"/>
                  </a:lnTo>
                  <a:cubicBezTo>
                    <a:pt x="0" y="20153"/>
                    <a:pt x="20153" y="0"/>
                    <a:pt x="44843" y="0"/>
                  </a:cubicBezTo>
                  <a:lnTo>
                    <a:pt x="1000832" y="0"/>
                  </a:lnTo>
                  <a:cubicBezTo>
                    <a:pt x="1025523" y="0"/>
                    <a:pt x="1045675" y="20153"/>
                    <a:pt x="1045675" y="44843"/>
                  </a:cubicBezTo>
                  <a:lnTo>
                    <a:pt x="1045675" y="44843"/>
                  </a:lnTo>
                  <a:cubicBezTo>
                    <a:pt x="1045675" y="69534"/>
                    <a:pt x="1025523" y="89687"/>
                    <a:pt x="1000832" y="89687"/>
                  </a:cubicBezTo>
                  <a:close/>
                </a:path>
              </a:pathLst>
            </a:custGeom>
            <a:solidFill>
              <a:srgbClr val="D9DADD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6E0E02-DB39-6F92-8258-6F71778109B3}"/>
                </a:ext>
              </a:extLst>
            </p:cNvPr>
            <p:cNvSpPr/>
            <p:nvPr/>
          </p:nvSpPr>
          <p:spPr>
            <a:xfrm>
              <a:off x="14423752" y="3981217"/>
              <a:ext cx="444028" cy="89686"/>
            </a:xfrm>
            <a:custGeom>
              <a:avLst/>
              <a:gdLst>
                <a:gd name="connsiteX0" fmla="*/ 399185 w 444028"/>
                <a:gd name="connsiteY0" fmla="*/ 89687 h 89686"/>
                <a:gd name="connsiteX1" fmla="*/ 44843 w 444028"/>
                <a:gd name="connsiteY1" fmla="*/ 89687 h 89686"/>
                <a:gd name="connsiteX2" fmla="*/ 0 w 444028"/>
                <a:gd name="connsiteY2" fmla="*/ 44843 h 89686"/>
                <a:gd name="connsiteX3" fmla="*/ 0 w 444028"/>
                <a:gd name="connsiteY3" fmla="*/ 44843 h 89686"/>
                <a:gd name="connsiteX4" fmla="*/ 44843 w 444028"/>
                <a:gd name="connsiteY4" fmla="*/ 0 h 89686"/>
                <a:gd name="connsiteX5" fmla="*/ 399185 w 444028"/>
                <a:gd name="connsiteY5" fmla="*/ 0 h 89686"/>
                <a:gd name="connsiteX6" fmla="*/ 444028 w 444028"/>
                <a:gd name="connsiteY6" fmla="*/ 44843 h 89686"/>
                <a:gd name="connsiteX7" fmla="*/ 444028 w 444028"/>
                <a:gd name="connsiteY7" fmla="*/ 44843 h 89686"/>
                <a:gd name="connsiteX8" fmla="*/ 399185 w 444028"/>
                <a:gd name="connsiteY8" fmla="*/ 89687 h 8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4028" h="89686">
                  <a:moveTo>
                    <a:pt x="399185" y="89687"/>
                  </a:moveTo>
                  <a:lnTo>
                    <a:pt x="44843" y="89687"/>
                  </a:lnTo>
                  <a:cubicBezTo>
                    <a:pt x="20153" y="89687"/>
                    <a:pt x="0" y="69534"/>
                    <a:pt x="0" y="44843"/>
                  </a:cubicBezTo>
                  <a:lnTo>
                    <a:pt x="0" y="44843"/>
                  </a:lnTo>
                  <a:cubicBezTo>
                    <a:pt x="0" y="20153"/>
                    <a:pt x="20153" y="0"/>
                    <a:pt x="44843" y="0"/>
                  </a:cubicBezTo>
                  <a:lnTo>
                    <a:pt x="399185" y="0"/>
                  </a:lnTo>
                  <a:cubicBezTo>
                    <a:pt x="423875" y="0"/>
                    <a:pt x="444028" y="20153"/>
                    <a:pt x="444028" y="44843"/>
                  </a:cubicBezTo>
                  <a:lnTo>
                    <a:pt x="444028" y="44843"/>
                  </a:lnTo>
                  <a:cubicBezTo>
                    <a:pt x="444028" y="69534"/>
                    <a:pt x="423875" y="89687"/>
                    <a:pt x="399185" y="89687"/>
                  </a:cubicBezTo>
                  <a:close/>
                </a:path>
              </a:pathLst>
            </a:custGeom>
            <a:solidFill>
              <a:srgbClr val="D9DADD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E2B702-3868-6E4A-71B5-EEFB99276365}"/>
                </a:ext>
              </a:extLst>
            </p:cNvPr>
            <p:cNvSpPr/>
            <p:nvPr/>
          </p:nvSpPr>
          <p:spPr>
            <a:xfrm>
              <a:off x="15709660" y="2681503"/>
              <a:ext cx="460177" cy="1219503"/>
            </a:xfrm>
            <a:custGeom>
              <a:avLst/>
              <a:gdLst>
                <a:gd name="connsiteX0" fmla="*/ 40039 w 460177"/>
                <a:gd name="connsiteY0" fmla="*/ 605578 h 1219503"/>
                <a:gd name="connsiteX1" fmla="*/ 122384 w 460177"/>
                <a:gd name="connsiteY1" fmla="*/ 565540 h 1219503"/>
                <a:gd name="connsiteX2" fmla="*/ 146808 w 460177"/>
                <a:gd name="connsiteY2" fmla="*/ 458770 h 1219503"/>
                <a:gd name="connsiteX3" fmla="*/ 66731 w 460177"/>
                <a:gd name="connsiteY3" fmla="*/ 151807 h 1219503"/>
                <a:gd name="connsiteX4" fmla="*/ 453771 w 460177"/>
                <a:gd name="connsiteY4" fmla="*/ 111769 h 1219503"/>
                <a:gd name="connsiteX5" fmla="*/ 373694 w 460177"/>
                <a:gd name="connsiteY5" fmla="*/ 418731 h 1219503"/>
                <a:gd name="connsiteX6" fmla="*/ 400386 w 460177"/>
                <a:gd name="connsiteY6" fmla="*/ 618924 h 1219503"/>
                <a:gd name="connsiteX7" fmla="*/ 460177 w 460177"/>
                <a:gd name="connsiteY7" fmla="*/ 1172125 h 1219503"/>
                <a:gd name="connsiteX8" fmla="*/ 0 w 460177"/>
                <a:gd name="connsiteY8" fmla="*/ 1219504 h 1219503"/>
                <a:gd name="connsiteX9" fmla="*/ 40039 w 460177"/>
                <a:gd name="connsiteY9" fmla="*/ 605578 h 121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177" h="1219503">
                  <a:moveTo>
                    <a:pt x="40039" y="605578"/>
                  </a:moveTo>
                  <a:lnTo>
                    <a:pt x="122384" y="565540"/>
                  </a:lnTo>
                  <a:cubicBezTo>
                    <a:pt x="122384" y="565540"/>
                    <a:pt x="146808" y="512155"/>
                    <a:pt x="146808" y="458770"/>
                  </a:cubicBezTo>
                  <a:cubicBezTo>
                    <a:pt x="146808" y="458770"/>
                    <a:pt x="-40039" y="405385"/>
                    <a:pt x="66731" y="151807"/>
                  </a:cubicBezTo>
                  <a:cubicBezTo>
                    <a:pt x="173501" y="-101771"/>
                    <a:pt x="453771" y="18345"/>
                    <a:pt x="453771" y="111769"/>
                  </a:cubicBezTo>
                  <a:cubicBezTo>
                    <a:pt x="453771" y="205192"/>
                    <a:pt x="493810" y="271923"/>
                    <a:pt x="373694" y="418731"/>
                  </a:cubicBezTo>
                  <a:lnTo>
                    <a:pt x="400386" y="618924"/>
                  </a:lnTo>
                  <a:lnTo>
                    <a:pt x="460177" y="1172125"/>
                  </a:lnTo>
                  <a:lnTo>
                    <a:pt x="0" y="1219504"/>
                  </a:lnTo>
                  <a:lnTo>
                    <a:pt x="40039" y="605578"/>
                  </a:lnTo>
                  <a:close/>
                </a:path>
              </a:pathLst>
            </a:custGeom>
            <a:solidFill>
              <a:srgbClr val="F6C3A0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C32953C-4C7E-9208-9B0A-0C487884F659}"/>
                </a:ext>
              </a:extLst>
            </p:cNvPr>
            <p:cNvSpPr/>
            <p:nvPr/>
          </p:nvSpPr>
          <p:spPr>
            <a:xfrm>
              <a:off x="16697279" y="3220350"/>
              <a:ext cx="160154" cy="347001"/>
            </a:xfrm>
            <a:custGeom>
              <a:avLst/>
              <a:gdLst>
                <a:gd name="connsiteX0" fmla="*/ 66731 w 160154"/>
                <a:gd name="connsiteY0" fmla="*/ 333655 h 347001"/>
                <a:gd name="connsiteX1" fmla="*/ 86617 w 160154"/>
                <a:gd name="connsiteY1" fmla="*/ 347001 h 347001"/>
                <a:gd name="connsiteX2" fmla="*/ 160154 w 160154"/>
                <a:gd name="connsiteY2" fmla="*/ 133462 h 347001"/>
                <a:gd name="connsiteX3" fmla="*/ 140135 w 160154"/>
                <a:gd name="connsiteY3" fmla="*/ 0 h 347001"/>
                <a:gd name="connsiteX4" fmla="*/ 53385 w 160154"/>
                <a:gd name="connsiteY4" fmla="*/ 13346 h 347001"/>
                <a:gd name="connsiteX5" fmla="*/ 13346 w 160154"/>
                <a:gd name="connsiteY5" fmla="*/ 93423 h 347001"/>
                <a:gd name="connsiteX6" fmla="*/ 13346 w 160154"/>
                <a:gd name="connsiteY6" fmla="*/ 180574 h 347001"/>
                <a:gd name="connsiteX7" fmla="*/ 0 w 160154"/>
                <a:gd name="connsiteY7" fmla="*/ 293617 h 347001"/>
                <a:gd name="connsiteX8" fmla="*/ 66731 w 160154"/>
                <a:gd name="connsiteY8" fmla="*/ 333655 h 3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54" h="347001">
                  <a:moveTo>
                    <a:pt x="66731" y="333655"/>
                  </a:moveTo>
                  <a:lnTo>
                    <a:pt x="86617" y="347001"/>
                  </a:lnTo>
                  <a:lnTo>
                    <a:pt x="160154" y="133462"/>
                  </a:lnTo>
                  <a:lnTo>
                    <a:pt x="140135" y="0"/>
                  </a:lnTo>
                  <a:lnTo>
                    <a:pt x="53385" y="13346"/>
                  </a:lnTo>
                  <a:lnTo>
                    <a:pt x="13346" y="93423"/>
                  </a:lnTo>
                  <a:cubicBezTo>
                    <a:pt x="13346" y="93423"/>
                    <a:pt x="13346" y="160955"/>
                    <a:pt x="13346" y="180574"/>
                  </a:cubicBezTo>
                  <a:cubicBezTo>
                    <a:pt x="13346" y="200193"/>
                    <a:pt x="0" y="293617"/>
                    <a:pt x="0" y="293617"/>
                  </a:cubicBezTo>
                  <a:lnTo>
                    <a:pt x="66731" y="333655"/>
                  </a:lnTo>
                  <a:close/>
                </a:path>
              </a:pathLst>
            </a:custGeom>
            <a:solidFill>
              <a:srgbClr val="F9C2A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41EF6D-599A-3B7D-1168-9F984824092C}"/>
                </a:ext>
              </a:extLst>
            </p:cNvPr>
            <p:cNvSpPr/>
            <p:nvPr/>
          </p:nvSpPr>
          <p:spPr>
            <a:xfrm>
              <a:off x="16764010" y="3039242"/>
              <a:ext cx="133462" cy="367954"/>
            </a:xfrm>
            <a:custGeom>
              <a:avLst/>
              <a:gdLst>
                <a:gd name="connsiteX0" fmla="*/ 34299 w 133462"/>
                <a:gd name="connsiteY0" fmla="*/ 0 h 367954"/>
                <a:gd name="connsiteX1" fmla="*/ 0 w 133462"/>
                <a:gd name="connsiteY1" fmla="*/ 367955 h 367954"/>
                <a:gd name="connsiteX2" fmla="*/ 107036 w 133462"/>
                <a:gd name="connsiteY2" fmla="*/ 367955 h 367954"/>
                <a:gd name="connsiteX3" fmla="*/ 133462 w 133462"/>
                <a:gd name="connsiteY3" fmla="*/ 6139 h 3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62" h="367954">
                  <a:moveTo>
                    <a:pt x="34299" y="0"/>
                  </a:moveTo>
                  <a:lnTo>
                    <a:pt x="0" y="367955"/>
                  </a:lnTo>
                  <a:lnTo>
                    <a:pt x="107036" y="367955"/>
                  </a:lnTo>
                  <a:lnTo>
                    <a:pt x="133462" y="613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44C16D7-440E-87D3-4081-F711E460E658}"/>
                </a:ext>
              </a:extLst>
            </p:cNvPr>
            <p:cNvSpPr/>
            <p:nvPr/>
          </p:nvSpPr>
          <p:spPr>
            <a:xfrm>
              <a:off x="16657240" y="3164261"/>
              <a:ext cx="219470" cy="403090"/>
            </a:xfrm>
            <a:custGeom>
              <a:avLst/>
              <a:gdLst>
                <a:gd name="connsiteX0" fmla="*/ 26692 w 219470"/>
                <a:gd name="connsiteY0" fmla="*/ 229590 h 403090"/>
                <a:gd name="connsiteX1" fmla="*/ 40039 w 219470"/>
                <a:gd name="connsiteY1" fmla="*/ 149513 h 403090"/>
                <a:gd name="connsiteX2" fmla="*/ 72069 w 219470"/>
                <a:gd name="connsiteY2" fmla="*/ 36070 h 403090"/>
                <a:gd name="connsiteX3" fmla="*/ 213539 w 219470"/>
                <a:gd name="connsiteY3" fmla="*/ 2705 h 403090"/>
                <a:gd name="connsiteX4" fmla="*/ 213539 w 219470"/>
                <a:gd name="connsiteY4" fmla="*/ 16051 h 403090"/>
                <a:gd name="connsiteX5" fmla="*/ 146808 w 219470"/>
                <a:gd name="connsiteY5" fmla="*/ 69436 h 403090"/>
                <a:gd name="connsiteX6" fmla="*/ 133462 w 219470"/>
                <a:gd name="connsiteY6" fmla="*/ 176205 h 403090"/>
                <a:gd name="connsiteX7" fmla="*/ 40039 w 219470"/>
                <a:gd name="connsiteY7" fmla="*/ 282975 h 403090"/>
                <a:gd name="connsiteX8" fmla="*/ 0 w 219470"/>
                <a:gd name="connsiteY8" fmla="*/ 403091 h 403090"/>
                <a:gd name="connsiteX9" fmla="*/ 26692 w 219470"/>
                <a:gd name="connsiteY9" fmla="*/ 229590 h 40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9470" h="403090">
                  <a:moveTo>
                    <a:pt x="26692" y="229590"/>
                  </a:moveTo>
                  <a:lnTo>
                    <a:pt x="40039" y="149513"/>
                  </a:lnTo>
                  <a:cubicBezTo>
                    <a:pt x="40039" y="149513"/>
                    <a:pt x="24157" y="42743"/>
                    <a:pt x="72069" y="36070"/>
                  </a:cubicBezTo>
                  <a:cubicBezTo>
                    <a:pt x="120116" y="29397"/>
                    <a:pt x="200193" y="-10642"/>
                    <a:pt x="213539" y="2705"/>
                  </a:cubicBezTo>
                  <a:cubicBezTo>
                    <a:pt x="226886" y="16051"/>
                    <a:pt x="213539" y="16051"/>
                    <a:pt x="213539" y="16051"/>
                  </a:cubicBezTo>
                  <a:cubicBezTo>
                    <a:pt x="213539" y="16051"/>
                    <a:pt x="200193" y="69436"/>
                    <a:pt x="146808" y="69436"/>
                  </a:cubicBezTo>
                  <a:cubicBezTo>
                    <a:pt x="93423" y="69436"/>
                    <a:pt x="146808" y="149513"/>
                    <a:pt x="133462" y="176205"/>
                  </a:cubicBezTo>
                  <a:cubicBezTo>
                    <a:pt x="120116" y="202898"/>
                    <a:pt x="40039" y="282975"/>
                    <a:pt x="40039" y="282975"/>
                  </a:cubicBezTo>
                  <a:lnTo>
                    <a:pt x="0" y="403091"/>
                  </a:lnTo>
                  <a:lnTo>
                    <a:pt x="26692" y="229590"/>
                  </a:lnTo>
                  <a:close/>
                </a:path>
              </a:pathLst>
            </a:custGeom>
            <a:solidFill>
              <a:srgbClr val="F9C2A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4">
              <a:extLst>
                <a:ext uri="{FF2B5EF4-FFF2-40B4-BE49-F238E27FC236}">
                  <a16:creationId xmlns:a16="http://schemas.microsoft.com/office/drawing/2014/main" id="{EE7302CD-71E4-2812-BB49-5427C5E07432}"/>
                </a:ext>
              </a:extLst>
            </p:cNvPr>
            <p:cNvGrpSpPr/>
            <p:nvPr/>
          </p:nvGrpSpPr>
          <p:grpSpPr>
            <a:xfrm>
              <a:off x="15149119" y="5435820"/>
              <a:ext cx="636347" cy="434018"/>
              <a:chOff x="15149119" y="5435820"/>
              <a:chExt cx="636347" cy="434018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17BE23-8C39-A523-61D9-7837CEF2E31D}"/>
                  </a:ext>
                </a:extLst>
              </p:cNvPr>
              <p:cNvSpPr/>
              <p:nvPr/>
            </p:nvSpPr>
            <p:spPr>
              <a:xfrm>
                <a:off x="15175811" y="5435820"/>
                <a:ext cx="600579" cy="373693"/>
              </a:xfrm>
              <a:custGeom>
                <a:avLst/>
                <a:gdLst>
                  <a:gd name="connsiteX0" fmla="*/ 373694 w 600579"/>
                  <a:gd name="connsiteY0" fmla="*/ 26692 h 373693"/>
                  <a:gd name="connsiteX1" fmla="*/ 347001 w 600579"/>
                  <a:gd name="connsiteY1" fmla="*/ 226886 h 373693"/>
                  <a:gd name="connsiteX2" fmla="*/ 0 w 600579"/>
                  <a:gd name="connsiteY2" fmla="*/ 347001 h 373693"/>
                  <a:gd name="connsiteX3" fmla="*/ 26692 w 600579"/>
                  <a:gd name="connsiteY3" fmla="*/ 373694 h 373693"/>
                  <a:gd name="connsiteX4" fmla="*/ 555069 w 600579"/>
                  <a:gd name="connsiteY4" fmla="*/ 373694 h 373693"/>
                  <a:gd name="connsiteX5" fmla="*/ 600580 w 600579"/>
                  <a:gd name="connsiteY5" fmla="*/ 0 h 37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579" h="373693">
                    <a:moveTo>
                      <a:pt x="373694" y="26692"/>
                    </a:moveTo>
                    <a:lnTo>
                      <a:pt x="347001" y="226886"/>
                    </a:lnTo>
                    <a:lnTo>
                      <a:pt x="0" y="347001"/>
                    </a:lnTo>
                    <a:lnTo>
                      <a:pt x="26692" y="373694"/>
                    </a:lnTo>
                    <a:lnTo>
                      <a:pt x="555069" y="373694"/>
                    </a:lnTo>
                    <a:lnTo>
                      <a:pt x="600580" y="0"/>
                    </a:lnTo>
                    <a:close/>
                  </a:path>
                </a:pathLst>
              </a:custGeom>
              <a:solidFill>
                <a:srgbClr val="F9C2A5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0F408D9-8974-A785-093A-5DE260A74587}"/>
                  </a:ext>
                </a:extLst>
              </p:cNvPr>
              <p:cNvSpPr/>
              <p:nvPr/>
            </p:nvSpPr>
            <p:spPr>
              <a:xfrm>
                <a:off x="15152084" y="5569282"/>
                <a:ext cx="633381" cy="286809"/>
              </a:xfrm>
              <a:custGeom>
                <a:avLst/>
                <a:gdLst>
                  <a:gd name="connsiteX0" fmla="*/ 370728 w 633381"/>
                  <a:gd name="connsiteY0" fmla="*/ 0 h 286809"/>
                  <a:gd name="connsiteX1" fmla="*/ 614697 w 633381"/>
                  <a:gd name="connsiteY1" fmla="*/ 0 h 286809"/>
                  <a:gd name="connsiteX2" fmla="*/ 614697 w 633381"/>
                  <a:gd name="connsiteY2" fmla="*/ 165893 h 286809"/>
                  <a:gd name="connsiteX3" fmla="*/ 633381 w 633381"/>
                  <a:gd name="connsiteY3" fmla="*/ 240232 h 286809"/>
                  <a:gd name="connsiteX4" fmla="*/ 624306 w 633381"/>
                  <a:gd name="connsiteY4" fmla="*/ 286810 h 286809"/>
                  <a:gd name="connsiteX5" fmla="*/ 23727 w 633381"/>
                  <a:gd name="connsiteY5" fmla="*/ 271462 h 286809"/>
                  <a:gd name="connsiteX6" fmla="*/ 23727 w 633381"/>
                  <a:gd name="connsiteY6" fmla="*/ 174301 h 286809"/>
                  <a:gd name="connsiteX7" fmla="*/ 344036 w 633381"/>
                  <a:gd name="connsiteY7" fmla="*/ 80077 h 286809"/>
                  <a:gd name="connsiteX8" fmla="*/ 370728 w 633381"/>
                  <a:gd name="connsiteY8" fmla="*/ 0 h 28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3381" h="286809">
                    <a:moveTo>
                      <a:pt x="370728" y="0"/>
                    </a:moveTo>
                    <a:lnTo>
                      <a:pt x="614697" y="0"/>
                    </a:lnTo>
                    <a:lnTo>
                      <a:pt x="614697" y="165893"/>
                    </a:lnTo>
                    <a:lnTo>
                      <a:pt x="633381" y="240232"/>
                    </a:lnTo>
                    <a:lnTo>
                      <a:pt x="624306" y="286810"/>
                    </a:lnTo>
                    <a:lnTo>
                      <a:pt x="23727" y="271462"/>
                    </a:lnTo>
                    <a:cubicBezTo>
                      <a:pt x="23727" y="271462"/>
                      <a:pt x="-29658" y="201928"/>
                      <a:pt x="23727" y="174301"/>
                    </a:cubicBezTo>
                    <a:cubicBezTo>
                      <a:pt x="77111" y="146675"/>
                      <a:pt x="344036" y="80077"/>
                      <a:pt x="344036" y="80077"/>
                    </a:cubicBezTo>
                    <a:lnTo>
                      <a:pt x="370728" y="0"/>
                    </a:lnTo>
                    <a:close/>
                  </a:path>
                </a:pathLst>
              </a:custGeom>
              <a:solidFill>
                <a:srgbClr val="F14937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EF217DC-8D9D-C093-6488-54F10BD4E98E}"/>
                  </a:ext>
                </a:extLst>
              </p:cNvPr>
              <p:cNvSpPr/>
              <p:nvPr/>
            </p:nvSpPr>
            <p:spPr>
              <a:xfrm>
                <a:off x="15149119" y="5809514"/>
                <a:ext cx="636347" cy="60325"/>
              </a:xfrm>
              <a:custGeom>
                <a:avLst/>
                <a:gdLst>
                  <a:gd name="connsiteX0" fmla="*/ 2536 w 636347"/>
                  <a:gd name="connsiteY0" fmla="*/ 0 h 60325"/>
                  <a:gd name="connsiteX1" fmla="*/ 636347 w 636347"/>
                  <a:gd name="connsiteY1" fmla="*/ 0 h 60325"/>
                  <a:gd name="connsiteX2" fmla="*/ 636347 w 636347"/>
                  <a:gd name="connsiteY2" fmla="*/ 46578 h 60325"/>
                  <a:gd name="connsiteX3" fmla="*/ 636347 w 636347"/>
                  <a:gd name="connsiteY3" fmla="*/ 60325 h 60325"/>
                  <a:gd name="connsiteX4" fmla="*/ 0 w 636347"/>
                  <a:gd name="connsiteY4" fmla="*/ 60325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347" h="60325">
                    <a:moveTo>
                      <a:pt x="2536" y="0"/>
                    </a:moveTo>
                    <a:lnTo>
                      <a:pt x="636347" y="0"/>
                    </a:lnTo>
                    <a:lnTo>
                      <a:pt x="636347" y="46578"/>
                    </a:lnTo>
                    <a:lnTo>
                      <a:pt x="636347" y="60325"/>
                    </a:lnTo>
                    <a:lnTo>
                      <a:pt x="0" y="60325"/>
                    </a:lnTo>
                    <a:close/>
                  </a:path>
                </a:pathLst>
              </a:custGeom>
              <a:solidFill>
                <a:srgbClr val="3D0B0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E709C06F-0D1B-DE2B-4C52-491171B0D9D6}"/>
                </a:ext>
              </a:extLst>
            </p:cNvPr>
            <p:cNvGrpSpPr/>
            <p:nvPr/>
          </p:nvGrpSpPr>
          <p:grpSpPr>
            <a:xfrm>
              <a:off x="16070007" y="5422474"/>
              <a:ext cx="636347" cy="434018"/>
              <a:chOff x="16070007" y="5422474"/>
              <a:chExt cx="636347" cy="434018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C584931-277E-1031-F02B-34DD16A8024C}"/>
                  </a:ext>
                </a:extLst>
              </p:cNvPr>
              <p:cNvSpPr/>
              <p:nvPr/>
            </p:nvSpPr>
            <p:spPr>
              <a:xfrm>
                <a:off x="16079082" y="5422474"/>
                <a:ext cx="600579" cy="373693"/>
              </a:xfrm>
              <a:custGeom>
                <a:avLst/>
                <a:gdLst>
                  <a:gd name="connsiteX0" fmla="*/ 226886 w 600579"/>
                  <a:gd name="connsiteY0" fmla="*/ 26692 h 373693"/>
                  <a:gd name="connsiteX1" fmla="*/ 253578 w 600579"/>
                  <a:gd name="connsiteY1" fmla="*/ 226886 h 373693"/>
                  <a:gd name="connsiteX2" fmla="*/ 600579 w 600579"/>
                  <a:gd name="connsiteY2" fmla="*/ 347001 h 373693"/>
                  <a:gd name="connsiteX3" fmla="*/ 573887 w 600579"/>
                  <a:gd name="connsiteY3" fmla="*/ 373694 h 373693"/>
                  <a:gd name="connsiteX4" fmla="*/ 45377 w 600579"/>
                  <a:gd name="connsiteY4" fmla="*/ 373694 h 373693"/>
                  <a:gd name="connsiteX5" fmla="*/ 0 w 600579"/>
                  <a:gd name="connsiteY5" fmla="*/ 0 h 373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579" h="373693">
                    <a:moveTo>
                      <a:pt x="226886" y="26692"/>
                    </a:moveTo>
                    <a:lnTo>
                      <a:pt x="253578" y="226886"/>
                    </a:lnTo>
                    <a:lnTo>
                      <a:pt x="600579" y="347001"/>
                    </a:lnTo>
                    <a:lnTo>
                      <a:pt x="573887" y="373694"/>
                    </a:lnTo>
                    <a:lnTo>
                      <a:pt x="45377" y="373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C2A5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3DB6510C-9853-D095-E911-8E14EC4093A7}"/>
                  </a:ext>
                </a:extLst>
              </p:cNvPr>
              <p:cNvSpPr/>
              <p:nvPr/>
            </p:nvSpPr>
            <p:spPr>
              <a:xfrm>
                <a:off x="16070007" y="5555936"/>
                <a:ext cx="633381" cy="286809"/>
              </a:xfrm>
              <a:custGeom>
                <a:avLst/>
                <a:gdLst>
                  <a:gd name="connsiteX0" fmla="*/ 262653 w 633381"/>
                  <a:gd name="connsiteY0" fmla="*/ 0 h 286809"/>
                  <a:gd name="connsiteX1" fmla="*/ 18685 w 633381"/>
                  <a:gd name="connsiteY1" fmla="*/ 0 h 286809"/>
                  <a:gd name="connsiteX2" fmla="*/ 18685 w 633381"/>
                  <a:gd name="connsiteY2" fmla="*/ 165893 h 286809"/>
                  <a:gd name="connsiteX3" fmla="*/ 0 w 633381"/>
                  <a:gd name="connsiteY3" fmla="*/ 240232 h 286809"/>
                  <a:gd name="connsiteX4" fmla="*/ 9075 w 633381"/>
                  <a:gd name="connsiteY4" fmla="*/ 286810 h 286809"/>
                  <a:gd name="connsiteX5" fmla="*/ 609655 w 633381"/>
                  <a:gd name="connsiteY5" fmla="*/ 271462 h 286809"/>
                  <a:gd name="connsiteX6" fmla="*/ 609655 w 633381"/>
                  <a:gd name="connsiteY6" fmla="*/ 174301 h 286809"/>
                  <a:gd name="connsiteX7" fmla="*/ 289346 w 633381"/>
                  <a:gd name="connsiteY7" fmla="*/ 80077 h 286809"/>
                  <a:gd name="connsiteX8" fmla="*/ 262653 w 633381"/>
                  <a:gd name="connsiteY8" fmla="*/ 0 h 28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3381" h="286809">
                    <a:moveTo>
                      <a:pt x="262653" y="0"/>
                    </a:moveTo>
                    <a:lnTo>
                      <a:pt x="18685" y="0"/>
                    </a:lnTo>
                    <a:lnTo>
                      <a:pt x="18685" y="165893"/>
                    </a:lnTo>
                    <a:lnTo>
                      <a:pt x="0" y="240232"/>
                    </a:lnTo>
                    <a:lnTo>
                      <a:pt x="9075" y="286810"/>
                    </a:lnTo>
                    <a:lnTo>
                      <a:pt x="609655" y="271462"/>
                    </a:lnTo>
                    <a:cubicBezTo>
                      <a:pt x="609655" y="271462"/>
                      <a:pt x="663040" y="201928"/>
                      <a:pt x="609655" y="174301"/>
                    </a:cubicBezTo>
                    <a:cubicBezTo>
                      <a:pt x="556270" y="146675"/>
                      <a:pt x="289346" y="80077"/>
                      <a:pt x="289346" y="80077"/>
                    </a:cubicBezTo>
                    <a:lnTo>
                      <a:pt x="262653" y="0"/>
                    </a:lnTo>
                    <a:close/>
                  </a:path>
                </a:pathLst>
              </a:custGeom>
              <a:solidFill>
                <a:srgbClr val="F14937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E965BD4-4CDC-7D60-9045-F95E7362DF5F}"/>
                  </a:ext>
                </a:extLst>
              </p:cNvPr>
              <p:cNvSpPr/>
              <p:nvPr/>
            </p:nvSpPr>
            <p:spPr>
              <a:xfrm>
                <a:off x="16070007" y="5796168"/>
                <a:ext cx="636347" cy="60325"/>
              </a:xfrm>
              <a:custGeom>
                <a:avLst/>
                <a:gdLst>
                  <a:gd name="connsiteX0" fmla="*/ 633811 w 636347"/>
                  <a:gd name="connsiteY0" fmla="*/ 0 h 60325"/>
                  <a:gd name="connsiteX1" fmla="*/ 0 w 636347"/>
                  <a:gd name="connsiteY1" fmla="*/ 0 h 60325"/>
                  <a:gd name="connsiteX2" fmla="*/ 0 w 636347"/>
                  <a:gd name="connsiteY2" fmla="*/ 46578 h 60325"/>
                  <a:gd name="connsiteX3" fmla="*/ 0 w 636347"/>
                  <a:gd name="connsiteY3" fmla="*/ 60325 h 60325"/>
                  <a:gd name="connsiteX4" fmla="*/ 636347 w 636347"/>
                  <a:gd name="connsiteY4" fmla="*/ 60325 h 6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347" h="60325">
                    <a:moveTo>
                      <a:pt x="633811" y="0"/>
                    </a:moveTo>
                    <a:lnTo>
                      <a:pt x="0" y="0"/>
                    </a:lnTo>
                    <a:lnTo>
                      <a:pt x="0" y="46578"/>
                    </a:lnTo>
                    <a:lnTo>
                      <a:pt x="0" y="60325"/>
                    </a:lnTo>
                    <a:lnTo>
                      <a:pt x="636347" y="60325"/>
                    </a:lnTo>
                    <a:close/>
                  </a:path>
                </a:pathLst>
              </a:custGeom>
              <a:solidFill>
                <a:srgbClr val="3D0B0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E8E8567-2C14-131C-F11C-5D44333028F7}"/>
                </a:ext>
              </a:extLst>
            </p:cNvPr>
            <p:cNvSpPr/>
            <p:nvPr/>
          </p:nvSpPr>
          <p:spPr>
            <a:xfrm>
              <a:off x="14822605" y="2993465"/>
              <a:ext cx="419937" cy="427078"/>
            </a:xfrm>
            <a:custGeom>
              <a:avLst/>
              <a:gdLst>
                <a:gd name="connsiteX0" fmla="*/ 273129 w 419937"/>
                <a:gd name="connsiteY0" fmla="*/ 213539 h 427078"/>
                <a:gd name="connsiteX1" fmla="*/ 246437 w 419937"/>
                <a:gd name="connsiteY1" fmla="*/ 173501 h 427078"/>
                <a:gd name="connsiteX2" fmla="*/ 193052 w 419937"/>
                <a:gd name="connsiteY2" fmla="*/ 0 h 427078"/>
                <a:gd name="connsiteX3" fmla="*/ 179706 w 419937"/>
                <a:gd name="connsiteY3" fmla="*/ 120116 h 427078"/>
                <a:gd name="connsiteX4" fmla="*/ 6205 w 419937"/>
                <a:gd name="connsiteY4" fmla="*/ 53385 h 427078"/>
                <a:gd name="connsiteX5" fmla="*/ 132994 w 419937"/>
                <a:gd name="connsiteY5" fmla="*/ 156417 h 427078"/>
                <a:gd name="connsiteX6" fmla="*/ 59590 w 419937"/>
                <a:gd name="connsiteY6" fmla="*/ 146808 h 427078"/>
                <a:gd name="connsiteX7" fmla="*/ 72936 w 419937"/>
                <a:gd name="connsiteY7" fmla="*/ 186847 h 427078"/>
                <a:gd name="connsiteX8" fmla="*/ 53584 w 419937"/>
                <a:gd name="connsiteY8" fmla="*/ 226886 h 427078"/>
                <a:gd name="connsiteX9" fmla="*/ 72936 w 419937"/>
                <a:gd name="connsiteY9" fmla="*/ 266924 h 427078"/>
                <a:gd name="connsiteX10" fmla="*/ 179706 w 419937"/>
                <a:gd name="connsiteY10" fmla="*/ 306963 h 427078"/>
                <a:gd name="connsiteX11" fmla="*/ 246437 w 419937"/>
                <a:gd name="connsiteY11" fmla="*/ 360348 h 427078"/>
                <a:gd name="connsiteX12" fmla="*/ 299822 w 419937"/>
                <a:gd name="connsiteY12" fmla="*/ 427079 h 427078"/>
                <a:gd name="connsiteX13" fmla="*/ 419937 w 419937"/>
                <a:gd name="connsiteY13" fmla="*/ 373694 h 427078"/>
                <a:gd name="connsiteX14" fmla="*/ 273129 w 419937"/>
                <a:gd name="connsiteY14" fmla="*/ 213539 h 427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9937" h="427078">
                  <a:moveTo>
                    <a:pt x="273129" y="213539"/>
                  </a:moveTo>
                  <a:lnTo>
                    <a:pt x="246437" y="173501"/>
                  </a:lnTo>
                  <a:cubicBezTo>
                    <a:pt x="246437" y="173501"/>
                    <a:pt x="219744" y="0"/>
                    <a:pt x="193052" y="0"/>
                  </a:cubicBezTo>
                  <a:cubicBezTo>
                    <a:pt x="166359" y="0"/>
                    <a:pt x="171698" y="93423"/>
                    <a:pt x="179706" y="120116"/>
                  </a:cubicBezTo>
                  <a:cubicBezTo>
                    <a:pt x="179706" y="120116"/>
                    <a:pt x="46244" y="40039"/>
                    <a:pt x="6205" y="53385"/>
                  </a:cubicBezTo>
                  <a:cubicBezTo>
                    <a:pt x="-33834" y="66731"/>
                    <a:pt x="132994" y="156417"/>
                    <a:pt x="132994" y="156417"/>
                  </a:cubicBezTo>
                  <a:cubicBezTo>
                    <a:pt x="132994" y="156417"/>
                    <a:pt x="72936" y="120116"/>
                    <a:pt x="59590" y="146808"/>
                  </a:cubicBezTo>
                  <a:cubicBezTo>
                    <a:pt x="46244" y="173501"/>
                    <a:pt x="72936" y="186847"/>
                    <a:pt x="72936" y="186847"/>
                  </a:cubicBezTo>
                  <a:cubicBezTo>
                    <a:pt x="72936" y="186847"/>
                    <a:pt x="34365" y="173501"/>
                    <a:pt x="53584" y="226886"/>
                  </a:cubicBezTo>
                  <a:cubicBezTo>
                    <a:pt x="53584" y="226886"/>
                    <a:pt x="19551" y="253578"/>
                    <a:pt x="72936" y="266924"/>
                  </a:cubicBezTo>
                  <a:cubicBezTo>
                    <a:pt x="72936" y="266924"/>
                    <a:pt x="132994" y="326982"/>
                    <a:pt x="179706" y="306963"/>
                  </a:cubicBezTo>
                  <a:cubicBezTo>
                    <a:pt x="179706" y="306963"/>
                    <a:pt x="233090" y="320309"/>
                    <a:pt x="246437" y="360348"/>
                  </a:cubicBezTo>
                  <a:cubicBezTo>
                    <a:pt x="255779" y="388508"/>
                    <a:pt x="299822" y="427079"/>
                    <a:pt x="299822" y="427079"/>
                  </a:cubicBezTo>
                  <a:lnTo>
                    <a:pt x="419937" y="373694"/>
                  </a:lnTo>
                  <a:lnTo>
                    <a:pt x="273129" y="213539"/>
                  </a:lnTo>
                  <a:close/>
                </a:path>
              </a:pathLst>
            </a:custGeom>
            <a:solidFill>
              <a:srgbClr val="F9C2A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F43537B-2685-16DA-A03B-01038688D0EF}"/>
                </a:ext>
              </a:extLst>
            </p:cNvPr>
            <p:cNvSpPr/>
            <p:nvPr/>
          </p:nvSpPr>
          <p:spPr>
            <a:xfrm>
              <a:off x="12920302" y="2449740"/>
              <a:ext cx="2715953" cy="1988451"/>
            </a:xfrm>
            <a:custGeom>
              <a:avLst/>
              <a:gdLst>
                <a:gd name="connsiteX0" fmla="*/ 2538716 w 2715953"/>
                <a:gd name="connsiteY0" fmla="*/ 1988451 h 1988451"/>
                <a:gd name="connsiteX1" fmla="*/ 177238 w 2715953"/>
                <a:gd name="connsiteY1" fmla="*/ 1988451 h 1988451"/>
                <a:gd name="connsiteX2" fmla="*/ 0 w 2715953"/>
                <a:gd name="connsiteY2" fmla="*/ 1811214 h 1988451"/>
                <a:gd name="connsiteX3" fmla="*/ 0 w 2715953"/>
                <a:gd name="connsiteY3" fmla="*/ 177238 h 1988451"/>
                <a:gd name="connsiteX4" fmla="*/ 177238 w 2715953"/>
                <a:gd name="connsiteY4" fmla="*/ 0 h 1988451"/>
                <a:gd name="connsiteX5" fmla="*/ 2538716 w 2715953"/>
                <a:gd name="connsiteY5" fmla="*/ 0 h 1988451"/>
                <a:gd name="connsiteX6" fmla="*/ 2715953 w 2715953"/>
                <a:gd name="connsiteY6" fmla="*/ 177238 h 1988451"/>
                <a:gd name="connsiteX7" fmla="*/ 2715953 w 2715953"/>
                <a:gd name="connsiteY7" fmla="*/ 1811347 h 1988451"/>
                <a:gd name="connsiteX8" fmla="*/ 2538716 w 2715953"/>
                <a:gd name="connsiteY8" fmla="*/ 1988451 h 1988451"/>
                <a:gd name="connsiteX9" fmla="*/ 177238 w 2715953"/>
                <a:gd name="connsiteY9" fmla="*/ 19886 h 1988451"/>
                <a:gd name="connsiteX10" fmla="*/ 20019 w 2715953"/>
                <a:gd name="connsiteY10" fmla="*/ 177104 h 1988451"/>
                <a:gd name="connsiteX11" fmla="*/ 20019 w 2715953"/>
                <a:gd name="connsiteY11" fmla="*/ 1811214 h 1988451"/>
                <a:gd name="connsiteX12" fmla="*/ 177238 w 2715953"/>
                <a:gd name="connsiteY12" fmla="*/ 1968432 h 1988451"/>
                <a:gd name="connsiteX13" fmla="*/ 2538716 w 2715953"/>
                <a:gd name="connsiteY13" fmla="*/ 1968432 h 1988451"/>
                <a:gd name="connsiteX14" fmla="*/ 2695934 w 2715953"/>
                <a:gd name="connsiteY14" fmla="*/ 1811214 h 1988451"/>
                <a:gd name="connsiteX15" fmla="*/ 2695934 w 2715953"/>
                <a:gd name="connsiteY15" fmla="*/ 177238 h 1988451"/>
                <a:gd name="connsiteX16" fmla="*/ 2538716 w 2715953"/>
                <a:gd name="connsiteY16" fmla="*/ 20019 h 1988451"/>
                <a:gd name="connsiteX17" fmla="*/ 177238 w 2715953"/>
                <a:gd name="connsiteY17" fmla="*/ 20019 h 1988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15953" h="1988451">
                  <a:moveTo>
                    <a:pt x="2538716" y="1988451"/>
                  </a:moveTo>
                  <a:lnTo>
                    <a:pt x="177238" y="1988451"/>
                  </a:lnTo>
                  <a:cubicBezTo>
                    <a:pt x="79543" y="1988451"/>
                    <a:pt x="0" y="1908908"/>
                    <a:pt x="0" y="1811214"/>
                  </a:cubicBezTo>
                  <a:lnTo>
                    <a:pt x="0" y="177238"/>
                  </a:lnTo>
                  <a:cubicBezTo>
                    <a:pt x="0" y="79543"/>
                    <a:pt x="79543" y="0"/>
                    <a:pt x="177238" y="0"/>
                  </a:cubicBezTo>
                  <a:lnTo>
                    <a:pt x="2538716" y="0"/>
                  </a:lnTo>
                  <a:cubicBezTo>
                    <a:pt x="2636410" y="0"/>
                    <a:pt x="2715953" y="79543"/>
                    <a:pt x="2715953" y="177238"/>
                  </a:cubicBezTo>
                  <a:lnTo>
                    <a:pt x="2715953" y="1811347"/>
                  </a:lnTo>
                  <a:cubicBezTo>
                    <a:pt x="2715953" y="1909041"/>
                    <a:pt x="2636410" y="1988451"/>
                    <a:pt x="2538716" y="1988451"/>
                  </a:cubicBezTo>
                  <a:close/>
                  <a:moveTo>
                    <a:pt x="177238" y="19886"/>
                  </a:moveTo>
                  <a:cubicBezTo>
                    <a:pt x="90487" y="19886"/>
                    <a:pt x="20019" y="90487"/>
                    <a:pt x="20019" y="177104"/>
                  </a:cubicBezTo>
                  <a:lnTo>
                    <a:pt x="20019" y="1811214"/>
                  </a:lnTo>
                  <a:cubicBezTo>
                    <a:pt x="20019" y="1897964"/>
                    <a:pt x="90621" y="1968432"/>
                    <a:pt x="177238" y="1968432"/>
                  </a:cubicBezTo>
                  <a:lnTo>
                    <a:pt x="2538716" y="1968432"/>
                  </a:lnTo>
                  <a:cubicBezTo>
                    <a:pt x="2625466" y="1968432"/>
                    <a:pt x="2695934" y="1897831"/>
                    <a:pt x="2695934" y="1811214"/>
                  </a:cubicBezTo>
                  <a:lnTo>
                    <a:pt x="2695934" y="177238"/>
                  </a:lnTo>
                  <a:cubicBezTo>
                    <a:pt x="2695934" y="90487"/>
                    <a:pt x="2625333" y="20019"/>
                    <a:pt x="2538716" y="20019"/>
                  </a:cubicBezTo>
                  <a:lnTo>
                    <a:pt x="177238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4">
              <a:extLst>
                <a:ext uri="{FF2B5EF4-FFF2-40B4-BE49-F238E27FC236}">
                  <a16:creationId xmlns:a16="http://schemas.microsoft.com/office/drawing/2014/main" id="{7DA41DE9-38F2-E334-BBF3-B2F115D70999}"/>
                </a:ext>
              </a:extLst>
            </p:cNvPr>
            <p:cNvGrpSpPr/>
            <p:nvPr/>
          </p:nvGrpSpPr>
          <p:grpSpPr>
            <a:xfrm>
              <a:off x="13063774" y="2549703"/>
              <a:ext cx="100096" cy="100096"/>
              <a:chOff x="13063774" y="2549703"/>
              <a:chExt cx="100096" cy="100096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89CC158-4081-58BB-3E39-4C30C713E6CA}"/>
                  </a:ext>
                </a:extLst>
              </p:cNvPr>
              <p:cNvSpPr/>
              <p:nvPr/>
            </p:nvSpPr>
            <p:spPr>
              <a:xfrm>
                <a:off x="13073783" y="2559713"/>
                <a:ext cx="80077" cy="80077"/>
              </a:xfrm>
              <a:custGeom>
                <a:avLst/>
                <a:gdLst>
                  <a:gd name="connsiteX0" fmla="*/ 80077 w 80077"/>
                  <a:gd name="connsiteY0" fmla="*/ 40039 h 80077"/>
                  <a:gd name="connsiteX1" fmla="*/ 40039 w 80077"/>
                  <a:gd name="connsiteY1" fmla="*/ 80077 h 80077"/>
                  <a:gd name="connsiteX2" fmla="*/ 0 w 80077"/>
                  <a:gd name="connsiteY2" fmla="*/ 40039 h 80077"/>
                  <a:gd name="connsiteX3" fmla="*/ 40039 w 80077"/>
                  <a:gd name="connsiteY3" fmla="*/ 0 h 80077"/>
                  <a:gd name="connsiteX4" fmla="*/ 80077 w 80077"/>
                  <a:gd name="connsiteY4" fmla="*/ 40039 h 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77" h="80077">
                    <a:moveTo>
                      <a:pt x="80077" y="40039"/>
                    </a:moveTo>
                    <a:cubicBezTo>
                      <a:pt x="80077" y="62151"/>
                      <a:pt x="62151" y="80077"/>
                      <a:pt x="40039" y="80077"/>
                    </a:cubicBezTo>
                    <a:cubicBezTo>
                      <a:pt x="17926" y="80077"/>
                      <a:pt x="0" y="62151"/>
                      <a:pt x="0" y="40039"/>
                    </a:cubicBezTo>
                    <a:cubicBezTo>
                      <a:pt x="0" y="17926"/>
                      <a:pt x="17926" y="0"/>
                      <a:pt x="40039" y="0"/>
                    </a:cubicBezTo>
                    <a:cubicBezTo>
                      <a:pt x="62151" y="0"/>
                      <a:pt x="80077" y="17926"/>
                      <a:pt x="80077" y="40039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FA3843C-A045-BF45-DBCD-8D78E8E7C2AD}"/>
                  </a:ext>
                </a:extLst>
              </p:cNvPr>
              <p:cNvSpPr/>
              <p:nvPr/>
            </p:nvSpPr>
            <p:spPr>
              <a:xfrm>
                <a:off x="13063774" y="2549703"/>
                <a:ext cx="100096" cy="100096"/>
              </a:xfrm>
              <a:custGeom>
                <a:avLst/>
                <a:gdLst>
                  <a:gd name="connsiteX0" fmla="*/ 50048 w 100096"/>
                  <a:gd name="connsiteY0" fmla="*/ 100097 h 100096"/>
                  <a:gd name="connsiteX1" fmla="*/ 0 w 100096"/>
                  <a:gd name="connsiteY1" fmla="*/ 50048 h 100096"/>
                  <a:gd name="connsiteX2" fmla="*/ 50048 w 100096"/>
                  <a:gd name="connsiteY2" fmla="*/ 0 h 100096"/>
                  <a:gd name="connsiteX3" fmla="*/ 100097 w 100096"/>
                  <a:gd name="connsiteY3" fmla="*/ 50048 h 100096"/>
                  <a:gd name="connsiteX4" fmla="*/ 50048 w 100096"/>
                  <a:gd name="connsiteY4" fmla="*/ 100097 h 100096"/>
                  <a:gd name="connsiteX5" fmla="*/ 50048 w 100096"/>
                  <a:gd name="connsiteY5" fmla="*/ 20019 h 100096"/>
                  <a:gd name="connsiteX6" fmla="*/ 20019 w 100096"/>
                  <a:gd name="connsiteY6" fmla="*/ 50048 h 100096"/>
                  <a:gd name="connsiteX7" fmla="*/ 50048 w 100096"/>
                  <a:gd name="connsiteY7" fmla="*/ 80077 h 100096"/>
                  <a:gd name="connsiteX8" fmla="*/ 80077 w 100096"/>
                  <a:gd name="connsiteY8" fmla="*/ 50048 h 100096"/>
                  <a:gd name="connsiteX9" fmla="*/ 50048 w 100096"/>
                  <a:gd name="connsiteY9" fmla="*/ 20019 h 10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96" h="100096">
                    <a:moveTo>
                      <a:pt x="50048" y="100097"/>
                    </a:moveTo>
                    <a:cubicBezTo>
                      <a:pt x="22422" y="100097"/>
                      <a:pt x="0" y="77675"/>
                      <a:pt x="0" y="50048"/>
                    </a:cubicBezTo>
                    <a:cubicBezTo>
                      <a:pt x="0" y="22422"/>
                      <a:pt x="22422" y="0"/>
                      <a:pt x="50048" y="0"/>
                    </a:cubicBezTo>
                    <a:cubicBezTo>
                      <a:pt x="77675" y="0"/>
                      <a:pt x="100097" y="22422"/>
                      <a:pt x="100097" y="50048"/>
                    </a:cubicBezTo>
                    <a:cubicBezTo>
                      <a:pt x="100097" y="77675"/>
                      <a:pt x="77675" y="100097"/>
                      <a:pt x="50048" y="100097"/>
                    </a:cubicBezTo>
                    <a:close/>
                    <a:moveTo>
                      <a:pt x="50048" y="20019"/>
                    </a:moveTo>
                    <a:cubicBezTo>
                      <a:pt x="33499" y="20019"/>
                      <a:pt x="20019" y="33499"/>
                      <a:pt x="20019" y="50048"/>
                    </a:cubicBezTo>
                    <a:cubicBezTo>
                      <a:pt x="20019" y="66598"/>
                      <a:pt x="33499" y="80077"/>
                      <a:pt x="50048" y="80077"/>
                    </a:cubicBezTo>
                    <a:cubicBezTo>
                      <a:pt x="66598" y="80077"/>
                      <a:pt x="80077" y="66598"/>
                      <a:pt x="80077" y="50048"/>
                    </a:cubicBezTo>
                    <a:cubicBezTo>
                      <a:pt x="80077" y="33499"/>
                      <a:pt x="66598" y="20019"/>
                      <a:pt x="50048" y="2001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7B9F590C-FAF3-D736-0B52-87E5E29B9BBF}"/>
                </a:ext>
              </a:extLst>
            </p:cNvPr>
            <p:cNvGrpSpPr/>
            <p:nvPr/>
          </p:nvGrpSpPr>
          <p:grpSpPr>
            <a:xfrm>
              <a:off x="13197236" y="2549703"/>
              <a:ext cx="100096" cy="100096"/>
              <a:chOff x="13197236" y="2549703"/>
              <a:chExt cx="100096" cy="100096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9221AFA-A2A2-1543-06B2-E66AF02E0BE3}"/>
                  </a:ext>
                </a:extLst>
              </p:cNvPr>
              <p:cNvSpPr/>
              <p:nvPr/>
            </p:nvSpPr>
            <p:spPr>
              <a:xfrm>
                <a:off x="13207246" y="2559713"/>
                <a:ext cx="80077" cy="80077"/>
              </a:xfrm>
              <a:custGeom>
                <a:avLst/>
                <a:gdLst>
                  <a:gd name="connsiteX0" fmla="*/ 80077 w 80077"/>
                  <a:gd name="connsiteY0" fmla="*/ 40039 h 80077"/>
                  <a:gd name="connsiteX1" fmla="*/ 40039 w 80077"/>
                  <a:gd name="connsiteY1" fmla="*/ 80077 h 80077"/>
                  <a:gd name="connsiteX2" fmla="*/ 0 w 80077"/>
                  <a:gd name="connsiteY2" fmla="*/ 40039 h 80077"/>
                  <a:gd name="connsiteX3" fmla="*/ 40039 w 80077"/>
                  <a:gd name="connsiteY3" fmla="*/ 0 h 80077"/>
                  <a:gd name="connsiteX4" fmla="*/ 80077 w 80077"/>
                  <a:gd name="connsiteY4" fmla="*/ 40039 h 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77" h="80077">
                    <a:moveTo>
                      <a:pt x="80077" y="40039"/>
                    </a:moveTo>
                    <a:cubicBezTo>
                      <a:pt x="80077" y="62151"/>
                      <a:pt x="62151" y="80077"/>
                      <a:pt x="40039" y="80077"/>
                    </a:cubicBezTo>
                    <a:cubicBezTo>
                      <a:pt x="17926" y="80077"/>
                      <a:pt x="0" y="62151"/>
                      <a:pt x="0" y="40039"/>
                    </a:cubicBezTo>
                    <a:cubicBezTo>
                      <a:pt x="0" y="17926"/>
                      <a:pt x="17926" y="0"/>
                      <a:pt x="40039" y="0"/>
                    </a:cubicBezTo>
                    <a:cubicBezTo>
                      <a:pt x="62151" y="0"/>
                      <a:pt x="80077" y="17926"/>
                      <a:pt x="80077" y="40039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8330F34-A56C-AB59-0443-ECB4BB6BE24B}"/>
                  </a:ext>
                </a:extLst>
              </p:cNvPr>
              <p:cNvSpPr/>
              <p:nvPr/>
            </p:nvSpPr>
            <p:spPr>
              <a:xfrm>
                <a:off x="13197236" y="2549703"/>
                <a:ext cx="100096" cy="100096"/>
              </a:xfrm>
              <a:custGeom>
                <a:avLst/>
                <a:gdLst>
                  <a:gd name="connsiteX0" fmla="*/ 50048 w 100096"/>
                  <a:gd name="connsiteY0" fmla="*/ 100097 h 100096"/>
                  <a:gd name="connsiteX1" fmla="*/ 0 w 100096"/>
                  <a:gd name="connsiteY1" fmla="*/ 50048 h 100096"/>
                  <a:gd name="connsiteX2" fmla="*/ 50048 w 100096"/>
                  <a:gd name="connsiteY2" fmla="*/ 0 h 100096"/>
                  <a:gd name="connsiteX3" fmla="*/ 100097 w 100096"/>
                  <a:gd name="connsiteY3" fmla="*/ 50048 h 100096"/>
                  <a:gd name="connsiteX4" fmla="*/ 50048 w 100096"/>
                  <a:gd name="connsiteY4" fmla="*/ 100097 h 100096"/>
                  <a:gd name="connsiteX5" fmla="*/ 50048 w 100096"/>
                  <a:gd name="connsiteY5" fmla="*/ 20019 h 100096"/>
                  <a:gd name="connsiteX6" fmla="*/ 20019 w 100096"/>
                  <a:gd name="connsiteY6" fmla="*/ 50048 h 100096"/>
                  <a:gd name="connsiteX7" fmla="*/ 50048 w 100096"/>
                  <a:gd name="connsiteY7" fmla="*/ 80077 h 100096"/>
                  <a:gd name="connsiteX8" fmla="*/ 80077 w 100096"/>
                  <a:gd name="connsiteY8" fmla="*/ 50048 h 100096"/>
                  <a:gd name="connsiteX9" fmla="*/ 50048 w 100096"/>
                  <a:gd name="connsiteY9" fmla="*/ 20019 h 10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96" h="100096">
                    <a:moveTo>
                      <a:pt x="50048" y="100097"/>
                    </a:moveTo>
                    <a:cubicBezTo>
                      <a:pt x="22422" y="100097"/>
                      <a:pt x="0" y="77675"/>
                      <a:pt x="0" y="50048"/>
                    </a:cubicBezTo>
                    <a:cubicBezTo>
                      <a:pt x="0" y="22422"/>
                      <a:pt x="22422" y="0"/>
                      <a:pt x="50048" y="0"/>
                    </a:cubicBezTo>
                    <a:cubicBezTo>
                      <a:pt x="77675" y="0"/>
                      <a:pt x="100097" y="22422"/>
                      <a:pt x="100097" y="50048"/>
                    </a:cubicBezTo>
                    <a:cubicBezTo>
                      <a:pt x="100097" y="77675"/>
                      <a:pt x="77675" y="100097"/>
                      <a:pt x="50048" y="100097"/>
                    </a:cubicBezTo>
                    <a:close/>
                    <a:moveTo>
                      <a:pt x="50048" y="20019"/>
                    </a:moveTo>
                    <a:cubicBezTo>
                      <a:pt x="33499" y="20019"/>
                      <a:pt x="20019" y="33499"/>
                      <a:pt x="20019" y="50048"/>
                    </a:cubicBezTo>
                    <a:cubicBezTo>
                      <a:pt x="20019" y="66598"/>
                      <a:pt x="33499" y="80077"/>
                      <a:pt x="50048" y="80077"/>
                    </a:cubicBezTo>
                    <a:cubicBezTo>
                      <a:pt x="66598" y="80077"/>
                      <a:pt x="80077" y="66598"/>
                      <a:pt x="80077" y="50048"/>
                    </a:cubicBezTo>
                    <a:cubicBezTo>
                      <a:pt x="80077" y="33499"/>
                      <a:pt x="66598" y="20019"/>
                      <a:pt x="50048" y="2001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77D40A7A-C6D5-1182-173F-FA58DFA69706}"/>
                </a:ext>
              </a:extLst>
            </p:cNvPr>
            <p:cNvGrpSpPr/>
            <p:nvPr/>
          </p:nvGrpSpPr>
          <p:grpSpPr>
            <a:xfrm>
              <a:off x="13330698" y="2549703"/>
              <a:ext cx="100096" cy="100096"/>
              <a:chOff x="13330698" y="2549703"/>
              <a:chExt cx="100096" cy="100096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04EA874-ED84-50DE-91AB-5CB8CED54AA3}"/>
                  </a:ext>
                </a:extLst>
              </p:cNvPr>
              <p:cNvSpPr/>
              <p:nvPr/>
            </p:nvSpPr>
            <p:spPr>
              <a:xfrm>
                <a:off x="13340708" y="2559713"/>
                <a:ext cx="80077" cy="80077"/>
              </a:xfrm>
              <a:custGeom>
                <a:avLst/>
                <a:gdLst>
                  <a:gd name="connsiteX0" fmla="*/ 80077 w 80077"/>
                  <a:gd name="connsiteY0" fmla="*/ 40039 h 80077"/>
                  <a:gd name="connsiteX1" fmla="*/ 40039 w 80077"/>
                  <a:gd name="connsiteY1" fmla="*/ 80077 h 80077"/>
                  <a:gd name="connsiteX2" fmla="*/ 0 w 80077"/>
                  <a:gd name="connsiteY2" fmla="*/ 40039 h 80077"/>
                  <a:gd name="connsiteX3" fmla="*/ 40039 w 80077"/>
                  <a:gd name="connsiteY3" fmla="*/ 0 h 80077"/>
                  <a:gd name="connsiteX4" fmla="*/ 80077 w 80077"/>
                  <a:gd name="connsiteY4" fmla="*/ 40039 h 8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77" h="80077">
                    <a:moveTo>
                      <a:pt x="80077" y="40039"/>
                    </a:moveTo>
                    <a:cubicBezTo>
                      <a:pt x="80077" y="62151"/>
                      <a:pt x="62151" y="80077"/>
                      <a:pt x="40039" y="80077"/>
                    </a:cubicBezTo>
                    <a:cubicBezTo>
                      <a:pt x="17926" y="80077"/>
                      <a:pt x="0" y="62151"/>
                      <a:pt x="0" y="40039"/>
                    </a:cubicBezTo>
                    <a:cubicBezTo>
                      <a:pt x="0" y="17926"/>
                      <a:pt x="17926" y="0"/>
                      <a:pt x="40039" y="0"/>
                    </a:cubicBezTo>
                    <a:cubicBezTo>
                      <a:pt x="62151" y="0"/>
                      <a:pt x="80077" y="17926"/>
                      <a:pt x="80077" y="40039"/>
                    </a:cubicBezTo>
                    <a:close/>
                  </a:path>
                </a:pathLst>
              </a:custGeom>
              <a:solidFill>
                <a:srgbClr val="EDEDED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F50BCA6-474C-AB5A-94D6-9710B980800F}"/>
                  </a:ext>
                </a:extLst>
              </p:cNvPr>
              <p:cNvSpPr/>
              <p:nvPr/>
            </p:nvSpPr>
            <p:spPr>
              <a:xfrm>
                <a:off x="13330698" y="2549703"/>
                <a:ext cx="100096" cy="100096"/>
              </a:xfrm>
              <a:custGeom>
                <a:avLst/>
                <a:gdLst>
                  <a:gd name="connsiteX0" fmla="*/ 50048 w 100096"/>
                  <a:gd name="connsiteY0" fmla="*/ 100097 h 100096"/>
                  <a:gd name="connsiteX1" fmla="*/ 0 w 100096"/>
                  <a:gd name="connsiteY1" fmla="*/ 50048 h 100096"/>
                  <a:gd name="connsiteX2" fmla="*/ 50048 w 100096"/>
                  <a:gd name="connsiteY2" fmla="*/ 0 h 100096"/>
                  <a:gd name="connsiteX3" fmla="*/ 100097 w 100096"/>
                  <a:gd name="connsiteY3" fmla="*/ 50048 h 100096"/>
                  <a:gd name="connsiteX4" fmla="*/ 50048 w 100096"/>
                  <a:gd name="connsiteY4" fmla="*/ 100097 h 100096"/>
                  <a:gd name="connsiteX5" fmla="*/ 50048 w 100096"/>
                  <a:gd name="connsiteY5" fmla="*/ 20019 h 100096"/>
                  <a:gd name="connsiteX6" fmla="*/ 20019 w 100096"/>
                  <a:gd name="connsiteY6" fmla="*/ 50048 h 100096"/>
                  <a:gd name="connsiteX7" fmla="*/ 50048 w 100096"/>
                  <a:gd name="connsiteY7" fmla="*/ 80077 h 100096"/>
                  <a:gd name="connsiteX8" fmla="*/ 80077 w 100096"/>
                  <a:gd name="connsiteY8" fmla="*/ 50048 h 100096"/>
                  <a:gd name="connsiteX9" fmla="*/ 50048 w 100096"/>
                  <a:gd name="connsiteY9" fmla="*/ 20019 h 10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96" h="100096">
                    <a:moveTo>
                      <a:pt x="50048" y="100097"/>
                    </a:moveTo>
                    <a:cubicBezTo>
                      <a:pt x="22422" y="100097"/>
                      <a:pt x="0" y="77675"/>
                      <a:pt x="0" y="50048"/>
                    </a:cubicBezTo>
                    <a:cubicBezTo>
                      <a:pt x="0" y="22422"/>
                      <a:pt x="22422" y="0"/>
                      <a:pt x="50048" y="0"/>
                    </a:cubicBezTo>
                    <a:cubicBezTo>
                      <a:pt x="77675" y="0"/>
                      <a:pt x="100097" y="22422"/>
                      <a:pt x="100097" y="50048"/>
                    </a:cubicBezTo>
                    <a:cubicBezTo>
                      <a:pt x="100097" y="77675"/>
                      <a:pt x="77675" y="100097"/>
                      <a:pt x="50048" y="100097"/>
                    </a:cubicBezTo>
                    <a:close/>
                    <a:moveTo>
                      <a:pt x="50048" y="20019"/>
                    </a:moveTo>
                    <a:cubicBezTo>
                      <a:pt x="33499" y="20019"/>
                      <a:pt x="20019" y="33499"/>
                      <a:pt x="20019" y="50048"/>
                    </a:cubicBezTo>
                    <a:cubicBezTo>
                      <a:pt x="20019" y="66598"/>
                      <a:pt x="33499" y="80077"/>
                      <a:pt x="50048" y="80077"/>
                    </a:cubicBezTo>
                    <a:cubicBezTo>
                      <a:pt x="66598" y="80077"/>
                      <a:pt x="80077" y="66598"/>
                      <a:pt x="80077" y="50048"/>
                    </a:cubicBezTo>
                    <a:cubicBezTo>
                      <a:pt x="80077" y="33499"/>
                      <a:pt x="66598" y="20019"/>
                      <a:pt x="50048" y="20019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9E8508B-2940-9548-AE63-321FE9E3178B}"/>
                </a:ext>
              </a:extLst>
            </p:cNvPr>
            <p:cNvSpPr/>
            <p:nvPr/>
          </p:nvSpPr>
          <p:spPr>
            <a:xfrm>
              <a:off x="15469428" y="3927699"/>
              <a:ext cx="907542" cy="1601544"/>
            </a:xfrm>
            <a:custGeom>
              <a:avLst/>
              <a:gdLst>
                <a:gd name="connsiteX0" fmla="*/ 160155 w 907542"/>
                <a:gd name="connsiteY0" fmla="*/ 26692 h 1601544"/>
                <a:gd name="connsiteX1" fmla="*/ 0 w 907542"/>
                <a:gd name="connsiteY1" fmla="*/ 1588199 h 1601544"/>
                <a:gd name="connsiteX2" fmla="*/ 320309 w 907542"/>
                <a:gd name="connsiteY2" fmla="*/ 1601545 h 1601544"/>
                <a:gd name="connsiteX3" fmla="*/ 493810 w 907542"/>
                <a:gd name="connsiteY3" fmla="*/ 266924 h 1601544"/>
                <a:gd name="connsiteX4" fmla="*/ 573887 w 907542"/>
                <a:gd name="connsiteY4" fmla="*/ 1574852 h 1601544"/>
                <a:gd name="connsiteX5" fmla="*/ 907542 w 907542"/>
                <a:gd name="connsiteY5" fmla="*/ 1574852 h 1601544"/>
                <a:gd name="connsiteX6" fmla="*/ 814119 w 907542"/>
                <a:gd name="connsiteY6" fmla="*/ 0 h 1601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542" h="1601544">
                  <a:moveTo>
                    <a:pt x="160155" y="26692"/>
                  </a:moveTo>
                  <a:lnTo>
                    <a:pt x="0" y="1588199"/>
                  </a:lnTo>
                  <a:lnTo>
                    <a:pt x="320309" y="1601545"/>
                  </a:lnTo>
                  <a:lnTo>
                    <a:pt x="493810" y="266924"/>
                  </a:lnTo>
                  <a:lnTo>
                    <a:pt x="573887" y="1574852"/>
                  </a:lnTo>
                  <a:lnTo>
                    <a:pt x="907542" y="1574852"/>
                  </a:lnTo>
                  <a:lnTo>
                    <a:pt x="814119" y="0"/>
                  </a:lnTo>
                  <a:close/>
                </a:path>
              </a:pathLst>
            </a:custGeom>
            <a:solidFill>
              <a:schemeClr val="accent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BF908D4-F833-874F-E155-ECBBB8997B46}"/>
                </a:ext>
              </a:extLst>
            </p:cNvPr>
            <p:cNvSpPr/>
            <p:nvPr/>
          </p:nvSpPr>
          <p:spPr>
            <a:xfrm>
              <a:off x="14995637" y="3200331"/>
              <a:ext cx="1841776" cy="840575"/>
            </a:xfrm>
            <a:custGeom>
              <a:avLst/>
              <a:gdLst>
                <a:gd name="connsiteX0" fmla="*/ 0 w 1841776"/>
                <a:gd name="connsiteY0" fmla="*/ 120116 h 840575"/>
                <a:gd name="connsiteX1" fmla="*/ 146808 w 1841776"/>
                <a:gd name="connsiteY1" fmla="*/ 0 h 840575"/>
                <a:gd name="connsiteX2" fmla="*/ 340328 w 1841776"/>
                <a:gd name="connsiteY2" fmla="*/ 214874 h 840575"/>
                <a:gd name="connsiteX3" fmla="*/ 493810 w 1841776"/>
                <a:gd name="connsiteY3" fmla="*/ 93423 h 840575"/>
                <a:gd name="connsiteX4" fmla="*/ 836407 w 1841776"/>
                <a:gd name="connsiteY4" fmla="*/ 46712 h 840575"/>
                <a:gd name="connsiteX5" fmla="*/ 907542 w 1841776"/>
                <a:gd name="connsiteY5" fmla="*/ 226886 h 840575"/>
                <a:gd name="connsiteX6" fmla="*/ 1109070 w 1841776"/>
                <a:gd name="connsiteY6" fmla="*/ 113443 h 840575"/>
                <a:gd name="connsiteX7" fmla="*/ 1109070 w 1841776"/>
                <a:gd name="connsiteY7" fmla="*/ 46712 h 840575"/>
                <a:gd name="connsiteX8" fmla="*/ 1414698 w 1841776"/>
                <a:gd name="connsiteY8" fmla="*/ 80077 h 840575"/>
                <a:gd name="connsiteX9" fmla="*/ 1574853 w 1841776"/>
                <a:gd name="connsiteY9" fmla="*/ 440425 h 840575"/>
                <a:gd name="connsiteX10" fmla="*/ 1681622 w 1841776"/>
                <a:gd name="connsiteY10" fmla="*/ 160154 h 840575"/>
                <a:gd name="connsiteX11" fmla="*/ 1841777 w 1841776"/>
                <a:gd name="connsiteY11" fmla="*/ 253578 h 840575"/>
                <a:gd name="connsiteX12" fmla="*/ 1708315 w 1841776"/>
                <a:gd name="connsiteY12" fmla="*/ 774080 h 840575"/>
                <a:gd name="connsiteX13" fmla="*/ 1294582 w 1841776"/>
                <a:gd name="connsiteY13" fmla="*/ 520502 h 840575"/>
                <a:gd name="connsiteX14" fmla="*/ 1307929 w 1841776"/>
                <a:gd name="connsiteY14" fmla="*/ 774080 h 840575"/>
                <a:gd name="connsiteX15" fmla="*/ 584297 w 1841776"/>
                <a:gd name="connsiteY15" fmla="*/ 828933 h 840575"/>
                <a:gd name="connsiteX16" fmla="*/ 616061 w 1841776"/>
                <a:gd name="connsiteY16" fmla="*/ 414400 h 840575"/>
                <a:gd name="connsiteX17" fmla="*/ 340328 w 1841776"/>
                <a:gd name="connsiteY17" fmla="*/ 521436 h 840575"/>
                <a:gd name="connsiteX18" fmla="*/ 0 w 1841776"/>
                <a:gd name="connsiteY18" fmla="*/ 120116 h 84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41776" h="840575">
                  <a:moveTo>
                    <a:pt x="0" y="120116"/>
                  </a:moveTo>
                  <a:lnTo>
                    <a:pt x="146808" y="0"/>
                  </a:lnTo>
                  <a:lnTo>
                    <a:pt x="340328" y="214874"/>
                  </a:lnTo>
                  <a:cubicBezTo>
                    <a:pt x="340328" y="214874"/>
                    <a:pt x="400386" y="146808"/>
                    <a:pt x="493810" y="93423"/>
                  </a:cubicBezTo>
                  <a:cubicBezTo>
                    <a:pt x="587233" y="40039"/>
                    <a:pt x="836407" y="46712"/>
                    <a:pt x="836407" y="46712"/>
                  </a:cubicBezTo>
                  <a:cubicBezTo>
                    <a:pt x="836407" y="46712"/>
                    <a:pt x="787426" y="186847"/>
                    <a:pt x="907542" y="226886"/>
                  </a:cubicBezTo>
                  <a:cubicBezTo>
                    <a:pt x="1027658" y="266924"/>
                    <a:pt x="1110271" y="173501"/>
                    <a:pt x="1109070" y="113443"/>
                  </a:cubicBezTo>
                  <a:cubicBezTo>
                    <a:pt x="1107869" y="53385"/>
                    <a:pt x="1109070" y="46712"/>
                    <a:pt x="1109070" y="46712"/>
                  </a:cubicBezTo>
                  <a:cubicBezTo>
                    <a:pt x="1109070" y="46712"/>
                    <a:pt x="1334621" y="13346"/>
                    <a:pt x="1414698" y="80077"/>
                  </a:cubicBezTo>
                  <a:cubicBezTo>
                    <a:pt x="1494775" y="146808"/>
                    <a:pt x="1574853" y="440425"/>
                    <a:pt x="1574853" y="440425"/>
                  </a:cubicBezTo>
                  <a:lnTo>
                    <a:pt x="1681622" y="160154"/>
                  </a:lnTo>
                  <a:lnTo>
                    <a:pt x="1841777" y="253578"/>
                  </a:lnTo>
                  <a:cubicBezTo>
                    <a:pt x="1841777" y="253578"/>
                    <a:pt x="1790260" y="678521"/>
                    <a:pt x="1708315" y="774080"/>
                  </a:cubicBezTo>
                  <a:cubicBezTo>
                    <a:pt x="1628238" y="867503"/>
                    <a:pt x="1401352" y="920888"/>
                    <a:pt x="1294582" y="520502"/>
                  </a:cubicBezTo>
                  <a:lnTo>
                    <a:pt x="1307929" y="774080"/>
                  </a:lnTo>
                  <a:lnTo>
                    <a:pt x="584297" y="828933"/>
                  </a:lnTo>
                  <a:lnTo>
                    <a:pt x="616061" y="414400"/>
                  </a:lnTo>
                  <a:cubicBezTo>
                    <a:pt x="616061" y="414400"/>
                    <a:pt x="427079" y="562409"/>
                    <a:pt x="340328" y="521436"/>
                  </a:cubicBezTo>
                  <a:cubicBezTo>
                    <a:pt x="253578" y="480463"/>
                    <a:pt x="0" y="120116"/>
                    <a:pt x="0" y="1201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A6EDA85-5B89-F03F-56C6-7E3AA16016F4}"/>
                </a:ext>
              </a:extLst>
            </p:cNvPr>
            <p:cNvSpPr/>
            <p:nvPr/>
          </p:nvSpPr>
          <p:spPr>
            <a:xfrm>
              <a:off x="15727540" y="2566386"/>
              <a:ext cx="526075" cy="493809"/>
            </a:xfrm>
            <a:custGeom>
              <a:avLst/>
              <a:gdLst>
                <a:gd name="connsiteX0" fmla="*/ 3 w 526075"/>
                <a:gd name="connsiteY0" fmla="*/ 100097 h 493809"/>
                <a:gd name="connsiteX1" fmla="*/ 329121 w 526075"/>
                <a:gd name="connsiteY1" fmla="*/ 280270 h 493809"/>
                <a:gd name="connsiteX2" fmla="*/ 355813 w 526075"/>
                <a:gd name="connsiteY2" fmla="*/ 467117 h 493809"/>
                <a:gd name="connsiteX3" fmla="*/ 382506 w 526075"/>
                <a:gd name="connsiteY3" fmla="*/ 373694 h 493809"/>
                <a:gd name="connsiteX4" fmla="*/ 382506 w 526075"/>
                <a:gd name="connsiteY4" fmla="*/ 493810 h 493809"/>
                <a:gd name="connsiteX5" fmla="*/ 515968 w 526075"/>
                <a:gd name="connsiteY5" fmla="*/ 266924 h 493809"/>
                <a:gd name="connsiteX6" fmla="*/ 435890 w 526075"/>
                <a:gd name="connsiteY6" fmla="*/ 80077 h 493809"/>
                <a:gd name="connsiteX7" fmla="*/ 128928 w 526075"/>
                <a:gd name="connsiteY7" fmla="*/ 0 h 493809"/>
                <a:gd name="connsiteX8" fmla="*/ 102235 w 526075"/>
                <a:gd name="connsiteY8" fmla="*/ 53385 h 493809"/>
                <a:gd name="connsiteX9" fmla="*/ 48850 w 526075"/>
                <a:gd name="connsiteY9" fmla="*/ 0 h 493809"/>
                <a:gd name="connsiteX10" fmla="*/ 48850 w 526075"/>
                <a:gd name="connsiteY10" fmla="*/ 106770 h 493809"/>
                <a:gd name="connsiteX11" fmla="*/ 3 w 526075"/>
                <a:gd name="connsiteY11" fmla="*/ 100097 h 49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6075" h="493809">
                  <a:moveTo>
                    <a:pt x="3" y="100097"/>
                  </a:moveTo>
                  <a:cubicBezTo>
                    <a:pt x="3" y="100097"/>
                    <a:pt x="-4534" y="360348"/>
                    <a:pt x="329121" y="280270"/>
                  </a:cubicBezTo>
                  <a:cubicBezTo>
                    <a:pt x="329121" y="280270"/>
                    <a:pt x="302428" y="400386"/>
                    <a:pt x="355813" y="467117"/>
                  </a:cubicBezTo>
                  <a:cubicBezTo>
                    <a:pt x="355813" y="467117"/>
                    <a:pt x="355813" y="400386"/>
                    <a:pt x="382506" y="373694"/>
                  </a:cubicBezTo>
                  <a:cubicBezTo>
                    <a:pt x="382506" y="373694"/>
                    <a:pt x="395852" y="413732"/>
                    <a:pt x="382506" y="493810"/>
                  </a:cubicBezTo>
                  <a:cubicBezTo>
                    <a:pt x="382506" y="493810"/>
                    <a:pt x="542660" y="427079"/>
                    <a:pt x="515968" y="266924"/>
                  </a:cubicBezTo>
                  <a:cubicBezTo>
                    <a:pt x="515968" y="266924"/>
                    <a:pt x="568018" y="193387"/>
                    <a:pt x="435890" y="80077"/>
                  </a:cubicBezTo>
                  <a:cubicBezTo>
                    <a:pt x="342467" y="0"/>
                    <a:pt x="155620" y="66731"/>
                    <a:pt x="128928" y="0"/>
                  </a:cubicBezTo>
                  <a:cubicBezTo>
                    <a:pt x="128928" y="0"/>
                    <a:pt x="115581" y="13346"/>
                    <a:pt x="102235" y="53385"/>
                  </a:cubicBezTo>
                  <a:cubicBezTo>
                    <a:pt x="102235" y="53385"/>
                    <a:pt x="75543" y="66731"/>
                    <a:pt x="48850" y="0"/>
                  </a:cubicBezTo>
                  <a:cubicBezTo>
                    <a:pt x="48850" y="0"/>
                    <a:pt x="22959" y="46712"/>
                    <a:pt x="48850" y="106770"/>
                  </a:cubicBezTo>
                  <a:cubicBezTo>
                    <a:pt x="48850" y="106770"/>
                    <a:pt x="44579" y="120116"/>
                    <a:pt x="3" y="100097"/>
                  </a:cubicBezTo>
                  <a:close/>
                </a:path>
              </a:pathLst>
            </a:custGeom>
            <a:solidFill>
              <a:srgbClr val="0B0B0B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C62EA2-9418-F322-43B3-E3D2500F8A48}"/>
                </a:ext>
              </a:extLst>
            </p:cNvPr>
            <p:cNvSpPr/>
            <p:nvPr/>
          </p:nvSpPr>
          <p:spPr>
            <a:xfrm>
              <a:off x="16096735" y="2903955"/>
              <a:ext cx="93476" cy="156240"/>
            </a:xfrm>
            <a:custGeom>
              <a:avLst/>
              <a:gdLst>
                <a:gd name="connsiteX0" fmla="*/ 7038 w 93476"/>
                <a:gd name="connsiteY0" fmla="*/ 156241 h 156240"/>
                <a:gd name="connsiteX1" fmla="*/ 92854 w 93476"/>
                <a:gd name="connsiteY1" fmla="*/ 63885 h 156240"/>
                <a:gd name="connsiteX2" fmla="*/ 498 w 93476"/>
                <a:gd name="connsiteY2" fmla="*/ 79233 h 156240"/>
                <a:gd name="connsiteX3" fmla="*/ 7038 w 93476"/>
                <a:gd name="connsiteY3" fmla="*/ 156241 h 15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76" h="156240">
                  <a:moveTo>
                    <a:pt x="7038" y="156241"/>
                  </a:moveTo>
                  <a:cubicBezTo>
                    <a:pt x="7038" y="156241"/>
                    <a:pt x="84980" y="153171"/>
                    <a:pt x="92854" y="63885"/>
                  </a:cubicBezTo>
                  <a:cubicBezTo>
                    <a:pt x="102730" y="-49024"/>
                    <a:pt x="-8310" y="8098"/>
                    <a:pt x="498" y="79233"/>
                  </a:cubicBezTo>
                  <a:cubicBezTo>
                    <a:pt x="9307" y="150635"/>
                    <a:pt x="7038" y="156241"/>
                    <a:pt x="7038" y="156241"/>
                  </a:cubicBezTo>
                  <a:close/>
                </a:path>
              </a:pathLst>
            </a:custGeom>
            <a:solidFill>
              <a:srgbClr val="F9C2A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AE9AD00-1801-42D1-03EE-78FD23CFD61A}"/>
                </a:ext>
              </a:extLst>
            </p:cNvPr>
            <p:cNvSpPr/>
            <p:nvPr/>
          </p:nvSpPr>
          <p:spPr>
            <a:xfrm>
              <a:off x="16811407" y="3199160"/>
              <a:ext cx="126085" cy="185480"/>
            </a:xfrm>
            <a:custGeom>
              <a:avLst/>
              <a:gdLst>
                <a:gd name="connsiteX0" fmla="*/ 102614 w 126085"/>
                <a:gd name="connsiteY0" fmla="*/ 17586 h 185480"/>
                <a:gd name="connsiteX1" fmla="*/ 124902 w 126085"/>
                <a:gd name="connsiteY1" fmla="*/ 64298 h 185480"/>
                <a:gd name="connsiteX2" fmla="*/ 108753 w 126085"/>
                <a:gd name="connsiteY2" fmla="*/ 59226 h 185480"/>
                <a:gd name="connsiteX3" fmla="*/ 117295 w 126085"/>
                <a:gd name="connsiteY3" fmla="*/ 82315 h 185480"/>
                <a:gd name="connsiteX4" fmla="*/ 111556 w 126085"/>
                <a:gd name="connsiteY4" fmla="*/ 104470 h 185480"/>
                <a:gd name="connsiteX5" fmla="*/ 91403 w 126085"/>
                <a:gd name="connsiteY5" fmla="*/ 114079 h 185480"/>
                <a:gd name="connsiteX6" fmla="*/ 97542 w 126085"/>
                <a:gd name="connsiteY6" fmla="*/ 127025 h 185480"/>
                <a:gd name="connsiteX7" fmla="*/ 104482 w 126085"/>
                <a:gd name="connsiteY7" fmla="*/ 153584 h 185480"/>
                <a:gd name="connsiteX8" fmla="*/ 81660 w 126085"/>
                <a:gd name="connsiteY8" fmla="*/ 156520 h 185480"/>
                <a:gd name="connsiteX9" fmla="*/ 81794 w 126085"/>
                <a:gd name="connsiteY9" fmla="*/ 156921 h 185480"/>
                <a:gd name="connsiteX10" fmla="*/ 52432 w 126085"/>
                <a:gd name="connsiteY10" fmla="*/ 183213 h 185480"/>
                <a:gd name="connsiteX11" fmla="*/ 7189 w 126085"/>
                <a:gd name="connsiteY11" fmla="*/ 156120 h 185480"/>
                <a:gd name="connsiteX12" fmla="*/ 1450 w 126085"/>
                <a:gd name="connsiteY12" fmla="*/ 142240 h 185480"/>
                <a:gd name="connsiteX13" fmla="*/ 20001 w 126085"/>
                <a:gd name="connsiteY13" fmla="*/ 137302 h 185480"/>
                <a:gd name="connsiteX14" fmla="*/ 8523 w 126085"/>
                <a:gd name="connsiteY14" fmla="*/ 92459 h 185480"/>
                <a:gd name="connsiteX15" fmla="*/ 47761 w 126085"/>
                <a:gd name="connsiteY15" fmla="*/ 96596 h 185480"/>
                <a:gd name="connsiteX16" fmla="*/ 27341 w 126085"/>
                <a:gd name="connsiteY16" fmla="*/ 58693 h 185480"/>
                <a:gd name="connsiteX17" fmla="*/ 27608 w 126085"/>
                <a:gd name="connsiteY17" fmla="*/ 51486 h 185480"/>
                <a:gd name="connsiteX18" fmla="*/ 56703 w 126085"/>
                <a:gd name="connsiteY18" fmla="*/ 46281 h 185480"/>
                <a:gd name="connsiteX19" fmla="*/ 62575 w 126085"/>
                <a:gd name="connsiteY19" fmla="*/ 6909 h 185480"/>
                <a:gd name="connsiteX20" fmla="*/ 102614 w 126085"/>
                <a:gd name="connsiteY20" fmla="*/ 17586 h 18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6085" h="185480">
                  <a:moveTo>
                    <a:pt x="102614" y="17586"/>
                  </a:moveTo>
                  <a:cubicBezTo>
                    <a:pt x="115827" y="30132"/>
                    <a:pt x="130374" y="46815"/>
                    <a:pt x="124902" y="64298"/>
                  </a:cubicBezTo>
                  <a:cubicBezTo>
                    <a:pt x="119297" y="66834"/>
                    <a:pt x="111956" y="64565"/>
                    <a:pt x="108753" y="59226"/>
                  </a:cubicBezTo>
                  <a:cubicBezTo>
                    <a:pt x="110088" y="67368"/>
                    <a:pt x="114893" y="74441"/>
                    <a:pt x="117295" y="82315"/>
                  </a:cubicBezTo>
                  <a:cubicBezTo>
                    <a:pt x="119697" y="90190"/>
                    <a:pt x="118763" y="100333"/>
                    <a:pt x="111556" y="104470"/>
                  </a:cubicBezTo>
                  <a:cubicBezTo>
                    <a:pt x="104749" y="108341"/>
                    <a:pt x="93405" y="106605"/>
                    <a:pt x="91403" y="114079"/>
                  </a:cubicBezTo>
                  <a:cubicBezTo>
                    <a:pt x="90068" y="118884"/>
                    <a:pt x="94206" y="123288"/>
                    <a:pt x="97542" y="127025"/>
                  </a:cubicBezTo>
                  <a:cubicBezTo>
                    <a:pt x="103949" y="134232"/>
                    <a:pt x="108219" y="144642"/>
                    <a:pt x="104482" y="153584"/>
                  </a:cubicBezTo>
                  <a:cubicBezTo>
                    <a:pt x="100612" y="162393"/>
                    <a:pt x="85798" y="165195"/>
                    <a:pt x="81660" y="156520"/>
                  </a:cubicBezTo>
                  <a:cubicBezTo>
                    <a:pt x="81660" y="156654"/>
                    <a:pt x="81794" y="156787"/>
                    <a:pt x="81794" y="156921"/>
                  </a:cubicBezTo>
                  <a:cubicBezTo>
                    <a:pt x="89001" y="174671"/>
                    <a:pt x="69515" y="191754"/>
                    <a:pt x="52432" y="183213"/>
                  </a:cubicBezTo>
                  <a:cubicBezTo>
                    <a:pt x="36684" y="175338"/>
                    <a:pt x="21602" y="166263"/>
                    <a:pt x="7189" y="156120"/>
                  </a:cubicBezTo>
                  <a:cubicBezTo>
                    <a:pt x="2517" y="152783"/>
                    <a:pt x="-2554" y="146377"/>
                    <a:pt x="1450" y="142240"/>
                  </a:cubicBezTo>
                  <a:cubicBezTo>
                    <a:pt x="6121" y="137302"/>
                    <a:pt x="17331" y="143441"/>
                    <a:pt x="20001" y="137302"/>
                  </a:cubicBezTo>
                  <a:cubicBezTo>
                    <a:pt x="9991" y="124890"/>
                    <a:pt x="5587" y="108074"/>
                    <a:pt x="8523" y="92459"/>
                  </a:cubicBezTo>
                  <a:lnTo>
                    <a:pt x="47761" y="96596"/>
                  </a:lnTo>
                  <a:cubicBezTo>
                    <a:pt x="38018" y="85919"/>
                    <a:pt x="30945" y="72706"/>
                    <a:pt x="27341" y="58693"/>
                  </a:cubicBezTo>
                  <a:cubicBezTo>
                    <a:pt x="26674" y="56290"/>
                    <a:pt x="26274" y="53621"/>
                    <a:pt x="27608" y="51486"/>
                  </a:cubicBezTo>
                  <a:cubicBezTo>
                    <a:pt x="31879" y="44813"/>
                    <a:pt x="50030" y="46414"/>
                    <a:pt x="56703" y="46281"/>
                  </a:cubicBezTo>
                  <a:cubicBezTo>
                    <a:pt x="56569" y="39474"/>
                    <a:pt x="58438" y="12782"/>
                    <a:pt x="62575" y="6909"/>
                  </a:cubicBezTo>
                  <a:cubicBezTo>
                    <a:pt x="73119" y="-8439"/>
                    <a:pt x="89001" y="4774"/>
                    <a:pt x="102614" y="17586"/>
                  </a:cubicBezTo>
                  <a:close/>
                </a:path>
              </a:pathLst>
            </a:custGeom>
            <a:solidFill>
              <a:srgbClr val="F3C0A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69A30A-9AA8-9F99-FBF0-61B52240C416}"/>
                </a:ext>
              </a:extLst>
            </p:cNvPr>
            <p:cNvSpPr/>
            <p:nvPr/>
          </p:nvSpPr>
          <p:spPr>
            <a:xfrm>
              <a:off x="15783464" y="3090758"/>
              <a:ext cx="18150" cy="18150"/>
            </a:xfrm>
            <a:custGeom>
              <a:avLst/>
              <a:gdLst>
                <a:gd name="connsiteX0" fmla="*/ 18151 w 18150"/>
                <a:gd name="connsiteY0" fmla="*/ 18151 h 18150"/>
                <a:gd name="connsiteX1" fmla="*/ 0 w 18150"/>
                <a:gd name="connsiteY1" fmla="*/ 0 h 18150"/>
                <a:gd name="connsiteX2" fmla="*/ 18151 w 18150"/>
                <a:gd name="connsiteY2" fmla="*/ 18151 h 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50" h="18150">
                  <a:moveTo>
                    <a:pt x="18151" y="18151"/>
                  </a:moveTo>
                  <a:cubicBezTo>
                    <a:pt x="12012" y="12946"/>
                    <a:pt x="5872" y="6940"/>
                    <a:pt x="0" y="0"/>
                  </a:cubicBezTo>
                  <a:cubicBezTo>
                    <a:pt x="5872" y="7073"/>
                    <a:pt x="11878" y="13079"/>
                    <a:pt x="18151" y="18151"/>
                  </a:cubicBezTo>
                  <a:close/>
                </a:path>
              </a:pathLst>
            </a:custGeom>
            <a:noFill/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E955E7B-712E-63B6-86D3-A5FC3BEFD781}"/>
                </a:ext>
              </a:extLst>
            </p:cNvPr>
            <p:cNvSpPr/>
            <p:nvPr/>
          </p:nvSpPr>
          <p:spPr>
            <a:xfrm>
              <a:off x="15776657" y="3082350"/>
              <a:ext cx="6673" cy="8408"/>
            </a:xfrm>
            <a:custGeom>
              <a:avLst/>
              <a:gdLst>
                <a:gd name="connsiteX0" fmla="*/ 0 w 6673"/>
                <a:gd name="connsiteY0" fmla="*/ 0 h 8408"/>
                <a:gd name="connsiteX1" fmla="*/ 0 w 6673"/>
                <a:gd name="connsiteY1" fmla="*/ 0 h 8408"/>
                <a:gd name="connsiteX2" fmla="*/ 6673 w 6673"/>
                <a:gd name="connsiteY2" fmla="*/ 8408 h 8408"/>
                <a:gd name="connsiteX3" fmla="*/ 0 w 6673"/>
                <a:gd name="connsiteY3" fmla="*/ 0 h 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3" h="8408">
                  <a:moveTo>
                    <a:pt x="0" y="0"/>
                  </a:moveTo>
                  <a:lnTo>
                    <a:pt x="0" y="0"/>
                  </a:lnTo>
                  <a:cubicBezTo>
                    <a:pt x="2135" y="2936"/>
                    <a:pt x="4404" y="5739"/>
                    <a:pt x="6673" y="8408"/>
                  </a:cubicBezTo>
                  <a:cubicBezTo>
                    <a:pt x="4538" y="5739"/>
                    <a:pt x="2269" y="3070"/>
                    <a:pt x="0" y="0"/>
                  </a:cubicBezTo>
                  <a:close/>
                </a:path>
              </a:pathLst>
            </a:custGeom>
            <a:solidFill>
              <a:srgbClr val="D8AD8F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3A5ED0-F58E-F49D-85D1-F6E492783030}"/>
                </a:ext>
              </a:extLst>
            </p:cNvPr>
            <p:cNvSpPr/>
            <p:nvPr/>
          </p:nvSpPr>
          <p:spPr>
            <a:xfrm>
              <a:off x="15801615" y="3108909"/>
              <a:ext cx="114911" cy="86191"/>
            </a:xfrm>
            <a:custGeom>
              <a:avLst/>
              <a:gdLst>
                <a:gd name="connsiteX0" fmla="*/ 114911 w 114911"/>
                <a:gd name="connsiteY0" fmla="*/ 23489 h 86191"/>
                <a:gd name="connsiteX1" fmla="*/ 0 w 114911"/>
                <a:gd name="connsiteY1" fmla="*/ 0 h 86191"/>
                <a:gd name="connsiteX2" fmla="*/ 54853 w 114911"/>
                <a:gd name="connsiteY2" fmla="*/ 31364 h 86191"/>
                <a:gd name="connsiteX3" fmla="*/ 49514 w 114911"/>
                <a:gd name="connsiteY3" fmla="*/ 77942 h 86191"/>
                <a:gd name="connsiteX4" fmla="*/ 68199 w 114911"/>
                <a:gd name="connsiteY4" fmla="*/ 84748 h 86191"/>
                <a:gd name="connsiteX5" fmla="*/ 114911 w 114911"/>
                <a:gd name="connsiteY5" fmla="*/ 23489 h 8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911" h="86191">
                  <a:moveTo>
                    <a:pt x="114911" y="23489"/>
                  </a:moveTo>
                  <a:cubicBezTo>
                    <a:pt x="114911" y="23489"/>
                    <a:pt x="51917" y="41907"/>
                    <a:pt x="0" y="0"/>
                  </a:cubicBezTo>
                  <a:cubicBezTo>
                    <a:pt x="27627" y="23623"/>
                    <a:pt x="54853" y="31364"/>
                    <a:pt x="54853" y="31364"/>
                  </a:cubicBezTo>
                  <a:cubicBezTo>
                    <a:pt x="54853" y="47379"/>
                    <a:pt x="52584" y="63394"/>
                    <a:pt x="49514" y="77942"/>
                  </a:cubicBezTo>
                  <a:cubicBezTo>
                    <a:pt x="57122" y="84882"/>
                    <a:pt x="57656" y="88352"/>
                    <a:pt x="68199" y="84748"/>
                  </a:cubicBezTo>
                  <a:cubicBezTo>
                    <a:pt x="108238" y="71402"/>
                    <a:pt x="114911" y="23489"/>
                    <a:pt x="114911" y="23489"/>
                  </a:cubicBezTo>
                  <a:close/>
                </a:path>
              </a:pathLst>
            </a:custGeom>
            <a:solidFill>
              <a:srgbClr val="D8AD8F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9AD2AC-0620-BBBF-B1F8-2F2BE50F8ECE}"/>
                </a:ext>
              </a:extLst>
            </p:cNvPr>
            <p:cNvSpPr/>
            <p:nvPr/>
          </p:nvSpPr>
          <p:spPr>
            <a:xfrm>
              <a:off x="15325956" y="3393851"/>
              <a:ext cx="20019" cy="173500"/>
            </a:xfrm>
            <a:custGeom>
              <a:avLst/>
              <a:gdLst>
                <a:gd name="connsiteX0" fmla="*/ 0 w 20019"/>
                <a:gd name="connsiteY0" fmla="*/ 0 h 173500"/>
                <a:gd name="connsiteX1" fmla="*/ 20019 w 20019"/>
                <a:gd name="connsiteY1" fmla="*/ 0 h 173500"/>
                <a:gd name="connsiteX2" fmla="*/ 20019 w 20019"/>
                <a:gd name="connsiteY2" fmla="*/ 173501 h 173500"/>
                <a:gd name="connsiteX3" fmla="*/ 0 w 20019"/>
                <a:gd name="connsiteY3" fmla="*/ 173501 h 17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9" h="173500">
                  <a:moveTo>
                    <a:pt x="0" y="0"/>
                  </a:moveTo>
                  <a:lnTo>
                    <a:pt x="20019" y="0"/>
                  </a:lnTo>
                  <a:lnTo>
                    <a:pt x="20019" y="173501"/>
                  </a:lnTo>
                  <a:lnTo>
                    <a:pt x="0" y="173501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EE8A4F2-414D-3C17-DA40-CD3FF6DCAE40}"/>
                </a:ext>
              </a:extLst>
            </p:cNvPr>
            <p:cNvSpPr/>
            <p:nvPr/>
          </p:nvSpPr>
          <p:spPr>
            <a:xfrm rot="18056292">
              <a:off x="15571652" y="3537394"/>
              <a:ext cx="155612" cy="20018"/>
            </a:xfrm>
            <a:custGeom>
              <a:avLst/>
              <a:gdLst>
                <a:gd name="connsiteX0" fmla="*/ 0 w 155612"/>
                <a:gd name="connsiteY0" fmla="*/ 0 h 20018"/>
                <a:gd name="connsiteX1" fmla="*/ 155613 w 155612"/>
                <a:gd name="connsiteY1" fmla="*/ 0 h 20018"/>
                <a:gd name="connsiteX2" fmla="*/ 155613 w 155612"/>
                <a:gd name="connsiteY2" fmla="*/ 20019 h 20018"/>
                <a:gd name="connsiteX3" fmla="*/ 0 w 155612"/>
                <a:gd name="connsiteY3" fmla="*/ 20019 h 2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612" h="20018">
                  <a:moveTo>
                    <a:pt x="0" y="0"/>
                  </a:moveTo>
                  <a:lnTo>
                    <a:pt x="155613" y="0"/>
                  </a:lnTo>
                  <a:lnTo>
                    <a:pt x="155613" y="2001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464E370-BD1F-5AE7-DA9A-12FB5C69269E}"/>
                </a:ext>
              </a:extLst>
            </p:cNvPr>
            <p:cNvSpPr/>
            <p:nvPr/>
          </p:nvSpPr>
          <p:spPr>
            <a:xfrm rot="21349156">
              <a:off x="15621946" y="3997735"/>
              <a:ext cx="548641" cy="20018"/>
            </a:xfrm>
            <a:custGeom>
              <a:avLst/>
              <a:gdLst>
                <a:gd name="connsiteX0" fmla="*/ 0 w 548641"/>
                <a:gd name="connsiteY0" fmla="*/ 0 h 20018"/>
                <a:gd name="connsiteX1" fmla="*/ 548641 w 548641"/>
                <a:gd name="connsiteY1" fmla="*/ 0 h 20018"/>
                <a:gd name="connsiteX2" fmla="*/ 548641 w 548641"/>
                <a:gd name="connsiteY2" fmla="*/ 20018 h 20018"/>
                <a:gd name="connsiteX3" fmla="*/ 0 w 548641"/>
                <a:gd name="connsiteY3" fmla="*/ 20018 h 2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1" h="20018">
                  <a:moveTo>
                    <a:pt x="0" y="0"/>
                  </a:moveTo>
                  <a:lnTo>
                    <a:pt x="548641" y="0"/>
                  </a:lnTo>
                  <a:lnTo>
                    <a:pt x="548641" y="20018"/>
                  </a:lnTo>
                  <a:lnTo>
                    <a:pt x="0" y="20018"/>
                  </a:lnTo>
                  <a:close/>
                </a:path>
              </a:pathLst>
            </a:custGeom>
            <a:solidFill>
              <a:srgbClr val="141414"/>
            </a:solidFill>
            <a:ln w="13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7B21D94-A0EF-7B96-6D18-8329929BECC6}"/>
                </a:ext>
              </a:extLst>
            </p:cNvPr>
            <p:cNvSpPr/>
            <p:nvPr/>
          </p:nvSpPr>
          <p:spPr>
            <a:xfrm rot="21032261">
              <a:off x="16260217" y="3479003"/>
              <a:ext cx="20019" cy="243569"/>
            </a:xfrm>
            <a:custGeom>
              <a:avLst/>
              <a:gdLst>
                <a:gd name="connsiteX0" fmla="*/ 0 w 20019"/>
                <a:gd name="connsiteY0" fmla="*/ 0 h 243569"/>
                <a:gd name="connsiteX1" fmla="*/ 20020 w 20019"/>
                <a:gd name="connsiteY1" fmla="*/ 0 h 243569"/>
                <a:gd name="connsiteX2" fmla="*/ 20020 w 20019"/>
                <a:gd name="connsiteY2" fmla="*/ 243570 h 243569"/>
                <a:gd name="connsiteX3" fmla="*/ 0 w 20019"/>
                <a:gd name="connsiteY3" fmla="*/ 243570 h 2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9" h="243569">
                  <a:moveTo>
                    <a:pt x="0" y="0"/>
                  </a:moveTo>
                  <a:lnTo>
                    <a:pt x="20020" y="0"/>
                  </a:lnTo>
                  <a:lnTo>
                    <a:pt x="20020" y="243570"/>
                  </a:lnTo>
                  <a:lnTo>
                    <a:pt x="0" y="243570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B803562-8A12-EEDC-A1CE-A7628E010FB0}"/>
                </a:ext>
              </a:extLst>
            </p:cNvPr>
            <p:cNvSpPr/>
            <p:nvPr/>
          </p:nvSpPr>
          <p:spPr>
            <a:xfrm rot="20921471">
              <a:off x="16573894" y="3639656"/>
              <a:ext cx="20019" cy="136133"/>
            </a:xfrm>
            <a:custGeom>
              <a:avLst/>
              <a:gdLst>
                <a:gd name="connsiteX0" fmla="*/ 0 w 20019"/>
                <a:gd name="connsiteY0" fmla="*/ 0 h 136133"/>
                <a:gd name="connsiteX1" fmla="*/ 20020 w 20019"/>
                <a:gd name="connsiteY1" fmla="*/ 0 h 136133"/>
                <a:gd name="connsiteX2" fmla="*/ 20020 w 20019"/>
                <a:gd name="connsiteY2" fmla="*/ 136133 h 136133"/>
                <a:gd name="connsiteX3" fmla="*/ 0 w 20019"/>
                <a:gd name="connsiteY3" fmla="*/ 136133 h 13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9" h="136133">
                  <a:moveTo>
                    <a:pt x="0" y="0"/>
                  </a:moveTo>
                  <a:lnTo>
                    <a:pt x="20020" y="0"/>
                  </a:lnTo>
                  <a:lnTo>
                    <a:pt x="20020" y="136133"/>
                  </a:lnTo>
                  <a:lnTo>
                    <a:pt x="0" y="136133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55A1ECE-9163-0E0B-D6DD-47A64B1FF8E5}"/>
                </a:ext>
              </a:extLst>
            </p:cNvPr>
            <p:cNvSpPr/>
            <p:nvPr/>
          </p:nvSpPr>
          <p:spPr>
            <a:xfrm rot="18900000">
              <a:off x="15445972" y="5661113"/>
              <a:ext cx="20019" cy="56587"/>
            </a:xfrm>
            <a:custGeom>
              <a:avLst/>
              <a:gdLst>
                <a:gd name="connsiteX0" fmla="*/ 0 w 20019"/>
                <a:gd name="connsiteY0" fmla="*/ 0 h 56587"/>
                <a:gd name="connsiteX1" fmla="*/ 20019 w 20019"/>
                <a:gd name="connsiteY1" fmla="*/ 0 h 56587"/>
                <a:gd name="connsiteX2" fmla="*/ 20019 w 20019"/>
                <a:gd name="connsiteY2" fmla="*/ 56587 h 56587"/>
                <a:gd name="connsiteX3" fmla="*/ 0 w 20019"/>
                <a:gd name="connsiteY3" fmla="*/ 56587 h 5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9" h="56587">
                  <a:moveTo>
                    <a:pt x="0" y="0"/>
                  </a:moveTo>
                  <a:lnTo>
                    <a:pt x="20019" y="0"/>
                  </a:lnTo>
                  <a:lnTo>
                    <a:pt x="20019" y="56587"/>
                  </a:lnTo>
                  <a:lnTo>
                    <a:pt x="0" y="56587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8CFB31-6965-9C62-72C0-124C51A659E3}"/>
                </a:ext>
              </a:extLst>
            </p:cNvPr>
            <p:cNvSpPr/>
            <p:nvPr/>
          </p:nvSpPr>
          <p:spPr>
            <a:xfrm rot="18900000">
              <a:off x="15372670" y="5671747"/>
              <a:ext cx="20019" cy="75538"/>
            </a:xfrm>
            <a:custGeom>
              <a:avLst/>
              <a:gdLst>
                <a:gd name="connsiteX0" fmla="*/ 0 w 20019"/>
                <a:gd name="connsiteY0" fmla="*/ 0 h 75538"/>
                <a:gd name="connsiteX1" fmla="*/ 20019 w 20019"/>
                <a:gd name="connsiteY1" fmla="*/ 0 h 75538"/>
                <a:gd name="connsiteX2" fmla="*/ 20019 w 20019"/>
                <a:gd name="connsiteY2" fmla="*/ 75539 h 75538"/>
                <a:gd name="connsiteX3" fmla="*/ 0 w 20019"/>
                <a:gd name="connsiteY3" fmla="*/ 75539 h 7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9" h="75538">
                  <a:moveTo>
                    <a:pt x="0" y="0"/>
                  </a:moveTo>
                  <a:lnTo>
                    <a:pt x="20019" y="0"/>
                  </a:lnTo>
                  <a:lnTo>
                    <a:pt x="20019" y="75539"/>
                  </a:lnTo>
                  <a:lnTo>
                    <a:pt x="0" y="7553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27DDC6-2B76-57EA-9816-B3373E496E0E}"/>
                </a:ext>
              </a:extLst>
            </p:cNvPr>
            <p:cNvSpPr/>
            <p:nvPr/>
          </p:nvSpPr>
          <p:spPr>
            <a:xfrm rot="18221309">
              <a:off x="16413104" y="5665796"/>
              <a:ext cx="48181" cy="20020"/>
            </a:xfrm>
            <a:custGeom>
              <a:avLst/>
              <a:gdLst>
                <a:gd name="connsiteX0" fmla="*/ 0 w 48181"/>
                <a:gd name="connsiteY0" fmla="*/ 0 h 20020"/>
                <a:gd name="connsiteX1" fmla="*/ 48182 w 48181"/>
                <a:gd name="connsiteY1" fmla="*/ 0 h 20020"/>
                <a:gd name="connsiteX2" fmla="*/ 48182 w 48181"/>
                <a:gd name="connsiteY2" fmla="*/ 20020 h 20020"/>
                <a:gd name="connsiteX3" fmla="*/ 0 w 48181"/>
                <a:gd name="connsiteY3" fmla="*/ 20020 h 2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1" h="20020">
                  <a:moveTo>
                    <a:pt x="0" y="0"/>
                  </a:moveTo>
                  <a:lnTo>
                    <a:pt x="48182" y="0"/>
                  </a:lnTo>
                  <a:lnTo>
                    <a:pt x="48182" y="20020"/>
                  </a:lnTo>
                  <a:lnTo>
                    <a:pt x="0" y="20020"/>
                  </a:lnTo>
                  <a:close/>
                </a:path>
              </a:pathLst>
            </a:custGeom>
            <a:solidFill>
              <a:srgbClr val="141414"/>
            </a:solidFill>
            <a:ln w="1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304003-FBF4-881E-B338-E3C14663C26D}"/>
                </a:ext>
              </a:extLst>
            </p:cNvPr>
            <p:cNvSpPr/>
            <p:nvPr/>
          </p:nvSpPr>
          <p:spPr>
            <a:xfrm rot="18413913">
              <a:off x="16490329" y="5699307"/>
              <a:ext cx="66731" cy="20019"/>
            </a:xfrm>
            <a:custGeom>
              <a:avLst/>
              <a:gdLst>
                <a:gd name="connsiteX0" fmla="*/ 0 w 66731"/>
                <a:gd name="connsiteY0" fmla="*/ 0 h 20019"/>
                <a:gd name="connsiteX1" fmla="*/ 66731 w 66731"/>
                <a:gd name="connsiteY1" fmla="*/ 0 h 20019"/>
                <a:gd name="connsiteX2" fmla="*/ 66731 w 66731"/>
                <a:gd name="connsiteY2" fmla="*/ 20019 h 20019"/>
                <a:gd name="connsiteX3" fmla="*/ 0 w 66731"/>
                <a:gd name="connsiteY3" fmla="*/ 20019 h 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731" h="20019">
                  <a:moveTo>
                    <a:pt x="0" y="0"/>
                  </a:moveTo>
                  <a:lnTo>
                    <a:pt x="66731" y="0"/>
                  </a:lnTo>
                  <a:lnTo>
                    <a:pt x="66731" y="2001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09E47AA-97A0-A21B-1CA6-C17FCCA09E59}"/>
                </a:ext>
              </a:extLst>
            </p:cNvPr>
            <p:cNvSpPr/>
            <p:nvPr/>
          </p:nvSpPr>
          <p:spPr>
            <a:xfrm>
              <a:off x="16080818" y="4006708"/>
              <a:ext cx="222347" cy="207266"/>
            </a:xfrm>
            <a:custGeom>
              <a:avLst/>
              <a:gdLst>
                <a:gd name="connsiteX0" fmla="*/ 154415 w 222347"/>
                <a:gd name="connsiteY0" fmla="*/ 207267 h 207266"/>
                <a:gd name="connsiteX1" fmla="*/ 98762 w 222347"/>
                <a:gd name="connsiteY1" fmla="*/ 192719 h 207266"/>
                <a:gd name="connsiteX2" fmla="*/ 0 w 222347"/>
                <a:gd name="connsiteY2" fmla="*/ 2269 h 207266"/>
                <a:gd name="connsiteX3" fmla="*/ 19886 w 222347"/>
                <a:gd name="connsiteY3" fmla="*/ 0 h 207266"/>
                <a:gd name="connsiteX4" fmla="*/ 108638 w 222347"/>
                <a:gd name="connsiteY4" fmla="*/ 175369 h 207266"/>
                <a:gd name="connsiteX5" fmla="*/ 214073 w 222347"/>
                <a:gd name="connsiteY5" fmla="*/ 172700 h 207266"/>
                <a:gd name="connsiteX6" fmla="*/ 222348 w 222347"/>
                <a:gd name="connsiteY6" fmla="*/ 190984 h 207266"/>
                <a:gd name="connsiteX7" fmla="*/ 154415 w 222347"/>
                <a:gd name="connsiteY7" fmla="*/ 207267 h 20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347" h="207266">
                  <a:moveTo>
                    <a:pt x="154415" y="207267"/>
                  </a:moveTo>
                  <a:cubicBezTo>
                    <a:pt x="134396" y="207267"/>
                    <a:pt x="115845" y="202462"/>
                    <a:pt x="98762" y="192719"/>
                  </a:cubicBezTo>
                  <a:cubicBezTo>
                    <a:pt x="17617" y="146675"/>
                    <a:pt x="667" y="8141"/>
                    <a:pt x="0" y="2269"/>
                  </a:cubicBezTo>
                  <a:lnTo>
                    <a:pt x="19886" y="0"/>
                  </a:lnTo>
                  <a:cubicBezTo>
                    <a:pt x="20019" y="1335"/>
                    <a:pt x="36302" y="134396"/>
                    <a:pt x="108638" y="175369"/>
                  </a:cubicBezTo>
                  <a:cubicBezTo>
                    <a:pt x="138000" y="191919"/>
                    <a:pt x="173501" y="191118"/>
                    <a:pt x="214073" y="172700"/>
                  </a:cubicBezTo>
                  <a:lnTo>
                    <a:pt x="222348" y="190984"/>
                  </a:lnTo>
                  <a:cubicBezTo>
                    <a:pt x="198324" y="201795"/>
                    <a:pt x="175503" y="207267"/>
                    <a:pt x="154415" y="207267"/>
                  </a:cubicBez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ED4B9BD-9B45-AE77-A2AA-41039BEF9A10}"/>
                </a:ext>
              </a:extLst>
            </p:cNvPr>
            <p:cNvSpPr/>
            <p:nvPr/>
          </p:nvSpPr>
          <p:spPr>
            <a:xfrm>
              <a:off x="15621708" y="4038739"/>
              <a:ext cx="177776" cy="241299"/>
            </a:xfrm>
            <a:custGeom>
              <a:avLst/>
              <a:gdLst>
                <a:gd name="connsiteX0" fmla="*/ 31230 w 177776"/>
                <a:gd name="connsiteY0" fmla="*/ 241299 h 241299"/>
                <a:gd name="connsiteX1" fmla="*/ 0 w 177776"/>
                <a:gd name="connsiteY1" fmla="*/ 239297 h 241299"/>
                <a:gd name="connsiteX2" fmla="*/ 2536 w 177776"/>
                <a:gd name="connsiteY2" fmla="*/ 219412 h 241299"/>
                <a:gd name="connsiteX3" fmla="*/ 121050 w 177776"/>
                <a:gd name="connsiteY3" fmla="*/ 187114 h 241299"/>
                <a:gd name="connsiteX4" fmla="*/ 152013 w 177776"/>
                <a:gd name="connsiteY4" fmla="*/ 4137 h 241299"/>
                <a:gd name="connsiteX5" fmla="*/ 171632 w 177776"/>
                <a:gd name="connsiteY5" fmla="*/ 0 h 241299"/>
                <a:gd name="connsiteX6" fmla="*/ 135865 w 177776"/>
                <a:gd name="connsiteY6" fmla="*/ 200593 h 241299"/>
                <a:gd name="connsiteX7" fmla="*/ 31230 w 177776"/>
                <a:gd name="connsiteY7" fmla="*/ 241299 h 24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776" h="241299">
                  <a:moveTo>
                    <a:pt x="31230" y="241299"/>
                  </a:moveTo>
                  <a:cubicBezTo>
                    <a:pt x="21221" y="241299"/>
                    <a:pt x="10811" y="240632"/>
                    <a:pt x="0" y="239297"/>
                  </a:cubicBezTo>
                  <a:lnTo>
                    <a:pt x="2536" y="219412"/>
                  </a:lnTo>
                  <a:cubicBezTo>
                    <a:pt x="55387" y="226085"/>
                    <a:pt x="95292" y="215141"/>
                    <a:pt x="121050" y="187114"/>
                  </a:cubicBezTo>
                  <a:cubicBezTo>
                    <a:pt x="176704" y="126789"/>
                    <a:pt x="152280" y="5472"/>
                    <a:pt x="152013" y="4137"/>
                  </a:cubicBezTo>
                  <a:lnTo>
                    <a:pt x="171632" y="0"/>
                  </a:lnTo>
                  <a:cubicBezTo>
                    <a:pt x="172700" y="5338"/>
                    <a:pt x="198458" y="132528"/>
                    <a:pt x="135865" y="200593"/>
                  </a:cubicBezTo>
                  <a:cubicBezTo>
                    <a:pt x="110774" y="227686"/>
                    <a:pt x="75807" y="241299"/>
                    <a:pt x="31230" y="241299"/>
                  </a:cubicBez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F6D0E82-A437-F1EF-FE08-F27A1D4FBEF1}"/>
                </a:ext>
              </a:extLst>
            </p:cNvPr>
            <p:cNvSpPr/>
            <p:nvPr/>
          </p:nvSpPr>
          <p:spPr>
            <a:xfrm rot="21112242">
              <a:off x="15946312" y="4013487"/>
              <a:ext cx="20018" cy="188705"/>
            </a:xfrm>
            <a:custGeom>
              <a:avLst/>
              <a:gdLst>
                <a:gd name="connsiteX0" fmla="*/ 0 w 20018"/>
                <a:gd name="connsiteY0" fmla="*/ 0 h 188705"/>
                <a:gd name="connsiteX1" fmla="*/ 20018 w 20018"/>
                <a:gd name="connsiteY1" fmla="*/ 0 h 188705"/>
                <a:gd name="connsiteX2" fmla="*/ 20018 w 20018"/>
                <a:gd name="connsiteY2" fmla="*/ 188706 h 188705"/>
                <a:gd name="connsiteX3" fmla="*/ 0 w 20018"/>
                <a:gd name="connsiteY3" fmla="*/ 188706 h 18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8" h="188705">
                  <a:moveTo>
                    <a:pt x="0" y="0"/>
                  </a:moveTo>
                  <a:lnTo>
                    <a:pt x="20018" y="0"/>
                  </a:lnTo>
                  <a:lnTo>
                    <a:pt x="20018" y="188706"/>
                  </a:lnTo>
                  <a:lnTo>
                    <a:pt x="0" y="188706"/>
                  </a:lnTo>
                  <a:close/>
                </a:path>
              </a:pathLst>
            </a:custGeom>
            <a:solidFill>
              <a:srgbClr val="141414"/>
            </a:solidFill>
            <a:ln w="13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aphic 4">
              <a:extLst>
                <a:ext uri="{FF2B5EF4-FFF2-40B4-BE49-F238E27FC236}">
                  <a16:creationId xmlns:a16="http://schemas.microsoft.com/office/drawing/2014/main" id="{795A2B66-9697-C5B1-2DAC-9ECDC6A75667}"/>
                </a:ext>
              </a:extLst>
            </p:cNvPr>
            <p:cNvGrpSpPr/>
            <p:nvPr/>
          </p:nvGrpSpPr>
          <p:grpSpPr>
            <a:xfrm>
              <a:off x="14272714" y="4368432"/>
              <a:ext cx="845266" cy="747079"/>
              <a:chOff x="14272714" y="4368432"/>
              <a:chExt cx="845266" cy="747079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E4AE0D4-CB5C-248A-1CDD-1517D65EB009}"/>
                  </a:ext>
                </a:extLst>
              </p:cNvPr>
              <p:cNvSpPr/>
              <p:nvPr/>
            </p:nvSpPr>
            <p:spPr>
              <a:xfrm>
                <a:off x="14282724" y="4378308"/>
                <a:ext cx="825246" cy="727018"/>
              </a:xfrm>
              <a:custGeom>
                <a:avLst/>
                <a:gdLst>
                  <a:gd name="connsiteX0" fmla="*/ 779377 w 825246"/>
                  <a:gd name="connsiteY0" fmla="*/ 496838 h 727018"/>
                  <a:gd name="connsiteX1" fmla="*/ 255939 w 825246"/>
                  <a:gd name="connsiteY1" fmla="*/ 720921 h 727018"/>
                  <a:gd name="connsiteX2" fmla="*/ 156643 w 825246"/>
                  <a:gd name="connsiteY2" fmla="*/ 681149 h 727018"/>
                  <a:gd name="connsiteX3" fmla="*/ 6098 w 825246"/>
                  <a:gd name="connsiteY3" fmla="*/ 329477 h 727018"/>
                  <a:gd name="connsiteX4" fmla="*/ 45870 w 825246"/>
                  <a:gd name="connsiteY4" fmla="*/ 230181 h 727018"/>
                  <a:gd name="connsiteX5" fmla="*/ 569308 w 825246"/>
                  <a:gd name="connsiteY5" fmla="*/ 6098 h 727018"/>
                  <a:gd name="connsiteX6" fmla="*/ 668604 w 825246"/>
                  <a:gd name="connsiteY6" fmla="*/ 45870 h 727018"/>
                  <a:gd name="connsiteX7" fmla="*/ 819149 w 825246"/>
                  <a:gd name="connsiteY7" fmla="*/ 397542 h 727018"/>
                  <a:gd name="connsiteX8" fmla="*/ 779377 w 825246"/>
                  <a:gd name="connsiteY8" fmla="*/ 496838 h 72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5246" h="727018">
                    <a:moveTo>
                      <a:pt x="779377" y="496838"/>
                    </a:moveTo>
                    <a:lnTo>
                      <a:pt x="255939" y="720921"/>
                    </a:lnTo>
                    <a:cubicBezTo>
                      <a:pt x="217635" y="737337"/>
                      <a:pt x="172926" y="719453"/>
                      <a:pt x="156643" y="681149"/>
                    </a:cubicBezTo>
                    <a:lnTo>
                      <a:pt x="6098" y="329477"/>
                    </a:lnTo>
                    <a:cubicBezTo>
                      <a:pt x="-10318" y="291173"/>
                      <a:pt x="7566" y="246463"/>
                      <a:pt x="45870" y="230181"/>
                    </a:cubicBezTo>
                    <a:lnTo>
                      <a:pt x="569308" y="6098"/>
                    </a:lnTo>
                    <a:cubicBezTo>
                      <a:pt x="607612" y="-10318"/>
                      <a:pt x="652321" y="7566"/>
                      <a:pt x="668604" y="45870"/>
                    </a:cubicBezTo>
                    <a:lnTo>
                      <a:pt x="819149" y="397542"/>
                    </a:lnTo>
                    <a:cubicBezTo>
                      <a:pt x="835565" y="435846"/>
                      <a:pt x="817681" y="480556"/>
                      <a:pt x="779377" y="496838"/>
                    </a:cubicBezTo>
                    <a:close/>
                  </a:path>
                </a:pathLst>
              </a:custGeom>
              <a:solidFill>
                <a:schemeClr val="bg1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FBD42EC-B528-107E-225D-75A1079444E0}"/>
                  </a:ext>
                </a:extLst>
              </p:cNvPr>
              <p:cNvSpPr/>
              <p:nvPr/>
            </p:nvSpPr>
            <p:spPr>
              <a:xfrm>
                <a:off x="14272714" y="4368432"/>
                <a:ext cx="845266" cy="747079"/>
              </a:xfrm>
              <a:custGeom>
                <a:avLst/>
                <a:gdLst>
                  <a:gd name="connsiteX0" fmla="*/ 236320 w 845266"/>
                  <a:gd name="connsiteY0" fmla="*/ 747079 h 747079"/>
                  <a:gd name="connsiteX1" fmla="*/ 157444 w 845266"/>
                  <a:gd name="connsiteY1" fmla="*/ 695163 h 747079"/>
                  <a:gd name="connsiteX2" fmla="*/ 6899 w 845266"/>
                  <a:gd name="connsiteY2" fmla="*/ 343490 h 747079"/>
                  <a:gd name="connsiteX3" fmla="*/ 51876 w 845266"/>
                  <a:gd name="connsiteY3" fmla="*/ 230982 h 747079"/>
                  <a:gd name="connsiteX4" fmla="*/ 575314 w 845266"/>
                  <a:gd name="connsiteY4" fmla="*/ 6899 h 747079"/>
                  <a:gd name="connsiteX5" fmla="*/ 687823 w 845266"/>
                  <a:gd name="connsiteY5" fmla="*/ 51876 h 747079"/>
                  <a:gd name="connsiteX6" fmla="*/ 838368 w 845266"/>
                  <a:gd name="connsiteY6" fmla="*/ 403548 h 747079"/>
                  <a:gd name="connsiteX7" fmla="*/ 793391 w 845266"/>
                  <a:gd name="connsiteY7" fmla="*/ 516057 h 747079"/>
                  <a:gd name="connsiteX8" fmla="*/ 269953 w 845266"/>
                  <a:gd name="connsiteY8" fmla="*/ 740140 h 747079"/>
                  <a:gd name="connsiteX9" fmla="*/ 236320 w 845266"/>
                  <a:gd name="connsiteY9" fmla="*/ 747079 h 747079"/>
                  <a:gd name="connsiteX10" fmla="*/ 608946 w 845266"/>
                  <a:gd name="connsiteY10" fmla="*/ 19845 h 747079"/>
                  <a:gd name="connsiteX11" fmla="*/ 583188 w 845266"/>
                  <a:gd name="connsiteY11" fmla="*/ 25183 h 747079"/>
                  <a:gd name="connsiteX12" fmla="*/ 59750 w 845266"/>
                  <a:gd name="connsiteY12" fmla="*/ 249266 h 747079"/>
                  <a:gd name="connsiteX13" fmla="*/ 25317 w 845266"/>
                  <a:gd name="connsiteY13" fmla="*/ 335482 h 747079"/>
                  <a:gd name="connsiteX14" fmla="*/ 175862 w 845266"/>
                  <a:gd name="connsiteY14" fmla="*/ 687155 h 747079"/>
                  <a:gd name="connsiteX15" fmla="*/ 262078 w 845266"/>
                  <a:gd name="connsiteY15" fmla="*/ 721588 h 747079"/>
                  <a:gd name="connsiteX16" fmla="*/ 785517 w 845266"/>
                  <a:gd name="connsiteY16" fmla="*/ 497505 h 747079"/>
                  <a:gd name="connsiteX17" fmla="*/ 819950 w 845266"/>
                  <a:gd name="connsiteY17" fmla="*/ 411289 h 747079"/>
                  <a:gd name="connsiteX18" fmla="*/ 669405 w 845266"/>
                  <a:gd name="connsiteY18" fmla="*/ 59616 h 747079"/>
                  <a:gd name="connsiteX19" fmla="*/ 608946 w 845266"/>
                  <a:gd name="connsiteY19" fmla="*/ 19845 h 7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45266" h="747079">
                    <a:moveTo>
                      <a:pt x="236320" y="747079"/>
                    </a:moveTo>
                    <a:cubicBezTo>
                      <a:pt x="203088" y="747079"/>
                      <a:pt x="171324" y="727594"/>
                      <a:pt x="157444" y="695163"/>
                    </a:cubicBezTo>
                    <a:lnTo>
                      <a:pt x="6899" y="343490"/>
                    </a:lnTo>
                    <a:cubicBezTo>
                      <a:pt x="-11652" y="300115"/>
                      <a:pt x="8500" y="249666"/>
                      <a:pt x="51876" y="230982"/>
                    </a:cubicBezTo>
                    <a:lnTo>
                      <a:pt x="575314" y="6899"/>
                    </a:lnTo>
                    <a:cubicBezTo>
                      <a:pt x="618822" y="-11652"/>
                      <a:pt x="669138" y="8500"/>
                      <a:pt x="687823" y="51876"/>
                    </a:cubicBezTo>
                    <a:lnTo>
                      <a:pt x="838368" y="403548"/>
                    </a:lnTo>
                    <a:cubicBezTo>
                      <a:pt x="856919" y="446923"/>
                      <a:pt x="836766" y="497372"/>
                      <a:pt x="793391" y="516057"/>
                    </a:cubicBezTo>
                    <a:lnTo>
                      <a:pt x="269953" y="740140"/>
                    </a:lnTo>
                    <a:cubicBezTo>
                      <a:pt x="259009" y="744811"/>
                      <a:pt x="247531" y="747079"/>
                      <a:pt x="236320" y="747079"/>
                    </a:cubicBezTo>
                    <a:close/>
                    <a:moveTo>
                      <a:pt x="608946" y="19845"/>
                    </a:moveTo>
                    <a:cubicBezTo>
                      <a:pt x="600271" y="19845"/>
                      <a:pt x="591596" y="21580"/>
                      <a:pt x="583188" y="25183"/>
                    </a:cubicBezTo>
                    <a:lnTo>
                      <a:pt x="59750" y="249266"/>
                    </a:lnTo>
                    <a:cubicBezTo>
                      <a:pt x="26518" y="263546"/>
                      <a:pt x="11036" y="302117"/>
                      <a:pt x="25317" y="335482"/>
                    </a:cubicBezTo>
                    <a:lnTo>
                      <a:pt x="175862" y="687155"/>
                    </a:lnTo>
                    <a:cubicBezTo>
                      <a:pt x="190142" y="720387"/>
                      <a:pt x="228846" y="735869"/>
                      <a:pt x="262078" y="721588"/>
                    </a:cubicBezTo>
                    <a:lnTo>
                      <a:pt x="785517" y="497505"/>
                    </a:lnTo>
                    <a:cubicBezTo>
                      <a:pt x="818749" y="483225"/>
                      <a:pt x="834230" y="444655"/>
                      <a:pt x="819950" y="411289"/>
                    </a:cubicBezTo>
                    <a:lnTo>
                      <a:pt x="669405" y="59616"/>
                    </a:lnTo>
                    <a:cubicBezTo>
                      <a:pt x="658728" y="34792"/>
                      <a:pt x="634438" y="19845"/>
                      <a:pt x="608946" y="19845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4">
              <a:extLst>
                <a:ext uri="{FF2B5EF4-FFF2-40B4-BE49-F238E27FC236}">
                  <a16:creationId xmlns:a16="http://schemas.microsoft.com/office/drawing/2014/main" id="{DCC90436-30A6-481D-9F66-711AF89A492E}"/>
                </a:ext>
              </a:extLst>
            </p:cNvPr>
            <p:cNvGrpSpPr/>
            <p:nvPr/>
          </p:nvGrpSpPr>
          <p:grpSpPr>
            <a:xfrm>
              <a:off x="14599134" y="1857314"/>
              <a:ext cx="699317" cy="537306"/>
              <a:chOff x="14599134" y="1857314"/>
              <a:chExt cx="699317" cy="53730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7A62F94-3D71-7C65-6EF8-737F530F9FC3}"/>
                  </a:ext>
                </a:extLst>
              </p:cNvPr>
              <p:cNvSpPr/>
              <p:nvPr/>
            </p:nvSpPr>
            <p:spPr>
              <a:xfrm>
                <a:off x="14609298" y="1867478"/>
                <a:ext cx="679256" cy="517112"/>
              </a:xfrm>
              <a:custGeom>
                <a:avLst/>
                <a:gdLst>
                  <a:gd name="connsiteX0" fmla="*/ 581461 w 679256"/>
                  <a:gd name="connsiteY0" fmla="*/ 516999 h 517112"/>
                  <a:gd name="connsiteX1" fmla="*/ 71636 w 679256"/>
                  <a:gd name="connsiteY1" fmla="*/ 489639 h 517112"/>
                  <a:gd name="connsiteX2" fmla="*/ 100 w 679256"/>
                  <a:gd name="connsiteY2" fmla="*/ 410096 h 517112"/>
                  <a:gd name="connsiteX3" fmla="*/ 18251 w 679256"/>
                  <a:gd name="connsiteY3" fmla="*/ 71636 h 517112"/>
                  <a:gd name="connsiteX4" fmla="*/ 97795 w 679256"/>
                  <a:gd name="connsiteY4" fmla="*/ 100 h 517112"/>
                  <a:gd name="connsiteX5" fmla="*/ 607620 w 679256"/>
                  <a:gd name="connsiteY5" fmla="*/ 27460 h 517112"/>
                  <a:gd name="connsiteX6" fmla="*/ 679156 w 679256"/>
                  <a:gd name="connsiteY6" fmla="*/ 107004 h 517112"/>
                  <a:gd name="connsiteX7" fmla="*/ 661005 w 679256"/>
                  <a:gd name="connsiteY7" fmla="*/ 445463 h 517112"/>
                  <a:gd name="connsiteX8" fmla="*/ 581461 w 679256"/>
                  <a:gd name="connsiteY8" fmla="*/ 516999 h 51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9256" h="517112">
                    <a:moveTo>
                      <a:pt x="581461" y="516999"/>
                    </a:moveTo>
                    <a:lnTo>
                      <a:pt x="71636" y="489639"/>
                    </a:lnTo>
                    <a:cubicBezTo>
                      <a:pt x="30129" y="487370"/>
                      <a:pt x="-2035" y="451603"/>
                      <a:pt x="100" y="410096"/>
                    </a:cubicBezTo>
                    <a:lnTo>
                      <a:pt x="18251" y="71636"/>
                    </a:lnTo>
                    <a:cubicBezTo>
                      <a:pt x="20520" y="30129"/>
                      <a:pt x="56288" y="-2035"/>
                      <a:pt x="97795" y="100"/>
                    </a:cubicBezTo>
                    <a:lnTo>
                      <a:pt x="607620" y="27460"/>
                    </a:lnTo>
                    <a:cubicBezTo>
                      <a:pt x="649127" y="29729"/>
                      <a:pt x="681291" y="65497"/>
                      <a:pt x="679156" y="107004"/>
                    </a:cubicBezTo>
                    <a:lnTo>
                      <a:pt x="661005" y="445463"/>
                    </a:lnTo>
                    <a:cubicBezTo>
                      <a:pt x="658736" y="487104"/>
                      <a:pt x="622968" y="519268"/>
                      <a:pt x="581461" y="51699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7507E35-8FC3-4C56-FFAF-165F765F67ED}"/>
                  </a:ext>
                </a:extLst>
              </p:cNvPr>
              <p:cNvSpPr/>
              <p:nvPr/>
            </p:nvSpPr>
            <p:spPr>
              <a:xfrm>
                <a:off x="14599134" y="1857314"/>
                <a:ext cx="699317" cy="537306"/>
              </a:xfrm>
              <a:custGeom>
                <a:avLst/>
                <a:gdLst>
                  <a:gd name="connsiteX0" fmla="*/ 595629 w 699317"/>
                  <a:gd name="connsiteY0" fmla="*/ 537306 h 537306"/>
                  <a:gd name="connsiteX1" fmla="*/ 590958 w 699317"/>
                  <a:gd name="connsiteY1" fmla="*/ 537173 h 537306"/>
                  <a:gd name="connsiteX2" fmla="*/ 81133 w 699317"/>
                  <a:gd name="connsiteY2" fmla="*/ 509813 h 537306"/>
                  <a:gd name="connsiteX3" fmla="*/ 22009 w 699317"/>
                  <a:gd name="connsiteY3" fmla="*/ 481386 h 537306"/>
                  <a:gd name="connsiteX4" fmla="*/ 121 w 699317"/>
                  <a:gd name="connsiteY4" fmla="*/ 419593 h 537306"/>
                  <a:gd name="connsiteX5" fmla="*/ 18272 w 699317"/>
                  <a:gd name="connsiteY5" fmla="*/ 81133 h 537306"/>
                  <a:gd name="connsiteX6" fmla="*/ 46566 w 699317"/>
                  <a:gd name="connsiteY6" fmla="*/ 22009 h 537306"/>
                  <a:gd name="connsiteX7" fmla="*/ 108359 w 699317"/>
                  <a:gd name="connsiteY7" fmla="*/ 121 h 537306"/>
                  <a:gd name="connsiteX8" fmla="*/ 618184 w 699317"/>
                  <a:gd name="connsiteY8" fmla="*/ 27481 h 537306"/>
                  <a:gd name="connsiteX9" fmla="*/ 677308 w 699317"/>
                  <a:gd name="connsiteY9" fmla="*/ 55909 h 537306"/>
                  <a:gd name="connsiteX10" fmla="*/ 699196 w 699317"/>
                  <a:gd name="connsiteY10" fmla="*/ 117702 h 537306"/>
                  <a:gd name="connsiteX11" fmla="*/ 681045 w 699317"/>
                  <a:gd name="connsiteY11" fmla="*/ 456161 h 537306"/>
                  <a:gd name="connsiteX12" fmla="*/ 652751 w 699317"/>
                  <a:gd name="connsiteY12" fmla="*/ 515285 h 537306"/>
                  <a:gd name="connsiteX13" fmla="*/ 595629 w 699317"/>
                  <a:gd name="connsiteY13" fmla="*/ 537306 h 537306"/>
                  <a:gd name="connsiteX14" fmla="*/ 103955 w 699317"/>
                  <a:gd name="connsiteY14" fmla="*/ 20141 h 537306"/>
                  <a:gd name="connsiteX15" fmla="*/ 60179 w 699317"/>
                  <a:gd name="connsiteY15" fmla="*/ 37090 h 537306"/>
                  <a:gd name="connsiteX16" fmla="*/ 38425 w 699317"/>
                  <a:gd name="connsiteY16" fmla="*/ 82334 h 537306"/>
                  <a:gd name="connsiteX17" fmla="*/ 20274 w 699317"/>
                  <a:gd name="connsiteY17" fmla="*/ 420794 h 537306"/>
                  <a:gd name="connsiteX18" fmla="*/ 37090 w 699317"/>
                  <a:gd name="connsiteY18" fmla="*/ 468173 h 537306"/>
                  <a:gd name="connsiteX19" fmla="*/ 82334 w 699317"/>
                  <a:gd name="connsiteY19" fmla="*/ 489927 h 537306"/>
                  <a:gd name="connsiteX20" fmla="*/ 592159 w 699317"/>
                  <a:gd name="connsiteY20" fmla="*/ 517287 h 537306"/>
                  <a:gd name="connsiteX21" fmla="*/ 639538 w 699317"/>
                  <a:gd name="connsiteY21" fmla="*/ 500471 h 537306"/>
                  <a:gd name="connsiteX22" fmla="*/ 661293 w 699317"/>
                  <a:gd name="connsiteY22" fmla="*/ 455227 h 537306"/>
                  <a:gd name="connsiteX23" fmla="*/ 679443 w 699317"/>
                  <a:gd name="connsiteY23" fmla="*/ 116767 h 537306"/>
                  <a:gd name="connsiteX24" fmla="*/ 662627 w 699317"/>
                  <a:gd name="connsiteY24" fmla="*/ 69388 h 537306"/>
                  <a:gd name="connsiteX25" fmla="*/ 617384 w 699317"/>
                  <a:gd name="connsiteY25" fmla="*/ 47634 h 537306"/>
                  <a:gd name="connsiteX26" fmla="*/ 107558 w 699317"/>
                  <a:gd name="connsiteY26" fmla="*/ 20274 h 537306"/>
                  <a:gd name="connsiteX27" fmla="*/ 103955 w 699317"/>
                  <a:gd name="connsiteY27" fmla="*/ 20141 h 537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9317" h="537306">
                    <a:moveTo>
                      <a:pt x="595629" y="537306"/>
                    </a:moveTo>
                    <a:cubicBezTo>
                      <a:pt x="594028" y="537306"/>
                      <a:pt x="592560" y="537306"/>
                      <a:pt x="590958" y="537173"/>
                    </a:cubicBezTo>
                    <a:lnTo>
                      <a:pt x="81133" y="509813"/>
                    </a:lnTo>
                    <a:cubicBezTo>
                      <a:pt x="58311" y="508612"/>
                      <a:pt x="37357" y="498469"/>
                      <a:pt x="22009" y="481386"/>
                    </a:cubicBezTo>
                    <a:cubicBezTo>
                      <a:pt x="6661" y="464302"/>
                      <a:pt x="-1080" y="442415"/>
                      <a:pt x="121" y="419593"/>
                    </a:cubicBezTo>
                    <a:lnTo>
                      <a:pt x="18272" y="81133"/>
                    </a:lnTo>
                    <a:cubicBezTo>
                      <a:pt x="19473" y="58311"/>
                      <a:pt x="29617" y="37357"/>
                      <a:pt x="46566" y="22009"/>
                    </a:cubicBezTo>
                    <a:cubicBezTo>
                      <a:pt x="63649" y="6661"/>
                      <a:pt x="85671" y="-1080"/>
                      <a:pt x="108359" y="121"/>
                    </a:cubicBezTo>
                    <a:lnTo>
                      <a:pt x="618184" y="27481"/>
                    </a:lnTo>
                    <a:cubicBezTo>
                      <a:pt x="641006" y="28682"/>
                      <a:pt x="661960" y="38825"/>
                      <a:pt x="677308" y="55909"/>
                    </a:cubicBezTo>
                    <a:cubicBezTo>
                      <a:pt x="692656" y="72992"/>
                      <a:pt x="700397" y="94879"/>
                      <a:pt x="699196" y="117702"/>
                    </a:cubicBezTo>
                    <a:lnTo>
                      <a:pt x="681045" y="456161"/>
                    </a:lnTo>
                    <a:cubicBezTo>
                      <a:pt x="679844" y="478983"/>
                      <a:pt x="669701" y="499937"/>
                      <a:pt x="652751" y="515285"/>
                    </a:cubicBezTo>
                    <a:cubicBezTo>
                      <a:pt x="636869" y="529565"/>
                      <a:pt x="616716" y="537306"/>
                      <a:pt x="595629" y="537306"/>
                    </a:cubicBezTo>
                    <a:close/>
                    <a:moveTo>
                      <a:pt x="103955" y="20141"/>
                    </a:moveTo>
                    <a:cubicBezTo>
                      <a:pt x="87806" y="20141"/>
                      <a:pt x="72324" y="26013"/>
                      <a:pt x="60179" y="37090"/>
                    </a:cubicBezTo>
                    <a:cubicBezTo>
                      <a:pt x="47100" y="48835"/>
                      <a:pt x="39359" y="64984"/>
                      <a:pt x="38425" y="82334"/>
                    </a:cubicBezTo>
                    <a:lnTo>
                      <a:pt x="20274" y="420794"/>
                    </a:lnTo>
                    <a:cubicBezTo>
                      <a:pt x="19340" y="438277"/>
                      <a:pt x="25346" y="455094"/>
                      <a:pt x="37090" y="468173"/>
                    </a:cubicBezTo>
                    <a:cubicBezTo>
                      <a:pt x="48835" y="481252"/>
                      <a:pt x="64984" y="488993"/>
                      <a:pt x="82334" y="489927"/>
                    </a:cubicBezTo>
                    <a:lnTo>
                      <a:pt x="592159" y="517287"/>
                    </a:lnTo>
                    <a:cubicBezTo>
                      <a:pt x="609509" y="518355"/>
                      <a:pt x="626325" y="512215"/>
                      <a:pt x="639538" y="500471"/>
                    </a:cubicBezTo>
                    <a:cubicBezTo>
                      <a:pt x="652618" y="488726"/>
                      <a:pt x="660358" y="472577"/>
                      <a:pt x="661293" y="455227"/>
                    </a:cubicBezTo>
                    <a:lnTo>
                      <a:pt x="679443" y="116767"/>
                    </a:lnTo>
                    <a:cubicBezTo>
                      <a:pt x="680378" y="99284"/>
                      <a:pt x="674372" y="82468"/>
                      <a:pt x="662627" y="69388"/>
                    </a:cubicBezTo>
                    <a:cubicBezTo>
                      <a:pt x="650882" y="56309"/>
                      <a:pt x="634734" y="48568"/>
                      <a:pt x="617384" y="47634"/>
                    </a:cubicBezTo>
                    <a:lnTo>
                      <a:pt x="107558" y="20274"/>
                    </a:lnTo>
                    <a:cubicBezTo>
                      <a:pt x="106224" y="20141"/>
                      <a:pt x="105156" y="20141"/>
                      <a:pt x="103955" y="20141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A85E6FB-4975-3361-9A11-0BAA0615162E}"/>
                </a:ext>
              </a:extLst>
            </p:cNvPr>
            <p:cNvSpPr/>
            <p:nvPr/>
          </p:nvSpPr>
          <p:spPr>
            <a:xfrm>
              <a:off x="14770086" y="1938314"/>
              <a:ext cx="344332" cy="327515"/>
            </a:xfrm>
            <a:custGeom>
              <a:avLst/>
              <a:gdLst>
                <a:gd name="connsiteX0" fmla="*/ 278535 w 344332"/>
                <a:gd name="connsiteY0" fmla="*/ 327516 h 327515"/>
                <a:gd name="connsiteX1" fmla="*/ 172166 w 344332"/>
                <a:gd name="connsiteY1" fmla="*/ 271595 h 327515"/>
                <a:gd name="connsiteX2" fmla="*/ 65797 w 344332"/>
                <a:gd name="connsiteY2" fmla="*/ 327516 h 327515"/>
                <a:gd name="connsiteX3" fmla="*/ 86083 w 344332"/>
                <a:gd name="connsiteY3" fmla="*/ 209002 h 327515"/>
                <a:gd name="connsiteX4" fmla="*/ 0 w 344332"/>
                <a:gd name="connsiteY4" fmla="*/ 125054 h 327515"/>
                <a:gd name="connsiteX5" fmla="*/ 118915 w 344332"/>
                <a:gd name="connsiteY5" fmla="*/ 107837 h 327515"/>
                <a:gd name="connsiteX6" fmla="*/ 172166 w 344332"/>
                <a:gd name="connsiteY6" fmla="*/ 0 h 327515"/>
                <a:gd name="connsiteX7" fmla="*/ 225417 w 344332"/>
                <a:gd name="connsiteY7" fmla="*/ 107837 h 327515"/>
                <a:gd name="connsiteX8" fmla="*/ 344332 w 344332"/>
                <a:gd name="connsiteY8" fmla="*/ 125054 h 327515"/>
                <a:gd name="connsiteX9" fmla="*/ 258249 w 344332"/>
                <a:gd name="connsiteY9" fmla="*/ 209002 h 327515"/>
                <a:gd name="connsiteX10" fmla="*/ 278535 w 344332"/>
                <a:gd name="connsiteY10" fmla="*/ 327516 h 327515"/>
                <a:gd name="connsiteX11" fmla="*/ 172166 w 344332"/>
                <a:gd name="connsiteY11" fmla="*/ 248907 h 327515"/>
                <a:gd name="connsiteX12" fmla="*/ 251976 w 344332"/>
                <a:gd name="connsiteY12" fmla="*/ 290814 h 327515"/>
                <a:gd name="connsiteX13" fmla="*/ 236762 w 344332"/>
                <a:gd name="connsiteY13" fmla="*/ 201928 h 327515"/>
                <a:gd name="connsiteX14" fmla="*/ 301357 w 344332"/>
                <a:gd name="connsiteY14" fmla="*/ 138934 h 327515"/>
                <a:gd name="connsiteX15" fmla="*/ 212071 w 344332"/>
                <a:gd name="connsiteY15" fmla="*/ 125988 h 327515"/>
                <a:gd name="connsiteX16" fmla="*/ 172166 w 344332"/>
                <a:gd name="connsiteY16" fmla="*/ 45110 h 327515"/>
                <a:gd name="connsiteX17" fmla="*/ 132261 w 344332"/>
                <a:gd name="connsiteY17" fmla="*/ 125988 h 327515"/>
                <a:gd name="connsiteX18" fmla="*/ 42975 w 344332"/>
                <a:gd name="connsiteY18" fmla="*/ 138934 h 327515"/>
                <a:gd name="connsiteX19" fmla="*/ 107570 w 344332"/>
                <a:gd name="connsiteY19" fmla="*/ 201928 h 327515"/>
                <a:gd name="connsiteX20" fmla="*/ 92356 w 344332"/>
                <a:gd name="connsiteY20" fmla="*/ 290814 h 327515"/>
                <a:gd name="connsiteX21" fmla="*/ 172166 w 344332"/>
                <a:gd name="connsiteY21" fmla="*/ 248907 h 32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4332" h="327515">
                  <a:moveTo>
                    <a:pt x="278535" y="327516"/>
                  </a:moveTo>
                  <a:lnTo>
                    <a:pt x="172166" y="271595"/>
                  </a:lnTo>
                  <a:lnTo>
                    <a:pt x="65797" y="327516"/>
                  </a:lnTo>
                  <a:lnTo>
                    <a:pt x="86083" y="209002"/>
                  </a:lnTo>
                  <a:lnTo>
                    <a:pt x="0" y="125054"/>
                  </a:lnTo>
                  <a:lnTo>
                    <a:pt x="118915" y="107837"/>
                  </a:lnTo>
                  <a:lnTo>
                    <a:pt x="172166" y="0"/>
                  </a:lnTo>
                  <a:lnTo>
                    <a:pt x="225417" y="107837"/>
                  </a:lnTo>
                  <a:lnTo>
                    <a:pt x="344332" y="125054"/>
                  </a:lnTo>
                  <a:lnTo>
                    <a:pt x="258249" y="209002"/>
                  </a:lnTo>
                  <a:lnTo>
                    <a:pt x="278535" y="327516"/>
                  </a:lnTo>
                  <a:close/>
                  <a:moveTo>
                    <a:pt x="172166" y="248907"/>
                  </a:moveTo>
                  <a:lnTo>
                    <a:pt x="251976" y="290814"/>
                  </a:lnTo>
                  <a:lnTo>
                    <a:pt x="236762" y="201928"/>
                  </a:lnTo>
                  <a:lnTo>
                    <a:pt x="301357" y="138934"/>
                  </a:lnTo>
                  <a:lnTo>
                    <a:pt x="212071" y="125988"/>
                  </a:lnTo>
                  <a:lnTo>
                    <a:pt x="172166" y="45110"/>
                  </a:lnTo>
                  <a:lnTo>
                    <a:pt x="132261" y="125988"/>
                  </a:lnTo>
                  <a:lnTo>
                    <a:pt x="42975" y="138934"/>
                  </a:lnTo>
                  <a:lnTo>
                    <a:pt x="107570" y="201928"/>
                  </a:lnTo>
                  <a:lnTo>
                    <a:pt x="92356" y="290814"/>
                  </a:lnTo>
                  <a:lnTo>
                    <a:pt x="172166" y="248907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0" name="Graphic 4">
              <a:extLst>
                <a:ext uri="{FF2B5EF4-FFF2-40B4-BE49-F238E27FC236}">
                  <a16:creationId xmlns:a16="http://schemas.microsoft.com/office/drawing/2014/main" id="{F41A868C-C2E3-CC29-969B-238C9CDCCCE5}"/>
                </a:ext>
              </a:extLst>
            </p:cNvPr>
            <p:cNvGrpSpPr/>
            <p:nvPr/>
          </p:nvGrpSpPr>
          <p:grpSpPr>
            <a:xfrm>
              <a:off x="14529068" y="4540746"/>
              <a:ext cx="391398" cy="386666"/>
              <a:chOff x="14529068" y="4540746"/>
              <a:chExt cx="391398" cy="386666"/>
            </a:xfrm>
            <a:solidFill>
              <a:srgbClr val="141414"/>
            </a:solidFill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A58D4DC-C514-A15C-4BD8-6A113ED60BA9}"/>
                  </a:ext>
                </a:extLst>
              </p:cNvPr>
              <p:cNvSpPr/>
              <p:nvPr/>
            </p:nvSpPr>
            <p:spPr>
              <a:xfrm rot="-1391148">
                <a:off x="14551930" y="4808083"/>
                <a:ext cx="20018" cy="120245"/>
              </a:xfrm>
              <a:custGeom>
                <a:avLst/>
                <a:gdLst>
                  <a:gd name="connsiteX0" fmla="*/ 0 w 20018"/>
                  <a:gd name="connsiteY0" fmla="*/ 0 h 120245"/>
                  <a:gd name="connsiteX1" fmla="*/ 20019 w 20018"/>
                  <a:gd name="connsiteY1" fmla="*/ 0 h 120245"/>
                  <a:gd name="connsiteX2" fmla="*/ 20019 w 20018"/>
                  <a:gd name="connsiteY2" fmla="*/ 120245 h 120245"/>
                  <a:gd name="connsiteX3" fmla="*/ 0 w 20018"/>
                  <a:gd name="connsiteY3" fmla="*/ 120245 h 120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18" h="120245">
                    <a:moveTo>
                      <a:pt x="0" y="0"/>
                    </a:moveTo>
                    <a:lnTo>
                      <a:pt x="20019" y="0"/>
                    </a:lnTo>
                    <a:lnTo>
                      <a:pt x="20019" y="120245"/>
                    </a:lnTo>
                    <a:lnTo>
                      <a:pt x="0" y="120245"/>
                    </a:ln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F2D472F-37F9-499B-C5A6-32E831AA6A2C}"/>
                  </a:ext>
                </a:extLst>
              </p:cNvPr>
              <p:cNvSpPr/>
              <p:nvPr/>
            </p:nvSpPr>
            <p:spPr>
              <a:xfrm rot="-1391148">
                <a:off x="14648544" y="4703755"/>
                <a:ext cx="20018" cy="180300"/>
              </a:xfrm>
              <a:custGeom>
                <a:avLst/>
                <a:gdLst>
                  <a:gd name="connsiteX0" fmla="*/ 0 w 20018"/>
                  <a:gd name="connsiteY0" fmla="*/ 0 h 180300"/>
                  <a:gd name="connsiteX1" fmla="*/ 20019 w 20018"/>
                  <a:gd name="connsiteY1" fmla="*/ 0 h 180300"/>
                  <a:gd name="connsiteX2" fmla="*/ 20019 w 20018"/>
                  <a:gd name="connsiteY2" fmla="*/ 180301 h 180300"/>
                  <a:gd name="connsiteX3" fmla="*/ 0 w 20018"/>
                  <a:gd name="connsiteY3" fmla="*/ 180301 h 180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18" h="180300">
                    <a:moveTo>
                      <a:pt x="0" y="0"/>
                    </a:moveTo>
                    <a:lnTo>
                      <a:pt x="20019" y="0"/>
                    </a:lnTo>
                    <a:lnTo>
                      <a:pt x="20019" y="180301"/>
                    </a:lnTo>
                    <a:lnTo>
                      <a:pt x="0" y="180301"/>
                    </a:ln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882462C-CD7A-997E-60DD-A4AFA12A38D5}"/>
                  </a:ext>
                </a:extLst>
              </p:cNvPr>
              <p:cNvSpPr/>
              <p:nvPr/>
            </p:nvSpPr>
            <p:spPr>
              <a:xfrm rot="-1390697">
                <a:off x="14749096" y="4619287"/>
                <a:ext cx="20019" cy="220483"/>
              </a:xfrm>
              <a:custGeom>
                <a:avLst/>
                <a:gdLst>
                  <a:gd name="connsiteX0" fmla="*/ 0 w 20019"/>
                  <a:gd name="connsiteY0" fmla="*/ 0 h 220483"/>
                  <a:gd name="connsiteX1" fmla="*/ 20020 w 20019"/>
                  <a:gd name="connsiteY1" fmla="*/ 0 h 220483"/>
                  <a:gd name="connsiteX2" fmla="*/ 20020 w 20019"/>
                  <a:gd name="connsiteY2" fmla="*/ 220483 h 220483"/>
                  <a:gd name="connsiteX3" fmla="*/ 0 w 20019"/>
                  <a:gd name="connsiteY3" fmla="*/ 220483 h 22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19" h="220483">
                    <a:moveTo>
                      <a:pt x="0" y="0"/>
                    </a:moveTo>
                    <a:lnTo>
                      <a:pt x="20020" y="0"/>
                    </a:lnTo>
                    <a:lnTo>
                      <a:pt x="20020" y="220483"/>
                    </a:lnTo>
                    <a:lnTo>
                      <a:pt x="0" y="220483"/>
                    </a:ln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7C74756-ED52-3B79-6048-DBC5BFB979C1}"/>
                  </a:ext>
                </a:extLst>
              </p:cNvPr>
              <p:cNvSpPr/>
              <p:nvPr/>
            </p:nvSpPr>
            <p:spPr>
              <a:xfrm rot="-1391013">
                <a:off x="14849971" y="4534168"/>
                <a:ext cx="20020" cy="260532"/>
              </a:xfrm>
              <a:custGeom>
                <a:avLst/>
                <a:gdLst>
                  <a:gd name="connsiteX0" fmla="*/ 0 w 20020"/>
                  <a:gd name="connsiteY0" fmla="*/ 0 h 260532"/>
                  <a:gd name="connsiteX1" fmla="*/ 20020 w 20020"/>
                  <a:gd name="connsiteY1" fmla="*/ 0 h 260532"/>
                  <a:gd name="connsiteX2" fmla="*/ 20020 w 20020"/>
                  <a:gd name="connsiteY2" fmla="*/ 260533 h 260532"/>
                  <a:gd name="connsiteX3" fmla="*/ 0 w 20020"/>
                  <a:gd name="connsiteY3" fmla="*/ 260533 h 26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20" h="260532">
                    <a:moveTo>
                      <a:pt x="0" y="0"/>
                    </a:moveTo>
                    <a:lnTo>
                      <a:pt x="20020" y="0"/>
                    </a:lnTo>
                    <a:lnTo>
                      <a:pt x="20020" y="260533"/>
                    </a:lnTo>
                    <a:lnTo>
                      <a:pt x="0" y="260533"/>
                    </a:lnTo>
                    <a:close/>
                  </a:path>
                </a:pathLst>
              </a:custGeom>
              <a:solidFill>
                <a:srgbClr val="141414"/>
              </a:solidFill>
              <a:ln w="13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005163-59D9-BE9E-467B-D313DDE6F3BC}"/>
                </a:ext>
              </a:extLst>
            </p:cNvPr>
            <p:cNvSpPr/>
            <p:nvPr/>
          </p:nvSpPr>
          <p:spPr>
            <a:xfrm>
              <a:off x="16845689" y="2673440"/>
              <a:ext cx="611068" cy="612835"/>
            </a:xfrm>
            <a:custGeom>
              <a:avLst/>
              <a:gdLst>
                <a:gd name="connsiteX0" fmla="*/ 0 w 611068"/>
                <a:gd name="connsiteY0" fmla="*/ 215257 h 612835"/>
                <a:gd name="connsiteX1" fmla="*/ 239564 w 611068"/>
                <a:gd name="connsiteY1" fmla="*/ 171615 h 612835"/>
                <a:gd name="connsiteX2" fmla="*/ 517566 w 611068"/>
                <a:gd name="connsiteY2" fmla="*/ 250 h 612835"/>
                <a:gd name="connsiteX3" fmla="*/ 610189 w 611068"/>
                <a:gd name="connsiteY3" fmla="*/ 293733 h 612835"/>
                <a:gd name="connsiteX4" fmla="*/ 529844 w 611068"/>
                <a:gd name="connsiteY4" fmla="*/ 611506 h 612835"/>
                <a:gd name="connsiteX5" fmla="*/ 276133 w 611068"/>
                <a:gd name="connsiteY5" fmla="*/ 467233 h 612835"/>
                <a:gd name="connsiteX6" fmla="*/ 35768 w 611068"/>
                <a:gd name="connsiteY6" fmla="*/ 436404 h 612835"/>
                <a:gd name="connsiteX7" fmla="*/ 0 w 611068"/>
                <a:gd name="connsiteY7" fmla="*/ 215257 h 61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1068" h="612835">
                  <a:moveTo>
                    <a:pt x="0" y="215257"/>
                  </a:moveTo>
                  <a:cubicBezTo>
                    <a:pt x="0" y="215257"/>
                    <a:pt x="85282" y="230872"/>
                    <a:pt x="239564" y="171615"/>
                  </a:cubicBezTo>
                  <a:cubicBezTo>
                    <a:pt x="393846" y="112358"/>
                    <a:pt x="504486" y="-6157"/>
                    <a:pt x="517566" y="250"/>
                  </a:cubicBezTo>
                  <a:cubicBezTo>
                    <a:pt x="530779" y="6656"/>
                    <a:pt x="600846" y="4120"/>
                    <a:pt x="610189" y="293733"/>
                  </a:cubicBezTo>
                  <a:cubicBezTo>
                    <a:pt x="619531" y="583479"/>
                    <a:pt x="551866" y="621249"/>
                    <a:pt x="529844" y="611506"/>
                  </a:cubicBezTo>
                  <a:cubicBezTo>
                    <a:pt x="507823" y="601630"/>
                    <a:pt x="374761" y="496195"/>
                    <a:pt x="276133" y="467233"/>
                  </a:cubicBezTo>
                  <a:cubicBezTo>
                    <a:pt x="177504" y="438272"/>
                    <a:pt x="35768" y="436404"/>
                    <a:pt x="35768" y="436404"/>
                  </a:cubicBezTo>
                  <a:lnTo>
                    <a:pt x="0" y="215257"/>
                  </a:lnTo>
                  <a:close/>
                </a:path>
              </a:pathLst>
            </a:custGeom>
            <a:solidFill>
              <a:schemeClr val="accent5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E71503-1DF0-2400-D1FB-9E46181B16B1}"/>
                </a:ext>
              </a:extLst>
            </p:cNvPr>
            <p:cNvSpPr/>
            <p:nvPr/>
          </p:nvSpPr>
          <p:spPr>
            <a:xfrm>
              <a:off x="16702757" y="2868944"/>
              <a:ext cx="273591" cy="263320"/>
            </a:xfrm>
            <a:custGeom>
              <a:avLst/>
              <a:gdLst>
                <a:gd name="connsiteX0" fmla="*/ 261 w 273591"/>
                <a:gd name="connsiteY0" fmla="*/ 96226 h 263320"/>
                <a:gd name="connsiteX1" fmla="*/ 5599 w 273591"/>
                <a:gd name="connsiteY1" fmla="*/ 158019 h 263320"/>
                <a:gd name="connsiteX2" fmla="*/ 8001 w 273591"/>
                <a:gd name="connsiteY2" fmla="*/ 185646 h 263320"/>
                <a:gd name="connsiteX3" fmla="*/ 81806 w 273591"/>
                <a:gd name="connsiteY3" fmla="*/ 251176 h 263320"/>
                <a:gd name="connsiteX4" fmla="*/ 273591 w 273591"/>
                <a:gd name="connsiteY4" fmla="*/ 263321 h 263320"/>
                <a:gd name="connsiteX5" fmla="*/ 269854 w 273591"/>
                <a:gd name="connsiteY5" fmla="*/ 0 h 263320"/>
                <a:gd name="connsiteX6" fmla="*/ 65257 w 273591"/>
                <a:gd name="connsiteY6" fmla="*/ 18685 h 263320"/>
                <a:gd name="connsiteX7" fmla="*/ 261 w 273591"/>
                <a:gd name="connsiteY7" fmla="*/ 96226 h 2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591" h="263320">
                  <a:moveTo>
                    <a:pt x="261" y="96226"/>
                  </a:moveTo>
                  <a:lnTo>
                    <a:pt x="5599" y="158019"/>
                  </a:lnTo>
                  <a:lnTo>
                    <a:pt x="8001" y="185646"/>
                  </a:lnTo>
                  <a:cubicBezTo>
                    <a:pt x="11205" y="223682"/>
                    <a:pt x="43636" y="252377"/>
                    <a:pt x="81806" y="251176"/>
                  </a:cubicBezTo>
                  <a:lnTo>
                    <a:pt x="273591" y="263321"/>
                  </a:lnTo>
                  <a:lnTo>
                    <a:pt x="269854" y="0"/>
                  </a:lnTo>
                  <a:lnTo>
                    <a:pt x="65257" y="18685"/>
                  </a:lnTo>
                  <a:cubicBezTo>
                    <a:pt x="26019" y="22288"/>
                    <a:pt x="-3076" y="56988"/>
                    <a:pt x="261" y="96226"/>
                  </a:cubicBezTo>
                  <a:close/>
                </a:path>
              </a:pathLst>
            </a:custGeom>
            <a:solidFill>
              <a:schemeClr val="accent3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8884731-41C5-8DBA-8505-73F8E8C5A3B8}"/>
                </a:ext>
              </a:extLst>
            </p:cNvPr>
            <p:cNvSpPr/>
            <p:nvPr/>
          </p:nvSpPr>
          <p:spPr>
            <a:xfrm>
              <a:off x="17319988" y="2686096"/>
              <a:ext cx="125371" cy="566690"/>
            </a:xfrm>
            <a:custGeom>
              <a:avLst/>
              <a:gdLst>
                <a:gd name="connsiteX0" fmla="*/ 124946 w 125371"/>
                <a:gd name="connsiteY0" fmla="*/ 281744 h 566690"/>
                <a:gd name="connsiteX1" fmla="*/ 69959 w 125371"/>
                <a:gd name="connsiteY1" fmla="*/ 566685 h 566690"/>
                <a:gd name="connsiteX2" fmla="*/ 426 w 125371"/>
                <a:gd name="connsiteY2" fmla="*/ 284947 h 566690"/>
                <a:gd name="connsiteX3" fmla="*/ 55412 w 125371"/>
                <a:gd name="connsiteY3" fmla="*/ 5 h 566690"/>
                <a:gd name="connsiteX4" fmla="*/ 124946 w 125371"/>
                <a:gd name="connsiteY4" fmla="*/ 281744 h 56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71" h="566690">
                  <a:moveTo>
                    <a:pt x="124946" y="281744"/>
                  </a:moveTo>
                  <a:cubicBezTo>
                    <a:pt x="128949" y="438295"/>
                    <a:pt x="104259" y="565751"/>
                    <a:pt x="69959" y="566685"/>
                  </a:cubicBezTo>
                  <a:cubicBezTo>
                    <a:pt x="35526" y="567619"/>
                    <a:pt x="4429" y="441364"/>
                    <a:pt x="426" y="284947"/>
                  </a:cubicBezTo>
                  <a:cubicBezTo>
                    <a:pt x="-3578" y="128396"/>
                    <a:pt x="21112" y="939"/>
                    <a:pt x="55412" y="5"/>
                  </a:cubicBezTo>
                  <a:cubicBezTo>
                    <a:pt x="89845" y="-929"/>
                    <a:pt x="120942" y="125193"/>
                    <a:pt x="124946" y="281744"/>
                  </a:cubicBezTo>
                  <a:close/>
                </a:path>
              </a:pathLst>
            </a:custGeom>
            <a:solidFill>
              <a:srgbClr val="E8505B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FEFDFD8-8BFB-5033-8FA9-62C26D801ADD}"/>
                </a:ext>
              </a:extLst>
            </p:cNvPr>
            <p:cNvSpPr/>
            <p:nvPr/>
          </p:nvSpPr>
          <p:spPr>
            <a:xfrm>
              <a:off x="17319988" y="2686096"/>
              <a:ext cx="125371" cy="566690"/>
            </a:xfrm>
            <a:custGeom>
              <a:avLst/>
              <a:gdLst>
                <a:gd name="connsiteX0" fmla="*/ 124946 w 125371"/>
                <a:gd name="connsiteY0" fmla="*/ 281744 h 566690"/>
                <a:gd name="connsiteX1" fmla="*/ 69959 w 125371"/>
                <a:gd name="connsiteY1" fmla="*/ 566685 h 566690"/>
                <a:gd name="connsiteX2" fmla="*/ 426 w 125371"/>
                <a:gd name="connsiteY2" fmla="*/ 284947 h 566690"/>
                <a:gd name="connsiteX3" fmla="*/ 55412 w 125371"/>
                <a:gd name="connsiteY3" fmla="*/ 5 h 566690"/>
                <a:gd name="connsiteX4" fmla="*/ 124946 w 125371"/>
                <a:gd name="connsiteY4" fmla="*/ 281744 h 56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71" h="566690">
                  <a:moveTo>
                    <a:pt x="124946" y="281744"/>
                  </a:moveTo>
                  <a:cubicBezTo>
                    <a:pt x="128949" y="438295"/>
                    <a:pt x="104259" y="565751"/>
                    <a:pt x="69959" y="566685"/>
                  </a:cubicBezTo>
                  <a:cubicBezTo>
                    <a:pt x="35526" y="567619"/>
                    <a:pt x="4429" y="441364"/>
                    <a:pt x="426" y="284947"/>
                  </a:cubicBezTo>
                  <a:cubicBezTo>
                    <a:pt x="-3578" y="128396"/>
                    <a:pt x="21112" y="939"/>
                    <a:pt x="55412" y="5"/>
                  </a:cubicBezTo>
                  <a:cubicBezTo>
                    <a:pt x="89845" y="-929"/>
                    <a:pt x="120942" y="125193"/>
                    <a:pt x="124946" y="28174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745C725-C044-DCB9-BD97-593C5C436AEF}"/>
                </a:ext>
              </a:extLst>
            </p:cNvPr>
            <p:cNvSpPr/>
            <p:nvPr/>
          </p:nvSpPr>
          <p:spPr>
            <a:xfrm>
              <a:off x="17331818" y="2887085"/>
              <a:ext cx="88313" cy="187168"/>
            </a:xfrm>
            <a:custGeom>
              <a:avLst/>
              <a:gdLst>
                <a:gd name="connsiteX0" fmla="*/ 4344 w 88313"/>
                <a:gd name="connsiteY0" fmla="*/ 545 h 187168"/>
                <a:gd name="connsiteX1" fmla="*/ 88292 w 88313"/>
                <a:gd name="connsiteY1" fmla="*/ 94235 h 187168"/>
                <a:gd name="connsiteX2" fmla="*/ 9148 w 88313"/>
                <a:gd name="connsiteY2" fmla="*/ 186457 h 187168"/>
                <a:gd name="connsiteX3" fmla="*/ 4344 w 88313"/>
                <a:gd name="connsiteY3" fmla="*/ 545 h 18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13" h="187168">
                  <a:moveTo>
                    <a:pt x="4344" y="545"/>
                  </a:moveTo>
                  <a:cubicBezTo>
                    <a:pt x="4344" y="545"/>
                    <a:pt x="89893" y="-12935"/>
                    <a:pt x="88292" y="94235"/>
                  </a:cubicBezTo>
                  <a:cubicBezTo>
                    <a:pt x="86823" y="201405"/>
                    <a:pt x="9148" y="186457"/>
                    <a:pt x="9148" y="186457"/>
                  </a:cubicBezTo>
                  <a:cubicBezTo>
                    <a:pt x="-994" y="128935"/>
                    <a:pt x="-2863" y="67009"/>
                    <a:pt x="4344" y="545"/>
                  </a:cubicBezTo>
                  <a:close/>
                </a:path>
              </a:pathLst>
            </a:custGeom>
            <a:solidFill>
              <a:schemeClr val="bg1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290C05B-551B-FA26-F2BA-64FD3C544EAD}"/>
                </a:ext>
              </a:extLst>
            </p:cNvPr>
            <p:cNvSpPr/>
            <p:nvPr/>
          </p:nvSpPr>
          <p:spPr>
            <a:xfrm rot="21358121">
              <a:off x="16756937" y="2922406"/>
              <a:ext cx="165088" cy="20018"/>
            </a:xfrm>
            <a:custGeom>
              <a:avLst/>
              <a:gdLst>
                <a:gd name="connsiteX0" fmla="*/ 0 w 165088"/>
                <a:gd name="connsiteY0" fmla="*/ 0 h 20018"/>
                <a:gd name="connsiteX1" fmla="*/ 165088 w 165088"/>
                <a:gd name="connsiteY1" fmla="*/ 0 h 20018"/>
                <a:gd name="connsiteX2" fmla="*/ 165088 w 165088"/>
                <a:gd name="connsiteY2" fmla="*/ 20019 h 20018"/>
                <a:gd name="connsiteX3" fmla="*/ 0 w 165088"/>
                <a:gd name="connsiteY3" fmla="*/ 20019 h 20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088" h="20018">
                  <a:moveTo>
                    <a:pt x="0" y="0"/>
                  </a:moveTo>
                  <a:lnTo>
                    <a:pt x="165088" y="0"/>
                  </a:lnTo>
                  <a:lnTo>
                    <a:pt x="165088" y="2001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8650D24-830E-38D0-4113-A2E0DEEC62B6}"/>
                </a:ext>
              </a:extLst>
            </p:cNvPr>
            <p:cNvSpPr/>
            <p:nvPr/>
          </p:nvSpPr>
          <p:spPr>
            <a:xfrm rot="16459440">
              <a:off x="16832950" y="3001127"/>
              <a:ext cx="20020" cy="134135"/>
            </a:xfrm>
            <a:custGeom>
              <a:avLst/>
              <a:gdLst>
                <a:gd name="connsiteX0" fmla="*/ 0 w 20020"/>
                <a:gd name="connsiteY0" fmla="*/ 0 h 134135"/>
                <a:gd name="connsiteX1" fmla="*/ 20020 w 20020"/>
                <a:gd name="connsiteY1" fmla="*/ 0 h 134135"/>
                <a:gd name="connsiteX2" fmla="*/ 20020 w 20020"/>
                <a:gd name="connsiteY2" fmla="*/ 134136 h 134135"/>
                <a:gd name="connsiteX3" fmla="*/ 0 w 20020"/>
                <a:gd name="connsiteY3" fmla="*/ 134136 h 13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20" h="134135">
                  <a:moveTo>
                    <a:pt x="0" y="0"/>
                  </a:moveTo>
                  <a:lnTo>
                    <a:pt x="20020" y="0"/>
                  </a:lnTo>
                  <a:lnTo>
                    <a:pt x="20020" y="134136"/>
                  </a:lnTo>
                  <a:lnTo>
                    <a:pt x="0" y="134136"/>
                  </a:lnTo>
                  <a:close/>
                </a:path>
              </a:pathLst>
            </a:custGeom>
            <a:solidFill>
              <a:srgbClr val="141414"/>
            </a:solidFill>
            <a:ln w="1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0FF4AF3-7369-F58D-42D1-CEE46B4FB678}"/>
                </a:ext>
              </a:extLst>
            </p:cNvPr>
            <p:cNvSpPr/>
            <p:nvPr/>
          </p:nvSpPr>
          <p:spPr>
            <a:xfrm rot="21582095">
              <a:off x="16772080" y="2998151"/>
              <a:ext cx="149212" cy="20019"/>
            </a:xfrm>
            <a:custGeom>
              <a:avLst/>
              <a:gdLst>
                <a:gd name="connsiteX0" fmla="*/ 0 w 149212"/>
                <a:gd name="connsiteY0" fmla="*/ 0 h 20019"/>
                <a:gd name="connsiteX1" fmla="*/ 149212 w 149212"/>
                <a:gd name="connsiteY1" fmla="*/ 0 h 20019"/>
                <a:gd name="connsiteX2" fmla="*/ 149212 w 149212"/>
                <a:gd name="connsiteY2" fmla="*/ 20020 h 20019"/>
                <a:gd name="connsiteX3" fmla="*/ 0 w 149212"/>
                <a:gd name="connsiteY3" fmla="*/ 20020 h 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12" h="20019">
                  <a:moveTo>
                    <a:pt x="0" y="0"/>
                  </a:moveTo>
                  <a:lnTo>
                    <a:pt x="149212" y="0"/>
                  </a:lnTo>
                  <a:lnTo>
                    <a:pt x="149212" y="20020"/>
                  </a:lnTo>
                  <a:lnTo>
                    <a:pt x="0" y="20020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4B83442-9944-B52D-D7D6-DDC3476930D6}"/>
                </a:ext>
              </a:extLst>
            </p:cNvPr>
            <p:cNvSpPr/>
            <p:nvPr/>
          </p:nvSpPr>
          <p:spPr>
            <a:xfrm>
              <a:off x="17252154" y="2790469"/>
              <a:ext cx="46638" cy="399718"/>
            </a:xfrm>
            <a:custGeom>
              <a:avLst/>
              <a:gdLst>
                <a:gd name="connsiteX0" fmla="*/ 27153 w 46638"/>
                <a:gd name="connsiteY0" fmla="*/ 399719 h 399718"/>
                <a:gd name="connsiteX1" fmla="*/ 15809 w 46638"/>
                <a:gd name="connsiteY1" fmla="*/ 0 h 399718"/>
                <a:gd name="connsiteX2" fmla="*/ 35161 w 46638"/>
                <a:gd name="connsiteY2" fmla="*/ 5072 h 399718"/>
                <a:gd name="connsiteX3" fmla="*/ 46638 w 46638"/>
                <a:gd name="connsiteY3" fmla="*/ 395448 h 399718"/>
                <a:gd name="connsiteX4" fmla="*/ 27153 w 46638"/>
                <a:gd name="connsiteY4" fmla="*/ 399719 h 39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38" h="399718">
                  <a:moveTo>
                    <a:pt x="27153" y="399719"/>
                  </a:moveTo>
                  <a:cubicBezTo>
                    <a:pt x="-25297" y="160421"/>
                    <a:pt x="14074" y="6406"/>
                    <a:pt x="15809" y="0"/>
                  </a:cubicBezTo>
                  <a:lnTo>
                    <a:pt x="35161" y="5072"/>
                  </a:lnTo>
                  <a:cubicBezTo>
                    <a:pt x="34761" y="6673"/>
                    <a:pt x="-4611" y="161222"/>
                    <a:pt x="46638" y="395448"/>
                  </a:cubicBezTo>
                  <a:lnTo>
                    <a:pt x="27153" y="3997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FD846B9-FA70-5CFB-3D8B-DDC3E5D51183}"/>
                </a:ext>
              </a:extLst>
            </p:cNvPr>
            <p:cNvSpPr/>
            <p:nvPr/>
          </p:nvSpPr>
          <p:spPr>
            <a:xfrm rot="18413913">
              <a:off x="17638048" y="2562976"/>
              <a:ext cx="266924" cy="20019"/>
            </a:xfrm>
            <a:custGeom>
              <a:avLst/>
              <a:gdLst>
                <a:gd name="connsiteX0" fmla="*/ 0 w 266924"/>
                <a:gd name="connsiteY0" fmla="*/ 0 h 20019"/>
                <a:gd name="connsiteX1" fmla="*/ 266924 w 266924"/>
                <a:gd name="connsiteY1" fmla="*/ 0 h 20019"/>
                <a:gd name="connsiteX2" fmla="*/ 266924 w 266924"/>
                <a:gd name="connsiteY2" fmla="*/ 20019 h 20019"/>
                <a:gd name="connsiteX3" fmla="*/ 0 w 266924"/>
                <a:gd name="connsiteY3" fmla="*/ 20019 h 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924" h="20019">
                  <a:moveTo>
                    <a:pt x="0" y="0"/>
                  </a:moveTo>
                  <a:lnTo>
                    <a:pt x="266924" y="0"/>
                  </a:lnTo>
                  <a:lnTo>
                    <a:pt x="266924" y="2001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F8D139-1F02-499A-BEEE-15D69A764918}"/>
                </a:ext>
              </a:extLst>
            </p:cNvPr>
            <p:cNvSpPr/>
            <p:nvPr/>
          </p:nvSpPr>
          <p:spPr>
            <a:xfrm rot="18998222">
              <a:off x="17754903" y="3155445"/>
              <a:ext cx="20018" cy="330443"/>
            </a:xfrm>
            <a:custGeom>
              <a:avLst/>
              <a:gdLst>
                <a:gd name="connsiteX0" fmla="*/ 0 w 20018"/>
                <a:gd name="connsiteY0" fmla="*/ 0 h 330443"/>
                <a:gd name="connsiteX1" fmla="*/ 20019 w 20018"/>
                <a:gd name="connsiteY1" fmla="*/ 0 h 330443"/>
                <a:gd name="connsiteX2" fmla="*/ 20019 w 20018"/>
                <a:gd name="connsiteY2" fmla="*/ 330444 h 330443"/>
                <a:gd name="connsiteX3" fmla="*/ 0 w 20018"/>
                <a:gd name="connsiteY3" fmla="*/ 330444 h 33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18" h="330443">
                  <a:moveTo>
                    <a:pt x="0" y="0"/>
                  </a:moveTo>
                  <a:lnTo>
                    <a:pt x="20019" y="0"/>
                  </a:lnTo>
                  <a:lnTo>
                    <a:pt x="20019" y="330444"/>
                  </a:lnTo>
                  <a:lnTo>
                    <a:pt x="0" y="330444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CB7AA4A-BC3F-0471-D0AE-B1EF22290230}"/>
                </a:ext>
              </a:extLst>
            </p:cNvPr>
            <p:cNvSpPr/>
            <p:nvPr/>
          </p:nvSpPr>
          <p:spPr>
            <a:xfrm>
              <a:off x="17784995" y="2963436"/>
              <a:ext cx="347001" cy="20019"/>
            </a:xfrm>
            <a:custGeom>
              <a:avLst/>
              <a:gdLst>
                <a:gd name="connsiteX0" fmla="*/ 0 w 347001"/>
                <a:gd name="connsiteY0" fmla="*/ 0 h 20019"/>
                <a:gd name="connsiteX1" fmla="*/ 347002 w 347001"/>
                <a:gd name="connsiteY1" fmla="*/ 0 h 20019"/>
                <a:gd name="connsiteX2" fmla="*/ 347002 w 347001"/>
                <a:gd name="connsiteY2" fmla="*/ 20019 h 20019"/>
                <a:gd name="connsiteX3" fmla="*/ 0 w 347001"/>
                <a:gd name="connsiteY3" fmla="*/ 20019 h 2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001" h="20019">
                  <a:moveTo>
                    <a:pt x="0" y="0"/>
                  </a:moveTo>
                  <a:lnTo>
                    <a:pt x="347002" y="0"/>
                  </a:lnTo>
                  <a:lnTo>
                    <a:pt x="347002" y="20019"/>
                  </a:lnTo>
                  <a:lnTo>
                    <a:pt x="0" y="20019"/>
                  </a:ln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aphic 4">
              <a:extLst>
                <a:ext uri="{FF2B5EF4-FFF2-40B4-BE49-F238E27FC236}">
                  <a16:creationId xmlns:a16="http://schemas.microsoft.com/office/drawing/2014/main" id="{7B45C80B-A4B9-5C64-7EC9-BB59E5B57388}"/>
                </a:ext>
              </a:extLst>
            </p:cNvPr>
            <p:cNvGrpSpPr/>
            <p:nvPr/>
          </p:nvGrpSpPr>
          <p:grpSpPr>
            <a:xfrm>
              <a:off x="12209929" y="2677071"/>
              <a:ext cx="806954" cy="713042"/>
              <a:chOff x="12209929" y="2677071"/>
              <a:chExt cx="806954" cy="71304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9C4DA9-F482-ABF5-B545-597FDA857511}"/>
                  </a:ext>
                </a:extLst>
              </p:cNvPr>
              <p:cNvSpPr/>
              <p:nvPr/>
            </p:nvSpPr>
            <p:spPr>
              <a:xfrm>
                <a:off x="12219934" y="2687077"/>
                <a:ext cx="786809" cy="692985"/>
              </a:xfrm>
              <a:custGeom>
                <a:avLst/>
                <a:gdLst>
                  <a:gd name="connsiteX0" fmla="*/ 740940 w 786809"/>
                  <a:gd name="connsiteY0" fmla="*/ 475217 h 692985"/>
                  <a:gd name="connsiteX1" fmla="*/ 246730 w 786809"/>
                  <a:gd name="connsiteY1" fmla="*/ 686888 h 692985"/>
                  <a:gd name="connsiteX2" fmla="*/ 147434 w 786809"/>
                  <a:gd name="connsiteY2" fmla="*/ 647116 h 692985"/>
                  <a:gd name="connsiteX3" fmla="*/ 6098 w 786809"/>
                  <a:gd name="connsiteY3" fmla="*/ 317065 h 692985"/>
                  <a:gd name="connsiteX4" fmla="*/ 45870 w 786809"/>
                  <a:gd name="connsiteY4" fmla="*/ 217769 h 692985"/>
                  <a:gd name="connsiteX5" fmla="*/ 540080 w 786809"/>
                  <a:gd name="connsiteY5" fmla="*/ 6098 h 692985"/>
                  <a:gd name="connsiteX6" fmla="*/ 639376 w 786809"/>
                  <a:gd name="connsiteY6" fmla="*/ 45870 h 692985"/>
                  <a:gd name="connsiteX7" fmla="*/ 780712 w 786809"/>
                  <a:gd name="connsiteY7" fmla="*/ 375921 h 692985"/>
                  <a:gd name="connsiteX8" fmla="*/ 740940 w 786809"/>
                  <a:gd name="connsiteY8" fmla="*/ 475217 h 6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809" h="692985">
                    <a:moveTo>
                      <a:pt x="740940" y="475217"/>
                    </a:moveTo>
                    <a:lnTo>
                      <a:pt x="246730" y="686888"/>
                    </a:lnTo>
                    <a:cubicBezTo>
                      <a:pt x="208427" y="703304"/>
                      <a:pt x="163717" y="685420"/>
                      <a:pt x="147434" y="647116"/>
                    </a:cubicBezTo>
                    <a:lnTo>
                      <a:pt x="6098" y="317065"/>
                    </a:lnTo>
                    <a:cubicBezTo>
                      <a:pt x="-10318" y="278761"/>
                      <a:pt x="7566" y="234051"/>
                      <a:pt x="45870" y="217769"/>
                    </a:cubicBezTo>
                    <a:lnTo>
                      <a:pt x="540080" y="6098"/>
                    </a:lnTo>
                    <a:cubicBezTo>
                      <a:pt x="578383" y="-10318"/>
                      <a:pt x="623093" y="7566"/>
                      <a:pt x="639376" y="45870"/>
                    </a:cubicBezTo>
                    <a:lnTo>
                      <a:pt x="780712" y="375921"/>
                    </a:lnTo>
                    <a:cubicBezTo>
                      <a:pt x="797128" y="414092"/>
                      <a:pt x="779244" y="458801"/>
                      <a:pt x="740940" y="4752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CF91722-2463-5506-F588-F218A65C29C4}"/>
                  </a:ext>
                </a:extLst>
              </p:cNvPr>
              <p:cNvSpPr/>
              <p:nvPr/>
            </p:nvSpPr>
            <p:spPr>
              <a:xfrm>
                <a:off x="12209929" y="2677071"/>
                <a:ext cx="806954" cy="713042"/>
              </a:xfrm>
              <a:custGeom>
                <a:avLst/>
                <a:gdLst>
                  <a:gd name="connsiteX0" fmla="*/ 227107 w 806954"/>
                  <a:gd name="connsiteY0" fmla="*/ 713042 h 713042"/>
                  <a:gd name="connsiteX1" fmla="*/ 195076 w 806954"/>
                  <a:gd name="connsiteY1" fmla="*/ 706770 h 713042"/>
                  <a:gd name="connsiteX2" fmla="*/ 148098 w 806954"/>
                  <a:gd name="connsiteY2" fmla="*/ 660992 h 713042"/>
                  <a:gd name="connsiteX3" fmla="*/ 6895 w 806954"/>
                  <a:gd name="connsiteY3" fmla="*/ 331074 h 713042"/>
                  <a:gd name="connsiteX4" fmla="*/ 6227 w 806954"/>
                  <a:gd name="connsiteY4" fmla="*/ 265544 h 713042"/>
                  <a:gd name="connsiteX5" fmla="*/ 52005 w 806954"/>
                  <a:gd name="connsiteY5" fmla="*/ 218566 h 713042"/>
                  <a:gd name="connsiteX6" fmla="*/ 546215 w 806954"/>
                  <a:gd name="connsiteY6" fmla="*/ 6895 h 713042"/>
                  <a:gd name="connsiteX7" fmla="*/ 611745 w 806954"/>
                  <a:gd name="connsiteY7" fmla="*/ 6227 h 713042"/>
                  <a:gd name="connsiteX8" fmla="*/ 658723 w 806954"/>
                  <a:gd name="connsiteY8" fmla="*/ 52005 h 713042"/>
                  <a:gd name="connsiteX9" fmla="*/ 800060 w 806954"/>
                  <a:gd name="connsiteY9" fmla="*/ 382057 h 713042"/>
                  <a:gd name="connsiteX10" fmla="*/ 800727 w 806954"/>
                  <a:gd name="connsiteY10" fmla="*/ 447586 h 713042"/>
                  <a:gd name="connsiteX11" fmla="*/ 754950 w 806954"/>
                  <a:gd name="connsiteY11" fmla="*/ 494565 h 713042"/>
                  <a:gd name="connsiteX12" fmla="*/ 260740 w 806954"/>
                  <a:gd name="connsiteY12" fmla="*/ 706236 h 713042"/>
                  <a:gd name="connsiteX13" fmla="*/ 227107 w 806954"/>
                  <a:gd name="connsiteY13" fmla="*/ 713042 h 713042"/>
                  <a:gd name="connsiteX14" fmla="*/ 579714 w 806954"/>
                  <a:gd name="connsiteY14" fmla="*/ 19974 h 713042"/>
                  <a:gd name="connsiteX15" fmla="*/ 554089 w 806954"/>
                  <a:gd name="connsiteY15" fmla="*/ 25312 h 713042"/>
                  <a:gd name="connsiteX16" fmla="*/ 59746 w 806954"/>
                  <a:gd name="connsiteY16" fmla="*/ 236983 h 713042"/>
                  <a:gd name="connsiteX17" fmla="*/ 24779 w 806954"/>
                  <a:gd name="connsiteY17" fmla="*/ 273018 h 713042"/>
                  <a:gd name="connsiteX18" fmla="*/ 25312 w 806954"/>
                  <a:gd name="connsiteY18" fmla="*/ 323200 h 713042"/>
                  <a:gd name="connsiteX19" fmla="*/ 166649 w 806954"/>
                  <a:gd name="connsiteY19" fmla="*/ 653251 h 713042"/>
                  <a:gd name="connsiteX20" fmla="*/ 202684 w 806954"/>
                  <a:gd name="connsiteY20" fmla="*/ 688219 h 713042"/>
                  <a:gd name="connsiteX21" fmla="*/ 252865 w 806954"/>
                  <a:gd name="connsiteY21" fmla="*/ 687685 h 713042"/>
                  <a:gd name="connsiteX22" fmla="*/ 747075 w 806954"/>
                  <a:gd name="connsiteY22" fmla="*/ 476014 h 713042"/>
                  <a:gd name="connsiteX23" fmla="*/ 782042 w 806954"/>
                  <a:gd name="connsiteY23" fmla="*/ 439979 h 713042"/>
                  <a:gd name="connsiteX24" fmla="*/ 781509 w 806954"/>
                  <a:gd name="connsiteY24" fmla="*/ 389797 h 713042"/>
                  <a:gd name="connsiteX25" fmla="*/ 640172 w 806954"/>
                  <a:gd name="connsiteY25" fmla="*/ 59879 h 713042"/>
                  <a:gd name="connsiteX26" fmla="*/ 604137 w 806954"/>
                  <a:gd name="connsiteY26" fmla="*/ 24912 h 713042"/>
                  <a:gd name="connsiteX27" fmla="*/ 579714 w 806954"/>
                  <a:gd name="connsiteY27" fmla="*/ 19974 h 713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06954" h="713042">
                    <a:moveTo>
                      <a:pt x="227107" y="713042"/>
                    </a:moveTo>
                    <a:cubicBezTo>
                      <a:pt x="216297" y="713042"/>
                      <a:pt x="205486" y="711041"/>
                      <a:pt x="195076" y="706770"/>
                    </a:cubicBezTo>
                    <a:cubicBezTo>
                      <a:pt x="173722" y="698228"/>
                      <a:pt x="157040" y="681946"/>
                      <a:pt x="148098" y="660992"/>
                    </a:cubicBezTo>
                    <a:lnTo>
                      <a:pt x="6895" y="331074"/>
                    </a:lnTo>
                    <a:cubicBezTo>
                      <a:pt x="-2047" y="310120"/>
                      <a:pt x="-2314" y="286898"/>
                      <a:pt x="6227" y="265544"/>
                    </a:cubicBezTo>
                    <a:cubicBezTo>
                      <a:pt x="14769" y="244190"/>
                      <a:pt x="31051" y="227507"/>
                      <a:pt x="52005" y="218566"/>
                    </a:cubicBezTo>
                    <a:lnTo>
                      <a:pt x="546215" y="6895"/>
                    </a:lnTo>
                    <a:cubicBezTo>
                      <a:pt x="567168" y="-2047"/>
                      <a:pt x="590524" y="-2314"/>
                      <a:pt x="611745" y="6227"/>
                    </a:cubicBezTo>
                    <a:cubicBezTo>
                      <a:pt x="633099" y="14769"/>
                      <a:pt x="649781" y="31051"/>
                      <a:pt x="658723" y="52005"/>
                    </a:cubicBezTo>
                    <a:lnTo>
                      <a:pt x="800060" y="382057"/>
                    </a:lnTo>
                    <a:cubicBezTo>
                      <a:pt x="809002" y="403010"/>
                      <a:pt x="809269" y="426232"/>
                      <a:pt x="800727" y="447586"/>
                    </a:cubicBezTo>
                    <a:cubicBezTo>
                      <a:pt x="792186" y="468940"/>
                      <a:pt x="775903" y="485623"/>
                      <a:pt x="754950" y="494565"/>
                    </a:cubicBezTo>
                    <a:lnTo>
                      <a:pt x="260740" y="706236"/>
                    </a:lnTo>
                    <a:cubicBezTo>
                      <a:pt x="249929" y="710640"/>
                      <a:pt x="238585" y="713042"/>
                      <a:pt x="227107" y="713042"/>
                    </a:cubicBezTo>
                    <a:close/>
                    <a:moveTo>
                      <a:pt x="579714" y="19974"/>
                    </a:moveTo>
                    <a:cubicBezTo>
                      <a:pt x="571039" y="19974"/>
                      <a:pt x="562230" y="21709"/>
                      <a:pt x="554089" y="25312"/>
                    </a:cubicBezTo>
                    <a:lnTo>
                      <a:pt x="59746" y="236983"/>
                    </a:lnTo>
                    <a:cubicBezTo>
                      <a:pt x="43730" y="243790"/>
                      <a:pt x="31318" y="256602"/>
                      <a:pt x="24779" y="273018"/>
                    </a:cubicBezTo>
                    <a:cubicBezTo>
                      <a:pt x="18239" y="289300"/>
                      <a:pt x="18372" y="307184"/>
                      <a:pt x="25312" y="323200"/>
                    </a:cubicBezTo>
                    <a:lnTo>
                      <a:pt x="166649" y="653251"/>
                    </a:lnTo>
                    <a:cubicBezTo>
                      <a:pt x="173455" y="669267"/>
                      <a:pt x="186268" y="681679"/>
                      <a:pt x="202684" y="688219"/>
                    </a:cubicBezTo>
                    <a:cubicBezTo>
                      <a:pt x="218966" y="694758"/>
                      <a:pt x="236850" y="694625"/>
                      <a:pt x="252865" y="687685"/>
                    </a:cubicBezTo>
                    <a:lnTo>
                      <a:pt x="747075" y="476014"/>
                    </a:lnTo>
                    <a:cubicBezTo>
                      <a:pt x="763091" y="469207"/>
                      <a:pt x="775503" y="456395"/>
                      <a:pt x="782042" y="439979"/>
                    </a:cubicBezTo>
                    <a:cubicBezTo>
                      <a:pt x="788582" y="423697"/>
                      <a:pt x="788449" y="405813"/>
                      <a:pt x="781509" y="389797"/>
                    </a:cubicBezTo>
                    <a:lnTo>
                      <a:pt x="640172" y="59879"/>
                    </a:lnTo>
                    <a:cubicBezTo>
                      <a:pt x="633366" y="43864"/>
                      <a:pt x="620553" y="31452"/>
                      <a:pt x="604137" y="24912"/>
                    </a:cubicBezTo>
                    <a:cubicBezTo>
                      <a:pt x="596263" y="21575"/>
                      <a:pt x="587989" y="19974"/>
                      <a:pt x="579714" y="19974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22849-A64A-6BC0-D9E7-59E220ADEDAC}"/>
                </a:ext>
              </a:extLst>
            </p:cNvPr>
            <p:cNvSpPr/>
            <p:nvPr/>
          </p:nvSpPr>
          <p:spPr>
            <a:xfrm>
              <a:off x="12478097" y="2857970"/>
              <a:ext cx="236370" cy="345963"/>
            </a:xfrm>
            <a:custGeom>
              <a:avLst/>
              <a:gdLst>
                <a:gd name="connsiteX0" fmla="*/ 180620 w 236370"/>
                <a:gd name="connsiteY0" fmla="*/ 345964 h 345963"/>
                <a:gd name="connsiteX1" fmla="*/ 132039 w 236370"/>
                <a:gd name="connsiteY1" fmla="*/ 316068 h 345963"/>
                <a:gd name="connsiteX2" fmla="*/ 128169 w 236370"/>
                <a:gd name="connsiteY2" fmla="*/ 303790 h 345963"/>
                <a:gd name="connsiteX3" fmla="*/ 148856 w 236370"/>
                <a:gd name="connsiteY3" fmla="*/ 250939 h 345963"/>
                <a:gd name="connsiteX4" fmla="*/ 219190 w 236370"/>
                <a:gd name="connsiteY4" fmla="*/ 256144 h 345963"/>
                <a:gd name="connsiteX5" fmla="*/ 233337 w 236370"/>
                <a:gd name="connsiteY5" fmla="*/ 309128 h 345963"/>
                <a:gd name="connsiteX6" fmla="*/ 183689 w 236370"/>
                <a:gd name="connsiteY6" fmla="*/ 345830 h 345963"/>
                <a:gd name="connsiteX7" fmla="*/ 180620 w 236370"/>
                <a:gd name="connsiteY7" fmla="*/ 345964 h 345963"/>
                <a:gd name="connsiteX8" fmla="*/ 179418 w 236370"/>
                <a:gd name="connsiteY8" fmla="*/ 262950 h 345963"/>
                <a:gd name="connsiteX9" fmla="*/ 159132 w 236370"/>
                <a:gd name="connsiteY9" fmla="*/ 268155 h 345963"/>
                <a:gd name="connsiteX10" fmla="*/ 147788 w 236370"/>
                <a:gd name="connsiteY10" fmla="*/ 300186 h 345963"/>
                <a:gd name="connsiteX11" fmla="*/ 150190 w 236370"/>
                <a:gd name="connsiteY11" fmla="*/ 307927 h 345963"/>
                <a:gd name="connsiteX12" fmla="*/ 150190 w 236370"/>
                <a:gd name="connsiteY12" fmla="*/ 307927 h 345963"/>
                <a:gd name="connsiteX13" fmla="*/ 182622 w 236370"/>
                <a:gd name="connsiteY13" fmla="*/ 326078 h 345963"/>
                <a:gd name="connsiteX14" fmla="*/ 214252 w 236370"/>
                <a:gd name="connsiteY14" fmla="*/ 303122 h 345963"/>
                <a:gd name="connsiteX15" fmla="*/ 206511 w 236370"/>
                <a:gd name="connsiteY15" fmla="*/ 272026 h 345963"/>
                <a:gd name="connsiteX16" fmla="*/ 179418 w 236370"/>
                <a:gd name="connsiteY16" fmla="*/ 262950 h 345963"/>
                <a:gd name="connsiteX17" fmla="*/ 125233 w 236370"/>
                <a:gd name="connsiteY17" fmla="*/ 256144 h 345963"/>
                <a:gd name="connsiteX18" fmla="*/ 119761 w 236370"/>
                <a:gd name="connsiteY18" fmla="*/ 253074 h 345963"/>
                <a:gd name="connsiteX19" fmla="*/ 102544 w 236370"/>
                <a:gd name="connsiteY19" fmla="*/ 184208 h 345963"/>
                <a:gd name="connsiteX20" fmla="*/ 109885 w 236370"/>
                <a:gd name="connsiteY20" fmla="*/ 127086 h 345963"/>
                <a:gd name="connsiteX21" fmla="*/ 111219 w 236370"/>
                <a:gd name="connsiteY21" fmla="*/ 122548 h 345963"/>
                <a:gd name="connsiteX22" fmla="*/ 109618 w 236370"/>
                <a:gd name="connsiteY22" fmla="*/ 90651 h 345963"/>
                <a:gd name="connsiteX23" fmla="*/ 82658 w 236370"/>
                <a:gd name="connsiteY23" fmla="*/ 89717 h 345963"/>
                <a:gd name="connsiteX24" fmla="*/ 61438 w 236370"/>
                <a:gd name="connsiteY24" fmla="*/ 104264 h 345963"/>
                <a:gd name="connsiteX25" fmla="*/ 55165 w 236370"/>
                <a:gd name="connsiteY25" fmla="*/ 109469 h 345963"/>
                <a:gd name="connsiteX26" fmla="*/ 23668 w 236370"/>
                <a:gd name="connsiteY26" fmla="*/ 109869 h 345963"/>
                <a:gd name="connsiteX27" fmla="*/ 579 w 236370"/>
                <a:gd name="connsiteY27" fmla="*/ 65026 h 345963"/>
                <a:gd name="connsiteX28" fmla="*/ 29007 w 236370"/>
                <a:gd name="connsiteY28" fmla="*/ 31127 h 345963"/>
                <a:gd name="connsiteX29" fmla="*/ 122564 w 236370"/>
                <a:gd name="connsiteY29" fmla="*/ 164 h 345963"/>
                <a:gd name="connsiteX30" fmla="*/ 200105 w 236370"/>
                <a:gd name="connsiteY30" fmla="*/ 75169 h 345963"/>
                <a:gd name="connsiteX31" fmla="*/ 193832 w 236370"/>
                <a:gd name="connsiteY31" fmla="*/ 136829 h 345963"/>
                <a:gd name="connsiteX32" fmla="*/ 194900 w 236370"/>
                <a:gd name="connsiteY32" fmla="*/ 214504 h 345963"/>
                <a:gd name="connsiteX33" fmla="*/ 200239 w 236370"/>
                <a:gd name="connsiteY33" fmla="*/ 224246 h 345963"/>
                <a:gd name="connsiteX34" fmla="*/ 125233 w 236370"/>
                <a:gd name="connsiteY34" fmla="*/ 256144 h 345963"/>
                <a:gd name="connsiteX35" fmla="*/ 97072 w 236370"/>
                <a:gd name="connsiteY35" fmla="*/ 66361 h 345963"/>
                <a:gd name="connsiteX36" fmla="*/ 122964 w 236370"/>
                <a:gd name="connsiteY36" fmla="*/ 75703 h 345963"/>
                <a:gd name="connsiteX37" fmla="*/ 130304 w 236370"/>
                <a:gd name="connsiteY37" fmla="*/ 128154 h 345963"/>
                <a:gd name="connsiteX38" fmla="*/ 129103 w 236370"/>
                <a:gd name="connsiteY38" fmla="*/ 132424 h 345963"/>
                <a:gd name="connsiteX39" fmla="*/ 122564 w 236370"/>
                <a:gd name="connsiteY39" fmla="*/ 183674 h 345963"/>
                <a:gd name="connsiteX40" fmla="*/ 130571 w 236370"/>
                <a:gd name="connsiteY40" fmla="*/ 231987 h 345963"/>
                <a:gd name="connsiteX41" fmla="*/ 172745 w 236370"/>
                <a:gd name="connsiteY41" fmla="*/ 213970 h 345963"/>
                <a:gd name="connsiteX42" fmla="*/ 174347 w 236370"/>
                <a:gd name="connsiteY42" fmla="*/ 132424 h 345963"/>
                <a:gd name="connsiteX43" fmla="*/ 180353 w 236370"/>
                <a:gd name="connsiteY43" fmla="*/ 77171 h 345963"/>
                <a:gd name="connsiteX44" fmla="*/ 121629 w 236370"/>
                <a:gd name="connsiteY44" fmla="*/ 19916 h 345963"/>
                <a:gd name="connsiteX45" fmla="*/ 39951 w 236370"/>
                <a:gd name="connsiteY45" fmla="*/ 47676 h 345963"/>
                <a:gd name="connsiteX46" fmla="*/ 20198 w 236370"/>
                <a:gd name="connsiteY46" fmla="*/ 68897 h 345963"/>
                <a:gd name="connsiteX47" fmla="*/ 34078 w 236370"/>
                <a:gd name="connsiteY47" fmla="*/ 92653 h 345963"/>
                <a:gd name="connsiteX48" fmla="*/ 42486 w 236370"/>
                <a:gd name="connsiteY48" fmla="*/ 93720 h 345963"/>
                <a:gd name="connsiteX49" fmla="*/ 48492 w 236370"/>
                <a:gd name="connsiteY49" fmla="*/ 88782 h 345963"/>
                <a:gd name="connsiteX50" fmla="*/ 74651 w 236370"/>
                <a:gd name="connsiteY50" fmla="*/ 71032 h 345963"/>
                <a:gd name="connsiteX51" fmla="*/ 97072 w 236370"/>
                <a:gd name="connsiteY51" fmla="*/ 66361 h 34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36370" h="345963">
                  <a:moveTo>
                    <a:pt x="180620" y="345964"/>
                  </a:moveTo>
                  <a:cubicBezTo>
                    <a:pt x="159266" y="345964"/>
                    <a:pt x="140314" y="334486"/>
                    <a:pt x="132039" y="316068"/>
                  </a:cubicBezTo>
                  <a:cubicBezTo>
                    <a:pt x="130304" y="312198"/>
                    <a:pt x="128970" y="308194"/>
                    <a:pt x="128169" y="303790"/>
                  </a:cubicBezTo>
                  <a:cubicBezTo>
                    <a:pt x="123765" y="280834"/>
                    <a:pt x="131372" y="261482"/>
                    <a:pt x="148856" y="250939"/>
                  </a:cubicBezTo>
                  <a:cubicBezTo>
                    <a:pt x="169275" y="238660"/>
                    <a:pt x="200105" y="240929"/>
                    <a:pt x="219190" y="256144"/>
                  </a:cubicBezTo>
                  <a:cubicBezTo>
                    <a:pt x="235206" y="268956"/>
                    <a:pt x="240277" y="288175"/>
                    <a:pt x="233337" y="309128"/>
                  </a:cubicBezTo>
                  <a:cubicBezTo>
                    <a:pt x="226264" y="330482"/>
                    <a:pt x="207179" y="344629"/>
                    <a:pt x="183689" y="345830"/>
                  </a:cubicBezTo>
                  <a:cubicBezTo>
                    <a:pt x="182622" y="345964"/>
                    <a:pt x="181687" y="345964"/>
                    <a:pt x="180620" y="345964"/>
                  </a:cubicBezTo>
                  <a:close/>
                  <a:moveTo>
                    <a:pt x="179418" y="262950"/>
                  </a:moveTo>
                  <a:cubicBezTo>
                    <a:pt x="172078" y="262950"/>
                    <a:pt x="164871" y="264685"/>
                    <a:pt x="159132" y="268155"/>
                  </a:cubicBezTo>
                  <a:cubicBezTo>
                    <a:pt x="148722" y="274428"/>
                    <a:pt x="144985" y="285105"/>
                    <a:pt x="147788" y="300186"/>
                  </a:cubicBezTo>
                  <a:cubicBezTo>
                    <a:pt x="148322" y="302989"/>
                    <a:pt x="149123" y="305525"/>
                    <a:pt x="150190" y="307927"/>
                  </a:cubicBezTo>
                  <a:lnTo>
                    <a:pt x="150190" y="307927"/>
                  </a:lnTo>
                  <a:cubicBezTo>
                    <a:pt x="156596" y="322208"/>
                    <a:pt x="171144" y="326612"/>
                    <a:pt x="182622" y="326078"/>
                  </a:cubicBezTo>
                  <a:cubicBezTo>
                    <a:pt x="194366" y="325411"/>
                    <a:pt x="208914" y="319138"/>
                    <a:pt x="214252" y="303122"/>
                  </a:cubicBezTo>
                  <a:cubicBezTo>
                    <a:pt x="218656" y="290043"/>
                    <a:pt x="215987" y="279633"/>
                    <a:pt x="206511" y="272026"/>
                  </a:cubicBezTo>
                  <a:cubicBezTo>
                    <a:pt x="199438" y="266020"/>
                    <a:pt x="189295" y="262950"/>
                    <a:pt x="179418" y="262950"/>
                  </a:cubicBezTo>
                  <a:close/>
                  <a:moveTo>
                    <a:pt x="125233" y="256144"/>
                  </a:moveTo>
                  <a:lnTo>
                    <a:pt x="119761" y="253074"/>
                  </a:lnTo>
                  <a:cubicBezTo>
                    <a:pt x="107482" y="245200"/>
                    <a:pt x="102544" y="184742"/>
                    <a:pt x="102544" y="184208"/>
                  </a:cubicBezTo>
                  <a:cubicBezTo>
                    <a:pt x="102144" y="164856"/>
                    <a:pt x="104546" y="145504"/>
                    <a:pt x="109885" y="127086"/>
                  </a:cubicBezTo>
                  <a:lnTo>
                    <a:pt x="111219" y="122548"/>
                  </a:lnTo>
                  <a:cubicBezTo>
                    <a:pt x="116157" y="105732"/>
                    <a:pt x="117492" y="97724"/>
                    <a:pt x="109618" y="90651"/>
                  </a:cubicBezTo>
                  <a:cubicBezTo>
                    <a:pt x="102678" y="84378"/>
                    <a:pt x="91200" y="85980"/>
                    <a:pt x="82658" y="89717"/>
                  </a:cubicBezTo>
                  <a:cubicBezTo>
                    <a:pt x="74651" y="93187"/>
                    <a:pt x="68511" y="98258"/>
                    <a:pt x="61438" y="104264"/>
                  </a:cubicBezTo>
                  <a:cubicBezTo>
                    <a:pt x="59436" y="105999"/>
                    <a:pt x="57301" y="107734"/>
                    <a:pt x="55165" y="109469"/>
                  </a:cubicBezTo>
                  <a:cubicBezTo>
                    <a:pt x="46490" y="116542"/>
                    <a:pt x="34746" y="116676"/>
                    <a:pt x="23668" y="109869"/>
                  </a:cubicBezTo>
                  <a:cubicBezTo>
                    <a:pt x="9788" y="101328"/>
                    <a:pt x="-2891" y="81842"/>
                    <a:pt x="579" y="65026"/>
                  </a:cubicBezTo>
                  <a:cubicBezTo>
                    <a:pt x="3916" y="49144"/>
                    <a:pt x="16862" y="39001"/>
                    <a:pt x="29007" y="31127"/>
                  </a:cubicBezTo>
                  <a:cubicBezTo>
                    <a:pt x="63440" y="8705"/>
                    <a:pt x="94136" y="-1438"/>
                    <a:pt x="122564" y="164"/>
                  </a:cubicBezTo>
                  <a:cubicBezTo>
                    <a:pt x="165138" y="2432"/>
                    <a:pt x="194900" y="31127"/>
                    <a:pt x="200105" y="75169"/>
                  </a:cubicBezTo>
                  <a:cubicBezTo>
                    <a:pt x="202507" y="95589"/>
                    <a:pt x="198103" y="116542"/>
                    <a:pt x="193832" y="136829"/>
                  </a:cubicBezTo>
                  <a:cubicBezTo>
                    <a:pt x="187960" y="165123"/>
                    <a:pt x="182355" y="191815"/>
                    <a:pt x="194900" y="214504"/>
                  </a:cubicBezTo>
                  <a:lnTo>
                    <a:pt x="200239" y="224246"/>
                  </a:lnTo>
                  <a:lnTo>
                    <a:pt x="125233" y="256144"/>
                  </a:lnTo>
                  <a:close/>
                  <a:moveTo>
                    <a:pt x="97072" y="66361"/>
                  </a:moveTo>
                  <a:cubicBezTo>
                    <a:pt x="107082" y="66361"/>
                    <a:pt x="116024" y="69564"/>
                    <a:pt x="122964" y="75703"/>
                  </a:cubicBezTo>
                  <a:cubicBezTo>
                    <a:pt x="140981" y="91985"/>
                    <a:pt x="134842" y="112939"/>
                    <a:pt x="130304" y="128154"/>
                  </a:cubicBezTo>
                  <a:lnTo>
                    <a:pt x="129103" y="132424"/>
                  </a:lnTo>
                  <a:cubicBezTo>
                    <a:pt x="124432" y="148974"/>
                    <a:pt x="122163" y="166324"/>
                    <a:pt x="122564" y="183674"/>
                  </a:cubicBezTo>
                  <a:cubicBezTo>
                    <a:pt x="122831" y="189279"/>
                    <a:pt x="127101" y="218507"/>
                    <a:pt x="130571" y="231987"/>
                  </a:cubicBezTo>
                  <a:lnTo>
                    <a:pt x="172745" y="213970"/>
                  </a:lnTo>
                  <a:cubicBezTo>
                    <a:pt x="162736" y="187678"/>
                    <a:pt x="168608" y="159651"/>
                    <a:pt x="174347" y="132424"/>
                  </a:cubicBezTo>
                  <a:cubicBezTo>
                    <a:pt x="178484" y="112806"/>
                    <a:pt x="182355" y="94388"/>
                    <a:pt x="180353" y="77171"/>
                  </a:cubicBezTo>
                  <a:cubicBezTo>
                    <a:pt x="176349" y="43005"/>
                    <a:pt x="154461" y="21651"/>
                    <a:pt x="121629" y="19916"/>
                  </a:cubicBezTo>
                  <a:cubicBezTo>
                    <a:pt x="97473" y="18581"/>
                    <a:pt x="70780" y="27657"/>
                    <a:pt x="39951" y="47676"/>
                  </a:cubicBezTo>
                  <a:cubicBezTo>
                    <a:pt x="31276" y="53281"/>
                    <a:pt x="22067" y="60222"/>
                    <a:pt x="20198" y="68897"/>
                  </a:cubicBezTo>
                  <a:cubicBezTo>
                    <a:pt x="18864" y="74902"/>
                    <a:pt x="25136" y="87047"/>
                    <a:pt x="34078" y="92653"/>
                  </a:cubicBezTo>
                  <a:cubicBezTo>
                    <a:pt x="37815" y="94922"/>
                    <a:pt x="40618" y="95322"/>
                    <a:pt x="42486" y="93720"/>
                  </a:cubicBezTo>
                  <a:cubicBezTo>
                    <a:pt x="44488" y="92119"/>
                    <a:pt x="46490" y="90384"/>
                    <a:pt x="48492" y="88782"/>
                  </a:cubicBezTo>
                  <a:cubicBezTo>
                    <a:pt x="56100" y="82376"/>
                    <a:pt x="63974" y="75703"/>
                    <a:pt x="74651" y="71032"/>
                  </a:cubicBezTo>
                  <a:cubicBezTo>
                    <a:pt x="82392" y="67962"/>
                    <a:pt x="89999" y="66361"/>
                    <a:pt x="97072" y="66361"/>
                  </a:cubicBezTo>
                  <a:close/>
                </a:path>
              </a:pathLst>
            </a:custGeom>
            <a:solidFill>
              <a:srgbClr val="141414"/>
            </a:solidFill>
            <a:ln w="133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" name="Graphic 4">
              <a:extLst>
                <a:ext uri="{FF2B5EF4-FFF2-40B4-BE49-F238E27FC236}">
                  <a16:creationId xmlns:a16="http://schemas.microsoft.com/office/drawing/2014/main" id="{D39E36AC-E710-6839-4E2F-14E587DA0809}"/>
                </a:ext>
              </a:extLst>
            </p:cNvPr>
            <p:cNvGrpSpPr/>
            <p:nvPr/>
          </p:nvGrpSpPr>
          <p:grpSpPr>
            <a:xfrm>
              <a:off x="14066814" y="2891711"/>
              <a:ext cx="336820" cy="651617"/>
              <a:chOff x="14066814" y="2891711"/>
              <a:chExt cx="336820" cy="651617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C7F9D85-FA9C-FF21-7B29-4C5FB9F24060}"/>
                  </a:ext>
                </a:extLst>
              </p:cNvPr>
              <p:cNvSpPr/>
              <p:nvPr/>
            </p:nvSpPr>
            <p:spPr>
              <a:xfrm>
                <a:off x="14076848" y="2901529"/>
                <a:ext cx="316905" cy="631644"/>
              </a:xfrm>
              <a:custGeom>
                <a:avLst/>
                <a:gdLst>
                  <a:gd name="connsiteX0" fmla="*/ 77310 w 316905"/>
                  <a:gd name="connsiteY0" fmla="*/ 427859 h 631644"/>
                  <a:gd name="connsiteX1" fmla="*/ 97997 w 316905"/>
                  <a:gd name="connsiteY1" fmla="*/ 313082 h 631644"/>
                  <a:gd name="connsiteX2" fmla="*/ 149380 w 316905"/>
                  <a:gd name="connsiteY2" fmla="*/ 224730 h 631644"/>
                  <a:gd name="connsiteX3" fmla="*/ 177808 w 316905"/>
                  <a:gd name="connsiteY3" fmla="*/ 142117 h 631644"/>
                  <a:gd name="connsiteX4" fmla="*/ 115080 w 316905"/>
                  <a:gd name="connsiteY4" fmla="*/ 110086 h 631644"/>
                  <a:gd name="connsiteX5" fmla="*/ 48216 w 316905"/>
                  <a:gd name="connsiteY5" fmla="*/ 124900 h 631644"/>
                  <a:gd name="connsiteX6" fmla="*/ 7109 w 316905"/>
                  <a:gd name="connsiteY6" fmla="*/ 37216 h 631644"/>
                  <a:gd name="connsiteX7" fmla="*/ 68635 w 316905"/>
                  <a:gd name="connsiteY7" fmla="*/ 7187 h 631644"/>
                  <a:gd name="connsiteX8" fmla="*/ 240935 w 316905"/>
                  <a:gd name="connsiteY8" fmla="*/ 20399 h 631644"/>
                  <a:gd name="connsiteX9" fmla="*/ 310068 w 316905"/>
                  <a:gd name="connsiteY9" fmla="*/ 183890 h 631644"/>
                  <a:gd name="connsiteX10" fmla="*/ 199028 w 316905"/>
                  <a:gd name="connsiteY10" fmla="*/ 427192 h 631644"/>
                  <a:gd name="connsiteX11" fmla="*/ 77310 w 316905"/>
                  <a:gd name="connsiteY11" fmla="*/ 427859 h 631644"/>
                  <a:gd name="connsiteX12" fmla="*/ 54088 w 316905"/>
                  <a:gd name="connsiteY12" fmla="*/ 554248 h 631644"/>
                  <a:gd name="connsiteX13" fmla="*/ 55957 w 316905"/>
                  <a:gd name="connsiteY13" fmla="*/ 534896 h 631644"/>
                  <a:gd name="connsiteX14" fmla="*/ 200763 w 316905"/>
                  <a:gd name="connsiteY14" fmla="*/ 604429 h 631644"/>
                  <a:gd name="connsiteX15" fmla="*/ 54088 w 316905"/>
                  <a:gd name="connsiteY15" fmla="*/ 554248 h 631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6905" h="631644">
                    <a:moveTo>
                      <a:pt x="77310" y="427859"/>
                    </a:moveTo>
                    <a:cubicBezTo>
                      <a:pt x="65299" y="427859"/>
                      <a:pt x="94661" y="321490"/>
                      <a:pt x="97997" y="313082"/>
                    </a:cubicBezTo>
                    <a:cubicBezTo>
                      <a:pt x="110676" y="281318"/>
                      <a:pt x="127893" y="251422"/>
                      <a:pt x="149380" y="224730"/>
                    </a:cubicBezTo>
                    <a:cubicBezTo>
                      <a:pt x="168732" y="200573"/>
                      <a:pt x="193556" y="175749"/>
                      <a:pt x="177808" y="142117"/>
                    </a:cubicBezTo>
                    <a:cubicBezTo>
                      <a:pt x="166864" y="118628"/>
                      <a:pt x="139504" y="109952"/>
                      <a:pt x="115080" y="110086"/>
                    </a:cubicBezTo>
                    <a:cubicBezTo>
                      <a:pt x="90924" y="110219"/>
                      <a:pt x="70904" y="118494"/>
                      <a:pt x="48216" y="124900"/>
                    </a:cubicBezTo>
                    <a:cubicBezTo>
                      <a:pt x="11247" y="135444"/>
                      <a:pt x="-12643" y="65777"/>
                      <a:pt x="7109" y="37216"/>
                    </a:cubicBezTo>
                    <a:cubicBezTo>
                      <a:pt x="20456" y="17997"/>
                      <a:pt x="45547" y="11324"/>
                      <a:pt x="68635" y="7187"/>
                    </a:cubicBezTo>
                    <a:cubicBezTo>
                      <a:pt x="126291" y="-3090"/>
                      <a:pt x="188218" y="-5225"/>
                      <a:pt x="240935" y="20399"/>
                    </a:cubicBezTo>
                    <a:cubicBezTo>
                      <a:pt x="306331" y="52297"/>
                      <a:pt x="329954" y="115291"/>
                      <a:pt x="310068" y="183890"/>
                    </a:cubicBezTo>
                    <a:cubicBezTo>
                      <a:pt x="285645" y="267838"/>
                      <a:pt x="189285" y="334970"/>
                      <a:pt x="199028" y="427192"/>
                    </a:cubicBezTo>
                    <a:cubicBezTo>
                      <a:pt x="158455" y="427459"/>
                      <a:pt x="117883" y="427592"/>
                      <a:pt x="77310" y="427859"/>
                    </a:cubicBezTo>
                    <a:close/>
                    <a:moveTo>
                      <a:pt x="54088" y="554248"/>
                    </a:moveTo>
                    <a:cubicBezTo>
                      <a:pt x="53955" y="547975"/>
                      <a:pt x="54489" y="541569"/>
                      <a:pt x="55957" y="534896"/>
                    </a:cubicBezTo>
                    <a:cubicBezTo>
                      <a:pt x="84651" y="401967"/>
                      <a:pt x="284043" y="509538"/>
                      <a:pt x="200763" y="604429"/>
                    </a:cubicBezTo>
                    <a:cubicBezTo>
                      <a:pt x="151782" y="660083"/>
                      <a:pt x="55823" y="623915"/>
                      <a:pt x="54088" y="554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8767349-DA19-4BBE-23EA-A6936072914A}"/>
                  </a:ext>
                </a:extLst>
              </p:cNvPr>
              <p:cNvSpPr/>
              <p:nvPr/>
            </p:nvSpPr>
            <p:spPr>
              <a:xfrm>
                <a:off x="14066814" y="2891711"/>
                <a:ext cx="336820" cy="651617"/>
              </a:xfrm>
              <a:custGeom>
                <a:avLst/>
                <a:gdLst>
                  <a:gd name="connsiteX0" fmla="*/ 150205 w 336820"/>
                  <a:gd name="connsiteY0" fmla="*/ 651617 h 651617"/>
                  <a:gd name="connsiteX1" fmla="*/ 115772 w 336820"/>
                  <a:gd name="connsiteY1" fmla="*/ 645345 h 651617"/>
                  <a:gd name="connsiteX2" fmla="*/ 54246 w 336820"/>
                  <a:gd name="connsiteY2" fmla="*/ 564200 h 651617"/>
                  <a:gd name="connsiteX3" fmla="*/ 54246 w 336820"/>
                  <a:gd name="connsiteY3" fmla="*/ 564200 h 651617"/>
                  <a:gd name="connsiteX4" fmla="*/ 56382 w 336820"/>
                  <a:gd name="connsiteY4" fmla="*/ 542445 h 651617"/>
                  <a:gd name="connsiteX5" fmla="*/ 123246 w 336820"/>
                  <a:gd name="connsiteY5" fmla="*/ 473312 h 651617"/>
                  <a:gd name="connsiteX6" fmla="*/ 231617 w 336820"/>
                  <a:gd name="connsiteY6" fmla="*/ 528966 h 651617"/>
                  <a:gd name="connsiteX7" fmla="*/ 218538 w 336820"/>
                  <a:gd name="connsiteY7" fmla="*/ 620654 h 651617"/>
                  <a:gd name="connsiteX8" fmla="*/ 150205 w 336820"/>
                  <a:gd name="connsiteY8" fmla="*/ 651617 h 651617"/>
                  <a:gd name="connsiteX9" fmla="*/ 74132 w 336820"/>
                  <a:gd name="connsiteY9" fmla="*/ 563799 h 651617"/>
                  <a:gd name="connsiteX10" fmla="*/ 122445 w 336820"/>
                  <a:gd name="connsiteY10" fmla="*/ 626526 h 651617"/>
                  <a:gd name="connsiteX11" fmla="*/ 203190 w 336820"/>
                  <a:gd name="connsiteY11" fmla="*/ 607441 h 651617"/>
                  <a:gd name="connsiteX12" fmla="*/ 213733 w 336820"/>
                  <a:gd name="connsiteY12" fmla="*/ 538441 h 651617"/>
                  <a:gd name="connsiteX13" fmla="*/ 125915 w 336820"/>
                  <a:gd name="connsiteY13" fmla="*/ 493064 h 651617"/>
                  <a:gd name="connsiteX14" fmla="*/ 75867 w 336820"/>
                  <a:gd name="connsiteY14" fmla="*/ 546583 h 651617"/>
                  <a:gd name="connsiteX15" fmla="*/ 74132 w 336820"/>
                  <a:gd name="connsiteY15" fmla="*/ 563799 h 651617"/>
                  <a:gd name="connsiteX16" fmla="*/ 74132 w 336820"/>
                  <a:gd name="connsiteY16" fmla="*/ 563799 h 651617"/>
                  <a:gd name="connsiteX17" fmla="*/ 87345 w 336820"/>
                  <a:gd name="connsiteY17" fmla="*/ 447687 h 651617"/>
                  <a:gd name="connsiteX18" fmla="*/ 77469 w 336820"/>
                  <a:gd name="connsiteY18" fmla="*/ 442349 h 651617"/>
                  <a:gd name="connsiteX19" fmla="*/ 98689 w 336820"/>
                  <a:gd name="connsiteY19" fmla="*/ 319163 h 651617"/>
                  <a:gd name="connsiteX20" fmla="*/ 151540 w 336820"/>
                  <a:gd name="connsiteY20" fmla="*/ 228276 h 651617"/>
                  <a:gd name="connsiteX21" fmla="*/ 157012 w 336820"/>
                  <a:gd name="connsiteY21" fmla="*/ 221602 h 651617"/>
                  <a:gd name="connsiteX22" fmla="*/ 178766 w 336820"/>
                  <a:gd name="connsiteY22" fmla="*/ 156206 h 651617"/>
                  <a:gd name="connsiteX23" fmla="*/ 125248 w 336820"/>
                  <a:gd name="connsiteY23" fmla="*/ 129914 h 651617"/>
                  <a:gd name="connsiteX24" fmla="*/ 75600 w 336820"/>
                  <a:gd name="connsiteY24" fmla="*/ 140057 h 651617"/>
                  <a:gd name="connsiteX25" fmla="*/ 61053 w 336820"/>
                  <a:gd name="connsiteY25" fmla="*/ 144461 h 651617"/>
                  <a:gd name="connsiteX26" fmla="*/ 15943 w 336820"/>
                  <a:gd name="connsiteY26" fmla="*/ 125510 h 651617"/>
                  <a:gd name="connsiteX27" fmla="*/ 8869 w 336820"/>
                  <a:gd name="connsiteY27" fmla="*/ 41429 h 651617"/>
                  <a:gd name="connsiteX28" fmla="*/ 76801 w 336820"/>
                  <a:gd name="connsiteY28" fmla="*/ 7262 h 651617"/>
                  <a:gd name="connsiteX29" fmla="*/ 255240 w 336820"/>
                  <a:gd name="connsiteY29" fmla="*/ 21276 h 651617"/>
                  <a:gd name="connsiteX30" fmla="*/ 329579 w 336820"/>
                  <a:gd name="connsiteY30" fmla="*/ 196512 h 651617"/>
                  <a:gd name="connsiteX31" fmla="*/ 275126 w 336820"/>
                  <a:gd name="connsiteY31" fmla="*/ 295674 h 651617"/>
                  <a:gd name="connsiteX32" fmla="*/ 218805 w 336820"/>
                  <a:gd name="connsiteY32" fmla="*/ 436076 h 651617"/>
                  <a:gd name="connsiteX33" fmla="*/ 220006 w 336820"/>
                  <a:gd name="connsiteY33" fmla="*/ 447020 h 651617"/>
                  <a:gd name="connsiteX34" fmla="*/ 87345 w 336820"/>
                  <a:gd name="connsiteY34" fmla="*/ 447687 h 651617"/>
                  <a:gd name="connsiteX35" fmla="*/ 87345 w 336820"/>
                  <a:gd name="connsiteY35" fmla="*/ 447687 h 651617"/>
                  <a:gd name="connsiteX36" fmla="*/ 125648 w 336820"/>
                  <a:gd name="connsiteY36" fmla="*/ 109895 h 651617"/>
                  <a:gd name="connsiteX37" fmla="*/ 196917 w 336820"/>
                  <a:gd name="connsiteY37" fmla="*/ 147665 h 651617"/>
                  <a:gd name="connsiteX38" fmla="*/ 172494 w 336820"/>
                  <a:gd name="connsiteY38" fmla="*/ 234148 h 651617"/>
                  <a:gd name="connsiteX39" fmla="*/ 167155 w 336820"/>
                  <a:gd name="connsiteY39" fmla="*/ 240688 h 651617"/>
                  <a:gd name="connsiteX40" fmla="*/ 117240 w 336820"/>
                  <a:gd name="connsiteY40" fmla="*/ 326504 h 651617"/>
                  <a:gd name="connsiteX41" fmla="*/ 94285 w 336820"/>
                  <a:gd name="connsiteY41" fmla="*/ 427534 h 651617"/>
                  <a:gd name="connsiteX42" fmla="*/ 198385 w 336820"/>
                  <a:gd name="connsiteY42" fmla="*/ 427001 h 651617"/>
                  <a:gd name="connsiteX43" fmla="*/ 258844 w 336820"/>
                  <a:gd name="connsiteY43" fmla="*/ 284063 h 651617"/>
                  <a:gd name="connsiteX44" fmla="*/ 310493 w 336820"/>
                  <a:gd name="connsiteY44" fmla="*/ 190773 h 651617"/>
                  <a:gd name="connsiteX45" fmla="*/ 246565 w 336820"/>
                  <a:gd name="connsiteY45" fmla="*/ 39160 h 651617"/>
                  <a:gd name="connsiteX46" fmla="*/ 80405 w 336820"/>
                  <a:gd name="connsiteY46" fmla="*/ 26881 h 651617"/>
                  <a:gd name="connsiteX47" fmla="*/ 25418 w 336820"/>
                  <a:gd name="connsiteY47" fmla="*/ 52773 h 651617"/>
                  <a:gd name="connsiteX48" fmla="*/ 32225 w 336820"/>
                  <a:gd name="connsiteY48" fmla="*/ 113765 h 651617"/>
                  <a:gd name="connsiteX49" fmla="*/ 55447 w 336820"/>
                  <a:gd name="connsiteY49" fmla="*/ 125109 h 651617"/>
                  <a:gd name="connsiteX50" fmla="*/ 69461 w 336820"/>
                  <a:gd name="connsiteY50" fmla="*/ 120839 h 651617"/>
                  <a:gd name="connsiteX51" fmla="*/ 124981 w 336820"/>
                  <a:gd name="connsiteY51" fmla="*/ 109895 h 651617"/>
                  <a:gd name="connsiteX52" fmla="*/ 125648 w 336820"/>
                  <a:gd name="connsiteY52" fmla="*/ 109895 h 65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36820" h="651617">
                    <a:moveTo>
                      <a:pt x="150205" y="651617"/>
                    </a:moveTo>
                    <a:cubicBezTo>
                      <a:pt x="138861" y="651617"/>
                      <a:pt x="127250" y="649615"/>
                      <a:pt x="115772" y="645345"/>
                    </a:cubicBezTo>
                    <a:cubicBezTo>
                      <a:pt x="79204" y="632132"/>
                      <a:pt x="55047" y="600234"/>
                      <a:pt x="54246" y="564200"/>
                    </a:cubicBezTo>
                    <a:lnTo>
                      <a:pt x="54246" y="564200"/>
                    </a:lnTo>
                    <a:cubicBezTo>
                      <a:pt x="54113" y="557126"/>
                      <a:pt x="54780" y="549786"/>
                      <a:pt x="56382" y="542445"/>
                    </a:cubicBezTo>
                    <a:cubicBezTo>
                      <a:pt x="67993" y="488927"/>
                      <a:pt x="103227" y="476115"/>
                      <a:pt x="123246" y="473312"/>
                    </a:cubicBezTo>
                    <a:cubicBezTo>
                      <a:pt x="163952" y="467573"/>
                      <a:pt x="211598" y="491997"/>
                      <a:pt x="231617" y="528966"/>
                    </a:cubicBezTo>
                    <a:cubicBezTo>
                      <a:pt x="247900" y="559128"/>
                      <a:pt x="243229" y="592627"/>
                      <a:pt x="218538" y="620654"/>
                    </a:cubicBezTo>
                    <a:cubicBezTo>
                      <a:pt x="200654" y="640940"/>
                      <a:pt x="176231" y="651617"/>
                      <a:pt x="150205" y="651617"/>
                    </a:cubicBezTo>
                    <a:close/>
                    <a:moveTo>
                      <a:pt x="74132" y="563799"/>
                    </a:moveTo>
                    <a:cubicBezTo>
                      <a:pt x="74933" y="597432"/>
                      <a:pt x="99623" y="618252"/>
                      <a:pt x="122445" y="626526"/>
                    </a:cubicBezTo>
                    <a:cubicBezTo>
                      <a:pt x="145935" y="635068"/>
                      <a:pt x="179434" y="634534"/>
                      <a:pt x="203190" y="607441"/>
                    </a:cubicBezTo>
                    <a:cubicBezTo>
                      <a:pt x="227614" y="579681"/>
                      <a:pt x="222409" y="554590"/>
                      <a:pt x="213733" y="538441"/>
                    </a:cubicBezTo>
                    <a:cubicBezTo>
                      <a:pt x="197718" y="508813"/>
                      <a:pt x="158347" y="488527"/>
                      <a:pt x="125915" y="493064"/>
                    </a:cubicBezTo>
                    <a:cubicBezTo>
                      <a:pt x="99890" y="496801"/>
                      <a:pt x="82540" y="515353"/>
                      <a:pt x="75867" y="546583"/>
                    </a:cubicBezTo>
                    <a:cubicBezTo>
                      <a:pt x="74666" y="552455"/>
                      <a:pt x="73999" y="558194"/>
                      <a:pt x="74132" y="563799"/>
                    </a:cubicBezTo>
                    <a:lnTo>
                      <a:pt x="74132" y="563799"/>
                    </a:lnTo>
                    <a:close/>
                    <a:moveTo>
                      <a:pt x="87345" y="447687"/>
                    </a:moveTo>
                    <a:cubicBezTo>
                      <a:pt x="83341" y="447687"/>
                      <a:pt x="79738" y="445685"/>
                      <a:pt x="77469" y="442349"/>
                    </a:cubicBezTo>
                    <a:cubicBezTo>
                      <a:pt x="65724" y="425132"/>
                      <a:pt x="98422" y="320231"/>
                      <a:pt x="98689" y="319163"/>
                    </a:cubicBezTo>
                    <a:cubicBezTo>
                      <a:pt x="111768" y="286198"/>
                      <a:pt x="129652" y="255635"/>
                      <a:pt x="151540" y="228276"/>
                    </a:cubicBezTo>
                    <a:lnTo>
                      <a:pt x="157012" y="221602"/>
                    </a:lnTo>
                    <a:cubicBezTo>
                      <a:pt x="177699" y="196378"/>
                      <a:pt x="189577" y="179429"/>
                      <a:pt x="178766" y="156206"/>
                    </a:cubicBezTo>
                    <a:cubicBezTo>
                      <a:pt x="167289" y="131649"/>
                      <a:pt x="135258" y="129781"/>
                      <a:pt x="125248" y="129914"/>
                    </a:cubicBezTo>
                    <a:cubicBezTo>
                      <a:pt x="107765" y="130048"/>
                      <a:pt x="92149" y="134852"/>
                      <a:pt x="75600" y="140057"/>
                    </a:cubicBezTo>
                    <a:cubicBezTo>
                      <a:pt x="70796" y="141525"/>
                      <a:pt x="65991" y="142993"/>
                      <a:pt x="61053" y="144461"/>
                    </a:cubicBezTo>
                    <a:cubicBezTo>
                      <a:pt x="44504" y="149266"/>
                      <a:pt x="28088" y="142326"/>
                      <a:pt x="15943" y="125510"/>
                    </a:cubicBezTo>
                    <a:cubicBezTo>
                      <a:pt x="-73" y="103088"/>
                      <a:pt x="-6746" y="63984"/>
                      <a:pt x="8869" y="41429"/>
                    </a:cubicBezTo>
                    <a:cubicBezTo>
                      <a:pt x="24351" y="19141"/>
                      <a:pt x="51844" y="11667"/>
                      <a:pt x="76801" y="7262"/>
                    </a:cubicBezTo>
                    <a:cubicBezTo>
                      <a:pt x="150606" y="-5817"/>
                      <a:pt x="208929" y="-1279"/>
                      <a:pt x="255240" y="21276"/>
                    </a:cubicBezTo>
                    <a:cubicBezTo>
                      <a:pt x="322905" y="54241"/>
                      <a:pt x="351466" y="121372"/>
                      <a:pt x="329579" y="196512"/>
                    </a:cubicBezTo>
                    <a:cubicBezTo>
                      <a:pt x="319302" y="232013"/>
                      <a:pt x="296880" y="264310"/>
                      <a:pt x="275126" y="295674"/>
                    </a:cubicBezTo>
                    <a:cubicBezTo>
                      <a:pt x="243362" y="341451"/>
                      <a:pt x="213333" y="384693"/>
                      <a:pt x="218805" y="436076"/>
                    </a:cubicBezTo>
                    <a:lnTo>
                      <a:pt x="220006" y="447020"/>
                    </a:lnTo>
                    <a:lnTo>
                      <a:pt x="87345" y="447687"/>
                    </a:lnTo>
                    <a:lnTo>
                      <a:pt x="87345" y="447687"/>
                    </a:lnTo>
                    <a:close/>
                    <a:moveTo>
                      <a:pt x="125648" y="109895"/>
                    </a:moveTo>
                    <a:cubicBezTo>
                      <a:pt x="159147" y="109895"/>
                      <a:pt x="185706" y="124042"/>
                      <a:pt x="196917" y="147665"/>
                    </a:cubicBezTo>
                    <a:cubicBezTo>
                      <a:pt x="213867" y="183966"/>
                      <a:pt x="190911" y="211726"/>
                      <a:pt x="172494" y="234148"/>
                    </a:cubicBezTo>
                    <a:lnTo>
                      <a:pt x="167155" y="240688"/>
                    </a:lnTo>
                    <a:cubicBezTo>
                      <a:pt x="146469" y="266446"/>
                      <a:pt x="129652" y="295407"/>
                      <a:pt x="117240" y="326504"/>
                    </a:cubicBezTo>
                    <a:cubicBezTo>
                      <a:pt x="113103" y="336780"/>
                      <a:pt x="95219" y="406047"/>
                      <a:pt x="94285" y="427534"/>
                    </a:cubicBezTo>
                    <a:lnTo>
                      <a:pt x="198385" y="427001"/>
                    </a:lnTo>
                    <a:cubicBezTo>
                      <a:pt x="197051" y="373215"/>
                      <a:pt x="228414" y="327972"/>
                      <a:pt x="258844" y="284063"/>
                    </a:cubicBezTo>
                    <a:cubicBezTo>
                      <a:pt x="280598" y="252699"/>
                      <a:pt x="301151" y="223071"/>
                      <a:pt x="310493" y="190773"/>
                    </a:cubicBezTo>
                    <a:cubicBezTo>
                      <a:pt x="329712" y="124709"/>
                      <a:pt x="305822" y="67988"/>
                      <a:pt x="246565" y="39160"/>
                    </a:cubicBezTo>
                    <a:cubicBezTo>
                      <a:pt x="204258" y="18473"/>
                      <a:pt x="149805" y="14469"/>
                      <a:pt x="80405" y="26881"/>
                    </a:cubicBezTo>
                    <a:cubicBezTo>
                      <a:pt x="59451" y="30618"/>
                      <a:pt x="36629" y="36624"/>
                      <a:pt x="25418" y="52773"/>
                    </a:cubicBezTo>
                    <a:cubicBezTo>
                      <a:pt x="16076" y="66253"/>
                      <a:pt x="19413" y="95881"/>
                      <a:pt x="32225" y="113765"/>
                    </a:cubicBezTo>
                    <a:cubicBezTo>
                      <a:pt x="37163" y="120572"/>
                      <a:pt x="45037" y="128046"/>
                      <a:pt x="55447" y="125109"/>
                    </a:cubicBezTo>
                    <a:cubicBezTo>
                      <a:pt x="60252" y="123775"/>
                      <a:pt x="64923" y="122307"/>
                      <a:pt x="69461" y="120839"/>
                    </a:cubicBezTo>
                    <a:cubicBezTo>
                      <a:pt x="86678" y="115500"/>
                      <a:pt x="104428" y="109895"/>
                      <a:pt x="124981" y="109895"/>
                    </a:cubicBezTo>
                    <a:cubicBezTo>
                      <a:pt x="125248" y="109895"/>
                      <a:pt x="125515" y="109895"/>
                      <a:pt x="125648" y="109895"/>
                    </a:cubicBezTo>
                    <a:close/>
                  </a:path>
                </a:pathLst>
              </a:custGeom>
              <a:solidFill>
                <a:srgbClr val="141414"/>
              </a:solidFill>
              <a:ln w="133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3E647B-C399-9624-4A4B-AEF47C348865}"/>
              </a:ext>
            </a:extLst>
          </p:cNvPr>
          <p:cNvGrpSpPr/>
          <p:nvPr/>
        </p:nvGrpSpPr>
        <p:grpSpPr>
          <a:xfrm>
            <a:off x="7949153" y="4578560"/>
            <a:ext cx="1757985" cy="1757985"/>
            <a:chOff x="8167745" y="4797152"/>
            <a:chExt cx="1320800" cy="13208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EADF6B8-CAC3-C38D-0D44-927EA793D0A9}"/>
                </a:ext>
              </a:extLst>
            </p:cNvPr>
            <p:cNvSpPr/>
            <p:nvPr/>
          </p:nvSpPr>
          <p:spPr>
            <a:xfrm>
              <a:off x="8167745" y="4797152"/>
              <a:ext cx="1320800" cy="1320800"/>
            </a:xfrm>
            <a:custGeom>
              <a:avLst/>
              <a:gdLst>
                <a:gd name="connsiteX0" fmla="*/ 0 w 1320800"/>
                <a:gd name="connsiteY0" fmla="*/ 660400 h 1320800"/>
                <a:gd name="connsiteX1" fmla="*/ 660400 w 1320800"/>
                <a:gd name="connsiteY1" fmla="*/ 0 h 1320800"/>
                <a:gd name="connsiteX2" fmla="*/ 1320800 w 1320800"/>
                <a:gd name="connsiteY2" fmla="*/ 660400 h 1320800"/>
                <a:gd name="connsiteX3" fmla="*/ 660400 w 1320800"/>
                <a:gd name="connsiteY3" fmla="*/ 1320800 h 1320800"/>
                <a:gd name="connsiteX4" fmla="*/ 0 w 1320800"/>
                <a:gd name="connsiteY4" fmla="*/ 6604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800" h="1320800" fill="none" extrusionOk="0">
                  <a:moveTo>
                    <a:pt x="0" y="660400"/>
                  </a:moveTo>
                  <a:cubicBezTo>
                    <a:pt x="55706" y="342224"/>
                    <a:pt x="288443" y="-9064"/>
                    <a:pt x="660400" y="0"/>
                  </a:cubicBezTo>
                  <a:cubicBezTo>
                    <a:pt x="1001382" y="1491"/>
                    <a:pt x="1314338" y="321786"/>
                    <a:pt x="1320800" y="660400"/>
                  </a:cubicBezTo>
                  <a:cubicBezTo>
                    <a:pt x="1320836" y="1014481"/>
                    <a:pt x="993824" y="1331513"/>
                    <a:pt x="660400" y="1320800"/>
                  </a:cubicBezTo>
                  <a:cubicBezTo>
                    <a:pt x="269506" y="1286946"/>
                    <a:pt x="33540" y="1006318"/>
                    <a:pt x="0" y="660400"/>
                  </a:cubicBezTo>
                  <a:close/>
                </a:path>
                <a:path w="1320800" h="1320800" stroke="0" extrusionOk="0">
                  <a:moveTo>
                    <a:pt x="0" y="660400"/>
                  </a:moveTo>
                  <a:cubicBezTo>
                    <a:pt x="-22183" y="254765"/>
                    <a:pt x="306988" y="-5047"/>
                    <a:pt x="660400" y="0"/>
                  </a:cubicBezTo>
                  <a:cubicBezTo>
                    <a:pt x="1049322" y="51288"/>
                    <a:pt x="1307857" y="301705"/>
                    <a:pt x="1320800" y="660400"/>
                  </a:cubicBezTo>
                  <a:cubicBezTo>
                    <a:pt x="1273817" y="984358"/>
                    <a:pt x="1092953" y="1295592"/>
                    <a:pt x="660400" y="1320800"/>
                  </a:cubicBezTo>
                  <a:cubicBezTo>
                    <a:pt x="240094" y="1262874"/>
                    <a:pt x="61465" y="1071704"/>
                    <a:pt x="0" y="660400"/>
                  </a:cubicBezTo>
                  <a:close/>
                </a:path>
              </a:pathLst>
            </a:custGeom>
            <a:solidFill>
              <a:schemeClr val="accent5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97824804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881F1D-7475-9858-8FEF-F2387D22DFA3}"/>
                </a:ext>
              </a:extLst>
            </p:cNvPr>
            <p:cNvSpPr/>
            <p:nvPr/>
          </p:nvSpPr>
          <p:spPr>
            <a:xfrm>
              <a:off x="8669693" y="5141730"/>
              <a:ext cx="316905" cy="631644"/>
            </a:xfrm>
            <a:custGeom>
              <a:avLst/>
              <a:gdLst>
                <a:gd name="connsiteX0" fmla="*/ 77310 w 316905"/>
                <a:gd name="connsiteY0" fmla="*/ 427859 h 631644"/>
                <a:gd name="connsiteX1" fmla="*/ 97997 w 316905"/>
                <a:gd name="connsiteY1" fmla="*/ 313082 h 631644"/>
                <a:gd name="connsiteX2" fmla="*/ 149380 w 316905"/>
                <a:gd name="connsiteY2" fmla="*/ 224730 h 631644"/>
                <a:gd name="connsiteX3" fmla="*/ 177808 w 316905"/>
                <a:gd name="connsiteY3" fmla="*/ 142117 h 631644"/>
                <a:gd name="connsiteX4" fmla="*/ 115080 w 316905"/>
                <a:gd name="connsiteY4" fmla="*/ 110086 h 631644"/>
                <a:gd name="connsiteX5" fmla="*/ 48216 w 316905"/>
                <a:gd name="connsiteY5" fmla="*/ 124900 h 631644"/>
                <a:gd name="connsiteX6" fmla="*/ 7109 w 316905"/>
                <a:gd name="connsiteY6" fmla="*/ 37216 h 631644"/>
                <a:gd name="connsiteX7" fmla="*/ 68635 w 316905"/>
                <a:gd name="connsiteY7" fmla="*/ 7187 h 631644"/>
                <a:gd name="connsiteX8" fmla="*/ 240935 w 316905"/>
                <a:gd name="connsiteY8" fmla="*/ 20399 h 631644"/>
                <a:gd name="connsiteX9" fmla="*/ 310068 w 316905"/>
                <a:gd name="connsiteY9" fmla="*/ 183890 h 631644"/>
                <a:gd name="connsiteX10" fmla="*/ 199028 w 316905"/>
                <a:gd name="connsiteY10" fmla="*/ 427192 h 631644"/>
                <a:gd name="connsiteX11" fmla="*/ 77310 w 316905"/>
                <a:gd name="connsiteY11" fmla="*/ 427859 h 631644"/>
                <a:gd name="connsiteX12" fmla="*/ 54088 w 316905"/>
                <a:gd name="connsiteY12" fmla="*/ 554248 h 631644"/>
                <a:gd name="connsiteX13" fmla="*/ 55957 w 316905"/>
                <a:gd name="connsiteY13" fmla="*/ 534896 h 631644"/>
                <a:gd name="connsiteX14" fmla="*/ 200763 w 316905"/>
                <a:gd name="connsiteY14" fmla="*/ 604429 h 631644"/>
                <a:gd name="connsiteX15" fmla="*/ 54088 w 316905"/>
                <a:gd name="connsiteY15" fmla="*/ 554248 h 63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905" h="631644">
                  <a:moveTo>
                    <a:pt x="77310" y="427859"/>
                  </a:moveTo>
                  <a:cubicBezTo>
                    <a:pt x="65299" y="427859"/>
                    <a:pt x="94661" y="321490"/>
                    <a:pt x="97997" y="313082"/>
                  </a:cubicBezTo>
                  <a:cubicBezTo>
                    <a:pt x="110676" y="281318"/>
                    <a:pt x="127893" y="251422"/>
                    <a:pt x="149380" y="224730"/>
                  </a:cubicBezTo>
                  <a:cubicBezTo>
                    <a:pt x="168732" y="200573"/>
                    <a:pt x="193556" y="175749"/>
                    <a:pt x="177808" y="142117"/>
                  </a:cubicBezTo>
                  <a:cubicBezTo>
                    <a:pt x="166864" y="118628"/>
                    <a:pt x="139504" y="109952"/>
                    <a:pt x="115080" y="110086"/>
                  </a:cubicBezTo>
                  <a:cubicBezTo>
                    <a:pt x="90924" y="110219"/>
                    <a:pt x="70904" y="118494"/>
                    <a:pt x="48216" y="124900"/>
                  </a:cubicBezTo>
                  <a:cubicBezTo>
                    <a:pt x="11247" y="135444"/>
                    <a:pt x="-12643" y="65777"/>
                    <a:pt x="7109" y="37216"/>
                  </a:cubicBezTo>
                  <a:cubicBezTo>
                    <a:pt x="20456" y="17997"/>
                    <a:pt x="45547" y="11324"/>
                    <a:pt x="68635" y="7187"/>
                  </a:cubicBezTo>
                  <a:cubicBezTo>
                    <a:pt x="126291" y="-3090"/>
                    <a:pt x="188218" y="-5225"/>
                    <a:pt x="240935" y="20399"/>
                  </a:cubicBezTo>
                  <a:cubicBezTo>
                    <a:pt x="306331" y="52297"/>
                    <a:pt x="329954" y="115291"/>
                    <a:pt x="310068" y="183890"/>
                  </a:cubicBezTo>
                  <a:cubicBezTo>
                    <a:pt x="285645" y="267838"/>
                    <a:pt x="189285" y="334970"/>
                    <a:pt x="199028" y="427192"/>
                  </a:cubicBezTo>
                  <a:cubicBezTo>
                    <a:pt x="158455" y="427459"/>
                    <a:pt x="117883" y="427592"/>
                    <a:pt x="77310" y="427859"/>
                  </a:cubicBezTo>
                  <a:close/>
                  <a:moveTo>
                    <a:pt x="54088" y="554248"/>
                  </a:moveTo>
                  <a:cubicBezTo>
                    <a:pt x="53955" y="547975"/>
                    <a:pt x="54489" y="541569"/>
                    <a:pt x="55957" y="534896"/>
                  </a:cubicBezTo>
                  <a:cubicBezTo>
                    <a:pt x="84651" y="401967"/>
                    <a:pt x="284043" y="509538"/>
                    <a:pt x="200763" y="604429"/>
                  </a:cubicBezTo>
                  <a:cubicBezTo>
                    <a:pt x="151782" y="660083"/>
                    <a:pt x="55823" y="623915"/>
                    <a:pt x="54088" y="554248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001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5C5F999-D76F-DDDE-2214-7046E1F9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What Went Well Slide Template</a:t>
            </a:r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67D1789-C3E8-8B45-60DE-9828DE2F9537}"/>
              </a:ext>
            </a:extLst>
          </p:cNvPr>
          <p:cNvGrpSpPr/>
          <p:nvPr/>
        </p:nvGrpSpPr>
        <p:grpSpPr>
          <a:xfrm>
            <a:off x="8222422" y="1723381"/>
            <a:ext cx="3416606" cy="3987302"/>
            <a:chOff x="5622722" y="1795389"/>
            <a:chExt cx="5502478" cy="39873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1218F4-03F0-8142-53ED-79F428A9E910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94F73-3C56-D170-8C95-C661011BF39D}"/>
                </a:ext>
              </a:extLst>
            </p:cNvPr>
            <p:cNvGrpSpPr/>
            <p:nvPr/>
          </p:nvGrpSpPr>
          <p:grpSpPr>
            <a:xfrm>
              <a:off x="5922173" y="2257191"/>
              <a:ext cx="4893363" cy="2324514"/>
              <a:chOff x="6588873" y="2257191"/>
              <a:chExt cx="3559968" cy="2324514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70C82A-6D77-38BA-18D8-B6BDD1AA5371}"/>
                  </a:ext>
                </a:extLst>
              </p:cNvPr>
              <p:cNvSpPr txBox="1"/>
              <p:nvPr/>
            </p:nvSpPr>
            <p:spPr>
              <a:xfrm>
                <a:off x="6588873" y="2257191"/>
                <a:ext cx="355996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0" dirty="0">
                    <a:solidFill>
                      <a:schemeClr val="accent5">
                        <a:lumMod val="50000"/>
                      </a:schemeClr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can be Improved?</a:t>
                </a:r>
                <a:endParaRPr lang="en-US" sz="3200" dirty="0">
                  <a:solidFill>
                    <a:schemeClr val="accent5">
                      <a:lumMod val="50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975B3F-E250-5B55-C4B7-0289CA433304}"/>
                  </a:ext>
                </a:extLst>
              </p:cNvPr>
              <p:cNvSpPr txBox="1"/>
              <p:nvPr/>
            </p:nvSpPr>
            <p:spPr>
              <a:xfrm>
                <a:off x="6750691" y="3698065"/>
                <a:ext cx="3236335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83E647B-C399-9624-4A4B-AEF47C348865}"/>
              </a:ext>
            </a:extLst>
          </p:cNvPr>
          <p:cNvGrpSpPr/>
          <p:nvPr/>
        </p:nvGrpSpPr>
        <p:grpSpPr>
          <a:xfrm>
            <a:off x="9270325" y="4797152"/>
            <a:ext cx="1320800" cy="1320800"/>
            <a:chOff x="8167745" y="4797152"/>
            <a:chExt cx="1320800" cy="13208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EADF6B8-CAC3-C38D-0D44-927EA793D0A9}"/>
                </a:ext>
              </a:extLst>
            </p:cNvPr>
            <p:cNvSpPr/>
            <p:nvPr/>
          </p:nvSpPr>
          <p:spPr>
            <a:xfrm>
              <a:off x="8167745" y="4797152"/>
              <a:ext cx="1320800" cy="1320800"/>
            </a:xfrm>
            <a:custGeom>
              <a:avLst/>
              <a:gdLst>
                <a:gd name="connsiteX0" fmla="*/ 0 w 1320800"/>
                <a:gd name="connsiteY0" fmla="*/ 660400 h 1320800"/>
                <a:gd name="connsiteX1" fmla="*/ 660400 w 1320800"/>
                <a:gd name="connsiteY1" fmla="*/ 0 h 1320800"/>
                <a:gd name="connsiteX2" fmla="*/ 1320800 w 1320800"/>
                <a:gd name="connsiteY2" fmla="*/ 660400 h 1320800"/>
                <a:gd name="connsiteX3" fmla="*/ 660400 w 1320800"/>
                <a:gd name="connsiteY3" fmla="*/ 1320800 h 1320800"/>
                <a:gd name="connsiteX4" fmla="*/ 0 w 1320800"/>
                <a:gd name="connsiteY4" fmla="*/ 6604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800" h="1320800" fill="none" extrusionOk="0">
                  <a:moveTo>
                    <a:pt x="0" y="660400"/>
                  </a:moveTo>
                  <a:cubicBezTo>
                    <a:pt x="55706" y="342224"/>
                    <a:pt x="288443" y="-9064"/>
                    <a:pt x="660400" y="0"/>
                  </a:cubicBezTo>
                  <a:cubicBezTo>
                    <a:pt x="1001382" y="1491"/>
                    <a:pt x="1314338" y="321786"/>
                    <a:pt x="1320800" y="660400"/>
                  </a:cubicBezTo>
                  <a:cubicBezTo>
                    <a:pt x="1320836" y="1014481"/>
                    <a:pt x="993824" y="1331513"/>
                    <a:pt x="660400" y="1320800"/>
                  </a:cubicBezTo>
                  <a:cubicBezTo>
                    <a:pt x="269506" y="1286946"/>
                    <a:pt x="33540" y="1006318"/>
                    <a:pt x="0" y="660400"/>
                  </a:cubicBezTo>
                  <a:close/>
                </a:path>
                <a:path w="1320800" h="1320800" stroke="0" extrusionOk="0">
                  <a:moveTo>
                    <a:pt x="0" y="660400"/>
                  </a:moveTo>
                  <a:cubicBezTo>
                    <a:pt x="-22183" y="254765"/>
                    <a:pt x="306988" y="-5047"/>
                    <a:pt x="660400" y="0"/>
                  </a:cubicBezTo>
                  <a:cubicBezTo>
                    <a:pt x="1049322" y="51288"/>
                    <a:pt x="1307857" y="301705"/>
                    <a:pt x="1320800" y="660400"/>
                  </a:cubicBezTo>
                  <a:cubicBezTo>
                    <a:pt x="1273817" y="984358"/>
                    <a:pt x="1092953" y="1295592"/>
                    <a:pt x="660400" y="1320800"/>
                  </a:cubicBezTo>
                  <a:cubicBezTo>
                    <a:pt x="240094" y="1262874"/>
                    <a:pt x="61465" y="1071704"/>
                    <a:pt x="0" y="660400"/>
                  </a:cubicBezTo>
                  <a:close/>
                </a:path>
              </a:pathLst>
            </a:custGeom>
            <a:solidFill>
              <a:schemeClr val="accent5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97824804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881F1D-7475-9858-8FEF-F2387D22DFA3}"/>
                </a:ext>
              </a:extLst>
            </p:cNvPr>
            <p:cNvSpPr/>
            <p:nvPr/>
          </p:nvSpPr>
          <p:spPr>
            <a:xfrm>
              <a:off x="8669693" y="5141730"/>
              <a:ext cx="316905" cy="631644"/>
            </a:xfrm>
            <a:custGeom>
              <a:avLst/>
              <a:gdLst>
                <a:gd name="connsiteX0" fmla="*/ 77310 w 316905"/>
                <a:gd name="connsiteY0" fmla="*/ 427859 h 631644"/>
                <a:gd name="connsiteX1" fmla="*/ 97997 w 316905"/>
                <a:gd name="connsiteY1" fmla="*/ 313082 h 631644"/>
                <a:gd name="connsiteX2" fmla="*/ 149380 w 316905"/>
                <a:gd name="connsiteY2" fmla="*/ 224730 h 631644"/>
                <a:gd name="connsiteX3" fmla="*/ 177808 w 316905"/>
                <a:gd name="connsiteY3" fmla="*/ 142117 h 631644"/>
                <a:gd name="connsiteX4" fmla="*/ 115080 w 316905"/>
                <a:gd name="connsiteY4" fmla="*/ 110086 h 631644"/>
                <a:gd name="connsiteX5" fmla="*/ 48216 w 316905"/>
                <a:gd name="connsiteY5" fmla="*/ 124900 h 631644"/>
                <a:gd name="connsiteX6" fmla="*/ 7109 w 316905"/>
                <a:gd name="connsiteY6" fmla="*/ 37216 h 631644"/>
                <a:gd name="connsiteX7" fmla="*/ 68635 w 316905"/>
                <a:gd name="connsiteY7" fmla="*/ 7187 h 631644"/>
                <a:gd name="connsiteX8" fmla="*/ 240935 w 316905"/>
                <a:gd name="connsiteY8" fmla="*/ 20399 h 631644"/>
                <a:gd name="connsiteX9" fmla="*/ 310068 w 316905"/>
                <a:gd name="connsiteY9" fmla="*/ 183890 h 631644"/>
                <a:gd name="connsiteX10" fmla="*/ 199028 w 316905"/>
                <a:gd name="connsiteY10" fmla="*/ 427192 h 631644"/>
                <a:gd name="connsiteX11" fmla="*/ 77310 w 316905"/>
                <a:gd name="connsiteY11" fmla="*/ 427859 h 631644"/>
                <a:gd name="connsiteX12" fmla="*/ 54088 w 316905"/>
                <a:gd name="connsiteY12" fmla="*/ 554248 h 631644"/>
                <a:gd name="connsiteX13" fmla="*/ 55957 w 316905"/>
                <a:gd name="connsiteY13" fmla="*/ 534896 h 631644"/>
                <a:gd name="connsiteX14" fmla="*/ 200763 w 316905"/>
                <a:gd name="connsiteY14" fmla="*/ 604429 h 631644"/>
                <a:gd name="connsiteX15" fmla="*/ 54088 w 316905"/>
                <a:gd name="connsiteY15" fmla="*/ 554248 h 63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6905" h="631644">
                  <a:moveTo>
                    <a:pt x="77310" y="427859"/>
                  </a:moveTo>
                  <a:cubicBezTo>
                    <a:pt x="65299" y="427859"/>
                    <a:pt x="94661" y="321490"/>
                    <a:pt x="97997" y="313082"/>
                  </a:cubicBezTo>
                  <a:cubicBezTo>
                    <a:pt x="110676" y="281318"/>
                    <a:pt x="127893" y="251422"/>
                    <a:pt x="149380" y="224730"/>
                  </a:cubicBezTo>
                  <a:cubicBezTo>
                    <a:pt x="168732" y="200573"/>
                    <a:pt x="193556" y="175749"/>
                    <a:pt x="177808" y="142117"/>
                  </a:cubicBezTo>
                  <a:cubicBezTo>
                    <a:pt x="166864" y="118628"/>
                    <a:pt x="139504" y="109952"/>
                    <a:pt x="115080" y="110086"/>
                  </a:cubicBezTo>
                  <a:cubicBezTo>
                    <a:pt x="90924" y="110219"/>
                    <a:pt x="70904" y="118494"/>
                    <a:pt x="48216" y="124900"/>
                  </a:cubicBezTo>
                  <a:cubicBezTo>
                    <a:pt x="11247" y="135444"/>
                    <a:pt x="-12643" y="65777"/>
                    <a:pt x="7109" y="37216"/>
                  </a:cubicBezTo>
                  <a:cubicBezTo>
                    <a:pt x="20456" y="17997"/>
                    <a:pt x="45547" y="11324"/>
                    <a:pt x="68635" y="7187"/>
                  </a:cubicBezTo>
                  <a:cubicBezTo>
                    <a:pt x="126291" y="-3090"/>
                    <a:pt x="188218" y="-5225"/>
                    <a:pt x="240935" y="20399"/>
                  </a:cubicBezTo>
                  <a:cubicBezTo>
                    <a:pt x="306331" y="52297"/>
                    <a:pt x="329954" y="115291"/>
                    <a:pt x="310068" y="183890"/>
                  </a:cubicBezTo>
                  <a:cubicBezTo>
                    <a:pt x="285645" y="267838"/>
                    <a:pt x="189285" y="334970"/>
                    <a:pt x="199028" y="427192"/>
                  </a:cubicBezTo>
                  <a:cubicBezTo>
                    <a:pt x="158455" y="427459"/>
                    <a:pt x="117883" y="427592"/>
                    <a:pt x="77310" y="427859"/>
                  </a:cubicBezTo>
                  <a:close/>
                  <a:moveTo>
                    <a:pt x="54088" y="554248"/>
                  </a:moveTo>
                  <a:cubicBezTo>
                    <a:pt x="53955" y="547975"/>
                    <a:pt x="54489" y="541569"/>
                    <a:pt x="55957" y="534896"/>
                  </a:cubicBezTo>
                  <a:cubicBezTo>
                    <a:pt x="84651" y="401967"/>
                    <a:pt x="284043" y="509538"/>
                    <a:pt x="200763" y="604429"/>
                  </a:cubicBezTo>
                  <a:cubicBezTo>
                    <a:pt x="151782" y="660083"/>
                    <a:pt x="55823" y="623915"/>
                    <a:pt x="54088" y="554248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C3AE0-DDBD-1FD8-DB06-DBFCEE9289FA}"/>
              </a:ext>
            </a:extLst>
          </p:cNvPr>
          <p:cNvGrpSpPr/>
          <p:nvPr/>
        </p:nvGrpSpPr>
        <p:grpSpPr>
          <a:xfrm>
            <a:off x="4418770" y="1753992"/>
            <a:ext cx="3416606" cy="3987302"/>
            <a:chOff x="5622722" y="1795389"/>
            <a:chExt cx="5502478" cy="3987302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ACF6F3A-F56D-318E-0F3B-3B43EFF04B18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EB82B37-BF61-C05C-DC46-8B375D9250F9}"/>
                </a:ext>
              </a:extLst>
            </p:cNvPr>
            <p:cNvGrpSpPr/>
            <p:nvPr/>
          </p:nvGrpSpPr>
          <p:grpSpPr>
            <a:xfrm>
              <a:off x="5922176" y="2257191"/>
              <a:ext cx="4893364" cy="2310659"/>
              <a:chOff x="6588873" y="2257191"/>
              <a:chExt cx="3559968" cy="2310659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CC4E435-F41D-8A70-B8FC-2D4183AFC4F9}"/>
                  </a:ext>
                </a:extLst>
              </p:cNvPr>
              <p:cNvSpPr txBox="1"/>
              <p:nvPr/>
            </p:nvSpPr>
            <p:spPr>
              <a:xfrm>
                <a:off x="7031531" y="2257191"/>
                <a:ext cx="2674656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3200" i="0" dirty="0">
                    <a:solidFill>
                      <a:schemeClr val="accent4">
                        <a:lumMod val="75000"/>
                      </a:schemeClr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went well</a:t>
                </a:r>
                <a:endParaRPr lang="en-US" sz="3200" dirty="0">
                  <a:solidFill>
                    <a:schemeClr val="accent4">
                      <a:lumMod val="7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321425E-C373-837D-D383-E92DAE67E5C3}"/>
                  </a:ext>
                </a:extLst>
              </p:cNvPr>
              <p:cNvSpPr txBox="1"/>
              <p:nvPr/>
            </p:nvSpPr>
            <p:spPr>
              <a:xfrm>
                <a:off x="6588873" y="3684210"/>
                <a:ext cx="3559968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1B52DEC-FAE6-3B6A-68DB-EEFCB8FE9F74}"/>
              </a:ext>
            </a:extLst>
          </p:cNvPr>
          <p:cNvGrpSpPr/>
          <p:nvPr/>
        </p:nvGrpSpPr>
        <p:grpSpPr>
          <a:xfrm>
            <a:off x="5466673" y="4827763"/>
            <a:ext cx="1320800" cy="1320800"/>
            <a:chOff x="2700280" y="4827763"/>
            <a:chExt cx="1320800" cy="13208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562EA20-6213-3FB2-8CA7-D96F74C1C77F}"/>
                </a:ext>
              </a:extLst>
            </p:cNvPr>
            <p:cNvSpPr/>
            <p:nvPr/>
          </p:nvSpPr>
          <p:spPr>
            <a:xfrm>
              <a:off x="2700280" y="4827763"/>
              <a:ext cx="1320800" cy="1320800"/>
            </a:xfrm>
            <a:custGeom>
              <a:avLst/>
              <a:gdLst>
                <a:gd name="connsiteX0" fmla="*/ 0 w 1320800"/>
                <a:gd name="connsiteY0" fmla="*/ 660400 h 1320800"/>
                <a:gd name="connsiteX1" fmla="*/ 660400 w 1320800"/>
                <a:gd name="connsiteY1" fmla="*/ 0 h 1320800"/>
                <a:gd name="connsiteX2" fmla="*/ 1320800 w 1320800"/>
                <a:gd name="connsiteY2" fmla="*/ 660400 h 1320800"/>
                <a:gd name="connsiteX3" fmla="*/ 660400 w 1320800"/>
                <a:gd name="connsiteY3" fmla="*/ 1320800 h 1320800"/>
                <a:gd name="connsiteX4" fmla="*/ 0 w 1320800"/>
                <a:gd name="connsiteY4" fmla="*/ 66040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0800" h="1320800" fill="none" extrusionOk="0">
                  <a:moveTo>
                    <a:pt x="0" y="660400"/>
                  </a:moveTo>
                  <a:cubicBezTo>
                    <a:pt x="55706" y="342224"/>
                    <a:pt x="288443" y="-9064"/>
                    <a:pt x="660400" y="0"/>
                  </a:cubicBezTo>
                  <a:cubicBezTo>
                    <a:pt x="1001382" y="1491"/>
                    <a:pt x="1314338" y="321786"/>
                    <a:pt x="1320800" y="660400"/>
                  </a:cubicBezTo>
                  <a:cubicBezTo>
                    <a:pt x="1320836" y="1014481"/>
                    <a:pt x="993824" y="1331513"/>
                    <a:pt x="660400" y="1320800"/>
                  </a:cubicBezTo>
                  <a:cubicBezTo>
                    <a:pt x="269506" y="1286946"/>
                    <a:pt x="33540" y="1006318"/>
                    <a:pt x="0" y="660400"/>
                  </a:cubicBezTo>
                  <a:close/>
                </a:path>
                <a:path w="1320800" h="1320800" stroke="0" extrusionOk="0">
                  <a:moveTo>
                    <a:pt x="0" y="660400"/>
                  </a:moveTo>
                  <a:cubicBezTo>
                    <a:pt x="-22183" y="254765"/>
                    <a:pt x="306988" y="-5047"/>
                    <a:pt x="660400" y="0"/>
                  </a:cubicBezTo>
                  <a:cubicBezTo>
                    <a:pt x="1049322" y="51288"/>
                    <a:pt x="1307857" y="301705"/>
                    <a:pt x="1320800" y="660400"/>
                  </a:cubicBezTo>
                  <a:cubicBezTo>
                    <a:pt x="1273817" y="984358"/>
                    <a:pt x="1092953" y="1295592"/>
                    <a:pt x="660400" y="1320800"/>
                  </a:cubicBezTo>
                  <a:cubicBezTo>
                    <a:pt x="240094" y="1262874"/>
                    <a:pt x="61465" y="1071704"/>
                    <a:pt x="0" y="660400"/>
                  </a:cubicBez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97824804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Graphic 101" descr="Thumbs up sign with solid fill">
              <a:extLst>
                <a:ext uri="{FF2B5EF4-FFF2-40B4-BE49-F238E27FC236}">
                  <a16:creationId xmlns:a16="http://schemas.microsoft.com/office/drawing/2014/main" id="{5E046FA0-5A02-F934-9F76-5C9FF5AB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5010" y="5090729"/>
              <a:ext cx="676500" cy="6765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7B2401B-085F-5E71-8224-FD60A0838EDE}"/>
              </a:ext>
            </a:extLst>
          </p:cNvPr>
          <p:cNvGrpSpPr/>
          <p:nvPr/>
        </p:nvGrpSpPr>
        <p:grpSpPr>
          <a:xfrm>
            <a:off x="589574" y="1732338"/>
            <a:ext cx="3416606" cy="3987302"/>
            <a:chOff x="5622722" y="1795389"/>
            <a:chExt cx="5502478" cy="3987302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314454D7-AF1A-5017-816D-496ED9E9E5A8}"/>
                </a:ext>
              </a:extLst>
            </p:cNvPr>
            <p:cNvSpPr/>
            <p:nvPr/>
          </p:nvSpPr>
          <p:spPr>
            <a:xfrm>
              <a:off x="5622722" y="1795389"/>
              <a:ext cx="5502478" cy="39873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AB994A3-C2E9-DD41-C62E-BEE514D14DAD}"/>
                </a:ext>
              </a:extLst>
            </p:cNvPr>
            <p:cNvGrpSpPr/>
            <p:nvPr/>
          </p:nvGrpSpPr>
          <p:grpSpPr>
            <a:xfrm>
              <a:off x="5927278" y="2257191"/>
              <a:ext cx="4893368" cy="2310661"/>
              <a:chOff x="6588873" y="2257191"/>
              <a:chExt cx="3559971" cy="2310661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E57F3BA-9771-C42D-23C9-A03FA421758A}"/>
                  </a:ext>
                </a:extLst>
              </p:cNvPr>
              <p:cNvSpPr txBox="1"/>
              <p:nvPr/>
            </p:nvSpPr>
            <p:spPr>
              <a:xfrm>
                <a:off x="6588874" y="2257191"/>
                <a:ext cx="355997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0" dirty="0">
                    <a:solidFill>
                      <a:schemeClr val="accent3"/>
                    </a:solidFill>
                    <a:effectLst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What didn't go well</a:t>
                </a:r>
                <a:endParaRPr lang="en-US" sz="3200" dirty="0">
                  <a:solidFill>
                    <a:schemeClr val="accent3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E9016E-DBD9-BFF2-E10C-B430F10C3AE3}"/>
                  </a:ext>
                </a:extLst>
              </p:cNvPr>
              <p:cNvSpPr txBox="1"/>
              <p:nvPr/>
            </p:nvSpPr>
            <p:spPr>
              <a:xfrm>
                <a:off x="6588873" y="3684212"/>
                <a:ext cx="3559968" cy="88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This is a sample text. 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3B44358-D38D-F567-F088-90EBE09F34F6}"/>
              </a:ext>
            </a:extLst>
          </p:cNvPr>
          <p:cNvGrpSpPr/>
          <p:nvPr/>
        </p:nvGrpSpPr>
        <p:grpSpPr>
          <a:xfrm>
            <a:off x="1637477" y="4806109"/>
            <a:ext cx="1320800" cy="1320800"/>
            <a:chOff x="1336878" y="4553904"/>
            <a:chExt cx="1757985" cy="17579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114F0E6-D5D8-1844-16DF-F001330550C6}"/>
                </a:ext>
              </a:extLst>
            </p:cNvPr>
            <p:cNvSpPr/>
            <p:nvPr/>
          </p:nvSpPr>
          <p:spPr>
            <a:xfrm>
              <a:off x="1336878" y="4553904"/>
              <a:ext cx="1757985" cy="1757985"/>
            </a:xfrm>
            <a:custGeom>
              <a:avLst/>
              <a:gdLst>
                <a:gd name="connsiteX0" fmla="*/ 0 w 1757985"/>
                <a:gd name="connsiteY0" fmla="*/ 878993 h 1757985"/>
                <a:gd name="connsiteX1" fmla="*/ 878993 w 1757985"/>
                <a:gd name="connsiteY1" fmla="*/ 0 h 1757985"/>
                <a:gd name="connsiteX2" fmla="*/ 1757986 w 1757985"/>
                <a:gd name="connsiteY2" fmla="*/ 878993 h 1757985"/>
                <a:gd name="connsiteX3" fmla="*/ 878993 w 1757985"/>
                <a:gd name="connsiteY3" fmla="*/ 1757986 h 1757985"/>
                <a:gd name="connsiteX4" fmla="*/ 0 w 1757985"/>
                <a:gd name="connsiteY4" fmla="*/ 878993 h 175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85" h="1757985" fill="none" extrusionOk="0">
                  <a:moveTo>
                    <a:pt x="0" y="878993"/>
                  </a:moveTo>
                  <a:cubicBezTo>
                    <a:pt x="83692" y="463481"/>
                    <a:pt x="379623" y="-17451"/>
                    <a:pt x="878993" y="0"/>
                  </a:cubicBezTo>
                  <a:cubicBezTo>
                    <a:pt x="1302811" y="3870"/>
                    <a:pt x="1739608" y="467807"/>
                    <a:pt x="1757986" y="878993"/>
                  </a:cubicBezTo>
                  <a:cubicBezTo>
                    <a:pt x="1758268" y="1280380"/>
                    <a:pt x="1277982" y="1787576"/>
                    <a:pt x="878993" y="1757986"/>
                  </a:cubicBezTo>
                  <a:cubicBezTo>
                    <a:pt x="331190" y="1677313"/>
                    <a:pt x="29898" y="1347678"/>
                    <a:pt x="0" y="878993"/>
                  </a:cubicBezTo>
                  <a:close/>
                </a:path>
                <a:path w="1757985" h="1757985" stroke="0" extrusionOk="0">
                  <a:moveTo>
                    <a:pt x="0" y="878993"/>
                  </a:moveTo>
                  <a:cubicBezTo>
                    <a:pt x="-35957" y="327233"/>
                    <a:pt x="473635" y="-35719"/>
                    <a:pt x="878993" y="0"/>
                  </a:cubicBezTo>
                  <a:cubicBezTo>
                    <a:pt x="1409965" y="96496"/>
                    <a:pt x="1733549" y="404933"/>
                    <a:pt x="1757986" y="878993"/>
                  </a:cubicBezTo>
                  <a:cubicBezTo>
                    <a:pt x="1710479" y="1323222"/>
                    <a:pt x="1440571" y="1729694"/>
                    <a:pt x="878993" y="1757986"/>
                  </a:cubicBezTo>
                  <a:cubicBezTo>
                    <a:pt x="321988" y="1683411"/>
                    <a:pt x="15395" y="1376113"/>
                    <a:pt x="0" y="878993"/>
                  </a:cubicBezTo>
                  <a:close/>
                </a:path>
              </a:pathLst>
            </a:custGeom>
            <a:solidFill>
              <a:schemeClr val="accent3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xmlns="" sd="3978248048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Graphic 114" descr="Thumbs up sign with solid fill">
              <a:extLst>
                <a:ext uri="{FF2B5EF4-FFF2-40B4-BE49-F238E27FC236}">
                  <a16:creationId xmlns:a16="http://schemas.microsoft.com/office/drawing/2014/main" id="{06D559CC-B6B2-BF7B-495C-525E0ED9D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597421" y="4824204"/>
              <a:ext cx="1198461" cy="1198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09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EAED13-E741-4D31-8996-872C6614E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419" y="931370"/>
            <a:ext cx="3798950" cy="21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4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29BA97"/>
      </a:accent1>
      <a:accent2>
        <a:srgbClr val="BDA9E5"/>
      </a:accent2>
      <a:accent3>
        <a:srgbClr val="F17751"/>
      </a:accent3>
      <a:accent4>
        <a:srgbClr val="82D52F"/>
      </a:accent4>
      <a:accent5>
        <a:srgbClr val="6496CE"/>
      </a:accent5>
      <a:accent6>
        <a:srgbClr val="5159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</TotalTime>
  <Words>268</Words>
  <Application>Microsoft Office PowerPoint</Application>
  <PresentationFormat>Custom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What Went Well Slide Template</vt:lpstr>
      <vt:lpstr>What Went Well Slide Template</vt:lpstr>
      <vt:lpstr>What Went Well Slide Template</vt:lpstr>
      <vt:lpstr>What Went Well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Arslan</cp:lastModifiedBy>
  <cp:revision>117</cp:revision>
  <dcterms:created xsi:type="dcterms:W3CDTF">2013-09-12T13:05:01Z</dcterms:created>
  <dcterms:modified xsi:type="dcterms:W3CDTF">2023-09-08T19:55:53Z</dcterms:modified>
</cp:coreProperties>
</file>