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9"/>
  </p:notesMasterIdLst>
  <p:sldIdLst>
    <p:sldId id="376" r:id="rId3"/>
    <p:sldId id="375" r:id="rId4"/>
    <p:sldId id="374" r:id="rId5"/>
    <p:sldId id="377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A"/>
    <a:srgbClr val="006699"/>
    <a:srgbClr val="F2F2F2"/>
    <a:srgbClr val="1E477A"/>
    <a:srgbClr val="A35BA4"/>
    <a:srgbClr val="D6362A"/>
    <a:srgbClr val="11A186"/>
    <a:srgbClr val="FCB22D"/>
    <a:srgbClr val="146DC7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4" autoAdjust="0"/>
    <p:restoredTop sz="95574" autoAdjust="0"/>
  </p:normalViewPr>
  <p:slideViewPr>
    <p:cSldViewPr snapToGrid="0">
      <p:cViewPr>
        <p:scale>
          <a:sx n="66" d="100"/>
          <a:sy n="66" d="100"/>
        </p:scale>
        <p:origin x="882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5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3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3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6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9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09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9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382" userDrawn="1">
          <p15:clr>
            <a:srgbClr val="FBAE40"/>
          </p15:clr>
        </p15:guide>
        <p15:guide id="4" pos="7294" userDrawn="1">
          <p15:clr>
            <a:srgbClr val="FBAE40"/>
          </p15:clr>
        </p15:guide>
        <p15:guide id="5" pos="471" userDrawn="1">
          <p15:clr>
            <a:srgbClr val="FBAE40"/>
          </p15:clr>
        </p15:guide>
        <p15:guide id="6" orient="horz" pos="621" userDrawn="1">
          <p15:clr>
            <a:srgbClr val="FBAE40"/>
          </p15:clr>
        </p15:guide>
        <p15:guide id="7" orient="horz" pos="40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7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98DB079-76EF-A24D-93D0-5D26A048D05A}"/>
              </a:ext>
            </a:extLst>
          </p:cNvPr>
          <p:cNvSpPr/>
          <p:nvPr/>
        </p:nvSpPr>
        <p:spPr>
          <a:xfrm>
            <a:off x="740837" y="1152940"/>
            <a:ext cx="9863312" cy="500463"/>
          </a:xfrm>
          <a:custGeom>
            <a:avLst/>
            <a:gdLst>
              <a:gd name="connsiteX0" fmla="*/ 9762402 w 9863312"/>
              <a:gd name="connsiteY0" fmla="*/ 500464 h 500463"/>
              <a:gd name="connsiteX1" fmla="*/ 100910 w 9863312"/>
              <a:gd name="connsiteY1" fmla="*/ 500464 h 500463"/>
              <a:gd name="connsiteX2" fmla="*/ 0 w 9863312"/>
              <a:gd name="connsiteY2" fmla="*/ 399658 h 500463"/>
              <a:gd name="connsiteX3" fmla="*/ 0 w 9863312"/>
              <a:gd name="connsiteY3" fmla="*/ 100806 h 500463"/>
              <a:gd name="connsiteX4" fmla="*/ 100910 w 9863312"/>
              <a:gd name="connsiteY4" fmla="*/ 0 h 500463"/>
              <a:gd name="connsiteX5" fmla="*/ 9762402 w 9863312"/>
              <a:gd name="connsiteY5" fmla="*/ 0 h 500463"/>
              <a:gd name="connsiteX6" fmla="*/ 9863313 w 9863312"/>
              <a:gd name="connsiteY6" fmla="*/ 100806 h 500463"/>
              <a:gd name="connsiteX7" fmla="*/ 9863313 w 9863312"/>
              <a:gd name="connsiteY7" fmla="*/ 399658 h 500463"/>
              <a:gd name="connsiteX8" fmla="*/ 9762402 w 9863312"/>
              <a:gd name="connsiteY8" fmla="*/ 500464 h 5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63312" h="500463">
                <a:moveTo>
                  <a:pt x="9762402" y="500464"/>
                </a:moveTo>
                <a:lnTo>
                  <a:pt x="100910" y="500464"/>
                </a:lnTo>
                <a:cubicBezTo>
                  <a:pt x="45544" y="500464"/>
                  <a:pt x="0" y="455859"/>
                  <a:pt x="0" y="399658"/>
                </a:cubicBezTo>
                <a:lnTo>
                  <a:pt x="0" y="100806"/>
                </a:lnTo>
                <a:cubicBezTo>
                  <a:pt x="0" y="45497"/>
                  <a:pt x="45544" y="0"/>
                  <a:pt x="100910" y="0"/>
                </a:cubicBezTo>
                <a:lnTo>
                  <a:pt x="9762402" y="0"/>
                </a:lnTo>
                <a:cubicBezTo>
                  <a:pt x="9817769" y="0"/>
                  <a:pt x="9863313" y="45497"/>
                  <a:pt x="9863313" y="100806"/>
                </a:cubicBezTo>
                <a:lnTo>
                  <a:pt x="9863313" y="399658"/>
                </a:lnTo>
                <a:cubicBezTo>
                  <a:pt x="9863313" y="455859"/>
                  <a:pt x="9817769" y="500464"/>
                  <a:pt x="9762402" y="500464"/>
                </a:cubicBezTo>
                <a:close/>
              </a:path>
            </a:pathLst>
          </a:custGeom>
          <a:solidFill>
            <a:schemeClr val="accent1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B6C5C7-F958-EC46-A68B-5E4B7C960EAD}"/>
              </a:ext>
            </a:extLst>
          </p:cNvPr>
          <p:cNvSpPr/>
          <p:nvPr/>
        </p:nvSpPr>
        <p:spPr>
          <a:xfrm>
            <a:off x="740837" y="1855909"/>
            <a:ext cx="2055712" cy="500463"/>
          </a:xfrm>
          <a:custGeom>
            <a:avLst/>
            <a:gdLst>
              <a:gd name="connsiteX0" fmla="*/ 1954802 w 2055712"/>
              <a:gd name="connsiteY0" fmla="*/ 500464 h 500463"/>
              <a:gd name="connsiteX1" fmla="*/ 100910 w 2055712"/>
              <a:gd name="connsiteY1" fmla="*/ 500464 h 500463"/>
              <a:gd name="connsiteX2" fmla="*/ 0 w 2055712"/>
              <a:gd name="connsiteY2" fmla="*/ 399657 h 500463"/>
              <a:gd name="connsiteX3" fmla="*/ 0 w 2055712"/>
              <a:gd name="connsiteY3" fmla="*/ 100806 h 500463"/>
              <a:gd name="connsiteX4" fmla="*/ 100910 w 2055712"/>
              <a:gd name="connsiteY4" fmla="*/ 0 h 500463"/>
              <a:gd name="connsiteX5" fmla="*/ 1954802 w 2055712"/>
              <a:gd name="connsiteY5" fmla="*/ 0 h 500463"/>
              <a:gd name="connsiteX6" fmla="*/ 2055713 w 2055712"/>
              <a:gd name="connsiteY6" fmla="*/ 100806 h 500463"/>
              <a:gd name="connsiteX7" fmla="*/ 2055713 w 2055712"/>
              <a:gd name="connsiteY7" fmla="*/ 399657 h 500463"/>
              <a:gd name="connsiteX8" fmla="*/ 1954802 w 2055712"/>
              <a:gd name="connsiteY8" fmla="*/ 500464 h 5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712" h="500463">
                <a:moveTo>
                  <a:pt x="1954802" y="500464"/>
                </a:moveTo>
                <a:lnTo>
                  <a:pt x="100910" y="500464"/>
                </a:lnTo>
                <a:cubicBezTo>
                  <a:pt x="45544" y="500464"/>
                  <a:pt x="0" y="454967"/>
                  <a:pt x="0" y="399657"/>
                </a:cubicBezTo>
                <a:lnTo>
                  <a:pt x="0" y="100806"/>
                </a:lnTo>
                <a:cubicBezTo>
                  <a:pt x="0" y="45497"/>
                  <a:pt x="45544" y="0"/>
                  <a:pt x="100910" y="0"/>
                </a:cubicBezTo>
                <a:lnTo>
                  <a:pt x="1954802" y="0"/>
                </a:lnTo>
                <a:cubicBezTo>
                  <a:pt x="2010169" y="0"/>
                  <a:pt x="2055713" y="45497"/>
                  <a:pt x="2055713" y="100806"/>
                </a:cubicBezTo>
                <a:lnTo>
                  <a:pt x="2055713" y="399657"/>
                </a:lnTo>
                <a:cubicBezTo>
                  <a:pt x="2055713" y="454967"/>
                  <a:pt x="2010169" y="500464"/>
                  <a:pt x="1954802" y="5004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3C1DEAA-BB89-C842-B157-800AF2380CF6}"/>
              </a:ext>
            </a:extLst>
          </p:cNvPr>
          <p:cNvSpPr/>
          <p:nvPr/>
        </p:nvSpPr>
        <p:spPr>
          <a:xfrm>
            <a:off x="2942110" y="1855909"/>
            <a:ext cx="2978193" cy="500463"/>
          </a:xfrm>
          <a:custGeom>
            <a:avLst/>
            <a:gdLst>
              <a:gd name="connsiteX0" fmla="*/ 2877283 w 2978193"/>
              <a:gd name="connsiteY0" fmla="*/ 500464 h 500463"/>
              <a:gd name="connsiteX1" fmla="*/ 100910 w 2978193"/>
              <a:gd name="connsiteY1" fmla="*/ 500464 h 500463"/>
              <a:gd name="connsiteX2" fmla="*/ 0 w 2978193"/>
              <a:gd name="connsiteY2" fmla="*/ 399657 h 500463"/>
              <a:gd name="connsiteX3" fmla="*/ 0 w 2978193"/>
              <a:gd name="connsiteY3" fmla="*/ 100806 h 500463"/>
              <a:gd name="connsiteX4" fmla="*/ 100910 w 2978193"/>
              <a:gd name="connsiteY4" fmla="*/ 0 h 500463"/>
              <a:gd name="connsiteX5" fmla="*/ 2877283 w 2978193"/>
              <a:gd name="connsiteY5" fmla="*/ 0 h 500463"/>
              <a:gd name="connsiteX6" fmla="*/ 2978194 w 2978193"/>
              <a:gd name="connsiteY6" fmla="*/ 100806 h 500463"/>
              <a:gd name="connsiteX7" fmla="*/ 2978194 w 2978193"/>
              <a:gd name="connsiteY7" fmla="*/ 399657 h 500463"/>
              <a:gd name="connsiteX8" fmla="*/ 2877283 w 2978193"/>
              <a:gd name="connsiteY8" fmla="*/ 500464 h 5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8193" h="500463">
                <a:moveTo>
                  <a:pt x="2877283" y="500464"/>
                </a:moveTo>
                <a:lnTo>
                  <a:pt x="100910" y="500464"/>
                </a:lnTo>
                <a:cubicBezTo>
                  <a:pt x="45544" y="500464"/>
                  <a:pt x="0" y="454967"/>
                  <a:pt x="0" y="399657"/>
                </a:cubicBezTo>
                <a:lnTo>
                  <a:pt x="0" y="100806"/>
                </a:lnTo>
                <a:cubicBezTo>
                  <a:pt x="0" y="45497"/>
                  <a:pt x="45544" y="0"/>
                  <a:pt x="100910" y="0"/>
                </a:cubicBezTo>
                <a:lnTo>
                  <a:pt x="2877283" y="0"/>
                </a:lnTo>
                <a:cubicBezTo>
                  <a:pt x="2932650" y="0"/>
                  <a:pt x="2978194" y="45497"/>
                  <a:pt x="2978194" y="100806"/>
                </a:cubicBezTo>
                <a:lnTo>
                  <a:pt x="2978194" y="399657"/>
                </a:lnTo>
                <a:cubicBezTo>
                  <a:pt x="2978194" y="454967"/>
                  <a:pt x="2932650" y="500464"/>
                  <a:pt x="2877283" y="5004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EC1852F-7F7F-BF40-A80E-6F01794C8E04}"/>
              </a:ext>
            </a:extLst>
          </p:cNvPr>
          <p:cNvSpPr/>
          <p:nvPr/>
        </p:nvSpPr>
        <p:spPr>
          <a:xfrm>
            <a:off x="6058720" y="1855909"/>
            <a:ext cx="4545428" cy="500463"/>
          </a:xfrm>
          <a:custGeom>
            <a:avLst/>
            <a:gdLst>
              <a:gd name="connsiteX0" fmla="*/ 4444518 w 4545428"/>
              <a:gd name="connsiteY0" fmla="*/ 500464 h 500463"/>
              <a:gd name="connsiteX1" fmla="*/ 100910 w 4545428"/>
              <a:gd name="connsiteY1" fmla="*/ 500464 h 500463"/>
              <a:gd name="connsiteX2" fmla="*/ 0 w 4545428"/>
              <a:gd name="connsiteY2" fmla="*/ 399657 h 500463"/>
              <a:gd name="connsiteX3" fmla="*/ 0 w 4545428"/>
              <a:gd name="connsiteY3" fmla="*/ 100806 h 500463"/>
              <a:gd name="connsiteX4" fmla="*/ 100910 w 4545428"/>
              <a:gd name="connsiteY4" fmla="*/ 0 h 500463"/>
              <a:gd name="connsiteX5" fmla="*/ 4444518 w 4545428"/>
              <a:gd name="connsiteY5" fmla="*/ 0 h 500463"/>
              <a:gd name="connsiteX6" fmla="*/ 4545429 w 4545428"/>
              <a:gd name="connsiteY6" fmla="*/ 100806 h 500463"/>
              <a:gd name="connsiteX7" fmla="*/ 4545429 w 4545428"/>
              <a:gd name="connsiteY7" fmla="*/ 399657 h 500463"/>
              <a:gd name="connsiteX8" fmla="*/ 4444518 w 4545428"/>
              <a:gd name="connsiteY8" fmla="*/ 500464 h 5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5428" h="500463">
                <a:moveTo>
                  <a:pt x="4444518" y="500464"/>
                </a:moveTo>
                <a:lnTo>
                  <a:pt x="100910" y="500464"/>
                </a:lnTo>
                <a:cubicBezTo>
                  <a:pt x="45543" y="500464"/>
                  <a:pt x="0" y="454967"/>
                  <a:pt x="0" y="399657"/>
                </a:cubicBezTo>
                <a:lnTo>
                  <a:pt x="0" y="100806"/>
                </a:lnTo>
                <a:cubicBezTo>
                  <a:pt x="0" y="45497"/>
                  <a:pt x="45543" y="0"/>
                  <a:pt x="100910" y="0"/>
                </a:cubicBezTo>
                <a:lnTo>
                  <a:pt x="4444518" y="0"/>
                </a:lnTo>
                <a:cubicBezTo>
                  <a:pt x="4499886" y="0"/>
                  <a:pt x="4545429" y="45497"/>
                  <a:pt x="4545429" y="100806"/>
                </a:cubicBezTo>
                <a:lnTo>
                  <a:pt x="4545429" y="399657"/>
                </a:lnTo>
                <a:cubicBezTo>
                  <a:pt x="4545429" y="454967"/>
                  <a:pt x="4499886" y="500464"/>
                  <a:pt x="4444518" y="5004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70FC7C-C221-E24F-9E95-0FEE1C73B5DC}"/>
              </a:ext>
            </a:extLst>
          </p:cNvPr>
          <p:cNvSpPr/>
          <p:nvPr/>
        </p:nvSpPr>
        <p:spPr>
          <a:xfrm>
            <a:off x="2466135" y="4573223"/>
            <a:ext cx="751915" cy="8920"/>
          </a:xfrm>
          <a:custGeom>
            <a:avLst/>
            <a:gdLst>
              <a:gd name="connsiteX0" fmla="*/ 751916 w 751915"/>
              <a:gd name="connsiteY0" fmla="*/ 0 h 8920"/>
              <a:gd name="connsiteX1" fmla="*/ 0 w 751915"/>
              <a:gd name="connsiteY1" fmla="*/ 0 h 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915" h="8920">
                <a:moveTo>
                  <a:pt x="751916" y="0"/>
                </a:moveTo>
                <a:lnTo>
                  <a:pt x="0" y="0"/>
                </a:lnTo>
              </a:path>
            </a:pathLst>
          </a:custGeom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91EEF80-A63E-9A4C-9C9F-87270F0D9BFF}"/>
              </a:ext>
            </a:extLst>
          </p:cNvPr>
          <p:cNvSpPr/>
          <p:nvPr/>
        </p:nvSpPr>
        <p:spPr>
          <a:xfrm>
            <a:off x="5648828" y="4573223"/>
            <a:ext cx="676902" cy="8920"/>
          </a:xfrm>
          <a:custGeom>
            <a:avLst/>
            <a:gdLst>
              <a:gd name="connsiteX0" fmla="*/ 676903 w 676902"/>
              <a:gd name="connsiteY0" fmla="*/ 0 h 8920"/>
              <a:gd name="connsiteX1" fmla="*/ 0 w 676902"/>
              <a:gd name="connsiteY1" fmla="*/ 0 h 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902" h="8920">
                <a:moveTo>
                  <a:pt x="676903" y="0"/>
                </a:moveTo>
                <a:lnTo>
                  <a:pt x="0" y="0"/>
                </a:lnTo>
              </a:path>
            </a:pathLst>
          </a:custGeom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E020FE-1686-3848-9E61-7C82C58A3728}"/>
              </a:ext>
            </a:extLst>
          </p:cNvPr>
          <p:cNvSpPr/>
          <p:nvPr/>
        </p:nvSpPr>
        <p:spPr>
          <a:xfrm>
            <a:off x="5648828" y="3021874"/>
            <a:ext cx="676902" cy="8920"/>
          </a:xfrm>
          <a:custGeom>
            <a:avLst/>
            <a:gdLst>
              <a:gd name="connsiteX0" fmla="*/ 676903 w 676902"/>
              <a:gd name="connsiteY0" fmla="*/ 0 h 8920"/>
              <a:gd name="connsiteX1" fmla="*/ 0 w 676902"/>
              <a:gd name="connsiteY1" fmla="*/ 0 h 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902" h="8920">
                <a:moveTo>
                  <a:pt x="676903" y="0"/>
                </a:moveTo>
                <a:lnTo>
                  <a:pt x="0" y="0"/>
                </a:lnTo>
              </a:path>
            </a:pathLst>
          </a:custGeom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3C8A81B-9465-CF44-B69C-1C44DFB78851}"/>
              </a:ext>
            </a:extLst>
          </p:cNvPr>
          <p:cNvSpPr/>
          <p:nvPr/>
        </p:nvSpPr>
        <p:spPr>
          <a:xfrm>
            <a:off x="740837" y="3626712"/>
            <a:ext cx="1724410" cy="1892128"/>
          </a:xfrm>
          <a:custGeom>
            <a:avLst/>
            <a:gdLst>
              <a:gd name="connsiteX0" fmla="*/ 1486864 w 1724410"/>
              <a:gd name="connsiteY0" fmla="*/ 1892129 h 1892128"/>
              <a:gd name="connsiteX1" fmla="*/ 238434 w 1724410"/>
              <a:gd name="connsiteY1" fmla="*/ 1892129 h 1892128"/>
              <a:gd name="connsiteX2" fmla="*/ 0 w 1724410"/>
              <a:gd name="connsiteY2" fmla="*/ 1653940 h 1892128"/>
              <a:gd name="connsiteX3" fmla="*/ 0 w 1724410"/>
              <a:gd name="connsiteY3" fmla="*/ 238189 h 1892128"/>
              <a:gd name="connsiteX4" fmla="*/ 238434 w 1724410"/>
              <a:gd name="connsiteY4" fmla="*/ 0 h 1892128"/>
              <a:gd name="connsiteX5" fmla="*/ 1485971 w 1724410"/>
              <a:gd name="connsiteY5" fmla="*/ 0 h 1892128"/>
              <a:gd name="connsiteX6" fmla="*/ 1724405 w 1724410"/>
              <a:gd name="connsiteY6" fmla="*/ 238189 h 1892128"/>
              <a:gd name="connsiteX7" fmla="*/ 1724405 w 1724410"/>
              <a:gd name="connsiteY7" fmla="*/ 1653048 h 1892128"/>
              <a:gd name="connsiteX8" fmla="*/ 1486864 w 1724410"/>
              <a:gd name="connsiteY8" fmla="*/ 1892129 h 189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410" h="1892128">
                <a:moveTo>
                  <a:pt x="1486864" y="1892129"/>
                </a:moveTo>
                <a:lnTo>
                  <a:pt x="238434" y="1892129"/>
                </a:lnTo>
                <a:cubicBezTo>
                  <a:pt x="107161" y="1892129"/>
                  <a:pt x="0" y="1785078"/>
                  <a:pt x="0" y="1653940"/>
                </a:cubicBezTo>
                <a:lnTo>
                  <a:pt x="0" y="238189"/>
                </a:lnTo>
                <a:cubicBezTo>
                  <a:pt x="0" y="106159"/>
                  <a:pt x="107161" y="0"/>
                  <a:pt x="238434" y="0"/>
                </a:cubicBezTo>
                <a:lnTo>
                  <a:pt x="1485971" y="0"/>
                </a:lnTo>
                <a:cubicBezTo>
                  <a:pt x="1618137" y="0"/>
                  <a:pt x="1724405" y="107051"/>
                  <a:pt x="1724405" y="238189"/>
                </a:cubicBezTo>
                <a:lnTo>
                  <a:pt x="1724405" y="1653048"/>
                </a:lnTo>
                <a:cubicBezTo>
                  <a:pt x="1725298" y="1785078"/>
                  <a:pt x="1618137" y="1892129"/>
                  <a:pt x="1486864" y="1892129"/>
                </a:cubicBezTo>
                <a:close/>
              </a:path>
            </a:pathLst>
          </a:custGeom>
          <a:solidFill>
            <a:srgbClr val="7054FF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BF3130D-E298-0146-85DD-AF8887967511}"/>
              </a:ext>
            </a:extLst>
          </p:cNvPr>
          <p:cNvSpPr/>
          <p:nvPr/>
        </p:nvSpPr>
        <p:spPr>
          <a:xfrm>
            <a:off x="3218051" y="3934484"/>
            <a:ext cx="2430777" cy="1177562"/>
          </a:xfrm>
          <a:custGeom>
            <a:avLst/>
            <a:gdLst>
              <a:gd name="connsiteX0" fmla="*/ 2270929 w 2430777"/>
              <a:gd name="connsiteY0" fmla="*/ 1177562 h 1177562"/>
              <a:gd name="connsiteX1" fmla="*/ 160742 w 2430777"/>
              <a:gd name="connsiteY1" fmla="*/ 1177562 h 1177562"/>
              <a:gd name="connsiteX2" fmla="*/ 0 w 2430777"/>
              <a:gd name="connsiteY2" fmla="*/ 1016986 h 1177562"/>
              <a:gd name="connsiteX3" fmla="*/ 0 w 2430777"/>
              <a:gd name="connsiteY3" fmla="*/ 160577 h 1177562"/>
              <a:gd name="connsiteX4" fmla="*/ 160742 w 2430777"/>
              <a:gd name="connsiteY4" fmla="*/ 0 h 1177562"/>
              <a:gd name="connsiteX5" fmla="*/ 2270035 w 2430777"/>
              <a:gd name="connsiteY5" fmla="*/ 0 h 1177562"/>
              <a:gd name="connsiteX6" fmla="*/ 2430777 w 2430777"/>
              <a:gd name="connsiteY6" fmla="*/ 160577 h 1177562"/>
              <a:gd name="connsiteX7" fmla="*/ 2430777 w 2430777"/>
              <a:gd name="connsiteY7" fmla="*/ 1016986 h 1177562"/>
              <a:gd name="connsiteX8" fmla="*/ 2270929 w 2430777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777" h="1177562">
                <a:moveTo>
                  <a:pt x="2270929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60"/>
                  <a:pt x="72334" y="0"/>
                  <a:pt x="160742" y="0"/>
                </a:cubicBezTo>
                <a:lnTo>
                  <a:pt x="2270035" y="0"/>
                </a:lnTo>
                <a:cubicBezTo>
                  <a:pt x="2358444" y="0"/>
                  <a:pt x="2430777" y="72260"/>
                  <a:pt x="2430777" y="160577"/>
                </a:cubicBezTo>
                <a:lnTo>
                  <a:pt x="2430777" y="1016986"/>
                </a:lnTo>
                <a:cubicBezTo>
                  <a:pt x="2430777" y="1106195"/>
                  <a:pt x="2359337" y="1177562"/>
                  <a:pt x="2270929" y="1177562"/>
                </a:cubicBezTo>
                <a:close/>
              </a:path>
            </a:pathLst>
          </a:custGeom>
          <a:solidFill>
            <a:schemeClr val="accent3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83FB434-850A-1240-9B0C-7ABD508FF2FB}"/>
              </a:ext>
            </a:extLst>
          </p:cNvPr>
          <p:cNvSpPr/>
          <p:nvPr/>
        </p:nvSpPr>
        <p:spPr>
          <a:xfrm>
            <a:off x="6325731" y="2557985"/>
            <a:ext cx="4278418" cy="1177562"/>
          </a:xfrm>
          <a:custGeom>
            <a:avLst/>
            <a:gdLst>
              <a:gd name="connsiteX0" fmla="*/ 4117676 w 4278418"/>
              <a:gd name="connsiteY0" fmla="*/ 1177562 h 1177562"/>
              <a:gd name="connsiteX1" fmla="*/ 160742 w 4278418"/>
              <a:gd name="connsiteY1" fmla="*/ 1177562 h 1177562"/>
              <a:gd name="connsiteX2" fmla="*/ 0 w 4278418"/>
              <a:gd name="connsiteY2" fmla="*/ 1016986 h 1177562"/>
              <a:gd name="connsiteX3" fmla="*/ 0 w 4278418"/>
              <a:gd name="connsiteY3" fmla="*/ 160577 h 1177562"/>
              <a:gd name="connsiteX4" fmla="*/ 160742 w 4278418"/>
              <a:gd name="connsiteY4" fmla="*/ 0 h 1177562"/>
              <a:gd name="connsiteX5" fmla="*/ 4117676 w 4278418"/>
              <a:gd name="connsiteY5" fmla="*/ 0 h 1177562"/>
              <a:gd name="connsiteX6" fmla="*/ 4278418 w 4278418"/>
              <a:gd name="connsiteY6" fmla="*/ 160577 h 1177562"/>
              <a:gd name="connsiteX7" fmla="*/ 4278418 w 4278418"/>
              <a:gd name="connsiteY7" fmla="*/ 1016986 h 1177562"/>
              <a:gd name="connsiteX8" fmla="*/ 4117676 w 4278418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8418" h="1177562">
                <a:moveTo>
                  <a:pt x="4117676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60"/>
                  <a:pt x="72334" y="0"/>
                  <a:pt x="160742" y="0"/>
                </a:cubicBezTo>
                <a:lnTo>
                  <a:pt x="4117676" y="0"/>
                </a:lnTo>
                <a:cubicBezTo>
                  <a:pt x="4206085" y="0"/>
                  <a:pt x="4278418" y="72260"/>
                  <a:pt x="4278418" y="160577"/>
                </a:cubicBezTo>
                <a:lnTo>
                  <a:pt x="4278418" y="1016986"/>
                </a:lnTo>
                <a:cubicBezTo>
                  <a:pt x="4278418" y="1105303"/>
                  <a:pt x="4206085" y="1177562"/>
                  <a:pt x="4117676" y="11775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8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F1CC096-2D46-B441-827C-7ACABEE032B9}"/>
              </a:ext>
            </a:extLst>
          </p:cNvPr>
          <p:cNvSpPr/>
          <p:nvPr/>
        </p:nvSpPr>
        <p:spPr>
          <a:xfrm>
            <a:off x="6325731" y="3934484"/>
            <a:ext cx="4278418" cy="1177562"/>
          </a:xfrm>
          <a:custGeom>
            <a:avLst/>
            <a:gdLst>
              <a:gd name="connsiteX0" fmla="*/ 4117676 w 4278418"/>
              <a:gd name="connsiteY0" fmla="*/ 1177562 h 1177562"/>
              <a:gd name="connsiteX1" fmla="*/ 160742 w 4278418"/>
              <a:gd name="connsiteY1" fmla="*/ 1177562 h 1177562"/>
              <a:gd name="connsiteX2" fmla="*/ 0 w 4278418"/>
              <a:gd name="connsiteY2" fmla="*/ 1016986 h 1177562"/>
              <a:gd name="connsiteX3" fmla="*/ 0 w 4278418"/>
              <a:gd name="connsiteY3" fmla="*/ 160577 h 1177562"/>
              <a:gd name="connsiteX4" fmla="*/ 160742 w 4278418"/>
              <a:gd name="connsiteY4" fmla="*/ 0 h 1177562"/>
              <a:gd name="connsiteX5" fmla="*/ 4117676 w 4278418"/>
              <a:gd name="connsiteY5" fmla="*/ 0 h 1177562"/>
              <a:gd name="connsiteX6" fmla="*/ 4278418 w 4278418"/>
              <a:gd name="connsiteY6" fmla="*/ 160577 h 1177562"/>
              <a:gd name="connsiteX7" fmla="*/ 4278418 w 4278418"/>
              <a:gd name="connsiteY7" fmla="*/ 1016986 h 1177562"/>
              <a:gd name="connsiteX8" fmla="*/ 4117676 w 4278418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8418" h="1177562">
                <a:moveTo>
                  <a:pt x="4117676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60"/>
                  <a:pt x="72334" y="0"/>
                  <a:pt x="160742" y="0"/>
                </a:cubicBezTo>
                <a:lnTo>
                  <a:pt x="4117676" y="0"/>
                </a:lnTo>
                <a:cubicBezTo>
                  <a:pt x="4206085" y="0"/>
                  <a:pt x="4278418" y="72260"/>
                  <a:pt x="4278418" y="160577"/>
                </a:cubicBezTo>
                <a:lnTo>
                  <a:pt x="4278418" y="1016986"/>
                </a:lnTo>
                <a:cubicBezTo>
                  <a:pt x="4278418" y="1106195"/>
                  <a:pt x="4206085" y="1177562"/>
                  <a:pt x="4117676" y="11775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86EDFF8-F87F-6B40-9141-8ED7D1D8CA14}"/>
              </a:ext>
            </a:extLst>
          </p:cNvPr>
          <p:cNvSpPr/>
          <p:nvPr/>
        </p:nvSpPr>
        <p:spPr>
          <a:xfrm>
            <a:off x="6325731" y="5311876"/>
            <a:ext cx="4278418" cy="1177562"/>
          </a:xfrm>
          <a:custGeom>
            <a:avLst/>
            <a:gdLst>
              <a:gd name="connsiteX0" fmla="*/ 4117676 w 4278418"/>
              <a:gd name="connsiteY0" fmla="*/ 1177562 h 1177562"/>
              <a:gd name="connsiteX1" fmla="*/ 160742 w 4278418"/>
              <a:gd name="connsiteY1" fmla="*/ 1177562 h 1177562"/>
              <a:gd name="connsiteX2" fmla="*/ 0 w 4278418"/>
              <a:gd name="connsiteY2" fmla="*/ 1016986 h 1177562"/>
              <a:gd name="connsiteX3" fmla="*/ 0 w 4278418"/>
              <a:gd name="connsiteY3" fmla="*/ 160577 h 1177562"/>
              <a:gd name="connsiteX4" fmla="*/ 160742 w 4278418"/>
              <a:gd name="connsiteY4" fmla="*/ 0 h 1177562"/>
              <a:gd name="connsiteX5" fmla="*/ 4117676 w 4278418"/>
              <a:gd name="connsiteY5" fmla="*/ 0 h 1177562"/>
              <a:gd name="connsiteX6" fmla="*/ 4278418 w 4278418"/>
              <a:gd name="connsiteY6" fmla="*/ 160577 h 1177562"/>
              <a:gd name="connsiteX7" fmla="*/ 4278418 w 4278418"/>
              <a:gd name="connsiteY7" fmla="*/ 1016986 h 1177562"/>
              <a:gd name="connsiteX8" fmla="*/ 4117676 w 4278418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8418" h="1177562">
                <a:moveTo>
                  <a:pt x="4117676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59"/>
                  <a:pt x="72334" y="0"/>
                  <a:pt x="160742" y="0"/>
                </a:cubicBezTo>
                <a:lnTo>
                  <a:pt x="4117676" y="0"/>
                </a:lnTo>
                <a:cubicBezTo>
                  <a:pt x="4206085" y="0"/>
                  <a:pt x="4278418" y="72259"/>
                  <a:pt x="4278418" y="160577"/>
                </a:cubicBezTo>
                <a:lnTo>
                  <a:pt x="4278418" y="1016986"/>
                </a:lnTo>
                <a:cubicBezTo>
                  <a:pt x="4278418" y="1105303"/>
                  <a:pt x="4206085" y="1177562"/>
                  <a:pt x="4117676" y="1177562"/>
                </a:cubicBezTo>
                <a:close/>
              </a:path>
            </a:pathLst>
          </a:custGeom>
          <a:solidFill>
            <a:schemeClr val="accent4">
              <a:lumMod val="90000"/>
              <a:alpha val="20000"/>
            </a:schemeClr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aphic 3">
            <a:extLst>
              <a:ext uri="{FF2B5EF4-FFF2-40B4-BE49-F238E27FC236}">
                <a16:creationId xmlns:a16="http://schemas.microsoft.com/office/drawing/2014/main" id="{662EED19-7FB9-6742-814C-5D727CE647AA}"/>
              </a:ext>
            </a:extLst>
          </p:cNvPr>
          <p:cNvGrpSpPr/>
          <p:nvPr/>
        </p:nvGrpSpPr>
        <p:grpSpPr>
          <a:xfrm>
            <a:off x="5989065" y="1653403"/>
            <a:ext cx="8930" cy="5212497"/>
            <a:chOff x="5989065" y="1653403"/>
            <a:chExt cx="8930" cy="5212497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1877F7A-1A8F-F349-A4A8-8017F297483A}"/>
                </a:ext>
              </a:extLst>
            </p:cNvPr>
            <p:cNvSpPr/>
            <p:nvPr/>
          </p:nvSpPr>
          <p:spPr>
            <a:xfrm>
              <a:off x="5989065" y="1653403"/>
              <a:ext cx="8930" cy="53525"/>
            </a:xfrm>
            <a:custGeom>
              <a:avLst/>
              <a:gdLst>
                <a:gd name="connsiteX0" fmla="*/ 0 w 8930"/>
                <a:gd name="connsiteY0" fmla="*/ 0 h 53525"/>
                <a:gd name="connsiteX1" fmla="*/ 0 w 8930"/>
                <a:gd name="connsiteY1" fmla="*/ 53526 h 5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0" h="53525">
                  <a:moveTo>
                    <a:pt x="0" y="0"/>
                  </a:moveTo>
                  <a:lnTo>
                    <a:pt x="0" y="53526"/>
                  </a:lnTo>
                </a:path>
              </a:pathLst>
            </a:custGeom>
            <a:ln w="89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72FC69E-6F60-DF44-BB8B-7F7244816CED}"/>
                </a:ext>
              </a:extLst>
            </p:cNvPr>
            <p:cNvSpPr/>
            <p:nvPr/>
          </p:nvSpPr>
          <p:spPr>
            <a:xfrm>
              <a:off x="5989065" y="1815764"/>
              <a:ext cx="8930" cy="4943085"/>
            </a:xfrm>
            <a:custGeom>
              <a:avLst/>
              <a:gdLst>
                <a:gd name="connsiteX0" fmla="*/ 0 w 8930"/>
                <a:gd name="connsiteY0" fmla="*/ 0 h 4943085"/>
                <a:gd name="connsiteX1" fmla="*/ 0 w 8930"/>
                <a:gd name="connsiteY1" fmla="*/ 4943086 h 494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0" h="4943085">
                  <a:moveTo>
                    <a:pt x="0" y="0"/>
                  </a:moveTo>
                  <a:lnTo>
                    <a:pt x="0" y="4943086"/>
                  </a:lnTo>
                </a:path>
              </a:pathLst>
            </a:custGeom>
            <a:ln w="8925" cap="flat">
              <a:solidFill>
                <a:schemeClr val="accent1"/>
              </a:solidFill>
              <a:custDash>
                <a:ds d="913283" sp="913283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BD2CB14-5EE2-7B48-B477-1448E084D249}"/>
                </a:ext>
              </a:extLst>
            </p:cNvPr>
            <p:cNvSpPr/>
            <p:nvPr/>
          </p:nvSpPr>
          <p:spPr>
            <a:xfrm>
              <a:off x="5989065" y="6812375"/>
              <a:ext cx="8930" cy="53525"/>
            </a:xfrm>
            <a:custGeom>
              <a:avLst/>
              <a:gdLst>
                <a:gd name="connsiteX0" fmla="*/ 0 w 8930"/>
                <a:gd name="connsiteY0" fmla="*/ 0 h 53525"/>
                <a:gd name="connsiteX1" fmla="*/ 0 w 8930"/>
                <a:gd name="connsiteY1" fmla="*/ 53526 h 5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0" h="53525">
                  <a:moveTo>
                    <a:pt x="0" y="0"/>
                  </a:moveTo>
                  <a:lnTo>
                    <a:pt x="0" y="53526"/>
                  </a:lnTo>
                </a:path>
              </a:pathLst>
            </a:custGeom>
            <a:ln w="89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8FABC4C7-B01C-664B-9FCF-1B1294F55664}"/>
              </a:ext>
            </a:extLst>
          </p:cNvPr>
          <p:cNvSpPr/>
          <p:nvPr/>
        </p:nvSpPr>
        <p:spPr>
          <a:xfrm>
            <a:off x="7751870" y="2614187"/>
            <a:ext cx="8930" cy="1061590"/>
          </a:xfrm>
          <a:custGeom>
            <a:avLst/>
            <a:gdLst>
              <a:gd name="connsiteX0" fmla="*/ 0 w 8930"/>
              <a:gd name="connsiteY0" fmla="*/ 0 h 1061590"/>
              <a:gd name="connsiteX1" fmla="*/ 0 w 8930"/>
              <a:gd name="connsiteY1" fmla="*/ 1061590 h 10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0" h="1061590">
                <a:moveTo>
                  <a:pt x="0" y="0"/>
                </a:moveTo>
                <a:lnTo>
                  <a:pt x="0" y="1061590"/>
                </a:lnTo>
              </a:path>
            </a:pathLst>
          </a:custGeom>
          <a:ln w="4462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E745FE9-DE48-3E45-9740-C4F5FBA680A0}"/>
              </a:ext>
            </a:extLst>
          </p:cNvPr>
          <p:cNvSpPr/>
          <p:nvPr/>
        </p:nvSpPr>
        <p:spPr>
          <a:xfrm>
            <a:off x="9178010" y="2614187"/>
            <a:ext cx="8930" cy="1061590"/>
          </a:xfrm>
          <a:custGeom>
            <a:avLst/>
            <a:gdLst>
              <a:gd name="connsiteX0" fmla="*/ 0 w 8930"/>
              <a:gd name="connsiteY0" fmla="*/ 0 h 1061590"/>
              <a:gd name="connsiteX1" fmla="*/ 0 w 8930"/>
              <a:gd name="connsiteY1" fmla="*/ 1061590 h 10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0" h="1061590">
                <a:moveTo>
                  <a:pt x="0" y="0"/>
                </a:moveTo>
                <a:lnTo>
                  <a:pt x="0" y="1061590"/>
                </a:lnTo>
              </a:path>
            </a:pathLst>
          </a:custGeom>
          <a:ln w="4462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3">
            <a:extLst>
              <a:ext uri="{FF2B5EF4-FFF2-40B4-BE49-F238E27FC236}">
                <a16:creationId xmlns:a16="http://schemas.microsoft.com/office/drawing/2014/main" id="{480A24E5-55BA-FB4B-BFCE-2C142C132EA7}"/>
              </a:ext>
            </a:extLst>
          </p:cNvPr>
          <p:cNvGrpSpPr/>
          <p:nvPr/>
        </p:nvGrpSpPr>
        <p:grpSpPr>
          <a:xfrm>
            <a:off x="2877813" y="1653403"/>
            <a:ext cx="8930" cy="5212497"/>
            <a:chOff x="2877813" y="1653403"/>
            <a:chExt cx="8930" cy="5212497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E698E21-7C92-3249-A015-82A061D4ECC2}"/>
                </a:ext>
              </a:extLst>
            </p:cNvPr>
            <p:cNvSpPr/>
            <p:nvPr/>
          </p:nvSpPr>
          <p:spPr>
            <a:xfrm>
              <a:off x="2877813" y="1653403"/>
              <a:ext cx="8930" cy="53525"/>
            </a:xfrm>
            <a:custGeom>
              <a:avLst/>
              <a:gdLst>
                <a:gd name="connsiteX0" fmla="*/ 0 w 8930"/>
                <a:gd name="connsiteY0" fmla="*/ 0 h 53525"/>
                <a:gd name="connsiteX1" fmla="*/ 0 w 8930"/>
                <a:gd name="connsiteY1" fmla="*/ 53526 h 5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0" h="53525">
                  <a:moveTo>
                    <a:pt x="0" y="0"/>
                  </a:moveTo>
                  <a:lnTo>
                    <a:pt x="0" y="53526"/>
                  </a:lnTo>
                </a:path>
              </a:pathLst>
            </a:custGeom>
            <a:ln w="89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8CA4C3-065A-7D48-AB77-F56033239E88}"/>
                </a:ext>
              </a:extLst>
            </p:cNvPr>
            <p:cNvSpPr/>
            <p:nvPr/>
          </p:nvSpPr>
          <p:spPr>
            <a:xfrm>
              <a:off x="2877813" y="1815764"/>
              <a:ext cx="8930" cy="4943085"/>
            </a:xfrm>
            <a:custGeom>
              <a:avLst/>
              <a:gdLst>
                <a:gd name="connsiteX0" fmla="*/ 0 w 8930"/>
                <a:gd name="connsiteY0" fmla="*/ 0 h 4943085"/>
                <a:gd name="connsiteX1" fmla="*/ 0 w 8930"/>
                <a:gd name="connsiteY1" fmla="*/ 4943086 h 494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0" h="4943085">
                  <a:moveTo>
                    <a:pt x="0" y="0"/>
                  </a:moveTo>
                  <a:lnTo>
                    <a:pt x="0" y="4943086"/>
                  </a:lnTo>
                </a:path>
              </a:pathLst>
            </a:custGeom>
            <a:ln w="8925" cap="flat">
              <a:solidFill>
                <a:schemeClr val="accent1"/>
              </a:solidFill>
              <a:custDash>
                <a:ds d="913283" sp="913283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A1A1311-21F5-6341-BB23-FBA755902F82}"/>
                </a:ext>
              </a:extLst>
            </p:cNvPr>
            <p:cNvSpPr/>
            <p:nvPr/>
          </p:nvSpPr>
          <p:spPr>
            <a:xfrm>
              <a:off x="2877813" y="6812375"/>
              <a:ext cx="8930" cy="53525"/>
            </a:xfrm>
            <a:custGeom>
              <a:avLst/>
              <a:gdLst>
                <a:gd name="connsiteX0" fmla="*/ 0 w 8930"/>
                <a:gd name="connsiteY0" fmla="*/ 0 h 53525"/>
                <a:gd name="connsiteX1" fmla="*/ 0 w 8930"/>
                <a:gd name="connsiteY1" fmla="*/ 53526 h 5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0" h="53525">
                  <a:moveTo>
                    <a:pt x="0" y="0"/>
                  </a:moveTo>
                  <a:lnTo>
                    <a:pt x="0" y="53526"/>
                  </a:lnTo>
                </a:path>
              </a:pathLst>
            </a:custGeom>
            <a:ln w="89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3">
            <a:extLst>
              <a:ext uri="{FF2B5EF4-FFF2-40B4-BE49-F238E27FC236}">
                <a16:creationId xmlns:a16="http://schemas.microsoft.com/office/drawing/2014/main" id="{59ECBB0A-F921-624D-8119-9060E20AE3F6}"/>
              </a:ext>
            </a:extLst>
          </p:cNvPr>
          <p:cNvGrpSpPr/>
          <p:nvPr/>
        </p:nvGrpSpPr>
        <p:grpSpPr>
          <a:xfrm>
            <a:off x="10230075" y="2655512"/>
            <a:ext cx="1707119" cy="4213956"/>
            <a:chOff x="10230075" y="2655512"/>
            <a:chExt cx="1707119" cy="4213956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96FD005-F230-8E4A-A714-6B85DCE86C99}"/>
                </a:ext>
              </a:extLst>
            </p:cNvPr>
            <p:cNvSpPr/>
            <p:nvPr/>
          </p:nvSpPr>
          <p:spPr>
            <a:xfrm>
              <a:off x="11095408" y="2678555"/>
              <a:ext cx="278516" cy="576591"/>
            </a:xfrm>
            <a:custGeom>
              <a:avLst/>
              <a:gdLst>
                <a:gd name="connsiteX0" fmla="*/ 182072 w 278516"/>
                <a:gd name="connsiteY0" fmla="*/ 576154 h 576591"/>
                <a:gd name="connsiteX1" fmla="*/ 247261 w 278516"/>
                <a:gd name="connsiteY1" fmla="*/ 372757 h 576591"/>
                <a:gd name="connsiteX2" fmla="*/ 265121 w 278516"/>
                <a:gd name="connsiteY2" fmla="*/ 69446 h 576591"/>
                <a:gd name="connsiteX3" fmla="*/ 278517 w 278516"/>
                <a:gd name="connsiteY3" fmla="*/ 24841 h 576591"/>
                <a:gd name="connsiteX4" fmla="*/ 171355 w 278516"/>
                <a:gd name="connsiteY4" fmla="*/ 10568 h 576591"/>
                <a:gd name="connsiteX5" fmla="*/ 88306 w 278516"/>
                <a:gd name="connsiteY5" fmla="*/ 201475 h 576591"/>
                <a:gd name="connsiteX6" fmla="*/ 32046 w 278516"/>
                <a:gd name="connsiteY6" fmla="*/ 399520 h 576591"/>
                <a:gd name="connsiteX7" fmla="*/ 790 w 278516"/>
                <a:gd name="connsiteY7" fmla="*/ 546715 h 576591"/>
                <a:gd name="connsiteX8" fmla="*/ 6148 w 278516"/>
                <a:gd name="connsiteY8" fmla="*/ 554744 h 576591"/>
                <a:gd name="connsiteX9" fmla="*/ 182072 w 278516"/>
                <a:gd name="connsiteY9" fmla="*/ 576154 h 57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516" h="576591">
                  <a:moveTo>
                    <a:pt x="182072" y="576154"/>
                  </a:moveTo>
                  <a:lnTo>
                    <a:pt x="247261" y="372757"/>
                  </a:lnTo>
                  <a:lnTo>
                    <a:pt x="265121" y="69446"/>
                  </a:lnTo>
                  <a:lnTo>
                    <a:pt x="278517" y="24841"/>
                  </a:lnTo>
                  <a:cubicBezTo>
                    <a:pt x="278517" y="24841"/>
                    <a:pt x="250833" y="-19764"/>
                    <a:pt x="171355" y="10568"/>
                  </a:cubicBezTo>
                  <a:cubicBezTo>
                    <a:pt x="108844" y="33762"/>
                    <a:pt x="89199" y="127432"/>
                    <a:pt x="88306" y="201475"/>
                  </a:cubicBezTo>
                  <a:cubicBezTo>
                    <a:pt x="87413" y="276411"/>
                    <a:pt x="81161" y="315663"/>
                    <a:pt x="32046" y="399520"/>
                  </a:cubicBezTo>
                  <a:cubicBezTo>
                    <a:pt x="790" y="453046"/>
                    <a:pt x="-1888" y="509247"/>
                    <a:pt x="790" y="546715"/>
                  </a:cubicBezTo>
                  <a:cubicBezTo>
                    <a:pt x="790" y="550284"/>
                    <a:pt x="2577" y="552960"/>
                    <a:pt x="6148" y="554744"/>
                  </a:cubicBezTo>
                  <a:cubicBezTo>
                    <a:pt x="46334" y="581507"/>
                    <a:pt x="182072" y="576154"/>
                    <a:pt x="182072" y="576154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7360C74-3C88-D444-AC02-D25BF17DA62C}"/>
                </a:ext>
              </a:extLst>
            </p:cNvPr>
            <p:cNvSpPr/>
            <p:nvPr/>
          </p:nvSpPr>
          <p:spPr>
            <a:xfrm>
              <a:off x="11308736" y="2655512"/>
              <a:ext cx="386857" cy="621646"/>
            </a:xfrm>
            <a:custGeom>
              <a:avLst/>
              <a:gdLst>
                <a:gd name="connsiteX0" fmla="*/ 41971 w 386857"/>
                <a:gd name="connsiteY0" fmla="*/ 609011 h 621646"/>
                <a:gd name="connsiteX1" fmla="*/ 14288 w 386857"/>
                <a:gd name="connsiteY1" fmla="*/ 306592 h 621646"/>
                <a:gd name="connsiteX2" fmla="*/ 0 w 386857"/>
                <a:gd name="connsiteY2" fmla="*/ 96950 h 621646"/>
                <a:gd name="connsiteX3" fmla="*/ 10716 w 386857"/>
                <a:gd name="connsiteY3" fmla="*/ 92490 h 621646"/>
                <a:gd name="connsiteX4" fmla="*/ 97338 w 386857"/>
                <a:gd name="connsiteY4" fmla="*/ 604 h 621646"/>
                <a:gd name="connsiteX5" fmla="*/ 315232 w 386857"/>
                <a:gd name="connsiteY5" fmla="*/ 187943 h 621646"/>
                <a:gd name="connsiteX6" fmla="*/ 324163 w 386857"/>
                <a:gd name="connsiteY6" fmla="*/ 445758 h 621646"/>
                <a:gd name="connsiteX7" fmla="*/ 384888 w 386857"/>
                <a:gd name="connsiteY7" fmla="*/ 562622 h 621646"/>
                <a:gd name="connsiteX8" fmla="*/ 378637 w 386857"/>
                <a:gd name="connsiteY8" fmla="*/ 578680 h 621646"/>
                <a:gd name="connsiteX9" fmla="*/ 41971 w 386857"/>
                <a:gd name="connsiteY9" fmla="*/ 609011 h 62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857" h="621646">
                  <a:moveTo>
                    <a:pt x="41971" y="609011"/>
                  </a:moveTo>
                  <a:lnTo>
                    <a:pt x="14288" y="306592"/>
                  </a:lnTo>
                  <a:lnTo>
                    <a:pt x="0" y="96950"/>
                  </a:lnTo>
                  <a:cubicBezTo>
                    <a:pt x="0" y="96950"/>
                    <a:pt x="8930" y="130850"/>
                    <a:pt x="10716" y="92490"/>
                  </a:cubicBezTo>
                  <a:cubicBezTo>
                    <a:pt x="12502" y="54129"/>
                    <a:pt x="33041" y="5957"/>
                    <a:pt x="97338" y="604"/>
                  </a:cubicBezTo>
                  <a:cubicBezTo>
                    <a:pt x="161635" y="-4749"/>
                    <a:pt x="312554" y="22906"/>
                    <a:pt x="315232" y="187943"/>
                  </a:cubicBezTo>
                  <a:cubicBezTo>
                    <a:pt x="318805" y="369930"/>
                    <a:pt x="302731" y="349412"/>
                    <a:pt x="324163" y="445758"/>
                  </a:cubicBezTo>
                  <a:cubicBezTo>
                    <a:pt x="333987" y="487687"/>
                    <a:pt x="357205" y="526046"/>
                    <a:pt x="384888" y="562622"/>
                  </a:cubicBezTo>
                  <a:cubicBezTo>
                    <a:pt x="389353" y="568867"/>
                    <a:pt x="385781" y="576896"/>
                    <a:pt x="378637" y="578680"/>
                  </a:cubicBezTo>
                  <a:cubicBezTo>
                    <a:pt x="265224" y="607227"/>
                    <a:pt x="151812" y="640234"/>
                    <a:pt x="41971" y="609011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D53B735-5B2F-D046-BBCE-4AD255993AF4}"/>
                </a:ext>
              </a:extLst>
            </p:cNvPr>
            <p:cNvSpPr/>
            <p:nvPr/>
          </p:nvSpPr>
          <p:spPr>
            <a:xfrm>
              <a:off x="10364786" y="3598041"/>
              <a:ext cx="112555" cy="64354"/>
            </a:xfrm>
            <a:custGeom>
              <a:avLst/>
              <a:gdLst>
                <a:gd name="connsiteX0" fmla="*/ 112556 w 112555"/>
                <a:gd name="connsiteY0" fmla="*/ 23319 h 64354"/>
                <a:gd name="connsiteX1" fmla="*/ 36 w 112555"/>
                <a:gd name="connsiteY1" fmla="*/ 1908 h 64354"/>
                <a:gd name="connsiteX2" fmla="*/ 64333 w 112555"/>
                <a:gd name="connsiteY2" fmla="*/ 64355 h 64354"/>
                <a:gd name="connsiteX3" fmla="*/ 112556 w 112555"/>
                <a:gd name="connsiteY3" fmla="*/ 23319 h 6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555" h="64354">
                  <a:moveTo>
                    <a:pt x="112556" y="23319"/>
                  </a:moveTo>
                  <a:cubicBezTo>
                    <a:pt x="112556" y="23319"/>
                    <a:pt x="1822" y="-7904"/>
                    <a:pt x="36" y="1908"/>
                  </a:cubicBezTo>
                  <a:cubicBezTo>
                    <a:pt x="-1750" y="11721"/>
                    <a:pt x="64333" y="64355"/>
                    <a:pt x="64333" y="64355"/>
                  </a:cubicBezTo>
                  <a:lnTo>
                    <a:pt x="112556" y="23319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4D956E0-496B-AA4F-A8CE-756C6E56A58C}"/>
                </a:ext>
              </a:extLst>
            </p:cNvPr>
            <p:cNvSpPr/>
            <p:nvPr/>
          </p:nvSpPr>
          <p:spPr>
            <a:xfrm>
              <a:off x="10230075" y="3593274"/>
              <a:ext cx="332102" cy="167251"/>
            </a:xfrm>
            <a:custGeom>
              <a:avLst/>
              <a:gdLst>
                <a:gd name="connsiteX0" fmla="*/ 332103 w 332102"/>
                <a:gd name="connsiteY0" fmla="*/ 84287 h 167251"/>
                <a:gd name="connsiteX1" fmla="*/ 241908 w 332102"/>
                <a:gd name="connsiteY1" fmla="*/ 24517 h 167251"/>
                <a:gd name="connsiteX2" fmla="*/ 113315 w 332102"/>
                <a:gd name="connsiteY2" fmla="*/ 37898 h 167251"/>
                <a:gd name="connsiteX3" fmla="*/ 795 w 332102"/>
                <a:gd name="connsiteY3" fmla="*/ 2215 h 167251"/>
                <a:gd name="connsiteX4" fmla="*/ 107956 w 332102"/>
                <a:gd name="connsiteY4" fmla="*/ 111942 h 167251"/>
                <a:gd name="connsiteX5" fmla="*/ 206187 w 332102"/>
                <a:gd name="connsiteY5" fmla="*/ 93208 h 167251"/>
                <a:gd name="connsiteX6" fmla="*/ 304419 w 332102"/>
                <a:gd name="connsiteY6" fmla="*/ 167252 h 167251"/>
                <a:gd name="connsiteX7" fmla="*/ 332103 w 332102"/>
                <a:gd name="connsiteY7" fmla="*/ 84287 h 16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102" h="167251">
                  <a:moveTo>
                    <a:pt x="332103" y="84287"/>
                  </a:moveTo>
                  <a:cubicBezTo>
                    <a:pt x="332103" y="84287"/>
                    <a:pt x="282987" y="32546"/>
                    <a:pt x="241908" y="24517"/>
                  </a:cubicBezTo>
                  <a:cubicBezTo>
                    <a:pt x="200829" y="16488"/>
                    <a:pt x="138319" y="35222"/>
                    <a:pt x="113315" y="37898"/>
                  </a:cubicBezTo>
                  <a:cubicBezTo>
                    <a:pt x="88310" y="40575"/>
                    <a:pt x="12404" y="-11167"/>
                    <a:pt x="795" y="2215"/>
                  </a:cubicBezTo>
                  <a:cubicBezTo>
                    <a:pt x="-9921" y="15596"/>
                    <a:pt x="90990" y="97669"/>
                    <a:pt x="107956" y="111942"/>
                  </a:cubicBezTo>
                  <a:cubicBezTo>
                    <a:pt x="124031" y="125324"/>
                    <a:pt x="206187" y="93208"/>
                    <a:pt x="206187" y="93208"/>
                  </a:cubicBezTo>
                  <a:lnTo>
                    <a:pt x="304419" y="167252"/>
                  </a:lnTo>
                  <a:lnTo>
                    <a:pt x="332103" y="84287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7911DD-FCF1-4447-AE9E-9C23F5BB3EA4}"/>
                </a:ext>
              </a:extLst>
            </p:cNvPr>
            <p:cNvSpPr/>
            <p:nvPr/>
          </p:nvSpPr>
          <p:spPr>
            <a:xfrm>
              <a:off x="11158709" y="3045068"/>
              <a:ext cx="313446" cy="372894"/>
            </a:xfrm>
            <a:custGeom>
              <a:avLst/>
              <a:gdLst>
                <a:gd name="connsiteX0" fmla="*/ 291122 w 313446"/>
                <a:gd name="connsiteY0" fmla="*/ 0 h 372894"/>
                <a:gd name="connsiteX1" fmla="*/ 313447 w 313446"/>
                <a:gd name="connsiteY1" fmla="*/ 298851 h 372894"/>
                <a:gd name="connsiteX2" fmla="*/ 0 w 313446"/>
                <a:gd name="connsiteY2" fmla="*/ 372895 h 372894"/>
                <a:gd name="connsiteX3" fmla="*/ 50008 w 313446"/>
                <a:gd name="connsiteY3" fmla="*/ 262275 h 372894"/>
                <a:gd name="connsiteX4" fmla="*/ 139310 w 313446"/>
                <a:gd name="connsiteY4" fmla="*/ 28547 h 372894"/>
                <a:gd name="connsiteX5" fmla="*/ 291122 w 313446"/>
                <a:gd name="connsiteY5" fmla="*/ 0 h 37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46" h="372894">
                  <a:moveTo>
                    <a:pt x="291122" y="0"/>
                  </a:moveTo>
                  <a:cubicBezTo>
                    <a:pt x="291122" y="0"/>
                    <a:pt x="302731" y="205181"/>
                    <a:pt x="313447" y="298851"/>
                  </a:cubicBezTo>
                  <a:lnTo>
                    <a:pt x="0" y="372895"/>
                  </a:lnTo>
                  <a:lnTo>
                    <a:pt x="50008" y="262275"/>
                  </a:lnTo>
                  <a:lnTo>
                    <a:pt x="139310" y="28547"/>
                  </a:lnTo>
                  <a:lnTo>
                    <a:pt x="291122" y="0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79D17F0-376F-BE40-AEDB-8948BA144DE8}"/>
                </a:ext>
              </a:extLst>
            </p:cNvPr>
            <p:cNvSpPr/>
            <p:nvPr/>
          </p:nvSpPr>
          <p:spPr>
            <a:xfrm>
              <a:off x="10475555" y="3329646"/>
              <a:ext cx="710836" cy="764671"/>
            </a:xfrm>
            <a:custGeom>
              <a:avLst/>
              <a:gdLst>
                <a:gd name="connsiteX0" fmla="*/ 642968 w 710836"/>
                <a:gd name="connsiteY0" fmla="*/ 0 h 764671"/>
                <a:gd name="connsiteX1" fmla="*/ 549202 w 710836"/>
                <a:gd name="connsiteY1" fmla="*/ 127569 h 764671"/>
                <a:gd name="connsiteX2" fmla="*/ 413465 w 710836"/>
                <a:gd name="connsiteY2" fmla="*/ 487975 h 764671"/>
                <a:gd name="connsiteX3" fmla="*/ 76799 w 710836"/>
                <a:gd name="connsiteY3" fmla="*/ 308664 h 764671"/>
                <a:gd name="connsiteX4" fmla="*/ 0 w 710836"/>
                <a:gd name="connsiteY4" fmla="*/ 409470 h 764671"/>
                <a:gd name="connsiteX5" fmla="*/ 418823 w 710836"/>
                <a:gd name="connsiteY5" fmla="*/ 763631 h 764671"/>
                <a:gd name="connsiteX6" fmla="*/ 496514 w 710836"/>
                <a:gd name="connsiteY6" fmla="*/ 743113 h 764671"/>
                <a:gd name="connsiteX7" fmla="*/ 653685 w 710836"/>
                <a:gd name="connsiteY7" fmla="*/ 574508 h 764671"/>
                <a:gd name="connsiteX8" fmla="*/ 684047 w 710836"/>
                <a:gd name="connsiteY8" fmla="*/ 375571 h 764671"/>
                <a:gd name="connsiteX9" fmla="*/ 710837 w 710836"/>
                <a:gd name="connsiteY9" fmla="*/ 80288 h 764671"/>
                <a:gd name="connsiteX10" fmla="*/ 642968 w 710836"/>
                <a:gd name="connsiteY10" fmla="*/ 0 h 76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0836" h="764671">
                  <a:moveTo>
                    <a:pt x="642968" y="0"/>
                  </a:moveTo>
                  <a:cubicBezTo>
                    <a:pt x="622430" y="13381"/>
                    <a:pt x="597425" y="16950"/>
                    <a:pt x="549202" y="127569"/>
                  </a:cubicBezTo>
                  <a:cubicBezTo>
                    <a:pt x="528664" y="173958"/>
                    <a:pt x="423288" y="491543"/>
                    <a:pt x="413465" y="487975"/>
                  </a:cubicBezTo>
                  <a:cubicBezTo>
                    <a:pt x="353632" y="462996"/>
                    <a:pt x="76799" y="308664"/>
                    <a:pt x="76799" y="308664"/>
                  </a:cubicBezTo>
                  <a:lnTo>
                    <a:pt x="0" y="409470"/>
                  </a:lnTo>
                  <a:lnTo>
                    <a:pt x="418823" y="763631"/>
                  </a:lnTo>
                  <a:cubicBezTo>
                    <a:pt x="418823" y="763631"/>
                    <a:pt x="466153" y="771660"/>
                    <a:pt x="496514" y="743113"/>
                  </a:cubicBezTo>
                  <a:cubicBezTo>
                    <a:pt x="543844" y="699401"/>
                    <a:pt x="653685" y="574508"/>
                    <a:pt x="653685" y="574508"/>
                  </a:cubicBezTo>
                  <a:lnTo>
                    <a:pt x="684047" y="375571"/>
                  </a:lnTo>
                  <a:lnTo>
                    <a:pt x="710837" y="80288"/>
                  </a:lnTo>
                  <a:lnTo>
                    <a:pt x="642968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FFC16BB-E5AC-ED4F-BE89-9D306650B841}"/>
                </a:ext>
              </a:extLst>
            </p:cNvPr>
            <p:cNvSpPr/>
            <p:nvPr/>
          </p:nvSpPr>
          <p:spPr>
            <a:xfrm>
              <a:off x="11073623" y="3289501"/>
              <a:ext cx="563740" cy="1260520"/>
            </a:xfrm>
            <a:custGeom>
              <a:avLst/>
              <a:gdLst>
                <a:gd name="connsiteX0" fmla="*/ 542309 w 563740"/>
                <a:gd name="connsiteY0" fmla="*/ 90993 h 1260520"/>
                <a:gd name="connsiteX1" fmla="*/ 394068 w 563740"/>
                <a:gd name="connsiteY1" fmla="*/ 15166 h 1260520"/>
                <a:gd name="connsiteX2" fmla="*/ 263689 w 563740"/>
                <a:gd name="connsiteY2" fmla="*/ 61554 h 1260520"/>
                <a:gd name="connsiteX3" fmla="*/ 163672 w 563740"/>
                <a:gd name="connsiteY3" fmla="*/ 43712 h 1260520"/>
                <a:gd name="connsiteX4" fmla="*/ 142239 w 563740"/>
                <a:gd name="connsiteY4" fmla="*/ 0 h 1260520"/>
                <a:gd name="connsiteX5" fmla="*/ 2037 w 563740"/>
                <a:gd name="connsiteY5" fmla="*/ 334535 h 1260520"/>
                <a:gd name="connsiteX6" fmla="*/ 18111 w 563740"/>
                <a:gd name="connsiteY6" fmla="*/ 494219 h 1260520"/>
                <a:gd name="connsiteX7" fmla="*/ 27933 w 563740"/>
                <a:gd name="connsiteY7" fmla="*/ 678883 h 1260520"/>
                <a:gd name="connsiteX8" fmla="*/ 14538 w 563740"/>
                <a:gd name="connsiteY8" fmla="*/ 1040180 h 1260520"/>
                <a:gd name="connsiteX9" fmla="*/ 80621 w 563740"/>
                <a:gd name="connsiteY9" fmla="*/ 1204325 h 1260520"/>
                <a:gd name="connsiteX10" fmla="*/ 430683 w 563740"/>
                <a:gd name="connsiteY10" fmla="*/ 1256066 h 1260520"/>
                <a:gd name="connsiteX11" fmla="*/ 504802 w 563740"/>
                <a:gd name="connsiteY11" fmla="*/ 1114224 h 1260520"/>
                <a:gd name="connsiteX12" fmla="*/ 543202 w 563740"/>
                <a:gd name="connsiteY12" fmla="*/ 782365 h 1260520"/>
                <a:gd name="connsiteX13" fmla="*/ 563740 w 563740"/>
                <a:gd name="connsiteY13" fmla="*/ 343456 h 1260520"/>
                <a:gd name="connsiteX14" fmla="*/ 542309 w 563740"/>
                <a:gd name="connsiteY14" fmla="*/ 90993 h 126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3740" h="1260520">
                  <a:moveTo>
                    <a:pt x="542309" y="90993"/>
                  </a:moveTo>
                  <a:lnTo>
                    <a:pt x="394068" y="15166"/>
                  </a:lnTo>
                  <a:cubicBezTo>
                    <a:pt x="394068" y="15166"/>
                    <a:pt x="268154" y="59770"/>
                    <a:pt x="263689" y="61554"/>
                  </a:cubicBezTo>
                  <a:cubicBezTo>
                    <a:pt x="227968" y="73152"/>
                    <a:pt x="178853" y="62446"/>
                    <a:pt x="163672" y="43712"/>
                  </a:cubicBezTo>
                  <a:cubicBezTo>
                    <a:pt x="160992" y="40144"/>
                    <a:pt x="142239" y="0"/>
                    <a:pt x="142239" y="0"/>
                  </a:cubicBezTo>
                  <a:cubicBezTo>
                    <a:pt x="142239" y="0"/>
                    <a:pt x="20790" y="223915"/>
                    <a:pt x="2037" y="334535"/>
                  </a:cubicBezTo>
                  <a:cubicBezTo>
                    <a:pt x="-6893" y="387168"/>
                    <a:pt x="16325" y="489759"/>
                    <a:pt x="18111" y="494219"/>
                  </a:cubicBezTo>
                  <a:cubicBezTo>
                    <a:pt x="19897" y="498680"/>
                    <a:pt x="39543" y="593242"/>
                    <a:pt x="27933" y="678883"/>
                  </a:cubicBezTo>
                  <a:cubicBezTo>
                    <a:pt x="22576" y="720811"/>
                    <a:pt x="34185" y="916179"/>
                    <a:pt x="14538" y="1040180"/>
                  </a:cubicBezTo>
                  <a:cubicBezTo>
                    <a:pt x="-6000" y="1170426"/>
                    <a:pt x="80621" y="1204325"/>
                    <a:pt x="80621" y="1204325"/>
                  </a:cubicBezTo>
                  <a:cubicBezTo>
                    <a:pt x="80621" y="1204325"/>
                    <a:pt x="181532" y="1279261"/>
                    <a:pt x="430683" y="1256066"/>
                  </a:cubicBezTo>
                  <a:cubicBezTo>
                    <a:pt x="430683" y="1256066"/>
                    <a:pt x="508374" y="1178455"/>
                    <a:pt x="504802" y="1114224"/>
                  </a:cubicBezTo>
                  <a:cubicBezTo>
                    <a:pt x="499444" y="1029475"/>
                    <a:pt x="543202" y="782365"/>
                    <a:pt x="543202" y="782365"/>
                  </a:cubicBezTo>
                  <a:cubicBezTo>
                    <a:pt x="543202" y="782365"/>
                    <a:pt x="563740" y="346132"/>
                    <a:pt x="563740" y="343456"/>
                  </a:cubicBezTo>
                  <a:cubicBezTo>
                    <a:pt x="563740" y="340780"/>
                    <a:pt x="542309" y="90993"/>
                    <a:pt x="542309" y="9099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6E4BE0F-4AA0-4945-87DA-3C926BD1D9AE}"/>
                </a:ext>
              </a:extLst>
            </p:cNvPr>
            <p:cNvSpPr/>
            <p:nvPr/>
          </p:nvSpPr>
          <p:spPr>
            <a:xfrm>
              <a:off x="11208375" y="2763167"/>
              <a:ext cx="302180" cy="371110"/>
            </a:xfrm>
            <a:custGeom>
              <a:avLst/>
              <a:gdLst>
                <a:gd name="connsiteX0" fmla="*/ 82500 w 302180"/>
                <a:gd name="connsiteY0" fmla="*/ 0 h 371110"/>
                <a:gd name="connsiteX1" fmla="*/ 2129 w 302180"/>
                <a:gd name="connsiteY1" fmla="*/ 240865 h 371110"/>
                <a:gd name="connsiteX2" fmla="*/ 94109 w 302180"/>
                <a:gd name="connsiteY2" fmla="*/ 371111 h 371110"/>
                <a:gd name="connsiteX3" fmla="*/ 285213 w 302180"/>
                <a:gd name="connsiteY3" fmla="*/ 282793 h 371110"/>
                <a:gd name="connsiteX4" fmla="*/ 302181 w 302180"/>
                <a:gd name="connsiteY4" fmla="*/ 186447 h 371110"/>
                <a:gd name="connsiteX5" fmla="*/ 146797 w 302180"/>
                <a:gd name="connsiteY5" fmla="*/ 3568 h 371110"/>
                <a:gd name="connsiteX6" fmla="*/ 82500 w 302180"/>
                <a:gd name="connsiteY6" fmla="*/ 0 h 3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80" h="371110">
                  <a:moveTo>
                    <a:pt x="82500" y="0"/>
                  </a:moveTo>
                  <a:cubicBezTo>
                    <a:pt x="82500" y="0"/>
                    <a:pt x="11952" y="130246"/>
                    <a:pt x="2129" y="240865"/>
                  </a:cubicBezTo>
                  <a:cubicBezTo>
                    <a:pt x="-2336" y="294391"/>
                    <a:pt x="-9480" y="371111"/>
                    <a:pt x="94109" y="371111"/>
                  </a:cubicBezTo>
                  <a:cubicBezTo>
                    <a:pt x="197699" y="371111"/>
                    <a:pt x="285213" y="282793"/>
                    <a:pt x="285213" y="282793"/>
                  </a:cubicBezTo>
                  <a:lnTo>
                    <a:pt x="302181" y="186447"/>
                  </a:lnTo>
                  <a:lnTo>
                    <a:pt x="146797" y="3568"/>
                  </a:lnTo>
                  <a:lnTo>
                    <a:pt x="82500" y="0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BF2ED42-C5E7-4F4F-A3C4-D72DC8FAEB13}"/>
                </a:ext>
              </a:extLst>
            </p:cNvPr>
            <p:cNvSpPr/>
            <p:nvPr/>
          </p:nvSpPr>
          <p:spPr>
            <a:xfrm>
              <a:off x="11318436" y="2692689"/>
              <a:ext cx="240343" cy="280119"/>
            </a:xfrm>
            <a:custGeom>
              <a:avLst/>
              <a:gdLst>
                <a:gd name="connsiteX0" fmla="*/ 14411 w 240343"/>
                <a:gd name="connsiteY0" fmla="*/ 1786 h 280119"/>
                <a:gd name="connsiteX1" fmla="*/ 171581 w 240343"/>
                <a:gd name="connsiteY1" fmla="*/ 280119 h 280119"/>
                <a:gd name="connsiteX2" fmla="*/ 240343 w 240343"/>
                <a:gd name="connsiteY2" fmla="*/ 254249 h 280119"/>
                <a:gd name="connsiteX3" fmla="*/ 151935 w 240343"/>
                <a:gd name="connsiteY3" fmla="*/ 2 h 280119"/>
                <a:gd name="connsiteX4" fmla="*/ 14411 w 240343"/>
                <a:gd name="connsiteY4" fmla="*/ 1786 h 28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343" h="280119">
                  <a:moveTo>
                    <a:pt x="14411" y="1786"/>
                  </a:moveTo>
                  <a:cubicBezTo>
                    <a:pt x="14411" y="1786"/>
                    <a:pt x="-70425" y="148090"/>
                    <a:pt x="171581" y="280119"/>
                  </a:cubicBezTo>
                  <a:lnTo>
                    <a:pt x="240343" y="254249"/>
                  </a:lnTo>
                  <a:cubicBezTo>
                    <a:pt x="240343" y="254249"/>
                    <a:pt x="150149" y="-890"/>
                    <a:pt x="151935" y="2"/>
                  </a:cubicBezTo>
                  <a:cubicBezTo>
                    <a:pt x="153720" y="894"/>
                    <a:pt x="14411" y="1786"/>
                    <a:pt x="14411" y="1786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7872A55-A6A8-804D-B0A0-EF9A13182769}"/>
                </a:ext>
              </a:extLst>
            </p:cNvPr>
            <p:cNvSpPr/>
            <p:nvPr/>
          </p:nvSpPr>
          <p:spPr>
            <a:xfrm>
              <a:off x="11456975" y="2944170"/>
              <a:ext cx="100897" cy="123705"/>
            </a:xfrm>
            <a:custGeom>
              <a:avLst/>
              <a:gdLst>
                <a:gd name="connsiteX0" fmla="*/ 14288 w 100897"/>
                <a:gd name="connsiteY0" fmla="*/ 31314 h 123705"/>
                <a:gd name="connsiteX1" fmla="*/ 95552 w 100897"/>
                <a:gd name="connsiteY1" fmla="*/ 16149 h 123705"/>
                <a:gd name="connsiteX2" fmla="*/ 0 w 100897"/>
                <a:gd name="connsiteY2" fmla="*/ 120524 h 123705"/>
                <a:gd name="connsiteX3" fmla="*/ 14288 w 100897"/>
                <a:gd name="connsiteY3" fmla="*/ 31314 h 1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7" h="123705">
                  <a:moveTo>
                    <a:pt x="14288" y="31314"/>
                  </a:moveTo>
                  <a:cubicBezTo>
                    <a:pt x="14288" y="31314"/>
                    <a:pt x="67869" y="-27564"/>
                    <a:pt x="95552" y="16149"/>
                  </a:cubicBezTo>
                  <a:cubicBezTo>
                    <a:pt x="121449" y="57185"/>
                    <a:pt x="47330" y="141042"/>
                    <a:pt x="0" y="120524"/>
                  </a:cubicBezTo>
                  <a:lnTo>
                    <a:pt x="14288" y="31314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58A4CF0-4D2F-5D4E-935D-FB9CC24434D3}"/>
                </a:ext>
              </a:extLst>
            </p:cNvPr>
            <p:cNvSpPr/>
            <p:nvPr/>
          </p:nvSpPr>
          <p:spPr>
            <a:xfrm>
              <a:off x="11241760" y="2688221"/>
              <a:ext cx="121524" cy="140069"/>
            </a:xfrm>
            <a:custGeom>
              <a:avLst/>
              <a:gdLst>
                <a:gd name="connsiteX0" fmla="*/ 96445 w 121524"/>
                <a:gd name="connsiteY0" fmla="*/ 87435 h 140069"/>
                <a:gd name="connsiteX1" fmla="*/ 7143 w 121524"/>
                <a:gd name="connsiteY1" fmla="*/ 140069 h 140069"/>
                <a:gd name="connsiteX2" fmla="*/ 0 w 121524"/>
                <a:gd name="connsiteY2" fmla="*/ 55320 h 140069"/>
                <a:gd name="connsiteX3" fmla="*/ 121449 w 121524"/>
                <a:gd name="connsiteY3" fmla="*/ 11 h 140069"/>
                <a:gd name="connsiteX4" fmla="*/ 96445 w 121524"/>
                <a:gd name="connsiteY4" fmla="*/ 87435 h 1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24" h="140069">
                  <a:moveTo>
                    <a:pt x="96445" y="87435"/>
                  </a:moveTo>
                  <a:cubicBezTo>
                    <a:pt x="96445" y="87435"/>
                    <a:pt x="48223" y="80299"/>
                    <a:pt x="7143" y="140069"/>
                  </a:cubicBezTo>
                  <a:lnTo>
                    <a:pt x="0" y="55320"/>
                  </a:lnTo>
                  <a:cubicBezTo>
                    <a:pt x="0" y="55320"/>
                    <a:pt x="125022" y="-882"/>
                    <a:pt x="121449" y="11"/>
                  </a:cubicBezTo>
                  <a:cubicBezTo>
                    <a:pt x="118770" y="1795"/>
                    <a:pt x="96445" y="87435"/>
                    <a:pt x="96445" y="87435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E12A03A-367B-8F47-B7D5-822F41DBE83D}"/>
                </a:ext>
              </a:extLst>
            </p:cNvPr>
            <p:cNvSpPr/>
            <p:nvPr/>
          </p:nvSpPr>
          <p:spPr>
            <a:xfrm>
              <a:off x="10808365" y="4438517"/>
              <a:ext cx="482510" cy="2214174"/>
            </a:xfrm>
            <a:custGeom>
              <a:avLst/>
              <a:gdLst>
                <a:gd name="connsiteX0" fmla="*/ 482511 w 482510"/>
                <a:gd name="connsiteY0" fmla="*/ 472809 h 2214174"/>
                <a:gd name="connsiteX1" fmla="*/ 191389 w 482510"/>
                <a:gd name="connsiteY1" fmla="*/ 1364902 h 2214174"/>
                <a:gd name="connsiteX2" fmla="*/ 186030 w 482510"/>
                <a:gd name="connsiteY2" fmla="*/ 1766344 h 2214174"/>
                <a:gd name="connsiteX3" fmla="*/ 180672 w 482510"/>
                <a:gd name="connsiteY3" fmla="*/ 2214174 h 2214174"/>
                <a:gd name="connsiteX4" fmla="*/ 50293 w 482510"/>
                <a:gd name="connsiteY4" fmla="*/ 2214174 h 2214174"/>
                <a:gd name="connsiteX5" fmla="*/ 2963 w 482510"/>
                <a:gd name="connsiteY5" fmla="*/ 1411291 h 2214174"/>
                <a:gd name="connsiteX6" fmla="*/ 60116 w 482510"/>
                <a:gd name="connsiteY6" fmla="*/ 688696 h 2214174"/>
                <a:gd name="connsiteX7" fmla="*/ 215500 w 482510"/>
                <a:gd name="connsiteY7" fmla="*/ 0 h 2214174"/>
                <a:gd name="connsiteX8" fmla="*/ 482511 w 482510"/>
                <a:gd name="connsiteY8" fmla="*/ 472809 h 221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510" h="2214174">
                  <a:moveTo>
                    <a:pt x="482511" y="472809"/>
                  </a:moveTo>
                  <a:cubicBezTo>
                    <a:pt x="482511" y="472809"/>
                    <a:pt x="231575" y="1192728"/>
                    <a:pt x="191389" y="1364902"/>
                  </a:cubicBezTo>
                  <a:cubicBezTo>
                    <a:pt x="151203" y="1537076"/>
                    <a:pt x="191389" y="1628962"/>
                    <a:pt x="186030" y="1766344"/>
                  </a:cubicBezTo>
                  <a:cubicBezTo>
                    <a:pt x="180672" y="1903726"/>
                    <a:pt x="180672" y="2214174"/>
                    <a:pt x="180672" y="2214174"/>
                  </a:cubicBezTo>
                  <a:lnTo>
                    <a:pt x="50293" y="2214174"/>
                  </a:lnTo>
                  <a:cubicBezTo>
                    <a:pt x="50293" y="2214174"/>
                    <a:pt x="14572" y="1617364"/>
                    <a:pt x="2963" y="1411291"/>
                  </a:cubicBezTo>
                  <a:cubicBezTo>
                    <a:pt x="-8646" y="1204325"/>
                    <a:pt x="14572" y="929561"/>
                    <a:pt x="60116" y="688696"/>
                  </a:cubicBezTo>
                  <a:cubicBezTo>
                    <a:pt x="105659" y="447831"/>
                    <a:pt x="215500" y="0"/>
                    <a:pt x="215500" y="0"/>
                  </a:cubicBezTo>
                  <a:lnTo>
                    <a:pt x="482511" y="4728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68EBD26-64EB-DC41-B617-96D4219C6A0D}"/>
                </a:ext>
              </a:extLst>
            </p:cNvPr>
            <p:cNvSpPr/>
            <p:nvPr/>
          </p:nvSpPr>
          <p:spPr>
            <a:xfrm>
              <a:off x="11022972" y="4208357"/>
              <a:ext cx="624749" cy="2444333"/>
            </a:xfrm>
            <a:custGeom>
              <a:avLst/>
              <a:gdLst>
                <a:gd name="connsiteX0" fmla="*/ 566170 w 624749"/>
                <a:gd name="connsiteY0" fmla="*/ 51741 h 2444333"/>
                <a:gd name="connsiteX1" fmla="*/ 232183 w 624749"/>
                <a:gd name="connsiteY1" fmla="*/ 46389 h 2444333"/>
                <a:gd name="connsiteX2" fmla="*/ 70548 w 624749"/>
                <a:gd name="connsiteY2" fmla="*/ 0 h 2444333"/>
                <a:gd name="connsiteX3" fmla="*/ 0 w 624749"/>
                <a:gd name="connsiteY3" fmla="*/ 230160 h 2444333"/>
                <a:gd name="connsiteX4" fmla="*/ 309875 w 624749"/>
                <a:gd name="connsiteY4" fmla="*/ 1314052 h 2444333"/>
                <a:gd name="connsiteX5" fmla="*/ 486691 w 624749"/>
                <a:gd name="connsiteY5" fmla="*/ 2444334 h 2444333"/>
                <a:gd name="connsiteX6" fmla="*/ 619750 w 624749"/>
                <a:gd name="connsiteY6" fmla="*/ 2444334 h 2444333"/>
                <a:gd name="connsiteX7" fmla="*/ 608141 w 624749"/>
                <a:gd name="connsiteY7" fmla="*/ 1578112 h 2444333"/>
                <a:gd name="connsiteX8" fmla="*/ 579565 w 624749"/>
                <a:gd name="connsiteY8" fmla="*/ 775229 h 2444333"/>
                <a:gd name="connsiteX9" fmla="*/ 566170 w 624749"/>
                <a:gd name="connsiteY9" fmla="*/ 51741 h 244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4749" h="2444333">
                  <a:moveTo>
                    <a:pt x="566170" y="51741"/>
                  </a:moveTo>
                  <a:cubicBezTo>
                    <a:pt x="566170" y="51741"/>
                    <a:pt x="319698" y="61554"/>
                    <a:pt x="232183" y="46389"/>
                  </a:cubicBezTo>
                  <a:cubicBezTo>
                    <a:pt x="108947" y="24087"/>
                    <a:pt x="70548" y="0"/>
                    <a:pt x="70548" y="0"/>
                  </a:cubicBezTo>
                  <a:lnTo>
                    <a:pt x="0" y="230160"/>
                  </a:lnTo>
                  <a:cubicBezTo>
                    <a:pt x="0" y="230160"/>
                    <a:pt x="194676" y="791286"/>
                    <a:pt x="309875" y="1314052"/>
                  </a:cubicBezTo>
                  <a:cubicBezTo>
                    <a:pt x="420608" y="1815409"/>
                    <a:pt x="486691" y="1979554"/>
                    <a:pt x="486691" y="2444334"/>
                  </a:cubicBezTo>
                  <a:lnTo>
                    <a:pt x="619750" y="2444334"/>
                  </a:lnTo>
                  <a:cubicBezTo>
                    <a:pt x="619750" y="2444334"/>
                    <a:pt x="636717" y="1847524"/>
                    <a:pt x="608141" y="1578112"/>
                  </a:cubicBezTo>
                  <a:cubicBezTo>
                    <a:pt x="579565" y="1308700"/>
                    <a:pt x="556346" y="1004496"/>
                    <a:pt x="579565" y="775229"/>
                  </a:cubicBezTo>
                  <a:cubicBezTo>
                    <a:pt x="602783" y="545961"/>
                    <a:pt x="615285" y="291714"/>
                    <a:pt x="566170" y="5174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AC2F824-7BA8-F94B-B102-64794984D09A}"/>
                </a:ext>
              </a:extLst>
            </p:cNvPr>
            <p:cNvSpPr/>
            <p:nvPr/>
          </p:nvSpPr>
          <p:spPr>
            <a:xfrm>
              <a:off x="11271228" y="6649122"/>
              <a:ext cx="371493" cy="220346"/>
            </a:xfrm>
            <a:custGeom>
              <a:avLst/>
              <a:gdLst>
                <a:gd name="connsiteX0" fmla="*/ 371494 w 371493"/>
                <a:gd name="connsiteY0" fmla="*/ 0 h 220346"/>
                <a:gd name="connsiteX1" fmla="*/ 238435 w 371493"/>
                <a:gd name="connsiteY1" fmla="*/ 0 h 220346"/>
                <a:gd name="connsiteX2" fmla="*/ 16075 w 371493"/>
                <a:gd name="connsiteY2" fmla="*/ 182879 h 220346"/>
                <a:gd name="connsiteX3" fmla="*/ 0 w 371493"/>
                <a:gd name="connsiteY3" fmla="*/ 199829 h 220346"/>
                <a:gd name="connsiteX4" fmla="*/ 0 w 371493"/>
                <a:gd name="connsiteY4" fmla="*/ 201613 h 220346"/>
                <a:gd name="connsiteX5" fmla="*/ 16967 w 371493"/>
                <a:gd name="connsiteY5" fmla="*/ 218563 h 220346"/>
                <a:gd name="connsiteX6" fmla="*/ 352740 w 371493"/>
                <a:gd name="connsiteY6" fmla="*/ 220347 h 220346"/>
                <a:gd name="connsiteX7" fmla="*/ 371494 w 371493"/>
                <a:gd name="connsiteY7" fmla="*/ 0 h 22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93" h="220346">
                  <a:moveTo>
                    <a:pt x="371494" y="0"/>
                  </a:moveTo>
                  <a:lnTo>
                    <a:pt x="238435" y="0"/>
                  </a:lnTo>
                  <a:cubicBezTo>
                    <a:pt x="238435" y="0"/>
                    <a:pt x="214323" y="185556"/>
                    <a:pt x="16075" y="182879"/>
                  </a:cubicBezTo>
                  <a:cubicBezTo>
                    <a:pt x="7145" y="182879"/>
                    <a:pt x="0" y="190908"/>
                    <a:pt x="0" y="199829"/>
                  </a:cubicBezTo>
                  <a:lnTo>
                    <a:pt x="0" y="201613"/>
                  </a:lnTo>
                  <a:cubicBezTo>
                    <a:pt x="0" y="210534"/>
                    <a:pt x="7145" y="218563"/>
                    <a:pt x="16967" y="218563"/>
                  </a:cubicBezTo>
                  <a:lnTo>
                    <a:pt x="352740" y="220347"/>
                  </a:lnTo>
                  <a:cubicBezTo>
                    <a:pt x="352740" y="220347"/>
                    <a:pt x="369707" y="55310"/>
                    <a:pt x="371494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893AE75-DF4F-1447-B191-AB0341476649}"/>
                </a:ext>
              </a:extLst>
            </p:cNvPr>
            <p:cNvSpPr/>
            <p:nvPr/>
          </p:nvSpPr>
          <p:spPr>
            <a:xfrm>
              <a:off x="10620224" y="6649122"/>
              <a:ext cx="370599" cy="220346"/>
            </a:xfrm>
            <a:custGeom>
              <a:avLst/>
              <a:gdLst>
                <a:gd name="connsiteX0" fmla="*/ 370600 w 370599"/>
                <a:gd name="connsiteY0" fmla="*/ 0 h 220346"/>
                <a:gd name="connsiteX1" fmla="*/ 238434 w 370599"/>
                <a:gd name="connsiteY1" fmla="*/ 0 h 220346"/>
                <a:gd name="connsiteX2" fmla="*/ 16074 w 370599"/>
                <a:gd name="connsiteY2" fmla="*/ 182879 h 220346"/>
                <a:gd name="connsiteX3" fmla="*/ 0 w 370599"/>
                <a:gd name="connsiteY3" fmla="*/ 199829 h 220346"/>
                <a:gd name="connsiteX4" fmla="*/ 0 w 370599"/>
                <a:gd name="connsiteY4" fmla="*/ 201613 h 220346"/>
                <a:gd name="connsiteX5" fmla="*/ 16966 w 370599"/>
                <a:gd name="connsiteY5" fmla="*/ 218563 h 220346"/>
                <a:gd name="connsiteX6" fmla="*/ 352740 w 370599"/>
                <a:gd name="connsiteY6" fmla="*/ 220347 h 220346"/>
                <a:gd name="connsiteX7" fmla="*/ 370600 w 370599"/>
                <a:gd name="connsiteY7" fmla="*/ 0 h 22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599" h="220346">
                  <a:moveTo>
                    <a:pt x="370600" y="0"/>
                  </a:moveTo>
                  <a:lnTo>
                    <a:pt x="238434" y="0"/>
                  </a:lnTo>
                  <a:cubicBezTo>
                    <a:pt x="238434" y="0"/>
                    <a:pt x="214323" y="185556"/>
                    <a:pt x="16074" y="182879"/>
                  </a:cubicBezTo>
                  <a:cubicBezTo>
                    <a:pt x="7143" y="182879"/>
                    <a:pt x="0" y="190908"/>
                    <a:pt x="0" y="199829"/>
                  </a:cubicBezTo>
                  <a:lnTo>
                    <a:pt x="0" y="201613"/>
                  </a:lnTo>
                  <a:cubicBezTo>
                    <a:pt x="0" y="210534"/>
                    <a:pt x="7143" y="218563"/>
                    <a:pt x="16966" y="218563"/>
                  </a:cubicBezTo>
                  <a:lnTo>
                    <a:pt x="352740" y="220347"/>
                  </a:lnTo>
                  <a:cubicBezTo>
                    <a:pt x="351846" y="220347"/>
                    <a:pt x="368813" y="55310"/>
                    <a:pt x="37060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C849365-89BB-5E41-A6AF-2C0ACC4244EE}"/>
                </a:ext>
              </a:extLst>
            </p:cNvPr>
            <p:cNvSpPr/>
            <p:nvPr/>
          </p:nvSpPr>
          <p:spPr>
            <a:xfrm>
              <a:off x="11142636" y="3383171"/>
              <a:ext cx="159848" cy="657472"/>
            </a:xfrm>
            <a:custGeom>
              <a:avLst/>
              <a:gdLst>
                <a:gd name="connsiteX0" fmla="*/ 113412 w 159848"/>
                <a:gd name="connsiteY0" fmla="*/ 0 h 657472"/>
                <a:gd name="connsiteX1" fmla="*/ 0 w 159848"/>
                <a:gd name="connsiteY1" fmla="*/ 537932 h 657472"/>
                <a:gd name="connsiteX2" fmla="*/ 75012 w 159848"/>
                <a:gd name="connsiteY2" fmla="*/ 657472 h 657472"/>
                <a:gd name="connsiteX3" fmla="*/ 159848 w 159848"/>
                <a:gd name="connsiteY3" fmla="*/ 551313 h 657472"/>
                <a:gd name="connsiteX4" fmla="*/ 133952 w 159848"/>
                <a:gd name="connsiteY4" fmla="*/ 6245 h 65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848" h="657472">
                  <a:moveTo>
                    <a:pt x="113412" y="0"/>
                  </a:moveTo>
                  <a:lnTo>
                    <a:pt x="0" y="537932"/>
                  </a:lnTo>
                  <a:lnTo>
                    <a:pt x="75012" y="657472"/>
                  </a:lnTo>
                  <a:lnTo>
                    <a:pt x="159848" y="551313"/>
                  </a:lnTo>
                  <a:lnTo>
                    <a:pt x="133952" y="6245"/>
                  </a:lnTo>
                  <a:close/>
                </a:path>
              </a:pathLst>
            </a:custGeom>
            <a:solidFill>
              <a:schemeClr val="accent2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53468E1-23EF-F94E-8FAB-C9007617E35E}"/>
                </a:ext>
              </a:extLst>
            </p:cNvPr>
            <p:cNvSpPr/>
            <p:nvPr/>
          </p:nvSpPr>
          <p:spPr>
            <a:xfrm>
              <a:off x="11236402" y="3332322"/>
              <a:ext cx="100909" cy="68691"/>
            </a:xfrm>
            <a:custGeom>
              <a:avLst/>
              <a:gdLst>
                <a:gd name="connsiteX0" fmla="*/ 100910 w 100909"/>
                <a:gd name="connsiteY0" fmla="*/ 18734 h 68691"/>
                <a:gd name="connsiteX1" fmla="*/ 0 w 100909"/>
                <a:gd name="connsiteY1" fmla="*/ 0 h 68691"/>
                <a:gd name="connsiteX2" fmla="*/ 16966 w 100909"/>
                <a:gd name="connsiteY2" fmla="*/ 63338 h 68691"/>
                <a:gd name="connsiteX3" fmla="*/ 38399 w 100909"/>
                <a:gd name="connsiteY3" fmla="*/ 68691 h 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09" h="68691">
                  <a:moveTo>
                    <a:pt x="100910" y="18734"/>
                  </a:moveTo>
                  <a:lnTo>
                    <a:pt x="0" y="0"/>
                  </a:lnTo>
                  <a:lnTo>
                    <a:pt x="16966" y="63338"/>
                  </a:lnTo>
                  <a:lnTo>
                    <a:pt x="38399" y="68691"/>
                  </a:lnTo>
                  <a:close/>
                </a:path>
              </a:pathLst>
            </a:custGeom>
            <a:solidFill>
              <a:schemeClr val="accent2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3A57B04-490E-7549-837E-DEBFC554FC35}"/>
                </a:ext>
              </a:extLst>
            </p:cNvPr>
            <p:cNvSpPr/>
            <p:nvPr/>
          </p:nvSpPr>
          <p:spPr>
            <a:xfrm>
              <a:off x="11305907" y="3304667"/>
              <a:ext cx="462729" cy="1566686"/>
            </a:xfrm>
            <a:custGeom>
              <a:avLst/>
              <a:gdLst>
                <a:gd name="connsiteX0" fmla="*/ 310025 w 462729"/>
                <a:gd name="connsiteY0" fmla="*/ 75828 h 1566686"/>
                <a:gd name="connsiteX1" fmla="*/ 161784 w 462729"/>
                <a:gd name="connsiteY1" fmla="*/ 0 h 1566686"/>
                <a:gd name="connsiteX2" fmla="*/ 6401 w 462729"/>
                <a:gd name="connsiteY2" fmla="*/ 585213 h 1566686"/>
                <a:gd name="connsiteX3" fmla="*/ 63553 w 462729"/>
                <a:gd name="connsiteY3" fmla="*/ 1566515 h 1566686"/>
                <a:gd name="connsiteX4" fmla="*/ 246620 w 462729"/>
                <a:gd name="connsiteY4" fmla="*/ 1522802 h 1566686"/>
                <a:gd name="connsiteX5" fmla="*/ 462730 w 462729"/>
                <a:gd name="connsiteY5" fmla="*/ 1421996 h 1566686"/>
                <a:gd name="connsiteX6" fmla="*/ 320741 w 462729"/>
                <a:gd name="connsiteY6" fmla="*/ 598594 h 1566686"/>
                <a:gd name="connsiteX7" fmla="*/ 310025 w 462729"/>
                <a:gd name="connsiteY7" fmla="*/ 75828 h 156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29" h="1566686">
                  <a:moveTo>
                    <a:pt x="310025" y="75828"/>
                  </a:moveTo>
                  <a:lnTo>
                    <a:pt x="161784" y="0"/>
                  </a:lnTo>
                  <a:cubicBezTo>
                    <a:pt x="161784" y="0"/>
                    <a:pt x="36762" y="399658"/>
                    <a:pt x="6401" y="585213"/>
                  </a:cubicBezTo>
                  <a:cubicBezTo>
                    <a:pt x="-23962" y="770768"/>
                    <a:pt x="63553" y="1566515"/>
                    <a:pt x="63553" y="1566515"/>
                  </a:cubicBezTo>
                  <a:cubicBezTo>
                    <a:pt x="63553" y="1566515"/>
                    <a:pt x="104632" y="1571867"/>
                    <a:pt x="246620" y="1522802"/>
                  </a:cubicBezTo>
                  <a:cubicBezTo>
                    <a:pt x="357354" y="1484442"/>
                    <a:pt x="462730" y="1421996"/>
                    <a:pt x="462730" y="1421996"/>
                  </a:cubicBezTo>
                  <a:lnTo>
                    <a:pt x="320741" y="598594"/>
                  </a:lnTo>
                  <a:lnTo>
                    <a:pt x="310025" y="758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3AD0399-15F2-0442-B626-ED788C577DB8}"/>
                </a:ext>
              </a:extLst>
            </p:cNvPr>
            <p:cNvSpPr/>
            <p:nvPr/>
          </p:nvSpPr>
          <p:spPr>
            <a:xfrm>
              <a:off x="10874732" y="3290394"/>
              <a:ext cx="341129" cy="1541536"/>
            </a:xfrm>
            <a:custGeom>
              <a:avLst/>
              <a:gdLst>
                <a:gd name="connsiteX0" fmla="*/ 243792 w 341129"/>
                <a:gd name="connsiteY0" fmla="*/ 39252 h 1541536"/>
                <a:gd name="connsiteX1" fmla="*/ 133058 w 341129"/>
                <a:gd name="connsiteY1" fmla="*/ 370218 h 1541536"/>
                <a:gd name="connsiteX2" fmla="*/ 141095 w 341129"/>
                <a:gd name="connsiteY2" fmla="*/ 580752 h 1541536"/>
                <a:gd name="connsiteX3" fmla="*/ 0 w 341129"/>
                <a:gd name="connsiteY3" fmla="*/ 1385420 h 1541536"/>
                <a:gd name="connsiteX4" fmla="*/ 169672 w 341129"/>
                <a:gd name="connsiteY4" fmla="*/ 1541536 h 1541536"/>
                <a:gd name="connsiteX5" fmla="*/ 254508 w 341129"/>
                <a:gd name="connsiteY5" fmla="*/ 677990 h 1541536"/>
                <a:gd name="connsiteX6" fmla="*/ 245578 w 341129"/>
                <a:gd name="connsiteY6" fmla="*/ 373787 h 1541536"/>
                <a:gd name="connsiteX7" fmla="*/ 341130 w 341129"/>
                <a:gd name="connsiteY7" fmla="*/ 0 h 1541536"/>
                <a:gd name="connsiteX8" fmla="*/ 243792 w 341129"/>
                <a:gd name="connsiteY8" fmla="*/ 39252 h 154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129" h="1541536">
                  <a:moveTo>
                    <a:pt x="243792" y="39252"/>
                  </a:moveTo>
                  <a:cubicBezTo>
                    <a:pt x="243792" y="42820"/>
                    <a:pt x="157170" y="280117"/>
                    <a:pt x="133058" y="370218"/>
                  </a:cubicBezTo>
                  <a:cubicBezTo>
                    <a:pt x="116984" y="431773"/>
                    <a:pt x="151812" y="518306"/>
                    <a:pt x="141095" y="580752"/>
                  </a:cubicBezTo>
                  <a:cubicBezTo>
                    <a:pt x="88407" y="881387"/>
                    <a:pt x="0" y="1385420"/>
                    <a:pt x="0" y="1385420"/>
                  </a:cubicBezTo>
                  <a:cubicBezTo>
                    <a:pt x="0" y="1385420"/>
                    <a:pt x="2678" y="1445190"/>
                    <a:pt x="169672" y="1541536"/>
                  </a:cubicBezTo>
                  <a:cubicBezTo>
                    <a:pt x="169672" y="1541536"/>
                    <a:pt x="228611" y="1028583"/>
                    <a:pt x="254508" y="677990"/>
                  </a:cubicBezTo>
                  <a:cubicBezTo>
                    <a:pt x="267010" y="512953"/>
                    <a:pt x="230396" y="442478"/>
                    <a:pt x="245578" y="373787"/>
                  </a:cubicBezTo>
                  <a:cubicBezTo>
                    <a:pt x="273261" y="248894"/>
                    <a:pt x="341130" y="0"/>
                    <a:pt x="341130" y="0"/>
                  </a:cubicBezTo>
                  <a:lnTo>
                    <a:pt x="243792" y="392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1B3EF6BF-D261-1547-A9BF-05537B57E0C8}"/>
                </a:ext>
              </a:extLst>
            </p:cNvPr>
            <p:cNvSpPr/>
            <p:nvPr/>
          </p:nvSpPr>
          <p:spPr>
            <a:xfrm rot="13985606">
              <a:off x="11250951" y="3730089"/>
              <a:ext cx="181277" cy="85639"/>
            </a:xfrm>
            <a:custGeom>
              <a:avLst/>
              <a:gdLst>
                <a:gd name="connsiteX0" fmla="*/ 1 w 181277"/>
                <a:gd name="connsiteY0" fmla="*/ 0 h 85639"/>
                <a:gd name="connsiteX1" fmla="*/ 181279 w 181277"/>
                <a:gd name="connsiteY1" fmla="*/ 0 h 85639"/>
                <a:gd name="connsiteX2" fmla="*/ 181279 w 181277"/>
                <a:gd name="connsiteY2" fmla="*/ 85639 h 85639"/>
                <a:gd name="connsiteX3" fmla="*/ 1 w 181277"/>
                <a:gd name="connsiteY3" fmla="*/ 85639 h 8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77" h="85639">
                  <a:moveTo>
                    <a:pt x="1" y="0"/>
                  </a:moveTo>
                  <a:lnTo>
                    <a:pt x="181279" y="0"/>
                  </a:lnTo>
                  <a:lnTo>
                    <a:pt x="181279" y="85639"/>
                  </a:lnTo>
                  <a:lnTo>
                    <a:pt x="1" y="8563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DB392F3-E064-6943-BC4B-9423702A11B4}"/>
                </a:ext>
              </a:extLst>
            </p:cNvPr>
            <p:cNvSpPr/>
            <p:nvPr/>
          </p:nvSpPr>
          <p:spPr>
            <a:xfrm rot="13985606">
              <a:off x="11170207" y="3861670"/>
              <a:ext cx="201816" cy="78502"/>
            </a:xfrm>
            <a:custGeom>
              <a:avLst/>
              <a:gdLst>
                <a:gd name="connsiteX0" fmla="*/ 1 w 201816"/>
                <a:gd name="connsiteY0" fmla="*/ 0 h 78502"/>
                <a:gd name="connsiteX1" fmla="*/ 201817 w 201816"/>
                <a:gd name="connsiteY1" fmla="*/ 0 h 78502"/>
                <a:gd name="connsiteX2" fmla="*/ 201817 w 201816"/>
                <a:gd name="connsiteY2" fmla="*/ 78503 h 78502"/>
                <a:gd name="connsiteX3" fmla="*/ 1 w 201816"/>
                <a:gd name="connsiteY3" fmla="*/ 78503 h 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16" h="78502">
                  <a:moveTo>
                    <a:pt x="1" y="0"/>
                  </a:moveTo>
                  <a:lnTo>
                    <a:pt x="201817" y="0"/>
                  </a:lnTo>
                  <a:lnTo>
                    <a:pt x="201817" y="78503"/>
                  </a:lnTo>
                  <a:lnTo>
                    <a:pt x="1" y="7850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DC64EAD-1288-0641-818E-7C6CA44B0533}"/>
                </a:ext>
              </a:extLst>
            </p:cNvPr>
            <p:cNvSpPr/>
            <p:nvPr/>
          </p:nvSpPr>
          <p:spPr>
            <a:xfrm rot="14047078">
              <a:off x="11167021" y="3854678"/>
              <a:ext cx="693848" cy="510260"/>
            </a:xfrm>
            <a:custGeom>
              <a:avLst/>
              <a:gdLst>
                <a:gd name="connsiteX0" fmla="*/ 0 w 693848"/>
                <a:gd name="connsiteY0" fmla="*/ 0 h 510260"/>
                <a:gd name="connsiteX1" fmla="*/ 693848 w 693848"/>
                <a:gd name="connsiteY1" fmla="*/ 0 h 510260"/>
                <a:gd name="connsiteX2" fmla="*/ 693848 w 693848"/>
                <a:gd name="connsiteY2" fmla="*/ 510261 h 510260"/>
                <a:gd name="connsiteX3" fmla="*/ 0 w 693848"/>
                <a:gd name="connsiteY3" fmla="*/ 510261 h 51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848" h="510260">
                  <a:moveTo>
                    <a:pt x="0" y="0"/>
                  </a:moveTo>
                  <a:lnTo>
                    <a:pt x="693848" y="0"/>
                  </a:lnTo>
                  <a:lnTo>
                    <a:pt x="693848" y="510261"/>
                  </a:lnTo>
                  <a:lnTo>
                    <a:pt x="0" y="510261"/>
                  </a:ln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1F75330-3ED2-654C-8B4D-BF0849CF6067}"/>
                </a:ext>
              </a:extLst>
            </p:cNvPr>
            <p:cNvSpPr/>
            <p:nvPr/>
          </p:nvSpPr>
          <p:spPr>
            <a:xfrm>
              <a:off x="11240237" y="4196760"/>
              <a:ext cx="72070" cy="63338"/>
            </a:xfrm>
            <a:custGeom>
              <a:avLst/>
              <a:gdLst>
                <a:gd name="connsiteX0" fmla="*/ 8666 w 72070"/>
                <a:gd name="connsiteY0" fmla="*/ 63338 h 63338"/>
                <a:gd name="connsiteX1" fmla="*/ 3308 w 72070"/>
                <a:gd name="connsiteY1" fmla="*/ 14273 h 63338"/>
                <a:gd name="connsiteX2" fmla="*/ 72071 w 72070"/>
                <a:gd name="connsiteY2" fmla="*/ 0 h 63338"/>
                <a:gd name="connsiteX3" fmla="*/ 8666 w 72070"/>
                <a:gd name="connsiteY3" fmla="*/ 63338 h 6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70" h="63338">
                  <a:moveTo>
                    <a:pt x="8666" y="63338"/>
                  </a:moveTo>
                  <a:cubicBezTo>
                    <a:pt x="8666" y="63338"/>
                    <a:pt x="-6515" y="24978"/>
                    <a:pt x="3308" y="14273"/>
                  </a:cubicBezTo>
                  <a:cubicBezTo>
                    <a:pt x="13131" y="3568"/>
                    <a:pt x="72071" y="0"/>
                    <a:pt x="72071" y="0"/>
                  </a:cubicBezTo>
                  <a:lnTo>
                    <a:pt x="8666" y="63338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9DC053B-53F8-DF40-9165-2D50DDA89107}"/>
                </a:ext>
              </a:extLst>
            </p:cNvPr>
            <p:cNvSpPr/>
            <p:nvPr/>
          </p:nvSpPr>
          <p:spPr>
            <a:xfrm>
              <a:off x="11235966" y="4183002"/>
              <a:ext cx="215651" cy="181869"/>
            </a:xfrm>
            <a:custGeom>
              <a:avLst/>
              <a:gdLst>
                <a:gd name="connsiteX0" fmla="*/ 215652 w 215651"/>
                <a:gd name="connsiteY0" fmla="*/ 10189 h 181869"/>
                <a:gd name="connsiteX1" fmla="*/ 96881 w 215651"/>
                <a:gd name="connsiteY1" fmla="*/ 376 h 181869"/>
                <a:gd name="connsiteX2" fmla="*/ 2222 w 215651"/>
                <a:gd name="connsiteY2" fmla="*/ 71743 h 181869"/>
                <a:gd name="connsiteX3" fmla="*/ 70983 w 215651"/>
                <a:gd name="connsiteY3" fmla="*/ 180579 h 181869"/>
                <a:gd name="connsiteX4" fmla="*/ 154927 w 215651"/>
                <a:gd name="connsiteY4" fmla="*/ 86017 h 181869"/>
                <a:gd name="connsiteX5" fmla="*/ 184396 w 215651"/>
                <a:gd name="connsiteY5" fmla="*/ 89585 h 181869"/>
                <a:gd name="connsiteX6" fmla="*/ 215652 w 215651"/>
                <a:gd name="connsiteY6" fmla="*/ 10189 h 18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651" h="181869">
                  <a:moveTo>
                    <a:pt x="215652" y="10189"/>
                  </a:moveTo>
                  <a:cubicBezTo>
                    <a:pt x="215652" y="10189"/>
                    <a:pt x="125458" y="-2300"/>
                    <a:pt x="96881" y="376"/>
                  </a:cubicBezTo>
                  <a:cubicBezTo>
                    <a:pt x="75448" y="3052"/>
                    <a:pt x="32584" y="48549"/>
                    <a:pt x="2222" y="71743"/>
                  </a:cubicBezTo>
                  <a:cubicBezTo>
                    <a:pt x="-12959" y="83341"/>
                    <a:pt x="54017" y="168089"/>
                    <a:pt x="70983" y="180579"/>
                  </a:cubicBezTo>
                  <a:cubicBezTo>
                    <a:pt x="90630" y="194852"/>
                    <a:pt x="154927" y="86017"/>
                    <a:pt x="154927" y="86017"/>
                  </a:cubicBezTo>
                  <a:lnTo>
                    <a:pt x="184396" y="89585"/>
                  </a:lnTo>
                  <a:lnTo>
                    <a:pt x="215652" y="10189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B4202D3-C456-8348-9FF8-42EC004B04D3}"/>
                </a:ext>
              </a:extLst>
            </p:cNvPr>
            <p:cNvSpPr/>
            <p:nvPr/>
          </p:nvSpPr>
          <p:spPr>
            <a:xfrm>
              <a:off x="11301591" y="3380495"/>
              <a:ext cx="635603" cy="923316"/>
            </a:xfrm>
            <a:custGeom>
              <a:avLst/>
              <a:gdLst>
                <a:gd name="connsiteX0" fmla="*/ 314341 w 635603"/>
                <a:gd name="connsiteY0" fmla="*/ 0 h 923316"/>
                <a:gd name="connsiteX1" fmla="*/ 483119 w 635603"/>
                <a:gd name="connsiteY1" fmla="*/ 183771 h 923316"/>
                <a:gd name="connsiteX2" fmla="*/ 621536 w 635603"/>
                <a:gd name="connsiteY2" fmla="*/ 573616 h 923316"/>
                <a:gd name="connsiteX3" fmla="*/ 534021 w 635603"/>
                <a:gd name="connsiteY3" fmla="*/ 740437 h 923316"/>
                <a:gd name="connsiteX4" fmla="*/ 83943 w 635603"/>
                <a:gd name="connsiteY4" fmla="*/ 923316 h 923316"/>
                <a:gd name="connsiteX5" fmla="*/ 0 w 635603"/>
                <a:gd name="connsiteY5" fmla="*/ 803775 h 923316"/>
                <a:gd name="connsiteX6" fmla="*/ 375065 w 635603"/>
                <a:gd name="connsiteY6" fmla="*/ 541500 h 923316"/>
                <a:gd name="connsiteX7" fmla="*/ 271476 w 635603"/>
                <a:gd name="connsiteY7" fmla="*/ 349700 h 923316"/>
                <a:gd name="connsiteX8" fmla="*/ 283978 w 635603"/>
                <a:gd name="connsiteY8" fmla="*/ 133814 h 923316"/>
                <a:gd name="connsiteX9" fmla="*/ 314341 w 635603"/>
                <a:gd name="connsiteY9" fmla="*/ 0 h 92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603" h="923316">
                  <a:moveTo>
                    <a:pt x="314341" y="0"/>
                  </a:moveTo>
                  <a:cubicBezTo>
                    <a:pt x="314341" y="0"/>
                    <a:pt x="440255" y="71368"/>
                    <a:pt x="483119" y="183771"/>
                  </a:cubicBezTo>
                  <a:cubicBezTo>
                    <a:pt x="525091" y="295283"/>
                    <a:pt x="593853" y="474593"/>
                    <a:pt x="621536" y="573616"/>
                  </a:cubicBezTo>
                  <a:cubicBezTo>
                    <a:pt x="651898" y="681559"/>
                    <a:pt x="637611" y="692264"/>
                    <a:pt x="534021" y="740437"/>
                  </a:cubicBezTo>
                  <a:cubicBezTo>
                    <a:pt x="457223" y="776121"/>
                    <a:pt x="83943" y="923316"/>
                    <a:pt x="83943" y="923316"/>
                  </a:cubicBezTo>
                  <a:lnTo>
                    <a:pt x="0" y="803775"/>
                  </a:lnTo>
                  <a:cubicBezTo>
                    <a:pt x="0" y="803775"/>
                    <a:pt x="224146" y="656580"/>
                    <a:pt x="375065" y="541500"/>
                  </a:cubicBezTo>
                  <a:cubicBezTo>
                    <a:pt x="375065" y="541500"/>
                    <a:pt x="284871" y="405010"/>
                    <a:pt x="271476" y="349700"/>
                  </a:cubicBezTo>
                  <a:cubicBezTo>
                    <a:pt x="252723" y="275657"/>
                    <a:pt x="283978" y="133814"/>
                    <a:pt x="283978" y="133814"/>
                  </a:cubicBezTo>
                  <a:lnTo>
                    <a:pt x="314341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76EE2DB-6B7B-2C48-8C5F-D59D84B802EC}"/>
                </a:ext>
              </a:extLst>
            </p:cNvPr>
            <p:cNvSpPr/>
            <p:nvPr/>
          </p:nvSpPr>
          <p:spPr>
            <a:xfrm>
              <a:off x="11248011" y="4218170"/>
              <a:ext cx="33934" cy="29439"/>
            </a:xfrm>
            <a:custGeom>
              <a:avLst/>
              <a:gdLst>
                <a:gd name="connsiteX0" fmla="*/ 0 w 33934"/>
                <a:gd name="connsiteY0" fmla="*/ 29439 h 29439"/>
                <a:gd name="connsiteX1" fmla="*/ 33935 w 33934"/>
                <a:gd name="connsiteY1" fmla="*/ 0 h 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34" h="29439">
                  <a:moveTo>
                    <a:pt x="0" y="29439"/>
                  </a:moveTo>
                  <a:lnTo>
                    <a:pt x="33935" y="0"/>
                  </a:lnTo>
                </a:path>
              </a:pathLst>
            </a:custGeom>
            <a:ln w="8925" cap="rnd">
              <a:solidFill>
                <a:schemeClr val="tx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EE9BA23-58D2-5A49-A15C-A6EF04B38EE4}"/>
                </a:ext>
              </a:extLst>
            </p:cNvPr>
            <p:cNvSpPr/>
            <p:nvPr/>
          </p:nvSpPr>
          <p:spPr>
            <a:xfrm>
              <a:off x="11275693" y="3101270"/>
              <a:ext cx="141096" cy="33999"/>
            </a:xfrm>
            <a:custGeom>
              <a:avLst/>
              <a:gdLst>
                <a:gd name="connsiteX0" fmla="*/ 141096 w 141096"/>
                <a:gd name="connsiteY0" fmla="*/ 0 h 33999"/>
                <a:gd name="connsiteX1" fmla="*/ 0 w 141096"/>
                <a:gd name="connsiteY1" fmla="*/ 30331 h 3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1096" h="33999">
                  <a:moveTo>
                    <a:pt x="141096" y="0"/>
                  </a:moveTo>
                  <a:cubicBezTo>
                    <a:pt x="141096" y="0"/>
                    <a:pt x="74120" y="47281"/>
                    <a:pt x="0" y="30331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aphic 3">
              <a:extLst>
                <a:ext uri="{FF2B5EF4-FFF2-40B4-BE49-F238E27FC236}">
                  <a16:creationId xmlns:a16="http://schemas.microsoft.com/office/drawing/2014/main" id="{445C366E-44F2-7E4D-8DF0-33F657659CD0}"/>
                </a:ext>
              </a:extLst>
            </p:cNvPr>
            <p:cNvGrpSpPr/>
            <p:nvPr/>
          </p:nvGrpSpPr>
          <p:grpSpPr>
            <a:xfrm>
              <a:off x="10945279" y="3380495"/>
              <a:ext cx="855505" cy="1718170"/>
              <a:chOff x="10945279" y="3380495"/>
              <a:chExt cx="855505" cy="1718170"/>
            </a:xfrm>
            <a:noFill/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DF7DC44-5046-A743-8860-EAA98BAA2B23}"/>
                  </a:ext>
                </a:extLst>
              </p:cNvPr>
              <p:cNvSpPr/>
              <p:nvPr/>
            </p:nvSpPr>
            <p:spPr>
              <a:xfrm>
                <a:off x="11677549" y="3890772"/>
                <a:ext cx="123236" cy="107051"/>
              </a:xfrm>
              <a:custGeom>
                <a:avLst/>
                <a:gdLst>
                  <a:gd name="connsiteX0" fmla="*/ 59832 w 123236"/>
                  <a:gd name="connsiteY0" fmla="*/ 0 h 107051"/>
                  <a:gd name="connsiteX1" fmla="*/ 0 w 123236"/>
                  <a:gd name="connsiteY1" fmla="*/ 30331 h 107051"/>
                  <a:gd name="connsiteX2" fmla="*/ 123236 w 123236"/>
                  <a:gd name="connsiteY2" fmla="*/ 107051 h 107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236" h="107051">
                    <a:moveTo>
                      <a:pt x="59832" y="0"/>
                    </a:moveTo>
                    <a:lnTo>
                      <a:pt x="0" y="30331"/>
                    </a:lnTo>
                    <a:lnTo>
                      <a:pt x="123236" y="107051"/>
                    </a:ln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8446BE0-5368-0B45-8456-38554B3CF11B}"/>
                  </a:ext>
                </a:extLst>
              </p:cNvPr>
              <p:cNvSpPr/>
              <p:nvPr/>
            </p:nvSpPr>
            <p:spPr>
              <a:xfrm>
                <a:off x="10986359" y="3380495"/>
                <a:ext cx="114304" cy="679774"/>
              </a:xfrm>
              <a:custGeom>
                <a:avLst/>
                <a:gdLst>
                  <a:gd name="connsiteX0" fmla="*/ 114305 w 114304"/>
                  <a:gd name="connsiteY0" fmla="*/ 0 h 679774"/>
                  <a:gd name="connsiteX1" fmla="*/ 21431 w 114304"/>
                  <a:gd name="connsiteY1" fmla="*/ 280117 h 679774"/>
                  <a:gd name="connsiteX2" fmla="*/ 38399 w 114304"/>
                  <a:gd name="connsiteY2" fmla="*/ 454075 h 679774"/>
                  <a:gd name="connsiteX3" fmla="*/ 0 w 114304"/>
                  <a:gd name="connsiteY3" fmla="*/ 679775 h 67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4" h="679774">
                    <a:moveTo>
                      <a:pt x="114305" y="0"/>
                    </a:moveTo>
                    <a:cubicBezTo>
                      <a:pt x="114305" y="0"/>
                      <a:pt x="25004" y="239081"/>
                      <a:pt x="21431" y="280117"/>
                    </a:cubicBezTo>
                    <a:cubicBezTo>
                      <a:pt x="16966" y="321154"/>
                      <a:pt x="38399" y="454075"/>
                      <a:pt x="38399" y="454075"/>
                    </a:cubicBezTo>
                    <a:lnTo>
                      <a:pt x="0" y="679775"/>
                    </a:ln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F54F4B8B-3CB6-4C44-9D4F-1E0B34E7E929}"/>
                  </a:ext>
                </a:extLst>
              </p:cNvPr>
              <p:cNvSpPr/>
              <p:nvPr/>
            </p:nvSpPr>
            <p:spPr>
              <a:xfrm>
                <a:off x="11557886" y="3620468"/>
                <a:ext cx="9823" cy="110619"/>
              </a:xfrm>
              <a:custGeom>
                <a:avLst/>
                <a:gdLst>
                  <a:gd name="connsiteX0" fmla="*/ 9823 w 9823"/>
                  <a:gd name="connsiteY0" fmla="*/ 0 h 110619"/>
                  <a:gd name="connsiteX1" fmla="*/ 0 w 9823"/>
                  <a:gd name="connsiteY1" fmla="*/ 110619 h 11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23" h="110619">
                    <a:moveTo>
                      <a:pt x="9823" y="0"/>
                    </a:moveTo>
                    <a:lnTo>
                      <a:pt x="0" y="110619"/>
                    </a:lnTo>
                  </a:path>
                </a:pathLst>
              </a:custGeom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776ACB4-3D12-5445-A187-CD2F72BF19EA}"/>
                  </a:ext>
                </a:extLst>
              </p:cNvPr>
              <p:cNvSpPr/>
              <p:nvPr/>
            </p:nvSpPr>
            <p:spPr>
              <a:xfrm>
                <a:off x="11123882" y="4748073"/>
                <a:ext cx="102696" cy="350592"/>
              </a:xfrm>
              <a:custGeom>
                <a:avLst/>
                <a:gdLst>
                  <a:gd name="connsiteX0" fmla="*/ 102696 w 102696"/>
                  <a:gd name="connsiteY0" fmla="*/ 350592 h 350592"/>
                  <a:gd name="connsiteX1" fmla="*/ 0 w 102696"/>
                  <a:gd name="connsiteY1" fmla="*/ 0 h 35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696" h="350592">
                    <a:moveTo>
                      <a:pt x="102696" y="350592"/>
                    </a:moveTo>
                    <a:cubicBezTo>
                      <a:pt x="102696" y="350592"/>
                      <a:pt x="57153" y="140059"/>
                      <a:pt x="0" y="0"/>
                    </a:cubicBez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AAB13AF3-C8F7-164E-B0BB-7CD0BA05D2A7}"/>
                  </a:ext>
                </a:extLst>
              </p:cNvPr>
              <p:cNvSpPr/>
              <p:nvPr/>
            </p:nvSpPr>
            <p:spPr>
              <a:xfrm>
                <a:off x="10945279" y="4214602"/>
                <a:ext cx="162528" cy="616435"/>
              </a:xfrm>
              <a:custGeom>
                <a:avLst/>
                <a:gdLst>
                  <a:gd name="connsiteX0" fmla="*/ 162529 w 162528"/>
                  <a:gd name="connsiteY0" fmla="*/ 0 h 616435"/>
                  <a:gd name="connsiteX1" fmla="*/ 98231 w 162528"/>
                  <a:gd name="connsiteY1" fmla="*/ 616436 h 616435"/>
                  <a:gd name="connsiteX2" fmla="*/ 0 w 162528"/>
                  <a:gd name="connsiteY2" fmla="*/ 550421 h 61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528" h="616435">
                    <a:moveTo>
                      <a:pt x="162529" y="0"/>
                    </a:moveTo>
                    <a:lnTo>
                      <a:pt x="98231" y="616436"/>
                    </a:lnTo>
                    <a:cubicBezTo>
                      <a:pt x="98231" y="616436"/>
                      <a:pt x="10717" y="560234"/>
                      <a:pt x="0" y="550421"/>
                    </a:cubicBez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222A2E0-A5C7-4646-8EE1-2E5F072D59C3}"/>
                  </a:ext>
                </a:extLst>
              </p:cNvPr>
              <p:cNvSpPr/>
              <p:nvPr/>
            </p:nvSpPr>
            <p:spPr>
              <a:xfrm>
                <a:off x="11323024" y="4360013"/>
                <a:ext cx="294693" cy="512061"/>
              </a:xfrm>
              <a:custGeom>
                <a:avLst/>
                <a:gdLst>
                  <a:gd name="connsiteX0" fmla="*/ 0 w 294693"/>
                  <a:gd name="connsiteY0" fmla="*/ 0 h 512061"/>
                  <a:gd name="connsiteX1" fmla="*/ 47330 w 294693"/>
                  <a:gd name="connsiteY1" fmla="*/ 512061 h 512061"/>
                  <a:gd name="connsiteX2" fmla="*/ 294694 w 294693"/>
                  <a:gd name="connsiteY2" fmla="*/ 443370 h 512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693" h="512061">
                    <a:moveTo>
                      <a:pt x="0" y="0"/>
                    </a:moveTo>
                    <a:lnTo>
                      <a:pt x="47330" y="512061"/>
                    </a:lnTo>
                    <a:cubicBezTo>
                      <a:pt x="47330" y="512061"/>
                      <a:pt x="207178" y="496896"/>
                      <a:pt x="294694" y="443370"/>
                    </a:cubicBez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B3CA761-5136-4A49-8580-F6FD339897FB}"/>
                </a:ext>
              </a:extLst>
            </p:cNvPr>
            <p:cNvSpPr/>
            <p:nvPr/>
          </p:nvSpPr>
          <p:spPr>
            <a:xfrm>
              <a:off x="10230075" y="3593274"/>
              <a:ext cx="257089" cy="131568"/>
            </a:xfrm>
            <a:custGeom>
              <a:avLst/>
              <a:gdLst>
                <a:gd name="connsiteX0" fmla="*/ 175826 w 257089"/>
                <a:gd name="connsiteY0" fmla="*/ 28977 h 131568"/>
                <a:gd name="connsiteX1" fmla="*/ 113315 w 257089"/>
                <a:gd name="connsiteY1" fmla="*/ 37898 h 131568"/>
                <a:gd name="connsiteX2" fmla="*/ 795 w 257089"/>
                <a:gd name="connsiteY2" fmla="*/ 2215 h 131568"/>
                <a:gd name="connsiteX3" fmla="*/ 107956 w 257089"/>
                <a:gd name="connsiteY3" fmla="*/ 111942 h 131568"/>
                <a:gd name="connsiteX4" fmla="*/ 206187 w 257089"/>
                <a:gd name="connsiteY4" fmla="*/ 93208 h 131568"/>
                <a:gd name="connsiteX5" fmla="*/ 257090 w 257089"/>
                <a:gd name="connsiteY5" fmla="*/ 131568 h 13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089" h="131568">
                  <a:moveTo>
                    <a:pt x="175826" y="28977"/>
                  </a:moveTo>
                  <a:cubicBezTo>
                    <a:pt x="147249" y="33438"/>
                    <a:pt x="127603" y="36114"/>
                    <a:pt x="113315" y="37898"/>
                  </a:cubicBezTo>
                  <a:cubicBezTo>
                    <a:pt x="88310" y="40575"/>
                    <a:pt x="12404" y="-11167"/>
                    <a:pt x="795" y="2215"/>
                  </a:cubicBezTo>
                  <a:cubicBezTo>
                    <a:pt x="-9921" y="15596"/>
                    <a:pt x="90990" y="97669"/>
                    <a:pt x="107956" y="111942"/>
                  </a:cubicBezTo>
                  <a:cubicBezTo>
                    <a:pt x="124031" y="125324"/>
                    <a:pt x="206187" y="93208"/>
                    <a:pt x="206187" y="93208"/>
                  </a:cubicBezTo>
                  <a:lnTo>
                    <a:pt x="257090" y="131568"/>
                  </a:ln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E1FC158-13F9-114F-AD7F-C8202A1417D5}"/>
                </a:ext>
              </a:extLst>
            </p:cNvPr>
            <p:cNvSpPr/>
            <p:nvPr/>
          </p:nvSpPr>
          <p:spPr>
            <a:xfrm>
              <a:off x="10446979" y="3615115"/>
              <a:ext cx="91086" cy="39252"/>
            </a:xfrm>
            <a:custGeom>
              <a:avLst/>
              <a:gdLst>
                <a:gd name="connsiteX0" fmla="*/ 91087 w 91086"/>
                <a:gd name="connsiteY0" fmla="*/ 39252 h 39252"/>
                <a:gd name="connsiteX1" fmla="*/ 25004 w 91086"/>
                <a:gd name="connsiteY1" fmla="*/ 1784 h 39252"/>
                <a:gd name="connsiteX2" fmla="*/ 0 w 91086"/>
                <a:gd name="connsiteY2" fmla="*/ 0 h 39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86" h="39252">
                  <a:moveTo>
                    <a:pt x="91087" y="39252"/>
                  </a:moveTo>
                  <a:cubicBezTo>
                    <a:pt x="73227" y="24087"/>
                    <a:pt x="48223" y="6245"/>
                    <a:pt x="25004" y="1784"/>
                  </a:cubicBezTo>
                  <a:cubicBezTo>
                    <a:pt x="16967" y="0"/>
                    <a:pt x="8930" y="0"/>
                    <a:pt x="0" y="0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37DBFDA-40D7-FD46-98CF-B069CAE082A9}"/>
                </a:ext>
              </a:extLst>
            </p:cNvPr>
            <p:cNvSpPr/>
            <p:nvPr/>
          </p:nvSpPr>
          <p:spPr>
            <a:xfrm>
              <a:off x="11208718" y="3248465"/>
              <a:ext cx="22325" cy="58878"/>
            </a:xfrm>
            <a:custGeom>
              <a:avLst/>
              <a:gdLst>
                <a:gd name="connsiteX0" fmla="*/ 0 w 22325"/>
                <a:gd name="connsiteY0" fmla="*/ 58878 h 58878"/>
                <a:gd name="connsiteX1" fmla="*/ 22325 w 22325"/>
                <a:gd name="connsiteY1" fmla="*/ 0 h 5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25" h="58878">
                  <a:moveTo>
                    <a:pt x="0" y="58878"/>
                  </a:moveTo>
                  <a:lnTo>
                    <a:pt x="22325" y="0"/>
                  </a:lnTo>
                </a:path>
              </a:pathLst>
            </a:custGeom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14B37A-F35F-AA49-A526-F83A8DAD31BF}"/>
                </a:ext>
              </a:extLst>
            </p:cNvPr>
            <p:cNvSpPr/>
            <p:nvPr/>
          </p:nvSpPr>
          <p:spPr>
            <a:xfrm>
              <a:off x="11465013" y="3269875"/>
              <a:ext cx="2678" cy="34791"/>
            </a:xfrm>
            <a:custGeom>
              <a:avLst/>
              <a:gdLst>
                <a:gd name="connsiteX0" fmla="*/ 0 w 2678"/>
                <a:gd name="connsiteY0" fmla="*/ 0 h 34791"/>
                <a:gd name="connsiteX1" fmla="*/ 2678 w 2678"/>
                <a:gd name="connsiteY1" fmla="*/ 34792 h 3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8" h="34791">
                  <a:moveTo>
                    <a:pt x="0" y="0"/>
                  </a:moveTo>
                  <a:cubicBezTo>
                    <a:pt x="2678" y="27655"/>
                    <a:pt x="0" y="14273"/>
                    <a:pt x="2678" y="34792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8CE0E6-8CCF-5242-A22B-EA7B4A02E01A}"/>
                </a:ext>
              </a:extLst>
            </p:cNvPr>
            <p:cNvSpPr/>
            <p:nvPr/>
          </p:nvSpPr>
          <p:spPr>
            <a:xfrm>
              <a:off x="10364760" y="3598340"/>
              <a:ext cx="83112" cy="24804"/>
            </a:xfrm>
            <a:custGeom>
              <a:avLst/>
              <a:gdLst>
                <a:gd name="connsiteX0" fmla="*/ 83112 w 83112"/>
                <a:gd name="connsiteY0" fmla="*/ 16776 h 24804"/>
                <a:gd name="connsiteX1" fmla="*/ 62 w 83112"/>
                <a:gd name="connsiteY1" fmla="*/ 1610 h 24804"/>
                <a:gd name="connsiteX2" fmla="*/ 18816 w 83112"/>
                <a:gd name="connsiteY2" fmla="*/ 24805 h 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12" h="24804">
                  <a:moveTo>
                    <a:pt x="83112" y="16776"/>
                  </a:moveTo>
                  <a:cubicBezTo>
                    <a:pt x="50071" y="8747"/>
                    <a:pt x="956" y="-4634"/>
                    <a:pt x="62" y="1610"/>
                  </a:cubicBezTo>
                  <a:cubicBezTo>
                    <a:pt x="-831" y="5179"/>
                    <a:pt x="8099" y="14100"/>
                    <a:pt x="18816" y="24805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ACD3CE49-D29B-B841-BE90-3BF431C9E232}"/>
              </a:ext>
            </a:extLst>
          </p:cNvPr>
          <p:cNvSpPr/>
          <p:nvPr/>
        </p:nvSpPr>
        <p:spPr>
          <a:xfrm>
            <a:off x="2877813" y="3021874"/>
            <a:ext cx="657256" cy="3101806"/>
          </a:xfrm>
          <a:custGeom>
            <a:avLst/>
            <a:gdLst>
              <a:gd name="connsiteX0" fmla="*/ 657256 w 657256"/>
              <a:gd name="connsiteY0" fmla="*/ 3101806 h 3101806"/>
              <a:gd name="connsiteX1" fmla="*/ 190211 w 657256"/>
              <a:gd name="connsiteY1" fmla="*/ 3101806 h 3101806"/>
              <a:gd name="connsiteX2" fmla="*/ 0 w 657256"/>
              <a:gd name="connsiteY2" fmla="*/ 2950151 h 3101806"/>
              <a:gd name="connsiteX3" fmla="*/ 0 w 657256"/>
              <a:gd name="connsiteY3" fmla="*/ 151656 h 3101806"/>
              <a:gd name="connsiteX4" fmla="*/ 190211 w 657256"/>
              <a:gd name="connsiteY4" fmla="*/ 0 h 3101806"/>
              <a:gd name="connsiteX5" fmla="*/ 657256 w 657256"/>
              <a:gd name="connsiteY5" fmla="*/ 0 h 310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256" h="3101806">
                <a:moveTo>
                  <a:pt x="657256" y="3101806"/>
                </a:moveTo>
                <a:lnTo>
                  <a:pt x="190211" y="3101806"/>
                </a:lnTo>
                <a:cubicBezTo>
                  <a:pt x="84836" y="3101806"/>
                  <a:pt x="0" y="3034007"/>
                  <a:pt x="0" y="2950151"/>
                </a:cubicBezTo>
                <a:lnTo>
                  <a:pt x="0" y="151656"/>
                </a:lnTo>
                <a:cubicBezTo>
                  <a:pt x="0" y="67799"/>
                  <a:pt x="85729" y="0"/>
                  <a:pt x="190211" y="0"/>
                </a:cubicBezTo>
                <a:lnTo>
                  <a:pt x="657256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2BCF444-E8BF-C242-8833-D05F0CBF2FCB}"/>
              </a:ext>
            </a:extLst>
          </p:cNvPr>
          <p:cNvSpPr/>
          <p:nvPr/>
        </p:nvSpPr>
        <p:spPr>
          <a:xfrm>
            <a:off x="3218051" y="2557985"/>
            <a:ext cx="2430777" cy="1177562"/>
          </a:xfrm>
          <a:custGeom>
            <a:avLst/>
            <a:gdLst>
              <a:gd name="connsiteX0" fmla="*/ 2270929 w 2430777"/>
              <a:gd name="connsiteY0" fmla="*/ 1177562 h 1177562"/>
              <a:gd name="connsiteX1" fmla="*/ 160742 w 2430777"/>
              <a:gd name="connsiteY1" fmla="*/ 1177562 h 1177562"/>
              <a:gd name="connsiteX2" fmla="*/ 0 w 2430777"/>
              <a:gd name="connsiteY2" fmla="*/ 1016986 h 1177562"/>
              <a:gd name="connsiteX3" fmla="*/ 0 w 2430777"/>
              <a:gd name="connsiteY3" fmla="*/ 160577 h 1177562"/>
              <a:gd name="connsiteX4" fmla="*/ 160742 w 2430777"/>
              <a:gd name="connsiteY4" fmla="*/ 0 h 1177562"/>
              <a:gd name="connsiteX5" fmla="*/ 2270035 w 2430777"/>
              <a:gd name="connsiteY5" fmla="*/ 0 h 1177562"/>
              <a:gd name="connsiteX6" fmla="*/ 2430777 w 2430777"/>
              <a:gd name="connsiteY6" fmla="*/ 160577 h 1177562"/>
              <a:gd name="connsiteX7" fmla="*/ 2430777 w 2430777"/>
              <a:gd name="connsiteY7" fmla="*/ 1016986 h 1177562"/>
              <a:gd name="connsiteX8" fmla="*/ 2270929 w 2430777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777" h="1177562">
                <a:moveTo>
                  <a:pt x="2270929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60"/>
                  <a:pt x="72334" y="0"/>
                  <a:pt x="160742" y="0"/>
                </a:cubicBezTo>
                <a:lnTo>
                  <a:pt x="2270035" y="0"/>
                </a:lnTo>
                <a:cubicBezTo>
                  <a:pt x="2358444" y="0"/>
                  <a:pt x="2430777" y="72260"/>
                  <a:pt x="2430777" y="160577"/>
                </a:cubicBezTo>
                <a:lnTo>
                  <a:pt x="2430777" y="1016986"/>
                </a:lnTo>
                <a:cubicBezTo>
                  <a:pt x="2430777" y="1105303"/>
                  <a:pt x="2359337" y="1177562"/>
                  <a:pt x="2270929" y="1177562"/>
                </a:cubicBezTo>
                <a:close/>
              </a:path>
            </a:pathLst>
          </a:custGeom>
          <a:solidFill>
            <a:srgbClr val="F8969A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A87743F-B065-6C45-9A1A-78F133F4AB04}"/>
              </a:ext>
            </a:extLst>
          </p:cNvPr>
          <p:cNvSpPr/>
          <p:nvPr/>
        </p:nvSpPr>
        <p:spPr>
          <a:xfrm>
            <a:off x="3218051" y="5311876"/>
            <a:ext cx="2430777" cy="1177562"/>
          </a:xfrm>
          <a:custGeom>
            <a:avLst/>
            <a:gdLst>
              <a:gd name="connsiteX0" fmla="*/ 2270929 w 2430777"/>
              <a:gd name="connsiteY0" fmla="*/ 1177562 h 1177562"/>
              <a:gd name="connsiteX1" fmla="*/ 160742 w 2430777"/>
              <a:gd name="connsiteY1" fmla="*/ 1177562 h 1177562"/>
              <a:gd name="connsiteX2" fmla="*/ 0 w 2430777"/>
              <a:gd name="connsiteY2" fmla="*/ 1016986 h 1177562"/>
              <a:gd name="connsiteX3" fmla="*/ 0 w 2430777"/>
              <a:gd name="connsiteY3" fmla="*/ 160577 h 1177562"/>
              <a:gd name="connsiteX4" fmla="*/ 160742 w 2430777"/>
              <a:gd name="connsiteY4" fmla="*/ 0 h 1177562"/>
              <a:gd name="connsiteX5" fmla="*/ 2270035 w 2430777"/>
              <a:gd name="connsiteY5" fmla="*/ 0 h 1177562"/>
              <a:gd name="connsiteX6" fmla="*/ 2430777 w 2430777"/>
              <a:gd name="connsiteY6" fmla="*/ 160577 h 1177562"/>
              <a:gd name="connsiteX7" fmla="*/ 2430777 w 2430777"/>
              <a:gd name="connsiteY7" fmla="*/ 1016986 h 1177562"/>
              <a:gd name="connsiteX8" fmla="*/ 2270929 w 2430777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777" h="1177562">
                <a:moveTo>
                  <a:pt x="2270929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59"/>
                  <a:pt x="72334" y="0"/>
                  <a:pt x="160742" y="0"/>
                </a:cubicBezTo>
                <a:lnTo>
                  <a:pt x="2270035" y="0"/>
                </a:lnTo>
                <a:cubicBezTo>
                  <a:pt x="2358444" y="0"/>
                  <a:pt x="2430777" y="72259"/>
                  <a:pt x="2430777" y="160577"/>
                </a:cubicBezTo>
                <a:lnTo>
                  <a:pt x="2430777" y="1016986"/>
                </a:lnTo>
                <a:cubicBezTo>
                  <a:pt x="2430777" y="1105303"/>
                  <a:pt x="2359337" y="1177562"/>
                  <a:pt x="2270929" y="1177562"/>
                </a:cubicBezTo>
                <a:close/>
              </a:path>
            </a:pathLst>
          </a:custGeom>
          <a:solidFill>
            <a:schemeClr val="accent4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4FB6BFFE-B6EE-8E48-9833-FE5A8BBBC365}"/>
              </a:ext>
            </a:extLst>
          </p:cNvPr>
          <p:cNvSpPr/>
          <p:nvPr/>
        </p:nvSpPr>
        <p:spPr>
          <a:xfrm>
            <a:off x="7751870" y="4017449"/>
            <a:ext cx="8930" cy="1061590"/>
          </a:xfrm>
          <a:custGeom>
            <a:avLst/>
            <a:gdLst>
              <a:gd name="connsiteX0" fmla="*/ 0 w 8930"/>
              <a:gd name="connsiteY0" fmla="*/ 0 h 1061590"/>
              <a:gd name="connsiteX1" fmla="*/ 0 w 8930"/>
              <a:gd name="connsiteY1" fmla="*/ 1061590 h 10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0" h="1061590">
                <a:moveTo>
                  <a:pt x="0" y="0"/>
                </a:moveTo>
                <a:lnTo>
                  <a:pt x="0" y="1061590"/>
                </a:lnTo>
              </a:path>
            </a:pathLst>
          </a:custGeom>
          <a:ln w="446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D263F009-48E4-E145-B075-0B9D13E49E77}"/>
              </a:ext>
            </a:extLst>
          </p:cNvPr>
          <p:cNvSpPr/>
          <p:nvPr/>
        </p:nvSpPr>
        <p:spPr>
          <a:xfrm>
            <a:off x="9178010" y="4017449"/>
            <a:ext cx="8930" cy="1061590"/>
          </a:xfrm>
          <a:custGeom>
            <a:avLst/>
            <a:gdLst>
              <a:gd name="connsiteX0" fmla="*/ 0 w 8930"/>
              <a:gd name="connsiteY0" fmla="*/ 0 h 1061590"/>
              <a:gd name="connsiteX1" fmla="*/ 0 w 8930"/>
              <a:gd name="connsiteY1" fmla="*/ 1061590 h 10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0" h="1061590">
                <a:moveTo>
                  <a:pt x="0" y="0"/>
                </a:moveTo>
                <a:lnTo>
                  <a:pt x="0" y="1061590"/>
                </a:lnTo>
              </a:path>
            </a:pathLst>
          </a:custGeom>
          <a:ln w="446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C3DF5D9-F986-444B-A683-3B0D955DE89C}"/>
              </a:ext>
            </a:extLst>
          </p:cNvPr>
          <p:cNvSpPr/>
          <p:nvPr/>
        </p:nvSpPr>
        <p:spPr>
          <a:xfrm>
            <a:off x="7751870" y="5369862"/>
            <a:ext cx="8930" cy="1061590"/>
          </a:xfrm>
          <a:custGeom>
            <a:avLst/>
            <a:gdLst>
              <a:gd name="connsiteX0" fmla="*/ 0 w 8930"/>
              <a:gd name="connsiteY0" fmla="*/ 0 h 1061590"/>
              <a:gd name="connsiteX1" fmla="*/ 0 w 8930"/>
              <a:gd name="connsiteY1" fmla="*/ 1061590 h 10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0" h="1061590">
                <a:moveTo>
                  <a:pt x="0" y="0"/>
                </a:moveTo>
                <a:lnTo>
                  <a:pt x="0" y="1061590"/>
                </a:lnTo>
              </a:path>
            </a:pathLst>
          </a:custGeom>
          <a:ln w="4462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C69041BE-4B27-FD4D-A39B-1AC4E23F297E}"/>
              </a:ext>
            </a:extLst>
          </p:cNvPr>
          <p:cNvSpPr/>
          <p:nvPr/>
        </p:nvSpPr>
        <p:spPr>
          <a:xfrm>
            <a:off x="9178010" y="5369862"/>
            <a:ext cx="8930" cy="1061590"/>
          </a:xfrm>
          <a:custGeom>
            <a:avLst/>
            <a:gdLst>
              <a:gd name="connsiteX0" fmla="*/ 0 w 8930"/>
              <a:gd name="connsiteY0" fmla="*/ 0 h 1061590"/>
              <a:gd name="connsiteX1" fmla="*/ 0 w 8930"/>
              <a:gd name="connsiteY1" fmla="*/ 1061590 h 10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0" h="1061590">
                <a:moveTo>
                  <a:pt x="0" y="0"/>
                </a:moveTo>
                <a:lnTo>
                  <a:pt x="0" y="1061590"/>
                </a:lnTo>
              </a:path>
            </a:pathLst>
          </a:custGeom>
          <a:ln w="4462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A328A-DA6D-8041-8AD3-44BA34C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 Chart Slide Template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8CD39B-126A-8644-97CF-C52903C3B98C}"/>
              </a:ext>
            </a:extLst>
          </p:cNvPr>
          <p:cNvSpPr/>
          <p:nvPr/>
        </p:nvSpPr>
        <p:spPr>
          <a:xfrm>
            <a:off x="953929" y="4113796"/>
            <a:ext cx="1312618" cy="809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CHOSEN CAREER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72A3937-4BBA-194F-B51B-88E4EFDD11F3}"/>
              </a:ext>
            </a:extLst>
          </p:cNvPr>
          <p:cNvSpPr/>
          <p:nvPr/>
        </p:nvSpPr>
        <p:spPr>
          <a:xfrm>
            <a:off x="3791620" y="2992658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AC28C-1608-6B44-AC97-BF7BF0222E28}"/>
              </a:ext>
            </a:extLst>
          </p:cNvPr>
          <p:cNvSpPr/>
          <p:nvPr/>
        </p:nvSpPr>
        <p:spPr>
          <a:xfrm>
            <a:off x="3791620" y="4385784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C60883-611B-6240-B541-87DB2AC13787}"/>
              </a:ext>
            </a:extLst>
          </p:cNvPr>
          <p:cNvSpPr/>
          <p:nvPr/>
        </p:nvSpPr>
        <p:spPr>
          <a:xfrm>
            <a:off x="3791620" y="5732957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70F83F-44DC-8241-9554-FC4867B4F7F2}"/>
              </a:ext>
            </a:extLst>
          </p:cNvPr>
          <p:cNvSpPr/>
          <p:nvPr/>
        </p:nvSpPr>
        <p:spPr>
          <a:xfrm>
            <a:off x="1100676" y="1942374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WITH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FF0CAA-B12C-634C-93DA-485542A40199}"/>
              </a:ext>
            </a:extLst>
          </p:cNvPr>
          <p:cNvSpPr/>
          <p:nvPr/>
        </p:nvSpPr>
        <p:spPr>
          <a:xfrm>
            <a:off x="3793076" y="1942374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CAREERS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4E4034-C07C-814D-8A67-5B3A261F5472}"/>
              </a:ext>
            </a:extLst>
          </p:cNvPr>
          <p:cNvSpPr/>
          <p:nvPr/>
        </p:nvSpPr>
        <p:spPr>
          <a:xfrm>
            <a:off x="7616792" y="1942374"/>
            <a:ext cx="1747095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33C0032-7334-3747-AD28-3C1D8D41FB96}"/>
              </a:ext>
            </a:extLst>
          </p:cNvPr>
          <p:cNvSpPr/>
          <p:nvPr/>
        </p:nvSpPr>
        <p:spPr>
          <a:xfrm>
            <a:off x="4125466" y="1192716"/>
            <a:ext cx="3745057" cy="405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CAREER ROADMAP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7D6C8A5-3054-C645-8FEE-E4CA8130A1A5}"/>
              </a:ext>
            </a:extLst>
          </p:cNvPr>
          <p:cNvSpPr/>
          <p:nvPr/>
        </p:nvSpPr>
        <p:spPr>
          <a:xfrm>
            <a:off x="6375955" y="28719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357598-9D5B-1846-B864-610F9E47FFF3}"/>
              </a:ext>
            </a:extLst>
          </p:cNvPr>
          <p:cNvSpPr/>
          <p:nvPr/>
        </p:nvSpPr>
        <p:spPr>
          <a:xfrm>
            <a:off x="7818816" y="28719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16AC1D-CE61-2248-ACEC-A6F96AE1E88A}"/>
              </a:ext>
            </a:extLst>
          </p:cNvPr>
          <p:cNvSpPr/>
          <p:nvPr/>
        </p:nvSpPr>
        <p:spPr>
          <a:xfrm>
            <a:off x="9254804" y="28719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0CAA0E-B2F0-C04C-AA81-F30EFA4C512D}"/>
              </a:ext>
            </a:extLst>
          </p:cNvPr>
          <p:cNvSpPr/>
          <p:nvPr/>
        </p:nvSpPr>
        <p:spPr>
          <a:xfrm>
            <a:off x="6375955" y="42562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C5E1DB-C289-A946-A66D-7361A6CA06AC}"/>
              </a:ext>
            </a:extLst>
          </p:cNvPr>
          <p:cNvSpPr/>
          <p:nvPr/>
        </p:nvSpPr>
        <p:spPr>
          <a:xfrm>
            <a:off x="7818816" y="42562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A89A05-E28E-4548-A8C9-8C1FDBDC0B94}"/>
              </a:ext>
            </a:extLst>
          </p:cNvPr>
          <p:cNvSpPr/>
          <p:nvPr/>
        </p:nvSpPr>
        <p:spPr>
          <a:xfrm>
            <a:off x="9254804" y="42562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010A46-40A2-DD43-A4DB-4633BFF866C0}"/>
              </a:ext>
            </a:extLst>
          </p:cNvPr>
          <p:cNvSpPr/>
          <p:nvPr/>
        </p:nvSpPr>
        <p:spPr>
          <a:xfrm>
            <a:off x="6375955" y="56278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B0C03E-71FA-444A-8285-C34CE62D249C}"/>
              </a:ext>
            </a:extLst>
          </p:cNvPr>
          <p:cNvSpPr/>
          <p:nvPr/>
        </p:nvSpPr>
        <p:spPr>
          <a:xfrm>
            <a:off x="7818816" y="56278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76A375F-C2F2-B440-8FC2-485C35EFCF30}"/>
              </a:ext>
            </a:extLst>
          </p:cNvPr>
          <p:cNvSpPr/>
          <p:nvPr/>
        </p:nvSpPr>
        <p:spPr>
          <a:xfrm>
            <a:off x="9254804" y="5627814"/>
            <a:ext cx="1272286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 3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4B94C954-72FF-EC41-B7D9-AC64EA01BB9D}"/>
              </a:ext>
            </a:extLst>
          </p:cNvPr>
          <p:cNvSpPr/>
          <p:nvPr/>
        </p:nvSpPr>
        <p:spPr>
          <a:xfrm>
            <a:off x="5648828" y="6101986"/>
            <a:ext cx="676902" cy="8920"/>
          </a:xfrm>
          <a:custGeom>
            <a:avLst/>
            <a:gdLst>
              <a:gd name="connsiteX0" fmla="*/ 676903 w 676902"/>
              <a:gd name="connsiteY0" fmla="*/ 0 h 8920"/>
              <a:gd name="connsiteX1" fmla="*/ 0 w 676902"/>
              <a:gd name="connsiteY1" fmla="*/ 0 h 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902" h="8920">
                <a:moveTo>
                  <a:pt x="676903" y="0"/>
                </a:moveTo>
                <a:lnTo>
                  <a:pt x="0" y="0"/>
                </a:lnTo>
              </a:path>
            </a:pathLst>
          </a:custGeom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965C-57C7-EA42-9979-B3B6EBBF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 Chart Slide Template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9127E58-48F4-0647-B3A9-759CC8780C7A}"/>
              </a:ext>
            </a:extLst>
          </p:cNvPr>
          <p:cNvSpPr/>
          <p:nvPr/>
        </p:nvSpPr>
        <p:spPr>
          <a:xfrm>
            <a:off x="2806276" y="2143592"/>
            <a:ext cx="636484" cy="3785929"/>
          </a:xfrm>
          <a:custGeom>
            <a:avLst/>
            <a:gdLst>
              <a:gd name="connsiteX0" fmla="*/ 636484 w 636484"/>
              <a:gd name="connsiteY0" fmla="*/ 3785930 h 3785929"/>
              <a:gd name="connsiteX1" fmla="*/ 184527 w 636484"/>
              <a:gd name="connsiteY1" fmla="*/ 3785930 h 3785929"/>
              <a:gd name="connsiteX2" fmla="*/ 0 w 636484"/>
              <a:gd name="connsiteY2" fmla="*/ 3601576 h 3785929"/>
              <a:gd name="connsiteX3" fmla="*/ 0 w 636484"/>
              <a:gd name="connsiteY3" fmla="*/ 184354 h 3785929"/>
              <a:gd name="connsiteX4" fmla="*/ 184527 w 636484"/>
              <a:gd name="connsiteY4" fmla="*/ 0 h 3785929"/>
              <a:gd name="connsiteX5" fmla="*/ 636484 w 636484"/>
              <a:gd name="connsiteY5" fmla="*/ 0 h 378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84" h="3785929">
                <a:moveTo>
                  <a:pt x="636484" y="3785930"/>
                </a:moveTo>
                <a:lnTo>
                  <a:pt x="184527" y="3785930"/>
                </a:lnTo>
                <a:cubicBezTo>
                  <a:pt x="82904" y="3785930"/>
                  <a:pt x="0" y="3703104"/>
                  <a:pt x="0" y="3601576"/>
                </a:cubicBezTo>
                <a:lnTo>
                  <a:pt x="0" y="184354"/>
                </a:lnTo>
                <a:cubicBezTo>
                  <a:pt x="0" y="82826"/>
                  <a:pt x="82904" y="0"/>
                  <a:pt x="184527" y="0"/>
                </a:cubicBezTo>
                <a:lnTo>
                  <a:pt x="636484" y="0"/>
                </a:lnTo>
              </a:path>
            </a:pathLst>
          </a:custGeom>
          <a:noFill/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85C4669-6FB6-DE4A-94A5-9629EBB0C60E}"/>
              </a:ext>
            </a:extLst>
          </p:cNvPr>
          <p:cNvSpPr/>
          <p:nvPr/>
        </p:nvSpPr>
        <p:spPr>
          <a:xfrm>
            <a:off x="2482685" y="3996035"/>
            <a:ext cx="323590" cy="8905"/>
          </a:xfrm>
          <a:custGeom>
            <a:avLst/>
            <a:gdLst>
              <a:gd name="connsiteX0" fmla="*/ 323591 w 323590"/>
              <a:gd name="connsiteY0" fmla="*/ 0 h 8905"/>
              <a:gd name="connsiteX1" fmla="*/ 0 w 323590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590" h="8905">
                <a:moveTo>
                  <a:pt x="323591" y="0"/>
                </a:moveTo>
                <a:lnTo>
                  <a:pt x="0" y="0"/>
                </a:lnTo>
              </a:path>
            </a:pathLst>
          </a:custGeom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FAB4BFF-6657-4A43-AA6A-F711B951B9AE}"/>
              </a:ext>
            </a:extLst>
          </p:cNvPr>
          <p:cNvSpPr/>
          <p:nvPr/>
        </p:nvSpPr>
        <p:spPr>
          <a:xfrm>
            <a:off x="2806276" y="4667545"/>
            <a:ext cx="640941" cy="8905"/>
          </a:xfrm>
          <a:custGeom>
            <a:avLst/>
            <a:gdLst>
              <a:gd name="connsiteX0" fmla="*/ 640941 w 640941"/>
              <a:gd name="connsiteY0" fmla="*/ 0 h 8905"/>
              <a:gd name="connsiteX1" fmla="*/ 0 w 64094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941" h="8905">
                <a:moveTo>
                  <a:pt x="640941" y="0"/>
                </a:moveTo>
                <a:lnTo>
                  <a:pt x="0" y="0"/>
                </a:lnTo>
              </a:path>
            </a:pathLst>
          </a:custGeom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6530A66-AAED-234E-901A-63EB1D28E025}"/>
              </a:ext>
            </a:extLst>
          </p:cNvPr>
          <p:cNvSpPr/>
          <p:nvPr/>
        </p:nvSpPr>
        <p:spPr>
          <a:xfrm>
            <a:off x="2806276" y="3405568"/>
            <a:ext cx="640941" cy="8905"/>
          </a:xfrm>
          <a:custGeom>
            <a:avLst/>
            <a:gdLst>
              <a:gd name="connsiteX0" fmla="*/ 640941 w 640941"/>
              <a:gd name="connsiteY0" fmla="*/ 0 h 8905"/>
              <a:gd name="connsiteX1" fmla="*/ 0 w 64094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941" h="8905">
                <a:moveTo>
                  <a:pt x="640941" y="0"/>
                </a:moveTo>
                <a:lnTo>
                  <a:pt x="0" y="0"/>
                </a:lnTo>
              </a:path>
            </a:pathLst>
          </a:custGeom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F0E7FA3-E2ED-6244-BA3C-30344BAE1E30}"/>
              </a:ext>
            </a:extLst>
          </p:cNvPr>
          <p:cNvSpPr/>
          <p:nvPr/>
        </p:nvSpPr>
        <p:spPr>
          <a:xfrm>
            <a:off x="490330" y="3070704"/>
            <a:ext cx="1992355" cy="1671651"/>
          </a:xfrm>
          <a:custGeom>
            <a:avLst/>
            <a:gdLst>
              <a:gd name="connsiteX0" fmla="*/ 1747211 w 1992355"/>
              <a:gd name="connsiteY0" fmla="*/ 1671651 h 1671651"/>
              <a:gd name="connsiteX1" fmla="*/ 245144 w 1992355"/>
              <a:gd name="connsiteY1" fmla="*/ 1671651 h 1671651"/>
              <a:gd name="connsiteX2" fmla="*/ 0 w 1992355"/>
              <a:gd name="connsiteY2" fmla="*/ 1426737 h 1671651"/>
              <a:gd name="connsiteX3" fmla="*/ 0 w 1992355"/>
              <a:gd name="connsiteY3" fmla="*/ 244914 h 1671651"/>
              <a:gd name="connsiteX4" fmla="*/ 245144 w 1992355"/>
              <a:gd name="connsiteY4" fmla="*/ 0 h 1671651"/>
              <a:gd name="connsiteX5" fmla="*/ 1747211 w 1992355"/>
              <a:gd name="connsiteY5" fmla="*/ 0 h 1671651"/>
              <a:gd name="connsiteX6" fmla="*/ 1992356 w 1992355"/>
              <a:gd name="connsiteY6" fmla="*/ 244914 h 1671651"/>
              <a:gd name="connsiteX7" fmla="*/ 1992356 w 1992355"/>
              <a:gd name="connsiteY7" fmla="*/ 1426737 h 1671651"/>
              <a:gd name="connsiteX8" fmla="*/ 1747211 w 1992355"/>
              <a:gd name="connsiteY8" fmla="*/ 1671651 h 167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355" h="1671651">
                <a:moveTo>
                  <a:pt x="1747211" y="1671651"/>
                </a:moveTo>
                <a:lnTo>
                  <a:pt x="245144" y="1671651"/>
                </a:lnTo>
                <a:cubicBezTo>
                  <a:pt x="109646" y="1671651"/>
                  <a:pt x="0" y="1562108"/>
                  <a:pt x="0" y="1426737"/>
                </a:cubicBezTo>
                <a:lnTo>
                  <a:pt x="0" y="244914"/>
                </a:lnTo>
                <a:cubicBezTo>
                  <a:pt x="0" y="109544"/>
                  <a:pt x="109646" y="0"/>
                  <a:pt x="245144" y="0"/>
                </a:cubicBezTo>
                <a:lnTo>
                  <a:pt x="1747211" y="0"/>
                </a:lnTo>
                <a:cubicBezTo>
                  <a:pt x="1882709" y="0"/>
                  <a:pt x="1992356" y="109544"/>
                  <a:pt x="1992356" y="244914"/>
                </a:cubicBezTo>
                <a:lnTo>
                  <a:pt x="1992356" y="1426737"/>
                </a:lnTo>
                <a:cubicBezTo>
                  <a:pt x="1992356" y="1562108"/>
                  <a:pt x="1882709" y="1671651"/>
                  <a:pt x="1747211" y="1671651"/>
                </a:cubicBezTo>
                <a:close/>
              </a:path>
            </a:pathLst>
          </a:custGeom>
          <a:solidFill>
            <a:schemeClr val="accent1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E26C9CA-B441-884A-9361-72B80B1ED58C}"/>
              </a:ext>
            </a:extLst>
          </p:cNvPr>
          <p:cNvSpPr/>
          <p:nvPr/>
        </p:nvSpPr>
        <p:spPr>
          <a:xfrm>
            <a:off x="3442760" y="1807837"/>
            <a:ext cx="2193819" cy="670619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723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723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A29A92C-F583-7F44-8BFF-EAD786ED38B2}"/>
              </a:ext>
            </a:extLst>
          </p:cNvPr>
          <p:cNvSpPr/>
          <p:nvPr/>
        </p:nvSpPr>
        <p:spPr>
          <a:xfrm>
            <a:off x="3442760" y="3069813"/>
            <a:ext cx="2193819" cy="670619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812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812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A129C7E-B986-DB41-A5C2-DA1D909B3A2E}"/>
              </a:ext>
            </a:extLst>
          </p:cNvPr>
          <p:cNvSpPr/>
          <p:nvPr/>
        </p:nvSpPr>
        <p:spPr>
          <a:xfrm>
            <a:off x="3442760" y="4332680"/>
            <a:ext cx="2193819" cy="670619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723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723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64318FD-2532-A945-9575-047704C4CC21}"/>
              </a:ext>
            </a:extLst>
          </p:cNvPr>
          <p:cNvSpPr/>
          <p:nvPr/>
        </p:nvSpPr>
        <p:spPr>
          <a:xfrm>
            <a:off x="3442760" y="5594657"/>
            <a:ext cx="2193819" cy="670619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723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723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6A33E58-F418-CD46-9826-72859AD21650}"/>
              </a:ext>
            </a:extLst>
          </p:cNvPr>
          <p:cNvSpPr/>
          <p:nvPr/>
        </p:nvSpPr>
        <p:spPr>
          <a:xfrm>
            <a:off x="5636580" y="2143592"/>
            <a:ext cx="5706071" cy="8905"/>
          </a:xfrm>
          <a:custGeom>
            <a:avLst/>
            <a:gdLst>
              <a:gd name="connsiteX0" fmla="*/ 0 w 5706071"/>
              <a:gd name="connsiteY0" fmla="*/ 0 h 8905"/>
              <a:gd name="connsiteX1" fmla="*/ 5706072 w 570607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6071" h="8905">
                <a:moveTo>
                  <a:pt x="0" y="0"/>
                </a:moveTo>
                <a:lnTo>
                  <a:pt x="5706072" y="0"/>
                </a:lnTo>
              </a:path>
            </a:pathLst>
          </a:custGeom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3AE094E-79B2-F04E-BA92-2D3CA643D1BA}"/>
              </a:ext>
            </a:extLst>
          </p:cNvPr>
          <p:cNvSpPr/>
          <p:nvPr/>
        </p:nvSpPr>
        <p:spPr>
          <a:xfrm>
            <a:off x="5636580" y="3405568"/>
            <a:ext cx="5706071" cy="8905"/>
          </a:xfrm>
          <a:custGeom>
            <a:avLst/>
            <a:gdLst>
              <a:gd name="connsiteX0" fmla="*/ 0 w 5706071"/>
              <a:gd name="connsiteY0" fmla="*/ 0 h 8905"/>
              <a:gd name="connsiteX1" fmla="*/ 5706072 w 570607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6071" h="8905">
                <a:moveTo>
                  <a:pt x="0" y="0"/>
                </a:moveTo>
                <a:lnTo>
                  <a:pt x="5706072" y="0"/>
                </a:lnTo>
              </a:path>
            </a:pathLst>
          </a:custGeom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D9E4DE0-5608-AE4C-A5D8-2BAD38072D1E}"/>
              </a:ext>
            </a:extLst>
          </p:cNvPr>
          <p:cNvSpPr/>
          <p:nvPr/>
        </p:nvSpPr>
        <p:spPr>
          <a:xfrm>
            <a:off x="5636580" y="4667545"/>
            <a:ext cx="5706071" cy="8905"/>
          </a:xfrm>
          <a:custGeom>
            <a:avLst/>
            <a:gdLst>
              <a:gd name="connsiteX0" fmla="*/ 0 w 5706071"/>
              <a:gd name="connsiteY0" fmla="*/ 0 h 8905"/>
              <a:gd name="connsiteX1" fmla="*/ 5706072 w 570607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6071" h="8905">
                <a:moveTo>
                  <a:pt x="0" y="0"/>
                </a:moveTo>
                <a:lnTo>
                  <a:pt x="5706072" y="0"/>
                </a:lnTo>
              </a:path>
            </a:pathLst>
          </a:custGeom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B06FC74-4A17-1F47-AC23-79EA0E163E44}"/>
              </a:ext>
            </a:extLst>
          </p:cNvPr>
          <p:cNvSpPr/>
          <p:nvPr/>
        </p:nvSpPr>
        <p:spPr>
          <a:xfrm>
            <a:off x="5636580" y="5929522"/>
            <a:ext cx="5706071" cy="8905"/>
          </a:xfrm>
          <a:custGeom>
            <a:avLst/>
            <a:gdLst>
              <a:gd name="connsiteX0" fmla="*/ 0 w 5706071"/>
              <a:gd name="connsiteY0" fmla="*/ 0 h 8905"/>
              <a:gd name="connsiteX1" fmla="*/ 5706072 w 570607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6071" h="8905">
                <a:moveTo>
                  <a:pt x="0" y="0"/>
                </a:moveTo>
                <a:lnTo>
                  <a:pt x="5706072" y="0"/>
                </a:lnTo>
              </a:path>
            </a:pathLst>
          </a:custGeom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EBE43BC-53A5-864E-AD92-9E299AC2DEA9}"/>
              </a:ext>
            </a:extLst>
          </p:cNvPr>
          <p:cNvSpPr/>
          <p:nvPr/>
        </p:nvSpPr>
        <p:spPr>
          <a:xfrm>
            <a:off x="3127192" y="5502035"/>
            <a:ext cx="855777" cy="85497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3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3"/>
                  <a:pt x="427888" y="854973"/>
                </a:cubicBezTo>
                <a:cubicBezTo>
                  <a:pt x="191572" y="854973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5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52E6659-54B0-2747-A034-797B84EEDE4C}"/>
              </a:ext>
            </a:extLst>
          </p:cNvPr>
          <p:cNvSpPr/>
          <p:nvPr/>
        </p:nvSpPr>
        <p:spPr>
          <a:xfrm>
            <a:off x="3127192" y="4240058"/>
            <a:ext cx="855777" cy="85497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4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4"/>
                  <a:pt x="427888" y="854974"/>
                </a:cubicBezTo>
                <a:cubicBezTo>
                  <a:pt x="191572" y="854974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5DD47F7-B20A-EC4A-86C7-FE81FE1C0B89}"/>
              </a:ext>
            </a:extLst>
          </p:cNvPr>
          <p:cNvSpPr/>
          <p:nvPr/>
        </p:nvSpPr>
        <p:spPr>
          <a:xfrm>
            <a:off x="3127192" y="2978082"/>
            <a:ext cx="855777" cy="85497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3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3"/>
                  <a:pt x="427888" y="854973"/>
                </a:cubicBezTo>
                <a:cubicBezTo>
                  <a:pt x="191572" y="854973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1644EA0-891F-EC45-A0D5-542E5ED265B6}"/>
              </a:ext>
            </a:extLst>
          </p:cNvPr>
          <p:cNvSpPr/>
          <p:nvPr/>
        </p:nvSpPr>
        <p:spPr>
          <a:xfrm>
            <a:off x="3127192" y="1716105"/>
            <a:ext cx="855777" cy="85497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4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4"/>
                  <a:pt x="427888" y="854974"/>
                </a:cubicBezTo>
                <a:cubicBezTo>
                  <a:pt x="191572" y="854974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F1A0219-5FF3-374E-B3A4-2AAEFF97F5A9}"/>
              </a:ext>
            </a:extLst>
          </p:cNvPr>
          <p:cNvSpPr/>
          <p:nvPr/>
        </p:nvSpPr>
        <p:spPr>
          <a:xfrm>
            <a:off x="6223456" y="1965783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6 w 294173"/>
              <a:gd name="connsiteY1" fmla="*/ 293897 h 293897"/>
              <a:gd name="connsiteX2" fmla="*/ 0 w 294173"/>
              <a:gd name="connsiteY2" fmla="*/ 146949 h 293897"/>
              <a:gd name="connsiteX3" fmla="*/ 147086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6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6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078BA98-8EAF-1743-8201-0B2DFA436CE5}"/>
              </a:ext>
            </a:extLst>
          </p:cNvPr>
          <p:cNvSpPr/>
          <p:nvPr/>
        </p:nvSpPr>
        <p:spPr>
          <a:xfrm>
            <a:off x="7458984" y="1965783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413D2B1-97EB-4145-8FA6-335A45EA8127}"/>
              </a:ext>
            </a:extLst>
          </p:cNvPr>
          <p:cNvSpPr/>
          <p:nvPr/>
        </p:nvSpPr>
        <p:spPr>
          <a:xfrm>
            <a:off x="8694512" y="1965783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9ADF2DF-D57A-BE45-BFEB-7F79AE4981E5}"/>
              </a:ext>
            </a:extLst>
          </p:cNvPr>
          <p:cNvSpPr/>
          <p:nvPr/>
        </p:nvSpPr>
        <p:spPr>
          <a:xfrm>
            <a:off x="9929149" y="1965783"/>
            <a:ext cx="355949" cy="355616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1" y="293897"/>
                  <a:pt x="147087" y="293897"/>
                </a:cubicBezTo>
                <a:cubicBezTo>
                  <a:pt x="65854" y="293897"/>
                  <a:pt x="0" y="228106"/>
                  <a:pt x="0" y="146949"/>
                </a:cubicBezTo>
                <a:cubicBezTo>
                  <a:pt x="0" y="65791"/>
                  <a:pt x="65854" y="0"/>
                  <a:pt x="147087" y="0"/>
                </a:cubicBezTo>
                <a:cubicBezTo>
                  <a:pt x="228321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4682DB7-CE20-DA49-AF6F-09FB14BDEC3A}"/>
              </a:ext>
            </a:extLst>
          </p:cNvPr>
          <p:cNvSpPr/>
          <p:nvPr/>
        </p:nvSpPr>
        <p:spPr>
          <a:xfrm>
            <a:off x="11164677" y="1965783"/>
            <a:ext cx="355949" cy="355616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C249CBD-6209-3F42-8520-B4AEACA95F07}"/>
              </a:ext>
            </a:extLst>
          </p:cNvPr>
          <p:cNvSpPr/>
          <p:nvPr/>
        </p:nvSpPr>
        <p:spPr>
          <a:xfrm>
            <a:off x="6223456" y="4489736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6 w 294173"/>
              <a:gd name="connsiteY1" fmla="*/ 293897 h 293897"/>
              <a:gd name="connsiteX2" fmla="*/ 0 w 294173"/>
              <a:gd name="connsiteY2" fmla="*/ 146949 h 293897"/>
              <a:gd name="connsiteX3" fmla="*/ 147086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6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6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29CD65B-9390-764B-9E16-43432C114FAD}"/>
              </a:ext>
            </a:extLst>
          </p:cNvPr>
          <p:cNvSpPr/>
          <p:nvPr/>
        </p:nvSpPr>
        <p:spPr>
          <a:xfrm>
            <a:off x="7458984" y="4489736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E99809-3712-BB46-92C0-7F7E8D173223}"/>
              </a:ext>
            </a:extLst>
          </p:cNvPr>
          <p:cNvSpPr/>
          <p:nvPr/>
        </p:nvSpPr>
        <p:spPr>
          <a:xfrm>
            <a:off x="8694512" y="4489736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950E96F-0A68-0240-AE0C-67FC3E34750C}"/>
              </a:ext>
            </a:extLst>
          </p:cNvPr>
          <p:cNvSpPr/>
          <p:nvPr/>
        </p:nvSpPr>
        <p:spPr>
          <a:xfrm>
            <a:off x="9929149" y="4489736"/>
            <a:ext cx="355949" cy="355616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1" y="293897"/>
                  <a:pt x="147087" y="293897"/>
                </a:cubicBezTo>
                <a:cubicBezTo>
                  <a:pt x="65854" y="293897"/>
                  <a:pt x="0" y="228106"/>
                  <a:pt x="0" y="146949"/>
                </a:cubicBezTo>
                <a:cubicBezTo>
                  <a:pt x="0" y="65791"/>
                  <a:pt x="65854" y="0"/>
                  <a:pt x="147087" y="0"/>
                </a:cubicBezTo>
                <a:cubicBezTo>
                  <a:pt x="228321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C52F2AE-7A28-5346-8F20-427C3CCD7798}"/>
              </a:ext>
            </a:extLst>
          </p:cNvPr>
          <p:cNvSpPr/>
          <p:nvPr/>
        </p:nvSpPr>
        <p:spPr>
          <a:xfrm>
            <a:off x="11164677" y="4489736"/>
            <a:ext cx="355949" cy="355616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34B7B6E-6DDE-C84F-BCEA-EED2D8493322}"/>
              </a:ext>
            </a:extLst>
          </p:cNvPr>
          <p:cNvSpPr/>
          <p:nvPr/>
        </p:nvSpPr>
        <p:spPr>
          <a:xfrm>
            <a:off x="6223456" y="3227760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6 w 294173"/>
              <a:gd name="connsiteY1" fmla="*/ 293897 h 293897"/>
              <a:gd name="connsiteX2" fmla="*/ 0 w 294173"/>
              <a:gd name="connsiteY2" fmla="*/ 146949 h 293897"/>
              <a:gd name="connsiteX3" fmla="*/ 147086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6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6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E54B990-0771-4947-8FCD-00E3D0CE9EFF}"/>
              </a:ext>
            </a:extLst>
          </p:cNvPr>
          <p:cNvSpPr/>
          <p:nvPr/>
        </p:nvSpPr>
        <p:spPr>
          <a:xfrm>
            <a:off x="7458984" y="3227760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21B7FA2-C16B-3944-AC9B-A0B5F66FEE13}"/>
              </a:ext>
            </a:extLst>
          </p:cNvPr>
          <p:cNvSpPr/>
          <p:nvPr/>
        </p:nvSpPr>
        <p:spPr>
          <a:xfrm>
            <a:off x="8694512" y="3227760"/>
            <a:ext cx="355949" cy="355616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372C0DC-03B5-6041-A572-F73C247CA608}"/>
              </a:ext>
            </a:extLst>
          </p:cNvPr>
          <p:cNvSpPr/>
          <p:nvPr/>
        </p:nvSpPr>
        <p:spPr>
          <a:xfrm>
            <a:off x="9929149" y="3227760"/>
            <a:ext cx="355949" cy="355616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1" y="293897"/>
                  <a:pt x="147087" y="293897"/>
                </a:cubicBezTo>
                <a:cubicBezTo>
                  <a:pt x="65854" y="293897"/>
                  <a:pt x="0" y="228106"/>
                  <a:pt x="0" y="146949"/>
                </a:cubicBezTo>
                <a:cubicBezTo>
                  <a:pt x="0" y="65791"/>
                  <a:pt x="65854" y="0"/>
                  <a:pt x="147087" y="0"/>
                </a:cubicBezTo>
                <a:cubicBezTo>
                  <a:pt x="228321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B1F3295-429E-2747-AC7A-CF3BFBDD7E92}"/>
              </a:ext>
            </a:extLst>
          </p:cNvPr>
          <p:cNvSpPr/>
          <p:nvPr/>
        </p:nvSpPr>
        <p:spPr>
          <a:xfrm>
            <a:off x="11164677" y="3227760"/>
            <a:ext cx="355949" cy="355616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BDD18C7-C7C4-DF47-AC45-FF6F22B2E836}"/>
              </a:ext>
            </a:extLst>
          </p:cNvPr>
          <p:cNvSpPr/>
          <p:nvPr/>
        </p:nvSpPr>
        <p:spPr>
          <a:xfrm>
            <a:off x="6223456" y="5751713"/>
            <a:ext cx="355949" cy="355616"/>
          </a:xfrm>
          <a:custGeom>
            <a:avLst/>
            <a:gdLst>
              <a:gd name="connsiteX0" fmla="*/ 294173 w 294173"/>
              <a:gd name="connsiteY0" fmla="*/ 146948 h 293897"/>
              <a:gd name="connsiteX1" fmla="*/ 147086 w 294173"/>
              <a:gd name="connsiteY1" fmla="*/ 293897 h 293897"/>
              <a:gd name="connsiteX2" fmla="*/ 0 w 294173"/>
              <a:gd name="connsiteY2" fmla="*/ 146948 h 293897"/>
              <a:gd name="connsiteX3" fmla="*/ 147086 w 294173"/>
              <a:gd name="connsiteY3" fmla="*/ 0 h 293897"/>
              <a:gd name="connsiteX4" fmla="*/ 294173 w 294173"/>
              <a:gd name="connsiteY4" fmla="*/ 146948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8"/>
                </a:moveTo>
                <a:cubicBezTo>
                  <a:pt x="294173" y="228106"/>
                  <a:pt x="228320" y="293897"/>
                  <a:pt x="147086" y="293897"/>
                </a:cubicBezTo>
                <a:cubicBezTo>
                  <a:pt x="65853" y="293897"/>
                  <a:pt x="0" y="228106"/>
                  <a:pt x="0" y="146948"/>
                </a:cubicBezTo>
                <a:cubicBezTo>
                  <a:pt x="0" y="65791"/>
                  <a:pt x="65853" y="0"/>
                  <a:pt x="147086" y="0"/>
                </a:cubicBezTo>
                <a:cubicBezTo>
                  <a:pt x="228320" y="0"/>
                  <a:pt x="294173" y="65791"/>
                  <a:pt x="294173" y="146948"/>
                </a:cubicBezTo>
                <a:close/>
              </a:path>
            </a:pathLst>
          </a:custGeom>
          <a:solidFill>
            <a:schemeClr val="accent5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3330BC9-9D60-0747-85A7-27DEF53CEB3D}"/>
              </a:ext>
            </a:extLst>
          </p:cNvPr>
          <p:cNvSpPr/>
          <p:nvPr/>
        </p:nvSpPr>
        <p:spPr>
          <a:xfrm>
            <a:off x="7458984" y="5751713"/>
            <a:ext cx="355949" cy="355616"/>
          </a:xfrm>
          <a:custGeom>
            <a:avLst/>
            <a:gdLst>
              <a:gd name="connsiteX0" fmla="*/ 294173 w 294173"/>
              <a:gd name="connsiteY0" fmla="*/ 146948 h 293897"/>
              <a:gd name="connsiteX1" fmla="*/ 147087 w 294173"/>
              <a:gd name="connsiteY1" fmla="*/ 293897 h 293897"/>
              <a:gd name="connsiteX2" fmla="*/ 0 w 294173"/>
              <a:gd name="connsiteY2" fmla="*/ 146948 h 293897"/>
              <a:gd name="connsiteX3" fmla="*/ 147087 w 294173"/>
              <a:gd name="connsiteY3" fmla="*/ 0 h 293897"/>
              <a:gd name="connsiteX4" fmla="*/ 294173 w 294173"/>
              <a:gd name="connsiteY4" fmla="*/ 146948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8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8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8"/>
                </a:cubicBezTo>
                <a:close/>
              </a:path>
            </a:pathLst>
          </a:custGeom>
          <a:solidFill>
            <a:schemeClr val="accent5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49D10BA-19D3-FC42-A736-F08E11B5F2F7}"/>
              </a:ext>
            </a:extLst>
          </p:cNvPr>
          <p:cNvSpPr/>
          <p:nvPr/>
        </p:nvSpPr>
        <p:spPr>
          <a:xfrm>
            <a:off x="8694512" y="5751713"/>
            <a:ext cx="355949" cy="355616"/>
          </a:xfrm>
          <a:custGeom>
            <a:avLst/>
            <a:gdLst>
              <a:gd name="connsiteX0" fmla="*/ 294173 w 294173"/>
              <a:gd name="connsiteY0" fmla="*/ 146948 h 293897"/>
              <a:gd name="connsiteX1" fmla="*/ 147087 w 294173"/>
              <a:gd name="connsiteY1" fmla="*/ 293897 h 293897"/>
              <a:gd name="connsiteX2" fmla="*/ 0 w 294173"/>
              <a:gd name="connsiteY2" fmla="*/ 146948 h 293897"/>
              <a:gd name="connsiteX3" fmla="*/ 147087 w 294173"/>
              <a:gd name="connsiteY3" fmla="*/ 0 h 293897"/>
              <a:gd name="connsiteX4" fmla="*/ 294173 w 294173"/>
              <a:gd name="connsiteY4" fmla="*/ 146948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8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8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8"/>
                </a:cubicBezTo>
                <a:close/>
              </a:path>
            </a:pathLst>
          </a:custGeom>
          <a:solidFill>
            <a:schemeClr val="accent5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30AFB32-90BD-F44A-A0FD-B73679C87166}"/>
              </a:ext>
            </a:extLst>
          </p:cNvPr>
          <p:cNvSpPr/>
          <p:nvPr/>
        </p:nvSpPr>
        <p:spPr>
          <a:xfrm>
            <a:off x="9929149" y="5751713"/>
            <a:ext cx="355949" cy="355616"/>
          </a:xfrm>
          <a:custGeom>
            <a:avLst/>
            <a:gdLst>
              <a:gd name="connsiteX0" fmla="*/ 294174 w 294173"/>
              <a:gd name="connsiteY0" fmla="*/ 146948 h 293897"/>
              <a:gd name="connsiteX1" fmla="*/ 147087 w 294173"/>
              <a:gd name="connsiteY1" fmla="*/ 293897 h 293897"/>
              <a:gd name="connsiteX2" fmla="*/ 0 w 294173"/>
              <a:gd name="connsiteY2" fmla="*/ 146948 h 293897"/>
              <a:gd name="connsiteX3" fmla="*/ 147087 w 294173"/>
              <a:gd name="connsiteY3" fmla="*/ 0 h 293897"/>
              <a:gd name="connsiteX4" fmla="*/ 294174 w 294173"/>
              <a:gd name="connsiteY4" fmla="*/ 146948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8"/>
                </a:moveTo>
                <a:cubicBezTo>
                  <a:pt x="294174" y="228106"/>
                  <a:pt x="228321" y="293897"/>
                  <a:pt x="147087" y="293897"/>
                </a:cubicBezTo>
                <a:cubicBezTo>
                  <a:pt x="65854" y="293897"/>
                  <a:pt x="0" y="228106"/>
                  <a:pt x="0" y="146948"/>
                </a:cubicBezTo>
                <a:cubicBezTo>
                  <a:pt x="0" y="65791"/>
                  <a:pt x="65854" y="0"/>
                  <a:pt x="147087" y="0"/>
                </a:cubicBezTo>
                <a:cubicBezTo>
                  <a:pt x="228321" y="0"/>
                  <a:pt x="294174" y="65791"/>
                  <a:pt x="294174" y="146948"/>
                </a:cubicBezTo>
                <a:close/>
              </a:path>
            </a:pathLst>
          </a:custGeom>
          <a:solidFill>
            <a:schemeClr val="accent5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6BB1C4F-96A4-C242-9EF0-7231B1DDEA89}"/>
              </a:ext>
            </a:extLst>
          </p:cNvPr>
          <p:cNvSpPr/>
          <p:nvPr/>
        </p:nvSpPr>
        <p:spPr>
          <a:xfrm>
            <a:off x="11164677" y="5751713"/>
            <a:ext cx="355949" cy="355616"/>
          </a:xfrm>
          <a:custGeom>
            <a:avLst/>
            <a:gdLst>
              <a:gd name="connsiteX0" fmla="*/ 294174 w 294173"/>
              <a:gd name="connsiteY0" fmla="*/ 146948 h 293897"/>
              <a:gd name="connsiteX1" fmla="*/ 147087 w 294173"/>
              <a:gd name="connsiteY1" fmla="*/ 293897 h 293897"/>
              <a:gd name="connsiteX2" fmla="*/ 0 w 294173"/>
              <a:gd name="connsiteY2" fmla="*/ 146948 h 293897"/>
              <a:gd name="connsiteX3" fmla="*/ 147087 w 294173"/>
              <a:gd name="connsiteY3" fmla="*/ 0 h 293897"/>
              <a:gd name="connsiteX4" fmla="*/ 294174 w 294173"/>
              <a:gd name="connsiteY4" fmla="*/ 146948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8"/>
                </a:moveTo>
                <a:cubicBezTo>
                  <a:pt x="294174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8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4" y="65791"/>
                  <a:pt x="294174" y="146948"/>
                </a:cubicBezTo>
                <a:close/>
              </a:path>
            </a:pathLst>
          </a:custGeom>
          <a:solidFill>
            <a:schemeClr val="accent5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E40CD48-8D57-F647-90EA-4F182AE4B8E5}"/>
              </a:ext>
            </a:extLst>
          </p:cNvPr>
          <p:cNvSpPr/>
          <p:nvPr/>
        </p:nvSpPr>
        <p:spPr>
          <a:xfrm>
            <a:off x="5876376" y="1184419"/>
            <a:ext cx="1050109" cy="743648"/>
          </a:xfrm>
          <a:custGeom>
            <a:avLst/>
            <a:gdLst>
              <a:gd name="connsiteX0" fmla="*/ 977012 w 1050109"/>
              <a:gd name="connsiteY0" fmla="*/ 0 h 743648"/>
              <a:gd name="connsiteX1" fmla="*/ 73098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8 w 1050109"/>
              <a:gd name="connsiteY4" fmla="*/ 650136 h 743648"/>
              <a:gd name="connsiteX5" fmla="*/ 403820 w 1050109"/>
              <a:gd name="connsiteY5" fmla="*/ 650136 h 743648"/>
              <a:gd name="connsiteX6" fmla="*/ 443043 w 1050109"/>
              <a:gd name="connsiteY6" fmla="*/ 666167 h 743648"/>
              <a:gd name="connsiteX7" fmla="*/ 520597 w 1050109"/>
              <a:gd name="connsiteY7" fmla="*/ 743649 h 743648"/>
              <a:gd name="connsiteX8" fmla="*/ 598152 w 1050109"/>
              <a:gd name="connsiteY8" fmla="*/ 666167 h 743648"/>
              <a:gd name="connsiteX9" fmla="*/ 637376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EAAE340-E4E3-0B46-817B-EE297C748F47}"/>
              </a:ext>
            </a:extLst>
          </p:cNvPr>
          <p:cNvSpPr/>
          <p:nvPr/>
        </p:nvSpPr>
        <p:spPr>
          <a:xfrm>
            <a:off x="7111013" y="1184419"/>
            <a:ext cx="1050127" cy="743648"/>
          </a:xfrm>
          <a:custGeom>
            <a:avLst/>
            <a:gdLst>
              <a:gd name="connsiteX0" fmla="*/ 977904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3 w 1050127"/>
              <a:gd name="connsiteY6" fmla="*/ 666167 h 743648"/>
              <a:gd name="connsiteX7" fmla="*/ 520597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4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57422AB-E597-0D48-8E1A-923D6D0AA453}"/>
              </a:ext>
            </a:extLst>
          </p:cNvPr>
          <p:cNvSpPr/>
          <p:nvPr/>
        </p:nvSpPr>
        <p:spPr>
          <a:xfrm>
            <a:off x="8346541" y="1184419"/>
            <a:ext cx="1051001" cy="743648"/>
          </a:xfrm>
          <a:custGeom>
            <a:avLst/>
            <a:gdLst>
              <a:gd name="connsiteX0" fmla="*/ 977904 w 1051001"/>
              <a:gd name="connsiteY0" fmla="*/ 0 h 743648"/>
              <a:gd name="connsiteX1" fmla="*/ 73098 w 1051001"/>
              <a:gd name="connsiteY1" fmla="*/ 0 h 743648"/>
              <a:gd name="connsiteX2" fmla="*/ 0 w 1051001"/>
              <a:gd name="connsiteY2" fmla="*/ 73029 h 743648"/>
              <a:gd name="connsiteX3" fmla="*/ 0 w 1051001"/>
              <a:gd name="connsiteY3" fmla="*/ 577107 h 743648"/>
              <a:gd name="connsiteX4" fmla="*/ 73098 w 1051001"/>
              <a:gd name="connsiteY4" fmla="*/ 650136 h 743648"/>
              <a:gd name="connsiteX5" fmla="*/ 403820 w 1051001"/>
              <a:gd name="connsiteY5" fmla="*/ 650136 h 743648"/>
              <a:gd name="connsiteX6" fmla="*/ 443043 w 1051001"/>
              <a:gd name="connsiteY6" fmla="*/ 666167 h 743648"/>
              <a:gd name="connsiteX7" fmla="*/ 520598 w 1051001"/>
              <a:gd name="connsiteY7" fmla="*/ 743649 h 743648"/>
              <a:gd name="connsiteX8" fmla="*/ 598153 w 1051001"/>
              <a:gd name="connsiteY8" fmla="*/ 666167 h 743648"/>
              <a:gd name="connsiteX9" fmla="*/ 637376 w 1051001"/>
              <a:gd name="connsiteY9" fmla="*/ 650136 h 743648"/>
              <a:gd name="connsiteX10" fmla="*/ 977904 w 1051001"/>
              <a:gd name="connsiteY10" fmla="*/ 650136 h 743648"/>
              <a:gd name="connsiteX11" fmla="*/ 1051001 w 1051001"/>
              <a:gd name="connsiteY11" fmla="*/ 577107 h 743648"/>
              <a:gd name="connsiteX12" fmla="*/ 1051001 w 1051001"/>
              <a:gd name="connsiteY12" fmla="*/ 73029 h 743648"/>
              <a:gd name="connsiteX13" fmla="*/ 977904 w 1051001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01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8" y="743649"/>
                </a:lnTo>
                <a:lnTo>
                  <a:pt x="598153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904" y="650136"/>
                </a:lnTo>
                <a:cubicBezTo>
                  <a:pt x="1018018" y="650136"/>
                  <a:pt x="1051001" y="617184"/>
                  <a:pt x="1051001" y="577107"/>
                </a:cubicBezTo>
                <a:lnTo>
                  <a:pt x="1051001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263B64A-28FE-3645-A820-E73AD161925F}"/>
              </a:ext>
            </a:extLst>
          </p:cNvPr>
          <p:cNvSpPr/>
          <p:nvPr/>
        </p:nvSpPr>
        <p:spPr>
          <a:xfrm>
            <a:off x="9582960" y="1184419"/>
            <a:ext cx="1050110" cy="743648"/>
          </a:xfrm>
          <a:custGeom>
            <a:avLst/>
            <a:gdLst>
              <a:gd name="connsiteX0" fmla="*/ 977012 w 1050110"/>
              <a:gd name="connsiteY0" fmla="*/ 0 h 743648"/>
              <a:gd name="connsiteX1" fmla="*/ 73097 w 1050110"/>
              <a:gd name="connsiteY1" fmla="*/ 0 h 743648"/>
              <a:gd name="connsiteX2" fmla="*/ 0 w 1050110"/>
              <a:gd name="connsiteY2" fmla="*/ 73029 h 743648"/>
              <a:gd name="connsiteX3" fmla="*/ 0 w 1050110"/>
              <a:gd name="connsiteY3" fmla="*/ 577107 h 743648"/>
              <a:gd name="connsiteX4" fmla="*/ 73097 w 1050110"/>
              <a:gd name="connsiteY4" fmla="*/ 650136 h 743648"/>
              <a:gd name="connsiteX5" fmla="*/ 403820 w 1050110"/>
              <a:gd name="connsiteY5" fmla="*/ 650136 h 743648"/>
              <a:gd name="connsiteX6" fmla="*/ 443042 w 1050110"/>
              <a:gd name="connsiteY6" fmla="*/ 666167 h 743648"/>
              <a:gd name="connsiteX7" fmla="*/ 520598 w 1050110"/>
              <a:gd name="connsiteY7" fmla="*/ 743649 h 743648"/>
              <a:gd name="connsiteX8" fmla="*/ 598152 w 1050110"/>
              <a:gd name="connsiteY8" fmla="*/ 666167 h 743648"/>
              <a:gd name="connsiteX9" fmla="*/ 637376 w 1050110"/>
              <a:gd name="connsiteY9" fmla="*/ 650136 h 743648"/>
              <a:gd name="connsiteX10" fmla="*/ 977012 w 1050110"/>
              <a:gd name="connsiteY10" fmla="*/ 650136 h 743648"/>
              <a:gd name="connsiteX11" fmla="*/ 1050110 w 1050110"/>
              <a:gd name="connsiteY11" fmla="*/ 577107 h 743648"/>
              <a:gd name="connsiteX12" fmla="*/ 1050110 w 1050110"/>
              <a:gd name="connsiteY12" fmla="*/ 73029 h 743648"/>
              <a:gd name="connsiteX13" fmla="*/ 977012 w 1050110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10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7126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78EE269-B851-2C4D-9117-3ED8B42CCD06}"/>
              </a:ext>
            </a:extLst>
          </p:cNvPr>
          <p:cNvSpPr/>
          <p:nvPr/>
        </p:nvSpPr>
        <p:spPr>
          <a:xfrm>
            <a:off x="10817597" y="1184419"/>
            <a:ext cx="1050127" cy="743648"/>
          </a:xfrm>
          <a:custGeom>
            <a:avLst/>
            <a:gdLst>
              <a:gd name="connsiteX0" fmla="*/ 977012 w 1050127"/>
              <a:gd name="connsiteY0" fmla="*/ 0 h 743648"/>
              <a:gd name="connsiteX1" fmla="*/ 73097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7 w 1050127"/>
              <a:gd name="connsiteY4" fmla="*/ 650136 h 743648"/>
              <a:gd name="connsiteX5" fmla="*/ 403820 w 1050127"/>
              <a:gd name="connsiteY5" fmla="*/ 650136 h 743648"/>
              <a:gd name="connsiteX6" fmla="*/ 443042 w 1050127"/>
              <a:gd name="connsiteY6" fmla="*/ 666167 h 743648"/>
              <a:gd name="connsiteX7" fmla="*/ 520598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012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F3252A8-A125-A948-8C61-A1CDDDDE3B02}"/>
              </a:ext>
            </a:extLst>
          </p:cNvPr>
          <p:cNvSpPr/>
          <p:nvPr/>
        </p:nvSpPr>
        <p:spPr>
          <a:xfrm>
            <a:off x="5876376" y="2446395"/>
            <a:ext cx="1050109" cy="743648"/>
          </a:xfrm>
          <a:custGeom>
            <a:avLst/>
            <a:gdLst>
              <a:gd name="connsiteX0" fmla="*/ 977012 w 1050109"/>
              <a:gd name="connsiteY0" fmla="*/ 0 h 743648"/>
              <a:gd name="connsiteX1" fmla="*/ 73098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8 w 1050109"/>
              <a:gd name="connsiteY4" fmla="*/ 650136 h 743648"/>
              <a:gd name="connsiteX5" fmla="*/ 403820 w 1050109"/>
              <a:gd name="connsiteY5" fmla="*/ 650136 h 743648"/>
              <a:gd name="connsiteX6" fmla="*/ 443043 w 1050109"/>
              <a:gd name="connsiteY6" fmla="*/ 666167 h 743648"/>
              <a:gd name="connsiteX7" fmla="*/ 520597 w 1050109"/>
              <a:gd name="connsiteY7" fmla="*/ 743649 h 743648"/>
              <a:gd name="connsiteX8" fmla="*/ 598152 w 1050109"/>
              <a:gd name="connsiteY8" fmla="*/ 666167 h 743648"/>
              <a:gd name="connsiteX9" fmla="*/ 637376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C2524FE-1FE6-0846-8AEE-C47CF915E24B}"/>
              </a:ext>
            </a:extLst>
          </p:cNvPr>
          <p:cNvSpPr/>
          <p:nvPr/>
        </p:nvSpPr>
        <p:spPr>
          <a:xfrm>
            <a:off x="7111013" y="2446395"/>
            <a:ext cx="1050127" cy="743648"/>
          </a:xfrm>
          <a:custGeom>
            <a:avLst/>
            <a:gdLst>
              <a:gd name="connsiteX0" fmla="*/ 977904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3 w 1050127"/>
              <a:gd name="connsiteY6" fmla="*/ 666167 h 743648"/>
              <a:gd name="connsiteX7" fmla="*/ 520597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4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745B7BC-42E6-2D49-93C8-2BD1712BDC3C}"/>
              </a:ext>
            </a:extLst>
          </p:cNvPr>
          <p:cNvSpPr/>
          <p:nvPr/>
        </p:nvSpPr>
        <p:spPr>
          <a:xfrm>
            <a:off x="8346541" y="2446395"/>
            <a:ext cx="1051001" cy="743648"/>
          </a:xfrm>
          <a:custGeom>
            <a:avLst/>
            <a:gdLst>
              <a:gd name="connsiteX0" fmla="*/ 977904 w 1051001"/>
              <a:gd name="connsiteY0" fmla="*/ 0 h 743648"/>
              <a:gd name="connsiteX1" fmla="*/ 73098 w 1051001"/>
              <a:gd name="connsiteY1" fmla="*/ 0 h 743648"/>
              <a:gd name="connsiteX2" fmla="*/ 0 w 1051001"/>
              <a:gd name="connsiteY2" fmla="*/ 73029 h 743648"/>
              <a:gd name="connsiteX3" fmla="*/ 0 w 1051001"/>
              <a:gd name="connsiteY3" fmla="*/ 577107 h 743648"/>
              <a:gd name="connsiteX4" fmla="*/ 73098 w 1051001"/>
              <a:gd name="connsiteY4" fmla="*/ 650136 h 743648"/>
              <a:gd name="connsiteX5" fmla="*/ 403820 w 1051001"/>
              <a:gd name="connsiteY5" fmla="*/ 650136 h 743648"/>
              <a:gd name="connsiteX6" fmla="*/ 443043 w 1051001"/>
              <a:gd name="connsiteY6" fmla="*/ 666167 h 743648"/>
              <a:gd name="connsiteX7" fmla="*/ 520598 w 1051001"/>
              <a:gd name="connsiteY7" fmla="*/ 743649 h 743648"/>
              <a:gd name="connsiteX8" fmla="*/ 598153 w 1051001"/>
              <a:gd name="connsiteY8" fmla="*/ 666167 h 743648"/>
              <a:gd name="connsiteX9" fmla="*/ 637376 w 1051001"/>
              <a:gd name="connsiteY9" fmla="*/ 650136 h 743648"/>
              <a:gd name="connsiteX10" fmla="*/ 977904 w 1051001"/>
              <a:gd name="connsiteY10" fmla="*/ 650136 h 743648"/>
              <a:gd name="connsiteX11" fmla="*/ 1051001 w 1051001"/>
              <a:gd name="connsiteY11" fmla="*/ 577107 h 743648"/>
              <a:gd name="connsiteX12" fmla="*/ 1051001 w 1051001"/>
              <a:gd name="connsiteY12" fmla="*/ 73029 h 743648"/>
              <a:gd name="connsiteX13" fmla="*/ 977904 w 1051001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01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8" y="743649"/>
                </a:lnTo>
                <a:lnTo>
                  <a:pt x="598153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904" y="650136"/>
                </a:lnTo>
                <a:cubicBezTo>
                  <a:pt x="1018018" y="650136"/>
                  <a:pt x="1051001" y="617184"/>
                  <a:pt x="1051001" y="577107"/>
                </a:cubicBezTo>
                <a:lnTo>
                  <a:pt x="1051001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C56BD06-BB58-9747-A5B8-5A369D9FB318}"/>
              </a:ext>
            </a:extLst>
          </p:cNvPr>
          <p:cNvSpPr/>
          <p:nvPr/>
        </p:nvSpPr>
        <p:spPr>
          <a:xfrm>
            <a:off x="9582960" y="2446395"/>
            <a:ext cx="1050110" cy="743648"/>
          </a:xfrm>
          <a:custGeom>
            <a:avLst/>
            <a:gdLst>
              <a:gd name="connsiteX0" fmla="*/ 977012 w 1050110"/>
              <a:gd name="connsiteY0" fmla="*/ 0 h 743648"/>
              <a:gd name="connsiteX1" fmla="*/ 73097 w 1050110"/>
              <a:gd name="connsiteY1" fmla="*/ 0 h 743648"/>
              <a:gd name="connsiteX2" fmla="*/ 0 w 1050110"/>
              <a:gd name="connsiteY2" fmla="*/ 73029 h 743648"/>
              <a:gd name="connsiteX3" fmla="*/ 0 w 1050110"/>
              <a:gd name="connsiteY3" fmla="*/ 577107 h 743648"/>
              <a:gd name="connsiteX4" fmla="*/ 73097 w 1050110"/>
              <a:gd name="connsiteY4" fmla="*/ 650136 h 743648"/>
              <a:gd name="connsiteX5" fmla="*/ 403820 w 1050110"/>
              <a:gd name="connsiteY5" fmla="*/ 650136 h 743648"/>
              <a:gd name="connsiteX6" fmla="*/ 443042 w 1050110"/>
              <a:gd name="connsiteY6" fmla="*/ 666167 h 743648"/>
              <a:gd name="connsiteX7" fmla="*/ 520598 w 1050110"/>
              <a:gd name="connsiteY7" fmla="*/ 743649 h 743648"/>
              <a:gd name="connsiteX8" fmla="*/ 598152 w 1050110"/>
              <a:gd name="connsiteY8" fmla="*/ 666167 h 743648"/>
              <a:gd name="connsiteX9" fmla="*/ 637376 w 1050110"/>
              <a:gd name="connsiteY9" fmla="*/ 650136 h 743648"/>
              <a:gd name="connsiteX10" fmla="*/ 977012 w 1050110"/>
              <a:gd name="connsiteY10" fmla="*/ 650136 h 743648"/>
              <a:gd name="connsiteX11" fmla="*/ 1050110 w 1050110"/>
              <a:gd name="connsiteY11" fmla="*/ 577107 h 743648"/>
              <a:gd name="connsiteX12" fmla="*/ 1050110 w 1050110"/>
              <a:gd name="connsiteY12" fmla="*/ 73029 h 743648"/>
              <a:gd name="connsiteX13" fmla="*/ 977012 w 1050110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10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7126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88A5FED-0933-174C-802B-7AC2B16F4E87}"/>
              </a:ext>
            </a:extLst>
          </p:cNvPr>
          <p:cNvSpPr/>
          <p:nvPr/>
        </p:nvSpPr>
        <p:spPr>
          <a:xfrm>
            <a:off x="10817597" y="2446395"/>
            <a:ext cx="1050127" cy="743648"/>
          </a:xfrm>
          <a:custGeom>
            <a:avLst/>
            <a:gdLst>
              <a:gd name="connsiteX0" fmla="*/ 977012 w 1050127"/>
              <a:gd name="connsiteY0" fmla="*/ 0 h 743648"/>
              <a:gd name="connsiteX1" fmla="*/ 73097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7 w 1050127"/>
              <a:gd name="connsiteY4" fmla="*/ 650136 h 743648"/>
              <a:gd name="connsiteX5" fmla="*/ 403820 w 1050127"/>
              <a:gd name="connsiteY5" fmla="*/ 650136 h 743648"/>
              <a:gd name="connsiteX6" fmla="*/ 443042 w 1050127"/>
              <a:gd name="connsiteY6" fmla="*/ 666167 h 743648"/>
              <a:gd name="connsiteX7" fmla="*/ 520598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012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85EBDD7-B1D5-1449-87B0-6035E8CC0D8D}"/>
              </a:ext>
            </a:extLst>
          </p:cNvPr>
          <p:cNvSpPr/>
          <p:nvPr/>
        </p:nvSpPr>
        <p:spPr>
          <a:xfrm>
            <a:off x="5876376" y="3708372"/>
            <a:ext cx="1050109" cy="743648"/>
          </a:xfrm>
          <a:custGeom>
            <a:avLst/>
            <a:gdLst>
              <a:gd name="connsiteX0" fmla="*/ 977012 w 1050109"/>
              <a:gd name="connsiteY0" fmla="*/ 0 h 743648"/>
              <a:gd name="connsiteX1" fmla="*/ 73098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8 w 1050109"/>
              <a:gd name="connsiteY4" fmla="*/ 650136 h 743648"/>
              <a:gd name="connsiteX5" fmla="*/ 403820 w 1050109"/>
              <a:gd name="connsiteY5" fmla="*/ 650136 h 743648"/>
              <a:gd name="connsiteX6" fmla="*/ 443043 w 1050109"/>
              <a:gd name="connsiteY6" fmla="*/ 666167 h 743648"/>
              <a:gd name="connsiteX7" fmla="*/ 520597 w 1050109"/>
              <a:gd name="connsiteY7" fmla="*/ 743649 h 743648"/>
              <a:gd name="connsiteX8" fmla="*/ 598152 w 1050109"/>
              <a:gd name="connsiteY8" fmla="*/ 666167 h 743648"/>
              <a:gd name="connsiteX9" fmla="*/ 637376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442790E-B090-9643-93C0-C3FD606E2FB7}"/>
              </a:ext>
            </a:extLst>
          </p:cNvPr>
          <p:cNvSpPr/>
          <p:nvPr/>
        </p:nvSpPr>
        <p:spPr>
          <a:xfrm>
            <a:off x="7112796" y="3708372"/>
            <a:ext cx="1050127" cy="743648"/>
          </a:xfrm>
          <a:custGeom>
            <a:avLst/>
            <a:gdLst>
              <a:gd name="connsiteX0" fmla="*/ 977903 w 1050127"/>
              <a:gd name="connsiteY0" fmla="*/ 0 h 743648"/>
              <a:gd name="connsiteX1" fmla="*/ 73097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7 w 1050127"/>
              <a:gd name="connsiteY4" fmla="*/ 650136 h 743648"/>
              <a:gd name="connsiteX5" fmla="*/ 403820 w 1050127"/>
              <a:gd name="connsiteY5" fmla="*/ 650136 h 743648"/>
              <a:gd name="connsiteX6" fmla="*/ 443042 w 1050127"/>
              <a:gd name="connsiteY6" fmla="*/ 666167 h 743648"/>
              <a:gd name="connsiteX7" fmla="*/ 520597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3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3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903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A71FBD6-80EF-FD4B-8915-4E0ACBDE91B4}"/>
              </a:ext>
            </a:extLst>
          </p:cNvPr>
          <p:cNvSpPr/>
          <p:nvPr/>
        </p:nvSpPr>
        <p:spPr>
          <a:xfrm>
            <a:off x="8348324" y="3708372"/>
            <a:ext cx="1050127" cy="743648"/>
          </a:xfrm>
          <a:custGeom>
            <a:avLst/>
            <a:gdLst>
              <a:gd name="connsiteX0" fmla="*/ 977904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3 w 1050127"/>
              <a:gd name="connsiteY6" fmla="*/ 666167 h 743648"/>
              <a:gd name="connsiteX7" fmla="*/ 520598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4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2702C26-5A28-BE4C-AA70-58F01D654897}"/>
              </a:ext>
            </a:extLst>
          </p:cNvPr>
          <p:cNvSpPr/>
          <p:nvPr/>
        </p:nvSpPr>
        <p:spPr>
          <a:xfrm>
            <a:off x="9584743" y="3708372"/>
            <a:ext cx="1050109" cy="743648"/>
          </a:xfrm>
          <a:custGeom>
            <a:avLst/>
            <a:gdLst>
              <a:gd name="connsiteX0" fmla="*/ 977012 w 1050109"/>
              <a:gd name="connsiteY0" fmla="*/ 0 h 743648"/>
              <a:gd name="connsiteX1" fmla="*/ 73098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8 w 1050109"/>
              <a:gd name="connsiteY4" fmla="*/ 650136 h 743648"/>
              <a:gd name="connsiteX5" fmla="*/ 403820 w 1050109"/>
              <a:gd name="connsiteY5" fmla="*/ 650136 h 743648"/>
              <a:gd name="connsiteX6" fmla="*/ 443043 w 1050109"/>
              <a:gd name="connsiteY6" fmla="*/ 666167 h 743648"/>
              <a:gd name="connsiteX7" fmla="*/ 520597 w 1050109"/>
              <a:gd name="connsiteY7" fmla="*/ 743649 h 743648"/>
              <a:gd name="connsiteX8" fmla="*/ 598153 w 1050109"/>
              <a:gd name="connsiteY8" fmla="*/ 666167 h 743648"/>
              <a:gd name="connsiteX9" fmla="*/ 637375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5" y="656370"/>
                  <a:pt x="443043" y="666167"/>
                </a:cubicBezTo>
                <a:lnTo>
                  <a:pt x="520597" y="743649"/>
                </a:lnTo>
                <a:lnTo>
                  <a:pt x="598153" y="666167"/>
                </a:lnTo>
                <a:cubicBezTo>
                  <a:pt x="608850" y="655480"/>
                  <a:pt x="623112" y="650136"/>
                  <a:pt x="637375" y="650136"/>
                </a:cubicBezTo>
                <a:lnTo>
                  <a:pt x="977012" y="650136"/>
                </a:lnTo>
                <a:cubicBezTo>
                  <a:pt x="1017127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7127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81616C3-C14C-AE4A-8226-2AE5F77F0310}"/>
              </a:ext>
            </a:extLst>
          </p:cNvPr>
          <p:cNvSpPr/>
          <p:nvPr/>
        </p:nvSpPr>
        <p:spPr>
          <a:xfrm>
            <a:off x="10819379" y="3708372"/>
            <a:ext cx="1050127" cy="743648"/>
          </a:xfrm>
          <a:custGeom>
            <a:avLst/>
            <a:gdLst>
              <a:gd name="connsiteX0" fmla="*/ 977013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4 w 1050127"/>
              <a:gd name="connsiteY6" fmla="*/ 666167 h 743648"/>
              <a:gd name="connsiteX7" fmla="*/ 520598 w 1050127"/>
              <a:gd name="connsiteY7" fmla="*/ 743649 h 743648"/>
              <a:gd name="connsiteX8" fmla="*/ 598153 w 1050127"/>
              <a:gd name="connsiteY8" fmla="*/ 666167 h 743648"/>
              <a:gd name="connsiteX9" fmla="*/ 637376 w 1050127"/>
              <a:gd name="connsiteY9" fmla="*/ 650136 h 743648"/>
              <a:gd name="connsiteX10" fmla="*/ 977013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013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013" y="0"/>
                </a:moveTo>
                <a:lnTo>
                  <a:pt x="73098" y="0"/>
                </a:lnTo>
                <a:cubicBezTo>
                  <a:pt x="32984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4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4" y="666167"/>
                </a:cubicBezTo>
                <a:lnTo>
                  <a:pt x="520598" y="743649"/>
                </a:lnTo>
                <a:lnTo>
                  <a:pt x="598153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3" y="650136"/>
                </a:lnTo>
                <a:cubicBezTo>
                  <a:pt x="1017128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9" y="0"/>
                  <a:pt x="977013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02777CFC-37A9-CF45-BFA2-2DBB11422476}"/>
              </a:ext>
            </a:extLst>
          </p:cNvPr>
          <p:cNvSpPr/>
          <p:nvPr/>
        </p:nvSpPr>
        <p:spPr>
          <a:xfrm>
            <a:off x="5878159" y="4971239"/>
            <a:ext cx="1050109" cy="743648"/>
          </a:xfrm>
          <a:custGeom>
            <a:avLst/>
            <a:gdLst>
              <a:gd name="connsiteX0" fmla="*/ 977012 w 1050109"/>
              <a:gd name="connsiteY0" fmla="*/ 0 h 743648"/>
              <a:gd name="connsiteX1" fmla="*/ 73097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7 w 1050109"/>
              <a:gd name="connsiteY4" fmla="*/ 650136 h 743648"/>
              <a:gd name="connsiteX5" fmla="*/ 403820 w 1050109"/>
              <a:gd name="connsiteY5" fmla="*/ 650136 h 743648"/>
              <a:gd name="connsiteX6" fmla="*/ 443042 w 1050109"/>
              <a:gd name="connsiteY6" fmla="*/ 666167 h 743648"/>
              <a:gd name="connsiteX7" fmla="*/ 520597 w 1050109"/>
              <a:gd name="connsiteY7" fmla="*/ 743649 h 743648"/>
              <a:gd name="connsiteX8" fmla="*/ 598152 w 1050109"/>
              <a:gd name="connsiteY8" fmla="*/ 666167 h 743648"/>
              <a:gd name="connsiteX9" fmla="*/ 637376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061"/>
                  <a:pt x="1017126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1943BD1-1F47-F840-BAA4-7CDDE6C4CE7F}"/>
              </a:ext>
            </a:extLst>
          </p:cNvPr>
          <p:cNvSpPr/>
          <p:nvPr/>
        </p:nvSpPr>
        <p:spPr>
          <a:xfrm>
            <a:off x="7112796" y="4971239"/>
            <a:ext cx="1050127" cy="743648"/>
          </a:xfrm>
          <a:custGeom>
            <a:avLst/>
            <a:gdLst>
              <a:gd name="connsiteX0" fmla="*/ 977903 w 1050127"/>
              <a:gd name="connsiteY0" fmla="*/ 0 h 743648"/>
              <a:gd name="connsiteX1" fmla="*/ 73097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7 w 1050127"/>
              <a:gd name="connsiteY4" fmla="*/ 650136 h 743648"/>
              <a:gd name="connsiteX5" fmla="*/ 403820 w 1050127"/>
              <a:gd name="connsiteY5" fmla="*/ 650136 h 743648"/>
              <a:gd name="connsiteX6" fmla="*/ 443042 w 1050127"/>
              <a:gd name="connsiteY6" fmla="*/ 666167 h 743648"/>
              <a:gd name="connsiteX7" fmla="*/ 520597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3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3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061"/>
                  <a:pt x="1018018" y="0"/>
                  <a:pt x="977903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7FF040A8-C3F8-6142-953E-8B1CC52E7A47}"/>
              </a:ext>
            </a:extLst>
          </p:cNvPr>
          <p:cNvSpPr/>
          <p:nvPr/>
        </p:nvSpPr>
        <p:spPr>
          <a:xfrm>
            <a:off x="8348324" y="4971239"/>
            <a:ext cx="1050127" cy="743648"/>
          </a:xfrm>
          <a:custGeom>
            <a:avLst/>
            <a:gdLst>
              <a:gd name="connsiteX0" fmla="*/ 977904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3 w 1050127"/>
              <a:gd name="connsiteY6" fmla="*/ 666167 h 743648"/>
              <a:gd name="connsiteX7" fmla="*/ 520598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4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061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5EE353B-594E-874B-A9DC-0E30828B1F29}"/>
              </a:ext>
            </a:extLst>
          </p:cNvPr>
          <p:cNvSpPr/>
          <p:nvPr/>
        </p:nvSpPr>
        <p:spPr>
          <a:xfrm>
            <a:off x="9584743" y="4971239"/>
            <a:ext cx="1050109" cy="743648"/>
          </a:xfrm>
          <a:custGeom>
            <a:avLst/>
            <a:gdLst>
              <a:gd name="connsiteX0" fmla="*/ 977012 w 1050109"/>
              <a:gd name="connsiteY0" fmla="*/ 0 h 743648"/>
              <a:gd name="connsiteX1" fmla="*/ 73098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8 w 1050109"/>
              <a:gd name="connsiteY4" fmla="*/ 650136 h 743648"/>
              <a:gd name="connsiteX5" fmla="*/ 403820 w 1050109"/>
              <a:gd name="connsiteY5" fmla="*/ 650136 h 743648"/>
              <a:gd name="connsiteX6" fmla="*/ 443043 w 1050109"/>
              <a:gd name="connsiteY6" fmla="*/ 666167 h 743648"/>
              <a:gd name="connsiteX7" fmla="*/ 520597 w 1050109"/>
              <a:gd name="connsiteY7" fmla="*/ 743649 h 743648"/>
              <a:gd name="connsiteX8" fmla="*/ 598153 w 1050109"/>
              <a:gd name="connsiteY8" fmla="*/ 666167 h 743648"/>
              <a:gd name="connsiteX9" fmla="*/ 637375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5" y="656370"/>
                  <a:pt x="443043" y="666167"/>
                </a:cubicBezTo>
                <a:lnTo>
                  <a:pt x="520597" y="743649"/>
                </a:lnTo>
                <a:lnTo>
                  <a:pt x="598153" y="666167"/>
                </a:lnTo>
                <a:cubicBezTo>
                  <a:pt x="608850" y="655480"/>
                  <a:pt x="623112" y="650136"/>
                  <a:pt x="637375" y="650136"/>
                </a:cubicBezTo>
                <a:lnTo>
                  <a:pt x="977012" y="650136"/>
                </a:lnTo>
                <a:cubicBezTo>
                  <a:pt x="1017127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061"/>
                  <a:pt x="1017127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E6E3C3-F7E4-C64D-B70F-D302F006AE8F}"/>
              </a:ext>
            </a:extLst>
          </p:cNvPr>
          <p:cNvSpPr/>
          <p:nvPr/>
        </p:nvSpPr>
        <p:spPr>
          <a:xfrm>
            <a:off x="10819379" y="4971239"/>
            <a:ext cx="1050127" cy="743648"/>
          </a:xfrm>
          <a:custGeom>
            <a:avLst/>
            <a:gdLst>
              <a:gd name="connsiteX0" fmla="*/ 977013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4 w 1050127"/>
              <a:gd name="connsiteY6" fmla="*/ 666167 h 743648"/>
              <a:gd name="connsiteX7" fmla="*/ 520598 w 1050127"/>
              <a:gd name="connsiteY7" fmla="*/ 743649 h 743648"/>
              <a:gd name="connsiteX8" fmla="*/ 598153 w 1050127"/>
              <a:gd name="connsiteY8" fmla="*/ 666167 h 743648"/>
              <a:gd name="connsiteX9" fmla="*/ 637376 w 1050127"/>
              <a:gd name="connsiteY9" fmla="*/ 650136 h 743648"/>
              <a:gd name="connsiteX10" fmla="*/ 977013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013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013" y="0"/>
                </a:moveTo>
                <a:lnTo>
                  <a:pt x="73098" y="0"/>
                </a:lnTo>
                <a:cubicBezTo>
                  <a:pt x="32984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4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4" y="666167"/>
                </a:cubicBezTo>
                <a:lnTo>
                  <a:pt x="520598" y="743649"/>
                </a:lnTo>
                <a:lnTo>
                  <a:pt x="598153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3" y="650136"/>
                </a:lnTo>
                <a:cubicBezTo>
                  <a:pt x="1017128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061"/>
                  <a:pt x="1018019" y="0"/>
                  <a:pt x="977013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6E987E-4776-D949-8E30-ADF663E35281}"/>
              </a:ext>
            </a:extLst>
          </p:cNvPr>
          <p:cNvSpPr/>
          <p:nvPr/>
        </p:nvSpPr>
        <p:spPr>
          <a:xfrm>
            <a:off x="5925100" y="1213020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3AAD7E-5215-914C-828F-CF9841AD3937}"/>
              </a:ext>
            </a:extLst>
          </p:cNvPr>
          <p:cNvSpPr/>
          <p:nvPr/>
        </p:nvSpPr>
        <p:spPr>
          <a:xfrm>
            <a:off x="7164965" y="1213020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5AF691-C784-A344-82F6-26C659D400CF}"/>
              </a:ext>
            </a:extLst>
          </p:cNvPr>
          <p:cNvSpPr/>
          <p:nvPr/>
        </p:nvSpPr>
        <p:spPr>
          <a:xfrm>
            <a:off x="8397079" y="1213020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8AEBE5-B713-A248-9F58-DC7652A13439}"/>
              </a:ext>
            </a:extLst>
          </p:cNvPr>
          <p:cNvSpPr/>
          <p:nvPr/>
        </p:nvSpPr>
        <p:spPr>
          <a:xfrm>
            <a:off x="9636944" y="1213020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E965E8-5B29-324B-9D89-5981F4DBFB5F}"/>
              </a:ext>
            </a:extLst>
          </p:cNvPr>
          <p:cNvSpPr/>
          <p:nvPr/>
        </p:nvSpPr>
        <p:spPr>
          <a:xfrm>
            <a:off x="10861310" y="1213020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1CBF25-D761-0743-B536-AD6C726AA73A}"/>
              </a:ext>
            </a:extLst>
          </p:cNvPr>
          <p:cNvSpPr/>
          <p:nvPr/>
        </p:nvSpPr>
        <p:spPr>
          <a:xfrm>
            <a:off x="5925100" y="2476132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B27FC9-E0C7-9F46-9178-A52349FC87F6}"/>
              </a:ext>
            </a:extLst>
          </p:cNvPr>
          <p:cNvSpPr/>
          <p:nvPr/>
        </p:nvSpPr>
        <p:spPr>
          <a:xfrm>
            <a:off x="7164965" y="2476132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0AA000-9131-E144-98A0-2474BD63ACD2}"/>
              </a:ext>
            </a:extLst>
          </p:cNvPr>
          <p:cNvSpPr/>
          <p:nvPr/>
        </p:nvSpPr>
        <p:spPr>
          <a:xfrm>
            <a:off x="8397079" y="2476132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E870F-EAFA-C543-8762-F5C7897B26F9}"/>
              </a:ext>
            </a:extLst>
          </p:cNvPr>
          <p:cNvSpPr/>
          <p:nvPr/>
        </p:nvSpPr>
        <p:spPr>
          <a:xfrm>
            <a:off x="9636944" y="2476132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1473BF-A8EE-894A-A78E-39BF0CF6E690}"/>
              </a:ext>
            </a:extLst>
          </p:cNvPr>
          <p:cNvSpPr/>
          <p:nvPr/>
        </p:nvSpPr>
        <p:spPr>
          <a:xfrm>
            <a:off x="10861310" y="2476132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A97C52-AFAA-2241-9A45-DCA9DD2E97A9}"/>
              </a:ext>
            </a:extLst>
          </p:cNvPr>
          <p:cNvSpPr/>
          <p:nvPr/>
        </p:nvSpPr>
        <p:spPr>
          <a:xfrm>
            <a:off x="5925100" y="3739244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571DC2-37D4-C74A-AB55-746296C6E698}"/>
              </a:ext>
            </a:extLst>
          </p:cNvPr>
          <p:cNvSpPr/>
          <p:nvPr/>
        </p:nvSpPr>
        <p:spPr>
          <a:xfrm>
            <a:off x="7164965" y="3739244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741B23-E857-F745-8B01-6CE7D55C44D8}"/>
              </a:ext>
            </a:extLst>
          </p:cNvPr>
          <p:cNvSpPr/>
          <p:nvPr/>
        </p:nvSpPr>
        <p:spPr>
          <a:xfrm>
            <a:off x="8397079" y="3739244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204143-4F62-C24D-98AA-F6C87C9F716A}"/>
              </a:ext>
            </a:extLst>
          </p:cNvPr>
          <p:cNvSpPr/>
          <p:nvPr/>
        </p:nvSpPr>
        <p:spPr>
          <a:xfrm>
            <a:off x="9636944" y="3739244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74A8F-2EA7-BB4D-A1FC-304C64724AA4}"/>
              </a:ext>
            </a:extLst>
          </p:cNvPr>
          <p:cNvSpPr/>
          <p:nvPr/>
        </p:nvSpPr>
        <p:spPr>
          <a:xfrm>
            <a:off x="10861310" y="3739244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943E29-ACD5-9A4B-96A5-BEE92708CD60}"/>
              </a:ext>
            </a:extLst>
          </p:cNvPr>
          <p:cNvSpPr/>
          <p:nvPr/>
        </p:nvSpPr>
        <p:spPr>
          <a:xfrm>
            <a:off x="5925100" y="4994607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639EF3-35CE-9A4C-A049-5FE21DC78D45}"/>
              </a:ext>
            </a:extLst>
          </p:cNvPr>
          <p:cNvSpPr/>
          <p:nvPr/>
        </p:nvSpPr>
        <p:spPr>
          <a:xfrm>
            <a:off x="7164965" y="4994607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7234AE0-C33A-2A41-8C3B-21E839B9C46C}"/>
              </a:ext>
            </a:extLst>
          </p:cNvPr>
          <p:cNvSpPr/>
          <p:nvPr/>
        </p:nvSpPr>
        <p:spPr>
          <a:xfrm>
            <a:off x="8397079" y="4994607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BD62F-5FB9-2C4C-A581-53609CF19418}"/>
              </a:ext>
            </a:extLst>
          </p:cNvPr>
          <p:cNvSpPr/>
          <p:nvPr/>
        </p:nvSpPr>
        <p:spPr>
          <a:xfrm>
            <a:off x="9636944" y="4994607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94131-A4E0-914B-847A-F6BE4216D2F0}"/>
              </a:ext>
            </a:extLst>
          </p:cNvPr>
          <p:cNvSpPr/>
          <p:nvPr/>
        </p:nvSpPr>
        <p:spPr>
          <a:xfrm>
            <a:off x="10861310" y="4994607"/>
            <a:ext cx="955887" cy="57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36C65D-282E-6841-92BB-5C185A279A0B}"/>
              </a:ext>
            </a:extLst>
          </p:cNvPr>
          <p:cNvSpPr/>
          <p:nvPr/>
        </p:nvSpPr>
        <p:spPr>
          <a:xfrm>
            <a:off x="801027" y="3468024"/>
            <a:ext cx="1312618" cy="809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CHOSEN CAREER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3E0FF6-92BC-114E-B618-AEDAEEF8363F}"/>
              </a:ext>
            </a:extLst>
          </p:cNvPr>
          <p:cNvSpPr/>
          <p:nvPr/>
        </p:nvSpPr>
        <p:spPr>
          <a:xfrm>
            <a:off x="4120034" y="1956425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9146DF3-9032-F04F-8896-05A34DD9B685}"/>
              </a:ext>
            </a:extLst>
          </p:cNvPr>
          <p:cNvSpPr/>
          <p:nvPr/>
        </p:nvSpPr>
        <p:spPr>
          <a:xfrm>
            <a:off x="6258598" y="1981887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9B229AA-CCD5-4640-BE29-282B61BD9D32}"/>
              </a:ext>
            </a:extLst>
          </p:cNvPr>
          <p:cNvSpPr/>
          <p:nvPr/>
        </p:nvSpPr>
        <p:spPr>
          <a:xfrm>
            <a:off x="7495974" y="1981887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F04E8C-D00D-A54D-BAC3-168369E9A286}"/>
              </a:ext>
            </a:extLst>
          </p:cNvPr>
          <p:cNvSpPr/>
          <p:nvPr/>
        </p:nvSpPr>
        <p:spPr>
          <a:xfrm>
            <a:off x="8729156" y="1981887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063FB6-CEC0-7D49-9898-F329F5E1F9AE}"/>
              </a:ext>
            </a:extLst>
          </p:cNvPr>
          <p:cNvSpPr/>
          <p:nvPr/>
        </p:nvSpPr>
        <p:spPr>
          <a:xfrm>
            <a:off x="9962337" y="1981887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FC555D-B85F-A640-BB91-2175F58D149A}"/>
              </a:ext>
            </a:extLst>
          </p:cNvPr>
          <p:cNvSpPr/>
          <p:nvPr/>
        </p:nvSpPr>
        <p:spPr>
          <a:xfrm>
            <a:off x="11199714" y="1981887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78069C-EBC8-E84A-B243-ABE894CF3A52}"/>
              </a:ext>
            </a:extLst>
          </p:cNvPr>
          <p:cNvSpPr/>
          <p:nvPr/>
        </p:nvSpPr>
        <p:spPr>
          <a:xfrm>
            <a:off x="6258598" y="3252504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EB5DEA-1C42-2D44-81A2-0DCB45B67386}"/>
              </a:ext>
            </a:extLst>
          </p:cNvPr>
          <p:cNvSpPr/>
          <p:nvPr/>
        </p:nvSpPr>
        <p:spPr>
          <a:xfrm>
            <a:off x="7495974" y="3252504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6C777E-3454-BA41-AC1B-1D7180BEC442}"/>
              </a:ext>
            </a:extLst>
          </p:cNvPr>
          <p:cNvSpPr/>
          <p:nvPr/>
        </p:nvSpPr>
        <p:spPr>
          <a:xfrm>
            <a:off x="8729156" y="3252504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58102E-0271-DB41-801A-4CE2B28841D3}"/>
              </a:ext>
            </a:extLst>
          </p:cNvPr>
          <p:cNvSpPr/>
          <p:nvPr/>
        </p:nvSpPr>
        <p:spPr>
          <a:xfrm>
            <a:off x="9962337" y="3252504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226DD27-7FF4-8B42-915E-5B8D67D1F06F}"/>
              </a:ext>
            </a:extLst>
          </p:cNvPr>
          <p:cNvSpPr/>
          <p:nvPr/>
        </p:nvSpPr>
        <p:spPr>
          <a:xfrm>
            <a:off x="11199714" y="3252504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FC16F85-49EA-6643-82F6-1CC591009B48}"/>
              </a:ext>
            </a:extLst>
          </p:cNvPr>
          <p:cNvSpPr/>
          <p:nvPr/>
        </p:nvSpPr>
        <p:spPr>
          <a:xfrm>
            <a:off x="6258598" y="4514200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6D74D-18F6-2A42-A647-F30627E9EB45}"/>
              </a:ext>
            </a:extLst>
          </p:cNvPr>
          <p:cNvSpPr/>
          <p:nvPr/>
        </p:nvSpPr>
        <p:spPr>
          <a:xfrm>
            <a:off x="7495974" y="4514200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533CC2-1D75-DC4D-86F1-2D23BA4F7697}"/>
              </a:ext>
            </a:extLst>
          </p:cNvPr>
          <p:cNvSpPr/>
          <p:nvPr/>
        </p:nvSpPr>
        <p:spPr>
          <a:xfrm>
            <a:off x="8729156" y="4514200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7135CC5-0F6B-334B-A86F-B72B7BF4D8A8}"/>
              </a:ext>
            </a:extLst>
          </p:cNvPr>
          <p:cNvSpPr/>
          <p:nvPr/>
        </p:nvSpPr>
        <p:spPr>
          <a:xfrm>
            <a:off x="9962337" y="4514200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ECF7D1-F44F-F740-992F-011BAA552E6F}"/>
              </a:ext>
            </a:extLst>
          </p:cNvPr>
          <p:cNvSpPr/>
          <p:nvPr/>
        </p:nvSpPr>
        <p:spPr>
          <a:xfrm>
            <a:off x="11199714" y="4514200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1E2281-36C9-C945-83D1-3B2D858F6BFA}"/>
              </a:ext>
            </a:extLst>
          </p:cNvPr>
          <p:cNvSpPr/>
          <p:nvPr/>
        </p:nvSpPr>
        <p:spPr>
          <a:xfrm>
            <a:off x="6258598" y="5775895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D316B13-18BD-074D-B4BD-C6AAD3017701}"/>
              </a:ext>
            </a:extLst>
          </p:cNvPr>
          <p:cNvSpPr/>
          <p:nvPr/>
        </p:nvSpPr>
        <p:spPr>
          <a:xfrm>
            <a:off x="7495974" y="5775895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74E4C6-CFD2-5248-A7C2-EE5D81E5700B}"/>
              </a:ext>
            </a:extLst>
          </p:cNvPr>
          <p:cNvSpPr/>
          <p:nvPr/>
        </p:nvSpPr>
        <p:spPr>
          <a:xfrm>
            <a:off x="8729156" y="5775895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EE45FD-5965-F748-8BC2-2FF3A3ABDF7E}"/>
              </a:ext>
            </a:extLst>
          </p:cNvPr>
          <p:cNvSpPr/>
          <p:nvPr/>
        </p:nvSpPr>
        <p:spPr>
          <a:xfrm>
            <a:off x="9962337" y="5775895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3B8012-ACD2-274F-BFF4-1C4F0A90DE98}"/>
              </a:ext>
            </a:extLst>
          </p:cNvPr>
          <p:cNvSpPr/>
          <p:nvPr/>
        </p:nvSpPr>
        <p:spPr>
          <a:xfrm>
            <a:off x="11199714" y="5775895"/>
            <a:ext cx="28566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A60EE7F-71C7-014D-B4BC-C2CEECB49C0B}"/>
              </a:ext>
            </a:extLst>
          </p:cNvPr>
          <p:cNvSpPr/>
          <p:nvPr/>
        </p:nvSpPr>
        <p:spPr>
          <a:xfrm>
            <a:off x="4120034" y="3251825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37BBC50-6109-0241-B06E-181F6B0FD4A4}"/>
              </a:ext>
            </a:extLst>
          </p:cNvPr>
          <p:cNvSpPr/>
          <p:nvPr/>
        </p:nvSpPr>
        <p:spPr>
          <a:xfrm>
            <a:off x="4120034" y="4496425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F4C1DA2-18D6-5B4D-ADE9-297D7A62E199}"/>
              </a:ext>
            </a:extLst>
          </p:cNvPr>
          <p:cNvSpPr/>
          <p:nvPr/>
        </p:nvSpPr>
        <p:spPr>
          <a:xfrm>
            <a:off x="4120034" y="5766425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4</a:t>
            </a:r>
          </a:p>
        </p:txBody>
      </p:sp>
      <p:pic>
        <p:nvPicPr>
          <p:cNvPr id="111" name="Graphic 110" descr="Atom with solid fill">
            <a:extLst>
              <a:ext uri="{FF2B5EF4-FFF2-40B4-BE49-F238E27FC236}">
                <a16:creationId xmlns:a16="http://schemas.microsoft.com/office/drawing/2014/main" id="{3C095E48-DD8F-CF44-BF9A-E344E5EDB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374" y="1802245"/>
            <a:ext cx="657235" cy="657235"/>
          </a:xfrm>
          <a:prstGeom prst="rect">
            <a:avLst/>
          </a:prstGeom>
        </p:spPr>
      </p:pic>
      <p:pic>
        <p:nvPicPr>
          <p:cNvPr id="113" name="Graphic 112" descr="Bank with solid fill">
            <a:extLst>
              <a:ext uri="{FF2B5EF4-FFF2-40B4-BE49-F238E27FC236}">
                <a16:creationId xmlns:a16="http://schemas.microsoft.com/office/drawing/2014/main" id="{1FA105C9-B510-BA4C-B409-3630F90F8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374" y="3023275"/>
            <a:ext cx="657235" cy="657235"/>
          </a:xfrm>
          <a:prstGeom prst="rect">
            <a:avLst/>
          </a:prstGeom>
        </p:spPr>
      </p:pic>
      <p:pic>
        <p:nvPicPr>
          <p:cNvPr id="115" name="Graphic 114" descr="Earth Globe - Asia with solid fill">
            <a:extLst>
              <a:ext uri="{FF2B5EF4-FFF2-40B4-BE49-F238E27FC236}">
                <a16:creationId xmlns:a16="http://schemas.microsoft.com/office/drawing/2014/main" id="{7C03BDD9-55F7-574F-BD6B-A9D7C328D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0374" y="4339901"/>
            <a:ext cx="657235" cy="657235"/>
          </a:xfrm>
          <a:prstGeom prst="rect">
            <a:avLst/>
          </a:prstGeom>
        </p:spPr>
      </p:pic>
      <p:pic>
        <p:nvPicPr>
          <p:cNvPr id="117" name="Graphic 116" descr="Open hand with plant with solid fill">
            <a:extLst>
              <a:ext uri="{FF2B5EF4-FFF2-40B4-BE49-F238E27FC236}">
                <a16:creationId xmlns:a16="http://schemas.microsoft.com/office/drawing/2014/main" id="{679665A9-336A-2F43-9492-A6D65BFEC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0374" y="5599731"/>
            <a:ext cx="657235" cy="6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7E17-731E-0B4D-BE97-E701FEF0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 Chart Slide Template</a:t>
            </a:r>
          </a:p>
        </p:txBody>
      </p:sp>
      <p:grpSp>
        <p:nvGrpSpPr>
          <p:cNvPr id="9" name="Graphic 3">
            <a:extLst>
              <a:ext uri="{FF2B5EF4-FFF2-40B4-BE49-F238E27FC236}">
                <a16:creationId xmlns:a16="http://schemas.microsoft.com/office/drawing/2014/main" id="{E5239F66-D1D2-6648-BB11-64C3F990C4C3}"/>
              </a:ext>
            </a:extLst>
          </p:cNvPr>
          <p:cNvGrpSpPr/>
          <p:nvPr/>
        </p:nvGrpSpPr>
        <p:grpSpPr>
          <a:xfrm>
            <a:off x="609441" y="2980590"/>
            <a:ext cx="2115059" cy="3901245"/>
            <a:chOff x="608907" y="2950773"/>
            <a:chExt cx="2115059" cy="390124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9D4CE8-36E8-6C43-82F0-32D28687AC2B}"/>
                </a:ext>
              </a:extLst>
            </p:cNvPr>
            <p:cNvSpPr/>
            <p:nvPr/>
          </p:nvSpPr>
          <p:spPr>
            <a:xfrm>
              <a:off x="2030774" y="3373574"/>
              <a:ext cx="134474" cy="176990"/>
            </a:xfrm>
            <a:custGeom>
              <a:avLst/>
              <a:gdLst>
                <a:gd name="connsiteX0" fmla="*/ 113992 w 134474"/>
                <a:gd name="connsiteY0" fmla="*/ 0 h 176990"/>
                <a:gd name="connsiteX1" fmla="*/ 117554 w 134474"/>
                <a:gd name="connsiteY1" fmla="*/ 97834 h 176990"/>
                <a:gd name="connsiteX2" fmla="*/ 134475 w 134474"/>
                <a:gd name="connsiteY2" fmla="*/ 152087 h 176990"/>
                <a:gd name="connsiteX3" fmla="*/ 75698 w 134474"/>
                <a:gd name="connsiteY3" fmla="*/ 176991 h 176990"/>
                <a:gd name="connsiteX4" fmla="*/ 51652 w 134474"/>
                <a:gd name="connsiteY4" fmla="*/ 131631 h 176990"/>
                <a:gd name="connsiteX5" fmla="*/ 0 w 134474"/>
                <a:gd name="connsiteY5" fmla="*/ 73820 h 176990"/>
                <a:gd name="connsiteX6" fmla="*/ 113992 w 134474"/>
                <a:gd name="connsiteY6" fmla="*/ 0 h 1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474" h="176990">
                  <a:moveTo>
                    <a:pt x="113992" y="0"/>
                  </a:moveTo>
                  <a:cubicBezTo>
                    <a:pt x="113992" y="0"/>
                    <a:pt x="123788" y="66705"/>
                    <a:pt x="117554" y="97834"/>
                  </a:cubicBezTo>
                  <a:cubicBezTo>
                    <a:pt x="122007" y="116511"/>
                    <a:pt x="134475" y="152087"/>
                    <a:pt x="134475" y="152087"/>
                  </a:cubicBezTo>
                  <a:lnTo>
                    <a:pt x="75698" y="176991"/>
                  </a:lnTo>
                  <a:cubicBezTo>
                    <a:pt x="75698" y="176991"/>
                    <a:pt x="58777" y="142304"/>
                    <a:pt x="51652" y="131631"/>
                  </a:cubicBezTo>
                  <a:cubicBezTo>
                    <a:pt x="11577" y="103170"/>
                    <a:pt x="0" y="73820"/>
                    <a:pt x="0" y="73820"/>
                  </a:cubicBezTo>
                  <a:lnTo>
                    <a:pt x="113992" y="0"/>
                  </a:lnTo>
                  <a:close/>
                </a:path>
              </a:pathLst>
            </a:custGeom>
            <a:solidFill>
              <a:schemeClr val="bg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5C64DFB-DA05-E74C-8807-F11100D71261}"/>
                </a:ext>
              </a:extLst>
            </p:cNvPr>
            <p:cNvSpPr/>
            <p:nvPr/>
          </p:nvSpPr>
          <p:spPr>
            <a:xfrm>
              <a:off x="2030774" y="3373574"/>
              <a:ext cx="134474" cy="176990"/>
            </a:xfrm>
            <a:custGeom>
              <a:avLst/>
              <a:gdLst>
                <a:gd name="connsiteX0" fmla="*/ 113992 w 134474"/>
                <a:gd name="connsiteY0" fmla="*/ 0 h 176990"/>
                <a:gd name="connsiteX1" fmla="*/ 117554 w 134474"/>
                <a:gd name="connsiteY1" fmla="*/ 97834 h 176990"/>
                <a:gd name="connsiteX2" fmla="*/ 134475 w 134474"/>
                <a:gd name="connsiteY2" fmla="*/ 152087 h 176990"/>
                <a:gd name="connsiteX3" fmla="*/ 75698 w 134474"/>
                <a:gd name="connsiteY3" fmla="*/ 176991 h 176990"/>
                <a:gd name="connsiteX4" fmla="*/ 51652 w 134474"/>
                <a:gd name="connsiteY4" fmla="*/ 131631 h 176990"/>
                <a:gd name="connsiteX5" fmla="*/ 0 w 134474"/>
                <a:gd name="connsiteY5" fmla="*/ 73820 h 176990"/>
                <a:gd name="connsiteX6" fmla="*/ 113992 w 134474"/>
                <a:gd name="connsiteY6" fmla="*/ 0 h 1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474" h="176990">
                  <a:moveTo>
                    <a:pt x="113992" y="0"/>
                  </a:moveTo>
                  <a:cubicBezTo>
                    <a:pt x="113992" y="0"/>
                    <a:pt x="123788" y="66705"/>
                    <a:pt x="117554" y="97834"/>
                  </a:cubicBezTo>
                  <a:cubicBezTo>
                    <a:pt x="122007" y="116511"/>
                    <a:pt x="134475" y="152087"/>
                    <a:pt x="134475" y="152087"/>
                  </a:cubicBezTo>
                  <a:lnTo>
                    <a:pt x="75698" y="176991"/>
                  </a:lnTo>
                  <a:cubicBezTo>
                    <a:pt x="75698" y="176991"/>
                    <a:pt x="58777" y="142304"/>
                    <a:pt x="51652" y="131631"/>
                  </a:cubicBezTo>
                  <a:cubicBezTo>
                    <a:pt x="11577" y="103170"/>
                    <a:pt x="0" y="73820"/>
                    <a:pt x="0" y="73820"/>
                  </a:cubicBezTo>
                  <a:lnTo>
                    <a:pt x="113992" y="0"/>
                  </a:lnTo>
                  <a:close/>
                </a:path>
              </a:pathLst>
            </a:custGeom>
            <a:noFill/>
            <a:ln w="89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DC2CD9-2E63-CF44-B0B6-A5521A7480C0}"/>
                </a:ext>
              </a:extLst>
            </p:cNvPr>
            <p:cNvSpPr/>
            <p:nvPr/>
          </p:nvSpPr>
          <p:spPr>
            <a:xfrm>
              <a:off x="608907" y="3716883"/>
              <a:ext cx="614128" cy="1027257"/>
            </a:xfrm>
            <a:custGeom>
              <a:avLst/>
              <a:gdLst>
                <a:gd name="connsiteX0" fmla="*/ 443141 w 614128"/>
                <a:gd name="connsiteY0" fmla="*/ 366433 h 1027257"/>
                <a:gd name="connsiteX1" fmla="*/ 249889 w 614128"/>
                <a:gd name="connsiteY1" fmla="*/ 444700 h 1027257"/>
                <a:gd name="connsiteX2" fmla="*/ 203580 w 614128"/>
                <a:gd name="connsiteY2" fmla="*/ 547870 h 1027257"/>
                <a:gd name="connsiteX3" fmla="*/ 331821 w 614128"/>
                <a:gd name="connsiteY3" fmla="*/ 932981 h 1027257"/>
                <a:gd name="connsiteX4" fmla="*/ 312228 w 614128"/>
                <a:gd name="connsiteY4" fmla="*/ 1027257 h 1027257"/>
                <a:gd name="connsiteX5" fmla="*/ 3204 w 614128"/>
                <a:gd name="connsiteY5" fmla="*/ 417129 h 1027257"/>
                <a:gd name="connsiteX6" fmla="*/ 614128 w 614128"/>
                <a:gd name="connsiteY6" fmla="*/ 0 h 1027257"/>
                <a:gd name="connsiteX7" fmla="*/ 443141 w 614128"/>
                <a:gd name="connsiteY7" fmla="*/ 366433 h 102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128" h="1027257">
                  <a:moveTo>
                    <a:pt x="443141" y="366433"/>
                  </a:moveTo>
                  <a:cubicBezTo>
                    <a:pt x="443141" y="366433"/>
                    <a:pt x="279278" y="429580"/>
                    <a:pt x="249889" y="444700"/>
                  </a:cubicBezTo>
                  <a:cubicBezTo>
                    <a:pt x="220501" y="459820"/>
                    <a:pt x="198237" y="486502"/>
                    <a:pt x="203580" y="547870"/>
                  </a:cubicBezTo>
                  <a:cubicBezTo>
                    <a:pt x="208923" y="609239"/>
                    <a:pt x="331821" y="932981"/>
                    <a:pt x="331821" y="932981"/>
                  </a:cubicBezTo>
                  <a:lnTo>
                    <a:pt x="312228" y="1027257"/>
                  </a:lnTo>
                  <a:cubicBezTo>
                    <a:pt x="312228" y="1027257"/>
                    <a:pt x="-36871" y="506958"/>
                    <a:pt x="3204" y="417129"/>
                  </a:cubicBezTo>
                  <a:cubicBezTo>
                    <a:pt x="43279" y="327299"/>
                    <a:pt x="574053" y="13341"/>
                    <a:pt x="614128" y="0"/>
                  </a:cubicBezTo>
                  <a:lnTo>
                    <a:pt x="443141" y="366433"/>
                  </a:lnTo>
                  <a:close/>
                </a:path>
              </a:pathLst>
            </a:custGeom>
            <a:solidFill>
              <a:schemeClr val="accent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82CDAE-CE67-2344-9159-DAFBA47437E4}"/>
                </a:ext>
              </a:extLst>
            </p:cNvPr>
            <p:cNvSpPr/>
            <p:nvPr/>
          </p:nvSpPr>
          <p:spPr>
            <a:xfrm>
              <a:off x="978131" y="3686643"/>
              <a:ext cx="785639" cy="1086621"/>
            </a:xfrm>
            <a:custGeom>
              <a:avLst/>
              <a:gdLst>
                <a:gd name="connsiteX0" fmla="*/ 476450 w 785639"/>
                <a:gd name="connsiteY0" fmla="*/ 0 h 1086621"/>
                <a:gd name="connsiteX1" fmla="*/ 245795 w 785639"/>
                <a:gd name="connsiteY1" fmla="*/ 30240 h 1086621"/>
                <a:gd name="connsiteX2" fmla="*/ 22264 w 785639"/>
                <a:gd name="connsiteY2" fmla="*/ 417129 h 1086621"/>
                <a:gd name="connsiteX3" fmla="*/ 0 w 785639"/>
                <a:gd name="connsiteY3" fmla="*/ 1063723 h 1086621"/>
                <a:gd name="connsiteX4" fmla="*/ 432812 w 785639"/>
                <a:gd name="connsiteY4" fmla="*/ 1082400 h 1086621"/>
                <a:gd name="connsiteX5" fmla="*/ 577974 w 785639"/>
                <a:gd name="connsiteY5" fmla="*/ 1029036 h 1086621"/>
                <a:gd name="connsiteX6" fmla="*/ 764101 w 785639"/>
                <a:gd name="connsiteY6" fmla="*/ 408235 h 1086621"/>
                <a:gd name="connsiteX7" fmla="*/ 776569 w 785639"/>
                <a:gd name="connsiteY7" fmla="*/ 171654 h 1086621"/>
                <a:gd name="connsiteX8" fmla="*/ 551257 w 785639"/>
                <a:gd name="connsiteY8" fmla="*/ 31129 h 1086621"/>
                <a:gd name="connsiteX9" fmla="*/ 476450 w 785639"/>
                <a:gd name="connsiteY9" fmla="*/ 0 h 108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639" h="1086621">
                  <a:moveTo>
                    <a:pt x="476450" y="0"/>
                  </a:moveTo>
                  <a:cubicBezTo>
                    <a:pt x="476450" y="0"/>
                    <a:pt x="285870" y="16899"/>
                    <a:pt x="245795" y="30240"/>
                  </a:cubicBezTo>
                  <a:lnTo>
                    <a:pt x="22264" y="417129"/>
                  </a:lnTo>
                  <a:lnTo>
                    <a:pt x="0" y="1063723"/>
                  </a:lnTo>
                  <a:cubicBezTo>
                    <a:pt x="0" y="1063723"/>
                    <a:pt x="272511" y="1098409"/>
                    <a:pt x="432812" y="1082400"/>
                  </a:cubicBezTo>
                  <a:cubicBezTo>
                    <a:pt x="593113" y="1065502"/>
                    <a:pt x="577974" y="1029036"/>
                    <a:pt x="577974" y="1029036"/>
                  </a:cubicBezTo>
                  <a:cubicBezTo>
                    <a:pt x="577974" y="1029036"/>
                    <a:pt x="744508" y="566548"/>
                    <a:pt x="764101" y="408235"/>
                  </a:cubicBezTo>
                  <a:cubicBezTo>
                    <a:pt x="783693" y="249922"/>
                    <a:pt x="794380" y="195668"/>
                    <a:pt x="776569" y="171654"/>
                  </a:cubicBezTo>
                  <a:cubicBezTo>
                    <a:pt x="757867" y="147640"/>
                    <a:pt x="579755" y="40912"/>
                    <a:pt x="551257" y="31129"/>
                  </a:cubicBezTo>
                  <a:cubicBezTo>
                    <a:pt x="522759" y="20456"/>
                    <a:pt x="476450" y="0"/>
                    <a:pt x="476450" y="0"/>
                  </a:cubicBezTo>
                  <a:close/>
                </a:path>
              </a:pathLst>
            </a:custGeom>
            <a:solidFill>
              <a:schemeClr val="accent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1E34D9D-DD4C-7B48-966C-BB874F21F7CE}"/>
                </a:ext>
              </a:extLst>
            </p:cNvPr>
            <p:cNvSpPr/>
            <p:nvPr/>
          </p:nvSpPr>
          <p:spPr>
            <a:xfrm>
              <a:off x="1695032" y="3510542"/>
              <a:ext cx="685482" cy="677723"/>
            </a:xfrm>
            <a:custGeom>
              <a:avLst/>
              <a:gdLst>
                <a:gd name="connsiteX0" fmla="*/ 0 w 685482"/>
                <a:gd name="connsiteY0" fmla="*/ 303286 h 677723"/>
                <a:gd name="connsiteX1" fmla="*/ 476450 w 685482"/>
                <a:gd name="connsiteY1" fmla="*/ 471382 h 677723"/>
                <a:gd name="connsiteX2" fmla="*/ 394518 w 685482"/>
                <a:gd name="connsiteY2" fmla="*/ 38244 h 677723"/>
                <a:gd name="connsiteX3" fmla="*/ 476450 w 685482"/>
                <a:gd name="connsiteY3" fmla="*/ 0 h 677723"/>
                <a:gd name="connsiteX4" fmla="*/ 678607 w 685482"/>
                <a:gd name="connsiteY4" fmla="*/ 396673 h 677723"/>
                <a:gd name="connsiteX5" fmla="*/ 491589 w 685482"/>
                <a:gd name="connsiteY5" fmla="*/ 652820 h 677723"/>
                <a:gd name="connsiteX6" fmla="*/ 8015 w 685482"/>
                <a:gd name="connsiteY6" fmla="*/ 677723 h 677723"/>
                <a:gd name="connsiteX7" fmla="*/ 0 w 685482"/>
                <a:gd name="connsiteY7" fmla="*/ 303286 h 67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482" h="677723">
                  <a:moveTo>
                    <a:pt x="0" y="303286"/>
                  </a:moveTo>
                  <a:cubicBezTo>
                    <a:pt x="0" y="303286"/>
                    <a:pt x="386503" y="497175"/>
                    <a:pt x="476450" y="471382"/>
                  </a:cubicBezTo>
                  <a:cubicBezTo>
                    <a:pt x="566396" y="445590"/>
                    <a:pt x="413220" y="67594"/>
                    <a:pt x="394518" y="38244"/>
                  </a:cubicBezTo>
                  <a:cubicBezTo>
                    <a:pt x="406095" y="21346"/>
                    <a:pt x="476450" y="0"/>
                    <a:pt x="476450" y="0"/>
                  </a:cubicBezTo>
                  <a:cubicBezTo>
                    <a:pt x="476450" y="0"/>
                    <a:pt x="650109" y="218793"/>
                    <a:pt x="678607" y="396673"/>
                  </a:cubicBezTo>
                  <a:cubicBezTo>
                    <a:pt x="707105" y="574553"/>
                    <a:pt x="647437" y="631474"/>
                    <a:pt x="491589" y="652820"/>
                  </a:cubicBezTo>
                  <a:cubicBezTo>
                    <a:pt x="335741" y="674165"/>
                    <a:pt x="8015" y="677723"/>
                    <a:pt x="8015" y="677723"/>
                  </a:cubicBezTo>
                  <a:lnTo>
                    <a:pt x="0" y="303286"/>
                  </a:lnTo>
                  <a:close/>
                </a:path>
              </a:pathLst>
            </a:custGeom>
            <a:solidFill>
              <a:schemeClr val="accent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74A2D55-B66C-8C48-B3C7-46D0A7118DD7}"/>
                </a:ext>
              </a:extLst>
            </p:cNvPr>
            <p:cNvSpPr/>
            <p:nvPr/>
          </p:nvSpPr>
          <p:spPr>
            <a:xfrm>
              <a:off x="1486641" y="3826279"/>
              <a:ext cx="112210" cy="773778"/>
            </a:xfrm>
            <a:custGeom>
              <a:avLst/>
              <a:gdLst>
                <a:gd name="connsiteX0" fmla="*/ 112211 w 112210"/>
                <a:gd name="connsiteY0" fmla="*/ 26682 h 773778"/>
                <a:gd name="connsiteX1" fmla="*/ 0 w 112210"/>
                <a:gd name="connsiteY1" fmla="*/ 773778 h 773778"/>
                <a:gd name="connsiteX2" fmla="*/ 33841 w 112210"/>
                <a:gd name="connsiteY2" fmla="*/ 0 h 773778"/>
                <a:gd name="connsiteX3" fmla="*/ 112211 w 112210"/>
                <a:gd name="connsiteY3" fmla="*/ 26682 h 77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10" h="773778">
                  <a:moveTo>
                    <a:pt x="112211" y="26682"/>
                  </a:moveTo>
                  <a:cubicBezTo>
                    <a:pt x="112211" y="26682"/>
                    <a:pt x="73917" y="396673"/>
                    <a:pt x="0" y="773778"/>
                  </a:cubicBezTo>
                  <a:cubicBezTo>
                    <a:pt x="6234" y="446479"/>
                    <a:pt x="48981" y="62258"/>
                    <a:pt x="33841" y="0"/>
                  </a:cubicBezTo>
                  <a:cubicBezTo>
                    <a:pt x="61449" y="17788"/>
                    <a:pt x="112211" y="26682"/>
                    <a:pt x="112211" y="2668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6991238-FE0B-6045-82B2-AE07995C53F1}"/>
                </a:ext>
              </a:extLst>
            </p:cNvPr>
            <p:cNvSpPr/>
            <p:nvPr/>
          </p:nvSpPr>
          <p:spPr>
            <a:xfrm>
              <a:off x="1475064" y="3269514"/>
              <a:ext cx="393825" cy="494877"/>
            </a:xfrm>
            <a:custGeom>
              <a:avLst/>
              <a:gdLst>
                <a:gd name="connsiteX0" fmla="*/ 370473 w 393825"/>
                <a:gd name="connsiteY0" fmla="*/ 118290 h 494877"/>
                <a:gd name="connsiteX1" fmla="*/ 370473 w 393825"/>
                <a:gd name="connsiteY1" fmla="*/ 409124 h 494877"/>
                <a:gd name="connsiteX2" fmla="*/ 142490 w 393825"/>
                <a:gd name="connsiteY2" fmla="*/ 472272 h 494877"/>
                <a:gd name="connsiteX3" fmla="*/ 0 w 393825"/>
                <a:gd name="connsiteY3" fmla="*/ 306843 h 494877"/>
                <a:gd name="connsiteX4" fmla="*/ 0 w 393825"/>
                <a:gd name="connsiteY4" fmla="*/ 0 h 494877"/>
                <a:gd name="connsiteX5" fmla="*/ 337522 w 393825"/>
                <a:gd name="connsiteY5" fmla="*/ 77378 h 494877"/>
                <a:gd name="connsiteX6" fmla="*/ 370473 w 393825"/>
                <a:gd name="connsiteY6" fmla="*/ 118290 h 49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825" h="494877">
                  <a:moveTo>
                    <a:pt x="370473" y="118290"/>
                  </a:moveTo>
                  <a:cubicBezTo>
                    <a:pt x="370473" y="118290"/>
                    <a:pt x="423016" y="319295"/>
                    <a:pt x="370473" y="409124"/>
                  </a:cubicBezTo>
                  <a:cubicBezTo>
                    <a:pt x="317930" y="498954"/>
                    <a:pt x="215516" y="514963"/>
                    <a:pt x="142490" y="472272"/>
                  </a:cubicBezTo>
                  <a:cubicBezTo>
                    <a:pt x="69464" y="429580"/>
                    <a:pt x="0" y="306843"/>
                    <a:pt x="0" y="306843"/>
                  </a:cubicBezTo>
                  <a:lnTo>
                    <a:pt x="0" y="0"/>
                  </a:lnTo>
                  <a:lnTo>
                    <a:pt x="337522" y="77378"/>
                  </a:lnTo>
                  <a:lnTo>
                    <a:pt x="370473" y="118290"/>
                  </a:lnTo>
                  <a:close/>
                </a:path>
              </a:pathLst>
            </a:custGeom>
            <a:solidFill>
              <a:schemeClr val="bg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1C4697A-5C6F-FF41-94A6-50BACB307543}"/>
                </a:ext>
              </a:extLst>
            </p:cNvPr>
            <p:cNvSpPr/>
            <p:nvPr/>
          </p:nvSpPr>
          <p:spPr>
            <a:xfrm>
              <a:off x="1454721" y="3516768"/>
              <a:ext cx="176190" cy="341126"/>
            </a:xfrm>
            <a:custGeom>
              <a:avLst/>
              <a:gdLst>
                <a:gd name="connsiteX0" fmla="*/ 176191 w 176190"/>
                <a:gd name="connsiteY0" fmla="*/ 174322 h 341126"/>
                <a:gd name="connsiteX1" fmla="*/ 144131 w 176190"/>
                <a:gd name="connsiteY1" fmla="*/ 336193 h 341126"/>
                <a:gd name="connsiteX2" fmla="*/ 751 w 176190"/>
                <a:gd name="connsiteY2" fmla="*/ 227686 h 341126"/>
                <a:gd name="connsiteX3" fmla="*/ 20343 w 176190"/>
                <a:gd name="connsiteY3" fmla="*/ 0 h 341126"/>
                <a:gd name="connsiteX4" fmla="*/ 176191 w 176190"/>
                <a:gd name="connsiteY4" fmla="*/ 174322 h 3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190" h="341126">
                  <a:moveTo>
                    <a:pt x="176191" y="174322"/>
                  </a:moveTo>
                  <a:cubicBezTo>
                    <a:pt x="176191" y="174322"/>
                    <a:pt x="167285" y="309511"/>
                    <a:pt x="144131" y="336193"/>
                  </a:cubicBezTo>
                  <a:cubicBezTo>
                    <a:pt x="121867" y="362875"/>
                    <a:pt x="6094" y="274825"/>
                    <a:pt x="751" y="227686"/>
                  </a:cubicBezTo>
                  <a:cubicBezTo>
                    <a:pt x="-4593" y="179659"/>
                    <a:pt x="20343" y="0"/>
                    <a:pt x="20343" y="0"/>
                  </a:cubicBezTo>
                  <a:lnTo>
                    <a:pt x="176191" y="174322"/>
                  </a:lnTo>
                  <a:close/>
                </a:path>
              </a:pathLst>
            </a:custGeom>
            <a:solidFill>
              <a:schemeClr val="bg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74A4ECE-F34F-C141-9583-CA2C84A5EA99}"/>
                </a:ext>
              </a:extLst>
            </p:cNvPr>
            <p:cNvSpPr/>
            <p:nvPr/>
          </p:nvSpPr>
          <p:spPr>
            <a:xfrm>
              <a:off x="1432152" y="3061518"/>
              <a:ext cx="477763" cy="338930"/>
            </a:xfrm>
            <a:custGeom>
              <a:avLst/>
              <a:gdLst>
                <a:gd name="connsiteX0" fmla="*/ 460585 w 477763"/>
                <a:gd name="connsiteY0" fmla="*/ 119946 h 338930"/>
                <a:gd name="connsiteX1" fmla="*/ 449008 w 477763"/>
                <a:gd name="connsiteY1" fmla="*/ 247130 h 338930"/>
                <a:gd name="connsiteX2" fmla="*/ 473944 w 477763"/>
                <a:gd name="connsiteY2" fmla="*/ 269366 h 338930"/>
                <a:gd name="connsiteX3" fmla="*/ 359061 w 477763"/>
                <a:gd name="connsiteY3" fmla="*/ 337849 h 338930"/>
                <a:gd name="connsiteX4" fmla="*/ 135531 w 477763"/>
                <a:gd name="connsiteY4" fmla="*/ 306720 h 338930"/>
                <a:gd name="connsiteX5" fmla="*/ 166 w 477763"/>
                <a:gd name="connsiteY5" fmla="*/ 225785 h 338930"/>
                <a:gd name="connsiteX6" fmla="*/ 42912 w 477763"/>
                <a:gd name="connsiteY6" fmla="*/ 139513 h 338930"/>
                <a:gd name="connsiteX7" fmla="*/ 141765 w 477763"/>
                <a:gd name="connsiteY7" fmla="*/ 53241 h 338930"/>
                <a:gd name="connsiteX8" fmla="*/ 198760 w 477763"/>
                <a:gd name="connsiteY8" fmla="*/ 86149 h 338930"/>
                <a:gd name="connsiteX9" fmla="*/ 327892 w 477763"/>
                <a:gd name="connsiteY9" fmla="*/ 5214 h 338930"/>
                <a:gd name="connsiteX10" fmla="*/ 357280 w 477763"/>
                <a:gd name="connsiteY10" fmla="*/ 118167 h 338930"/>
                <a:gd name="connsiteX11" fmla="*/ 460585 w 477763"/>
                <a:gd name="connsiteY11" fmla="*/ 119946 h 3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7763" h="338930">
                  <a:moveTo>
                    <a:pt x="460585" y="119946"/>
                  </a:moveTo>
                  <a:cubicBezTo>
                    <a:pt x="505113" y="169753"/>
                    <a:pt x="449008" y="247130"/>
                    <a:pt x="449008" y="247130"/>
                  </a:cubicBezTo>
                  <a:cubicBezTo>
                    <a:pt x="449008" y="247130"/>
                    <a:pt x="473944" y="240015"/>
                    <a:pt x="473944" y="269366"/>
                  </a:cubicBezTo>
                  <a:cubicBezTo>
                    <a:pt x="473944" y="298716"/>
                    <a:pt x="450789" y="346743"/>
                    <a:pt x="359061" y="337849"/>
                  </a:cubicBezTo>
                  <a:cubicBezTo>
                    <a:pt x="267334" y="328955"/>
                    <a:pt x="189855" y="315614"/>
                    <a:pt x="135531" y="306720"/>
                  </a:cubicBezTo>
                  <a:cubicBezTo>
                    <a:pt x="82097" y="297826"/>
                    <a:pt x="-4287" y="278260"/>
                    <a:pt x="166" y="225785"/>
                  </a:cubicBezTo>
                  <a:cubicBezTo>
                    <a:pt x="4618" y="173310"/>
                    <a:pt x="42912" y="139513"/>
                    <a:pt x="42912" y="139513"/>
                  </a:cubicBezTo>
                  <a:cubicBezTo>
                    <a:pt x="42912" y="139513"/>
                    <a:pt x="85659" y="49684"/>
                    <a:pt x="141765" y="53241"/>
                  </a:cubicBezTo>
                  <a:cubicBezTo>
                    <a:pt x="197870" y="56799"/>
                    <a:pt x="198760" y="86149"/>
                    <a:pt x="198760" y="86149"/>
                  </a:cubicBezTo>
                  <a:cubicBezTo>
                    <a:pt x="198760" y="86149"/>
                    <a:pt x="269115" y="-25026"/>
                    <a:pt x="327892" y="5214"/>
                  </a:cubicBezTo>
                  <a:cubicBezTo>
                    <a:pt x="386669" y="35453"/>
                    <a:pt x="357280" y="118167"/>
                    <a:pt x="357280" y="118167"/>
                  </a:cubicBezTo>
                  <a:cubicBezTo>
                    <a:pt x="357280" y="118167"/>
                    <a:pt x="424963" y="79034"/>
                    <a:pt x="460585" y="119946"/>
                  </a:cubicBezTo>
                  <a:close/>
                </a:path>
              </a:pathLst>
            </a:custGeom>
            <a:solidFill>
              <a:schemeClr val="tx2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17AAD57-A835-7849-8679-16D96C5E4B4C}"/>
                </a:ext>
              </a:extLst>
            </p:cNvPr>
            <p:cNvSpPr/>
            <p:nvPr/>
          </p:nvSpPr>
          <p:spPr>
            <a:xfrm>
              <a:off x="1373340" y="3202210"/>
              <a:ext cx="139926" cy="383979"/>
            </a:xfrm>
            <a:custGeom>
              <a:avLst/>
              <a:gdLst>
                <a:gd name="connsiteX0" fmla="*/ 74117 w 139926"/>
                <a:gd name="connsiteY0" fmla="*/ 36175 h 383979"/>
                <a:gd name="connsiteX1" fmla="*/ 35823 w 139926"/>
                <a:gd name="connsiteY1" fmla="*/ 2378 h 383979"/>
                <a:gd name="connsiteX2" fmla="*/ 9106 w 139926"/>
                <a:gd name="connsiteY2" fmla="*/ 155355 h 383979"/>
                <a:gd name="connsiteX3" fmla="*/ 94600 w 139926"/>
                <a:gd name="connsiteY3" fmla="*/ 373258 h 383979"/>
                <a:gd name="connsiteX4" fmla="*/ 135566 w 139926"/>
                <a:gd name="connsiteY4" fmla="*/ 383931 h 383979"/>
                <a:gd name="connsiteX5" fmla="*/ 132003 w 139926"/>
                <a:gd name="connsiteY5" fmla="*/ 113553 h 383979"/>
                <a:gd name="connsiteX6" fmla="*/ 74117 w 139926"/>
                <a:gd name="connsiteY6" fmla="*/ 36175 h 38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926" h="383979">
                  <a:moveTo>
                    <a:pt x="74117" y="36175"/>
                  </a:moveTo>
                  <a:cubicBezTo>
                    <a:pt x="74117" y="36175"/>
                    <a:pt x="73226" y="-10963"/>
                    <a:pt x="35823" y="2378"/>
                  </a:cubicBezTo>
                  <a:cubicBezTo>
                    <a:pt x="-690" y="15719"/>
                    <a:pt x="-8705" y="94876"/>
                    <a:pt x="9106" y="155355"/>
                  </a:cubicBezTo>
                  <a:cubicBezTo>
                    <a:pt x="26917" y="215834"/>
                    <a:pt x="94600" y="373258"/>
                    <a:pt x="94600" y="373258"/>
                  </a:cubicBezTo>
                  <a:cubicBezTo>
                    <a:pt x="94600" y="373258"/>
                    <a:pt x="123988" y="384820"/>
                    <a:pt x="135566" y="383931"/>
                  </a:cubicBezTo>
                  <a:cubicBezTo>
                    <a:pt x="147143" y="383041"/>
                    <a:pt x="132003" y="113553"/>
                    <a:pt x="132003" y="113553"/>
                  </a:cubicBezTo>
                  <a:lnTo>
                    <a:pt x="74117" y="36175"/>
                  </a:lnTo>
                  <a:close/>
                </a:path>
              </a:pathLst>
            </a:custGeom>
            <a:solidFill>
              <a:schemeClr val="tx2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6F623C-31EB-2144-9ADA-9F3085758792}"/>
                </a:ext>
              </a:extLst>
            </p:cNvPr>
            <p:cNvSpPr/>
            <p:nvPr/>
          </p:nvSpPr>
          <p:spPr>
            <a:xfrm>
              <a:off x="761607" y="4728055"/>
              <a:ext cx="1394447" cy="1920677"/>
            </a:xfrm>
            <a:custGeom>
              <a:avLst/>
              <a:gdLst>
                <a:gd name="connsiteX0" fmla="*/ 216525 w 1394447"/>
                <a:gd name="connsiteY0" fmla="*/ 22310 h 1920677"/>
                <a:gd name="connsiteX1" fmla="*/ 155076 w 1394447"/>
                <a:gd name="connsiteY1" fmla="*/ 543499 h 1920677"/>
                <a:gd name="connsiteX2" fmla="*/ 82941 w 1394447"/>
                <a:gd name="connsiteY2" fmla="*/ 1222111 h 1920677"/>
                <a:gd name="connsiteX3" fmla="*/ 3681 w 1394447"/>
                <a:gd name="connsiteY3" fmla="*/ 1890051 h 1920677"/>
                <a:gd name="connsiteX4" fmla="*/ 108767 w 1394447"/>
                <a:gd name="connsiteY4" fmla="*/ 1913175 h 1920677"/>
                <a:gd name="connsiteX5" fmla="*/ 348328 w 1394447"/>
                <a:gd name="connsiteY5" fmla="*/ 1202544 h 1920677"/>
                <a:gd name="connsiteX6" fmla="*/ 530002 w 1394447"/>
                <a:gd name="connsiteY6" fmla="*/ 430545 h 1920677"/>
                <a:gd name="connsiteX7" fmla="*/ 562953 w 1394447"/>
                <a:gd name="connsiteY7" fmla="*/ 402084 h 1920677"/>
                <a:gd name="connsiteX8" fmla="*/ 1116881 w 1394447"/>
                <a:gd name="connsiteY8" fmla="*/ 320259 h 1920677"/>
                <a:gd name="connsiteX9" fmla="*/ 1127568 w 1394447"/>
                <a:gd name="connsiteY9" fmla="*/ 329153 h 1920677"/>
                <a:gd name="connsiteX10" fmla="*/ 1070572 w 1394447"/>
                <a:gd name="connsiteY10" fmla="*/ 957959 h 1920677"/>
                <a:gd name="connsiteX11" fmla="*/ 1197922 w 1394447"/>
                <a:gd name="connsiteY11" fmla="*/ 968632 h 1920677"/>
                <a:gd name="connsiteX12" fmla="*/ 1390283 w 1394447"/>
                <a:gd name="connsiteY12" fmla="*/ 168172 h 1920677"/>
                <a:gd name="connsiteX13" fmla="*/ 1074134 w 1394447"/>
                <a:gd name="connsiteY13" fmla="*/ 75 h 1920677"/>
                <a:gd name="connsiteX14" fmla="*/ 738393 w 1394447"/>
                <a:gd name="connsiteY14" fmla="*/ 75 h 1920677"/>
                <a:gd name="connsiteX15" fmla="*/ 216525 w 1394447"/>
                <a:gd name="connsiteY15" fmla="*/ 22310 h 19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4447" h="1920677">
                  <a:moveTo>
                    <a:pt x="216525" y="22310"/>
                  </a:moveTo>
                  <a:cubicBezTo>
                    <a:pt x="216525" y="22310"/>
                    <a:pt x="171106" y="238435"/>
                    <a:pt x="155076" y="543499"/>
                  </a:cubicBezTo>
                  <a:cubicBezTo>
                    <a:pt x="139046" y="848563"/>
                    <a:pt x="112329" y="1086922"/>
                    <a:pt x="82941" y="1222111"/>
                  </a:cubicBezTo>
                  <a:cubicBezTo>
                    <a:pt x="53552" y="1357300"/>
                    <a:pt x="-16802" y="1863369"/>
                    <a:pt x="3681" y="1890051"/>
                  </a:cubicBezTo>
                  <a:cubicBezTo>
                    <a:pt x="23273" y="1916733"/>
                    <a:pt x="71363" y="1930074"/>
                    <a:pt x="108767" y="1913175"/>
                  </a:cubicBezTo>
                  <a:cubicBezTo>
                    <a:pt x="146170" y="1896276"/>
                    <a:pt x="275302" y="1536959"/>
                    <a:pt x="348328" y="1202544"/>
                  </a:cubicBezTo>
                  <a:cubicBezTo>
                    <a:pt x="410667" y="915268"/>
                    <a:pt x="505066" y="532826"/>
                    <a:pt x="530002" y="430545"/>
                  </a:cubicBezTo>
                  <a:cubicBezTo>
                    <a:pt x="533564" y="415425"/>
                    <a:pt x="546923" y="403863"/>
                    <a:pt x="562953" y="402084"/>
                  </a:cubicBezTo>
                  <a:cubicBezTo>
                    <a:pt x="665367" y="391411"/>
                    <a:pt x="1038512" y="349610"/>
                    <a:pt x="1116881" y="320259"/>
                  </a:cubicBezTo>
                  <a:cubicBezTo>
                    <a:pt x="1123115" y="317591"/>
                    <a:pt x="1129349" y="322928"/>
                    <a:pt x="1127568" y="329153"/>
                  </a:cubicBezTo>
                  <a:cubicBezTo>
                    <a:pt x="1109757" y="440328"/>
                    <a:pt x="1053651" y="916157"/>
                    <a:pt x="1070572" y="957959"/>
                  </a:cubicBezTo>
                  <a:cubicBezTo>
                    <a:pt x="1085712" y="994425"/>
                    <a:pt x="1173877" y="1017549"/>
                    <a:pt x="1197922" y="968632"/>
                  </a:cubicBezTo>
                  <a:cubicBezTo>
                    <a:pt x="1221967" y="918826"/>
                    <a:pt x="1425906" y="269564"/>
                    <a:pt x="1390283" y="168172"/>
                  </a:cubicBezTo>
                  <a:cubicBezTo>
                    <a:pt x="1354661" y="65891"/>
                    <a:pt x="1293212" y="-2593"/>
                    <a:pt x="1074134" y="75"/>
                  </a:cubicBezTo>
                  <a:cubicBezTo>
                    <a:pt x="855056" y="2744"/>
                    <a:pt x="738393" y="75"/>
                    <a:pt x="738393" y="75"/>
                  </a:cubicBezTo>
                  <a:lnTo>
                    <a:pt x="216525" y="22310"/>
                  </a:lnTo>
                  <a:close/>
                </a:path>
              </a:pathLst>
            </a:custGeom>
            <a:solidFill>
              <a:schemeClr val="tx2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F370DC-AA4E-804A-9545-AECCF64BC205}"/>
                </a:ext>
              </a:extLst>
            </p:cNvPr>
            <p:cNvSpPr/>
            <p:nvPr/>
          </p:nvSpPr>
          <p:spPr>
            <a:xfrm>
              <a:off x="716307" y="6578083"/>
              <a:ext cx="417672" cy="273935"/>
            </a:xfrm>
            <a:custGeom>
              <a:avLst/>
              <a:gdLst>
                <a:gd name="connsiteX0" fmla="*/ 159410 w 417672"/>
                <a:gd name="connsiteY0" fmla="*/ 20456 h 273935"/>
                <a:gd name="connsiteX1" fmla="*/ 129131 w 417672"/>
                <a:gd name="connsiteY1" fmla="*/ 184105 h 273935"/>
                <a:gd name="connsiteX2" fmla="*/ 313477 w 417672"/>
                <a:gd name="connsiteY2" fmla="*/ 165428 h 273935"/>
                <a:gd name="connsiteX3" fmla="*/ 417673 w 417672"/>
                <a:gd name="connsiteY3" fmla="*/ 273935 h 273935"/>
                <a:gd name="connsiteX4" fmla="*/ 0 w 417672"/>
                <a:gd name="connsiteY4" fmla="*/ 273935 h 273935"/>
                <a:gd name="connsiteX5" fmla="*/ 85494 w 417672"/>
                <a:gd name="connsiteY5" fmla="*/ 0 h 273935"/>
                <a:gd name="connsiteX6" fmla="*/ 159410 w 417672"/>
                <a:gd name="connsiteY6" fmla="*/ 20456 h 27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72" h="273935">
                  <a:moveTo>
                    <a:pt x="159410" y="20456"/>
                  </a:moveTo>
                  <a:lnTo>
                    <a:pt x="129131" y="184105"/>
                  </a:lnTo>
                  <a:cubicBezTo>
                    <a:pt x="129131" y="184105"/>
                    <a:pt x="201267" y="152087"/>
                    <a:pt x="313477" y="165428"/>
                  </a:cubicBezTo>
                  <a:cubicBezTo>
                    <a:pt x="405205" y="176990"/>
                    <a:pt x="417673" y="273935"/>
                    <a:pt x="417673" y="273935"/>
                  </a:cubicBezTo>
                  <a:lnTo>
                    <a:pt x="0" y="273935"/>
                  </a:lnTo>
                  <a:lnTo>
                    <a:pt x="85494" y="0"/>
                  </a:lnTo>
                  <a:lnTo>
                    <a:pt x="159410" y="20456"/>
                  </a:lnTo>
                  <a:close/>
                </a:path>
              </a:pathLst>
            </a:custGeom>
            <a:solidFill>
              <a:schemeClr val="tx2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58A019-46E3-184D-8E13-B0E40A7C2624}"/>
                </a:ext>
              </a:extLst>
            </p:cNvPr>
            <p:cNvSpPr/>
            <p:nvPr/>
          </p:nvSpPr>
          <p:spPr>
            <a:xfrm>
              <a:off x="1787651" y="5624646"/>
              <a:ext cx="417672" cy="273935"/>
            </a:xfrm>
            <a:custGeom>
              <a:avLst/>
              <a:gdLst>
                <a:gd name="connsiteX0" fmla="*/ 159410 w 417672"/>
                <a:gd name="connsiteY0" fmla="*/ 20456 h 273935"/>
                <a:gd name="connsiteX1" fmla="*/ 129131 w 417672"/>
                <a:gd name="connsiteY1" fmla="*/ 184106 h 273935"/>
                <a:gd name="connsiteX2" fmla="*/ 313477 w 417672"/>
                <a:gd name="connsiteY2" fmla="*/ 165428 h 273935"/>
                <a:gd name="connsiteX3" fmla="*/ 417673 w 417672"/>
                <a:gd name="connsiteY3" fmla="*/ 273935 h 273935"/>
                <a:gd name="connsiteX4" fmla="*/ 0 w 417672"/>
                <a:gd name="connsiteY4" fmla="*/ 273935 h 273935"/>
                <a:gd name="connsiteX5" fmla="*/ 85494 w 417672"/>
                <a:gd name="connsiteY5" fmla="*/ 0 h 273935"/>
                <a:gd name="connsiteX6" fmla="*/ 159410 w 417672"/>
                <a:gd name="connsiteY6" fmla="*/ 20456 h 27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72" h="273935">
                  <a:moveTo>
                    <a:pt x="159410" y="20456"/>
                  </a:moveTo>
                  <a:lnTo>
                    <a:pt x="129131" y="184106"/>
                  </a:lnTo>
                  <a:cubicBezTo>
                    <a:pt x="129131" y="184106"/>
                    <a:pt x="201267" y="152087"/>
                    <a:pt x="313477" y="165428"/>
                  </a:cubicBezTo>
                  <a:cubicBezTo>
                    <a:pt x="405205" y="176991"/>
                    <a:pt x="417673" y="273935"/>
                    <a:pt x="417673" y="273935"/>
                  </a:cubicBezTo>
                  <a:lnTo>
                    <a:pt x="0" y="273935"/>
                  </a:lnTo>
                  <a:lnTo>
                    <a:pt x="85494" y="0"/>
                  </a:lnTo>
                  <a:lnTo>
                    <a:pt x="159410" y="20456"/>
                  </a:lnTo>
                  <a:close/>
                </a:path>
              </a:pathLst>
            </a:custGeom>
            <a:solidFill>
              <a:schemeClr val="tx2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3">
              <a:extLst>
                <a:ext uri="{FF2B5EF4-FFF2-40B4-BE49-F238E27FC236}">
                  <a16:creationId xmlns:a16="http://schemas.microsoft.com/office/drawing/2014/main" id="{458D3998-D970-304B-B1F8-63C3BFEDDF85}"/>
                </a:ext>
              </a:extLst>
            </p:cNvPr>
            <p:cNvGrpSpPr/>
            <p:nvPr/>
          </p:nvGrpSpPr>
          <p:grpSpPr>
            <a:xfrm>
              <a:off x="1850755" y="2950773"/>
              <a:ext cx="873211" cy="532741"/>
              <a:chOff x="1850755" y="2950773"/>
              <a:chExt cx="873211" cy="532741"/>
            </a:xfrm>
            <a:solidFill>
              <a:srgbClr val="00233D"/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ED548E4-C467-6043-93FF-89CCDDE25B44}"/>
                  </a:ext>
                </a:extLst>
              </p:cNvPr>
              <p:cNvSpPr/>
              <p:nvPr/>
            </p:nvSpPr>
            <p:spPr>
              <a:xfrm>
                <a:off x="1850755" y="3004473"/>
                <a:ext cx="799848" cy="479040"/>
              </a:xfrm>
              <a:custGeom>
                <a:avLst/>
                <a:gdLst>
                  <a:gd name="connsiteX0" fmla="*/ 37529 w 799848"/>
                  <a:gd name="connsiteY0" fmla="*/ 477608 h 479040"/>
                  <a:gd name="connsiteX1" fmla="*/ 799849 w 799848"/>
                  <a:gd name="connsiteY1" fmla="*/ 197447 h 479040"/>
                  <a:gd name="connsiteX2" fmla="*/ 703668 w 799848"/>
                  <a:gd name="connsiteY2" fmla="*/ 0 h 479040"/>
                  <a:gd name="connsiteX3" fmla="*/ 13484 w 799848"/>
                  <a:gd name="connsiteY3" fmla="*/ 427801 h 479040"/>
                  <a:gd name="connsiteX4" fmla="*/ 2798 w 799848"/>
                  <a:gd name="connsiteY4" fmla="*/ 463377 h 479040"/>
                  <a:gd name="connsiteX5" fmla="*/ 2798 w 799848"/>
                  <a:gd name="connsiteY5" fmla="*/ 463377 h 479040"/>
                  <a:gd name="connsiteX6" fmla="*/ 37529 w 799848"/>
                  <a:gd name="connsiteY6" fmla="*/ 477608 h 4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9848" h="479040">
                    <a:moveTo>
                      <a:pt x="37529" y="477608"/>
                    </a:moveTo>
                    <a:lnTo>
                      <a:pt x="799849" y="197447"/>
                    </a:lnTo>
                    <a:lnTo>
                      <a:pt x="703668" y="0"/>
                    </a:lnTo>
                    <a:lnTo>
                      <a:pt x="13484" y="427801"/>
                    </a:lnTo>
                    <a:cubicBezTo>
                      <a:pt x="1016" y="434917"/>
                      <a:pt x="-3436" y="450926"/>
                      <a:pt x="2798" y="463377"/>
                    </a:cubicBezTo>
                    <a:lnTo>
                      <a:pt x="2798" y="463377"/>
                    </a:lnTo>
                    <a:cubicBezTo>
                      <a:pt x="9922" y="475829"/>
                      <a:pt x="24171" y="482055"/>
                      <a:pt x="37529" y="477608"/>
                    </a:cubicBezTo>
                    <a:close/>
                  </a:path>
                </a:pathLst>
              </a:custGeom>
              <a:solidFill>
                <a:schemeClr val="tx2"/>
              </a:solidFill>
              <a:ln w="89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4712609-E059-7A48-BDA1-BBB5930484DD}"/>
                  </a:ext>
                </a:extLst>
              </p:cNvPr>
              <p:cNvSpPr/>
              <p:nvPr/>
            </p:nvSpPr>
            <p:spPr>
              <a:xfrm>
                <a:off x="2545181" y="2950773"/>
                <a:ext cx="178785" cy="273718"/>
              </a:xfrm>
              <a:custGeom>
                <a:avLst/>
                <a:gdLst>
                  <a:gd name="connsiteX0" fmla="*/ 128578 w 178785"/>
                  <a:gd name="connsiteY0" fmla="*/ 272493 h 273718"/>
                  <a:gd name="connsiteX1" fmla="*/ 173106 w 178785"/>
                  <a:gd name="connsiteY1" fmla="*/ 251147 h 273718"/>
                  <a:gd name="connsiteX2" fmla="*/ 177558 w 178785"/>
                  <a:gd name="connsiteY2" fmla="*/ 236917 h 273718"/>
                  <a:gd name="connsiteX3" fmla="*/ 64457 w 178785"/>
                  <a:gd name="connsiteY3" fmla="*/ 5673 h 273718"/>
                  <a:gd name="connsiteX4" fmla="*/ 50208 w 178785"/>
                  <a:gd name="connsiteY4" fmla="*/ 1226 h 273718"/>
                  <a:gd name="connsiteX5" fmla="*/ 5680 w 178785"/>
                  <a:gd name="connsiteY5" fmla="*/ 22572 h 273718"/>
                  <a:gd name="connsiteX6" fmla="*/ 1227 w 178785"/>
                  <a:gd name="connsiteY6" fmla="*/ 36802 h 273718"/>
                  <a:gd name="connsiteX7" fmla="*/ 114329 w 178785"/>
                  <a:gd name="connsiteY7" fmla="*/ 268046 h 273718"/>
                  <a:gd name="connsiteX8" fmla="*/ 128578 w 178785"/>
                  <a:gd name="connsiteY8" fmla="*/ 272493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785" h="273718">
                    <a:moveTo>
                      <a:pt x="128578" y="272493"/>
                    </a:moveTo>
                    <a:lnTo>
                      <a:pt x="173106" y="251147"/>
                    </a:lnTo>
                    <a:cubicBezTo>
                      <a:pt x="178449" y="248479"/>
                      <a:pt x="180230" y="242253"/>
                      <a:pt x="177558" y="236917"/>
                    </a:cubicBezTo>
                    <a:lnTo>
                      <a:pt x="64457" y="5673"/>
                    </a:lnTo>
                    <a:cubicBezTo>
                      <a:pt x="61786" y="337"/>
                      <a:pt x="55552" y="-1442"/>
                      <a:pt x="50208" y="1226"/>
                    </a:cubicBezTo>
                    <a:lnTo>
                      <a:pt x="5680" y="22572"/>
                    </a:lnTo>
                    <a:cubicBezTo>
                      <a:pt x="337" y="25240"/>
                      <a:pt x="-1444" y="31466"/>
                      <a:pt x="1227" y="36802"/>
                    </a:cubicBezTo>
                    <a:lnTo>
                      <a:pt x="114329" y="268046"/>
                    </a:lnTo>
                    <a:cubicBezTo>
                      <a:pt x="117000" y="273382"/>
                      <a:pt x="123234" y="275161"/>
                      <a:pt x="128578" y="272493"/>
                    </a:cubicBezTo>
                    <a:close/>
                  </a:path>
                </a:pathLst>
              </a:custGeom>
              <a:solidFill>
                <a:schemeClr val="tx2"/>
              </a:solidFill>
              <a:ln w="89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DF0E6FC-58D3-4B4E-BF74-C09497902BE3}"/>
                </a:ext>
              </a:extLst>
            </p:cNvPr>
            <p:cNvSpPr/>
            <p:nvPr/>
          </p:nvSpPr>
          <p:spPr>
            <a:xfrm>
              <a:off x="1966653" y="3277098"/>
              <a:ext cx="165439" cy="182805"/>
            </a:xfrm>
            <a:custGeom>
              <a:avLst/>
              <a:gdLst>
                <a:gd name="connsiteX0" fmla="*/ 145161 w 165439"/>
                <a:gd name="connsiteY0" fmla="*/ 10204 h 182805"/>
                <a:gd name="connsiteX1" fmla="*/ 0 w 165439"/>
                <a:gd name="connsiteY1" fmla="*/ 82246 h 182805"/>
                <a:gd name="connsiteX2" fmla="*/ 45419 w 165439"/>
                <a:gd name="connsiteY2" fmla="*/ 180969 h 182805"/>
                <a:gd name="connsiteX3" fmla="*/ 157629 w 165439"/>
                <a:gd name="connsiteY3" fmla="*/ 124048 h 182805"/>
                <a:gd name="connsiteX4" fmla="*/ 145161 w 165439"/>
                <a:gd name="connsiteY4" fmla="*/ 10204 h 18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39" h="182805">
                  <a:moveTo>
                    <a:pt x="145161" y="10204"/>
                  </a:moveTo>
                  <a:cubicBezTo>
                    <a:pt x="100633" y="-23593"/>
                    <a:pt x="0" y="33329"/>
                    <a:pt x="0" y="82246"/>
                  </a:cubicBezTo>
                  <a:cubicBezTo>
                    <a:pt x="0" y="131163"/>
                    <a:pt x="16921" y="173854"/>
                    <a:pt x="45419" y="180969"/>
                  </a:cubicBezTo>
                  <a:cubicBezTo>
                    <a:pt x="73917" y="188084"/>
                    <a:pt x="138927" y="175633"/>
                    <a:pt x="157629" y="124048"/>
                  </a:cubicBezTo>
                  <a:cubicBezTo>
                    <a:pt x="169206" y="90250"/>
                    <a:pt x="170097" y="29771"/>
                    <a:pt x="145161" y="10204"/>
                  </a:cubicBezTo>
                  <a:close/>
                </a:path>
              </a:pathLst>
            </a:custGeom>
            <a:solidFill>
              <a:schemeClr val="bg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342DB39-3AC4-F647-B67E-74C6D93120A2}"/>
                </a:ext>
              </a:extLst>
            </p:cNvPr>
            <p:cNvSpPr/>
            <p:nvPr/>
          </p:nvSpPr>
          <p:spPr>
            <a:xfrm>
              <a:off x="915209" y="4609830"/>
              <a:ext cx="223564" cy="196568"/>
            </a:xfrm>
            <a:custGeom>
              <a:avLst/>
              <a:gdLst>
                <a:gd name="connsiteX0" fmla="*/ 24628 w 223564"/>
                <a:gd name="connsiteY0" fmla="*/ 40923 h 196568"/>
                <a:gd name="connsiteX1" fmla="*/ 112794 w 223564"/>
                <a:gd name="connsiteY1" fmla="*/ 900 h 196568"/>
                <a:gd name="connsiteX2" fmla="*/ 219661 w 223564"/>
                <a:gd name="connsiteY2" fmla="*/ 68494 h 196568"/>
                <a:gd name="connsiteX3" fmla="*/ 166227 w 223564"/>
                <a:gd name="connsiteY3" fmla="*/ 163660 h 196568"/>
                <a:gd name="connsiteX4" fmla="*/ 62922 w 223564"/>
                <a:gd name="connsiteY4" fmla="*/ 140536 h 196568"/>
                <a:gd name="connsiteX5" fmla="*/ 52236 w 223564"/>
                <a:gd name="connsiteY5" fmla="*/ 196568 h 196568"/>
                <a:gd name="connsiteX6" fmla="*/ 5927 w 223564"/>
                <a:gd name="connsiteY6" fmla="*/ 134310 h 196568"/>
                <a:gd name="connsiteX7" fmla="*/ 24628 w 223564"/>
                <a:gd name="connsiteY7" fmla="*/ 40923 h 19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64" h="196568">
                  <a:moveTo>
                    <a:pt x="24628" y="40923"/>
                  </a:moveTo>
                  <a:cubicBezTo>
                    <a:pt x="24628" y="40923"/>
                    <a:pt x="40658" y="-7105"/>
                    <a:pt x="112794" y="900"/>
                  </a:cubicBezTo>
                  <a:cubicBezTo>
                    <a:pt x="184929" y="8905"/>
                    <a:pt x="201850" y="27582"/>
                    <a:pt x="219661" y="68494"/>
                  </a:cubicBezTo>
                  <a:cubicBezTo>
                    <a:pt x="236582" y="109407"/>
                    <a:pt x="194725" y="160103"/>
                    <a:pt x="166227" y="163660"/>
                  </a:cubicBezTo>
                  <a:cubicBezTo>
                    <a:pt x="137730" y="167218"/>
                    <a:pt x="62922" y="140536"/>
                    <a:pt x="62922" y="140536"/>
                  </a:cubicBezTo>
                  <a:lnTo>
                    <a:pt x="52236" y="196568"/>
                  </a:lnTo>
                  <a:cubicBezTo>
                    <a:pt x="52236" y="196568"/>
                    <a:pt x="26409" y="185895"/>
                    <a:pt x="5927" y="134310"/>
                  </a:cubicBezTo>
                  <a:cubicBezTo>
                    <a:pt x="-14556" y="82725"/>
                    <a:pt x="24628" y="40923"/>
                    <a:pt x="24628" y="40923"/>
                  </a:cubicBezTo>
                  <a:close/>
                </a:path>
              </a:pathLst>
            </a:custGeom>
            <a:solidFill>
              <a:schemeClr val="bg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DFAA771-60F2-2446-8AEF-82CDEFE1D2B1}"/>
                </a:ext>
              </a:extLst>
            </p:cNvPr>
            <p:cNvSpPr/>
            <p:nvPr/>
          </p:nvSpPr>
          <p:spPr>
            <a:xfrm rot="-860100">
              <a:off x="1457325" y="3417997"/>
              <a:ext cx="81934" cy="140530"/>
            </a:xfrm>
            <a:custGeom>
              <a:avLst/>
              <a:gdLst>
                <a:gd name="connsiteX0" fmla="*/ 81935 w 81934"/>
                <a:gd name="connsiteY0" fmla="*/ 70265 h 140530"/>
                <a:gd name="connsiteX1" fmla="*/ 40967 w 81934"/>
                <a:gd name="connsiteY1" fmla="*/ 140530 h 140530"/>
                <a:gd name="connsiteX2" fmla="*/ 0 w 81934"/>
                <a:gd name="connsiteY2" fmla="*/ 70265 h 140530"/>
                <a:gd name="connsiteX3" fmla="*/ 40967 w 81934"/>
                <a:gd name="connsiteY3" fmla="*/ 0 h 140530"/>
                <a:gd name="connsiteX4" fmla="*/ 81935 w 81934"/>
                <a:gd name="connsiteY4" fmla="*/ 70265 h 1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34" h="140530">
                  <a:moveTo>
                    <a:pt x="81935" y="70265"/>
                  </a:moveTo>
                  <a:cubicBezTo>
                    <a:pt x="81935" y="109072"/>
                    <a:pt x="63593" y="140530"/>
                    <a:pt x="40967" y="140530"/>
                  </a:cubicBezTo>
                  <a:cubicBezTo>
                    <a:pt x="18342" y="140530"/>
                    <a:pt x="0" y="109071"/>
                    <a:pt x="0" y="70265"/>
                  </a:cubicBezTo>
                  <a:cubicBezTo>
                    <a:pt x="0" y="31459"/>
                    <a:pt x="18342" y="0"/>
                    <a:pt x="40967" y="0"/>
                  </a:cubicBezTo>
                  <a:cubicBezTo>
                    <a:pt x="63593" y="0"/>
                    <a:pt x="81935" y="31459"/>
                    <a:pt x="81935" y="70265"/>
                  </a:cubicBezTo>
                  <a:close/>
                </a:path>
              </a:pathLst>
            </a:custGeom>
            <a:solidFill>
              <a:schemeClr val="bg1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D300853-29B6-CD40-90AA-54D26F08971F}"/>
                </a:ext>
              </a:extLst>
            </p:cNvPr>
            <p:cNvSpPr/>
            <p:nvPr/>
          </p:nvSpPr>
          <p:spPr>
            <a:xfrm>
              <a:off x="1554147" y="3689464"/>
              <a:ext cx="71421" cy="79003"/>
            </a:xfrm>
            <a:custGeom>
              <a:avLst/>
              <a:gdLst>
                <a:gd name="connsiteX0" fmla="*/ 71422 w 71421"/>
                <a:gd name="connsiteY0" fmla="*/ 55880 h 79003"/>
                <a:gd name="connsiteX1" fmla="*/ 3739 w 71421"/>
                <a:gd name="connsiteY1" fmla="*/ 737 h 79003"/>
                <a:gd name="connsiteX2" fmla="*/ 177 w 71421"/>
                <a:gd name="connsiteY2" fmla="*/ 2515 h 79003"/>
                <a:gd name="connsiteX3" fmla="*/ 67859 w 71421"/>
                <a:gd name="connsiteY3" fmla="*/ 79004 h 79003"/>
                <a:gd name="connsiteX4" fmla="*/ 71422 w 71421"/>
                <a:gd name="connsiteY4" fmla="*/ 55880 h 7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21" h="79003">
                  <a:moveTo>
                    <a:pt x="71422" y="55880"/>
                  </a:moveTo>
                  <a:cubicBezTo>
                    <a:pt x="71422" y="55880"/>
                    <a:pt x="24222" y="25640"/>
                    <a:pt x="3739" y="737"/>
                  </a:cubicBezTo>
                  <a:cubicBezTo>
                    <a:pt x="1958" y="-1042"/>
                    <a:pt x="-714" y="737"/>
                    <a:pt x="177" y="2515"/>
                  </a:cubicBezTo>
                  <a:cubicBezTo>
                    <a:pt x="10864" y="54101"/>
                    <a:pt x="67859" y="79004"/>
                    <a:pt x="67859" y="79004"/>
                  </a:cubicBezTo>
                  <a:lnTo>
                    <a:pt x="71422" y="55880"/>
                  </a:lnTo>
                  <a:close/>
                </a:path>
              </a:pathLst>
            </a:custGeom>
            <a:solidFill>
              <a:schemeClr val="tx2"/>
            </a:solidFill>
            <a:ln w="8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69F5E6-D0C4-7240-8E2C-A5E4472E598F}"/>
                </a:ext>
              </a:extLst>
            </p:cNvPr>
            <p:cNvSpPr/>
            <p:nvPr/>
          </p:nvSpPr>
          <p:spPr>
            <a:xfrm>
              <a:off x="1456362" y="3556791"/>
              <a:ext cx="13358" cy="130741"/>
            </a:xfrm>
            <a:custGeom>
              <a:avLst/>
              <a:gdLst>
                <a:gd name="connsiteX0" fmla="*/ 0 w 13358"/>
                <a:gd name="connsiteY0" fmla="*/ 130742 h 130741"/>
                <a:gd name="connsiteX1" fmla="*/ 13358 w 13358"/>
                <a:gd name="connsiteY1" fmla="*/ 0 h 13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8" h="130741">
                  <a:moveTo>
                    <a:pt x="0" y="130742"/>
                  </a:moveTo>
                  <a:cubicBezTo>
                    <a:pt x="2672" y="88051"/>
                    <a:pt x="8906" y="35576"/>
                    <a:pt x="13358" y="0"/>
                  </a:cubicBezTo>
                </a:path>
              </a:pathLst>
            </a:custGeom>
            <a:noFill/>
            <a:ln w="89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E9EB9B5-6E05-8346-B32A-CB151B767AF5}"/>
                </a:ext>
              </a:extLst>
            </p:cNvPr>
            <p:cNvSpPr/>
            <p:nvPr/>
          </p:nvSpPr>
          <p:spPr>
            <a:xfrm>
              <a:off x="1622897" y="3387805"/>
              <a:ext cx="245992" cy="385110"/>
            </a:xfrm>
            <a:custGeom>
              <a:avLst/>
              <a:gdLst>
                <a:gd name="connsiteX0" fmla="*/ 222640 w 245992"/>
                <a:gd name="connsiteY0" fmla="*/ 0 h 385110"/>
                <a:gd name="connsiteX1" fmla="*/ 222640 w 245992"/>
                <a:gd name="connsiteY1" fmla="*/ 290834 h 385110"/>
                <a:gd name="connsiteX2" fmla="*/ 7124 w 245992"/>
                <a:gd name="connsiteY2" fmla="*/ 360207 h 385110"/>
                <a:gd name="connsiteX3" fmla="*/ 2672 w 245992"/>
                <a:gd name="connsiteY3" fmla="*/ 362875 h 385110"/>
                <a:gd name="connsiteX4" fmla="*/ 0 w 245992"/>
                <a:gd name="connsiteY4" fmla="*/ 385110 h 3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92" h="385110">
                  <a:moveTo>
                    <a:pt x="222640" y="0"/>
                  </a:moveTo>
                  <a:cubicBezTo>
                    <a:pt x="222640" y="0"/>
                    <a:pt x="275183" y="201004"/>
                    <a:pt x="222640" y="290834"/>
                  </a:cubicBezTo>
                  <a:cubicBezTo>
                    <a:pt x="170988" y="377995"/>
                    <a:pt x="69464" y="393115"/>
                    <a:pt x="7124" y="360207"/>
                  </a:cubicBezTo>
                  <a:cubicBezTo>
                    <a:pt x="5343" y="359318"/>
                    <a:pt x="2672" y="360207"/>
                    <a:pt x="2672" y="362875"/>
                  </a:cubicBezTo>
                  <a:cubicBezTo>
                    <a:pt x="1781" y="366433"/>
                    <a:pt x="891" y="377106"/>
                    <a:pt x="0" y="385110"/>
                  </a:cubicBezTo>
                </a:path>
              </a:pathLst>
            </a:custGeom>
            <a:noFill/>
            <a:ln w="89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0F01E23-060B-C44C-A2F7-9B980B2C3BCC}"/>
                </a:ext>
              </a:extLst>
            </p:cNvPr>
            <p:cNvSpPr/>
            <p:nvPr/>
          </p:nvSpPr>
          <p:spPr>
            <a:xfrm>
              <a:off x="1966653" y="3277098"/>
              <a:ext cx="165439" cy="182805"/>
            </a:xfrm>
            <a:custGeom>
              <a:avLst/>
              <a:gdLst>
                <a:gd name="connsiteX0" fmla="*/ 145161 w 165439"/>
                <a:gd name="connsiteY0" fmla="*/ 10204 h 182805"/>
                <a:gd name="connsiteX1" fmla="*/ 0 w 165439"/>
                <a:gd name="connsiteY1" fmla="*/ 82246 h 182805"/>
                <a:gd name="connsiteX2" fmla="*/ 45419 w 165439"/>
                <a:gd name="connsiteY2" fmla="*/ 180969 h 182805"/>
                <a:gd name="connsiteX3" fmla="*/ 157629 w 165439"/>
                <a:gd name="connsiteY3" fmla="*/ 124048 h 182805"/>
                <a:gd name="connsiteX4" fmla="*/ 145161 w 165439"/>
                <a:gd name="connsiteY4" fmla="*/ 10204 h 18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39" h="182805">
                  <a:moveTo>
                    <a:pt x="145161" y="10204"/>
                  </a:moveTo>
                  <a:cubicBezTo>
                    <a:pt x="100633" y="-23593"/>
                    <a:pt x="0" y="33329"/>
                    <a:pt x="0" y="82246"/>
                  </a:cubicBezTo>
                  <a:cubicBezTo>
                    <a:pt x="0" y="131163"/>
                    <a:pt x="16921" y="173854"/>
                    <a:pt x="45419" y="180969"/>
                  </a:cubicBezTo>
                  <a:cubicBezTo>
                    <a:pt x="73917" y="188084"/>
                    <a:pt x="138927" y="175633"/>
                    <a:pt x="157629" y="124048"/>
                  </a:cubicBezTo>
                  <a:cubicBezTo>
                    <a:pt x="169206" y="90250"/>
                    <a:pt x="170097" y="29771"/>
                    <a:pt x="145161" y="10204"/>
                  </a:cubicBezTo>
                  <a:close/>
                </a:path>
              </a:pathLst>
            </a:custGeom>
            <a:noFill/>
            <a:ln w="89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16F9717-F589-FD42-A91C-6F41A0B27E83}"/>
                </a:ext>
              </a:extLst>
            </p:cNvPr>
            <p:cNvSpPr/>
            <p:nvPr/>
          </p:nvSpPr>
          <p:spPr>
            <a:xfrm>
              <a:off x="915209" y="4614288"/>
              <a:ext cx="67375" cy="192110"/>
            </a:xfrm>
            <a:custGeom>
              <a:avLst/>
              <a:gdLst>
                <a:gd name="connsiteX0" fmla="*/ 52236 w 67375"/>
                <a:gd name="connsiteY0" fmla="*/ 192110 h 192110"/>
                <a:gd name="connsiteX1" fmla="*/ 5927 w 67375"/>
                <a:gd name="connsiteY1" fmla="*/ 129852 h 192110"/>
                <a:gd name="connsiteX2" fmla="*/ 24628 w 67375"/>
                <a:gd name="connsiteY2" fmla="*/ 36465 h 192110"/>
                <a:gd name="connsiteX3" fmla="*/ 67375 w 67375"/>
                <a:gd name="connsiteY3" fmla="*/ 0 h 19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75" h="192110">
                  <a:moveTo>
                    <a:pt x="52236" y="192110"/>
                  </a:moveTo>
                  <a:cubicBezTo>
                    <a:pt x="52236" y="192110"/>
                    <a:pt x="26409" y="181438"/>
                    <a:pt x="5927" y="129852"/>
                  </a:cubicBezTo>
                  <a:cubicBezTo>
                    <a:pt x="-14556" y="78267"/>
                    <a:pt x="24628" y="36465"/>
                    <a:pt x="24628" y="36465"/>
                  </a:cubicBezTo>
                  <a:cubicBezTo>
                    <a:pt x="24628" y="36465"/>
                    <a:pt x="33534" y="9783"/>
                    <a:pt x="67375" y="0"/>
                  </a:cubicBezTo>
                </a:path>
              </a:pathLst>
            </a:custGeom>
            <a:noFill/>
            <a:ln w="89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7EDAE2-FB7F-4943-8CE0-60BDC2841F2F}"/>
              </a:ext>
            </a:extLst>
          </p:cNvPr>
          <p:cNvGrpSpPr/>
          <p:nvPr/>
        </p:nvGrpSpPr>
        <p:grpSpPr>
          <a:xfrm>
            <a:off x="1698533" y="1280238"/>
            <a:ext cx="9497824" cy="5591658"/>
            <a:chOff x="1429645" y="1260360"/>
            <a:chExt cx="9497824" cy="5591658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245D516-D333-F44E-B186-0D2D58C816C2}"/>
                </a:ext>
              </a:extLst>
            </p:cNvPr>
            <p:cNvSpPr/>
            <p:nvPr/>
          </p:nvSpPr>
          <p:spPr>
            <a:xfrm>
              <a:off x="1429645" y="1260360"/>
              <a:ext cx="9497824" cy="5591658"/>
            </a:xfrm>
            <a:custGeom>
              <a:avLst/>
              <a:gdLst>
                <a:gd name="connsiteX0" fmla="*/ 7590245 w 9497824"/>
                <a:gd name="connsiteY0" fmla="*/ 168097 h 5591658"/>
                <a:gd name="connsiteX1" fmla="*/ 7590245 w 9497824"/>
                <a:gd name="connsiteY1" fmla="*/ 1263838 h 5591658"/>
                <a:gd name="connsiteX2" fmla="*/ 7533249 w 9497824"/>
                <a:gd name="connsiteY2" fmla="*/ 1320759 h 5591658"/>
                <a:gd name="connsiteX3" fmla="*/ 5860777 w 9497824"/>
                <a:gd name="connsiteY3" fmla="*/ 1320759 h 5591658"/>
                <a:gd name="connsiteX4" fmla="*/ 5692461 w 9497824"/>
                <a:gd name="connsiteY4" fmla="*/ 1488856 h 5591658"/>
                <a:gd name="connsiteX5" fmla="*/ 5692461 w 9497824"/>
                <a:gd name="connsiteY5" fmla="*/ 2444072 h 5591658"/>
                <a:gd name="connsiteX6" fmla="*/ 5635466 w 9497824"/>
                <a:gd name="connsiteY6" fmla="*/ 2500993 h 5591658"/>
                <a:gd name="connsiteX7" fmla="*/ 3963884 w 9497824"/>
                <a:gd name="connsiteY7" fmla="*/ 2500993 h 5591658"/>
                <a:gd name="connsiteX8" fmla="*/ 3795568 w 9497824"/>
                <a:gd name="connsiteY8" fmla="*/ 2669090 h 5591658"/>
                <a:gd name="connsiteX9" fmla="*/ 3795568 w 9497824"/>
                <a:gd name="connsiteY9" fmla="*/ 3715914 h 5591658"/>
                <a:gd name="connsiteX10" fmla="*/ 3738572 w 9497824"/>
                <a:gd name="connsiteY10" fmla="*/ 3772836 h 5591658"/>
                <a:gd name="connsiteX11" fmla="*/ 2066100 w 9497824"/>
                <a:gd name="connsiteY11" fmla="*/ 3772836 h 5591658"/>
                <a:gd name="connsiteX12" fmla="*/ 1897784 w 9497824"/>
                <a:gd name="connsiteY12" fmla="*/ 3940932 h 5591658"/>
                <a:gd name="connsiteX13" fmla="*/ 1897784 w 9497824"/>
                <a:gd name="connsiteY13" fmla="*/ 4591084 h 5591658"/>
                <a:gd name="connsiteX14" fmla="*/ 1840788 w 9497824"/>
                <a:gd name="connsiteY14" fmla="*/ 4648005 h 5591658"/>
                <a:gd name="connsiteX15" fmla="*/ 168316 w 9497824"/>
                <a:gd name="connsiteY15" fmla="*/ 4648005 h 5591658"/>
                <a:gd name="connsiteX16" fmla="*/ 0 w 9497824"/>
                <a:gd name="connsiteY16" fmla="*/ 4816102 h 5591658"/>
                <a:gd name="connsiteX17" fmla="*/ 0 w 9497824"/>
                <a:gd name="connsiteY17" fmla="*/ 5591659 h 5591658"/>
                <a:gd name="connsiteX18" fmla="*/ 9497825 w 9497824"/>
                <a:gd name="connsiteY18" fmla="*/ 5591659 h 5591658"/>
                <a:gd name="connsiteX19" fmla="*/ 9497825 w 9497824"/>
                <a:gd name="connsiteY19" fmla="*/ 168097 h 5591658"/>
                <a:gd name="connsiteX20" fmla="*/ 9329508 w 9497824"/>
                <a:gd name="connsiteY20" fmla="*/ 0 h 5591658"/>
                <a:gd name="connsiteX21" fmla="*/ 7758561 w 9497824"/>
                <a:gd name="connsiteY21" fmla="*/ 0 h 5591658"/>
                <a:gd name="connsiteX22" fmla="*/ 7590245 w 9497824"/>
                <a:gd name="connsiteY22" fmla="*/ 168097 h 5591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97824" h="5591658">
                  <a:moveTo>
                    <a:pt x="7590245" y="168097"/>
                  </a:moveTo>
                  <a:lnTo>
                    <a:pt x="7590245" y="1263838"/>
                  </a:lnTo>
                  <a:cubicBezTo>
                    <a:pt x="7590245" y="1294967"/>
                    <a:pt x="7564419" y="1320759"/>
                    <a:pt x="7533249" y="1320759"/>
                  </a:cubicBezTo>
                  <a:lnTo>
                    <a:pt x="5860777" y="1320759"/>
                  </a:lnTo>
                  <a:cubicBezTo>
                    <a:pt x="5767268" y="1320759"/>
                    <a:pt x="5692461" y="1396358"/>
                    <a:pt x="5692461" y="1488856"/>
                  </a:cubicBezTo>
                  <a:lnTo>
                    <a:pt x="5692461" y="2444072"/>
                  </a:lnTo>
                  <a:cubicBezTo>
                    <a:pt x="5692461" y="2475201"/>
                    <a:pt x="5666635" y="2500993"/>
                    <a:pt x="5635466" y="2500993"/>
                  </a:cubicBezTo>
                  <a:lnTo>
                    <a:pt x="3963884" y="2500993"/>
                  </a:lnTo>
                  <a:cubicBezTo>
                    <a:pt x="3870375" y="2500993"/>
                    <a:pt x="3795568" y="2576592"/>
                    <a:pt x="3795568" y="2669090"/>
                  </a:cubicBezTo>
                  <a:lnTo>
                    <a:pt x="3795568" y="3715914"/>
                  </a:lnTo>
                  <a:cubicBezTo>
                    <a:pt x="3795568" y="3747043"/>
                    <a:pt x="3769742" y="3772836"/>
                    <a:pt x="3738572" y="3772836"/>
                  </a:cubicBezTo>
                  <a:lnTo>
                    <a:pt x="2066100" y="3772836"/>
                  </a:lnTo>
                  <a:cubicBezTo>
                    <a:pt x="1972591" y="3772836"/>
                    <a:pt x="1897784" y="3848435"/>
                    <a:pt x="1897784" y="3940932"/>
                  </a:cubicBezTo>
                  <a:lnTo>
                    <a:pt x="1897784" y="4591084"/>
                  </a:lnTo>
                  <a:cubicBezTo>
                    <a:pt x="1897784" y="4622213"/>
                    <a:pt x="1871958" y="4648005"/>
                    <a:pt x="1840788" y="4648005"/>
                  </a:cubicBezTo>
                  <a:lnTo>
                    <a:pt x="168316" y="4648005"/>
                  </a:lnTo>
                  <a:cubicBezTo>
                    <a:pt x="74807" y="4648005"/>
                    <a:pt x="0" y="4723604"/>
                    <a:pt x="0" y="4816102"/>
                  </a:cubicBezTo>
                  <a:lnTo>
                    <a:pt x="0" y="5591659"/>
                  </a:lnTo>
                  <a:lnTo>
                    <a:pt x="9497825" y="5591659"/>
                  </a:lnTo>
                  <a:lnTo>
                    <a:pt x="9497825" y="168097"/>
                  </a:lnTo>
                  <a:cubicBezTo>
                    <a:pt x="9497825" y="74710"/>
                    <a:pt x="9422127" y="0"/>
                    <a:pt x="9329508" y="0"/>
                  </a:cubicBezTo>
                  <a:lnTo>
                    <a:pt x="7758561" y="0"/>
                  </a:lnTo>
                  <a:cubicBezTo>
                    <a:pt x="7665943" y="0"/>
                    <a:pt x="7590245" y="75599"/>
                    <a:pt x="7590245" y="168097"/>
                  </a:cubicBez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C57F7AF-4FDB-684A-A836-B3E5C6441104}"/>
                </a:ext>
              </a:extLst>
            </p:cNvPr>
            <p:cNvGrpSpPr/>
            <p:nvPr/>
          </p:nvGrpSpPr>
          <p:grpSpPr>
            <a:xfrm>
              <a:off x="3314961" y="2457492"/>
              <a:ext cx="5718287" cy="4394526"/>
              <a:chOff x="3314961" y="2457492"/>
              <a:chExt cx="5718287" cy="4394526"/>
            </a:xfrm>
          </p:grpSpPr>
          <p:grpSp>
            <p:nvGrpSpPr>
              <p:cNvPr id="34" name="Graphic 3">
                <a:extLst>
                  <a:ext uri="{FF2B5EF4-FFF2-40B4-BE49-F238E27FC236}">
                    <a16:creationId xmlns:a16="http://schemas.microsoft.com/office/drawing/2014/main" id="{0FF46133-FF03-AD44-A9FE-AA2F2C9CB921}"/>
                  </a:ext>
                </a:extLst>
              </p:cNvPr>
              <p:cNvGrpSpPr/>
              <p:nvPr/>
            </p:nvGrpSpPr>
            <p:grpSpPr>
              <a:xfrm>
                <a:off x="3314961" y="5898581"/>
                <a:ext cx="8905" cy="953436"/>
                <a:chOff x="3314961" y="5898581"/>
                <a:chExt cx="8905" cy="953436"/>
              </a:xfrm>
            </p:grpSpPr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AC190B84-D123-D24B-AC25-9A0D0FE93522}"/>
                    </a:ext>
                  </a:extLst>
                </p:cNvPr>
                <p:cNvSpPr/>
                <p:nvPr/>
              </p:nvSpPr>
              <p:spPr>
                <a:xfrm>
                  <a:off x="3314961" y="5898581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C541ADD5-1516-EA40-8AD7-881BAE2689D1}"/>
                    </a:ext>
                  </a:extLst>
                </p:cNvPr>
                <p:cNvSpPr/>
                <p:nvPr/>
              </p:nvSpPr>
              <p:spPr>
                <a:xfrm>
                  <a:off x="3314961" y="6072904"/>
                  <a:ext cx="8905" cy="665271"/>
                </a:xfrm>
                <a:custGeom>
                  <a:avLst/>
                  <a:gdLst>
                    <a:gd name="connsiteX0" fmla="*/ 0 w 8905"/>
                    <a:gd name="connsiteY0" fmla="*/ 0 h 665271"/>
                    <a:gd name="connsiteX1" fmla="*/ 0 w 8905"/>
                    <a:gd name="connsiteY1" fmla="*/ 665272 h 665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665271">
                      <a:moveTo>
                        <a:pt x="0" y="0"/>
                      </a:moveTo>
                      <a:lnTo>
                        <a:pt x="0" y="665272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custDash>
                    <a:ds d="1019768" sp="101976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F313852-07E1-2B48-AFFC-FD055A1325AD}"/>
                    </a:ext>
                  </a:extLst>
                </p:cNvPr>
                <p:cNvSpPr/>
                <p:nvPr/>
              </p:nvSpPr>
              <p:spPr>
                <a:xfrm>
                  <a:off x="3314961" y="6798654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aphic 3">
                <a:extLst>
                  <a:ext uri="{FF2B5EF4-FFF2-40B4-BE49-F238E27FC236}">
                    <a16:creationId xmlns:a16="http://schemas.microsoft.com/office/drawing/2014/main" id="{8955C224-BA92-4449-9BB8-85C74F7D33D9}"/>
                  </a:ext>
                </a:extLst>
              </p:cNvPr>
              <p:cNvGrpSpPr/>
              <p:nvPr/>
            </p:nvGrpSpPr>
            <p:grpSpPr>
              <a:xfrm>
                <a:off x="5218089" y="4976273"/>
                <a:ext cx="8905" cy="1875744"/>
                <a:chOff x="5218089" y="4976273"/>
                <a:chExt cx="8905" cy="1875744"/>
              </a:xfrm>
            </p:grpSpPr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EAFCA31A-6AF1-DD4F-9AF8-3B7539978306}"/>
                    </a:ext>
                  </a:extLst>
                </p:cNvPr>
                <p:cNvSpPr/>
                <p:nvPr/>
              </p:nvSpPr>
              <p:spPr>
                <a:xfrm>
                  <a:off x="5218089" y="4976273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544F5E30-4697-0F4C-A01D-E58BCED008F6}"/>
                    </a:ext>
                  </a:extLst>
                </p:cNvPr>
                <p:cNvSpPr/>
                <p:nvPr/>
              </p:nvSpPr>
              <p:spPr>
                <a:xfrm>
                  <a:off x="5218089" y="5133697"/>
                  <a:ext cx="8905" cy="1612482"/>
                </a:xfrm>
                <a:custGeom>
                  <a:avLst/>
                  <a:gdLst>
                    <a:gd name="connsiteX0" fmla="*/ 0 w 8905"/>
                    <a:gd name="connsiteY0" fmla="*/ 0 h 1612482"/>
                    <a:gd name="connsiteX1" fmla="*/ 0 w 8905"/>
                    <a:gd name="connsiteY1" fmla="*/ 1612482 h 161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1612482">
                      <a:moveTo>
                        <a:pt x="0" y="0"/>
                      </a:moveTo>
                      <a:lnTo>
                        <a:pt x="0" y="1612482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custDash>
                    <a:ds d="877290" sp="87729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291950B-651C-5944-97E5-5FBA04C09F81}"/>
                    </a:ext>
                  </a:extLst>
                </p:cNvPr>
                <p:cNvSpPr/>
                <p:nvPr/>
              </p:nvSpPr>
              <p:spPr>
                <a:xfrm>
                  <a:off x="5218089" y="6798654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aphic 3">
                <a:extLst>
                  <a:ext uri="{FF2B5EF4-FFF2-40B4-BE49-F238E27FC236}">
                    <a16:creationId xmlns:a16="http://schemas.microsoft.com/office/drawing/2014/main" id="{8F8434EE-B181-D040-96EC-222E41DD6410}"/>
                  </a:ext>
                </a:extLst>
              </p:cNvPr>
              <p:cNvGrpSpPr/>
              <p:nvPr/>
            </p:nvGrpSpPr>
            <p:grpSpPr>
              <a:xfrm>
                <a:off x="7121216" y="3704431"/>
                <a:ext cx="8905" cy="3147587"/>
                <a:chOff x="7121216" y="3704431"/>
                <a:chExt cx="8905" cy="3147587"/>
              </a:xfrm>
            </p:grpSpPr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57E0E147-7FF2-7C43-BDD7-083248A42492}"/>
                    </a:ext>
                  </a:extLst>
                </p:cNvPr>
                <p:cNvSpPr/>
                <p:nvPr/>
              </p:nvSpPr>
              <p:spPr>
                <a:xfrm>
                  <a:off x="7121216" y="3704431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10298357-7A0C-6D41-99D1-24A3F6A23019}"/>
                    </a:ext>
                  </a:extLst>
                </p:cNvPr>
                <p:cNvSpPr/>
                <p:nvPr/>
              </p:nvSpPr>
              <p:spPr>
                <a:xfrm>
                  <a:off x="7121216" y="3862744"/>
                  <a:ext cx="8905" cy="2883435"/>
                </a:xfrm>
                <a:custGeom>
                  <a:avLst/>
                  <a:gdLst>
                    <a:gd name="connsiteX0" fmla="*/ 0 w 8905"/>
                    <a:gd name="connsiteY0" fmla="*/ 0 h 2883435"/>
                    <a:gd name="connsiteX1" fmla="*/ 0 w 8905"/>
                    <a:gd name="connsiteY1" fmla="*/ 2883435 h 288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2883435">
                      <a:moveTo>
                        <a:pt x="0" y="0"/>
                      </a:moveTo>
                      <a:lnTo>
                        <a:pt x="0" y="2883435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custDash>
                    <a:ds d="884160" sp="88416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A6455F8F-D4C9-914D-94DC-D49045DD008C}"/>
                    </a:ext>
                  </a:extLst>
                </p:cNvPr>
                <p:cNvSpPr/>
                <p:nvPr/>
              </p:nvSpPr>
              <p:spPr>
                <a:xfrm>
                  <a:off x="7121216" y="6798654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aphic 3">
                <a:extLst>
                  <a:ext uri="{FF2B5EF4-FFF2-40B4-BE49-F238E27FC236}">
                    <a16:creationId xmlns:a16="http://schemas.microsoft.com/office/drawing/2014/main" id="{87FD8C08-D407-7F47-A914-3405E416F22B}"/>
                  </a:ext>
                </a:extLst>
              </p:cNvPr>
              <p:cNvGrpSpPr/>
              <p:nvPr/>
            </p:nvGrpSpPr>
            <p:grpSpPr>
              <a:xfrm>
                <a:off x="9024343" y="2457492"/>
                <a:ext cx="8905" cy="4394526"/>
                <a:chOff x="9024343" y="2457492"/>
                <a:chExt cx="8905" cy="4394526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C5ABE4F1-44A1-7A4C-AEC0-FA97391CE885}"/>
                    </a:ext>
                  </a:extLst>
                </p:cNvPr>
                <p:cNvSpPr/>
                <p:nvPr/>
              </p:nvSpPr>
              <p:spPr>
                <a:xfrm>
                  <a:off x="9024343" y="2457492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82EB8F25-CC86-AC4E-97FD-4C14F680BD1F}"/>
                    </a:ext>
                  </a:extLst>
                </p:cNvPr>
                <p:cNvSpPr/>
                <p:nvPr/>
              </p:nvSpPr>
              <p:spPr>
                <a:xfrm>
                  <a:off x="9024343" y="2615805"/>
                  <a:ext cx="8905" cy="4130374"/>
                </a:xfrm>
                <a:custGeom>
                  <a:avLst/>
                  <a:gdLst>
                    <a:gd name="connsiteX0" fmla="*/ 0 w 8905"/>
                    <a:gd name="connsiteY0" fmla="*/ 0 h 4130374"/>
                    <a:gd name="connsiteX1" fmla="*/ 0 w 8905"/>
                    <a:gd name="connsiteY1" fmla="*/ 4130374 h 413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4130374">
                      <a:moveTo>
                        <a:pt x="0" y="0"/>
                      </a:moveTo>
                      <a:lnTo>
                        <a:pt x="0" y="413037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custDash>
                    <a:ds d="881828" sp="88182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FE630F66-5F99-EC4A-A1CD-E3130D3BA468}"/>
                    </a:ext>
                  </a:extLst>
                </p:cNvPr>
                <p:cNvSpPr/>
                <p:nvPr/>
              </p:nvSpPr>
              <p:spPr>
                <a:xfrm>
                  <a:off x="9024343" y="6798654"/>
                  <a:ext cx="8905" cy="53364"/>
                </a:xfrm>
                <a:custGeom>
                  <a:avLst/>
                  <a:gdLst>
                    <a:gd name="connsiteX0" fmla="*/ 0 w 8905"/>
                    <a:gd name="connsiteY0" fmla="*/ 0 h 53364"/>
                    <a:gd name="connsiteX1" fmla="*/ 0 w 8905"/>
                    <a:gd name="connsiteY1" fmla="*/ 53364 h 5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05" h="53364">
                      <a:moveTo>
                        <a:pt x="0" y="0"/>
                      </a:moveTo>
                      <a:lnTo>
                        <a:pt x="0" y="53364"/>
                      </a:lnTo>
                    </a:path>
                  </a:pathLst>
                </a:custGeom>
                <a:ln w="89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20811FA7-53D9-324A-996C-A30681CF10BC}"/>
              </a:ext>
            </a:extLst>
          </p:cNvPr>
          <p:cNvSpPr/>
          <p:nvPr/>
        </p:nvSpPr>
        <p:spPr>
          <a:xfrm>
            <a:off x="9585833" y="1500489"/>
            <a:ext cx="1342042" cy="73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text.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D2D7A3-37D8-714D-A378-0ED17432C2B1}"/>
              </a:ext>
            </a:extLst>
          </p:cNvPr>
          <p:cNvSpPr/>
          <p:nvPr/>
        </p:nvSpPr>
        <p:spPr>
          <a:xfrm>
            <a:off x="7688861" y="2901976"/>
            <a:ext cx="1342042" cy="73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text.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AAE1C8-045B-1F43-9402-B6CE45812407}"/>
              </a:ext>
            </a:extLst>
          </p:cNvPr>
          <p:cNvSpPr/>
          <p:nvPr/>
        </p:nvSpPr>
        <p:spPr>
          <a:xfrm>
            <a:off x="5791889" y="4056189"/>
            <a:ext cx="1342042" cy="73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text.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52267-D0FE-C04E-9956-25BB6D0BA8AF}"/>
              </a:ext>
            </a:extLst>
          </p:cNvPr>
          <p:cNvSpPr/>
          <p:nvPr/>
        </p:nvSpPr>
        <p:spPr>
          <a:xfrm>
            <a:off x="3894917" y="5304461"/>
            <a:ext cx="1342042" cy="73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text.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BCE971-7D7F-9F41-810B-3A60D051F66F}"/>
              </a:ext>
            </a:extLst>
          </p:cNvPr>
          <p:cNvSpPr/>
          <p:nvPr/>
        </p:nvSpPr>
        <p:spPr>
          <a:xfrm>
            <a:off x="1997945" y="6060097"/>
            <a:ext cx="1342042" cy="73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text.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F68C-D163-6502-4B73-A167599B1347}"/>
              </a:ext>
            </a:extLst>
          </p:cNvPr>
          <p:cNvSpPr/>
          <p:nvPr/>
        </p:nvSpPr>
        <p:spPr>
          <a:xfrm>
            <a:off x="9390229" y="738498"/>
            <a:ext cx="1342042" cy="45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5-YEAR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C2A10-689E-0467-FF29-25BB0F63D18A}"/>
              </a:ext>
            </a:extLst>
          </p:cNvPr>
          <p:cNvSpPr/>
          <p:nvPr/>
        </p:nvSpPr>
        <p:spPr>
          <a:xfrm>
            <a:off x="7762145" y="2139985"/>
            <a:ext cx="1342042" cy="45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4-YEAR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DCA57-C9BC-480D-17C7-6BAABFE5A9AC}"/>
              </a:ext>
            </a:extLst>
          </p:cNvPr>
          <p:cNvSpPr/>
          <p:nvPr/>
        </p:nvSpPr>
        <p:spPr>
          <a:xfrm>
            <a:off x="5865173" y="3294198"/>
            <a:ext cx="1342042" cy="45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3-YEAR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63B14-1BDB-AFD7-8384-94226D195F23}"/>
              </a:ext>
            </a:extLst>
          </p:cNvPr>
          <p:cNvSpPr/>
          <p:nvPr/>
        </p:nvSpPr>
        <p:spPr>
          <a:xfrm>
            <a:off x="3968201" y="4542470"/>
            <a:ext cx="1342042" cy="45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2-YEAR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2E7487-7932-06DE-457D-7FE3F58B2C74}"/>
              </a:ext>
            </a:extLst>
          </p:cNvPr>
          <p:cNvSpPr/>
          <p:nvPr/>
        </p:nvSpPr>
        <p:spPr>
          <a:xfrm>
            <a:off x="2071229" y="5298106"/>
            <a:ext cx="1342042" cy="45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1-YEAR</a:t>
            </a:r>
          </a:p>
        </p:txBody>
      </p:sp>
    </p:spTree>
    <p:extLst>
      <p:ext uri="{BB962C8B-B14F-4D97-AF65-F5344CB8AC3E}">
        <p14:creationId xmlns:p14="http://schemas.microsoft.com/office/powerpoint/2010/main" val="270192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AAEC3E87-4F86-7C46-A08D-CF2D8993A09F}"/>
              </a:ext>
            </a:extLst>
          </p:cNvPr>
          <p:cNvSpPr/>
          <p:nvPr/>
        </p:nvSpPr>
        <p:spPr>
          <a:xfrm>
            <a:off x="283603" y="4454141"/>
            <a:ext cx="2316837" cy="1989671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3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3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3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3" y="0"/>
                </a:cubicBezTo>
                <a:lnTo>
                  <a:pt x="2097245" y="0"/>
                </a:lnTo>
                <a:cubicBezTo>
                  <a:pt x="2219044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0988"/>
                  <a:pt x="2219044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6D954B-168C-144F-9BC3-7C7CBE8405F1}"/>
              </a:ext>
            </a:extLst>
          </p:cNvPr>
          <p:cNvSpPr/>
          <p:nvPr/>
        </p:nvSpPr>
        <p:spPr>
          <a:xfrm>
            <a:off x="531645" y="4272777"/>
            <a:ext cx="1725626" cy="362728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3" y="362728"/>
                  <a:pt x="0" y="281825"/>
                  <a:pt x="0" y="181364"/>
                </a:cubicBezTo>
                <a:lnTo>
                  <a:pt x="0" y="181364"/>
                </a:lnTo>
                <a:cubicBezTo>
                  <a:pt x="0" y="80902"/>
                  <a:pt x="80903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2"/>
                  <a:pt x="1725626" y="181364"/>
                </a:cubicBezTo>
                <a:lnTo>
                  <a:pt x="1725626" y="181364"/>
                </a:lnTo>
                <a:cubicBezTo>
                  <a:pt x="1725626" y="280936"/>
                  <a:pt x="1643835" y="362728"/>
                  <a:pt x="1544262" y="362728"/>
                </a:cubicBezTo>
                <a:close/>
              </a:path>
            </a:pathLst>
          </a:custGeom>
          <a:solidFill>
            <a:schemeClr val="accent1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7C8DE2C-954D-564F-922F-A3AFE9A6EEF1}"/>
              </a:ext>
            </a:extLst>
          </p:cNvPr>
          <p:cNvSpPr/>
          <p:nvPr/>
        </p:nvSpPr>
        <p:spPr>
          <a:xfrm>
            <a:off x="1842979" y="1359394"/>
            <a:ext cx="2316837" cy="1989671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3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3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3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8683"/>
                  <a:pt x="97794" y="0"/>
                  <a:pt x="219593" y="0"/>
                </a:cubicBezTo>
                <a:lnTo>
                  <a:pt x="2097245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1877"/>
                  <a:pt x="2219043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70A297B-6347-F147-B5C3-08CB41737147}"/>
              </a:ext>
            </a:extLst>
          </p:cNvPr>
          <p:cNvSpPr/>
          <p:nvPr/>
        </p:nvSpPr>
        <p:spPr>
          <a:xfrm>
            <a:off x="2091021" y="3168590"/>
            <a:ext cx="1725626" cy="362728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3" y="362728"/>
                  <a:pt x="0" y="281826"/>
                  <a:pt x="0" y="181364"/>
                </a:cubicBezTo>
                <a:lnTo>
                  <a:pt x="0" y="181364"/>
                </a:lnTo>
                <a:cubicBezTo>
                  <a:pt x="0" y="80903"/>
                  <a:pt x="80903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3"/>
                  <a:pt x="1725626" y="181364"/>
                </a:cubicBezTo>
                <a:lnTo>
                  <a:pt x="1725626" y="181364"/>
                </a:lnTo>
                <a:cubicBezTo>
                  <a:pt x="1725626" y="280937"/>
                  <a:pt x="1643835" y="362728"/>
                  <a:pt x="1544262" y="362728"/>
                </a:cubicBezTo>
                <a:close/>
              </a:path>
            </a:pathLst>
          </a:custGeom>
          <a:solidFill>
            <a:schemeClr val="accent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0F2646-628D-DF41-9DFC-A482DFB057BF}"/>
              </a:ext>
            </a:extLst>
          </p:cNvPr>
          <p:cNvSpPr/>
          <p:nvPr/>
        </p:nvSpPr>
        <p:spPr>
          <a:xfrm>
            <a:off x="4961725" y="1359394"/>
            <a:ext cx="2316844" cy="1989671"/>
          </a:xfrm>
          <a:custGeom>
            <a:avLst/>
            <a:gdLst>
              <a:gd name="connsiteX0" fmla="*/ 2097251 w 2316844"/>
              <a:gd name="connsiteY0" fmla="*/ 1989671 h 1989671"/>
              <a:gd name="connsiteX1" fmla="*/ 219599 w 2316844"/>
              <a:gd name="connsiteY1" fmla="*/ 1989671 h 1989671"/>
              <a:gd name="connsiteX2" fmla="*/ 6 w 2316844"/>
              <a:gd name="connsiteY2" fmla="*/ 1770078 h 1989671"/>
              <a:gd name="connsiteX3" fmla="*/ 6 w 2316844"/>
              <a:gd name="connsiteY3" fmla="*/ 219593 h 1989671"/>
              <a:gd name="connsiteX4" fmla="*/ 219599 w 2316844"/>
              <a:gd name="connsiteY4" fmla="*/ 0 h 1989671"/>
              <a:gd name="connsiteX5" fmla="*/ 2097251 w 2316844"/>
              <a:gd name="connsiteY5" fmla="*/ 0 h 1989671"/>
              <a:gd name="connsiteX6" fmla="*/ 2316844 w 2316844"/>
              <a:gd name="connsiteY6" fmla="*/ 219593 h 1989671"/>
              <a:gd name="connsiteX7" fmla="*/ 2316844 w 2316844"/>
              <a:gd name="connsiteY7" fmla="*/ 1770078 h 1989671"/>
              <a:gd name="connsiteX8" fmla="*/ 2097251 w 2316844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44" h="1989671">
                <a:moveTo>
                  <a:pt x="2097251" y="1989671"/>
                </a:moveTo>
                <a:lnTo>
                  <a:pt x="219599" y="1989671"/>
                </a:lnTo>
                <a:cubicBezTo>
                  <a:pt x="97800" y="1989671"/>
                  <a:pt x="6" y="1890988"/>
                  <a:pt x="6" y="1770078"/>
                </a:cubicBezTo>
                <a:lnTo>
                  <a:pt x="6" y="219593"/>
                </a:lnTo>
                <a:cubicBezTo>
                  <a:pt x="-883" y="98683"/>
                  <a:pt x="97800" y="0"/>
                  <a:pt x="219599" y="0"/>
                </a:cubicBezTo>
                <a:lnTo>
                  <a:pt x="2097251" y="0"/>
                </a:lnTo>
                <a:cubicBezTo>
                  <a:pt x="2219050" y="0"/>
                  <a:pt x="2316844" y="98683"/>
                  <a:pt x="2316844" y="219593"/>
                </a:cubicBezTo>
                <a:lnTo>
                  <a:pt x="2316844" y="1770078"/>
                </a:lnTo>
                <a:cubicBezTo>
                  <a:pt x="2316844" y="1891877"/>
                  <a:pt x="2218160" y="1989671"/>
                  <a:pt x="2097251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DDEDC80-B413-DB41-AFE3-4DEABF557646}"/>
              </a:ext>
            </a:extLst>
          </p:cNvPr>
          <p:cNvSpPr/>
          <p:nvPr/>
        </p:nvSpPr>
        <p:spPr>
          <a:xfrm>
            <a:off x="5209773" y="3168590"/>
            <a:ext cx="1725626" cy="362728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2" y="362728"/>
                  <a:pt x="0" y="281826"/>
                  <a:pt x="0" y="181364"/>
                </a:cubicBezTo>
                <a:lnTo>
                  <a:pt x="0" y="181364"/>
                </a:lnTo>
                <a:cubicBezTo>
                  <a:pt x="0" y="80903"/>
                  <a:pt x="80902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3"/>
                  <a:pt x="1725626" y="181364"/>
                </a:cubicBezTo>
                <a:lnTo>
                  <a:pt x="1725626" y="181364"/>
                </a:lnTo>
                <a:cubicBezTo>
                  <a:pt x="1725626" y="280937"/>
                  <a:pt x="1643835" y="362728"/>
                  <a:pt x="1544262" y="362728"/>
                </a:cubicBezTo>
                <a:close/>
              </a:path>
            </a:pathLst>
          </a:custGeom>
          <a:solidFill>
            <a:schemeClr val="accent4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BB8585C-D0FB-5D4B-8787-DB689799E7FF}"/>
              </a:ext>
            </a:extLst>
          </p:cNvPr>
          <p:cNvSpPr/>
          <p:nvPr/>
        </p:nvSpPr>
        <p:spPr>
          <a:xfrm>
            <a:off x="8080483" y="1359394"/>
            <a:ext cx="2316837" cy="1989671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2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2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2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2" y="0"/>
                </a:cubicBezTo>
                <a:lnTo>
                  <a:pt x="2097245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1877"/>
                  <a:pt x="2218154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E822781-C7A9-AA44-A7EC-472C6EF2E0DB}"/>
              </a:ext>
            </a:extLst>
          </p:cNvPr>
          <p:cNvSpPr/>
          <p:nvPr/>
        </p:nvSpPr>
        <p:spPr>
          <a:xfrm>
            <a:off x="8328524" y="3168590"/>
            <a:ext cx="1725626" cy="362728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7 w 1725626"/>
              <a:gd name="connsiteY6" fmla="*/ 181364 h 362728"/>
              <a:gd name="connsiteX7" fmla="*/ 1725627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3" y="362728"/>
                  <a:pt x="0" y="281826"/>
                  <a:pt x="0" y="181364"/>
                </a:cubicBezTo>
                <a:lnTo>
                  <a:pt x="0" y="181364"/>
                </a:lnTo>
                <a:cubicBezTo>
                  <a:pt x="0" y="80903"/>
                  <a:pt x="80903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7" y="80903"/>
                  <a:pt x="1725627" y="181364"/>
                </a:cubicBezTo>
                <a:lnTo>
                  <a:pt x="1725627" y="181364"/>
                </a:lnTo>
                <a:cubicBezTo>
                  <a:pt x="1725627" y="280937"/>
                  <a:pt x="1643834" y="362728"/>
                  <a:pt x="1544262" y="362728"/>
                </a:cubicBezTo>
                <a:close/>
              </a:path>
            </a:pathLst>
          </a:custGeom>
          <a:solidFill>
            <a:schemeClr val="accent6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F5B46D2-53AD-1344-A508-A85E9A15D9EF}"/>
              </a:ext>
            </a:extLst>
          </p:cNvPr>
          <p:cNvSpPr/>
          <p:nvPr/>
        </p:nvSpPr>
        <p:spPr>
          <a:xfrm>
            <a:off x="3402355" y="4454141"/>
            <a:ext cx="2316837" cy="1989671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3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3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3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3" y="0"/>
                </a:cubicBezTo>
                <a:lnTo>
                  <a:pt x="2097245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0988"/>
                  <a:pt x="2218154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F7812A0-B26F-0C42-9C26-9A3685BB4850}"/>
              </a:ext>
            </a:extLst>
          </p:cNvPr>
          <p:cNvSpPr/>
          <p:nvPr/>
        </p:nvSpPr>
        <p:spPr>
          <a:xfrm>
            <a:off x="3650397" y="4272777"/>
            <a:ext cx="1725626" cy="362728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3" y="362728"/>
                  <a:pt x="0" y="281825"/>
                  <a:pt x="0" y="181364"/>
                </a:cubicBezTo>
                <a:lnTo>
                  <a:pt x="0" y="181364"/>
                </a:lnTo>
                <a:cubicBezTo>
                  <a:pt x="0" y="80902"/>
                  <a:pt x="80903" y="0"/>
                  <a:pt x="181364" y="0"/>
                </a:cubicBezTo>
                <a:lnTo>
                  <a:pt x="1544262" y="0"/>
                </a:lnTo>
                <a:cubicBezTo>
                  <a:pt x="1644723" y="0"/>
                  <a:pt x="1725626" y="80902"/>
                  <a:pt x="1725626" y="181364"/>
                </a:cubicBezTo>
                <a:lnTo>
                  <a:pt x="1725626" y="181364"/>
                </a:lnTo>
                <a:cubicBezTo>
                  <a:pt x="1725626" y="280936"/>
                  <a:pt x="1643835" y="362728"/>
                  <a:pt x="1544262" y="362728"/>
                </a:cubicBezTo>
                <a:close/>
              </a:path>
            </a:pathLst>
          </a:custGeom>
          <a:solidFill>
            <a:schemeClr val="accent3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A0BD4B3-560D-3845-94EB-372A56715ADF}"/>
              </a:ext>
            </a:extLst>
          </p:cNvPr>
          <p:cNvSpPr/>
          <p:nvPr/>
        </p:nvSpPr>
        <p:spPr>
          <a:xfrm>
            <a:off x="6521107" y="4454141"/>
            <a:ext cx="2316837" cy="1989671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3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3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3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3" y="0"/>
                </a:cubicBezTo>
                <a:lnTo>
                  <a:pt x="2097245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0988"/>
                  <a:pt x="2218154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85255D2-B31E-B847-8668-9A75C34E8D79}"/>
              </a:ext>
            </a:extLst>
          </p:cNvPr>
          <p:cNvSpPr/>
          <p:nvPr/>
        </p:nvSpPr>
        <p:spPr>
          <a:xfrm>
            <a:off x="6769149" y="4272777"/>
            <a:ext cx="1725626" cy="362728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2" y="362728"/>
                  <a:pt x="0" y="281825"/>
                  <a:pt x="0" y="181364"/>
                </a:cubicBezTo>
                <a:lnTo>
                  <a:pt x="0" y="181364"/>
                </a:lnTo>
                <a:cubicBezTo>
                  <a:pt x="0" y="80902"/>
                  <a:pt x="80902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2"/>
                  <a:pt x="1725626" y="181364"/>
                </a:cubicBezTo>
                <a:lnTo>
                  <a:pt x="1725626" y="181364"/>
                </a:lnTo>
                <a:cubicBezTo>
                  <a:pt x="1725626" y="280936"/>
                  <a:pt x="1643834" y="362728"/>
                  <a:pt x="1544262" y="362728"/>
                </a:cubicBezTo>
                <a:close/>
              </a:path>
            </a:pathLst>
          </a:custGeom>
          <a:solidFill>
            <a:schemeClr val="accent5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A32A0E2-4C29-5D47-BAB3-6020000DFC15}"/>
              </a:ext>
            </a:extLst>
          </p:cNvPr>
          <p:cNvSpPr/>
          <p:nvPr/>
        </p:nvSpPr>
        <p:spPr>
          <a:xfrm>
            <a:off x="9639859" y="4454141"/>
            <a:ext cx="2316837" cy="1989671"/>
          </a:xfrm>
          <a:custGeom>
            <a:avLst/>
            <a:gdLst>
              <a:gd name="connsiteX0" fmla="*/ 2097244 w 2316837"/>
              <a:gd name="connsiteY0" fmla="*/ 1989671 h 1989671"/>
              <a:gd name="connsiteX1" fmla="*/ 219592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2 w 2316837"/>
              <a:gd name="connsiteY4" fmla="*/ 0 h 1989671"/>
              <a:gd name="connsiteX5" fmla="*/ 2097244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4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4" y="1989671"/>
                </a:moveTo>
                <a:lnTo>
                  <a:pt x="219592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2" y="0"/>
                </a:cubicBezTo>
                <a:lnTo>
                  <a:pt x="2097244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0988"/>
                  <a:pt x="2218154" y="1989671"/>
                  <a:pt x="2097244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640FA6F-2A25-DD44-94B6-346B4CB58FB9}"/>
              </a:ext>
            </a:extLst>
          </p:cNvPr>
          <p:cNvSpPr/>
          <p:nvPr/>
        </p:nvSpPr>
        <p:spPr>
          <a:xfrm>
            <a:off x="9887011" y="4272777"/>
            <a:ext cx="1725633" cy="362728"/>
          </a:xfrm>
          <a:custGeom>
            <a:avLst/>
            <a:gdLst>
              <a:gd name="connsiteX0" fmla="*/ 1544263 w 1725633"/>
              <a:gd name="connsiteY0" fmla="*/ 362728 h 362728"/>
              <a:gd name="connsiteX1" fmla="*/ 181364 w 1725633"/>
              <a:gd name="connsiteY1" fmla="*/ 362728 h 362728"/>
              <a:gd name="connsiteX2" fmla="*/ 0 w 1725633"/>
              <a:gd name="connsiteY2" fmla="*/ 181364 h 362728"/>
              <a:gd name="connsiteX3" fmla="*/ 0 w 1725633"/>
              <a:gd name="connsiteY3" fmla="*/ 181364 h 362728"/>
              <a:gd name="connsiteX4" fmla="*/ 181364 w 1725633"/>
              <a:gd name="connsiteY4" fmla="*/ 0 h 362728"/>
              <a:gd name="connsiteX5" fmla="*/ 1544263 w 1725633"/>
              <a:gd name="connsiteY5" fmla="*/ 0 h 362728"/>
              <a:gd name="connsiteX6" fmla="*/ 1725626 w 1725633"/>
              <a:gd name="connsiteY6" fmla="*/ 181364 h 362728"/>
              <a:gd name="connsiteX7" fmla="*/ 1725626 w 1725633"/>
              <a:gd name="connsiteY7" fmla="*/ 181364 h 362728"/>
              <a:gd name="connsiteX8" fmla="*/ 1544263 w 1725633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33" h="362728">
                <a:moveTo>
                  <a:pt x="1544263" y="362728"/>
                </a:moveTo>
                <a:lnTo>
                  <a:pt x="181364" y="362728"/>
                </a:lnTo>
                <a:cubicBezTo>
                  <a:pt x="80902" y="362728"/>
                  <a:pt x="0" y="281825"/>
                  <a:pt x="0" y="181364"/>
                </a:cubicBezTo>
                <a:lnTo>
                  <a:pt x="0" y="181364"/>
                </a:lnTo>
                <a:cubicBezTo>
                  <a:pt x="0" y="80902"/>
                  <a:pt x="80902" y="0"/>
                  <a:pt x="181364" y="0"/>
                </a:cubicBezTo>
                <a:lnTo>
                  <a:pt x="1544263" y="0"/>
                </a:lnTo>
                <a:cubicBezTo>
                  <a:pt x="1644724" y="0"/>
                  <a:pt x="1725626" y="80902"/>
                  <a:pt x="1725626" y="181364"/>
                </a:cubicBezTo>
                <a:lnTo>
                  <a:pt x="1725626" y="181364"/>
                </a:lnTo>
                <a:cubicBezTo>
                  <a:pt x="1726516" y="280936"/>
                  <a:pt x="1644724" y="362728"/>
                  <a:pt x="1544263" y="362728"/>
                </a:cubicBezTo>
                <a:close/>
              </a:path>
            </a:pathLst>
          </a:custGeom>
          <a:solidFill>
            <a:schemeClr val="tx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B33AF89-6356-1440-89E6-7AAD36F8A6C4}"/>
              </a:ext>
            </a:extLst>
          </p:cNvPr>
          <p:cNvSpPr/>
          <p:nvPr/>
        </p:nvSpPr>
        <p:spPr>
          <a:xfrm>
            <a:off x="0" y="3902048"/>
            <a:ext cx="12233188" cy="8890"/>
          </a:xfrm>
          <a:custGeom>
            <a:avLst/>
            <a:gdLst>
              <a:gd name="connsiteX0" fmla="*/ 0 w 12233188"/>
              <a:gd name="connsiteY0" fmla="*/ 0 h 8890"/>
              <a:gd name="connsiteX1" fmla="*/ 12233188 w 12233188"/>
              <a:gd name="connsiteY1" fmla="*/ 0 h 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33188" h="8890">
                <a:moveTo>
                  <a:pt x="0" y="0"/>
                </a:moveTo>
                <a:lnTo>
                  <a:pt x="12233188" y="0"/>
                </a:lnTo>
              </a:path>
            </a:pathLst>
          </a:custGeom>
          <a:ln w="26664" cap="flat">
            <a:solidFill>
              <a:schemeClr val="bg2">
                <a:lumMod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180DA6-C416-BC40-9510-E03F244848D8}"/>
              </a:ext>
            </a:extLst>
          </p:cNvPr>
          <p:cNvSpPr/>
          <p:nvPr/>
        </p:nvSpPr>
        <p:spPr>
          <a:xfrm>
            <a:off x="1265992" y="3726018"/>
            <a:ext cx="352059" cy="352059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30" y="0"/>
                </a:cubicBezTo>
                <a:cubicBezTo>
                  <a:pt x="273249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1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7ADE576-7ECF-C44D-9065-5C7389C0AF0F}"/>
              </a:ext>
            </a:extLst>
          </p:cNvPr>
          <p:cNvSpPr/>
          <p:nvPr/>
        </p:nvSpPr>
        <p:spPr>
          <a:xfrm>
            <a:off x="2825368" y="3726018"/>
            <a:ext cx="352059" cy="352059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8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2" y="0"/>
                  <a:pt x="176030" y="0"/>
                </a:cubicBezTo>
                <a:cubicBezTo>
                  <a:pt x="273249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354D4D9-B038-B24D-951F-9F5B098164EE}"/>
              </a:ext>
            </a:extLst>
          </p:cNvPr>
          <p:cNvSpPr/>
          <p:nvPr/>
        </p:nvSpPr>
        <p:spPr>
          <a:xfrm>
            <a:off x="4384744" y="3726018"/>
            <a:ext cx="352059" cy="352059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2" y="0"/>
                  <a:pt x="176030" y="0"/>
                </a:cubicBezTo>
                <a:cubicBezTo>
                  <a:pt x="273249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3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7E9A603-A391-C442-9E52-E5327353BEDD}"/>
              </a:ext>
            </a:extLst>
          </p:cNvPr>
          <p:cNvSpPr/>
          <p:nvPr/>
        </p:nvSpPr>
        <p:spPr>
          <a:xfrm>
            <a:off x="5944120" y="3726018"/>
            <a:ext cx="352059" cy="352059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30" y="0"/>
                </a:cubicBezTo>
                <a:cubicBezTo>
                  <a:pt x="273249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4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FA9E6F9-6CC3-CC40-ABB6-302F1941FB0A}"/>
              </a:ext>
            </a:extLst>
          </p:cNvPr>
          <p:cNvSpPr/>
          <p:nvPr/>
        </p:nvSpPr>
        <p:spPr>
          <a:xfrm>
            <a:off x="7503496" y="3726018"/>
            <a:ext cx="352059" cy="352059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8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30" y="0"/>
                </a:cubicBezTo>
                <a:cubicBezTo>
                  <a:pt x="273248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5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861B760-D7CE-734F-B06E-5D96C0923DF0}"/>
              </a:ext>
            </a:extLst>
          </p:cNvPr>
          <p:cNvSpPr/>
          <p:nvPr/>
        </p:nvSpPr>
        <p:spPr>
          <a:xfrm>
            <a:off x="9062871" y="3726018"/>
            <a:ext cx="352059" cy="352059"/>
          </a:xfrm>
          <a:custGeom>
            <a:avLst/>
            <a:gdLst>
              <a:gd name="connsiteX0" fmla="*/ 352060 w 352059"/>
              <a:gd name="connsiteY0" fmla="*/ 176030 h 352059"/>
              <a:gd name="connsiteX1" fmla="*/ 176029 w 352059"/>
              <a:gd name="connsiteY1" fmla="*/ 352060 h 352059"/>
              <a:gd name="connsiteX2" fmla="*/ 0 w 352059"/>
              <a:gd name="connsiteY2" fmla="*/ 176030 h 352059"/>
              <a:gd name="connsiteX3" fmla="*/ 176029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29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29" y="0"/>
                </a:cubicBezTo>
                <a:cubicBezTo>
                  <a:pt x="273248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6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1657AD5-309E-F647-AD4F-AF08FFB49A64}"/>
              </a:ext>
            </a:extLst>
          </p:cNvPr>
          <p:cNvSpPr/>
          <p:nvPr/>
        </p:nvSpPr>
        <p:spPr>
          <a:xfrm>
            <a:off x="10622247" y="3726018"/>
            <a:ext cx="352059" cy="352059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-1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30" y="352060"/>
                </a:cubicBezTo>
                <a:cubicBezTo>
                  <a:pt x="78812" y="352060"/>
                  <a:pt x="-1" y="273248"/>
                  <a:pt x="-1" y="176030"/>
                </a:cubicBezTo>
                <a:cubicBezTo>
                  <a:pt x="-1" y="78811"/>
                  <a:pt x="78810" y="0"/>
                  <a:pt x="176030" y="0"/>
                </a:cubicBezTo>
                <a:cubicBezTo>
                  <a:pt x="273248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tx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B7C5264-E0BD-7347-92E4-B759FC5BE313}"/>
              </a:ext>
            </a:extLst>
          </p:cNvPr>
          <p:cNvSpPr/>
          <p:nvPr/>
        </p:nvSpPr>
        <p:spPr>
          <a:xfrm>
            <a:off x="1442022" y="4078077"/>
            <a:ext cx="8890" cy="193810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F609B69-E2DB-CE45-BA1D-544B7DBA067B}"/>
              </a:ext>
            </a:extLst>
          </p:cNvPr>
          <p:cNvSpPr/>
          <p:nvPr/>
        </p:nvSpPr>
        <p:spPr>
          <a:xfrm>
            <a:off x="3001398" y="3531318"/>
            <a:ext cx="8890" cy="193810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BA0A784-63C2-B841-BAC9-EA83A776C7E3}"/>
              </a:ext>
            </a:extLst>
          </p:cNvPr>
          <p:cNvSpPr/>
          <p:nvPr/>
        </p:nvSpPr>
        <p:spPr>
          <a:xfrm>
            <a:off x="6120150" y="3531318"/>
            <a:ext cx="8890" cy="193810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8840008-83B1-514C-BD47-82B514455426}"/>
              </a:ext>
            </a:extLst>
          </p:cNvPr>
          <p:cNvSpPr/>
          <p:nvPr/>
        </p:nvSpPr>
        <p:spPr>
          <a:xfrm>
            <a:off x="9238901" y="3531318"/>
            <a:ext cx="8890" cy="193810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236A1D0-9C8D-664A-A6B6-EE03DAEAE4B0}"/>
              </a:ext>
            </a:extLst>
          </p:cNvPr>
          <p:cNvSpPr/>
          <p:nvPr/>
        </p:nvSpPr>
        <p:spPr>
          <a:xfrm>
            <a:off x="4560774" y="4078077"/>
            <a:ext cx="8890" cy="193810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4AF27D9-6E5D-2E4B-8664-2C0168D52D01}"/>
              </a:ext>
            </a:extLst>
          </p:cNvPr>
          <p:cNvSpPr/>
          <p:nvPr/>
        </p:nvSpPr>
        <p:spPr>
          <a:xfrm>
            <a:off x="7679526" y="4078077"/>
            <a:ext cx="8890" cy="193810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1A38989-04B6-B44A-8A62-3CA0FE028777}"/>
              </a:ext>
            </a:extLst>
          </p:cNvPr>
          <p:cNvSpPr/>
          <p:nvPr/>
        </p:nvSpPr>
        <p:spPr>
          <a:xfrm>
            <a:off x="10798277" y="4078077"/>
            <a:ext cx="8890" cy="193810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EAF5-0176-1D4F-B027-64CFD7C2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 Chart Slide Template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7D73B-94F1-0D4C-A92B-55A257C7898D}"/>
              </a:ext>
            </a:extLst>
          </p:cNvPr>
          <p:cNvSpPr/>
          <p:nvPr/>
        </p:nvSpPr>
        <p:spPr>
          <a:xfrm>
            <a:off x="672517" y="4311467"/>
            <a:ext cx="1443880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RANGE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FE253-02C1-3548-9E79-ED7747DEF8D3}"/>
              </a:ext>
            </a:extLst>
          </p:cNvPr>
          <p:cNvSpPr/>
          <p:nvPr/>
        </p:nvSpPr>
        <p:spPr>
          <a:xfrm>
            <a:off x="816145" y="4732017"/>
            <a:ext cx="1156624" cy="3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D75ABD-A6EB-144C-9063-316E313C034C}"/>
              </a:ext>
            </a:extLst>
          </p:cNvPr>
          <p:cNvSpPr/>
          <p:nvPr/>
        </p:nvSpPr>
        <p:spPr>
          <a:xfrm>
            <a:off x="624724" y="5287685"/>
            <a:ext cx="1539467" cy="84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 Click here to edit this text.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937042-0176-2645-A3CF-A1A5C108D834}"/>
              </a:ext>
            </a:extLst>
          </p:cNvPr>
          <p:cNvSpPr/>
          <p:nvPr/>
        </p:nvSpPr>
        <p:spPr>
          <a:xfrm>
            <a:off x="3822117" y="4311467"/>
            <a:ext cx="1443880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RANGE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3B4B63-D439-6048-8A76-371988ECA905}"/>
              </a:ext>
            </a:extLst>
          </p:cNvPr>
          <p:cNvSpPr/>
          <p:nvPr/>
        </p:nvSpPr>
        <p:spPr>
          <a:xfrm>
            <a:off x="3965745" y="4732017"/>
            <a:ext cx="1156624" cy="3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BA3F76-B5E6-A948-86D8-8B8C156372EF}"/>
              </a:ext>
            </a:extLst>
          </p:cNvPr>
          <p:cNvSpPr/>
          <p:nvPr/>
        </p:nvSpPr>
        <p:spPr>
          <a:xfrm>
            <a:off x="3774324" y="5287685"/>
            <a:ext cx="1539467" cy="84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 Click here to edit this text.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73EA02-19B2-9D4A-BC16-5047289DA58B}"/>
              </a:ext>
            </a:extLst>
          </p:cNvPr>
          <p:cNvSpPr/>
          <p:nvPr/>
        </p:nvSpPr>
        <p:spPr>
          <a:xfrm>
            <a:off x="6901712" y="4311467"/>
            <a:ext cx="1443880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RANGE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0F50CD-262A-2D41-AA18-ACAD52EA0D07}"/>
              </a:ext>
            </a:extLst>
          </p:cNvPr>
          <p:cNvSpPr/>
          <p:nvPr/>
        </p:nvSpPr>
        <p:spPr>
          <a:xfrm>
            <a:off x="7045340" y="4732017"/>
            <a:ext cx="1156624" cy="3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91DB30-DF52-4946-ACD4-B1067EDAE159}"/>
              </a:ext>
            </a:extLst>
          </p:cNvPr>
          <p:cNvSpPr/>
          <p:nvPr/>
        </p:nvSpPr>
        <p:spPr>
          <a:xfrm>
            <a:off x="6853919" y="5287685"/>
            <a:ext cx="1539467" cy="84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 Click here to edit this text.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28FAE1-51BA-F541-ABF3-05D2E0363468}"/>
              </a:ext>
            </a:extLst>
          </p:cNvPr>
          <p:cNvSpPr/>
          <p:nvPr/>
        </p:nvSpPr>
        <p:spPr>
          <a:xfrm>
            <a:off x="2240812" y="3193499"/>
            <a:ext cx="1443880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RANGE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D876C-2BD5-EB46-8F04-8390E872AE35}"/>
              </a:ext>
            </a:extLst>
          </p:cNvPr>
          <p:cNvSpPr/>
          <p:nvPr/>
        </p:nvSpPr>
        <p:spPr>
          <a:xfrm>
            <a:off x="2384440" y="1557017"/>
            <a:ext cx="1156624" cy="3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171105-59CA-BE47-92A3-DF622AD1062C}"/>
              </a:ext>
            </a:extLst>
          </p:cNvPr>
          <p:cNvSpPr/>
          <p:nvPr/>
        </p:nvSpPr>
        <p:spPr>
          <a:xfrm>
            <a:off x="2193019" y="2112685"/>
            <a:ext cx="1539467" cy="84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 Click here to edit this text.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BD6C84-4B5A-8B47-A1DA-9C41A3D62A2C}"/>
              </a:ext>
            </a:extLst>
          </p:cNvPr>
          <p:cNvSpPr/>
          <p:nvPr/>
        </p:nvSpPr>
        <p:spPr>
          <a:xfrm>
            <a:off x="5377712" y="3193499"/>
            <a:ext cx="1443880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RANGE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12F3BF-284D-FF40-B773-D34001BCAABB}"/>
              </a:ext>
            </a:extLst>
          </p:cNvPr>
          <p:cNvSpPr/>
          <p:nvPr/>
        </p:nvSpPr>
        <p:spPr>
          <a:xfrm>
            <a:off x="5521340" y="1557017"/>
            <a:ext cx="1156624" cy="3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B9B7A0-311C-8A46-97CE-4EC885EE03A4}"/>
              </a:ext>
            </a:extLst>
          </p:cNvPr>
          <p:cNvSpPr/>
          <p:nvPr/>
        </p:nvSpPr>
        <p:spPr>
          <a:xfrm>
            <a:off x="5329919" y="2112685"/>
            <a:ext cx="1539467" cy="84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 Click here to edit this text.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A79FB9-CD10-DE45-B5E5-06117C2FC71D}"/>
              </a:ext>
            </a:extLst>
          </p:cNvPr>
          <p:cNvSpPr/>
          <p:nvPr/>
        </p:nvSpPr>
        <p:spPr>
          <a:xfrm>
            <a:off x="8476512" y="3193499"/>
            <a:ext cx="1443880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RANGE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EC9BCF-ADC4-2749-BBC4-B0482EC1789B}"/>
              </a:ext>
            </a:extLst>
          </p:cNvPr>
          <p:cNvSpPr/>
          <p:nvPr/>
        </p:nvSpPr>
        <p:spPr>
          <a:xfrm>
            <a:off x="8620140" y="1557017"/>
            <a:ext cx="1156624" cy="3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96833-5EBF-224C-A84A-556442B9F122}"/>
              </a:ext>
            </a:extLst>
          </p:cNvPr>
          <p:cNvSpPr/>
          <p:nvPr/>
        </p:nvSpPr>
        <p:spPr>
          <a:xfrm>
            <a:off x="8428719" y="2112685"/>
            <a:ext cx="1539467" cy="84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 Click here to edit this text.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91305-4CC1-3D40-A492-C470F030A396}"/>
              </a:ext>
            </a:extLst>
          </p:cNvPr>
          <p:cNvSpPr/>
          <p:nvPr/>
        </p:nvSpPr>
        <p:spPr>
          <a:xfrm>
            <a:off x="10064012" y="4311467"/>
            <a:ext cx="1443880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RANGE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DA00CF-1EB0-604C-AB53-07D701F6E7B1}"/>
              </a:ext>
            </a:extLst>
          </p:cNvPr>
          <p:cNvSpPr/>
          <p:nvPr/>
        </p:nvSpPr>
        <p:spPr>
          <a:xfrm>
            <a:off x="10207640" y="4732017"/>
            <a:ext cx="1156624" cy="3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3EA0AD-10FE-8C4C-A5BE-AE18DCC811D1}"/>
              </a:ext>
            </a:extLst>
          </p:cNvPr>
          <p:cNvSpPr/>
          <p:nvPr/>
        </p:nvSpPr>
        <p:spPr>
          <a:xfrm>
            <a:off x="10016219" y="5287685"/>
            <a:ext cx="1539467" cy="84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153782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7BD69D-CF98-4C5A-887B-84338E6EC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04" y="915519"/>
            <a:ext cx="3797566" cy="21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ght-purple-pink-blue-green">
      <a:dk1>
        <a:srgbClr val="000000"/>
      </a:dk1>
      <a:lt1>
        <a:srgbClr val="FFFFFF"/>
      </a:lt1>
      <a:dk2>
        <a:srgbClr val="1F497D"/>
      </a:dk2>
      <a:lt2>
        <a:srgbClr val="F2F6FA"/>
      </a:lt2>
      <a:accent1>
        <a:srgbClr val="6F53FE"/>
      </a:accent1>
      <a:accent2>
        <a:srgbClr val="F79699"/>
      </a:accent2>
      <a:accent3>
        <a:srgbClr val="2FE8BD"/>
      </a:accent3>
      <a:accent4>
        <a:srgbClr val="99C9FF"/>
      </a:accent4>
      <a:accent5>
        <a:srgbClr val="61BCB3"/>
      </a:accent5>
      <a:accent6>
        <a:srgbClr val="98C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Custom</PresentationFormat>
  <Paragraphs>123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2_Office Theme</vt:lpstr>
      <vt:lpstr>Career Path Chart Slide Template</vt:lpstr>
      <vt:lpstr>Career Path Chart Slide Template</vt:lpstr>
      <vt:lpstr>Career Path Chart Slide Template</vt:lpstr>
      <vt:lpstr>Career Path Chart Slide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2023-09-25T10:42:08Z</dcterms:modified>
</cp:coreProperties>
</file>