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9"/>
  </p:notesMasterIdLst>
  <p:sldIdLst>
    <p:sldId id="279" r:id="rId3"/>
    <p:sldId id="277" r:id="rId4"/>
    <p:sldId id="278" r:id="rId5"/>
    <p:sldId id="280" r:id="rId6"/>
    <p:sldId id="290" r:id="rId7"/>
    <p:sldId id="26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BA5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8" d="100"/>
          <a:sy n="68" d="100"/>
        </p:scale>
        <p:origin x="624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6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58" indent="0">
              <a:buNone/>
              <a:defRPr sz="2698" b="1"/>
            </a:lvl2pPr>
            <a:lvl3pPr marL="1218317" indent="0">
              <a:buNone/>
              <a:defRPr sz="2398" b="1"/>
            </a:lvl3pPr>
            <a:lvl4pPr marL="1827474" indent="0">
              <a:buNone/>
              <a:defRPr sz="2098" b="1"/>
            </a:lvl4pPr>
            <a:lvl5pPr marL="2436633" indent="0">
              <a:buNone/>
              <a:defRPr sz="2098" b="1"/>
            </a:lvl5pPr>
            <a:lvl6pPr marL="3045792" indent="0">
              <a:buNone/>
              <a:defRPr sz="2098" b="1"/>
            </a:lvl6pPr>
            <a:lvl7pPr marL="3654949" indent="0">
              <a:buNone/>
              <a:defRPr sz="2098" b="1"/>
            </a:lvl7pPr>
            <a:lvl8pPr marL="4264107" indent="0">
              <a:buNone/>
              <a:defRPr sz="2098" b="1"/>
            </a:lvl8pPr>
            <a:lvl9pPr marL="4873265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6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58" indent="0">
              <a:buNone/>
              <a:defRPr sz="2698" b="1"/>
            </a:lvl2pPr>
            <a:lvl3pPr marL="1218317" indent="0">
              <a:buNone/>
              <a:defRPr sz="2398" b="1"/>
            </a:lvl3pPr>
            <a:lvl4pPr marL="1827474" indent="0">
              <a:buNone/>
              <a:defRPr sz="2098" b="1"/>
            </a:lvl4pPr>
            <a:lvl5pPr marL="2436633" indent="0">
              <a:buNone/>
              <a:defRPr sz="2098" b="1"/>
            </a:lvl5pPr>
            <a:lvl6pPr marL="3045792" indent="0">
              <a:buNone/>
              <a:defRPr sz="2098" b="1"/>
            </a:lvl6pPr>
            <a:lvl7pPr marL="3654949" indent="0">
              <a:buNone/>
              <a:defRPr sz="2098" b="1"/>
            </a:lvl7pPr>
            <a:lvl8pPr marL="4264107" indent="0">
              <a:buNone/>
              <a:defRPr sz="2098" b="1"/>
            </a:lvl8pPr>
            <a:lvl9pPr marL="4873265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5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0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3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2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58" indent="0">
              <a:buNone/>
              <a:defRPr sz="1600"/>
            </a:lvl2pPr>
            <a:lvl3pPr marL="1218317" indent="0">
              <a:buNone/>
              <a:defRPr sz="1300"/>
            </a:lvl3pPr>
            <a:lvl4pPr marL="1827474" indent="0">
              <a:buNone/>
              <a:defRPr sz="1200"/>
            </a:lvl4pPr>
            <a:lvl5pPr marL="2436633" indent="0">
              <a:buNone/>
              <a:defRPr sz="1200"/>
            </a:lvl5pPr>
            <a:lvl6pPr marL="3045792" indent="0">
              <a:buNone/>
              <a:defRPr sz="1200"/>
            </a:lvl6pPr>
            <a:lvl7pPr marL="3654949" indent="0">
              <a:buNone/>
              <a:defRPr sz="1200"/>
            </a:lvl7pPr>
            <a:lvl8pPr marL="4264107" indent="0">
              <a:buNone/>
              <a:defRPr sz="1200"/>
            </a:lvl8pPr>
            <a:lvl9pPr marL="48732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69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3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58" indent="0">
              <a:buNone/>
              <a:defRPr sz="3698"/>
            </a:lvl2pPr>
            <a:lvl3pPr marL="1218317" indent="0">
              <a:buNone/>
              <a:defRPr sz="3198"/>
            </a:lvl3pPr>
            <a:lvl4pPr marL="1827474" indent="0">
              <a:buNone/>
              <a:defRPr sz="2698"/>
            </a:lvl4pPr>
            <a:lvl5pPr marL="2436633" indent="0">
              <a:buNone/>
              <a:defRPr sz="2698"/>
            </a:lvl5pPr>
            <a:lvl6pPr marL="3045792" indent="0">
              <a:buNone/>
              <a:defRPr sz="2698"/>
            </a:lvl6pPr>
            <a:lvl7pPr marL="3654949" indent="0">
              <a:buNone/>
              <a:defRPr sz="2698"/>
            </a:lvl7pPr>
            <a:lvl8pPr marL="4264107" indent="0">
              <a:buNone/>
              <a:defRPr sz="2698"/>
            </a:lvl8pPr>
            <a:lvl9pPr marL="4873265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2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58" indent="0">
              <a:buNone/>
              <a:defRPr sz="1600"/>
            </a:lvl2pPr>
            <a:lvl3pPr marL="1218317" indent="0">
              <a:buNone/>
              <a:defRPr sz="1300"/>
            </a:lvl3pPr>
            <a:lvl4pPr marL="1827474" indent="0">
              <a:buNone/>
              <a:defRPr sz="1200"/>
            </a:lvl4pPr>
            <a:lvl5pPr marL="2436633" indent="0">
              <a:buNone/>
              <a:defRPr sz="1200"/>
            </a:lvl5pPr>
            <a:lvl6pPr marL="3045792" indent="0">
              <a:buNone/>
              <a:defRPr sz="1200"/>
            </a:lvl6pPr>
            <a:lvl7pPr marL="3654949" indent="0">
              <a:buNone/>
              <a:defRPr sz="1200"/>
            </a:lvl7pPr>
            <a:lvl8pPr marL="4264107" indent="0">
              <a:buNone/>
              <a:defRPr sz="1200"/>
            </a:lvl8pPr>
            <a:lvl9pPr marL="48732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93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59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2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2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97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8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2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9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5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1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4"/>
            <a:ext cx="10360501" cy="1362075"/>
          </a:xfrm>
        </p:spPr>
        <p:txBody>
          <a:bodyPr anchor="t"/>
          <a:lstStyle>
            <a:lvl1pPr algn="l">
              <a:defRPr sz="529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58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317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474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63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79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94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4107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265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6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4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4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8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688" y="274639"/>
            <a:ext cx="10962168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688" y="1138425"/>
            <a:ext cx="10962168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688" y="6356351"/>
            <a:ext cx="2622781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9357" y="6356351"/>
            <a:ext cx="262949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4" r:id="rId2"/>
    <p:sldLayoutId id="2147483655" r:id="rId3"/>
    <p:sldLayoutId id="2147483660" r:id="rId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4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4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317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68" indent="-456868" algn="l" defTabSz="1218317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83" indent="-380723" algn="l" defTabSz="1218317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95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2054" indent="-304580" algn="l" defTabSz="121831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212" indent="-304580" algn="l" defTabSz="121831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369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529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687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844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58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317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474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633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792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949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107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265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65594E-9FB4-5549-5CAB-1ADE3E44A488}"/>
              </a:ext>
            </a:extLst>
          </p:cNvPr>
          <p:cNvSpPr/>
          <p:nvPr/>
        </p:nvSpPr>
        <p:spPr>
          <a:xfrm>
            <a:off x="549796" y="3260281"/>
            <a:ext cx="10979344" cy="643513"/>
          </a:xfrm>
          <a:prstGeom prst="roundRect">
            <a:avLst/>
          </a:prstGeom>
          <a:gradFill>
            <a:gsLst>
              <a:gs pos="31000">
                <a:schemeClr val="accent1">
                  <a:alpha val="30000"/>
                </a:schemeClr>
              </a:gs>
              <a:gs pos="40000">
                <a:schemeClr val="accent2">
                  <a:alpha val="30000"/>
                </a:schemeClr>
              </a:gs>
              <a:gs pos="52000">
                <a:schemeClr val="accent2">
                  <a:alpha val="30000"/>
                </a:schemeClr>
              </a:gs>
              <a:gs pos="77000">
                <a:schemeClr val="accent3">
                  <a:alpha val="30000"/>
                </a:schemeClr>
              </a:gs>
              <a:gs pos="60000">
                <a:schemeClr val="accent3">
                  <a:alpha val="30000"/>
                </a:schemeClr>
              </a:gs>
              <a:gs pos="86000">
                <a:schemeClr val="accent4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2C777-24A3-2C5B-1958-298C6E79C5C0}"/>
              </a:ext>
            </a:extLst>
          </p:cNvPr>
          <p:cNvSpPr txBox="1"/>
          <p:nvPr/>
        </p:nvSpPr>
        <p:spPr>
          <a:xfrm>
            <a:off x="854762" y="2930788"/>
            <a:ext cx="1218673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dirty="0"/>
              <a:t>Placeholder</a:t>
            </a:r>
            <a:endParaRPr lang="en-IN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7B8731-199C-1AEE-17CF-D9FFA1CB20EA}"/>
              </a:ext>
            </a:extLst>
          </p:cNvPr>
          <p:cNvSpPr txBox="1"/>
          <p:nvPr/>
        </p:nvSpPr>
        <p:spPr>
          <a:xfrm>
            <a:off x="2726800" y="293078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F42408E-A38F-D0ED-1D0E-F162D9D3AFE4}"/>
              </a:ext>
            </a:extLst>
          </p:cNvPr>
          <p:cNvSpPr txBox="1"/>
          <p:nvPr/>
        </p:nvSpPr>
        <p:spPr>
          <a:xfrm>
            <a:off x="854762" y="2396993"/>
            <a:ext cx="1218673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ACDF7A-B30E-F294-B1D8-AC06232318C2}"/>
              </a:ext>
            </a:extLst>
          </p:cNvPr>
          <p:cNvSpPr txBox="1"/>
          <p:nvPr/>
        </p:nvSpPr>
        <p:spPr>
          <a:xfrm>
            <a:off x="2726800" y="239699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440B63-AC05-0BE9-3E09-29CB9ACC3B56}"/>
              </a:ext>
            </a:extLst>
          </p:cNvPr>
          <p:cNvSpPr txBox="1"/>
          <p:nvPr/>
        </p:nvSpPr>
        <p:spPr>
          <a:xfrm>
            <a:off x="854762" y="3998378"/>
            <a:ext cx="1218673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dirty="0"/>
              <a:t>Placeholder</a:t>
            </a:r>
            <a:endParaRPr lang="en-IN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85209D-5E16-FFD9-C92B-4215637CFC8E}"/>
              </a:ext>
            </a:extLst>
          </p:cNvPr>
          <p:cNvSpPr txBox="1"/>
          <p:nvPr/>
        </p:nvSpPr>
        <p:spPr>
          <a:xfrm>
            <a:off x="2726800" y="399837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A887D6-1652-71C7-FABD-2C434597B350}"/>
              </a:ext>
            </a:extLst>
          </p:cNvPr>
          <p:cNvSpPr txBox="1"/>
          <p:nvPr/>
        </p:nvSpPr>
        <p:spPr>
          <a:xfrm>
            <a:off x="854762" y="3464583"/>
            <a:ext cx="1218673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b="1" dirty="0"/>
              <a:t>Placeholder</a:t>
            </a:r>
            <a:endParaRPr lang="en-IN" sz="16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1515B8A-76F3-2368-A9B9-E69E632FC744}"/>
              </a:ext>
            </a:extLst>
          </p:cNvPr>
          <p:cNvSpPr txBox="1"/>
          <p:nvPr/>
        </p:nvSpPr>
        <p:spPr>
          <a:xfrm>
            <a:off x="2726800" y="346458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/>
              <a:t>Sample Text</a:t>
            </a:r>
            <a:endParaRPr lang="en-IN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E5FAAB-7425-4501-3C6A-B96C02BACC97}"/>
              </a:ext>
            </a:extLst>
          </p:cNvPr>
          <p:cNvSpPr txBox="1"/>
          <p:nvPr/>
        </p:nvSpPr>
        <p:spPr>
          <a:xfrm>
            <a:off x="854762" y="5065968"/>
            <a:ext cx="1218673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dirty="0"/>
              <a:t>Placeholder</a:t>
            </a:r>
            <a:endParaRPr lang="en-IN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9A809F-FC69-0F7A-713B-5342511F2058}"/>
              </a:ext>
            </a:extLst>
          </p:cNvPr>
          <p:cNvSpPr txBox="1"/>
          <p:nvPr/>
        </p:nvSpPr>
        <p:spPr>
          <a:xfrm>
            <a:off x="2726800" y="506596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0FCB0A-0027-72CB-67E4-D08EB2CBA67B}"/>
              </a:ext>
            </a:extLst>
          </p:cNvPr>
          <p:cNvSpPr txBox="1"/>
          <p:nvPr/>
        </p:nvSpPr>
        <p:spPr>
          <a:xfrm>
            <a:off x="854762" y="4532173"/>
            <a:ext cx="1218673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dirty="0"/>
              <a:t>Placeholder</a:t>
            </a:r>
            <a:endParaRPr lang="en-IN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30052E-AB63-5608-4A52-8C89111EDEA1}"/>
              </a:ext>
            </a:extLst>
          </p:cNvPr>
          <p:cNvSpPr txBox="1"/>
          <p:nvPr/>
        </p:nvSpPr>
        <p:spPr>
          <a:xfrm>
            <a:off x="2726800" y="453217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82749A-174D-255A-A56F-7F68C1150ADA}"/>
              </a:ext>
            </a:extLst>
          </p:cNvPr>
          <p:cNvSpPr txBox="1"/>
          <p:nvPr/>
        </p:nvSpPr>
        <p:spPr>
          <a:xfrm>
            <a:off x="854762" y="5599761"/>
            <a:ext cx="1218673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dirty="0"/>
              <a:t>Placeholder</a:t>
            </a:r>
            <a:endParaRPr lang="en-IN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A4B91D-B8E0-5771-E7E8-17F4705B5811}"/>
              </a:ext>
            </a:extLst>
          </p:cNvPr>
          <p:cNvSpPr txBox="1"/>
          <p:nvPr/>
        </p:nvSpPr>
        <p:spPr>
          <a:xfrm>
            <a:off x="2726800" y="5599761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97CC6-E255-4642-B413-41E89932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88" y="274639"/>
            <a:ext cx="10962168" cy="711081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Cross Tabulation Slide Template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369C3D-4DE3-FEFF-C688-85BF5B2C1D22}"/>
              </a:ext>
            </a:extLst>
          </p:cNvPr>
          <p:cNvSpPr/>
          <p:nvPr/>
        </p:nvSpPr>
        <p:spPr>
          <a:xfrm>
            <a:off x="2422425" y="1316410"/>
            <a:ext cx="2047055" cy="4920902"/>
          </a:xfrm>
          <a:prstGeom prst="roundRect">
            <a:avLst>
              <a:gd name="adj" fmla="val 7417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CCEB637-F61B-5AFE-063F-51B3F275BA2D}"/>
              </a:ext>
            </a:extLst>
          </p:cNvPr>
          <p:cNvSpPr/>
          <p:nvPr/>
        </p:nvSpPr>
        <p:spPr>
          <a:xfrm>
            <a:off x="4703252" y="1316410"/>
            <a:ext cx="2047055" cy="4920902"/>
          </a:xfrm>
          <a:prstGeom prst="roundRect">
            <a:avLst>
              <a:gd name="adj" fmla="val 7417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4A8C88-CDC9-A19F-C96B-CAB63D8F9392}"/>
              </a:ext>
            </a:extLst>
          </p:cNvPr>
          <p:cNvSpPr/>
          <p:nvPr/>
        </p:nvSpPr>
        <p:spPr>
          <a:xfrm>
            <a:off x="6984078" y="1316410"/>
            <a:ext cx="2047055" cy="4920902"/>
          </a:xfrm>
          <a:prstGeom prst="roundRect">
            <a:avLst>
              <a:gd name="adj" fmla="val 7417"/>
            </a:avLst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3CEEDD-D0E3-9417-B89E-2B8CC1684916}"/>
              </a:ext>
            </a:extLst>
          </p:cNvPr>
          <p:cNvSpPr/>
          <p:nvPr/>
        </p:nvSpPr>
        <p:spPr>
          <a:xfrm>
            <a:off x="9264905" y="1316410"/>
            <a:ext cx="2047055" cy="4920902"/>
          </a:xfrm>
          <a:prstGeom prst="roundRect">
            <a:avLst>
              <a:gd name="adj" fmla="val 7417"/>
            </a:avLst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67C90C-A028-8EB6-FF9B-0091478AF758}"/>
              </a:ext>
            </a:extLst>
          </p:cNvPr>
          <p:cNvSpPr/>
          <p:nvPr/>
        </p:nvSpPr>
        <p:spPr>
          <a:xfrm>
            <a:off x="2145889" y="1721155"/>
            <a:ext cx="2360682" cy="609337"/>
          </a:xfrm>
          <a:prstGeom prst="roundRect">
            <a:avLst>
              <a:gd name="adj" fmla="val 8781"/>
            </a:avLst>
          </a:prstGeom>
          <a:solidFill>
            <a:schemeClr val="tx1">
              <a:alpha val="51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BECA33-773E-5B58-C141-E291ED9F57D4}"/>
              </a:ext>
            </a:extLst>
          </p:cNvPr>
          <p:cNvSpPr/>
          <p:nvPr/>
        </p:nvSpPr>
        <p:spPr>
          <a:xfrm>
            <a:off x="4426715" y="1721155"/>
            <a:ext cx="2360682" cy="609337"/>
          </a:xfrm>
          <a:prstGeom prst="roundRect">
            <a:avLst>
              <a:gd name="adj" fmla="val 8781"/>
            </a:avLst>
          </a:prstGeom>
          <a:solidFill>
            <a:schemeClr val="tx1">
              <a:alpha val="51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AEE709-466D-7DF4-B524-EA43E16A3B00}"/>
              </a:ext>
            </a:extLst>
          </p:cNvPr>
          <p:cNvSpPr/>
          <p:nvPr/>
        </p:nvSpPr>
        <p:spPr>
          <a:xfrm>
            <a:off x="6707542" y="1721155"/>
            <a:ext cx="2360682" cy="609337"/>
          </a:xfrm>
          <a:prstGeom prst="roundRect">
            <a:avLst>
              <a:gd name="adj" fmla="val 8781"/>
            </a:avLst>
          </a:prstGeom>
          <a:solidFill>
            <a:schemeClr val="tx1">
              <a:alpha val="51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4E3967E9-806F-EB7E-BE76-4811657ADD68}"/>
              </a:ext>
            </a:extLst>
          </p:cNvPr>
          <p:cNvSpPr/>
          <p:nvPr/>
        </p:nvSpPr>
        <p:spPr>
          <a:xfrm>
            <a:off x="9001558" y="1721155"/>
            <a:ext cx="2360682" cy="609337"/>
          </a:xfrm>
          <a:prstGeom prst="roundRect">
            <a:avLst>
              <a:gd name="adj" fmla="val 8781"/>
            </a:avLst>
          </a:prstGeom>
          <a:solidFill>
            <a:schemeClr val="tx1">
              <a:alpha val="51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EAB108DC-7AE2-12E7-C716-C70F062B7F59}"/>
              </a:ext>
            </a:extLst>
          </p:cNvPr>
          <p:cNvSpPr/>
          <p:nvPr/>
        </p:nvSpPr>
        <p:spPr>
          <a:xfrm>
            <a:off x="2336975" y="1502607"/>
            <a:ext cx="2217955" cy="480043"/>
          </a:xfrm>
          <a:prstGeom prst="roundRect">
            <a:avLst>
              <a:gd name="adj" fmla="val 87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2783A5D-AE5C-3358-3629-681F1E85511D}"/>
              </a:ext>
            </a:extLst>
          </p:cNvPr>
          <p:cNvSpPr/>
          <p:nvPr/>
        </p:nvSpPr>
        <p:spPr>
          <a:xfrm>
            <a:off x="4617802" y="1502607"/>
            <a:ext cx="2217955" cy="480043"/>
          </a:xfrm>
          <a:prstGeom prst="roundRect">
            <a:avLst>
              <a:gd name="adj" fmla="val 87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AF75F1BB-DF9C-C11F-4564-21D6128C77F9}"/>
              </a:ext>
            </a:extLst>
          </p:cNvPr>
          <p:cNvSpPr/>
          <p:nvPr/>
        </p:nvSpPr>
        <p:spPr>
          <a:xfrm>
            <a:off x="6898628" y="1502607"/>
            <a:ext cx="2217955" cy="480043"/>
          </a:xfrm>
          <a:prstGeom prst="roundRect">
            <a:avLst>
              <a:gd name="adj" fmla="val 878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B26FFF3F-D3C3-8C90-B948-3C7B01A89B43}"/>
              </a:ext>
            </a:extLst>
          </p:cNvPr>
          <p:cNvSpPr/>
          <p:nvPr/>
        </p:nvSpPr>
        <p:spPr>
          <a:xfrm>
            <a:off x="9179455" y="1502607"/>
            <a:ext cx="2217955" cy="480043"/>
          </a:xfrm>
          <a:prstGeom prst="roundRect">
            <a:avLst>
              <a:gd name="adj" fmla="val 87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850F23F-9AA3-97BC-99F6-502841959B5C}"/>
              </a:ext>
            </a:extLst>
          </p:cNvPr>
          <p:cNvSpPr txBox="1"/>
          <p:nvPr/>
        </p:nvSpPr>
        <p:spPr>
          <a:xfrm>
            <a:off x="2418397" y="1563703"/>
            <a:ext cx="2048674" cy="35586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Placeholder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CE9ADFE-1ABB-0EF1-B7F6-8AA01F81EF56}"/>
              </a:ext>
            </a:extLst>
          </p:cNvPr>
          <p:cNvSpPr txBox="1"/>
          <p:nvPr/>
        </p:nvSpPr>
        <p:spPr>
          <a:xfrm>
            <a:off x="4702442" y="1564696"/>
            <a:ext cx="2048674" cy="35586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Placeholder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C561ACE-38DC-AD0E-AF2C-2B097DE5BA53}"/>
              </a:ext>
            </a:extLst>
          </p:cNvPr>
          <p:cNvSpPr txBox="1"/>
          <p:nvPr/>
        </p:nvSpPr>
        <p:spPr>
          <a:xfrm>
            <a:off x="6965693" y="1564696"/>
            <a:ext cx="2048674" cy="35586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Placeholder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771623-8A7F-C4DA-CA31-C3861551B395}"/>
              </a:ext>
            </a:extLst>
          </p:cNvPr>
          <p:cNvSpPr txBox="1"/>
          <p:nvPr/>
        </p:nvSpPr>
        <p:spPr>
          <a:xfrm>
            <a:off x="9257959" y="1564696"/>
            <a:ext cx="2048674" cy="35586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Placeholder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4DA23650-07F5-9464-65BD-028798653833}"/>
              </a:ext>
            </a:extLst>
          </p:cNvPr>
          <p:cNvSpPr/>
          <p:nvPr/>
        </p:nvSpPr>
        <p:spPr>
          <a:xfrm rot="10800000">
            <a:off x="3306565" y="1913835"/>
            <a:ext cx="278776" cy="1729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B1AD74B1-998D-193C-387F-7350BD0E12B4}"/>
              </a:ext>
            </a:extLst>
          </p:cNvPr>
          <p:cNvSpPr/>
          <p:nvPr/>
        </p:nvSpPr>
        <p:spPr>
          <a:xfrm rot="10800000">
            <a:off x="5587391" y="1913835"/>
            <a:ext cx="278776" cy="17299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E044BE9F-F127-89FA-FAA5-6957479DF6E7}"/>
              </a:ext>
            </a:extLst>
          </p:cNvPr>
          <p:cNvSpPr/>
          <p:nvPr/>
        </p:nvSpPr>
        <p:spPr>
          <a:xfrm rot="10800000">
            <a:off x="7868217" y="1913835"/>
            <a:ext cx="278776" cy="17299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61B6E56C-B971-5949-93CF-A625E5295AB2}"/>
              </a:ext>
            </a:extLst>
          </p:cNvPr>
          <p:cNvSpPr/>
          <p:nvPr/>
        </p:nvSpPr>
        <p:spPr>
          <a:xfrm rot="10800000">
            <a:off x="10149044" y="1913835"/>
            <a:ext cx="278776" cy="17299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C2E374-07BD-E929-C588-6B5F0FBE2A10}"/>
              </a:ext>
            </a:extLst>
          </p:cNvPr>
          <p:cNvSpPr txBox="1"/>
          <p:nvPr/>
        </p:nvSpPr>
        <p:spPr>
          <a:xfrm>
            <a:off x="5006268" y="293078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F43D27D-AB0F-6996-63DD-81574807635A}"/>
              </a:ext>
            </a:extLst>
          </p:cNvPr>
          <p:cNvSpPr txBox="1"/>
          <p:nvPr/>
        </p:nvSpPr>
        <p:spPr>
          <a:xfrm>
            <a:off x="5006268" y="239699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E55CB59-023A-DB77-5B2B-B75C7D4F6363}"/>
              </a:ext>
            </a:extLst>
          </p:cNvPr>
          <p:cNvSpPr txBox="1"/>
          <p:nvPr/>
        </p:nvSpPr>
        <p:spPr>
          <a:xfrm>
            <a:off x="5006268" y="399837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E6AE11-262D-FFE4-35DE-072E31E3DCFE}"/>
              </a:ext>
            </a:extLst>
          </p:cNvPr>
          <p:cNvSpPr txBox="1"/>
          <p:nvPr/>
        </p:nvSpPr>
        <p:spPr>
          <a:xfrm>
            <a:off x="5006268" y="346458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/>
              <a:t>Sample Text</a:t>
            </a:r>
            <a:endParaRPr lang="en-IN" sz="16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1AC8073-606C-751E-CDC3-1BBFB499B794}"/>
              </a:ext>
            </a:extLst>
          </p:cNvPr>
          <p:cNvSpPr txBox="1"/>
          <p:nvPr/>
        </p:nvSpPr>
        <p:spPr>
          <a:xfrm>
            <a:off x="5006268" y="506596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E8D7137-E938-F5BE-209E-83C71627F697}"/>
              </a:ext>
            </a:extLst>
          </p:cNvPr>
          <p:cNvSpPr txBox="1"/>
          <p:nvPr/>
        </p:nvSpPr>
        <p:spPr>
          <a:xfrm>
            <a:off x="5006268" y="453217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724552A-6437-FFF2-8703-274C97400D27}"/>
              </a:ext>
            </a:extLst>
          </p:cNvPr>
          <p:cNvSpPr txBox="1"/>
          <p:nvPr/>
        </p:nvSpPr>
        <p:spPr>
          <a:xfrm>
            <a:off x="5006268" y="5599761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3FDF8D0-6F46-D99C-D923-38B0543EF633}"/>
              </a:ext>
            </a:extLst>
          </p:cNvPr>
          <p:cNvSpPr txBox="1"/>
          <p:nvPr/>
        </p:nvSpPr>
        <p:spPr>
          <a:xfrm>
            <a:off x="7292268" y="293078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C251426-564D-ED9D-1D8B-134373DB52F2}"/>
              </a:ext>
            </a:extLst>
          </p:cNvPr>
          <p:cNvSpPr txBox="1"/>
          <p:nvPr/>
        </p:nvSpPr>
        <p:spPr>
          <a:xfrm>
            <a:off x="7292268" y="239699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DF58EE7-694B-2014-9011-E4001B32423F}"/>
              </a:ext>
            </a:extLst>
          </p:cNvPr>
          <p:cNvSpPr txBox="1"/>
          <p:nvPr/>
        </p:nvSpPr>
        <p:spPr>
          <a:xfrm>
            <a:off x="7292268" y="399837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2016CDE-0B50-D31F-3C26-F622C26602C7}"/>
              </a:ext>
            </a:extLst>
          </p:cNvPr>
          <p:cNvSpPr txBox="1"/>
          <p:nvPr/>
        </p:nvSpPr>
        <p:spPr>
          <a:xfrm>
            <a:off x="7292268" y="346458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/>
              <a:t>Sample Text</a:t>
            </a:r>
            <a:endParaRPr lang="en-IN" sz="16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AEC4F84-FBE3-13F5-76CA-42B962FE6D07}"/>
              </a:ext>
            </a:extLst>
          </p:cNvPr>
          <p:cNvSpPr txBox="1"/>
          <p:nvPr/>
        </p:nvSpPr>
        <p:spPr>
          <a:xfrm>
            <a:off x="7292268" y="506596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E1FD083-039B-82B2-57C7-5D1668A6BCCC}"/>
              </a:ext>
            </a:extLst>
          </p:cNvPr>
          <p:cNvSpPr txBox="1"/>
          <p:nvPr/>
        </p:nvSpPr>
        <p:spPr>
          <a:xfrm>
            <a:off x="7292268" y="453217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1FAC58-0DD7-C362-30E1-51B0B49FBFC4}"/>
              </a:ext>
            </a:extLst>
          </p:cNvPr>
          <p:cNvSpPr txBox="1"/>
          <p:nvPr/>
        </p:nvSpPr>
        <p:spPr>
          <a:xfrm>
            <a:off x="7292268" y="5599761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A8C629B-59B6-033D-8A72-5A1268034503}"/>
              </a:ext>
            </a:extLst>
          </p:cNvPr>
          <p:cNvSpPr txBox="1"/>
          <p:nvPr/>
        </p:nvSpPr>
        <p:spPr>
          <a:xfrm>
            <a:off x="9578268" y="293078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621BAC3-1A8F-2E06-9A18-A156FCDE7881}"/>
              </a:ext>
            </a:extLst>
          </p:cNvPr>
          <p:cNvSpPr txBox="1"/>
          <p:nvPr/>
        </p:nvSpPr>
        <p:spPr>
          <a:xfrm>
            <a:off x="9578268" y="239699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Text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C602363-7257-05EC-2894-47753664ED56}"/>
              </a:ext>
            </a:extLst>
          </p:cNvPr>
          <p:cNvSpPr txBox="1"/>
          <p:nvPr/>
        </p:nvSpPr>
        <p:spPr>
          <a:xfrm>
            <a:off x="9578268" y="399837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2F404B-78A5-52BA-A438-40D7522F3301}"/>
              </a:ext>
            </a:extLst>
          </p:cNvPr>
          <p:cNvSpPr txBox="1"/>
          <p:nvPr/>
        </p:nvSpPr>
        <p:spPr>
          <a:xfrm>
            <a:off x="9578268" y="346458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/>
              <a:t>Sample Text</a:t>
            </a:r>
            <a:endParaRPr lang="en-IN" sz="16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9B71498-1622-2138-CC3F-120BE9F4505D}"/>
              </a:ext>
            </a:extLst>
          </p:cNvPr>
          <p:cNvSpPr txBox="1"/>
          <p:nvPr/>
        </p:nvSpPr>
        <p:spPr>
          <a:xfrm>
            <a:off x="9578268" y="506596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0E62AE0-E398-1344-8136-01ADF0D6B788}"/>
              </a:ext>
            </a:extLst>
          </p:cNvPr>
          <p:cNvSpPr txBox="1"/>
          <p:nvPr/>
        </p:nvSpPr>
        <p:spPr>
          <a:xfrm>
            <a:off x="9578268" y="453217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87DDBFB-A5DB-AA47-979C-52AFAA446052}"/>
              </a:ext>
            </a:extLst>
          </p:cNvPr>
          <p:cNvSpPr txBox="1"/>
          <p:nvPr/>
        </p:nvSpPr>
        <p:spPr>
          <a:xfrm>
            <a:off x="9578268" y="5599761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4940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98D7152-CB4F-3DED-018F-9075869C8230}"/>
              </a:ext>
            </a:extLst>
          </p:cNvPr>
          <p:cNvSpPr/>
          <p:nvPr/>
        </p:nvSpPr>
        <p:spPr>
          <a:xfrm>
            <a:off x="620778" y="2806503"/>
            <a:ext cx="10979344" cy="483481"/>
          </a:xfrm>
          <a:prstGeom prst="roundRect">
            <a:avLst>
              <a:gd name="adj" fmla="val 66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2C777-24A3-2C5B-1958-298C6E79C5C0}"/>
              </a:ext>
            </a:extLst>
          </p:cNvPr>
          <p:cNvSpPr txBox="1"/>
          <p:nvPr/>
        </p:nvSpPr>
        <p:spPr>
          <a:xfrm>
            <a:off x="854762" y="2930788"/>
            <a:ext cx="1218673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dirty="0"/>
              <a:t>Placeholder</a:t>
            </a:r>
            <a:endParaRPr lang="en-IN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7B8731-199C-1AEE-17CF-D9FFA1CB20EA}"/>
              </a:ext>
            </a:extLst>
          </p:cNvPr>
          <p:cNvSpPr txBox="1"/>
          <p:nvPr/>
        </p:nvSpPr>
        <p:spPr>
          <a:xfrm>
            <a:off x="2726800" y="293078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6B83D7-919D-CC82-B113-2DBDEED63BAF}"/>
              </a:ext>
            </a:extLst>
          </p:cNvPr>
          <p:cNvSpPr/>
          <p:nvPr/>
        </p:nvSpPr>
        <p:spPr>
          <a:xfrm>
            <a:off x="620778" y="2272708"/>
            <a:ext cx="10979344" cy="483481"/>
          </a:xfrm>
          <a:prstGeom prst="roundRect">
            <a:avLst>
              <a:gd name="adj" fmla="val 66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F42408E-A38F-D0ED-1D0E-F162D9D3AFE4}"/>
              </a:ext>
            </a:extLst>
          </p:cNvPr>
          <p:cNvSpPr txBox="1"/>
          <p:nvPr/>
        </p:nvSpPr>
        <p:spPr>
          <a:xfrm>
            <a:off x="854762" y="2396993"/>
            <a:ext cx="1218673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dirty="0"/>
              <a:t>Placeholder</a:t>
            </a:r>
            <a:endParaRPr lang="en-IN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ACDF7A-B30E-F294-B1D8-AC06232318C2}"/>
              </a:ext>
            </a:extLst>
          </p:cNvPr>
          <p:cNvSpPr txBox="1"/>
          <p:nvPr/>
        </p:nvSpPr>
        <p:spPr>
          <a:xfrm>
            <a:off x="2726800" y="239699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6DF073-6D91-CA42-3415-8B1834026F9A}"/>
              </a:ext>
            </a:extLst>
          </p:cNvPr>
          <p:cNvSpPr/>
          <p:nvPr/>
        </p:nvSpPr>
        <p:spPr>
          <a:xfrm>
            <a:off x="620778" y="3874093"/>
            <a:ext cx="10979344" cy="483481"/>
          </a:xfrm>
          <a:prstGeom prst="roundRect">
            <a:avLst>
              <a:gd name="adj" fmla="val 66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440B63-AC05-0BE9-3E09-29CB9ACC3B56}"/>
              </a:ext>
            </a:extLst>
          </p:cNvPr>
          <p:cNvSpPr txBox="1"/>
          <p:nvPr/>
        </p:nvSpPr>
        <p:spPr>
          <a:xfrm>
            <a:off x="854762" y="3998378"/>
            <a:ext cx="1218673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dirty="0"/>
              <a:t>Placeholder</a:t>
            </a:r>
            <a:endParaRPr lang="en-IN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85209D-5E16-FFD9-C92B-4215637CFC8E}"/>
              </a:ext>
            </a:extLst>
          </p:cNvPr>
          <p:cNvSpPr txBox="1"/>
          <p:nvPr/>
        </p:nvSpPr>
        <p:spPr>
          <a:xfrm>
            <a:off x="2726800" y="399837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45129A5-33EE-13AC-9C1D-4C141874D30D}"/>
              </a:ext>
            </a:extLst>
          </p:cNvPr>
          <p:cNvSpPr/>
          <p:nvPr/>
        </p:nvSpPr>
        <p:spPr>
          <a:xfrm>
            <a:off x="620778" y="3340298"/>
            <a:ext cx="10979344" cy="483481"/>
          </a:xfrm>
          <a:prstGeom prst="roundRect">
            <a:avLst>
              <a:gd name="adj" fmla="val 66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A887D6-1652-71C7-FABD-2C434597B350}"/>
              </a:ext>
            </a:extLst>
          </p:cNvPr>
          <p:cNvSpPr txBox="1"/>
          <p:nvPr/>
        </p:nvSpPr>
        <p:spPr>
          <a:xfrm>
            <a:off x="854762" y="3464583"/>
            <a:ext cx="1218673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dirty="0"/>
              <a:t>Placeholder</a:t>
            </a:r>
            <a:endParaRPr lang="en-IN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1515B8A-76F3-2368-A9B9-E69E632FC744}"/>
              </a:ext>
            </a:extLst>
          </p:cNvPr>
          <p:cNvSpPr txBox="1"/>
          <p:nvPr/>
        </p:nvSpPr>
        <p:spPr>
          <a:xfrm>
            <a:off x="2726800" y="346458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56F78B-ECD4-29E5-7524-A2C5C4611DB1}"/>
              </a:ext>
            </a:extLst>
          </p:cNvPr>
          <p:cNvSpPr/>
          <p:nvPr/>
        </p:nvSpPr>
        <p:spPr>
          <a:xfrm>
            <a:off x="620778" y="4941683"/>
            <a:ext cx="10979344" cy="483481"/>
          </a:xfrm>
          <a:prstGeom prst="roundRect">
            <a:avLst>
              <a:gd name="adj" fmla="val 66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E5FAAB-7425-4501-3C6A-B96C02BACC97}"/>
              </a:ext>
            </a:extLst>
          </p:cNvPr>
          <p:cNvSpPr txBox="1"/>
          <p:nvPr/>
        </p:nvSpPr>
        <p:spPr>
          <a:xfrm>
            <a:off x="854762" y="5065968"/>
            <a:ext cx="1218673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dirty="0"/>
              <a:t>Placeholder</a:t>
            </a:r>
            <a:endParaRPr lang="en-IN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9A809F-FC69-0F7A-713B-5342511F2058}"/>
              </a:ext>
            </a:extLst>
          </p:cNvPr>
          <p:cNvSpPr txBox="1"/>
          <p:nvPr/>
        </p:nvSpPr>
        <p:spPr>
          <a:xfrm>
            <a:off x="2726800" y="506596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2CDB37D-9F61-27C1-71C7-13BAA932F045}"/>
              </a:ext>
            </a:extLst>
          </p:cNvPr>
          <p:cNvSpPr/>
          <p:nvPr/>
        </p:nvSpPr>
        <p:spPr>
          <a:xfrm>
            <a:off x="620778" y="4407888"/>
            <a:ext cx="10979344" cy="483481"/>
          </a:xfrm>
          <a:prstGeom prst="roundRect">
            <a:avLst>
              <a:gd name="adj" fmla="val 66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0FCB0A-0027-72CB-67E4-D08EB2CBA67B}"/>
              </a:ext>
            </a:extLst>
          </p:cNvPr>
          <p:cNvSpPr txBox="1"/>
          <p:nvPr/>
        </p:nvSpPr>
        <p:spPr>
          <a:xfrm>
            <a:off x="854762" y="4532173"/>
            <a:ext cx="1218673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dirty="0"/>
              <a:t>Placeholder</a:t>
            </a:r>
            <a:endParaRPr lang="en-IN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30052E-AB63-5608-4A52-8C89111EDEA1}"/>
              </a:ext>
            </a:extLst>
          </p:cNvPr>
          <p:cNvSpPr txBox="1"/>
          <p:nvPr/>
        </p:nvSpPr>
        <p:spPr>
          <a:xfrm>
            <a:off x="2726800" y="453217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7BE45-A338-500A-AC2A-25BEAD8F9D79}"/>
              </a:ext>
            </a:extLst>
          </p:cNvPr>
          <p:cNvSpPr/>
          <p:nvPr/>
        </p:nvSpPr>
        <p:spPr>
          <a:xfrm>
            <a:off x="620778" y="5475476"/>
            <a:ext cx="10979344" cy="483481"/>
          </a:xfrm>
          <a:prstGeom prst="roundRect">
            <a:avLst>
              <a:gd name="adj" fmla="val 66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82749A-174D-255A-A56F-7F68C1150ADA}"/>
              </a:ext>
            </a:extLst>
          </p:cNvPr>
          <p:cNvSpPr txBox="1"/>
          <p:nvPr/>
        </p:nvSpPr>
        <p:spPr>
          <a:xfrm>
            <a:off x="854762" y="5599761"/>
            <a:ext cx="1218673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dirty="0"/>
              <a:t>Placeholder</a:t>
            </a:r>
            <a:endParaRPr lang="en-IN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A4B91D-B8E0-5771-E7E8-17F4705B5811}"/>
              </a:ext>
            </a:extLst>
          </p:cNvPr>
          <p:cNvSpPr txBox="1"/>
          <p:nvPr/>
        </p:nvSpPr>
        <p:spPr>
          <a:xfrm>
            <a:off x="2726800" y="5599761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97CC6-E255-4642-B413-41E89932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88" y="274639"/>
            <a:ext cx="10962168" cy="711081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Cross Tabulation Slide Template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369C3D-4DE3-FEFF-C688-85BF5B2C1D22}"/>
              </a:ext>
            </a:extLst>
          </p:cNvPr>
          <p:cNvSpPr/>
          <p:nvPr/>
        </p:nvSpPr>
        <p:spPr>
          <a:xfrm>
            <a:off x="2422425" y="1316410"/>
            <a:ext cx="2047055" cy="4920902"/>
          </a:xfrm>
          <a:prstGeom prst="roundRect">
            <a:avLst>
              <a:gd name="adj" fmla="val 7417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CCEB637-F61B-5AFE-063F-51B3F275BA2D}"/>
              </a:ext>
            </a:extLst>
          </p:cNvPr>
          <p:cNvSpPr/>
          <p:nvPr/>
        </p:nvSpPr>
        <p:spPr>
          <a:xfrm>
            <a:off x="4703252" y="1316410"/>
            <a:ext cx="2047055" cy="4920902"/>
          </a:xfrm>
          <a:prstGeom prst="roundRect">
            <a:avLst>
              <a:gd name="adj" fmla="val 7417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4A8C88-CDC9-A19F-C96B-CAB63D8F9392}"/>
              </a:ext>
            </a:extLst>
          </p:cNvPr>
          <p:cNvSpPr/>
          <p:nvPr/>
        </p:nvSpPr>
        <p:spPr>
          <a:xfrm>
            <a:off x="6984078" y="1316410"/>
            <a:ext cx="2047055" cy="4920902"/>
          </a:xfrm>
          <a:prstGeom prst="roundRect">
            <a:avLst>
              <a:gd name="adj" fmla="val 7417"/>
            </a:avLst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3CEEDD-D0E3-9417-B89E-2B8CC1684916}"/>
              </a:ext>
            </a:extLst>
          </p:cNvPr>
          <p:cNvSpPr/>
          <p:nvPr/>
        </p:nvSpPr>
        <p:spPr>
          <a:xfrm>
            <a:off x="9264905" y="1316410"/>
            <a:ext cx="2047055" cy="4920902"/>
          </a:xfrm>
          <a:prstGeom prst="roundRect">
            <a:avLst>
              <a:gd name="adj" fmla="val 7417"/>
            </a:avLst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67C90C-A028-8EB6-FF9B-0091478AF758}"/>
              </a:ext>
            </a:extLst>
          </p:cNvPr>
          <p:cNvSpPr/>
          <p:nvPr/>
        </p:nvSpPr>
        <p:spPr>
          <a:xfrm>
            <a:off x="2145889" y="1721155"/>
            <a:ext cx="2360682" cy="609337"/>
          </a:xfrm>
          <a:prstGeom prst="roundRect">
            <a:avLst>
              <a:gd name="adj" fmla="val 8781"/>
            </a:avLst>
          </a:prstGeom>
          <a:solidFill>
            <a:schemeClr val="tx1">
              <a:alpha val="51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BECA33-773E-5B58-C141-E291ED9F57D4}"/>
              </a:ext>
            </a:extLst>
          </p:cNvPr>
          <p:cNvSpPr/>
          <p:nvPr/>
        </p:nvSpPr>
        <p:spPr>
          <a:xfrm>
            <a:off x="4426715" y="1721155"/>
            <a:ext cx="2360682" cy="609337"/>
          </a:xfrm>
          <a:prstGeom prst="roundRect">
            <a:avLst>
              <a:gd name="adj" fmla="val 8781"/>
            </a:avLst>
          </a:prstGeom>
          <a:solidFill>
            <a:schemeClr val="tx1">
              <a:alpha val="51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AEE709-466D-7DF4-B524-EA43E16A3B00}"/>
              </a:ext>
            </a:extLst>
          </p:cNvPr>
          <p:cNvSpPr/>
          <p:nvPr/>
        </p:nvSpPr>
        <p:spPr>
          <a:xfrm>
            <a:off x="6707542" y="1721155"/>
            <a:ext cx="2360682" cy="609337"/>
          </a:xfrm>
          <a:prstGeom prst="roundRect">
            <a:avLst>
              <a:gd name="adj" fmla="val 8781"/>
            </a:avLst>
          </a:prstGeom>
          <a:solidFill>
            <a:schemeClr val="tx1">
              <a:alpha val="51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4E3967E9-806F-EB7E-BE76-4811657ADD68}"/>
              </a:ext>
            </a:extLst>
          </p:cNvPr>
          <p:cNvSpPr/>
          <p:nvPr/>
        </p:nvSpPr>
        <p:spPr>
          <a:xfrm>
            <a:off x="9001558" y="1721155"/>
            <a:ext cx="2360682" cy="609337"/>
          </a:xfrm>
          <a:prstGeom prst="roundRect">
            <a:avLst>
              <a:gd name="adj" fmla="val 8781"/>
            </a:avLst>
          </a:prstGeom>
          <a:solidFill>
            <a:schemeClr val="tx1">
              <a:alpha val="51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EAB108DC-7AE2-12E7-C716-C70F062B7F59}"/>
              </a:ext>
            </a:extLst>
          </p:cNvPr>
          <p:cNvSpPr/>
          <p:nvPr/>
        </p:nvSpPr>
        <p:spPr>
          <a:xfrm>
            <a:off x="2336975" y="1502607"/>
            <a:ext cx="2217955" cy="480043"/>
          </a:xfrm>
          <a:prstGeom prst="roundRect">
            <a:avLst>
              <a:gd name="adj" fmla="val 87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2783A5D-AE5C-3358-3629-681F1E85511D}"/>
              </a:ext>
            </a:extLst>
          </p:cNvPr>
          <p:cNvSpPr/>
          <p:nvPr/>
        </p:nvSpPr>
        <p:spPr>
          <a:xfrm>
            <a:off x="4617802" y="1502607"/>
            <a:ext cx="2217955" cy="480043"/>
          </a:xfrm>
          <a:prstGeom prst="roundRect">
            <a:avLst>
              <a:gd name="adj" fmla="val 87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AF75F1BB-DF9C-C11F-4564-21D6128C77F9}"/>
              </a:ext>
            </a:extLst>
          </p:cNvPr>
          <p:cNvSpPr/>
          <p:nvPr/>
        </p:nvSpPr>
        <p:spPr>
          <a:xfrm>
            <a:off x="6898628" y="1502607"/>
            <a:ext cx="2217955" cy="480043"/>
          </a:xfrm>
          <a:prstGeom prst="roundRect">
            <a:avLst>
              <a:gd name="adj" fmla="val 878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B26FFF3F-D3C3-8C90-B948-3C7B01A89B43}"/>
              </a:ext>
            </a:extLst>
          </p:cNvPr>
          <p:cNvSpPr/>
          <p:nvPr/>
        </p:nvSpPr>
        <p:spPr>
          <a:xfrm>
            <a:off x="9179455" y="1502607"/>
            <a:ext cx="2217955" cy="480043"/>
          </a:xfrm>
          <a:prstGeom prst="roundRect">
            <a:avLst>
              <a:gd name="adj" fmla="val 87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850F23F-9AA3-97BC-99F6-502841959B5C}"/>
              </a:ext>
            </a:extLst>
          </p:cNvPr>
          <p:cNvSpPr txBox="1"/>
          <p:nvPr/>
        </p:nvSpPr>
        <p:spPr>
          <a:xfrm>
            <a:off x="2418397" y="1563703"/>
            <a:ext cx="2048674" cy="35586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Placeholder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CE9ADFE-1ABB-0EF1-B7F6-8AA01F81EF56}"/>
              </a:ext>
            </a:extLst>
          </p:cNvPr>
          <p:cNvSpPr txBox="1"/>
          <p:nvPr/>
        </p:nvSpPr>
        <p:spPr>
          <a:xfrm>
            <a:off x="4702442" y="1564696"/>
            <a:ext cx="2048674" cy="35586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Placeholder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C561ACE-38DC-AD0E-AF2C-2B097DE5BA53}"/>
              </a:ext>
            </a:extLst>
          </p:cNvPr>
          <p:cNvSpPr txBox="1"/>
          <p:nvPr/>
        </p:nvSpPr>
        <p:spPr>
          <a:xfrm>
            <a:off x="6965693" y="1564696"/>
            <a:ext cx="2048674" cy="35586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Placeholder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771623-8A7F-C4DA-CA31-C3861551B395}"/>
              </a:ext>
            </a:extLst>
          </p:cNvPr>
          <p:cNvSpPr txBox="1"/>
          <p:nvPr/>
        </p:nvSpPr>
        <p:spPr>
          <a:xfrm>
            <a:off x="9257959" y="1564696"/>
            <a:ext cx="2048674" cy="35586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Placeholder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4DA23650-07F5-9464-65BD-028798653833}"/>
              </a:ext>
            </a:extLst>
          </p:cNvPr>
          <p:cNvSpPr/>
          <p:nvPr/>
        </p:nvSpPr>
        <p:spPr>
          <a:xfrm rot="10800000">
            <a:off x="3306565" y="1913835"/>
            <a:ext cx="278776" cy="1729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B1AD74B1-998D-193C-387F-7350BD0E12B4}"/>
              </a:ext>
            </a:extLst>
          </p:cNvPr>
          <p:cNvSpPr/>
          <p:nvPr/>
        </p:nvSpPr>
        <p:spPr>
          <a:xfrm rot="10800000">
            <a:off x="5587391" y="1913835"/>
            <a:ext cx="278776" cy="17299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E044BE9F-F127-89FA-FAA5-6957479DF6E7}"/>
              </a:ext>
            </a:extLst>
          </p:cNvPr>
          <p:cNvSpPr/>
          <p:nvPr/>
        </p:nvSpPr>
        <p:spPr>
          <a:xfrm rot="10800000">
            <a:off x="7868217" y="1913835"/>
            <a:ext cx="278776" cy="17299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61B6E56C-B971-5949-93CF-A625E5295AB2}"/>
              </a:ext>
            </a:extLst>
          </p:cNvPr>
          <p:cNvSpPr/>
          <p:nvPr/>
        </p:nvSpPr>
        <p:spPr>
          <a:xfrm rot="10800000">
            <a:off x="10149044" y="1913835"/>
            <a:ext cx="278776" cy="17299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C2E374-07BD-E929-C588-6B5F0FBE2A10}"/>
              </a:ext>
            </a:extLst>
          </p:cNvPr>
          <p:cNvSpPr txBox="1"/>
          <p:nvPr/>
        </p:nvSpPr>
        <p:spPr>
          <a:xfrm>
            <a:off x="5006268" y="293078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F43D27D-AB0F-6996-63DD-81574807635A}"/>
              </a:ext>
            </a:extLst>
          </p:cNvPr>
          <p:cNvSpPr txBox="1"/>
          <p:nvPr/>
        </p:nvSpPr>
        <p:spPr>
          <a:xfrm>
            <a:off x="5006268" y="239699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E55CB59-023A-DB77-5B2B-B75C7D4F6363}"/>
              </a:ext>
            </a:extLst>
          </p:cNvPr>
          <p:cNvSpPr txBox="1"/>
          <p:nvPr/>
        </p:nvSpPr>
        <p:spPr>
          <a:xfrm>
            <a:off x="5006268" y="399837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E6AE11-262D-FFE4-35DE-072E31E3DCFE}"/>
              </a:ext>
            </a:extLst>
          </p:cNvPr>
          <p:cNvSpPr txBox="1"/>
          <p:nvPr/>
        </p:nvSpPr>
        <p:spPr>
          <a:xfrm>
            <a:off x="5006268" y="346458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1AC8073-606C-751E-CDC3-1BBFB499B794}"/>
              </a:ext>
            </a:extLst>
          </p:cNvPr>
          <p:cNvSpPr txBox="1"/>
          <p:nvPr/>
        </p:nvSpPr>
        <p:spPr>
          <a:xfrm>
            <a:off x="5006268" y="506596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E8D7137-E938-F5BE-209E-83C71627F697}"/>
              </a:ext>
            </a:extLst>
          </p:cNvPr>
          <p:cNvSpPr txBox="1"/>
          <p:nvPr/>
        </p:nvSpPr>
        <p:spPr>
          <a:xfrm>
            <a:off x="5006268" y="453217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724552A-6437-FFF2-8703-274C97400D27}"/>
              </a:ext>
            </a:extLst>
          </p:cNvPr>
          <p:cNvSpPr txBox="1"/>
          <p:nvPr/>
        </p:nvSpPr>
        <p:spPr>
          <a:xfrm>
            <a:off x="5006268" y="5599761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3FDF8D0-6F46-D99C-D923-38B0543EF633}"/>
              </a:ext>
            </a:extLst>
          </p:cNvPr>
          <p:cNvSpPr txBox="1"/>
          <p:nvPr/>
        </p:nvSpPr>
        <p:spPr>
          <a:xfrm>
            <a:off x="7292268" y="293078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C251426-564D-ED9D-1D8B-134373DB52F2}"/>
              </a:ext>
            </a:extLst>
          </p:cNvPr>
          <p:cNvSpPr txBox="1"/>
          <p:nvPr/>
        </p:nvSpPr>
        <p:spPr>
          <a:xfrm>
            <a:off x="7292268" y="239699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DF58EE7-694B-2014-9011-E4001B32423F}"/>
              </a:ext>
            </a:extLst>
          </p:cNvPr>
          <p:cNvSpPr txBox="1"/>
          <p:nvPr/>
        </p:nvSpPr>
        <p:spPr>
          <a:xfrm>
            <a:off x="7292268" y="399837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2016CDE-0B50-D31F-3C26-F622C26602C7}"/>
              </a:ext>
            </a:extLst>
          </p:cNvPr>
          <p:cNvSpPr txBox="1"/>
          <p:nvPr/>
        </p:nvSpPr>
        <p:spPr>
          <a:xfrm>
            <a:off x="7292268" y="346458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AEC4F84-FBE3-13F5-76CA-42B962FE6D07}"/>
              </a:ext>
            </a:extLst>
          </p:cNvPr>
          <p:cNvSpPr txBox="1"/>
          <p:nvPr/>
        </p:nvSpPr>
        <p:spPr>
          <a:xfrm>
            <a:off x="7292268" y="506596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E1FD083-039B-82B2-57C7-5D1668A6BCCC}"/>
              </a:ext>
            </a:extLst>
          </p:cNvPr>
          <p:cNvSpPr txBox="1"/>
          <p:nvPr/>
        </p:nvSpPr>
        <p:spPr>
          <a:xfrm>
            <a:off x="7292268" y="453217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1FAC58-0DD7-C362-30E1-51B0B49FBFC4}"/>
              </a:ext>
            </a:extLst>
          </p:cNvPr>
          <p:cNvSpPr txBox="1"/>
          <p:nvPr/>
        </p:nvSpPr>
        <p:spPr>
          <a:xfrm>
            <a:off x="7292268" y="5599761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A8C629B-59B6-033D-8A72-5A1268034503}"/>
              </a:ext>
            </a:extLst>
          </p:cNvPr>
          <p:cNvSpPr txBox="1"/>
          <p:nvPr/>
        </p:nvSpPr>
        <p:spPr>
          <a:xfrm>
            <a:off x="9578268" y="293078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621BAC3-1A8F-2E06-9A18-A156FCDE7881}"/>
              </a:ext>
            </a:extLst>
          </p:cNvPr>
          <p:cNvSpPr txBox="1"/>
          <p:nvPr/>
        </p:nvSpPr>
        <p:spPr>
          <a:xfrm>
            <a:off x="9578268" y="239699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C602363-7257-05EC-2894-47753664ED56}"/>
              </a:ext>
            </a:extLst>
          </p:cNvPr>
          <p:cNvSpPr txBox="1"/>
          <p:nvPr/>
        </p:nvSpPr>
        <p:spPr>
          <a:xfrm>
            <a:off x="9578268" y="399837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2F404B-78A5-52BA-A438-40D7522F3301}"/>
              </a:ext>
            </a:extLst>
          </p:cNvPr>
          <p:cNvSpPr txBox="1"/>
          <p:nvPr/>
        </p:nvSpPr>
        <p:spPr>
          <a:xfrm>
            <a:off x="9578268" y="346458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9B71498-1622-2138-CC3F-120BE9F4505D}"/>
              </a:ext>
            </a:extLst>
          </p:cNvPr>
          <p:cNvSpPr txBox="1"/>
          <p:nvPr/>
        </p:nvSpPr>
        <p:spPr>
          <a:xfrm>
            <a:off x="9578268" y="506596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0E62AE0-E398-1344-8136-01ADF0D6B788}"/>
              </a:ext>
            </a:extLst>
          </p:cNvPr>
          <p:cNvSpPr txBox="1"/>
          <p:nvPr/>
        </p:nvSpPr>
        <p:spPr>
          <a:xfrm>
            <a:off x="9578268" y="453217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87DDBFB-A5DB-AA47-979C-52AFAA446052}"/>
              </a:ext>
            </a:extLst>
          </p:cNvPr>
          <p:cNvSpPr txBox="1"/>
          <p:nvPr/>
        </p:nvSpPr>
        <p:spPr>
          <a:xfrm>
            <a:off x="9578268" y="5599761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/>
              <a:t>Sample Text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1426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98D7152-CB4F-3DED-018F-9075869C8230}"/>
              </a:ext>
            </a:extLst>
          </p:cNvPr>
          <p:cNvSpPr/>
          <p:nvPr/>
        </p:nvSpPr>
        <p:spPr>
          <a:xfrm>
            <a:off x="620778" y="2806503"/>
            <a:ext cx="10979344" cy="483481"/>
          </a:xfrm>
          <a:prstGeom prst="roundRect">
            <a:avLst>
              <a:gd name="adj" fmla="val 667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2C777-24A3-2C5B-1958-298C6E79C5C0}"/>
              </a:ext>
            </a:extLst>
          </p:cNvPr>
          <p:cNvSpPr txBox="1"/>
          <p:nvPr/>
        </p:nvSpPr>
        <p:spPr>
          <a:xfrm>
            <a:off x="854762" y="2930788"/>
            <a:ext cx="1218673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Placeholder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7B8731-199C-1AEE-17CF-D9FFA1CB20EA}"/>
              </a:ext>
            </a:extLst>
          </p:cNvPr>
          <p:cNvSpPr txBox="1"/>
          <p:nvPr/>
        </p:nvSpPr>
        <p:spPr>
          <a:xfrm>
            <a:off x="2726800" y="293078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6B83D7-919D-CC82-B113-2DBDEED63BAF}"/>
              </a:ext>
            </a:extLst>
          </p:cNvPr>
          <p:cNvSpPr/>
          <p:nvPr/>
        </p:nvSpPr>
        <p:spPr>
          <a:xfrm>
            <a:off x="620778" y="2272708"/>
            <a:ext cx="10979344" cy="483481"/>
          </a:xfrm>
          <a:prstGeom prst="roundRect">
            <a:avLst>
              <a:gd name="adj" fmla="val 667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F42408E-A38F-D0ED-1D0E-F162D9D3AFE4}"/>
              </a:ext>
            </a:extLst>
          </p:cNvPr>
          <p:cNvSpPr txBox="1"/>
          <p:nvPr/>
        </p:nvSpPr>
        <p:spPr>
          <a:xfrm>
            <a:off x="854762" y="2396993"/>
            <a:ext cx="1218673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Placeholder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ACDF7A-B30E-F294-B1D8-AC06232318C2}"/>
              </a:ext>
            </a:extLst>
          </p:cNvPr>
          <p:cNvSpPr txBox="1"/>
          <p:nvPr/>
        </p:nvSpPr>
        <p:spPr>
          <a:xfrm>
            <a:off x="2726800" y="239699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6DF073-6D91-CA42-3415-8B1834026F9A}"/>
              </a:ext>
            </a:extLst>
          </p:cNvPr>
          <p:cNvSpPr/>
          <p:nvPr/>
        </p:nvSpPr>
        <p:spPr>
          <a:xfrm>
            <a:off x="620778" y="3874093"/>
            <a:ext cx="10979344" cy="483481"/>
          </a:xfrm>
          <a:prstGeom prst="roundRect">
            <a:avLst>
              <a:gd name="adj" fmla="val 667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440B63-AC05-0BE9-3E09-29CB9ACC3B56}"/>
              </a:ext>
            </a:extLst>
          </p:cNvPr>
          <p:cNvSpPr txBox="1"/>
          <p:nvPr/>
        </p:nvSpPr>
        <p:spPr>
          <a:xfrm>
            <a:off x="854762" y="3998378"/>
            <a:ext cx="1218673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Placeholder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85209D-5E16-FFD9-C92B-4215637CFC8E}"/>
              </a:ext>
            </a:extLst>
          </p:cNvPr>
          <p:cNvSpPr txBox="1"/>
          <p:nvPr/>
        </p:nvSpPr>
        <p:spPr>
          <a:xfrm>
            <a:off x="2726800" y="399837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45129A5-33EE-13AC-9C1D-4C141874D30D}"/>
              </a:ext>
            </a:extLst>
          </p:cNvPr>
          <p:cNvSpPr/>
          <p:nvPr/>
        </p:nvSpPr>
        <p:spPr>
          <a:xfrm>
            <a:off x="620778" y="3340298"/>
            <a:ext cx="10979344" cy="483481"/>
          </a:xfrm>
          <a:prstGeom prst="roundRect">
            <a:avLst>
              <a:gd name="adj" fmla="val 667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A887D6-1652-71C7-FABD-2C434597B350}"/>
              </a:ext>
            </a:extLst>
          </p:cNvPr>
          <p:cNvSpPr txBox="1"/>
          <p:nvPr/>
        </p:nvSpPr>
        <p:spPr>
          <a:xfrm>
            <a:off x="854762" y="3464583"/>
            <a:ext cx="1218673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Placeholder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1515B8A-76F3-2368-A9B9-E69E632FC744}"/>
              </a:ext>
            </a:extLst>
          </p:cNvPr>
          <p:cNvSpPr txBox="1"/>
          <p:nvPr/>
        </p:nvSpPr>
        <p:spPr>
          <a:xfrm>
            <a:off x="2726800" y="346458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56F78B-ECD4-29E5-7524-A2C5C4611DB1}"/>
              </a:ext>
            </a:extLst>
          </p:cNvPr>
          <p:cNvSpPr/>
          <p:nvPr/>
        </p:nvSpPr>
        <p:spPr>
          <a:xfrm>
            <a:off x="620778" y="4941683"/>
            <a:ext cx="10979344" cy="483481"/>
          </a:xfrm>
          <a:prstGeom prst="roundRect">
            <a:avLst>
              <a:gd name="adj" fmla="val 667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E5FAAB-7425-4501-3C6A-B96C02BACC97}"/>
              </a:ext>
            </a:extLst>
          </p:cNvPr>
          <p:cNvSpPr txBox="1"/>
          <p:nvPr/>
        </p:nvSpPr>
        <p:spPr>
          <a:xfrm>
            <a:off x="854762" y="5065968"/>
            <a:ext cx="1218673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Placeholder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9A809F-FC69-0F7A-713B-5342511F2058}"/>
              </a:ext>
            </a:extLst>
          </p:cNvPr>
          <p:cNvSpPr txBox="1"/>
          <p:nvPr/>
        </p:nvSpPr>
        <p:spPr>
          <a:xfrm>
            <a:off x="2726800" y="506596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2CDB37D-9F61-27C1-71C7-13BAA932F045}"/>
              </a:ext>
            </a:extLst>
          </p:cNvPr>
          <p:cNvSpPr/>
          <p:nvPr/>
        </p:nvSpPr>
        <p:spPr>
          <a:xfrm>
            <a:off x="620778" y="4407888"/>
            <a:ext cx="10979344" cy="483481"/>
          </a:xfrm>
          <a:prstGeom prst="roundRect">
            <a:avLst>
              <a:gd name="adj" fmla="val 667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0FCB0A-0027-72CB-67E4-D08EB2CBA67B}"/>
              </a:ext>
            </a:extLst>
          </p:cNvPr>
          <p:cNvSpPr txBox="1"/>
          <p:nvPr/>
        </p:nvSpPr>
        <p:spPr>
          <a:xfrm>
            <a:off x="854762" y="4532173"/>
            <a:ext cx="1218673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Placeholder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30052E-AB63-5608-4A52-8C89111EDEA1}"/>
              </a:ext>
            </a:extLst>
          </p:cNvPr>
          <p:cNvSpPr txBox="1"/>
          <p:nvPr/>
        </p:nvSpPr>
        <p:spPr>
          <a:xfrm>
            <a:off x="2726800" y="453217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7BE45-A338-500A-AC2A-25BEAD8F9D79}"/>
              </a:ext>
            </a:extLst>
          </p:cNvPr>
          <p:cNvSpPr/>
          <p:nvPr/>
        </p:nvSpPr>
        <p:spPr>
          <a:xfrm>
            <a:off x="620778" y="5475476"/>
            <a:ext cx="10979344" cy="483481"/>
          </a:xfrm>
          <a:prstGeom prst="roundRect">
            <a:avLst>
              <a:gd name="adj" fmla="val 667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82749A-174D-255A-A56F-7F68C1150ADA}"/>
              </a:ext>
            </a:extLst>
          </p:cNvPr>
          <p:cNvSpPr txBox="1"/>
          <p:nvPr/>
        </p:nvSpPr>
        <p:spPr>
          <a:xfrm>
            <a:off x="854762" y="5599761"/>
            <a:ext cx="1218673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Placeholder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A4B91D-B8E0-5771-E7E8-17F4705B5811}"/>
              </a:ext>
            </a:extLst>
          </p:cNvPr>
          <p:cNvSpPr txBox="1"/>
          <p:nvPr/>
        </p:nvSpPr>
        <p:spPr>
          <a:xfrm>
            <a:off x="2726800" y="5599761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97CC6-E255-4642-B413-41E89932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88" y="274639"/>
            <a:ext cx="10962168" cy="711081"/>
          </a:xfrm>
        </p:spPr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</a:rPr>
              <a:t>Cross Tabulation Slide Template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369C3D-4DE3-FEFF-C688-85BF5B2C1D22}"/>
              </a:ext>
            </a:extLst>
          </p:cNvPr>
          <p:cNvSpPr/>
          <p:nvPr/>
        </p:nvSpPr>
        <p:spPr>
          <a:xfrm>
            <a:off x="2422425" y="1316410"/>
            <a:ext cx="2047055" cy="4920902"/>
          </a:xfrm>
          <a:prstGeom prst="roundRect">
            <a:avLst>
              <a:gd name="adj" fmla="val 7417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CCEB637-F61B-5AFE-063F-51B3F275BA2D}"/>
              </a:ext>
            </a:extLst>
          </p:cNvPr>
          <p:cNvSpPr/>
          <p:nvPr/>
        </p:nvSpPr>
        <p:spPr>
          <a:xfrm>
            <a:off x="4703252" y="1316410"/>
            <a:ext cx="2047055" cy="4920902"/>
          </a:xfrm>
          <a:prstGeom prst="roundRect">
            <a:avLst>
              <a:gd name="adj" fmla="val 7417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4A8C88-CDC9-A19F-C96B-CAB63D8F9392}"/>
              </a:ext>
            </a:extLst>
          </p:cNvPr>
          <p:cNvSpPr/>
          <p:nvPr/>
        </p:nvSpPr>
        <p:spPr>
          <a:xfrm>
            <a:off x="6984078" y="1316410"/>
            <a:ext cx="2047055" cy="4920902"/>
          </a:xfrm>
          <a:prstGeom prst="roundRect">
            <a:avLst>
              <a:gd name="adj" fmla="val 7417"/>
            </a:avLst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3CEEDD-D0E3-9417-B89E-2B8CC1684916}"/>
              </a:ext>
            </a:extLst>
          </p:cNvPr>
          <p:cNvSpPr/>
          <p:nvPr/>
        </p:nvSpPr>
        <p:spPr>
          <a:xfrm>
            <a:off x="9264905" y="1316410"/>
            <a:ext cx="2047055" cy="4920902"/>
          </a:xfrm>
          <a:prstGeom prst="roundRect">
            <a:avLst>
              <a:gd name="adj" fmla="val 7417"/>
            </a:avLst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67C90C-A028-8EB6-FF9B-0091478AF758}"/>
              </a:ext>
            </a:extLst>
          </p:cNvPr>
          <p:cNvSpPr/>
          <p:nvPr/>
        </p:nvSpPr>
        <p:spPr>
          <a:xfrm>
            <a:off x="2145889" y="1721155"/>
            <a:ext cx="2360682" cy="609337"/>
          </a:xfrm>
          <a:prstGeom prst="roundRect">
            <a:avLst>
              <a:gd name="adj" fmla="val 8781"/>
            </a:avLst>
          </a:prstGeom>
          <a:solidFill>
            <a:schemeClr val="tx1">
              <a:alpha val="51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BECA33-773E-5B58-C141-E291ED9F57D4}"/>
              </a:ext>
            </a:extLst>
          </p:cNvPr>
          <p:cNvSpPr/>
          <p:nvPr/>
        </p:nvSpPr>
        <p:spPr>
          <a:xfrm>
            <a:off x="4426715" y="1721155"/>
            <a:ext cx="2360682" cy="609337"/>
          </a:xfrm>
          <a:prstGeom prst="roundRect">
            <a:avLst>
              <a:gd name="adj" fmla="val 8781"/>
            </a:avLst>
          </a:prstGeom>
          <a:solidFill>
            <a:schemeClr val="tx1">
              <a:alpha val="51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AEE709-466D-7DF4-B524-EA43E16A3B00}"/>
              </a:ext>
            </a:extLst>
          </p:cNvPr>
          <p:cNvSpPr/>
          <p:nvPr/>
        </p:nvSpPr>
        <p:spPr>
          <a:xfrm>
            <a:off x="6707542" y="1721155"/>
            <a:ext cx="2360682" cy="609337"/>
          </a:xfrm>
          <a:prstGeom prst="roundRect">
            <a:avLst>
              <a:gd name="adj" fmla="val 8781"/>
            </a:avLst>
          </a:prstGeom>
          <a:solidFill>
            <a:schemeClr val="tx1">
              <a:alpha val="51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4E3967E9-806F-EB7E-BE76-4811657ADD68}"/>
              </a:ext>
            </a:extLst>
          </p:cNvPr>
          <p:cNvSpPr/>
          <p:nvPr/>
        </p:nvSpPr>
        <p:spPr>
          <a:xfrm>
            <a:off x="9001558" y="1721155"/>
            <a:ext cx="2360682" cy="609337"/>
          </a:xfrm>
          <a:prstGeom prst="roundRect">
            <a:avLst>
              <a:gd name="adj" fmla="val 8781"/>
            </a:avLst>
          </a:prstGeom>
          <a:solidFill>
            <a:schemeClr val="tx1">
              <a:alpha val="51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EAB108DC-7AE2-12E7-C716-C70F062B7F59}"/>
              </a:ext>
            </a:extLst>
          </p:cNvPr>
          <p:cNvSpPr/>
          <p:nvPr/>
        </p:nvSpPr>
        <p:spPr>
          <a:xfrm>
            <a:off x="2336975" y="1502607"/>
            <a:ext cx="2217955" cy="480043"/>
          </a:xfrm>
          <a:prstGeom prst="roundRect">
            <a:avLst>
              <a:gd name="adj" fmla="val 87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2783A5D-AE5C-3358-3629-681F1E85511D}"/>
              </a:ext>
            </a:extLst>
          </p:cNvPr>
          <p:cNvSpPr/>
          <p:nvPr/>
        </p:nvSpPr>
        <p:spPr>
          <a:xfrm>
            <a:off x="4617802" y="1502607"/>
            <a:ext cx="2217955" cy="480043"/>
          </a:xfrm>
          <a:prstGeom prst="roundRect">
            <a:avLst>
              <a:gd name="adj" fmla="val 87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AF75F1BB-DF9C-C11F-4564-21D6128C77F9}"/>
              </a:ext>
            </a:extLst>
          </p:cNvPr>
          <p:cNvSpPr/>
          <p:nvPr/>
        </p:nvSpPr>
        <p:spPr>
          <a:xfrm>
            <a:off x="6898628" y="1502607"/>
            <a:ext cx="2217955" cy="480043"/>
          </a:xfrm>
          <a:prstGeom prst="roundRect">
            <a:avLst>
              <a:gd name="adj" fmla="val 878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B26FFF3F-D3C3-8C90-B948-3C7B01A89B43}"/>
              </a:ext>
            </a:extLst>
          </p:cNvPr>
          <p:cNvSpPr/>
          <p:nvPr/>
        </p:nvSpPr>
        <p:spPr>
          <a:xfrm>
            <a:off x="9179455" y="1502607"/>
            <a:ext cx="2217955" cy="480043"/>
          </a:xfrm>
          <a:prstGeom prst="roundRect">
            <a:avLst>
              <a:gd name="adj" fmla="val 87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850F23F-9AA3-97BC-99F6-502841959B5C}"/>
              </a:ext>
            </a:extLst>
          </p:cNvPr>
          <p:cNvSpPr txBox="1"/>
          <p:nvPr/>
        </p:nvSpPr>
        <p:spPr>
          <a:xfrm>
            <a:off x="2418397" y="1563703"/>
            <a:ext cx="2048674" cy="35586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Placeholder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CE9ADFE-1ABB-0EF1-B7F6-8AA01F81EF56}"/>
              </a:ext>
            </a:extLst>
          </p:cNvPr>
          <p:cNvSpPr txBox="1"/>
          <p:nvPr/>
        </p:nvSpPr>
        <p:spPr>
          <a:xfrm>
            <a:off x="4702442" y="1564696"/>
            <a:ext cx="2048674" cy="35586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Placeholder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C561ACE-38DC-AD0E-AF2C-2B097DE5BA53}"/>
              </a:ext>
            </a:extLst>
          </p:cNvPr>
          <p:cNvSpPr txBox="1"/>
          <p:nvPr/>
        </p:nvSpPr>
        <p:spPr>
          <a:xfrm>
            <a:off x="6965693" y="1564696"/>
            <a:ext cx="2048674" cy="35586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Placeholder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771623-8A7F-C4DA-CA31-C3861551B395}"/>
              </a:ext>
            </a:extLst>
          </p:cNvPr>
          <p:cNvSpPr txBox="1"/>
          <p:nvPr/>
        </p:nvSpPr>
        <p:spPr>
          <a:xfrm>
            <a:off x="9257959" y="1564696"/>
            <a:ext cx="2048674" cy="35586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Placeholder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4DA23650-07F5-9464-65BD-028798653833}"/>
              </a:ext>
            </a:extLst>
          </p:cNvPr>
          <p:cNvSpPr/>
          <p:nvPr/>
        </p:nvSpPr>
        <p:spPr>
          <a:xfrm rot="10800000">
            <a:off x="3306565" y="1913835"/>
            <a:ext cx="278776" cy="1729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B1AD74B1-998D-193C-387F-7350BD0E12B4}"/>
              </a:ext>
            </a:extLst>
          </p:cNvPr>
          <p:cNvSpPr/>
          <p:nvPr/>
        </p:nvSpPr>
        <p:spPr>
          <a:xfrm rot="10800000">
            <a:off x="5587391" y="1913835"/>
            <a:ext cx="278776" cy="17299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E044BE9F-F127-89FA-FAA5-6957479DF6E7}"/>
              </a:ext>
            </a:extLst>
          </p:cNvPr>
          <p:cNvSpPr/>
          <p:nvPr/>
        </p:nvSpPr>
        <p:spPr>
          <a:xfrm rot="10800000">
            <a:off x="7868217" y="1913835"/>
            <a:ext cx="278776" cy="17299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61B6E56C-B971-5949-93CF-A625E5295AB2}"/>
              </a:ext>
            </a:extLst>
          </p:cNvPr>
          <p:cNvSpPr/>
          <p:nvPr/>
        </p:nvSpPr>
        <p:spPr>
          <a:xfrm rot="10800000">
            <a:off x="10149044" y="1913835"/>
            <a:ext cx="278776" cy="17299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C2E374-07BD-E929-C588-6B5F0FBE2A10}"/>
              </a:ext>
            </a:extLst>
          </p:cNvPr>
          <p:cNvSpPr txBox="1"/>
          <p:nvPr/>
        </p:nvSpPr>
        <p:spPr>
          <a:xfrm>
            <a:off x="5006268" y="293078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F43D27D-AB0F-6996-63DD-81574807635A}"/>
              </a:ext>
            </a:extLst>
          </p:cNvPr>
          <p:cNvSpPr txBox="1"/>
          <p:nvPr/>
        </p:nvSpPr>
        <p:spPr>
          <a:xfrm>
            <a:off x="5006268" y="239699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E55CB59-023A-DB77-5B2B-B75C7D4F6363}"/>
              </a:ext>
            </a:extLst>
          </p:cNvPr>
          <p:cNvSpPr txBox="1"/>
          <p:nvPr/>
        </p:nvSpPr>
        <p:spPr>
          <a:xfrm>
            <a:off x="5006268" y="399837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E6AE11-262D-FFE4-35DE-072E31E3DCFE}"/>
              </a:ext>
            </a:extLst>
          </p:cNvPr>
          <p:cNvSpPr txBox="1"/>
          <p:nvPr/>
        </p:nvSpPr>
        <p:spPr>
          <a:xfrm>
            <a:off x="5006268" y="346458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1AC8073-606C-751E-CDC3-1BBFB499B794}"/>
              </a:ext>
            </a:extLst>
          </p:cNvPr>
          <p:cNvSpPr txBox="1"/>
          <p:nvPr/>
        </p:nvSpPr>
        <p:spPr>
          <a:xfrm>
            <a:off x="5006268" y="506596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E8D7137-E938-F5BE-209E-83C71627F697}"/>
              </a:ext>
            </a:extLst>
          </p:cNvPr>
          <p:cNvSpPr txBox="1"/>
          <p:nvPr/>
        </p:nvSpPr>
        <p:spPr>
          <a:xfrm>
            <a:off x="5006268" y="453217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724552A-6437-FFF2-8703-274C97400D27}"/>
              </a:ext>
            </a:extLst>
          </p:cNvPr>
          <p:cNvSpPr txBox="1"/>
          <p:nvPr/>
        </p:nvSpPr>
        <p:spPr>
          <a:xfrm>
            <a:off x="5006268" y="5599761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3FDF8D0-6F46-D99C-D923-38B0543EF633}"/>
              </a:ext>
            </a:extLst>
          </p:cNvPr>
          <p:cNvSpPr txBox="1"/>
          <p:nvPr/>
        </p:nvSpPr>
        <p:spPr>
          <a:xfrm>
            <a:off x="7292268" y="293078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C251426-564D-ED9D-1D8B-134373DB52F2}"/>
              </a:ext>
            </a:extLst>
          </p:cNvPr>
          <p:cNvSpPr txBox="1"/>
          <p:nvPr/>
        </p:nvSpPr>
        <p:spPr>
          <a:xfrm>
            <a:off x="7292268" y="239699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DF58EE7-694B-2014-9011-E4001B32423F}"/>
              </a:ext>
            </a:extLst>
          </p:cNvPr>
          <p:cNvSpPr txBox="1"/>
          <p:nvPr/>
        </p:nvSpPr>
        <p:spPr>
          <a:xfrm>
            <a:off x="7292268" y="399837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2016CDE-0B50-D31F-3C26-F622C26602C7}"/>
              </a:ext>
            </a:extLst>
          </p:cNvPr>
          <p:cNvSpPr txBox="1"/>
          <p:nvPr/>
        </p:nvSpPr>
        <p:spPr>
          <a:xfrm>
            <a:off x="7292268" y="346458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AEC4F84-FBE3-13F5-76CA-42B962FE6D07}"/>
              </a:ext>
            </a:extLst>
          </p:cNvPr>
          <p:cNvSpPr txBox="1"/>
          <p:nvPr/>
        </p:nvSpPr>
        <p:spPr>
          <a:xfrm>
            <a:off x="7292268" y="506596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E1FD083-039B-82B2-57C7-5D1668A6BCCC}"/>
              </a:ext>
            </a:extLst>
          </p:cNvPr>
          <p:cNvSpPr txBox="1"/>
          <p:nvPr/>
        </p:nvSpPr>
        <p:spPr>
          <a:xfrm>
            <a:off x="7292268" y="453217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1FAC58-0DD7-C362-30E1-51B0B49FBFC4}"/>
              </a:ext>
            </a:extLst>
          </p:cNvPr>
          <p:cNvSpPr txBox="1"/>
          <p:nvPr/>
        </p:nvSpPr>
        <p:spPr>
          <a:xfrm>
            <a:off x="7292268" y="5599761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A8C629B-59B6-033D-8A72-5A1268034503}"/>
              </a:ext>
            </a:extLst>
          </p:cNvPr>
          <p:cNvSpPr txBox="1"/>
          <p:nvPr/>
        </p:nvSpPr>
        <p:spPr>
          <a:xfrm>
            <a:off x="9578268" y="293078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621BAC3-1A8F-2E06-9A18-A156FCDE7881}"/>
              </a:ext>
            </a:extLst>
          </p:cNvPr>
          <p:cNvSpPr txBox="1"/>
          <p:nvPr/>
        </p:nvSpPr>
        <p:spPr>
          <a:xfrm>
            <a:off x="9578268" y="239699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C602363-7257-05EC-2894-47753664ED56}"/>
              </a:ext>
            </a:extLst>
          </p:cNvPr>
          <p:cNvSpPr txBox="1"/>
          <p:nvPr/>
        </p:nvSpPr>
        <p:spPr>
          <a:xfrm>
            <a:off x="9578268" y="399837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2F404B-78A5-52BA-A438-40D7522F3301}"/>
              </a:ext>
            </a:extLst>
          </p:cNvPr>
          <p:cNvSpPr txBox="1"/>
          <p:nvPr/>
        </p:nvSpPr>
        <p:spPr>
          <a:xfrm>
            <a:off x="9578268" y="346458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9B71498-1622-2138-CC3F-120BE9F4505D}"/>
              </a:ext>
            </a:extLst>
          </p:cNvPr>
          <p:cNvSpPr txBox="1"/>
          <p:nvPr/>
        </p:nvSpPr>
        <p:spPr>
          <a:xfrm>
            <a:off x="9578268" y="506596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0E62AE0-E398-1344-8136-01ADF0D6B788}"/>
              </a:ext>
            </a:extLst>
          </p:cNvPr>
          <p:cNvSpPr txBox="1"/>
          <p:nvPr/>
        </p:nvSpPr>
        <p:spPr>
          <a:xfrm>
            <a:off x="9578268" y="453217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87DDBFB-A5DB-AA47-979C-52AFAA446052}"/>
              </a:ext>
            </a:extLst>
          </p:cNvPr>
          <p:cNvSpPr txBox="1"/>
          <p:nvPr/>
        </p:nvSpPr>
        <p:spPr>
          <a:xfrm>
            <a:off x="9578268" y="5599761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70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05B20A-B786-ABA5-E1FE-4E4AE0E0EEE5}"/>
              </a:ext>
            </a:extLst>
          </p:cNvPr>
          <p:cNvSpPr/>
          <p:nvPr/>
        </p:nvSpPr>
        <p:spPr>
          <a:xfrm>
            <a:off x="549796" y="3260281"/>
            <a:ext cx="10979344" cy="643513"/>
          </a:xfrm>
          <a:prstGeom prst="roundRect">
            <a:avLst/>
          </a:prstGeom>
          <a:gradFill>
            <a:gsLst>
              <a:gs pos="31000">
                <a:schemeClr val="accent1">
                  <a:alpha val="30000"/>
                </a:schemeClr>
              </a:gs>
              <a:gs pos="40000">
                <a:schemeClr val="accent2">
                  <a:alpha val="30000"/>
                </a:schemeClr>
              </a:gs>
              <a:gs pos="52000">
                <a:schemeClr val="accent2">
                  <a:alpha val="30000"/>
                </a:schemeClr>
              </a:gs>
              <a:gs pos="77000">
                <a:schemeClr val="accent3">
                  <a:alpha val="30000"/>
                </a:schemeClr>
              </a:gs>
              <a:gs pos="60000">
                <a:schemeClr val="accent3">
                  <a:alpha val="30000"/>
                </a:schemeClr>
              </a:gs>
              <a:gs pos="86000">
                <a:schemeClr val="accent4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2C777-24A3-2C5B-1958-298C6E79C5C0}"/>
              </a:ext>
            </a:extLst>
          </p:cNvPr>
          <p:cNvSpPr txBox="1"/>
          <p:nvPr/>
        </p:nvSpPr>
        <p:spPr>
          <a:xfrm>
            <a:off x="854762" y="2930788"/>
            <a:ext cx="1218673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Placeholder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7B8731-199C-1AEE-17CF-D9FFA1CB20EA}"/>
              </a:ext>
            </a:extLst>
          </p:cNvPr>
          <p:cNvSpPr txBox="1"/>
          <p:nvPr/>
        </p:nvSpPr>
        <p:spPr>
          <a:xfrm>
            <a:off x="2726800" y="293078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F42408E-A38F-D0ED-1D0E-F162D9D3AFE4}"/>
              </a:ext>
            </a:extLst>
          </p:cNvPr>
          <p:cNvSpPr txBox="1"/>
          <p:nvPr/>
        </p:nvSpPr>
        <p:spPr>
          <a:xfrm>
            <a:off x="854762" y="2396993"/>
            <a:ext cx="1218673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Placeholder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ACDF7A-B30E-F294-B1D8-AC06232318C2}"/>
              </a:ext>
            </a:extLst>
          </p:cNvPr>
          <p:cNvSpPr txBox="1"/>
          <p:nvPr/>
        </p:nvSpPr>
        <p:spPr>
          <a:xfrm>
            <a:off x="2726800" y="239699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440B63-AC05-0BE9-3E09-29CB9ACC3B56}"/>
              </a:ext>
            </a:extLst>
          </p:cNvPr>
          <p:cNvSpPr txBox="1"/>
          <p:nvPr/>
        </p:nvSpPr>
        <p:spPr>
          <a:xfrm>
            <a:off x="854762" y="3998378"/>
            <a:ext cx="1218673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Placeholder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85209D-5E16-FFD9-C92B-4215637CFC8E}"/>
              </a:ext>
            </a:extLst>
          </p:cNvPr>
          <p:cNvSpPr txBox="1"/>
          <p:nvPr/>
        </p:nvSpPr>
        <p:spPr>
          <a:xfrm>
            <a:off x="2726800" y="399837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A887D6-1652-71C7-FABD-2C434597B350}"/>
              </a:ext>
            </a:extLst>
          </p:cNvPr>
          <p:cNvSpPr txBox="1"/>
          <p:nvPr/>
        </p:nvSpPr>
        <p:spPr>
          <a:xfrm>
            <a:off x="854762" y="3464583"/>
            <a:ext cx="1218673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Placeholder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1515B8A-76F3-2368-A9B9-E69E632FC744}"/>
              </a:ext>
            </a:extLst>
          </p:cNvPr>
          <p:cNvSpPr txBox="1"/>
          <p:nvPr/>
        </p:nvSpPr>
        <p:spPr>
          <a:xfrm>
            <a:off x="2726800" y="346458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Sample Text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E5FAAB-7425-4501-3C6A-B96C02BACC97}"/>
              </a:ext>
            </a:extLst>
          </p:cNvPr>
          <p:cNvSpPr txBox="1"/>
          <p:nvPr/>
        </p:nvSpPr>
        <p:spPr>
          <a:xfrm>
            <a:off x="854762" y="5065968"/>
            <a:ext cx="1218673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Placeholder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9A809F-FC69-0F7A-713B-5342511F2058}"/>
              </a:ext>
            </a:extLst>
          </p:cNvPr>
          <p:cNvSpPr txBox="1"/>
          <p:nvPr/>
        </p:nvSpPr>
        <p:spPr>
          <a:xfrm>
            <a:off x="2726800" y="506596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0FCB0A-0027-72CB-67E4-D08EB2CBA67B}"/>
              </a:ext>
            </a:extLst>
          </p:cNvPr>
          <p:cNvSpPr txBox="1"/>
          <p:nvPr/>
        </p:nvSpPr>
        <p:spPr>
          <a:xfrm>
            <a:off x="854762" y="4532173"/>
            <a:ext cx="1218673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Placeholder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30052E-AB63-5608-4A52-8C89111EDEA1}"/>
              </a:ext>
            </a:extLst>
          </p:cNvPr>
          <p:cNvSpPr txBox="1"/>
          <p:nvPr/>
        </p:nvSpPr>
        <p:spPr>
          <a:xfrm>
            <a:off x="2726800" y="453217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82749A-174D-255A-A56F-7F68C1150ADA}"/>
              </a:ext>
            </a:extLst>
          </p:cNvPr>
          <p:cNvSpPr txBox="1"/>
          <p:nvPr/>
        </p:nvSpPr>
        <p:spPr>
          <a:xfrm>
            <a:off x="854762" y="5599761"/>
            <a:ext cx="1218673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Placeholder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A4B91D-B8E0-5771-E7E8-17F4705B5811}"/>
              </a:ext>
            </a:extLst>
          </p:cNvPr>
          <p:cNvSpPr txBox="1"/>
          <p:nvPr/>
        </p:nvSpPr>
        <p:spPr>
          <a:xfrm>
            <a:off x="2726800" y="5599761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97CC6-E255-4642-B413-41E89932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88" y="274639"/>
            <a:ext cx="10962168" cy="711081"/>
          </a:xfrm>
        </p:spPr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</a:rPr>
              <a:t>Cross</a:t>
            </a:r>
            <a:r>
              <a:rPr lang="en-US" dirty="0">
                <a:solidFill>
                  <a:schemeClr val="bg1"/>
                </a:solidFill>
              </a:rPr>
              <a:t> T</a:t>
            </a:r>
            <a:r>
              <a:rPr lang="en-US" b="0" i="0" dirty="0">
                <a:solidFill>
                  <a:schemeClr val="bg1"/>
                </a:solidFill>
                <a:effectLst/>
              </a:rPr>
              <a:t>abulation Slide Template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369C3D-4DE3-FEFF-C688-85BF5B2C1D22}"/>
              </a:ext>
            </a:extLst>
          </p:cNvPr>
          <p:cNvSpPr/>
          <p:nvPr/>
        </p:nvSpPr>
        <p:spPr>
          <a:xfrm>
            <a:off x="2422425" y="1316410"/>
            <a:ext cx="2047055" cy="4920902"/>
          </a:xfrm>
          <a:prstGeom prst="roundRect">
            <a:avLst>
              <a:gd name="adj" fmla="val 7417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CCEB637-F61B-5AFE-063F-51B3F275BA2D}"/>
              </a:ext>
            </a:extLst>
          </p:cNvPr>
          <p:cNvSpPr/>
          <p:nvPr/>
        </p:nvSpPr>
        <p:spPr>
          <a:xfrm>
            <a:off x="4703252" y="1316410"/>
            <a:ext cx="2047055" cy="4920902"/>
          </a:xfrm>
          <a:prstGeom prst="roundRect">
            <a:avLst>
              <a:gd name="adj" fmla="val 7417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4A8C88-CDC9-A19F-C96B-CAB63D8F9392}"/>
              </a:ext>
            </a:extLst>
          </p:cNvPr>
          <p:cNvSpPr/>
          <p:nvPr/>
        </p:nvSpPr>
        <p:spPr>
          <a:xfrm>
            <a:off x="6984078" y="1316410"/>
            <a:ext cx="2047055" cy="4920902"/>
          </a:xfrm>
          <a:prstGeom prst="roundRect">
            <a:avLst>
              <a:gd name="adj" fmla="val 7417"/>
            </a:avLst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3CEEDD-D0E3-9417-B89E-2B8CC1684916}"/>
              </a:ext>
            </a:extLst>
          </p:cNvPr>
          <p:cNvSpPr/>
          <p:nvPr/>
        </p:nvSpPr>
        <p:spPr>
          <a:xfrm>
            <a:off x="9264905" y="1316410"/>
            <a:ext cx="2047055" cy="4920902"/>
          </a:xfrm>
          <a:prstGeom prst="roundRect">
            <a:avLst>
              <a:gd name="adj" fmla="val 7417"/>
            </a:avLst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67C90C-A028-8EB6-FF9B-0091478AF758}"/>
              </a:ext>
            </a:extLst>
          </p:cNvPr>
          <p:cNvSpPr/>
          <p:nvPr/>
        </p:nvSpPr>
        <p:spPr>
          <a:xfrm>
            <a:off x="2145889" y="1721155"/>
            <a:ext cx="2360682" cy="609337"/>
          </a:xfrm>
          <a:prstGeom prst="roundRect">
            <a:avLst>
              <a:gd name="adj" fmla="val 8781"/>
            </a:avLst>
          </a:prstGeom>
          <a:solidFill>
            <a:schemeClr val="tx1">
              <a:alpha val="51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BECA33-773E-5B58-C141-E291ED9F57D4}"/>
              </a:ext>
            </a:extLst>
          </p:cNvPr>
          <p:cNvSpPr/>
          <p:nvPr/>
        </p:nvSpPr>
        <p:spPr>
          <a:xfrm>
            <a:off x="4426715" y="1721155"/>
            <a:ext cx="2360682" cy="609337"/>
          </a:xfrm>
          <a:prstGeom prst="roundRect">
            <a:avLst>
              <a:gd name="adj" fmla="val 8781"/>
            </a:avLst>
          </a:prstGeom>
          <a:solidFill>
            <a:schemeClr val="tx1">
              <a:alpha val="51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AEE709-466D-7DF4-B524-EA43E16A3B00}"/>
              </a:ext>
            </a:extLst>
          </p:cNvPr>
          <p:cNvSpPr/>
          <p:nvPr/>
        </p:nvSpPr>
        <p:spPr>
          <a:xfrm>
            <a:off x="6707542" y="1721155"/>
            <a:ext cx="2360682" cy="609337"/>
          </a:xfrm>
          <a:prstGeom prst="roundRect">
            <a:avLst>
              <a:gd name="adj" fmla="val 8781"/>
            </a:avLst>
          </a:prstGeom>
          <a:solidFill>
            <a:schemeClr val="tx1">
              <a:alpha val="51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4E3967E9-806F-EB7E-BE76-4811657ADD68}"/>
              </a:ext>
            </a:extLst>
          </p:cNvPr>
          <p:cNvSpPr/>
          <p:nvPr/>
        </p:nvSpPr>
        <p:spPr>
          <a:xfrm>
            <a:off x="9001558" y="1721155"/>
            <a:ext cx="2360682" cy="609337"/>
          </a:xfrm>
          <a:prstGeom prst="roundRect">
            <a:avLst>
              <a:gd name="adj" fmla="val 8781"/>
            </a:avLst>
          </a:prstGeom>
          <a:solidFill>
            <a:schemeClr val="tx1">
              <a:alpha val="51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EAB108DC-7AE2-12E7-C716-C70F062B7F59}"/>
              </a:ext>
            </a:extLst>
          </p:cNvPr>
          <p:cNvSpPr/>
          <p:nvPr/>
        </p:nvSpPr>
        <p:spPr>
          <a:xfrm>
            <a:off x="2336975" y="1502607"/>
            <a:ext cx="2217955" cy="480043"/>
          </a:xfrm>
          <a:prstGeom prst="roundRect">
            <a:avLst>
              <a:gd name="adj" fmla="val 87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2783A5D-AE5C-3358-3629-681F1E85511D}"/>
              </a:ext>
            </a:extLst>
          </p:cNvPr>
          <p:cNvSpPr/>
          <p:nvPr/>
        </p:nvSpPr>
        <p:spPr>
          <a:xfrm>
            <a:off x="4617802" y="1502607"/>
            <a:ext cx="2217955" cy="480043"/>
          </a:xfrm>
          <a:prstGeom prst="roundRect">
            <a:avLst>
              <a:gd name="adj" fmla="val 87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AF75F1BB-DF9C-C11F-4564-21D6128C77F9}"/>
              </a:ext>
            </a:extLst>
          </p:cNvPr>
          <p:cNvSpPr/>
          <p:nvPr/>
        </p:nvSpPr>
        <p:spPr>
          <a:xfrm>
            <a:off x="6898628" y="1502607"/>
            <a:ext cx="2217955" cy="480043"/>
          </a:xfrm>
          <a:prstGeom prst="roundRect">
            <a:avLst>
              <a:gd name="adj" fmla="val 878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B26FFF3F-D3C3-8C90-B948-3C7B01A89B43}"/>
              </a:ext>
            </a:extLst>
          </p:cNvPr>
          <p:cNvSpPr/>
          <p:nvPr/>
        </p:nvSpPr>
        <p:spPr>
          <a:xfrm>
            <a:off x="9179455" y="1502607"/>
            <a:ext cx="2217955" cy="480043"/>
          </a:xfrm>
          <a:prstGeom prst="roundRect">
            <a:avLst>
              <a:gd name="adj" fmla="val 87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850F23F-9AA3-97BC-99F6-502841959B5C}"/>
              </a:ext>
            </a:extLst>
          </p:cNvPr>
          <p:cNvSpPr txBox="1"/>
          <p:nvPr/>
        </p:nvSpPr>
        <p:spPr>
          <a:xfrm>
            <a:off x="2418397" y="1563703"/>
            <a:ext cx="2048674" cy="35586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Placeholder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CE9ADFE-1ABB-0EF1-B7F6-8AA01F81EF56}"/>
              </a:ext>
            </a:extLst>
          </p:cNvPr>
          <p:cNvSpPr txBox="1"/>
          <p:nvPr/>
        </p:nvSpPr>
        <p:spPr>
          <a:xfrm>
            <a:off x="4702442" y="1564696"/>
            <a:ext cx="2048674" cy="35586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Placeholder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C561ACE-38DC-AD0E-AF2C-2B097DE5BA53}"/>
              </a:ext>
            </a:extLst>
          </p:cNvPr>
          <p:cNvSpPr txBox="1"/>
          <p:nvPr/>
        </p:nvSpPr>
        <p:spPr>
          <a:xfrm>
            <a:off x="6965693" y="1564696"/>
            <a:ext cx="2048674" cy="35586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Placeholder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771623-8A7F-C4DA-CA31-C3861551B395}"/>
              </a:ext>
            </a:extLst>
          </p:cNvPr>
          <p:cNvSpPr txBox="1"/>
          <p:nvPr/>
        </p:nvSpPr>
        <p:spPr>
          <a:xfrm>
            <a:off x="9257959" y="1564696"/>
            <a:ext cx="2048674" cy="35586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Placeholder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4DA23650-07F5-9464-65BD-028798653833}"/>
              </a:ext>
            </a:extLst>
          </p:cNvPr>
          <p:cNvSpPr/>
          <p:nvPr/>
        </p:nvSpPr>
        <p:spPr>
          <a:xfrm rot="10800000">
            <a:off x="3306565" y="1913835"/>
            <a:ext cx="278776" cy="17299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B1AD74B1-998D-193C-387F-7350BD0E12B4}"/>
              </a:ext>
            </a:extLst>
          </p:cNvPr>
          <p:cNvSpPr/>
          <p:nvPr/>
        </p:nvSpPr>
        <p:spPr>
          <a:xfrm rot="10800000">
            <a:off x="5587391" y="1913835"/>
            <a:ext cx="278776" cy="17299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E044BE9F-F127-89FA-FAA5-6957479DF6E7}"/>
              </a:ext>
            </a:extLst>
          </p:cNvPr>
          <p:cNvSpPr/>
          <p:nvPr/>
        </p:nvSpPr>
        <p:spPr>
          <a:xfrm rot="10800000">
            <a:off x="7868217" y="1913835"/>
            <a:ext cx="278776" cy="17299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61B6E56C-B971-5949-93CF-A625E5295AB2}"/>
              </a:ext>
            </a:extLst>
          </p:cNvPr>
          <p:cNvSpPr/>
          <p:nvPr/>
        </p:nvSpPr>
        <p:spPr>
          <a:xfrm rot="10800000">
            <a:off x="10149044" y="1913835"/>
            <a:ext cx="278776" cy="17299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C2E374-07BD-E929-C588-6B5F0FBE2A10}"/>
              </a:ext>
            </a:extLst>
          </p:cNvPr>
          <p:cNvSpPr txBox="1"/>
          <p:nvPr/>
        </p:nvSpPr>
        <p:spPr>
          <a:xfrm>
            <a:off x="5006268" y="293078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F43D27D-AB0F-6996-63DD-81574807635A}"/>
              </a:ext>
            </a:extLst>
          </p:cNvPr>
          <p:cNvSpPr txBox="1"/>
          <p:nvPr/>
        </p:nvSpPr>
        <p:spPr>
          <a:xfrm>
            <a:off x="5006268" y="239699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E55CB59-023A-DB77-5B2B-B75C7D4F6363}"/>
              </a:ext>
            </a:extLst>
          </p:cNvPr>
          <p:cNvSpPr txBox="1"/>
          <p:nvPr/>
        </p:nvSpPr>
        <p:spPr>
          <a:xfrm>
            <a:off x="5006268" y="399837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E6AE11-262D-FFE4-35DE-072E31E3DCFE}"/>
              </a:ext>
            </a:extLst>
          </p:cNvPr>
          <p:cNvSpPr txBox="1"/>
          <p:nvPr/>
        </p:nvSpPr>
        <p:spPr>
          <a:xfrm>
            <a:off x="5006268" y="346458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Sample Text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1AC8073-606C-751E-CDC3-1BBFB499B794}"/>
              </a:ext>
            </a:extLst>
          </p:cNvPr>
          <p:cNvSpPr txBox="1"/>
          <p:nvPr/>
        </p:nvSpPr>
        <p:spPr>
          <a:xfrm>
            <a:off x="5006268" y="506596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E8D7137-E938-F5BE-209E-83C71627F697}"/>
              </a:ext>
            </a:extLst>
          </p:cNvPr>
          <p:cNvSpPr txBox="1"/>
          <p:nvPr/>
        </p:nvSpPr>
        <p:spPr>
          <a:xfrm>
            <a:off x="5006268" y="453217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724552A-6437-FFF2-8703-274C97400D27}"/>
              </a:ext>
            </a:extLst>
          </p:cNvPr>
          <p:cNvSpPr txBox="1"/>
          <p:nvPr/>
        </p:nvSpPr>
        <p:spPr>
          <a:xfrm>
            <a:off x="5006268" y="5599761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3FDF8D0-6F46-D99C-D923-38B0543EF633}"/>
              </a:ext>
            </a:extLst>
          </p:cNvPr>
          <p:cNvSpPr txBox="1"/>
          <p:nvPr/>
        </p:nvSpPr>
        <p:spPr>
          <a:xfrm>
            <a:off x="7292268" y="293078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C251426-564D-ED9D-1D8B-134373DB52F2}"/>
              </a:ext>
            </a:extLst>
          </p:cNvPr>
          <p:cNvSpPr txBox="1"/>
          <p:nvPr/>
        </p:nvSpPr>
        <p:spPr>
          <a:xfrm>
            <a:off x="7292268" y="239699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DF58EE7-694B-2014-9011-E4001B32423F}"/>
              </a:ext>
            </a:extLst>
          </p:cNvPr>
          <p:cNvSpPr txBox="1"/>
          <p:nvPr/>
        </p:nvSpPr>
        <p:spPr>
          <a:xfrm>
            <a:off x="7292268" y="399837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2016CDE-0B50-D31F-3C26-F622C26602C7}"/>
              </a:ext>
            </a:extLst>
          </p:cNvPr>
          <p:cNvSpPr txBox="1"/>
          <p:nvPr/>
        </p:nvSpPr>
        <p:spPr>
          <a:xfrm>
            <a:off x="7292268" y="346458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Sample Text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AEC4F84-FBE3-13F5-76CA-42B962FE6D07}"/>
              </a:ext>
            </a:extLst>
          </p:cNvPr>
          <p:cNvSpPr txBox="1"/>
          <p:nvPr/>
        </p:nvSpPr>
        <p:spPr>
          <a:xfrm>
            <a:off x="7292268" y="506596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E1FD083-039B-82B2-57C7-5D1668A6BCCC}"/>
              </a:ext>
            </a:extLst>
          </p:cNvPr>
          <p:cNvSpPr txBox="1"/>
          <p:nvPr/>
        </p:nvSpPr>
        <p:spPr>
          <a:xfrm>
            <a:off x="7292268" y="453217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1FAC58-0DD7-C362-30E1-51B0B49FBFC4}"/>
              </a:ext>
            </a:extLst>
          </p:cNvPr>
          <p:cNvSpPr txBox="1"/>
          <p:nvPr/>
        </p:nvSpPr>
        <p:spPr>
          <a:xfrm>
            <a:off x="7292268" y="5599761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A8C629B-59B6-033D-8A72-5A1268034503}"/>
              </a:ext>
            </a:extLst>
          </p:cNvPr>
          <p:cNvSpPr txBox="1"/>
          <p:nvPr/>
        </p:nvSpPr>
        <p:spPr>
          <a:xfrm>
            <a:off x="9578268" y="293078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621BAC3-1A8F-2E06-9A18-A156FCDE7881}"/>
              </a:ext>
            </a:extLst>
          </p:cNvPr>
          <p:cNvSpPr txBox="1"/>
          <p:nvPr/>
        </p:nvSpPr>
        <p:spPr>
          <a:xfrm>
            <a:off x="9578268" y="239699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C602363-7257-05EC-2894-47753664ED56}"/>
              </a:ext>
            </a:extLst>
          </p:cNvPr>
          <p:cNvSpPr txBox="1"/>
          <p:nvPr/>
        </p:nvSpPr>
        <p:spPr>
          <a:xfrm>
            <a:off x="9578268" y="399837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2F404B-78A5-52BA-A438-40D7522F3301}"/>
              </a:ext>
            </a:extLst>
          </p:cNvPr>
          <p:cNvSpPr txBox="1"/>
          <p:nvPr/>
        </p:nvSpPr>
        <p:spPr>
          <a:xfrm>
            <a:off x="9578268" y="346458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Sample Text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9B71498-1622-2138-CC3F-120BE9F4505D}"/>
              </a:ext>
            </a:extLst>
          </p:cNvPr>
          <p:cNvSpPr txBox="1"/>
          <p:nvPr/>
        </p:nvSpPr>
        <p:spPr>
          <a:xfrm>
            <a:off x="9578268" y="5065968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0E62AE0-E398-1344-8136-01ADF0D6B788}"/>
              </a:ext>
            </a:extLst>
          </p:cNvPr>
          <p:cNvSpPr txBox="1"/>
          <p:nvPr/>
        </p:nvSpPr>
        <p:spPr>
          <a:xfrm>
            <a:off x="9578268" y="4532173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87DDBFB-A5DB-AA47-979C-52AFAA446052}"/>
              </a:ext>
            </a:extLst>
          </p:cNvPr>
          <p:cNvSpPr txBox="1"/>
          <p:nvPr/>
        </p:nvSpPr>
        <p:spPr>
          <a:xfrm>
            <a:off x="9578268" y="5599761"/>
            <a:ext cx="1440254" cy="2349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Sample Text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80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1787"/>
            <a:ext cx="12182477" cy="68662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88" y="1842319"/>
            <a:ext cx="5586781" cy="1367866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942" y="4650095"/>
            <a:ext cx="2837604" cy="609124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61" y="763392"/>
            <a:ext cx="2789664" cy="5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5237" y="4034527"/>
            <a:ext cx="1843235" cy="742371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2231" y="2004907"/>
            <a:ext cx="3622303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742" y="1372770"/>
            <a:ext cx="502527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818" y="3362319"/>
            <a:ext cx="415311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1777" y="710489"/>
            <a:ext cx="4321169" cy="3576042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620" y="5342419"/>
            <a:ext cx="2547206" cy="30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553" y="4850540"/>
            <a:ext cx="471809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8556" y="4468474"/>
            <a:ext cx="5912189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6121899"/>
            <a:ext cx="12182477" cy="6753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31582F-1299-4C8B-BC35-2C96730680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249" y="934777"/>
            <a:ext cx="3799721" cy="216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5862</TotalTime>
  <Words>400</Words>
  <Application>Microsoft Office PowerPoint</Application>
  <PresentationFormat>Custom</PresentationFormat>
  <Paragraphs>181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Segoe UI</vt:lpstr>
      <vt:lpstr>Office Theme</vt:lpstr>
      <vt:lpstr>2_Office Theme</vt:lpstr>
      <vt:lpstr>Cross Tabulation Slide Template</vt:lpstr>
      <vt:lpstr>Cross Tabulation Slide Template</vt:lpstr>
      <vt:lpstr>Cross Tabulation Slide Template</vt:lpstr>
      <vt:lpstr>Cross Tabulation Slide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Crosstabs PowerPoint Template</dc:title>
  <dc:creator>Julian</dc:creator>
  <cp:lastModifiedBy>Arslan</cp:lastModifiedBy>
  <cp:revision>118</cp:revision>
  <dcterms:created xsi:type="dcterms:W3CDTF">2013-09-12T13:05:01Z</dcterms:created>
  <dcterms:modified xsi:type="dcterms:W3CDTF">2023-09-15T20:41:49Z</dcterms:modified>
</cp:coreProperties>
</file>