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9944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35846"/>
            <a:ext cx="9144000" cy="1417382"/>
          </a:xfrm>
          <a:prstGeom prst="rect">
            <a:avLst/>
          </a:prstGeom>
          <a:gradFill flip="none" rotWithShape="1">
            <a:gsLst>
              <a:gs pos="71000">
                <a:srgbClr val="FFFFFF">
                  <a:alpha val="87000"/>
                </a:srgbClr>
              </a:gs>
              <a:gs pos="0">
                <a:schemeClr val="bg1">
                  <a:alpha val="0"/>
                </a:schemeClr>
              </a:gs>
              <a:gs pos="31000">
                <a:schemeClr val="bg1">
                  <a:alpha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598" y="4453177"/>
            <a:ext cx="1082804" cy="2677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4032800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0" y="352679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290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25</cp:revision>
  <dcterms:created xsi:type="dcterms:W3CDTF">2014-04-01T16:27:38Z</dcterms:created>
  <dcterms:modified xsi:type="dcterms:W3CDTF">2016-01-06T20:18:40Z</dcterms:modified>
</cp:coreProperties>
</file>