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49" y="1295704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2048" y="32011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32048" y="4844068"/>
            <a:ext cx="8711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24312" y="4474438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2016-05-16T07:15:10Z</dcterms:modified>
</cp:coreProperties>
</file>