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81128"/>
            <a:ext cx="9144000" cy="1512168"/>
          </a:xfrm>
          <a:prstGeom prst="rect">
            <a:avLst/>
          </a:prstGeom>
          <a:solidFill>
            <a:schemeClr val="accent2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88640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37565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79958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346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2015-12-06T10:58:29Z</dcterms:modified>
</cp:coreProperties>
</file>