
<file path=[Content_Types].xml><?xml version="1.0" encoding="utf-8"?>
<Types xmlns="http://schemas.openxmlformats.org/package/2006/content-types">
  <Default Extension="xml" ContentType="application/vnd.openxmlformats-officedocument.custom-properties+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Metadata/LabelInfo.xml" ContentType="application/vnd.ms-office.classificationlabels+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611.xml" ContentType="application/vnd.openxmlformats-officedocument.presentationml.slideLayout+xml"/>
  <Override PartName="/ppt/slideLayouts/slideLayout1112.xml" ContentType="application/vnd.openxmlformats-officedocument.presentationml.slideLayout+xml"/>
  <Override PartName="/ppt/slideLayouts/slideLayout513.xml" ContentType="application/vnd.openxmlformats-officedocument.presentationml.slideLayout+xml"/>
  <Override PartName="/ppt/slideLayouts/slideLayout1514.xml" ContentType="application/vnd.openxmlformats-officedocument.presentationml.slideLayout+xml"/>
  <Override PartName="/ppt/slideLayouts/slideLayout1015.xml" ContentType="application/vnd.openxmlformats-officedocument.presentationml.slideLayout+xml"/>
  <Override PartName="/ppt/slideLayouts/slideLayout1916.xml" ContentType="application/vnd.openxmlformats-officedocument.presentationml.slideLayout+xml"/>
  <Override PartName="/ppt/slideLayouts/slideLayout417.xml" ContentType="application/vnd.openxmlformats-officedocument.presentationml.slideLayout+xml"/>
  <Override PartName="/ppt/slideLayouts/slideLayout918.xml" ContentType="application/vnd.openxmlformats-officedocument.presentationml.slideLayout+xml"/>
  <Override PartName="/ppt/slideLayouts/slideLayout1419.xml" ContentType="application/vnd.openxmlformats-officedocument.presentationml.slideLayout+xml"/>
  <Override PartName="/ppt/slides/slide122.xml" ContentType="application/vnd.openxmlformats-officedocument.presentationml.slide+xml"/>
  <Override PartName="/ppt/slides/slide23.xml" ContentType="application/vnd.openxmlformats-officedocument.presentationml.slide+xml"/>
  <Override PartName="/customXml/item2.xml" ContentType="application/xml"/>
  <Override PartName="/customXml/itemProps2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viewProps.xml" ContentType="application/vnd.openxmlformats-officedocument.presentationml.viewProps+xml"/>
  <Override PartName="/ppt/slides/slide16.xml" ContentType="application/vnd.openxmlformats-officedocument.presentationml.slide+xml"/>
  <Override PartName="/ppt/presProps.xml" ContentType="application/vnd.openxmlformats-officedocument.presentationml.presProps+xml"/>
  <Override PartName="/customXml/item12.xml" ContentType="application/xml"/>
  <Override PartName="/customXml/itemProps1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notesSlides/notesSlide2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ppt/handoutMasters/handoutMaster11.xml" ContentType="application/vnd.openxmlformats-officedocument.presentationml.handoutMaster+xml"/>
  <Override PartName="/ppt/theme/theme33.xml" ContentType="application/vnd.openxmlformats-officedocument.theme+xml"/>
  <Override PartName="/ppt/slides/slide910.xml" ContentType="application/vnd.openxmlformats-officedocument.presentationml.slide+xml"/>
  <Override PartName="/ppt/tableStyles.xml" ContentType="application/vnd.openxmlformats-officedocument.presentationml.tableStyles+xml"/>
  <Override PartName="/ppt/slides/slide311.xml" ContentType="application/vnd.openxmlformats-officedocument.presentationml.slide+xml"/>
  <Override PartName="/ppt/notesSlides/notesSlide12.xml" ContentType="application/vnd.openxmlformats-officedocument.presentationml.notes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customXml/item33.xml" ContentType="application/xml"/>
  <Override PartName="/customXml/itemProps33.xml" ContentType="application/vnd.openxmlformats-officedocument.customXmlProperties+xml"/>
</Types>
</file>

<file path=_rels/.rels>&#65279;<?xml version="1.0" encoding="utf-8"?><Relationships xmlns="http://schemas.openxmlformats.org/package/2006/relationships"><Relationship Type="http://schemas.openxmlformats.org/officeDocument/2006/relationships/custom-properties" Target="/docProps/custom.xml" Id="rId8" /><Relationship Type="http://schemas.openxmlformats.org/officeDocument/2006/relationships/extended-properties" Target="/docProps/app.xml" Id="rId3" /><Relationship Type="http://schemas.microsoft.com/office/2020/02/relationships/classificationlabels" Target="/docMetadata/LabelInfo.xml" Id="rId7" /><Relationship Type="http://schemas.openxmlformats.org/package/2006/relationships/metadata/core-properties" Target="/docProps/core.xml" Id="rId2" /><Relationship Type="http://schemas.openxmlformats.org/officeDocument/2006/relationships/officeDocument" Target="/ppt/presentation.xml" Id="rId1"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handoutMasterIdLst>
    <p:handoutMasterId r:id="rId15"/>
  </p:handoutMasterIdLst>
  <p:sldIdLst>
    <p:sldId id="301" r:id="rId2"/>
    <p:sldId id="328" r:id="rId3"/>
    <p:sldId id="329" r:id="rId4"/>
    <p:sldId id="323" r:id="rId5"/>
    <p:sldId id="310" r:id="rId6"/>
    <p:sldId id="330" r:id="rId7"/>
    <p:sldId id="319" r:id="rId8"/>
    <p:sldId id="331" r:id="rId9"/>
    <p:sldId id="311" r:id="rId10"/>
    <p:sldId id="312" r:id="rId11"/>
    <p:sldId id="325" r:id="rId12"/>
    <p:sldId id="32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4" autoAdjust="0"/>
    <p:restoredTop sz="93725" autoAdjust="0"/>
  </p:normalViewPr>
  <p:slideViewPr>
    <p:cSldViewPr snapToGrid="0">
      <p:cViewPr>
        <p:scale>
          <a:sx n="100" d="100"/>
          <a:sy n="100" d="100"/>
        </p:scale>
        <p:origin x="-48" y="-504"/>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heme" Target="/ppt/theme/theme11.xml" Id="rId18" /><Relationship Type="http://schemas.openxmlformats.org/officeDocument/2006/relationships/slide" Target="/ppt/slides/slide23.xml" Id="rId3" /><Relationship Type="http://schemas.openxmlformats.org/officeDocument/2006/relationships/customXml" Target="/customXml/item2.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viewProps" Target="/ppt/viewProps.xml" Id="rId17" /><Relationship Type="http://schemas.openxmlformats.org/officeDocument/2006/relationships/slide" Target="/ppt/slides/slide16.xml" Id="rId2" /><Relationship Type="http://schemas.openxmlformats.org/officeDocument/2006/relationships/presProps" Target="/ppt/presProps.xml" Id="rId16" /><Relationship Type="http://schemas.openxmlformats.org/officeDocument/2006/relationships/customXml" Target="/customXml/item1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handoutMaster" Target="/ppt/handoutMasters/handoutMaster11.xml" Id="rId15" /><Relationship Type="http://schemas.openxmlformats.org/officeDocument/2006/relationships/slide" Target="/ppt/slides/slide910.xml" Id="rId10" /><Relationship Type="http://schemas.openxmlformats.org/officeDocument/2006/relationships/tableStyles" Target="/ppt/tableStyles.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 Type="http://schemas.openxmlformats.org/officeDocument/2006/relationships/customXml" Target="/customXml/item33.xml" Id="rId22" /></Relationships>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1_2" csCatId="accent1" phldr="1"/>
      <dgm:spPr/>
      <dgm:t>
        <a:bodyPr/>
        <a:lstStyle/>
        <a:p>
          <a:endParaRPr lang="en-US"/>
        </a:p>
      </dgm:t>
    </dgm:pt>
    <dgm:pt modelId="{D423FB80-F2BD-4DDE-80B1-76F84FE09A02}">
      <dgm:prSet phldrT="[Text]"/>
      <dgm:spPr/>
      <dgm:t>
        <a:bodyPr/>
        <a:lstStyle/>
        <a:p>
          <a:pPr>
            <a:defRPr b="1"/>
          </a:pPr>
          <a:r>
            <a:rPr lang="en-US"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dgm:spPr/>
      <dgm:t>
        <a:bodyPr/>
        <a:lstStyle/>
        <a:p>
          <a:r>
            <a:rPr lang="en-US" b="0" i="0" u="none" dirty="0"/>
            <a:t>To start a presentation, go to the Slide Show tab, and select From Beginning.</a:t>
          </a:r>
          <a:endParaRPr lang="en-US"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dgm:spPr/>
      <dgm:t>
        <a:bodyPr/>
        <a:lstStyle/>
        <a:p>
          <a:pPr>
            <a:defRPr b="1"/>
          </a:pPr>
          <a:r>
            <a:rPr lang="en-US"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dgm:spPr/>
      <dgm:t>
        <a:bodyPr/>
        <a:lstStyle/>
        <a:p>
          <a:pPr>
            <a:defRPr b="1"/>
          </a:pPr>
          <a:r>
            <a:rPr lang="en-US"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AFCD2288-3A9E-41C1-B2B0-0A3D6F84157E}">
      <dgm:prSet phldrT="[Text]"/>
      <dgm:spPr/>
      <dgm:t>
        <a:bodyPr/>
        <a:lstStyle/>
        <a:p>
          <a:r>
            <a:rPr lang="en-US" b="0" i="0" u="none" dirty="0"/>
            <a:t>During your presentation, the speaker notes are visible on your monitor, but aren't visible to the audience. </a:t>
          </a:r>
          <a:endParaRPr lang="en-US" dirty="0"/>
        </a:p>
      </dgm:t>
    </dgm:pt>
    <dgm:pt modelId="{9168CEB2-CED2-4CDD-B10B-5367B73DED9A}" type="parTrans" cxnId="{FEDCB174-A9A6-449B-9678-B296533325F3}">
      <dgm:prSet/>
      <dgm:spPr/>
      <dgm:t>
        <a:bodyPr/>
        <a:lstStyle/>
        <a:p>
          <a:endParaRPr lang="en-US"/>
        </a:p>
      </dgm:t>
    </dgm:pt>
    <dgm:pt modelId="{AEF108B6-A9B8-41E5-8EDA-4E4720040916}" type="sibTrans" cxnId="{FEDCB174-A9A6-449B-9678-B296533325F3}">
      <dgm:prSet/>
      <dgm:spPr/>
      <dgm:t>
        <a:bodyPr/>
        <a:lstStyle/>
        <a:p>
          <a:endParaRPr lang="en-US"/>
        </a:p>
      </dgm:t>
    </dgm:pt>
    <dgm:pt modelId="{9E45D7CF-C94B-4296-8BBB-5FB9C751C764}">
      <dgm:prSet phldrT="[Text]"/>
      <dgm:spPr/>
      <dgm:t>
        <a:bodyPr/>
        <a:lstStyle/>
        <a:p>
          <a:pPr>
            <a:defRPr b="1"/>
          </a:pPr>
          <a:r>
            <a:rPr lang="en-US" dirty="0"/>
            <a:t>Title</a:t>
          </a:r>
        </a:p>
      </dgm:t>
    </dgm:pt>
    <dgm:pt modelId="{599A13A7-E2D4-42D9-A89B-87C08073E87C}" type="parTrans" cxnId="{A93A8B74-0EF1-4DAA-8B1E-ACA961B32D00}">
      <dgm:prSet/>
      <dgm:spPr/>
      <dgm:t>
        <a:bodyPr/>
        <a:lstStyle/>
        <a:p>
          <a:endParaRPr lang="en-US"/>
        </a:p>
      </dgm:t>
    </dgm:pt>
    <dgm:pt modelId="{F0C418A6-3078-49CF-9F78-EC7CFB428EB9}" type="sibTrans" cxnId="{A93A8B74-0EF1-4DAA-8B1E-ACA961B32D00}">
      <dgm:prSet/>
      <dgm:spPr/>
      <dgm:t>
        <a:bodyPr/>
        <a:lstStyle/>
        <a:p>
          <a:endParaRPr lang="en-US"/>
        </a:p>
      </dgm:t>
    </dgm:pt>
    <dgm:pt modelId="{700CBE35-CE0D-4367-96BA-B05A2FA48D86}">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A99BA66C-1F9B-4680-A62B-B4336E03FA4C}" type="parTrans" cxnId="{09D5A75C-7B59-4223-B050-D175F130D68F}">
      <dgm:prSet/>
      <dgm:spPr/>
      <dgm:t>
        <a:bodyPr/>
        <a:lstStyle/>
        <a:p>
          <a:endParaRPr lang="en-US"/>
        </a:p>
      </dgm:t>
    </dgm:pt>
    <dgm:pt modelId="{9A8220FB-65A2-4160-A9BE-7526DC2DDDB5}" type="sibTrans" cxnId="{09D5A75C-7B59-4223-B050-D175F130D68F}">
      <dgm:prSet/>
      <dgm:spPr/>
      <dgm:t>
        <a:bodyPr/>
        <a:lstStyle/>
        <a:p>
          <a:endParaRPr lang="en-US"/>
        </a:p>
      </dgm:t>
    </dgm:pt>
    <dgm:pt modelId="{D2796C41-A0C7-456A-A0CB-AEC2F1008E03}">
      <dgm:prSet phldrT="[Text]"/>
      <dgm:spPr/>
      <dgm:t>
        <a:bodyPr/>
        <a:lstStyle/>
        <a:p>
          <a:pPr>
            <a:defRPr b="1"/>
          </a:pPr>
          <a:r>
            <a:rPr lang="en-US" dirty="0"/>
            <a:t>Title</a:t>
          </a:r>
        </a:p>
      </dgm:t>
    </dgm:pt>
    <dgm:pt modelId="{633E6DB6-316E-4CA9-B7CE-764C45AB833A}" type="parTrans" cxnId="{FCDA149B-D4CC-475D-9643-724D4C8CB92C}">
      <dgm:prSet/>
      <dgm:spPr/>
      <dgm:t>
        <a:bodyPr/>
        <a:lstStyle/>
        <a:p>
          <a:endParaRPr lang="en-US"/>
        </a:p>
      </dgm:t>
    </dgm:pt>
    <dgm:pt modelId="{D1CC50A2-88A2-4BA3-A9C6-E0DE113FE491}" type="sibTrans" cxnId="{FCDA149B-D4CC-475D-9643-724D4C8CB92C}">
      <dgm:prSet/>
      <dgm:spPr/>
      <dgm:t>
        <a:bodyPr/>
        <a:lstStyle/>
        <a:p>
          <a:endParaRPr lang="en-US"/>
        </a:p>
      </dgm:t>
    </dgm:pt>
    <dgm:pt modelId="{4B6034FA-DFB2-41A1-872A-390C32178832}">
      <dgm:prSet phldrT="[Text]"/>
      <dgm:spPr/>
      <dgm:t>
        <a:bodyPr/>
        <a:lstStyle/>
        <a:p>
          <a:r>
            <a:rPr lang="en-US" b="0" i="0" u="none" dirty="0"/>
            <a:t>The Notes pane is a box that appears below each slide. Tap it to add notes.</a:t>
          </a:r>
          <a:endParaRPr lang="en-US" dirty="0"/>
        </a:p>
      </dgm:t>
    </dgm:pt>
    <dgm:pt modelId="{583533C0-C76E-4564-BD3D-281C6375A377}" type="parTrans" cxnId="{F3ED2CBF-BABB-4C54-8383-7981881D2F74}">
      <dgm:prSet/>
      <dgm:spPr/>
      <dgm:t>
        <a:bodyPr/>
        <a:lstStyle/>
        <a:p>
          <a:endParaRPr lang="en-US"/>
        </a:p>
      </dgm:t>
    </dgm:pt>
    <dgm:pt modelId="{67C4B854-8FA7-403F-BA4D-425119631C12}" type="sibTrans" cxnId="{F3ED2CBF-BABB-4C54-8383-7981881D2F74}">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99232B93-011D-4374-9806-34BC1DBDDE1E}" type="pres">
      <dgm:prSet presAssocID="{E0447E4A-3C15-4884-AEBE-804149EBD331}" presName="spaceBetweenRectangles" presStyleCnt="0"/>
      <dgm:spPr/>
    </dgm:pt>
    <dgm:pt modelId="{7ADDB485-CFC7-4F85-B30A-DE801AA6DC75}" type="pres">
      <dgm:prSet presAssocID="{9E45D7CF-C94B-4296-8BBB-5FB9C751C764}" presName="composite" presStyleCnt="0"/>
      <dgm:spPr/>
    </dgm:pt>
    <dgm:pt modelId="{9D1E98DC-7AC2-4117-9798-ADB5E80A00E6}" type="pres">
      <dgm:prSet presAssocID="{9E45D7CF-C94B-4296-8BBB-5FB9C751C764}" presName="L1TextContainer" presStyleLbl="alignNode1" presStyleIdx="3" presStyleCnt="5">
        <dgm:presLayoutVars>
          <dgm:chMax val="1"/>
          <dgm:chPref val="1"/>
          <dgm:bulletEnabled val="1"/>
        </dgm:presLayoutVars>
      </dgm:prSet>
      <dgm:spPr/>
    </dgm:pt>
    <dgm:pt modelId="{3F3E48D2-82E9-4D3A-B638-E71AE734393E}" type="pres">
      <dgm:prSet presAssocID="{9E45D7CF-C94B-4296-8BBB-5FB9C751C764}" presName="L2TextContainerWrapper" presStyleCnt="0">
        <dgm:presLayoutVars>
          <dgm:bulletEnabled val="1"/>
        </dgm:presLayoutVars>
      </dgm:prSet>
      <dgm:spPr/>
    </dgm:pt>
    <dgm:pt modelId="{21ECDB6F-9848-43C2-A5A4-6167FCEAEDF3}" type="pres">
      <dgm:prSet presAssocID="{9E45D7CF-C94B-4296-8BBB-5FB9C751C764}" presName="L2TextContainer" presStyleLbl="bgAccFollowNode1" presStyleIdx="3" presStyleCnt="5"/>
      <dgm:spPr/>
    </dgm:pt>
    <dgm:pt modelId="{303D49F8-EEA6-405D-8010-0F27CB5ED44A}" type="pres">
      <dgm:prSet presAssocID="{9E45D7CF-C94B-4296-8BBB-5FB9C751C764}" presName="FlexibleEmptyPlaceHolder" presStyleCnt="0"/>
      <dgm:spPr/>
    </dgm:pt>
    <dgm:pt modelId="{481EB8DB-5324-4334-8118-23A66323291C}" type="pres">
      <dgm:prSet presAssocID="{9E45D7CF-C94B-4296-8BBB-5FB9C751C764}" presName="ConnectLine" presStyleLbl="sibTrans1D1" presStyleIdx="3" presStyleCnt="5"/>
      <dgm:spPr/>
    </dgm:pt>
    <dgm:pt modelId="{856A4CBD-C83B-4A44-86AD-492D052597FE}" type="pres">
      <dgm:prSet presAssocID="{9E45D7CF-C94B-4296-8BBB-5FB9C751C764}" presName="ConnectorPoint" presStyleLbl="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D44EB45-B134-4C8F-A189-CAFA9CA5AA08}" type="pres">
      <dgm:prSet presAssocID="{9E45D7CF-C94B-4296-8BBB-5FB9C751C764}" presName="EmptyPlaceHolder" presStyleCnt="0"/>
      <dgm:spPr/>
    </dgm:pt>
    <dgm:pt modelId="{3EAE09EF-6BB3-4C6C-812C-1993F05047BA}" type="pres">
      <dgm:prSet presAssocID="{F0C418A6-3078-49CF-9F78-EC7CFB428EB9}" presName="spaceBetweenRectangles" presStyleCnt="0"/>
      <dgm:spPr/>
    </dgm:pt>
    <dgm:pt modelId="{12C3ED75-8AA8-460F-B5AA-BF1E4D067B2A}" type="pres">
      <dgm:prSet presAssocID="{D2796C41-A0C7-456A-A0CB-AEC2F1008E03}" presName="composite" presStyleCnt="0"/>
      <dgm:spPr/>
    </dgm:pt>
    <dgm:pt modelId="{C44CFC23-6AAC-481C-B0AC-EF2D5DFA5D60}" type="pres">
      <dgm:prSet presAssocID="{D2796C41-A0C7-456A-A0CB-AEC2F1008E03}" presName="L1TextContainer" presStyleLbl="alignNode1" presStyleIdx="4" presStyleCnt="5">
        <dgm:presLayoutVars>
          <dgm:chMax val="1"/>
          <dgm:chPref val="1"/>
          <dgm:bulletEnabled val="1"/>
        </dgm:presLayoutVars>
      </dgm:prSet>
      <dgm:spPr/>
    </dgm:pt>
    <dgm:pt modelId="{785C7103-AE69-44FD-A8CC-F830ACA58489}" type="pres">
      <dgm:prSet presAssocID="{D2796C41-A0C7-456A-A0CB-AEC2F1008E03}" presName="L2TextContainerWrapper" presStyleCnt="0">
        <dgm:presLayoutVars>
          <dgm:bulletEnabled val="1"/>
        </dgm:presLayoutVars>
      </dgm:prSet>
      <dgm:spPr/>
    </dgm:pt>
    <dgm:pt modelId="{3A7833D0-9343-4767-AD2D-449FA19F3575}" type="pres">
      <dgm:prSet presAssocID="{D2796C41-A0C7-456A-A0CB-AEC2F1008E03}" presName="L2TextContainer" presStyleLbl="bgAccFollowNode1" presStyleIdx="4" presStyleCnt="5"/>
      <dgm:spPr/>
    </dgm:pt>
    <dgm:pt modelId="{C858C326-7D97-4E81-803B-D89CD0D792AA}" type="pres">
      <dgm:prSet presAssocID="{D2796C41-A0C7-456A-A0CB-AEC2F1008E03}" presName="FlexibleEmptyPlaceHolder" presStyleCnt="0"/>
      <dgm:spPr/>
    </dgm:pt>
    <dgm:pt modelId="{BD3377EB-8BC6-4C0F-A9BC-905269A0703C}" type="pres">
      <dgm:prSet presAssocID="{D2796C41-A0C7-456A-A0CB-AEC2F1008E03}" presName="ConnectLine" presStyleLbl="sibTrans1D1" presStyleIdx="4" presStyleCnt="5"/>
      <dgm:spPr/>
    </dgm:pt>
    <dgm:pt modelId="{275E63FD-43EB-4A36-84B9-870E75057F4B}" type="pres">
      <dgm:prSet presAssocID="{D2796C41-A0C7-456A-A0CB-AEC2F1008E03}" presName="ConnectorPoint" presStyleLbl="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86F0CD2-91A5-4DB7-8C6D-37E3B41E21EC}" type="pres">
      <dgm:prSet presAssocID="{D2796C41-A0C7-456A-A0CB-AEC2F1008E03}" presName="EmptyPlaceHolder" presStyleCnt="0"/>
      <dgm:spPr/>
    </dgm:pt>
  </dgm:ptLst>
  <dgm:cxnLst>
    <dgm:cxn modelId="{094E0A09-4819-4191-9884-C7F882D988D2}" type="presOf" srcId="{AFCD2288-3A9E-41C1-B2B0-0A3D6F84157E}" destId="{725F2AEF-0925-4411-A89A-5976D96BC3B1}"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50AA3040-3E85-4721-A931-02E0B66C7B98}" type="presOf" srcId="{700CBE35-CE0D-4367-96BA-B05A2FA48D86}" destId="{3A7833D0-9343-4767-AD2D-449FA19F3575}" srcOrd="0" destOrd="0" presId="urn:microsoft.com/office/officeart/2017/3/layout/HorizontalLabelsTimeline"/>
    <dgm:cxn modelId="{09D5A75C-7B59-4223-B050-D175F130D68F}" srcId="{D2796C41-A0C7-456A-A0CB-AEC2F1008E03}" destId="{700CBE35-CE0D-4367-96BA-B05A2FA48D86}" srcOrd="0" destOrd="0" parTransId="{A99BA66C-1F9B-4680-A62B-B4336E03FA4C}" sibTransId="{9A8220FB-65A2-4160-A9BE-7526DC2DDDB5}"/>
    <dgm:cxn modelId="{982D7B44-1518-4DD0-82D4-8A3901DD95E9}" srcId="{FF3CD410-5E2E-4080-A893-907D31D22CB3}" destId="{8A93A940-284B-49B0-9D89-5FA2B3B3C7E5}" srcOrd="2" destOrd="0" parTransId="{CD96219D-3688-4138-ACC9-901ED9FEACCC}" sibTransId="{E0447E4A-3C15-4884-AEBE-804149EBD331}"/>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A93A8B74-0EF1-4DAA-8B1E-ACA961B32D00}" srcId="{FF3CD410-5E2E-4080-A893-907D31D22CB3}" destId="{9E45D7CF-C94B-4296-8BBB-5FB9C751C764}" srcOrd="3" destOrd="0" parTransId="{599A13A7-E2D4-42D9-A89B-87C08073E87C}" sibTransId="{F0C418A6-3078-49CF-9F78-EC7CFB428EB9}"/>
    <dgm:cxn modelId="{FEDCB174-A9A6-449B-9678-B296533325F3}" srcId="{8A93A940-284B-49B0-9D89-5FA2B3B3C7E5}" destId="{AFCD2288-3A9E-41C1-B2B0-0A3D6F84157E}" srcOrd="0" destOrd="0" parTransId="{9168CEB2-CED2-4CDD-B10B-5367B73DED9A}" sibTransId="{AEF108B6-A9B8-41E5-8EDA-4E4720040916}"/>
    <dgm:cxn modelId="{BBB3FB8C-D1EE-4377-98F9-3221AAF4CBDD}" type="presOf" srcId="{D2796C41-A0C7-456A-A0CB-AEC2F1008E03}" destId="{C44CFC23-6AAC-481C-B0AC-EF2D5DFA5D60}" srcOrd="0" destOrd="0" presId="urn:microsoft.com/office/officeart/2017/3/layout/HorizontalLabelsTimeline"/>
    <dgm:cxn modelId="{FCDA149B-D4CC-475D-9643-724D4C8CB92C}" srcId="{FF3CD410-5E2E-4080-A893-907D31D22CB3}" destId="{D2796C41-A0C7-456A-A0CB-AEC2F1008E03}" srcOrd="4" destOrd="0" parTransId="{633E6DB6-316E-4CA9-B7CE-764C45AB833A}" sibTransId="{D1CC50A2-88A2-4BA3-A9C6-E0DE113FE491}"/>
    <dgm:cxn modelId="{68D35F9D-DABF-4E5A-94D4-F988D8E84907}" srcId="{D423FB80-F2BD-4DDE-80B1-76F84FE09A02}" destId="{245E128E-7700-4C91-9411-CDD1DCA94D67}" srcOrd="0" destOrd="0" parTransId="{B4D95EBA-0423-4AFA-B379-E030341B1F23}" sibTransId="{4963BA97-D4C5-477B-9B0D-68DB38F61579}"/>
    <dgm:cxn modelId="{5BF3B7B1-A779-4E2D-8625-77DE0CA38FEE}" srcId="{FF3CD410-5E2E-4080-A893-907D31D22CB3}" destId="{D423FB80-F2BD-4DDE-80B1-76F84FE09A02}" srcOrd="0" destOrd="0" parTransId="{9B1CA3FF-D252-4AF5-8F50-CFC93ACA9175}" sibTransId="{EBE862E1-9761-4AA7-AA00-BD79FA3B27DD}"/>
    <dgm:cxn modelId="{BF83E5B6-9549-46A6-9B6C-64A68831EC0F}" type="presOf" srcId="{4B6034FA-DFB2-41A1-872A-390C32178832}" destId="{21ECDB6F-9848-43C2-A5A4-6167FCEAEDF3}" srcOrd="0" destOrd="0" presId="urn:microsoft.com/office/officeart/2017/3/layout/HorizontalLabelsTimeline"/>
    <dgm:cxn modelId="{F3ED2CBF-BABB-4C54-8383-7981881D2F74}" srcId="{9E45D7CF-C94B-4296-8BBB-5FB9C751C764}" destId="{4B6034FA-DFB2-41A1-872A-390C32178832}" srcOrd="0" destOrd="0" parTransId="{583533C0-C76E-4564-BD3D-281C6375A377}" sibTransId="{67C4B854-8FA7-403F-BA4D-425119631C12}"/>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913E9CE7-B8A6-4506-ADA2-FB6349E99383}" type="presOf" srcId="{A9FB790A-3E33-4887-962E-7206A01AD84F}" destId="{1D60394B-1800-4790-9694-08B1C1D1B34D}" srcOrd="0" destOrd="0" presId="urn:microsoft.com/office/officeart/2017/3/layout/HorizontalLabelsTimeline"/>
    <dgm:cxn modelId="{3912F7F5-A1D1-4A8C-8258-57A7EECA63CB}" type="presOf" srcId="{9E45D7CF-C94B-4296-8BBB-5FB9C751C764}" destId="{9D1E98DC-7AC2-4117-9798-ADB5E80A00E6}"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7715550-4C5C-4DA4-9B74-FFB01D31576D}" type="presParOf" srcId="{4C5F54B5-504F-4069-AF1D-9A370FBD268C}" destId="{99232B93-011D-4374-9806-34BC1DBDDE1E}" srcOrd="5" destOrd="0" presId="urn:microsoft.com/office/officeart/2017/3/layout/HorizontalLabelsTimeline"/>
    <dgm:cxn modelId="{2E9C2B8C-992B-4C89-AC6A-29461C06746E}" type="presParOf" srcId="{4C5F54B5-504F-4069-AF1D-9A370FBD268C}" destId="{7ADDB485-CFC7-4F85-B30A-DE801AA6DC75}" srcOrd="6" destOrd="0" presId="urn:microsoft.com/office/officeart/2017/3/layout/HorizontalLabelsTimeline"/>
    <dgm:cxn modelId="{9D8B11D5-9295-45F1-83FE-61142A5BA433}" type="presParOf" srcId="{7ADDB485-CFC7-4F85-B30A-DE801AA6DC75}" destId="{9D1E98DC-7AC2-4117-9798-ADB5E80A00E6}" srcOrd="0" destOrd="0" presId="urn:microsoft.com/office/officeart/2017/3/layout/HorizontalLabelsTimeline"/>
    <dgm:cxn modelId="{3E579FB6-ED6D-47F4-B9F4-58C0809F9A9C}" type="presParOf" srcId="{7ADDB485-CFC7-4F85-B30A-DE801AA6DC75}" destId="{3F3E48D2-82E9-4D3A-B638-E71AE734393E}" srcOrd="1" destOrd="0" presId="urn:microsoft.com/office/officeart/2017/3/layout/HorizontalLabelsTimeline"/>
    <dgm:cxn modelId="{E949231E-13D9-44FF-89E4-1E39B169BE56}" type="presParOf" srcId="{3F3E48D2-82E9-4D3A-B638-E71AE734393E}" destId="{21ECDB6F-9848-43C2-A5A4-6167FCEAEDF3}" srcOrd="0" destOrd="0" presId="urn:microsoft.com/office/officeart/2017/3/layout/HorizontalLabelsTimeline"/>
    <dgm:cxn modelId="{D8799521-0EB5-4E95-99E4-D98D5FFF1016}" type="presParOf" srcId="{3F3E48D2-82E9-4D3A-B638-E71AE734393E}" destId="{303D49F8-EEA6-405D-8010-0F27CB5ED44A}" srcOrd="1" destOrd="0" presId="urn:microsoft.com/office/officeart/2017/3/layout/HorizontalLabelsTimeline"/>
    <dgm:cxn modelId="{ED3A6665-98F2-4F66-8227-3EC43824D607}" type="presParOf" srcId="{7ADDB485-CFC7-4F85-B30A-DE801AA6DC75}" destId="{481EB8DB-5324-4334-8118-23A66323291C}" srcOrd="2" destOrd="0" presId="urn:microsoft.com/office/officeart/2017/3/layout/HorizontalLabelsTimeline"/>
    <dgm:cxn modelId="{61A66D72-0CCD-45AB-AF5E-43DFA53D9FA8}" type="presParOf" srcId="{7ADDB485-CFC7-4F85-B30A-DE801AA6DC75}" destId="{856A4CBD-C83B-4A44-86AD-492D052597FE}" srcOrd="3" destOrd="0" presId="urn:microsoft.com/office/officeart/2017/3/layout/HorizontalLabelsTimeline"/>
    <dgm:cxn modelId="{7495132C-100D-4B6D-8162-6037B6FEE975}" type="presParOf" srcId="{7ADDB485-CFC7-4F85-B30A-DE801AA6DC75}" destId="{AD44EB45-B134-4C8F-A189-CAFA9CA5AA08}" srcOrd="4" destOrd="0" presId="urn:microsoft.com/office/officeart/2017/3/layout/HorizontalLabelsTimeline"/>
    <dgm:cxn modelId="{30396D73-08D1-4BDE-9531-3C732C9379C1}" type="presParOf" srcId="{4C5F54B5-504F-4069-AF1D-9A370FBD268C}" destId="{3EAE09EF-6BB3-4C6C-812C-1993F05047BA}" srcOrd="7" destOrd="0" presId="urn:microsoft.com/office/officeart/2017/3/layout/HorizontalLabelsTimeline"/>
    <dgm:cxn modelId="{C69BD11E-F3A6-45A4-A440-093EB89B4E7F}" type="presParOf" srcId="{4C5F54B5-504F-4069-AF1D-9A370FBD268C}" destId="{12C3ED75-8AA8-460F-B5AA-BF1E4D067B2A}" srcOrd="8" destOrd="0" presId="urn:microsoft.com/office/officeart/2017/3/layout/HorizontalLabelsTimeline"/>
    <dgm:cxn modelId="{2709DC52-9D33-4217-B6E8-6186B98BCA4E}" type="presParOf" srcId="{12C3ED75-8AA8-460F-B5AA-BF1E4D067B2A}" destId="{C44CFC23-6AAC-481C-B0AC-EF2D5DFA5D60}" srcOrd="0" destOrd="0" presId="urn:microsoft.com/office/officeart/2017/3/layout/HorizontalLabelsTimeline"/>
    <dgm:cxn modelId="{E4EB851B-E8AD-4524-A294-CA96F1629492}" type="presParOf" srcId="{12C3ED75-8AA8-460F-B5AA-BF1E4D067B2A}" destId="{785C7103-AE69-44FD-A8CC-F830ACA58489}" srcOrd="1" destOrd="0" presId="urn:microsoft.com/office/officeart/2017/3/layout/HorizontalLabelsTimeline"/>
    <dgm:cxn modelId="{E33970DD-19AF-48B0-84EF-5DA3F1F75429}" type="presParOf" srcId="{785C7103-AE69-44FD-A8CC-F830ACA58489}" destId="{3A7833D0-9343-4767-AD2D-449FA19F3575}" srcOrd="0" destOrd="0" presId="urn:microsoft.com/office/officeart/2017/3/layout/HorizontalLabelsTimeline"/>
    <dgm:cxn modelId="{D6A00682-322A-4BEA-8F51-5C97A15D700E}" type="presParOf" srcId="{785C7103-AE69-44FD-A8CC-F830ACA58489}" destId="{C858C326-7D97-4E81-803B-D89CD0D792AA}" srcOrd="1" destOrd="0" presId="urn:microsoft.com/office/officeart/2017/3/layout/HorizontalLabelsTimeline"/>
    <dgm:cxn modelId="{215A1B0B-23D9-468A-8BD9-33A796A5E6F3}" type="presParOf" srcId="{12C3ED75-8AA8-460F-B5AA-BF1E4D067B2A}" destId="{BD3377EB-8BC6-4C0F-A9BC-905269A0703C}" srcOrd="2" destOrd="0" presId="urn:microsoft.com/office/officeart/2017/3/layout/HorizontalLabelsTimeline"/>
    <dgm:cxn modelId="{808C4A9B-C79F-4883-9692-BE0CF3232813}" type="presParOf" srcId="{12C3ED75-8AA8-460F-B5AA-BF1E4D067B2A}" destId="{275E63FD-43EB-4A36-84B9-870E75057F4B}" srcOrd="3" destOrd="0" presId="urn:microsoft.com/office/officeart/2017/3/layout/HorizontalLabelsTimeline"/>
    <dgm:cxn modelId="{AC76AA8F-400B-4004-98A9-876906A993E5}" type="presParOf" srcId="{12C3ED75-8AA8-460F-B5AA-BF1E4D067B2A}" destId="{A86F0CD2-91A5-4DB7-8C6D-37E3B41E21E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215241" y="1348914"/>
        <a:ext cx="3081563" cy="522160"/>
      </dsp:txXfrm>
    </dsp:sp>
    <dsp:sp modelId="{255B3FC7-BD87-4810-87ED-7952D0F23157}">
      <dsp:nvSpPr>
        <dsp:cNvPr id="0" name=""/>
        <dsp:cNvSpPr/>
      </dsp:nvSpPr>
      <dsp:spPr>
        <a:xfrm>
          <a:off x="215241" y="428280"/>
          <a:ext cx="3081563" cy="9206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To start a presentation, go to the Slide Show tab, and select From Beginning.</a:t>
          </a:r>
          <a:endParaRPr lang="en-US" sz="1500" kern="1200" dirty="0"/>
        </a:p>
      </dsp:txBody>
      <dsp:txXfrm>
        <a:off x="215241" y="428280"/>
        <a:ext cx="3081563" cy="920634"/>
      </dsp:txXfrm>
    </dsp:sp>
    <dsp:sp modelId="{DF478A7F-4668-4E0A-86F7-C1205CF5AA73}">
      <dsp:nvSpPr>
        <dsp:cNvPr id="0" name=""/>
        <dsp:cNvSpPr/>
      </dsp:nvSpPr>
      <dsp:spPr>
        <a:xfrm>
          <a:off x="1756023"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1966129" y="2480262"/>
        <a:ext cx="3081563" cy="522160"/>
      </dsp:txXfrm>
    </dsp:sp>
    <dsp:sp modelId="{1D60394B-1800-4790-9694-08B1C1D1B34D}">
      <dsp:nvSpPr>
        <dsp:cNvPr id="0" name=""/>
        <dsp:cNvSpPr/>
      </dsp:nvSpPr>
      <dsp:spPr>
        <a:xfrm>
          <a:off x="1966129" y="3002423"/>
          <a:ext cx="3081563" cy="13480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To display Presenter view, in Slide Show view, on the control bar at the bottom left select the three dots, and then Show Presenter View. </a:t>
          </a:r>
          <a:endParaRPr lang="en-US" sz="1500" kern="1200" dirty="0"/>
        </a:p>
      </dsp:txBody>
      <dsp:txXfrm>
        <a:off x="1966129" y="3002423"/>
        <a:ext cx="3081563" cy="1348071"/>
      </dsp:txXfrm>
    </dsp:sp>
    <dsp:sp modelId="{59F1EF41-14EA-48EE-A559-118169DBDB24}">
      <dsp:nvSpPr>
        <dsp:cNvPr id="0" name=""/>
        <dsp:cNvSpPr/>
      </dsp:nvSpPr>
      <dsp:spPr>
        <a:xfrm>
          <a:off x="3506911"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2177"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3066"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3717018" y="1348914"/>
        <a:ext cx="3081563" cy="522160"/>
      </dsp:txXfrm>
    </dsp:sp>
    <dsp:sp modelId="{725F2AEF-0925-4411-A89A-5976D96BC3B1}">
      <dsp:nvSpPr>
        <dsp:cNvPr id="0" name=""/>
        <dsp:cNvSpPr/>
      </dsp:nvSpPr>
      <dsp:spPr>
        <a:xfrm>
          <a:off x="3717018" y="198121"/>
          <a:ext cx="3081563" cy="11507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During your presentation, the speaker notes are visible on your monitor, but aren't visible to the audience. </a:t>
          </a:r>
          <a:endParaRPr lang="en-US" sz="1500" kern="1200" dirty="0"/>
        </a:p>
      </dsp:txBody>
      <dsp:txXfrm>
        <a:off x="3717018" y="198121"/>
        <a:ext cx="3081563" cy="1150792"/>
      </dsp:txXfrm>
    </dsp:sp>
    <dsp:sp modelId="{3F1F843F-8CAA-4ECF-B5A2-211D6C43D3C6}">
      <dsp:nvSpPr>
        <dsp:cNvPr id="0" name=""/>
        <dsp:cNvSpPr/>
      </dsp:nvSpPr>
      <dsp:spPr>
        <a:xfrm>
          <a:off x="5257800"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D1E98DC-7AC2-4117-9798-ADB5E80A00E6}">
      <dsp:nvSpPr>
        <dsp:cNvPr id="0" name=""/>
        <dsp:cNvSpPr/>
      </dsp:nvSpPr>
      <dsp:spPr>
        <a:xfrm>
          <a:off x="5467906"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5467906" y="2480262"/>
        <a:ext cx="3081563" cy="522160"/>
      </dsp:txXfrm>
    </dsp:sp>
    <dsp:sp modelId="{21ECDB6F-9848-43C2-A5A4-6167FCEAEDF3}">
      <dsp:nvSpPr>
        <dsp:cNvPr id="0" name=""/>
        <dsp:cNvSpPr/>
      </dsp:nvSpPr>
      <dsp:spPr>
        <a:xfrm>
          <a:off x="5467906" y="3002423"/>
          <a:ext cx="3081563" cy="9206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The Notes pane is a box that appears below each slide. Tap it to add notes.</a:t>
          </a:r>
          <a:endParaRPr lang="en-US" sz="1500" kern="1200" dirty="0"/>
        </a:p>
      </dsp:txBody>
      <dsp:txXfrm>
        <a:off x="5467906" y="3002423"/>
        <a:ext cx="3081563" cy="920634"/>
      </dsp:txXfrm>
    </dsp:sp>
    <dsp:sp modelId="{481EB8DB-5324-4334-8118-23A66323291C}">
      <dsp:nvSpPr>
        <dsp:cNvPr id="0" name=""/>
        <dsp:cNvSpPr/>
      </dsp:nvSpPr>
      <dsp:spPr>
        <a:xfrm>
          <a:off x="7008688"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3954"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A4CBD-C83B-4A44-86AD-492D052597FE}">
      <dsp:nvSpPr>
        <dsp:cNvPr id="0" name=""/>
        <dsp:cNvSpPr/>
      </dsp:nvSpPr>
      <dsp:spPr>
        <a:xfrm rot="2700000">
          <a:off x="6974843"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CFC23-6AAC-481C-B0AC-EF2D5DFA5D60}">
      <dsp:nvSpPr>
        <dsp:cNvPr id="0" name=""/>
        <dsp:cNvSpPr/>
      </dsp:nvSpPr>
      <dsp:spPr>
        <a:xfrm>
          <a:off x="7218795"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7218795" y="1348914"/>
        <a:ext cx="3081563" cy="522160"/>
      </dsp:txXfrm>
    </dsp:sp>
    <dsp:sp modelId="{3A7833D0-9343-4767-AD2D-449FA19F3575}">
      <dsp:nvSpPr>
        <dsp:cNvPr id="0" name=""/>
        <dsp:cNvSpPr/>
      </dsp:nvSpPr>
      <dsp:spPr>
        <a:xfrm>
          <a:off x="7218795" y="843"/>
          <a:ext cx="3081563" cy="13480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If you don’t see the Notes pane or it is completely minimized, click Notes on the task bar across the bottom of the PowerPoint window. </a:t>
          </a:r>
          <a:endParaRPr lang="en-US" sz="1500" kern="1200" dirty="0"/>
        </a:p>
      </dsp:txBody>
      <dsp:txXfrm>
        <a:off x="7218795" y="843"/>
        <a:ext cx="3081563" cy="1348071"/>
      </dsp:txXfrm>
    </dsp:sp>
    <dsp:sp modelId="{BD3377EB-8BC6-4C0F-A9BC-905269A0703C}">
      <dsp:nvSpPr>
        <dsp:cNvPr id="0" name=""/>
        <dsp:cNvSpPr/>
      </dsp:nvSpPr>
      <dsp:spPr>
        <a:xfrm>
          <a:off x="8759576"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5E63FD-43EB-4A36-84B9-870E75057F4B}">
      <dsp:nvSpPr>
        <dsp:cNvPr id="0" name=""/>
        <dsp:cNvSpPr/>
      </dsp:nvSpPr>
      <dsp:spPr>
        <a:xfrm rot="2700000">
          <a:off x="872573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7F9B17-A37A-42C9-8030-9CDA9FD7470F}" type="datetimeFigureOut">
              <a:rPr lang="en-US" smtClean="0"/>
              <a:t>2/9/2021</a:t>
            </a:fld>
            <a:endParaRPr lang="en-US" dirty="0"/>
          </a:p>
        </p:txBody>
      </p:sp>
      <p:sp>
        <p:nvSpPr>
          <p:cNvPr id="4" name="Footer Placeholder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0B9B7-785A-4976-B902-CA7EFE182F33}" type="slidenum">
              <a:rPr lang="en-US" smtClean="0"/>
              <a:t>‹#›</a:t>
            </a:fld>
            <a:endParaRPr lang="en-US" dirty="0"/>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79487-3076-4D15-80FF-6284DC1263E4}" type="datetimeFigureOut">
              <a:rPr lang="en-US" smtClean="0"/>
              <a:t>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A5702-C22C-4453-948F-F1BC33F661B3}" type="slidenum">
              <a:rPr lang="en-US" smtClean="0"/>
              <a:t>‹#›</a:t>
            </a:fld>
            <a:endParaRPr lang="en-US" dirty="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2.xml.rels>&#65279;<?xml version="1.0" encoding="utf-8"?><Relationships xmlns="http://schemas.openxmlformats.org/package/2006/relationships"><Relationship Type="http://schemas.openxmlformats.org/officeDocument/2006/relationships/slide" Target="/ppt/slides/slide311.xml" Id="rId2" /><Relationship Type="http://schemas.openxmlformats.org/officeDocument/2006/relationships/notesMaster" Target="/ppt/notesMasters/notesMaster11.xml" Id="rId1" /></Relationships>
</file>

<file path=ppt/notesSlides/_rels/notesSlide21.xml.rels>&#65279;<?xml version="1.0" encoding="utf-8"?><Relationships xmlns="http://schemas.openxmlformats.org/package/2006/relationships"><Relationship Type="http://schemas.openxmlformats.org/officeDocument/2006/relationships/slide" Target="/ppt/slides/slide49.xml" Id="rId2" /><Relationship Type="http://schemas.openxmlformats.org/officeDocument/2006/relationships/notesMaster" Target="/ppt/notesMasters/notesMaster11.xml" Id="rId1" /></Relationship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3</a:t>
            </a:fld>
            <a:endParaRPr lang="en-US" dirty="0"/>
          </a:p>
        </p:txBody>
      </p:sp>
    </p:spTree>
    <p:extLst>
      <p:ext uri="{BB962C8B-B14F-4D97-AF65-F5344CB8AC3E}">
        <p14:creationId xmlns:p14="http://schemas.microsoft.com/office/powerpoint/2010/main" val="3173775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4</a:t>
            </a:fld>
            <a:endParaRPr lang="en-US" dirty="0"/>
          </a:p>
        </p:txBody>
      </p:sp>
    </p:spTree>
    <p:extLst>
      <p:ext uri="{BB962C8B-B14F-4D97-AF65-F5344CB8AC3E}">
        <p14:creationId xmlns:p14="http://schemas.microsoft.com/office/powerpoint/2010/main" val="3650188348"/>
      </p:ext>
    </p:extLst>
  </p:cSld>
  <p:clrMapOvr>
    <a:masterClrMapping/>
  </p:clrMapOvr>
</p:notes>
</file>

<file path=ppt/slideLayouts/_rels/slideLayout10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dirty="0"/>
              <a:t>Click to edit Master title style</a:t>
            </a:r>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4401229" y="1782751"/>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4401229" y="249712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A9AC7104-83A4-4778-B422-65C3293809F4}"/>
              </a:ext>
            </a:extLst>
          </p:cNvPr>
          <p:cNvSpPr>
            <a:spLocks noGrp="1"/>
          </p:cNvSpPr>
          <p:nvPr>
            <p:ph type="body" sz="quarter" idx="13"/>
          </p:nvPr>
        </p:nvSpPr>
        <p:spPr>
          <a:xfrm>
            <a:off x="8359661" y="1792224"/>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2" name="Content Placeholder 5">
            <a:extLst>
              <a:ext uri="{FF2B5EF4-FFF2-40B4-BE49-F238E27FC236}">
                <a16:creationId xmlns:a16="http://schemas.microsoft.com/office/drawing/2014/main" id="{3D9010FA-B494-44F4-87EE-F9AA52262670}"/>
              </a:ext>
            </a:extLst>
          </p:cNvPr>
          <p:cNvSpPr>
            <a:spLocks noGrp="1"/>
          </p:cNvSpPr>
          <p:nvPr>
            <p:ph sz="quarter" idx="14"/>
          </p:nvPr>
        </p:nvSpPr>
        <p:spPr>
          <a:xfrm>
            <a:off x="8359661" y="250545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9148401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Quot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3F22FE9-D68A-4834-9BF7-BFB058510656}"/>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333876 h 6872401"/>
              <a:gd name="connsiteX7" fmla="*/ 12190475 w 12190475"/>
              <a:gd name="connsiteY7" fmla="*/ 4333876 h 6872401"/>
              <a:gd name="connsiteX8" fmla="*/ 12190475 w 12190475"/>
              <a:gd name="connsiteY8" fmla="*/ 4796346 h 6872401"/>
              <a:gd name="connsiteX9" fmla="*/ 12190475 w 12190475"/>
              <a:gd name="connsiteY9" fmla="*/ 564832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333876"/>
                </a:lnTo>
                <a:lnTo>
                  <a:pt x="12190475" y="4333876"/>
                </a:lnTo>
                <a:lnTo>
                  <a:pt x="12190475" y="4796346"/>
                </a:lnTo>
                <a:lnTo>
                  <a:pt x="12190475" y="564832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a:noAutofit/>
          </a:bodyPr>
          <a:lstStyle/>
          <a:p>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anchor="t">
            <a:normAutofit/>
          </a:bodyPr>
          <a:lstStyle>
            <a:lvl1pPr marL="457200">
              <a:lnSpc>
                <a:spcPct val="100000"/>
              </a:lnSpc>
              <a:defRPr sz="3600">
                <a:solidFill>
                  <a:schemeClr val="bg2"/>
                </a:solidFill>
              </a:defRPr>
            </a:lvl1pPr>
          </a:lstStyle>
          <a:p>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a:normAutofit/>
          </a:bodyPr>
          <a:lstStyle>
            <a:lvl1pPr marL="365760">
              <a:defRPr sz="2000">
                <a:solidFill>
                  <a:schemeClr val="bg2">
                    <a:alpha val="56000"/>
                  </a:schemeClr>
                </a:solidFill>
              </a:defRPr>
            </a:lvl1pPr>
          </a:lstStyle>
          <a:p>
            <a:pPr>
              <a:lnSpc>
                <a:spcPct val="120000"/>
              </a:lnSpc>
            </a:pPr>
            <a:endParaRPr lang="en-US" sz="2000" dirty="0">
              <a:solidFill>
                <a:schemeClr val="bg2">
                  <a:alpha val="56000"/>
                </a:schemeClr>
              </a:solidFill>
            </a:endParaRPr>
          </a:p>
        </p:txBody>
      </p:sp>
      <p:cxnSp>
        <p:nvCxnSpPr>
          <p:cNvPr id="15" name="Straight Connector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anchor="t" anchorCtr="0">
            <a:normAutofit/>
          </a:bodyPr>
          <a:lstStyle/>
          <a:p>
            <a:pPr>
              <a:lnSpc>
                <a:spcPct val="100000"/>
              </a:lnSpc>
            </a:pPr>
            <a:endParaRPr lang="en-US" dirty="0"/>
          </a:p>
        </p:txBody>
      </p:sp>
      <p:sp>
        <p:nvSpPr>
          <p:cNvPr id="8" name="Subtitle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a:normAutofit/>
          </a:bodyPr>
          <a:lstStyle/>
          <a:p>
            <a:endParaRPr lang="en-US" dirty="0"/>
          </a:p>
        </p:txBody>
      </p:sp>
      <p:sp>
        <p:nvSpPr>
          <p:cNvPr id="13" name="Date Placeholder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a:lstStyle/>
          <a:p>
            <a:r>
              <a:rPr lang="en-US">
                <a:latin typeface="+mn-lt"/>
              </a:rPr>
              <a:t>Sunday, February 7, 20XX</a:t>
            </a:r>
            <a:endParaRPr lang="en-US" dirty="0">
              <a:latin typeface="+mn-lt"/>
            </a:endParaRPr>
          </a:p>
        </p:txBody>
      </p:sp>
      <p:sp>
        <p:nvSpPr>
          <p:cNvPr id="14" name="Footer Placeholder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a:lstStyle/>
          <a:p>
            <a:r>
              <a:rPr lang="en-US" dirty="0">
                <a:latin typeface="+mn-lt"/>
              </a:rPr>
              <a:t>Sample Footer Text</a:t>
            </a:r>
          </a:p>
        </p:txBody>
      </p:sp>
      <p:cxnSp>
        <p:nvCxnSpPr>
          <p:cNvPr id="17" name="Straight Connector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
        <p:nvSpPr>
          <p:cNvPr id="3" name="Picture Placeholder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a:lstStyle/>
          <a:p>
            <a:endParaRPr lang="en-US" dirty="0"/>
          </a:p>
        </p:txBody>
      </p:sp>
    </p:spTree>
    <p:extLst>
      <p:ext uri="{BB962C8B-B14F-4D97-AF65-F5344CB8AC3E}">
        <p14:creationId xmlns:p14="http://schemas.microsoft.com/office/powerpoint/2010/main" val="301222497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anchor="ctr"/>
          <a:lstStyle>
            <a:lvl1pPr marL="457200">
              <a:defRPr>
                <a:solidFill>
                  <a:schemeClr val="bg2"/>
                </a:solidFill>
              </a:defRPr>
            </a:lvl1pPr>
          </a:lstStyle>
          <a:p>
            <a:r>
              <a:rPr lang="en-US" dirty="0"/>
              <a:t>Click to edit</a:t>
            </a:r>
          </a:p>
        </p:txBody>
      </p:sp>
      <p:sp>
        <p:nvSpPr>
          <p:cNvPr id="15" name="Content Placeholder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a:lstStyle/>
          <a:p>
            <a:endParaRPr lang="en-US" dirty="0">
              <a:solidFill>
                <a:schemeClr val="tx2"/>
              </a:solidFill>
              <a:latin typeface="+mn-lt"/>
            </a:endParaRPr>
          </a:p>
        </p:txBody>
      </p:sp>
      <p:cxnSp>
        <p:nvCxnSpPr>
          <p:cNvPr id="17" name="Straight Connector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Date Placeholder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5" name="Picture Placeholder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a:lstStyle/>
          <a:p>
            <a:endParaRPr lang="en-US" dirty="0"/>
          </a:p>
        </p:txBody>
      </p:sp>
      <p:sp>
        <p:nvSpPr>
          <p:cNvPr id="21" name="Footer Placeholder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3" name="Straight Connector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36994177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a:lstStyle/>
          <a:p>
            <a:endParaRPr lang="en-US" dirty="0"/>
          </a:p>
        </p:txBody>
      </p:sp>
      <p:sp>
        <p:nvSpPr>
          <p:cNvPr id="8" name="Title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anchor="b" anchorCtr="0">
            <a:normAutofit/>
          </a:bodyPr>
          <a:lstStyle/>
          <a:p>
            <a:pPr>
              <a:lnSpc>
                <a:spcPct val="100000"/>
              </a:lnSpc>
            </a:pPr>
            <a:endParaRPr lang="en-US" dirty="0">
              <a:solidFill>
                <a:schemeClr val="bg2"/>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anchor="t" anchorCtr="0">
            <a:normAutofit/>
          </a:bodyPr>
          <a:lstStyle/>
          <a:p>
            <a:endParaRPr lang="en-US" dirty="0">
              <a:solidFill>
                <a:schemeClr val="bg2">
                  <a:alpha val="55000"/>
                </a:schemeClr>
              </a:solidFill>
            </a:endParaRPr>
          </a:p>
        </p:txBody>
      </p:sp>
      <p:cxnSp>
        <p:nvCxnSpPr>
          <p:cNvPr id="15" name="Straight Connector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19.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r>
              <a:rPr lang="en-US"/>
              <a:t>Sunday, February 7, 20XX</a:t>
            </a:r>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dirty="0"/>
              <a:t>Sample Footer Text</a:t>
            </a:r>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4311122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dirty="0"/>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noFill/>
                </a:ln>
                <a:solidFill>
                  <a:schemeClr val="tx2"/>
                </a:solid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anchor="b"/>
          <a:lstStyle>
            <a:lvl1pPr marL="457200">
              <a:defRPr>
                <a:solidFill>
                  <a:schemeClr val="bg2"/>
                </a:solidFill>
              </a:defRPr>
            </a:lvl1pPr>
          </a:lstStyle>
          <a:p>
            <a:endParaRPr lang="en-US" dirty="0">
              <a:solidFill>
                <a:schemeClr val="bg2"/>
              </a:solidFill>
            </a:endParaRPr>
          </a:p>
        </p:txBody>
      </p:sp>
      <p:sp>
        <p:nvSpPr>
          <p:cNvPr id="13" name="Content Placeholder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a:lstStyle/>
          <a:p>
            <a:endParaRPr lang="en-US" dirty="0">
              <a:solidFill>
                <a:schemeClr val="tx2"/>
              </a:solidFill>
              <a:latin typeface="+mn-lt"/>
            </a:endParaRPr>
          </a:p>
        </p:txBody>
      </p:sp>
      <p:cxnSp>
        <p:nvCxnSpPr>
          <p:cNvPr id="15" name="Straight Connector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a:lstStyle/>
          <a:p>
            <a:endParaRPr lang="en-US" dirty="0"/>
          </a:p>
        </p:txBody>
      </p:sp>
      <p:sp>
        <p:nvSpPr>
          <p:cNvPr id="35" name="Picture Placeholder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a:lstStyle/>
          <a:p>
            <a:endParaRPr lang="en-US" dirty="0"/>
          </a:p>
        </p:txBody>
      </p:sp>
      <p:sp>
        <p:nvSpPr>
          <p:cNvPr id="16" name="Date Placeholder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4" name="Straight Connector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059874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anchor="t" anchorCtr="0"/>
          <a:lstStyle>
            <a:lvl1pPr marL="457200">
              <a:spcBef>
                <a:spcPts val="0"/>
              </a:spcBef>
              <a:defRPr>
                <a:solidFill>
                  <a:schemeClr val="bg2"/>
                </a:solidFill>
              </a:defRPr>
            </a:lvl1pPr>
          </a:lstStyle>
          <a:p>
            <a:pPr>
              <a:lnSpc>
                <a:spcPct val="100000"/>
              </a:lnSpc>
            </a:pPr>
            <a:endParaRPr lang="en-US" dirty="0">
              <a:solidFill>
                <a:schemeClr val="bg2"/>
              </a:solidFill>
            </a:endParaRPr>
          </a:p>
        </p:txBody>
      </p:sp>
      <p:cxnSp>
        <p:nvCxnSpPr>
          <p:cNvPr id="15" name="Straight Connector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13" name="Content Placeholder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a:normAutofit/>
          </a:bodyPr>
          <a:lstStyle/>
          <a:p>
            <a:endParaRPr lang="en-US" dirty="0">
              <a:solidFill>
                <a:schemeClr val="tx2"/>
              </a:solidFill>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a:lstStyle/>
          <a:p>
            <a:endParaRPr lang="en-US" dirty="0"/>
          </a:p>
        </p:txBody>
      </p:sp>
      <p:sp>
        <p:nvSpPr>
          <p:cNvPr id="21" name="Picture Placeholder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a:lstStyle/>
          <a:p>
            <a:endParaRPr lang="en-US" dirty="0"/>
          </a:p>
        </p:txBody>
      </p:sp>
      <p:sp>
        <p:nvSpPr>
          <p:cNvPr id="22" name="Picture Placeholder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a:lstStyle/>
          <a:p>
            <a:endParaRPr lang="en-US" dirty="0"/>
          </a:p>
        </p:txBody>
      </p:sp>
      <p:cxnSp>
        <p:nvCxnSpPr>
          <p:cNvPr id="26" name="Straight Connector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a:lstStyle/>
          <a:p>
            <a:endParaRPr lang="en-US" dirty="0"/>
          </a:p>
        </p:txBody>
      </p:sp>
      <p:sp>
        <p:nvSpPr>
          <p:cNvPr id="39" name="Picture Placeholder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a:lstStyle>
            <a:lvl1pPr>
              <a:defRPr/>
            </a:lvl1pPr>
          </a:lstStyle>
          <a:p>
            <a:endParaRPr lang="en-US" dirty="0"/>
          </a:p>
        </p:txBody>
      </p:sp>
      <p:sp>
        <p:nvSpPr>
          <p:cNvPr id="40" name="Picture Placeholder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a:lstStyle/>
          <a:p>
            <a:endParaRPr lang="en-US" dirty="0"/>
          </a:p>
        </p:txBody>
      </p:sp>
      <p:sp>
        <p:nvSpPr>
          <p:cNvPr id="41" name="Picture Placeholder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a:lstStyle>
            <a:lvl1pPr>
              <a:defRPr/>
            </a:lvl1pPr>
          </a:lstStyle>
          <a:p>
            <a:r>
              <a:rPr lang="en-US" dirty="0"/>
              <a:t> </a:t>
            </a:r>
          </a:p>
        </p:txBody>
      </p:sp>
      <p:sp>
        <p:nvSpPr>
          <p:cNvPr id="25" name="Title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anchor="t" anchorCtr="0">
            <a:normAutofit/>
          </a:bodyPr>
          <a:lstStyle/>
          <a:p>
            <a:pPr>
              <a:lnSpc>
                <a:spcPct val="100000"/>
              </a:lnSpc>
            </a:pPr>
            <a:endParaRPr lang="en-US" dirty="0"/>
          </a:p>
        </p:txBody>
      </p:sp>
      <p:sp>
        <p:nvSpPr>
          <p:cNvPr id="26" name="Subtitle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a:normAutofit/>
          </a:bodyPr>
          <a:lstStyle/>
          <a:p>
            <a:endParaRPr lang="en-US" dirty="0">
              <a:solidFill>
                <a:schemeClr val="tx2">
                  <a:alpha val="55000"/>
                </a:schemeClr>
              </a:solidFill>
            </a:endParaRPr>
          </a:p>
        </p:txBody>
      </p:sp>
      <p:cxnSp>
        <p:nvCxnSpPr>
          <p:cNvPr id="30" name="Straight Connector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5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2_Title 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a:noAutofit/>
          </a:bodyPr>
          <a:lstStyle/>
          <a:p>
            <a:endParaRPr lang="en-US" dirty="0"/>
          </a:p>
        </p:txBody>
      </p:sp>
      <p:sp>
        <p:nvSpPr>
          <p:cNvPr id="7" name="Rectangle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anchor="ctr">
            <a:normAutofit/>
          </a:bodyPr>
          <a:lstStyle>
            <a:lvl1pPr marL="457200">
              <a:lnSpc>
                <a:spcPct val="100000"/>
              </a:lnSpc>
              <a:defRPr sz="3600">
                <a:solidFill>
                  <a:schemeClr val="bg2"/>
                </a:solidFill>
              </a:defRPr>
            </a:lvl1pPr>
          </a:lstStyle>
          <a:p>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a:normAutofit/>
          </a:bodyPr>
          <a:lstStyle>
            <a:lvl1pPr marL="457200">
              <a:defRPr sz="2000">
                <a:solidFill>
                  <a:schemeClr val="bg2">
                    <a:alpha val="56000"/>
                  </a:schemeClr>
                </a:solidFill>
              </a:defRPr>
            </a:lvl1pPr>
          </a:lstStyle>
          <a:p>
            <a:pPr>
              <a:lnSpc>
                <a:spcPct val="120000"/>
              </a:lnSpc>
            </a:pPr>
            <a:endParaRPr lang="en-US" sz="2000" dirty="0">
              <a:solidFill>
                <a:schemeClr val="bg2">
                  <a:alpha val="56000"/>
                </a:schemeClr>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12" name="Straight Connector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a:lstStyle/>
          <a:p>
            <a:endParaRPr lang="en-US" dirty="0"/>
          </a:p>
        </p:txBody>
      </p:sp>
      <p:sp>
        <p:nvSpPr>
          <p:cNvPr id="7" name="Text Placeholder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8" name="Text Placeholder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5" name="Picture Placeholder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a:lstStyle/>
          <a:p>
            <a:endParaRPr lang="en-US" dirty="0"/>
          </a:p>
        </p:txBody>
      </p:sp>
      <p:sp>
        <p:nvSpPr>
          <p:cNvPr id="9" name="Text Placeholder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0" name="Text Placeholder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a:lstStyle/>
          <a:p>
            <a:endParaRPr lang="en-US" dirty="0"/>
          </a:p>
        </p:txBody>
      </p:sp>
      <p:sp>
        <p:nvSpPr>
          <p:cNvPr id="11" name="Text Placeholder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6" name="Text Placeholder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a:lstStyle/>
          <a:p>
            <a:endParaRPr lang="en-US" dirty="0"/>
          </a:p>
        </p:txBody>
      </p:sp>
      <p:sp>
        <p:nvSpPr>
          <p:cNvPr id="17" name="Text Placeholder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8" name="Text Placeholder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Tree>
    <p:extLst>
      <p:ext uri="{BB962C8B-B14F-4D97-AF65-F5344CB8AC3E}">
        <p14:creationId xmlns:p14="http://schemas.microsoft.com/office/powerpoint/2010/main" val="39533661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6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271333" y="1825625"/>
            <a:ext cx="10515600" cy="4351338"/>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2087167857"/>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theme" Target="/ppt/theme/theme11.xml" Id="rId20" /><Relationship Type="http://schemas.openxmlformats.org/officeDocument/2006/relationships/slideLayout" Target="/ppt/slideLayouts/slideLayout110.xml" Id="rId1" /><Relationship Type="http://schemas.openxmlformats.org/officeDocument/2006/relationships/slideLayout" Target="/ppt/slideLayouts/slideLayout611.xml" Id="rId6" /><Relationship Type="http://schemas.openxmlformats.org/officeDocument/2006/relationships/slideLayout" Target="/ppt/slideLayouts/slideLayout1112.xml" Id="rId11" /><Relationship Type="http://schemas.openxmlformats.org/officeDocument/2006/relationships/slideLayout" Target="/ppt/slideLayouts/slideLayout513.xml" Id="rId5" /><Relationship Type="http://schemas.openxmlformats.org/officeDocument/2006/relationships/slideLayout" Target="/ppt/slideLayouts/slideLayout1514.xml" Id="rId15" /><Relationship Type="http://schemas.openxmlformats.org/officeDocument/2006/relationships/slideLayout" Target="/ppt/slideLayouts/slideLayout1015.xml" Id="rId10" /><Relationship Type="http://schemas.openxmlformats.org/officeDocument/2006/relationships/slideLayout" Target="/ppt/slideLayouts/slideLayout1916.xml" Id="rId19" /><Relationship Type="http://schemas.openxmlformats.org/officeDocument/2006/relationships/slideLayout" Target="/ppt/slideLayouts/slideLayout417.xml" Id="rId4" /><Relationship Type="http://schemas.openxmlformats.org/officeDocument/2006/relationships/slideLayout" Target="/ppt/slideLayouts/slideLayout918.xml" Id="rId9" /><Relationship Type="http://schemas.openxmlformats.org/officeDocument/2006/relationships/slideLayout" Target="/ppt/slideLayouts/slideLayout1419.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015.xml" Id="rId1" /></Relationships>
</file>

<file path=ppt/slides/_rels/slide115.xml.rels>&#65279;<?xml version="1.0" encoding="utf-8"?><Relationships xmlns="http://schemas.openxmlformats.org/package/2006/relationships"><Relationship Type="http://schemas.openxmlformats.org/officeDocument/2006/relationships/image" Target="/ppt/media/image167.jpeg" Id="rId2" /><Relationship Type="http://schemas.openxmlformats.org/officeDocument/2006/relationships/slideLayout" Target="/ppt/slideLayouts/slideLayout1112.xml" Id="rId1" /></Relationships>
</file>

<file path=ppt/slides/_rels/slide122.xml.rels>&#65279;<?xml version="1.0" encoding="utf-8"?><Relationships xmlns="http://schemas.openxmlformats.org/package/2006/relationships"><Relationship Type="http://schemas.openxmlformats.org/officeDocument/2006/relationships/image" Target="/ppt/media/image175.jpeg" Id="rId2" /><Relationship Type="http://schemas.openxmlformats.org/officeDocument/2006/relationships/slideLayout" Target="/ppt/slideLayouts/slideLayout126.xml" Id="rId1" /></Relationships>
</file>

<file path=ppt/slides/_rels/slide16.xml.rels>&#65279;<?xml version="1.0" encoding="utf-8"?><Relationships xmlns="http://schemas.openxmlformats.org/package/2006/relationships"><Relationship Type="http://schemas.openxmlformats.org/officeDocument/2006/relationships/image" Target="/ppt/media/image18.jpeg" Id="rId2" /><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image" Target="/ppt/media/image3.png" Id="rId3" /><Relationship Type="http://schemas.openxmlformats.org/officeDocument/2006/relationships/image" Target="/ppt/media/image22.png" Id="rId2" /><Relationship Type="http://schemas.openxmlformats.org/officeDocument/2006/relationships/slideLayout" Target="/ppt/slideLayouts/slideLayout28.xml" Id="rId1" /></Relationships>
</file>

<file path=ppt/slides/_rels/slide311.xml.rels>&#65279;<?xml version="1.0" encoding="utf-8"?><Relationships xmlns="http://schemas.openxmlformats.org/package/2006/relationships"><Relationship Type="http://schemas.openxmlformats.org/officeDocument/2006/relationships/image" Target="/ppt/media/image413.jpeg" Id="rId3" /><Relationship Type="http://schemas.openxmlformats.org/officeDocument/2006/relationships/notesSlide" Target="/ppt/notesSlides/notesSlide12.xml" Id="rId2" /><Relationship Type="http://schemas.openxmlformats.org/officeDocument/2006/relationships/slideLayout" Target="/ppt/slideLayouts/slideLayout35.xml" Id="rId1" /><Relationship Type="http://schemas.openxmlformats.org/officeDocument/2006/relationships/image" Target="/ppt/media/image614.jpeg" Id="rId5" /><Relationship Type="http://schemas.openxmlformats.org/officeDocument/2006/relationships/image" Target="/ppt/media/image53.png" Id="rId4" /></Relationships>
</file>

<file path=ppt/slides/_rels/slide49.xml.rels>&#65279;<?xml version="1.0" encoding="utf-8"?><Relationships xmlns="http://schemas.openxmlformats.org/package/2006/relationships"><Relationship Type="http://schemas.openxmlformats.org/officeDocument/2006/relationships/image" Target="/ppt/media/image79.jpeg" Id="rId3" /><Relationship Type="http://schemas.openxmlformats.org/officeDocument/2006/relationships/notesSlide" Target="/ppt/notesSlides/notesSlide21.xml" Id="rId2" /><Relationship Type="http://schemas.openxmlformats.org/officeDocument/2006/relationships/slideLayout" Target="/ppt/slideLayouts/slideLayout417.xml" Id="rId1" /><Relationship Type="http://schemas.openxmlformats.org/officeDocument/2006/relationships/image" Target="/ppt/media/image1010.jpeg" Id="rId6" /><Relationship Type="http://schemas.openxmlformats.org/officeDocument/2006/relationships/image" Target="/ppt/media/image911.jpeg" Id="rId5" /><Relationship Type="http://schemas.openxmlformats.org/officeDocument/2006/relationships/image" Target="/ppt/media/image812.jpeg" Id="rId4"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3.xml" Id="rId1" /></Relationships>
</file>

<file path=ppt/slides/_rels/slide64.xml.rels>&#65279;<?xml version="1.0" encoding="utf-8"?><Relationships xmlns="http://schemas.openxmlformats.org/package/2006/relationships"><Relationship Type="http://schemas.openxmlformats.org/officeDocument/2006/relationships/image" Target="/ppt/media/image116.jpeg" Id="rId2" /><Relationship Type="http://schemas.openxmlformats.org/officeDocument/2006/relationships/slideLayout" Target="/ppt/slideLayouts/slideLayout611.xml" Id="rId1" /></Relationships>
</file>

<file path=ppt/slides/_rels/slide71.xml.rels>&#65279;<?xml version="1.0" encoding="utf-8"?><Relationships xmlns="http://schemas.openxmlformats.org/package/2006/relationships"><Relationship Type="http://schemas.openxmlformats.org/officeDocument/2006/relationships/image" Target="/ppt/media/image13.jpeg" Id="rId3" /><Relationship Type="http://schemas.openxmlformats.org/officeDocument/2006/relationships/image" Target="/ppt/media/image122.jpeg" Id="rId2" /><Relationship Type="http://schemas.openxmlformats.org/officeDocument/2006/relationships/slideLayout" Target="/ppt/slideLayouts/slideLayout71.xml" Id="rId1" /><Relationship Type="http://schemas.openxmlformats.org/officeDocument/2006/relationships/image" Target="/ppt/media/image153.jpeg" Id="rId5" /><Relationship Type="http://schemas.openxmlformats.org/officeDocument/2006/relationships/image" Target="/ppt/media/image144.jpe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82.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918.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66E2-0F97-4B15-967F-85AB6A5C8784}"/>
              </a:ext>
            </a:extLst>
          </p:cNvPr>
          <p:cNvSpPr>
            <a:spLocks noGrp="1"/>
          </p:cNvSpPr>
          <p:nvPr>
            <p:ph type="title"/>
          </p:nvPr>
        </p:nvSpPr>
        <p:spPr>
          <a:xfrm>
            <a:off x="442799" y="320040"/>
            <a:ext cx="11269775" cy="1363091"/>
          </a:xfrm>
        </p:spPr>
        <p:txBody>
          <a:bodyPr/>
          <a:lstStyle/>
          <a:p>
            <a:r>
              <a:rPr lang="en-US" dirty="0"/>
              <a:t>Content two</a:t>
            </a:r>
          </a:p>
        </p:txBody>
      </p:sp>
      <p:sp>
        <p:nvSpPr>
          <p:cNvPr id="3" name="Text Placeholder 2">
            <a:extLst>
              <a:ext uri="{FF2B5EF4-FFF2-40B4-BE49-F238E27FC236}">
                <a16:creationId xmlns:a16="http://schemas.microsoft.com/office/drawing/2014/main" id="{69D0C3A4-821F-43B8-95A1-C5BE0C16D4CF}"/>
              </a:ext>
            </a:extLst>
          </p:cNvPr>
          <p:cNvSpPr>
            <a:spLocks noGrp="1"/>
          </p:cNvSpPr>
          <p:nvPr>
            <p:ph type="body" idx="1"/>
          </p:nvPr>
        </p:nvSpPr>
        <p:spPr>
          <a:xfrm>
            <a:off x="442797" y="1790700"/>
            <a:ext cx="3429000" cy="615950"/>
          </a:xfrm>
        </p:spPr>
        <p:txBody>
          <a:bodyPr/>
          <a:lstStyle/>
          <a:p>
            <a:r>
              <a:rPr lang="en-US" dirty="0"/>
              <a:t>subtitle</a:t>
            </a:r>
          </a:p>
        </p:txBody>
      </p:sp>
      <p:sp>
        <p:nvSpPr>
          <p:cNvPr id="4" name="Content Placeholder 3">
            <a:extLst>
              <a:ext uri="{FF2B5EF4-FFF2-40B4-BE49-F238E27FC236}">
                <a16:creationId xmlns:a16="http://schemas.microsoft.com/office/drawing/2014/main" id="{90E3B01F-547F-4E69-BAD1-216D2651A57F}"/>
              </a:ext>
            </a:extLst>
          </p:cNvPr>
          <p:cNvSpPr>
            <a:spLocks noGrp="1"/>
          </p:cNvSpPr>
          <p:nvPr>
            <p:ph sz="half" idx="2"/>
          </p:nvPr>
        </p:nvSpPr>
        <p:spPr>
          <a:xfrm>
            <a:off x="442797" y="2505075"/>
            <a:ext cx="3429000" cy="3011476"/>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BA5C112A-9691-4311-8AE5-24E1CE79AA25}"/>
              </a:ext>
            </a:extLst>
          </p:cNvPr>
          <p:cNvSpPr>
            <a:spLocks noGrp="1"/>
          </p:cNvSpPr>
          <p:nvPr>
            <p:ph type="body" sz="quarter" idx="3"/>
          </p:nvPr>
        </p:nvSpPr>
        <p:spPr>
          <a:xfrm>
            <a:off x="4401229" y="1782751"/>
            <a:ext cx="3429000" cy="615950"/>
          </a:xfrm>
        </p:spPr>
        <p:txBody>
          <a:bodyPr/>
          <a:lstStyle/>
          <a:p>
            <a:r>
              <a:rPr lang="en-US" dirty="0"/>
              <a:t>subtitle</a:t>
            </a:r>
          </a:p>
        </p:txBody>
      </p:sp>
      <p:sp>
        <p:nvSpPr>
          <p:cNvPr id="6" name="Content Placeholder 5">
            <a:extLst>
              <a:ext uri="{FF2B5EF4-FFF2-40B4-BE49-F238E27FC236}">
                <a16:creationId xmlns:a16="http://schemas.microsoft.com/office/drawing/2014/main" id="{45832A52-4572-43C8-81BF-FF1F396BCA68}"/>
              </a:ext>
            </a:extLst>
          </p:cNvPr>
          <p:cNvSpPr>
            <a:spLocks noGrp="1"/>
          </p:cNvSpPr>
          <p:nvPr>
            <p:ph sz="quarter" idx="4"/>
          </p:nvPr>
        </p:nvSpPr>
        <p:spPr>
          <a:xfrm>
            <a:off x="4401229" y="2497126"/>
            <a:ext cx="3429000" cy="3011476"/>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AA57E005-9308-44DC-91F3-C51E5F22EAF8}"/>
              </a:ext>
            </a:extLst>
          </p:cNvPr>
          <p:cNvSpPr>
            <a:spLocks noGrp="1"/>
          </p:cNvSpPr>
          <p:nvPr>
            <p:ph type="body" sz="quarter" idx="13"/>
          </p:nvPr>
        </p:nvSpPr>
        <p:spPr>
          <a:xfrm>
            <a:off x="8359661" y="1792224"/>
            <a:ext cx="3429000" cy="615950"/>
          </a:xfrm>
        </p:spPr>
        <p:txBody>
          <a:bodyPr/>
          <a:lstStyle/>
          <a:p>
            <a:r>
              <a:rPr lang="en-US" dirty="0"/>
              <a:t>subtitle</a:t>
            </a:r>
          </a:p>
        </p:txBody>
      </p:sp>
      <p:sp>
        <p:nvSpPr>
          <p:cNvPr id="8" name="Content Placeholder 7">
            <a:extLst>
              <a:ext uri="{FF2B5EF4-FFF2-40B4-BE49-F238E27FC236}">
                <a16:creationId xmlns:a16="http://schemas.microsoft.com/office/drawing/2014/main" id="{39A0E790-841A-4A03-88A1-8751406F6C2C}"/>
              </a:ext>
            </a:extLst>
          </p:cNvPr>
          <p:cNvSpPr>
            <a:spLocks noGrp="1"/>
          </p:cNvSpPr>
          <p:nvPr>
            <p:ph sz="quarter" idx="14"/>
          </p:nvPr>
        </p:nvSpPr>
        <p:spPr>
          <a:xfrm>
            <a:off x="8359661" y="2505456"/>
            <a:ext cx="3429000" cy="3011476"/>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0" name="Footer Placeholder 9">
            <a:extLst>
              <a:ext uri="{FF2B5EF4-FFF2-40B4-BE49-F238E27FC236}">
                <a16:creationId xmlns:a16="http://schemas.microsoft.com/office/drawing/2014/main" id="{75AA8D38-93CC-4ED4-BA8F-AB3F1EBC8115}"/>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DA14497F-5AF7-4B6C-8C85-34E06799D31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10</a:t>
            </a:fld>
            <a:endParaRPr lang="en-US" dirty="0"/>
          </a:p>
        </p:txBody>
      </p:sp>
    </p:spTree>
    <p:extLst>
      <p:ext uri="{BB962C8B-B14F-4D97-AF65-F5344CB8AC3E}">
        <p14:creationId xmlns:p14="http://schemas.microsoft.com/office/powerpoint/2010/main" val="40358775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61-4ADC-4EC1-914D-6BE3CC449256}"/>
              </a:ext>
            </a:extLst>
          </p:cNvPr>
          <p:cNvSpPr>
            <a:spLocks noGrp="1"/>
          </p:cNvSpPr>
          <p:nvPr>
            <p:ph type="ctrTitle"/>
          </p:nvPr>
        </p:nvSpPr>
        <p:spPr>
          <a:xfrm>
            <a:off x="442913" y="320040"/>
            <a:ext cx="7381875" cy="752955"/>
          </a:xfrm>
        </p:spPr>
        <p:txBody>
          <a:bodyPr/>
          <a:lstStyle/>
          <a:p>
            <a:r>
              <a:rPr lang="en-US" dirty="0"/>
              <a:t>Summary</a:t>
            </a:r>
          </a:p>
        </p:txBody>
      </p:sp>
      <p:sp>
        <p:nvSpPr>
          <p:cNvPr id="3" name="Subtitle 2">
            <a:extLst>
              <a:ext uri="{FF2B5EF4-FFF2-40B4-BE49-F238E27FC236}">
                <a16:creationId xmlns:a16="http://schemas.microsoft.com/office/drawing/2014/main" id="{B12432F4-E8D6-41D1-842D-765009DF5969}"/>
              </a:ext>
            </a:extLst>
          </p:cNvPr>
          <p:cNvSpPr>
            <a:spLocks noGrp="1"/>
          </p:cNvSpPr>
          <p:nvPr>
            <p:ph type="subTitle" idx="1"/>
          </p:nvPr>
        </p:nvSpPr>
        <p:spPr>
          <a:xfrm>
            <a:off x="442913" y="1194280"/>
            <a:ext cx="7381875" cy="4322275"/>
          </a:xfrm>
        </p:spPr>
        <p:txBody>
          <a:bodyPr anchor="ctr" anchorCtr="0"/>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1" name="Footer Placeholder 10">
            <a:extLst>
              <a:ext uri="{FF2B5EF4-FFF2-40B4-BE49-F238E27FC236}">
                <a16:creationId xmlns:a16="http://schemas.microsoft.com/office/drawing/2014/main" id="{E4C7F57D-A051-47EC-AF8C-46EB10835CAA}"/>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12" name="Slide Number Placeholder 11">
            <a:extLst>
              <a:ext uri="{FF2B5EF4-FFF2-40B4-BE49-F238E27FC236}">
                <a16:creationId xmlns:a16="http://schemas.microsoft.com/office/drawing/2014/main" id="{CD0E0E45-AB19-437D-9B70-F67E8B4E61F1}"/>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11</a:t>
            </a:fld>
            <a:endParaRPr lang="en-US" dirty="0"/>
          </a:p>
        </p:txBody>
      </p:sp>
      <p:pic>
        <p:nvPicPr>
          <p:cNvPr id="9" name="Picture Placeholder 8" descr="Close-up of books on shelves">
            <a:extLst>
              <a:ext uri="{FF2B5EF4-FFF2-40B4-BE49-F238E27FC236}">
                <a16:creationId xmlns:a16="http://schemas.microsoft.com/office/drawing/2014/main" id="{4B1F8C81-87E1-47E7-93AF-8ABB85C13D9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293608" y="0"/>
            <a:ext cx="3904488" cy="5961888"/>
          </a:xfrm>
        </p:spPr>
      </p:pic>
    </p:spTree>
    <p:extLst>
      <p:ext uri="{BB962C8B-B14F-4D97-AF65-F5344CB8AC3E}">
        <p14:creationId xmlns:p14="http://schemas.microsoft.com/office/powerpoint/2010/main" val="24670942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ED09-B63B-40C0-96EE-AC8FEDC3E453}"/>
              </a:ext>
            </a:extLst>
          </p:cNvPr>
          <p:cNvSpPr>
            <a:spLocks noGrp="1"/>
          </p:cNvSpPr>
          <p:nvPr>
            <p:ph type="title"/>
          </p:nvPr>
        </p:nvSpPr>
        <p:spPr>
          <a:xfrm>
            <a:off x="-1" y="-1"/>
            <a:ext cx="4363831" cy="2042149"/>
          </a:xfrm>
        </p:spPr>
        <p:txBody>
          <a:bodyPr/>
          <a:lstStyle/>
          <a:p>
            <a:r>
              <a:rPr lang="en-US" dirty="0"/>
              <a:t>Thank You</a:t>
            </a:r>
          </a:p>
        </p:txBody>
      </p:sp>
      <p:sp>
        <p:nvSpPr>
          <p:cNvPr id="3" name="Content Placeholder 2">
            <a:extLst>
              <a:ext uri="{FF2B5EF4-FFF2-40B4-BE49-F238E27FC236}">
                <a16:creationId xmlns:a16="http://schemas.microsoft.com/office/drawing/2014/main" id="{08845440-1E61-41D7-95AC-D5CA72BE3830}"/>
              </a:ext>
            </a:extLst>
          </p:cNvPr>
          <p:cNvSpPr>
            <a:spLocks noGrp="1"/>
          </p:cNvSpPr>
          <p:nvPr>
            <p:ph idx="1"/>
          </p:nvPr>
        </p:nvSpPr>
        <p:spPr>
          <a:xfrm>
            <a:off x="442915" y="2246049"/>
            <a:ext cx="3457572" cy="3266357"/>
          </a:xfrm>
        </p:spPr>
        <p:txBody>
          <a:bodyPr/>
          <a:lstStyle/>
          <a:p>
            <a:r>
              <a:rPr lang="en-US" dirty="0"/>
              <a:t>Presenter Name</a:t>
            </a:r>
          </a:p>
          <a:p>
            <a:r>
              <a:rPr lang="en-US" dirty="0"/>
              <a:t>Email Address</a:t>
            </a:r>
          </a:p>
          <a:p>
            <a:r>
              <a:rPr lang="en-US" dirty="0"/>
              <a:t>Website Address</a:t>
            </a:r>
          </a:p>
        </p:txBody>
      </p:sp>
      <p:pic>
        <p:nvPicPr>
          <p:cNvPr id="6" name="Picture Placeholder 5" descr="A group of people posing for a photo">
            <a:extLst>
              <a:ext uri="{FF2B5EF4-FFF2-40B4-BE49-F238E27FC236}">
                <a16:creationId xmlns:a16="http://schemas.microsoft.com/office/drawing/2014/main" id="{C0D4D343-4CC9-4EF0-95BA-17D53186CFA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365036" y="-3175"/>
            <a:ext cx="7827264" cy="5961888"/>
          </a:xfrm>
        </p:spPr>
      </p:pic>
      <p:sp>
        <p:nvSpPr>
          <p:cNvPr id="8" name="Footer Placeholder 7">
            <a:extLst>
              <a:ext uri="{FF2B5EF4-FFF2-40B4-BE49-F238E27FC236}">
                <a16:creationId xmlns:a16="http://schemas.microsoft.com/office/drawing/2014/main" id="{41F67CF5-3E67-44E0-836F-9CEB65277923}"/>
              </a:ext>
            </a:extLst>
          </p:cNvPr>
          <p:cNvSpPr>
            <a:spLocks noGrp="1"/>
          </p:cNvSpPr>
          <p:nvPr>
            <p:ph type="ftr" sz="quarter" idx="3"/>
          </p:nvPr>
        </p:nvSpPr>
        <p:spPr>
          <a:xfrm>
            <a:off x="4367212" y="5958000"/>
            <a:ext cx="5400675"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98D1DD14-4F86-4096-B2F0-9F372E1D5C40}"/>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12</a:t>
            </a:fld>
            <a:endParaRPr lang="en-US" dirty="0"/>
          </a:p>
        </p:txBody>
      </p:sp>
    </p:spTree>
    <p:extLst>
      <p:ext uri="{BB962C8B-B14F-4D97-AF65-F5344CB8AC3E}">
        <p14:creationId xmlns:p14="http://schemas.microsoft.com/office/powerpoint/2010/main" val="31778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up of a analogue silver wrist watch ">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88" y="0"/>
            <a:ext cx="12190412" cy="6872288"/>
          </a:xfrm>
        </p:spPr>
      </p:pic>
      <p:sp>
        <p:nvSpPr>
          <p:cNvPr id="3" name="Title 2">
            <a:extLst>
              <a:ext uri="{FF2B5EF4-FFF2-40B4-BE49-F238E27FC236}">
                <a16:creationId xmlns:a16="http://schemas.microsoft.com/office/drawing/2014/main" id="{1E184D94-F8EF-435F-9A63-D9B409F552A5}"/>
              </a:ext>
            </a:extLst>
          </p:cNvPr>
          <p:cNvSpPr>
            <a:spLocks noGrp="1"/>
          </p:cNvSpPr>
          <p:nvPr>
            <p:ph type="ctrTitle"/>
          </p:nvPr>
        </p:nvSpPr>
        <p:spPr>
          <a:xfrm>
            <a:off x="910146" y="0"/>
            <a:ext cx="3611675" cy="4773251"/>
          </a:xfrm>
        </p:spPr>
        <p:txBody>
          <a:bodyPr>
            <a:normAutofit/>
          </a:bodyPr>
          <a:lstStyle/>
          <a:p>
            <a:r>
              <a:rPr lang="en-US" dirty="0"/>
              <a:t>Presentation Title</a:t>
            </a:r>
          </a:p>
        </p:txBody>
      </p:sp>
      <p:sp>
        <p:nvSpPr>
          <p:cNvPr id="4" name="Subtitle 3">
            <a:extLst>
              <a:ext uri="{FF2B5EF4-FFF2-40B4-BE49-F238E27FC236}">
                <a16:creationId xmlns:a16="http://schemas.microsoft.com/office/drawing/2014/main" id="{E21C6A78-1B96-4433-9AED-9C2FCA20A1F4}"/>
              </a:ext>
            </a:extLst>
          </p:cNvPr>
          <p:cNvSpPr>
            <a:spLocks noGrp="1"/>
          </p:cNvSpPr>
          <p:nvPr>
            <p:ph type="subTitle" idx="1"/>
          </p:nvPr>
        </p:nvSpPr>
        <p:spPr>
          <a:xfrm>
            <a:off x="910159" y="4787654"/>
            <a:ext cx="3611662" cy="2070345"/>
          </a:xfrm>
        </p:spPr>
        <p:txBody>
          <a:bodyPr/>
          <a:lstStyle/>
          <a:p>
            <a:r>
              <a:rPr lang="en-US" dirty="0"/>
              <a:t>Presenter Name</a:t>
            </a:r>
          </a:p>
        </p:txBody>
      </p:sp>
    </p:spTree>
    <p:extLst>
      <p:ext uri="{BB962C8B-B14F-4D97-AF65-F5344CB8AC3E}">
        <p14:creationId xmlns:p14="http://schemas.microsoft.com/office/powerpoint/2010/main" val="417540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09E5-2EAA-481E-9588-3F47F1DD536A}"/>
              </a:ext>
            </a:extLst>
          </p:cNvPr>
          <p:cNvSpPr>
            <a:spLocks noGrp="1"/>
          </p:cNvSpPr>
          <p:nvPr>
            <p:ph type="title"/>
          </p:nvPr>
        </p:nvSpPr>
        <p:spPr>
          <a:xfrm>
            <a:off x="-1200" y="0"/>
            <a:ext cx="6310695" cy="1817169"/>
          </a:xfrm>
        </p:spPr>
        <p:txBody>
          <a:bodyPr/>
          <a:lstStyle/>
          <a:p>
            <a:r>
              <a:rPr lang="en-US" dirty="0"/>
              <a:t>Agenda</a:t>
            </a:r>
          </a:p>
        </p:txBody>
      </p:sp>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442914" y="2246049"/>
            <a:ext cx="5437185" cy="3266357"/>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People working ">
            <a:extLst>
              <a:ext uri="{FF2B5EF4-FFF2-40B4-BE49-F238E27FC236}">
                <a16:creationId xmlns:a16="http://schemas.microsoft.com/office/drawing/2014/main" id="{2FE62DA7-0469-4848-A05D-464162CCDE7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757416" y="438912"/>
            <a:ext cx="2057400" cy="5074920"/>
          </a:xfrm>
        </p:spPr>
      </p:pic>
      <p:pic>
        <p:nvPicPr>
          <p:cNvPr id="12" name="Picture Placeholder 11" descr="Pile of colorful books">
            <a:extLst>
              <a:ext uri="{FF2B5EF4-FFF2-40B4-BE49-F238E27FC236}">
                <a16:creationId xmlns:a16="http://schemas.microsoft.com/office/drawing/2014/main" id="{D6ED7D0C-8CEA-4211-8CD7-7BEC68FA8116}"/>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9692640" y="438912"/>
            <a:ext cx="2057400" cy="5074920"/>
          </a:xfrm>
        </p:spPr>
      </p:pic>
      <p:sp>
        <p:nvSpPr>
          <p:cNvPr id="14" name="Footer Placeholder 13">
            <a:extLst>
              <a:ext uri="{FF2B5EF4-FFF2-40B4-BE49-F238E27FC236}">
                <a16:creationId xmlns:a16="http://schemas.microsoft.com/office/drawing/2014/main" id="{CEB89B0C-05AC-46A9-8B43-AD35E5FBC5A5}"/>
              </a:ext>
            </a:extLst>
          </p:cNvPr>
          <p:cNvSpPr>
            <a:spLocks noGrp="1"/>
          </p:cNvSpPr>
          <p:nvPr>
            <p:ph type="ftr" sz="quarter" idx="3"/>
          </p:nvPr>
        </p:nvSpPr>
        <p:spPr>
          <a:xfrm>
            <a:off x="4367212" y="5958000"/>
            <a:ext cx="5400675" cy="900000"/>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2</a:t>
            </a:fld>
            <a:endParaRPr lang="en-US" dirty="0"/>
          </a:p>
        </p:txBody>
      </p:sp>
    </p:spTree>
    <p:extLst>
      <p:ext uri="{BB962C8B-B14F-4D97-AF65-F5344CB8AC3E}">
        <p14:creationId xmlns:p14="http://schemas.microsoft.com/office/powerpoint/2010/main" val="403807563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DF-208A-4AC2-B112-5BBBAA399EB2}"/>
              </a:ext>
            </a:extLst>
          </p:cNvPr>
          <p:cNvSpPr>
            <a:spLocks noGrp="1"/>
          </p:cNvSpPr>
          <p:nvPr>
            <p:ph type="title"/>
          </p:nvPr>
        </p:nvSpPr>
        <p:spPr>
          <a:xfrm>
            <a:off x="908611" y="0"/>
            <a:ext cx="5407941" cy="3635533"/>
          </a:xfrm>
        </p:spPr>
        <p:txBody>
          <a:bodyPr/>
          <a:lstStyle/>
          <a:p>
            <a:r>
              <a:rPr lang="en-US" dirty="0"/>
              <a:t>Introduction</a:t>
            </a:r>
          </a:p>
        </p:txBody>
      </p:sp>
      <p:sp>
        <p:nvSpPr>
          <p:cNvPr id="17" name="Footer Placeholder 16">
            <a:extLst>
              <a:ext uri="{FF2B5EF4-FFF2-40B4-BE49-F238E27FC236}">
                <a16:creationId xmlns:a16="http://schemas.microsoft.com/office/drawing/2014/main" id="{6B32F1AB-3178-43A3-8668-C58901420171}"/>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0F798243-ADD6-46E9-8AEF-83B3745DE934}"/>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3</a:t>
            </a:fld>
            <a:endParaRPr lang="en-US" dirty="0"/>
          </a:p>
        </p:txBody>
      </p:sp>
      <p:sp>
        <p:nvSpPr>
          <p:cNvPr id="3" name="Content Placeholder 2">
            <a:extLst>
              <a:ext uri="{FF2B5EF4-FFF2-40B4-BE49-F238E27FC236}">
                <a16:creationId xmlns:a16="http://schemas.microsoft.com/office/drawing/2014/main" id="{03C7D166-6F42-4BFC-9840-29C0CB0B291A}"/>
              </a:ext>
            </a:extLst>
          </p:cNvPr>
          <p:cNvSpPr>
            <a:spLocks noGrp="1"/>
          </p:cNvSpPr>
          <p:nvPr>
            <p:ph idx="1"/>
          </p:nvPr>
        </p:nvSpPr>
        <p:spPr>
          <a:xfrm>
            <a:off x="6780214" y="352800"/>
            <a:ext cx="4968874" cy="2860301"/>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8" name="Picture Placeholder 7" descr="Columns of a building">
            <a:extLst>
              <a:ext uri="{FF2B5EF4-FFF2-40B4-BE49-F238E27FC236}">
                <a16:creationId xmlns:a16="http://schemas.microsoft.com/office/drawing/2014/main" id="{33786277-6117-4641-89DC-E8379977D4A5}"/>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908611" y="3633702"/>
            <a:ext cx="3767328" cy="3218688"/>
          </a:xfrm>
        </p:spPr>
      </p:pic>
      <p:pic>
        <p:nvPicPr>
          <p:cNvPr id="22" name="Picture Placeholder 21" descr="A picture containing scale, device, black">
            <a:extLst>
              <a:ext uri="{FF2B5EF4-FFF2-40B4-BE49-F238E27FC236}">
                <a16:creationId xmlns:a16="http://schemas.microsoft.com/office/drawing/2014/main" id="{EE77850E-49BA-44A1-9A18-EE71EFA40396}"/>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4684634" y="3635534"/>
            <a:ext cx="3767328" cy="3218688"/>
          </a:xfrm>
        </p:spPr>
      </p:pic>
      <p:pic>
        <p:nvPicPr>
          <p:cNvPr id="12" name="Picture Placeholder 11" descr="Close-up of books on shelves">
            <a:extLst>
              <a:ext uri="{FF2B5EF4-FFF2-40B4-BE49-F238E27FC236}">
                <a16:creationId xmlns:a16="http://schemas.microsoft.com/office/drawing/2014/main" id="{C0E293C3-D9F5-4C15-A4C1-CFB86EA2DA2C}"/>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8424672" y="3639312"/>
            <a:ext cx="3767328" cy="3218688"/>
          </a:xfrm>
        </p:spPr>
      </p:pic>
    </p:spTree>
    <p:extLst>
      <p:ext uri="{BB962C8B-B14F-4D97-AF65-F5344CB8AC3E}">
        <p14:creationId xmlns:p14="http://schemas.microsoft.com/office/powerpoint/2010/main" val="4025854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B6B2-7358-4B88-9A88-2133F846D4CD}"/>
              </a:ext>
            </a:extLst>
          </p:cNvPr>
          <p:cNvSpPr>
            <a:spLocks noGrp="1"/>
          </p:cNvSpPr>
          <p:nvPr>
            <p:ph type="ctrTitle"/>
          </p:nvPr>
        </p:nvSpPr>
        <p:spPr>
          <a:xfrm>
            <a:off x="442913" y="324000"/>
            <a:ext cx="11306175" cy="738664"/>
          </a:xfrm>
        </p:spPr>
        <p:txBody>
          <a:bodyPr/>
          <a:lstStyle/>
          <a:p>
            <a:r>
              <a:rPr lang="en-US" dirty="0"/>
              <a:t>Topic one</a:t>
            </a:r>
          </a:p>
        </p:txBody>
      </p:sp>
      <p:sp>
        <p:nvSpPr>
          <p:cNvPr id="3" name="Subtitle 2">
            <a:extLst>
              <a:ext uri="{FF2B5EF4-FFF2-40B4-BE49-F238E27FC236}">
                <a16:creationId xmlns:a16="http://schemas.microsoft.com/office/drawing/2014/main" id="{83250C2C-E639-4508-BBD9-F86F7CCF46D3}"/>
              </a:ext>
            </a:extLst>
          </p:cNvPr>
          <p:cNvSpPr>
            <a:spLocks noGrp="1"/>
          </p:cNvSpPr>
          <p:nvPr>
            <p:ph type="subTitle" idx="1"/>
          </p:nvPr>
        </p:nvSpPr>
        <p:spPr>
          <a:xfrm>
            <a:off x="442913" y="1062000"/>
            <a:ext cx="11306175" cy="1682788"/>
          </a:xfrm>
        </p:spPr>
        <p:txBody>
          <a:bodyPr anchor="ctr" anchorCtr="0"/>
          <a:lstStyle/>
          <a:p>
            <a:r>
              <a:rPr lang="en-US" dirty="0"/>
              <a:t>Subtitle</a:t>
            </a:r>
          </a:p>
        </p:txBody>
      </p:sp>
      <p:pic>
        <p:nvPicPr>
          <p:cNvPr id="46" name="Picture Placeholder 45" descr="Judge Gavel ">
            <a:extLst>
              <a:ext uri="{FF2B5EF4-FFF2-40B4-BE49-F238E27FC236}">
                <a16:creationId xmlns:a16="http://schemas.microsoft.com/office/drawing/2014/main" id="{88B64578-772A-44A6-A018-9BF932D8CEF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3208870"/>
            <a:ext cx="3035808" cy="2743200"/>
          </a:xfrm>
        </p:spPr>
      </p:pic>
      <p:pic>
        <p:nvPicPr>
          <p:cNvPr id="48" name="Picture Placeholder 47" descr="A close - up of some building columns">
            <a:extLst>
              <a:ext uri="{FF2B5EF4-FFF2-40B4-BE49-F238E27FC236}">
                <a16:creationId xmlns:a16="http://schemas.microsoft.com/office/drawing/2014/main" id="{809FA980-F4E6-49F6-970A-83682936E92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2064" y="3208870"/>
            <a:ext cx="3035808" cy="2743200"/>
          </a:xfrm>
        </p:spPr>
      </p:pic>
      <p:pic>
        <p:nvPicPr>
          <p:cNvPr id="50" name="Picture Placeholder 49" descr="A picture containing books, library">
            <a:extLst>
              <a:ext uri="{FF2B5EF4-FFF2-40B4-BE49-F238E27FC236}">
                <a16:creationId xmlns:a16="http://schemas.microsoft.com/office/drawing/2014/main" id="{5260BFF5-A85E-4141-9EB6-DAC22B09FBF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104128" y="3208870"/>
            <a:ext cx="3035808" cy="2743200"/>
          </a:xfrm>
        </p:spPr>
      </p:pic>
      <p:pic>
        <p:nvPicPr>
          <p:cNvPr id="56" name="Picture Placeholder 55" descr="Close-up of a analogue silver wrist watch ">
            <a:extLst>
              <a:ext uri="{FF2B5EF4-FFF2-40B4-BE49-F238E27FC236}">
                <a16:creationId xmlns:a16="http://schemas.microsoft.com/office/drawing/2014/main" id="{4E2EC6E0-202E-43E4-9D5D-EC2AAD7043C0}"/>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56192" y="3208870"/>
            <a:ext cx="3035808" cy="2743200"/>
          </a:xfrm>
        </p:spPr>
      </p:pic>
    </p:spTree>
    <p:extLst>
      <p:ext uri="{BB962C8B-B14F-4D97-AF65-F5344CB8AC3E}">
        <p14:creationId xmlns:p14="http://schemas.microsoft.com/office/powerpoint/2010/main" val="400030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DE3A-C91D-4AA8-9DE5-F774A42AF689}"/>
              </a:ext>
            </a:extLst>
          </p:cNvPr>
          <p:cNvSpPr>
            <a:spLocks noGrp="1"/>
          </p:cNvSpPr>
          <p:nvPr>
            <p:ph type="title"/>
          </p:nvPr>
        </p:nvSpPr>
        <p:spPr>
          <a:xfrm>
            <a:off x="1343025" y="320040"/>
            <a:ext cx="10406063" cy="1263423"/>
          </a:xfrm>
        </p:spPr>
        <p:txBody>
          <a:bodyPr/>
          <a:lstStyle/>
          <a:p>
            <a:r>
              <a:rPr lang="en-US" dirty="0"/>
              <a:t>Table</a:t>
            </a:r>
          </a:p>
        </p:txBody>
      </p:sp>
      <p:sp>
        <p:nvSpPr>
          <p:cNvPr id="6" name="Footer Placeholder 5">
            <a:extLst>
              <a:ext uri="{FF2B5EF4-FFF2-40B4-BE49-F238E27FC236}">
                <a16:creationId xmlns:a16="http://schemas.microsoft.com/office/drawing/2014/main" id="{A969BB2E-EA34-4D43-B66B-842FD0A19B49}"/>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D05AE30-4CB9-4E40-B29D-5221942C68B1}"/>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5</a:t>
            </a:fld>
            <a:endParaRPr lang="en-US" dirty="0"/>
          </a:p>
        </p:txBody>
      </p:sp>
      <p:graphicFrame>
        <p:nvGraphicFramePr>
          <p:cNvPr id="4" name="Table 4">
            <a:extLst>
              <a:ext uri="{FF2B5EF4-FFF2-40B4-BE49-F238E27FC236}">
                <a16:creationId xmlns:a16="http://schemas.microsoft.com/office/drawing/2014/main" id="{1AF67DBA-C6DE-44DE-A054-4C3CB4DB05AB}"/>
              </a:ext>
            </a:extLst>
          </p:cNvPr>
          <p:cNvGraphicFramePr>
            <a:graphicFrameLocks noGrp="1"/>
          </p:cNvGraphicFramePr>
          <p:nvPr>
            <p:ph idx="1"/>
            <p:extLst>
              <p:ext uri="{D42A27DB-BD31-4B8C-83A1-F6EECF244321}">
                <p14:modId xmlns:p14="http://schemas.microsoft.com/office/powerpoint/2010/main" val="1020288936"/>
              </p:ext>
            </p:extLst>
          </p:nvPr>
        </p:nvGraphicFramePr>
        <p:xfrm>
          <a:off x="1343025" y="2060575"/>
          <a:ext cx="10406060" cy="2607680"/>
        </p:xfrm>
        <a:graphic>
          <a:graphicData uri="http://schemas.openxmlformats.org/drawingml/2006/table">
            <a:tbl>
              <a:tblPr firstRow="1" bandRow="1">
                <a:tableStyleId>{69012ECD-51FC-41F1-AA8D-1B2483CD663E}</a:tableStyleId>
              </a:tblPr>
              <a:tblGrid>
                <a:gridCol w="2081212">
                  <a:extLst>
                    <a:ext uri="{9D8B030D-6E8A-4147-A177-3AD203B41FA5}">
                      <a16:colId xmlns:a16="http://schemas.microsoft.com/office/drawing/2014/main" val="1976127762"/>
                    </a:ext>
                  </a:extLst>
                </a:gridCol>
                <a:gridCol w="2081212">
                  <a:extLst>
                    <a:ext uri="{9D8B030D-6E8A-4147-A177-3AD203B41FA5}">
                      <a16:colId xmlns:a16="http://schemas.microsoft.com/office/drawing/2014/main" val="860613433"/>
                    </a:ext>
                  </a:extLst>
                </a:gridCol>
                <a:gridCol w="2081212">
                  <a:extLst>
                    <a:ext uri="{9D8B030D-6E8A-4147-A177-3AD203B41FA5}">
                      <a16:colId xmlns:a16="http://schemas.microsoft.com/office/drawing/2014/main" val="772076399"/>
                    </a:ext>
                  </a:extLst>
                </a:gridCol>
                <a:gridCol w="2081212">
                  <a:extLst>
                    <a:ext uri="{9D8B030D-6E8A-4147-A177-3AD203B41FA5}">
                      <a16:colId xmlns:a16="http://schemas.microsoft.com/office/drawing/2014/main" val="137667929"/>
                    </a:ext>
                  </a:extLst>
                </a:gridCol>
                <a:gridCol w="2081212">
                  <a:extLst>
                    <a:ext uri="{9D8B030D-6E8A-4147-A177-3AD203B41FA5}">
                      <a16:colId xmlns:a16="http://schemas.microsoft.com/office/drawing/2014/main" val="633231114"/>
                    </a:ext>
                  </a:extLst>
                </a:gridCol>
              </a:tblGrid>
              <a:tr h="521536">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734238631"/>
                  </a:ext>
                </a:extLst>
              </a:tr>
              <a:tr h="521536">
                <a:tc>
                  <a:txBody>
                    <a:bodyPr/>
                    <a:lstStyle/>
                    <a:p>
                      <a:pPr algn="ctr"/>
                      <a:r>
                        <a:rPr lang="en-US" dirty="0">
                          <a:solidFill>
                            <a:schemeClr val="tx2">
                              <a:lumMod val="75000"/>
                            </a:schemeClr>
                          </a:solidFill>
                        </a:rPr>
                        <a:t>Item 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817169003"/>
                  </a:ext>
                </a:extLst>
              </a:tr>
              <a:tr h="521536">
                <a:tc>
                  <a:txBody>
                    <a:bodyPr/>
                    <a:lstStyle/>
                    <a:p>
                      <a:pPr algn="ctr"/>
                      <a:r>
                        <a:rPr lang="en-US" dirty="0">
                          <a:solidFill>
                            <a:schemeClr val="tx2">
                              <a:lumMod val="75000"/>
                            </a:schemeClr>
                          </a:solidFill>
                        </a:rPr>
                        <a:t>Item 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3.2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5.1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4.4</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48077832"/>
                  </a:ext>
                </a:extLst>
              </a:tr>
              <a:tr h="521536">
                <a:tc>
                  <a:txBody>
                    <a:bodyPr/>
                    <a:lstStyle/>
                    <a:p>
                      <a:pPr algn="ctr"/>
                      <a:r>
                        <a:rPr lang="en-US" dirty="0">
                          <a:solidFill>
                            <a:schemeClr val="tx2">
                              <a:lumMod val="75000"/>
                            </a:schemeClr>
                          </a:solidFill>
                        </a:rPr>
                        <a:t>Item 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2.8</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92364479"/>
                  </a:ext>
                </a:extLst>
              </a:tr>
              <a:tr h="521536">
                <a:tc>
                  <a:txBody>
                    <a:bodyPr/>
                    <a:lstStyle/>
                    <a:p>
                      <a:pPr algn="ctr"/>
                      <a:r>
                        <a:rPr lang="en-US" dirty="0">
                          <a:solidFill>
                            <a:schemeClr val="tx2">
                              <a:lumMod val="75000"/>
                            </a:schemeClr>
                          </a:solidFill>
                        </a:rPr>
                        <a:t>Item 4</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95728756"/>
                  </a:ext>
                </a:extLst>
              </a:tr>
            </a:tbl>
          </a:graphicData>
        </a:graphic>
      </p:graphicFrame>
    </p:spTree>
    <p:extLst>
      <p:ext uri="{BB962C8B-B14F-4D97-AF65-F5344CB8AC3E}">
        <p14:creationId xmlns:p14="http://schemas.microsoft.com/office/powerpoint/2010/main" val="27664530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A picture containing person in a suit, reading a letter ">
            <a:extLst>
              <a:ext uri="{FF2B5EF4-FFF2-40B4-BE49-F238E27FC236}">
                <a16:creationId xmlns:a16="http://schemas.microsoft.com/office/drawing/2014/main" id="{4088CD82-037C-4C76-BD19-81D0031FED26}"/>
              </a:ext>
              <a:ext uri="{C183D7F6-B498-43B3-948B-1728B52AA6E4}">
                <adec:decorative xmlns:adec="http://schemas.microsoft.com/office/drawing/2017/decorative" val="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B79FFB4B-3F50-4192-8752-1C8F0EDD8236}"/>
              </a:ext>
            </a:extLst>
          </p:cNvPr>
          <p:cNvSpPr>
            <a:spLocks noGrp="1"/>
          </p:cNvSpPr>
          <p:nvPr>
            <p:ph type="ctrTitle"/>
          </p:nvPr>
        </p:nvSpPr>
        <p:spPr>
          <a:xfrm>
            <a:off x="900000" y="162560"/>
            <a:ext cx="2869360" cy="4749973"/>
          </a:xfrm>
        </p:spPr>
        <p:txBody>
          <a:bodyPr/>
          <a:lstStyle/>
          <a:p>
            <a:r>
              <a:rPr lang="en-US" dirty="0"/>
              <a:t>The way to get started is to quit talking and begin doing.</a:t>
            </a:r>
          </a:p>
        </p:txBody>
      </p:sp>
      <p:sp>
        <p:nvSpPr>
          <p:cNvPr id="4" name="Subtitle 3">
            <a:extLst>
              <a:ext uri="{FF2B5EF4-FFF2-40B4-BE49-F238E27FC236}">
                <a16:creationId xmlns:a16="http://schemas.microsoft.com/office/drawing/2014/main" id="{CD74A3E2-5CB2-47BC-8BDD-EA2FE1DC3A90}"/>
              </a:ext>
            </a:extLst>
          </p:cNvPr>
          <p:cNvSpPr>
            <a:spLocks noGrp="1"/>
          </p:cNvSpPr>
          <p:nvPr>
            <p:ph type="subTitle" idx="1"/>
          </p:nvPr>
        </p:nvSpPr>
        <p:spPr>
          <a:xfrm>
            <a:off x="899999" y="4912534"/>
            <a:ext cx="3611662" cy="1945466"/>
          </a:xfrm>
        </p:spPr>
        <p:txBody>
          <a:bodyPr/>
          <a:lstStyle/>
          <a:p>
            <a:r>
              <a:rPr lang="en-US" dirty="0"/>
              <a:t>Walt Disney</a:t>
            </a:r>
          </a:p>
        </p:txBody>
      </p:sp>
      <p:sp>
        <p:nvSpPr>
          <p:cNvPr id="7" name="Footer Placeholder 6">
            <a:extLst>
              <a:ext uri="{FF2B5EF4-FFF2-40B4-BE49-F238E27FC236}">
                <a16:creationId xmlns:a16="http://schemas.microsoft.com/office/drawing/2014/main" id="{02FF545E-E897-4746-8721-E5A5B7A46D29}"/>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8" name="Slide Number Placeholder 7">
            <a:extLst>
              <a:ext uri="{FF2B5EF4-FFF2-40B4-BE49-F238E27FC236}">
                <a16:creationId xmlns:a16="http://schemas.microsoft.com/office/drawing/2014/main" id="{EBDDAAC1-84F6-4B23-84EE-EF38354D7426}"/>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6</a:t>
            </a:fld>
            <a:endParaRPr lang="en-US" dirty="0"/>
          </a:p>
        </p:txBody>
      </p:sp>
    </p:spTree>
    <p:extLst>
      <p:ext uri="{BB962C8B-B14F-4D97-AF65-F5344CB8AC3E}">
        <p14:creationId xmlns:p14="http://schemas.microsoft.com/office/powerpoint/2010/main" val="31908865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83F5-9CA7-462F-8BCF-EC496F7FDD8A}"/>
              </a:ext>
            </a:extLst>
          </p:cNvPr>
          <p:cNvSpPr>
            <a:spLocks noGrp="1"/>
          </p:cNvSpPr>
          <p:nvPr>
            <p:ph type="title"/>
          </p:nvPr>
        </p:nvSpPr>
        <p:spPr>
          <a:xfrm>
            <a:off x="1342800" y="327600"/>
            <a:ext cx="10407600" cy="1141200"/>
          </a:xfrm>
        </p:spPr>
        <p:txBody>
          <a:bodyPr/>
          <a:lstStyle/>
          <a:p>
            <a:r>
              <a:rPr lang="en-US" dirty="0"/>
              <a:t>Team</a:t>
            </a:r>
          </a:p>
        </p:txBody>
      </p:sp>
      <p:sp>
        <p:nvSpPr>
          <p:cNvPr id="24" name="Footer Placeholder 23">
            <a:extLst>
              <a:ext uri="{FF2B5EF4-FFF2-40B4-BE49-F238E27FC236}">
                <a16:creationId xmlns:a16="http://schemas.microsoft.com/office/drawing/2014/main" id="{D267A35C-5E7E-4EB8-A868-DEB1C51344CF}"/>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25" name="Slide Number Placeholder 24">
            <a:extLst>
              <a:ext uri="{FF2B5EF4-FFF2-40B4-BE49-F238E27FC236}">
                <a16:creationId xmlns:a16="http://schemas.microsoft.com/office/drawing/2014/main" id="{FA25A09C-C686-4689-A4B7-22380BC3DD4F}"/>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7</a:t>
            </a:fld>
            <a:endParaRPr lang="en-US" dirty="0"/>
          </a:p>
        </p:txBody>
      </p:sp>
      <p:pic>
        <p:nvPicPr>
          <p:cNvPr id="16" name="Picture Placeholder 15" descr="A person smiling for the camera in the office">
            <a:extLst>
              <a:ext uri="{FF2B5EF4-FFF2-40B4-BE49-F238E27FC236}">
                <a16:creationId xmlns:a16="http://schemas.microsoft.com/office/drawing/2014/main" id="{EB0904CD-68F5-49B3-A991-18E70300784E}"/>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val="0"/>
              </a:ext>
            </a:extLst>
          </a:blip>
          <a:srcRect/>
          <a:stretch/>
        </p:blipFill>
        <p:spPr>
          <a:xfrm>
            <a:off x="1344168" y="1920240"/>
            <a:ext cx="2286000" cy="2743200"/>
          </a:xfrm>
        </p:spPr>
      </p:pic>
      <p:sp>
        <p:nvSpPr>
          <p:cNvPr id="3" name="Text Placeholder 2">
            <a:extLst>
              <a:ext uri="{FF2B5EF4-FFF2-40B4-BE49-F238E27FC236}">
                <a16:creationId xmlns:a16="http://schemas.microsoft.com/office/drawing/2014/main" id="{F93DCB86-83F9-4256-9A43-2F4F1F1B7EEE}"/>
              </a:ext>
            </a:extLst>
          </p:cNvPr>
          <p:cNvSpPr>
            <a:spLocks noGrp="1"/>
          </p:cNvSpPr>
          <p:nvPr>
            <p:ph type="body" idx="1"/>
          </p:nvPr>
        </p:nvSpPr>
        <p:spPr>
          <a:xfrm>
            <a:off x="1344168" y="4776723"/>
            <a:ext cx="2286000" cy="365760"/>
          </a:xfrm>
        </p:spPr>
        <p:txBody>
          <a:bodyPr/>
          <a:lstStyle/>
          <a:p>
            <a:r>
              <a:rPr lang="en-US" dirty="0"/>
              <a:t>Name</a:t>
            </a:r>
          </a:p>
        </p:txBody>
      </p:sp>
      <p:sp>
        <p:nvSpPr>
          <p:cNvPr id="4" name="Text Placeholder 3">
            <a:extLst>
              <a:ext uri="{FF2B5EF4-FFF2-40B4-BE49-F238E27FC236}">
                <a16:creationId xmlns:a16="http://schemas.microsoft.com/office/drawing/2014/main" id="{4C8F5878-E544-41DE-A074-C4BC3446C4E6}"/>
              </a:ext>
            </a:extLst>
          </p:cNvPr>
          <p:cNvSpPr>
            <a:spLocks noGrp="1"/>
          </p:cNvSpPr>
          <p:nvPr>
            <p:ph type="body" idx="13"/>
          </p:nvPr>
        </p:nvSpPr>
        <p:spPr>
          <a:xfrm>
            <a:off x="1344168" y="5231994"/>
            <a:ext cx="2286000" cy="741904"/>
          </a:xfrm>
        </p:spPr>
        <p:txBody>
          <a:bodyPr/>
          <a:lstStyle/>
          <a:p>
            <a:r>
              <a:rPr lang="en-US" dirty="0"/>
              <a:t>Title</a:t>
            </a:r>
          </a:p>
        </p:txBody>
      </p:sp>
      <p:pic>
        <p:nvPicPr>
          <p:cNvPr id="18" name="Picture Placeholder 17" descr="A person smiling for the camera in the office">
            <a:extLst>
              <a:ext uri="{FF2B5EF4-FFF2-40B4-BE49-F238E27FC236}">
                <a16:creationId xmlns:a16="http://schemas.microsoft.com/office/drawing/2014/main" id="{D78D1499-614D-4D00-946E-9FCDC91C0F10}"/>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val="0"/>
              </a:ext>
            </a:extLst>
          </a:blip>
          <a:srcRect/>
          <a:stretch/>
        </p:blipFill>
        <p:spPr>
          <a:xfrm>
            <a:off x="4050792" y="1920240"/>
            <a:ext cx="2286000" cy="2743200"/>
          </a:xfrm>
        </p:spPr>
      </p:pic>
      <p:sp>
        <p:nvSpPr>
          <p:cNvPr id="5" name="Text Placeholder 4">
            <a:extLst>
              <a:ext uri="{FF2B5EF4-FFF2-40B4-BE49-F238E27FC236}">
                <a16:creationId xmlns:a16="http://schemas.microsoft.com/office/drawing/2014/main" id="{D1A373AC-C6A4-4C76-9D41-F01FC7508C35}"/>
              </a:ext>
            </a:extLst>
          </p:cNvPr>
          <p:cNvSpPr>
            <a:spLocks noGrp="1"/>
          </p:cNvSpPr>
          <p:nvPr>
            <p:ph type="body" idx="14"/>
          </p:nvPr>
        </p:nvSpPr>
        <p:spPr>
          <a:xfrm>
            <a:off x="4050792" y="4776722"/>
            <a:ext cx="2286000" cy="365760"/>
          </a:xfrm>
        </p:spPr>
        <p:txBody>
          <a:bodyPr/>
          <a:lstStyle/>
          <a:p>
            <a:r>
              <a:rPr lang="en-US" dirty="0"/>
              <a:t>Name</a:t>
            </a:r>
          </a:p>
        </p:txBody>
      </p:sp>
      <p:sp>
        <p:nvSpPr>
          <p:cNvPr id="6" name="Text Placeholder 5">
            <a:extLst>
              <a:ext uri="{FF2B5EF4-FFF2-40B4-BE49-F238E27FC236}">
                <a16:creationId xmlns:a16="http://schemas.microsoft.com/office/drawing/2014/main" id="{C5E72BB0-9AB0-4CE4-98B8-44C7EE56E686}"/>
              </a:ext>
            </a:extLst>
          </p:cNvPr>
          <p:cNvSpPr>
            <a:spLocks noGrp="1"/>
          </p:cNvSpPr>
          <p:nvPr>
            <p:ph type="body" idx="15"/>
          </p:nvPr>
        </p:nvSpPr>
        <p:spPr>
          <a:xfrm>
            <a:off x="4050792" y="5231994"/>
            <a:ext cx="2286000" cy="741904"/>
          </a:xfrm>
        </p:spPr>
        <p:txBody>
          <a:bodyPr/>
          <a:lstStyle/>
          <a:p>
            <a:r>
              <a:rPr lang="en-US" dirty="0"/>
              <a:t>Title</a:t>
            </a:r>
          </a:p>
        </p:txBody>
      </p:sp>
      <p:pic>
        <p:nvPicPr>
          <p:cNvPr id="20" name="Picture Placeholder 19" descr="A person smiling for the camera in the office">
            <a:extLst>
              <a:ext uri="{FF2B5EF4-FFF2-40B4-BE49-F238E27FC236}">
                <a16:creationId xmlns:a16="http://schemas.microsoft.com/office/drawing/2014/main" id="{151EE4F2-ACD5-432C-BFB8-DACCF65DEB28}"/>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766560" y="1920240"/>
            <a:ext cx="2286000" cy="2743200"/>
          </a:xfrm>
        </p:spPr>
      </p:pic>
      <p:sp>
        <p:nvSpPr>
          <p:cNvPr id="7" name="Text Placeholder 6">
            <a:extLst>
              <a:ext uri="{FF2B5EF4-FFF2-40B4-BE49-F238E27FC236}">
                <a16:creationId xmlns:a16="http://schemas.microsoft.com/office/drawing/2014/main" id="{708A2A9C-0CF6-4114-B93A-48468613388C}"/>
              </a:ext>
            </a:extLst>
          </p:cNvPr>
          <p:cNvSpPr>
            <a:spLocks noGrp="1"/>
          </p:cNvSpPr>
          <p:nvPr>
            <p:ph type="body" idx="16"/>
          </p:nvPr>
        </p:nvSpPr>
        <p:spPr>
          <a:xfrm>
            <a:off x="6766560" y="4776722"/>
            <a:ext cx="2286000" cy="365760"/>
          </a:xfrm>
        </p:spPr>
        <p:txBody>
          <a:bodyPr/>
          <a:lstStyle/>
          <a:p>
            <a:r>
              <a:rPr lang="en-US" dirty="0"/>
              <a:t>Name</a:t>
            </a:r>
          </a:p>
        </p:txBody>
      </p:sp>
      <p:sp>
        <p:nvSpPr>
          <p:cNvPr id="8" name="Text Placeholder 7">
            <a:extLst>
              <a:ext uri="{FF2B5EF4-FFF2-40B4-BE49-F238E27FC236}">
                <a16:creationId xmlns:a16="http://schemas.microsoft.com/office/drawing/2014/main" id="{09EB78FB-45FD-448C-8E35-DF8E2BCF3C8D}"/>
              </a:ext>
            </a:extLst>
          </p:cNvPr>
          <p:cNvSpPr>
            <a:spLocks noGrp="1"/>
          </p:cNvSpPr>
          <p:nvPr>
            <p:ph type="body" idx="17"/>
          </p:nvPr>
        </p:nvSpPr>
        <p:spPr>
          <a:xfrm>
            <a:off x="6766560" y="5231994"/>
            <a:ext cx="2286000" cy="741904"/>
          </a:xfrm>
        </p:spPr>
        <p:txBody>
          <a:bodyPr/>
          <a:lstStyle/>
          <a:p>
            <a:r>
              <a:rPr lang="en-US" dirty="0"/>
              <a:t>Title</a:t>
            </a:r>
          </a:p>
        </p:txBody>
      </p:sp>
      <p:pic>
        <p:nvPicPr>
          <p:cNvPr id="22" name="Picture Placeholder 21" descr="A person smiling for the camera in the office">
            <a:extLst>
              <a:ext uri="{FF2B5EF4-FFF2-40B4-BE49-F238E27FC236}">
                <a16:creationId xmlns:a16="http://schemas.microsoft.com/office/drawing/2014/main" id="{737B14F7-5C43-4AC6-B3E8-14EECCE3D43B}"/>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val="0"/>
              </a:ext>
            </a:extLst>
          </a:blip>
          <a:srcRect/>
          <a:stretch/>
        </p:blipFill>
        <p:spPr>
          <a:xfrm>
            <a:off x="9473184" y="1920240"/>
            <a:ext cx="2286000" cy="2743200"/>
          </a:xfrm>
        </p:spPr>
      </p:pic>
      <p:sp>
        <p:nvSpPr>
          <p:cNvPr id="9" name="Text Placeholder 8">
            <a:extLst>
              <a:ext uri="{FF2B5EF4-FFF2-40B4-BE49-F238E27FC236}">
                <a16:creationId xmlns:a16="http://schemas.microsoft.com/office/drawing/2014/main" id="{45032A5C-DCC7-4416-89E0-1CB0F24A1D4D}"/>
              </a:ext>
            </a:extLst>
          </p:cNvPr>
          <p:cNvSpPr>
            <a:spLocks noGrp="1"/>
          </p:cNvSpPr>
          <p:nvPr>
            <p:ph type="body" idx="18"/>
          </p:nvPr>
        </p:nvSpPr>
        <p:spPr>
          <a:xfrm>
            <a:off x="9473184" y="4776722"/>
            <a:ext cx="2286000" cy="365760"/>
          </a:xfrm>
        </p:spPr>
        <p:txBody>
          <a:bodyPr/>
          <a:lstStyle/>
          <a:p>
            <a:r>
              <a:rPr lang="en-US" dirty="0"/>
              <a:t>Name</a:t>
            </a:r>
          </a:p>
        </p:txBody>
      </p:sp>
      <p:sp>
        <p:nvSpPr>
          <p:cNvPr id="10" name="Text Placeholder 9">
            <a:extLst>
              <a:ext uri="{FF2B5EF4-FFF2-40B4-BE49-F238E27FC236}">
                <a16:creationId xmlns:a16="http://schemas.microsoft.com/office/drawing/2014/main" id="{DBE466F9-91B6-4084-B874-68964D71C240}"/>
              </a:ext>
            </a:extLst>
          </p:cNvPr>
          <p:cNvSpPr>
            <a:spLocks noGrp="1"/>
          </p:cNvSpPr>
          <p:nvPr>
            <p:ph type="body" idx="19"/>
          </p:nvPr>
        </p:nvSpPr>
        <p:spPr>
          <a:xfrm>
            <a:off x="9473184" y="5231994"/>
            <a:ext cx="2286000" cy="741904"/>
          </a:xfrm>
        </p:spPr>
        <p:txBody>
          <a:bodyPr/>
          <a:lstStyle/>
          <a:p>
            <a:r>
              <a:rPr lang="en-US" dirty="0"/>
              <a:t>Title</a:t>
            </a:r>
          </a:p>
        </p:txBody>
      </p:sp>
    </p:spTree>
    <p:extLst>
      <p:ext uri="{BB962C8B-B14F-4D97-AF65-F5344CB8AC3E}">
        <p14:creationId xmlns:p14="http://schemas.microsoft.com/office/powerpoint/2010/main" val="2216455541"/>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346D-385B-4B22-8925-9B7B557CAC25}"/>
              </a:ext>
            </a:extLst>
          </p:cNvPr>
          <p:cNvSpPr>
            <a:spLocks noGrp="1"/>
          </p:cNvSpPr>
          <p:nvPr>
            <p:ph type="title"/>
          </p:nvPr>
        </p:nvSpPr>
        <p:spPr>
          <a:xfrm>
            <a:off x="1343025" y="320040"/>
            <a:ext cx="10406063" cy="1263423"/>
          </a:xfrm>
        </p:spPr>
        <p:txBody>
          <a:bodyPr/>
          <a:lstStyle/>
          <a:p>
            <a:r>
              <a:rPr lang="en-US" dirty="0"/>
              <a:t>Timeline</a:t>
            </a:r>
          </a:p>
        </p:txBody>
      </p:sp>
      <p:sp>
        <p:nvSpPr>
          <p:cNvPr id="6" name="Footer Placeholder 5">
            <a:extLst>
              <a:ext uri="{FF2B5EF4-FFF2-40B4-BE49-F238E27FC236}">
                <a16:creationId xmlns:a16="http://schemas.microsoft.com/office/drawing/2014/main" id="{2569CE0F-F336-4816-A813-4AD0F56E7ACF}"/>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78CD6FC8-887C-4C44-82A9-4D8A7CE5F47D}"/>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8</a:t>
            </a:fld>
            <a:endParaRPr lang="en-US" dirty="0"/>
          </a:p>
        </p:txBody>
      </p:sp>
      <p:graphicFrame>
        <p:nvGraphicFramePr>
          <p:cNvPr id="4" name="Content Placeholder 3" descr="Timeline Placeholder">
            <a:extLst>
              <a:ext uri="{FF2B5EF4-FFF2-40B4-BE49-F238E27FC236}">
                <a16:creationId xmlns:a16="http://schemas.microsoft.com/office/drawing/2014/main" id="{9AFC42F0-9580-41C5-81CC-09B4E3B4197A}"/>
              </a:ext>
            </a:extLst>
          </p:cNvPr>
          <p:cNvGraphicFramePr>
            <a:graphicFrameLocks noGrp="1"/>
          </p:cNvGraphicFramePr>
          <p:nvPr>
            <p:ph idx="1"/>
            <p:extLst>
              <p:ext uri="{D42A27DB-BD31-4B8C-83A1-F6EECF244321}">
                <p14:modId xmlns:p14="http://schemas.microsoft.com/office/powerpoint/2010/main" val="1400164648"/>
              </p:ext>
            </p:extLst>
          </p:nvPr>
        </p:nvGraphicFramePr>
        <p:xfrm>
          <a:off x="1271588"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43426"/>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341C-7B58-4B8B-A65C-577B847E352D}"/>
              </a:ext>
            </a:extLst>
          </p:cNvPr>
          <p:cNvSpPr>
            <a:spLocks noGrp="1"/>
          </p:cNvSpPr>
          <p:nvPr>
            <p:ph type="title"/>
          </p:nvPr>
        </p:nvSpPr>
        <p:spPr>
          <a:xfrm>
            <a:off x="442799" y="320040"/>
            <a:ext cx="11269775" cy="1363091"/>
          </a:xfrm>
        </p:spPr>
        <p:txBody>
          <a:bodyPr/>
          <a:lstStyle/>
          <a:p>
            <a:r>
              <a:rPr lang="en-US" dirty="0"/>
              <a:t>Content</a:t>
            </a:r>
          </a:p>
        </p:txBody>
      </p:sp>
      <p:sp>
        <p:nvSpPr>
          <p:cNvPr id="3" name="Text Placeholder 2">
            <a:extLst>
              <a:ext uri="{FF2B5EF4-FFF2-40B4-BE49-F238E27FC236}">
                <a16:creationId xmlns:a16="http://schemas.microsoft.com/office/drawing/2014/main" id="{486889CF-B3AB-477B-9EDF-9292C1A9CE9D}"/>
              </a:ext>
            </a:extLst>
          </p:cNvPr>
          <p:cNvSpPr>
            <a:spLocks noGrp="1"/>
          </p:cNvSpPr>
          <p:nvPr>
            <p:ph type="body" idx="1"/>
          </p:nvPr>
        </p:nvSpPr>
        <p:spPr>
          <a:xfrm>
            <a:off x="442797" y="1790700"/>
            <a:ext cx="5437187" cy="615950"/>
          </a:xfrm>
        </p:spPr>
        <p:txBody>
          <a:bodyPr/>
          <a:lstStyle/>
          <a:p>
            <a:r>
              <a:rPr lang="en-US" dirty="0"/>
              <a:t>Subtitle</a:t>
            </a:r>
          </a:p>
        </p:txBody>
      </p:sp>
      <p:sp>
        <p:nvSpPr>
          <p:cNvPr id="4" name="Content Placeholder 3">
            <a:extLst>
              <a:ext uri="{FF2B5EF4-FFF2-40B4-BE49-F238E27FC236}">
                <a16:creationId xmlns:a16="http://schemas.microsoft.com/office/drawing/2014/main" id="{826A0952-FEA7-4849-9354-8A2262AD902B}"/>
              </a:ext>
            </a:extLst>
          </p:cNvPr>
          <p:cNvSpPr>
            <a:spLocks noGrp="1"/>
          </p:cNvSpPr>
          <p:nvPr>
            <p:ph sz="half" idx="2"/>
          </p:nvPr>
        </p:nvSpPr>
        <p:spPr>
          <a:xfrm>
            <a:off x="442797" y="2505075"/>
            <a:ext cx="5437187" cy="3011476"/>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8424EFE5-F8E6-461F-BA3E-EB6E59929046}"/>
              </a:ext>
            </a:extLst>
          </p:cNvPr>
          <p:cNvSpPr>
            <a:spLocks noGrp="1"/>
          </p:cNvSpPr>
          <p:nvPr>
            <p:ph type="body" sz="quarter" idx="3"/>
          </p:nvPr>
        </p:nvSpPr>
        <p:spPr>
          <a:xfrm>
            <a:off x="6311786" y="1790700"/>
            <a:ext cx="5437187" cy="615950"/>
          </a:xfrm>
        </p:spPr>
        <p:txBody>
          <a:bodyPr/>
          <a:lstStyle/>
          <a:p>
            <a:r>
              <a:rPr lang="en-US" dirty="0"/>
              <a:t>Subtitle</a:t>
            </a:r>
          </a:p>
        </p:txBody>
      </p:sp>
      <p:sp>
        <p:nvSpPr>
          <p:cNvPr id="6" name="Content Placeholder 5">
            <a:extLst>
              <a:ext uri="{FF2B5EF4-FFF2-40B4-BE49-F238E27FC236}">
                <a16:creationId xmlns:a16="http://schemas.microsoft.com/office/drawing/2014/main" id="{256CEC4D-C404-40DF-97E5-D8BB99A83C7D}"/>
              </a:ext>
            </a:extLst>
          </p:cNvPr>
          <p:cNvSpPr>
            <a:spLocks noGrp="1"/>
          </p:cNvSpPr>
          <p:nvPr>
            <p:ph sz="quarter" idx="4"/>
          </p:nvPr>
        </p:nvSpPr>
        <p:spPr>
          <a:xfrm>
            <a:off x="6311786" y="2505075"/>
            <a:ext cx="5437187" cy="3011476"/>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0BE72F59-EFC7-46A6-852F-9DFB8440E5B2}"/>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9B65F63C-B1AE-4B45-8460-E463997472AB}"/>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9</a:t>
            </a:fld>
            <a:endParaRPr lang="en-US" dirty="0"/>
          </a:p>
        </p:txBody>
      </p:sp>
    </p:spTree>
    <p:extLst>
      <p:ext uri="{BB962C8B-B14F-4D97-AF65-F5344CB8AC3E}">
        <p14:creationId xmlns:p14="http://schemas.microsoft.com/office/powerpoint/2010/main" val="2255487160"/>
      </p:ext>
    </p:extLst>
  </p:cSld>
  <p:clrMapOvr>
    <a:masterClrMapping/>
  </p:clrMapOvr>
</p:sld>
</file>

<file path=ppt/theme/theme1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0FC540FE-D34E-41EA-86FE-91E5E95D30CA}"/>
</file>

<file path=customXml/itemProps21.xml><?xml version="1.0" encoding="utf-8"?>
<ds:datastoreItem xmlns:ds="http://schemas.openxmlformats.org/officeDocument/2006/customXml" ds:itemID="{64A0FC17-6D95-4BFD-9301-29FBF212A997}"/>
</file>

<file path=customXml/itemProps33.xml><?xml version="1.0" encoding="utf-8"?>
<ds:datastoreItem xmlns:ds="http://schemas.openxmlformats.org/officeDocument/2006/customXml" ds:itemID="{EDF385A6-90D1-4246-A193-382B2C8F34C6}"/>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otalTime>0</ap:TotalTime>
  <ap:Template>TM33839599</ap:Template>
  <ap:Words>528</ap:Words>
  <ap:Application>Microsoft Office PowerPoint</ap:Application>
  <ap:PresentationFormat>Widescreen</ap:PresentationFormat>
  <ap:Paragraphs>106</ap:Paragraphs>
  <ap:Slides>12</ap:Slides>
  <ap:Notes>2</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12</vt:i4>
      </vt:variant>
    </vt:vector>
  </ap:HeadingPairs>
  <ap:TitlesOfParts>
    <vt:vector baseType="lpstr" size="17">
      <vt:lpstr>Arial</vt:lpstr>
      <vt:lpstr>Calibri</vt:lpstr>
      <vt:lpstr>Neue Haas Grotesk Text Pro</vt:lpstr>
      <vt:lpstr>Wingdings 2</vt:lpstr>
      <vt:lpstr>LinesVTI</vt:lpstr>
      <vt:lpstr>Presentation Title</vt:lpstr>
      <vt:lpstr>Agenda</vt:lpstr>
      <vt:lpstr>Introduction</vt:lpstr>
      <vt:lpstr>Topic one</vt:lpstr>
      <vt:lpstr>Table</vt:lpstr>
      <vt:lpstr>The way to get started is to quit talking and begin doing.</vt:lpstr>
      <vt:lpstr>Team</vt:lpstr>
      <vt:lpstr>Timeline</vt:lpstr>
      <vt:lpstr>Content</vt:lpstr>
      <vt:lpstr>Content two</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2021-01-30T13:03:07Z</dcterms:created>
  <dcterms:modified xsi:type="dcterms:W3CDTF">2021-02-09T20:51:38Z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