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"/>
          <p:cNvSpPr/>
          <p:nvPr/>
        </p:nvSpPr>
        <p:spPr>
          <a:xfrm>
            <a:off x="5141980" y="381030"/>
            <a:ext cx="4002020" cy="1728192"/>
          </a:xfrm>
          <a:custGeom>
            <a:avLst/>
            <a:gdLst/>
            <a:ahLst/>
            <a:cxnLst/>
            <a:rect l="l" t="t" r="r" b="b"/>
            <a:pathLst>
              <a:path w="4499992" h="2708224">
                <a:moveTo>
                  <a:pt x="134842" y="0"/>
                </a:moveTo>
                <a:lnTo>
                  <a:pt x="4499992" y="0"/>
                </a:lnTo>
                <a:lnTo>
                  <a:pt x="4499992" y="2708224"/>
                </a:lnTo>
                <a:lnTo>
                  <a:pt x="134842" y="2708224"/>
                </a:lnTo>
                <a:cubicBezTo>
                  <a:pt x="60371" y="2708224"/>
                  <a:pt x="0" y="2647853"/>
                  <a:pt x="0" y="2573382"/>
                </a:cubicBezTo>
                <a:lnTo>
                  <a:pt x="0" y="134842"/>
                </a:lnTo>
                <a:cubicBezTo>
                  <a:pt x="0" y="60371"/>
                  <a:pt x="60371" y="0"/>
                  <a:pt x="134842" y="0"/>
                </a:cubicBezTo>
                <a:close/>
              </a:path>
            </a:pathLst>
          </a:cu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52950" y="1465014"/>
            <a:ext cx="3739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5152950" y="574194"/>
            <a:ext cx="373953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8" name="Oval 17"/>
          <p:cNvSpPr/>
          <p:nvPr/>
        </p:nvSpPr>
        <p:spPr>
          <a:xfrm>
            <a:off x="4767715" y="1733651"/>
            <a:ext cx="766091" cy="7660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839136" y="2045069"/>
            <a:ext cx="623267" cy="153173"/>
            <a:chOff x="3275856" y="1242391"/>
            <a:chExt cx="1656184" cy="407020"/>
          </a:xfrm>
        </p:grpSpPr>
        <p:sp>
          <p:nvSpPr>
            <p:cNvPr id="22" name="Rounded Rectangle 2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29</cp:revision>
  <dcterms:created xsi:type="dcterms:W3CDTF">2014-04-01T16:27:38Z</dcterms:created>
  <dcterms:modified xsi:type="dcterms:W3CDTF">2016-04-04T05:58:54Z</dcterms:modified>
</cp:coreProperties>
</file>