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41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95936" y="606104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95936" y="4908916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447580" y="299375"/>
            <a:ext cx="1320707" cy="324574"/>
            <a:chOff x="3275856" y="1242391"/>
            <a:chExt cx="1656184" cy="407020"/>
          </a:xfrm>
        </p:grpSpPr>
        <p:sp>
          <p:nvSpPr>
            <p:cNvPr id="9" name="Rounded Rectangle 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edit Master text </a:t>
            </a:r>
            <a:r>
              <a:rPr lang="en-US" altLang="ko-KR" b="1" dirty="0" smtClean="0"/>
              <a:t>styles </a:t>
            </a:r>
            <a:r>
              <a:rPr lang="en-US" b="1" dirty="0" smtClean="0"/>
              <a:t>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358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 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30</cp:revision>
  <dcterms:created xsi:type="dcterms:W3CDTF">2014-04-01T16:35:38Z</dcterms:created>
  <dcterms:modified xsi:type="dcterms:W3CDTF">2016-01-23T04:52:14Z</dcterms:modified>
</cp:coreProperties>
</file>