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4758412"/>
            <a:ext cx="91439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86716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03243" y="326938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2016-01-23T16:14:11Z</dcterms:modified>
</cp:coreProperties>
</file>