
<file path=[Content_Types].xml><?xml version="1.0" encoding="utf-8"?>
<Types xmlns="http://schemas.openxmlformats.org/package/2006/content-types">
  <Default Extension="xml" ContentType="application/vnd.openxmlformats-officedocument.extended-properties+xml"/>
  <Default Extension="rels" ContentType="application/vnd.openxmlformats-package.relationships+xml"/>
  <Default Extension="jpeg" ContentType="image/jpeg"/>
  <Override PartName="/docProps/custom.xml" ContentType="application/vnd.openxmlformats-officedocument.custom-properties+xml"/>
  <Override PartName="/docProps/core.xml" ContentType="application/vnd.openxmlformats-package.core-properties+xml"/>
  <Override PartName="/ppt/presentation.xml" ContentType="application/vnd.openxmlformats-officedocument.presentationml.presentation.main+xml"/>
  <Override PartName="/ppt/slides/slide71.xml" ContentType="application/vnd.openxmlformats-officedocument.presentationml.slide+xml"/>
  <Override PartName="/ppt/slideLayouts/slideLayout81.xml" ContentType="application/vnd.openxmlformats-officedocument.presentationml.slideLayout+xml"/>
  <Override PartName="/ppt/slideMasters/slideMaster11.xml" ContentType="application/vnd.openxmlformats-officedocument.presentationml.slideMaster+xml"/>
  <Override PartName="/ppt/slideLayouts/slideLayout132.xml" ContentType="application/vnd.openxmlformats-officedocument.presentationml.slideLayout+xml"/>
  <Override PartName="/ppt/slideLayouts/slideLayout183.xml" ContentType="application/vnd.openxmlformats-officedocument.presentationml.slideLayout+xml"/>
  <Override PartName="/ppt/slideLayouts/slideLayout34.xml" ContentType="application/vnd.openxmlformats-officedocument.presentationml.slideLayout+xml"/>
  <Override PartName="/ppt/slideLayouts/slideLayout75.xml" ContentType="application/vnd.openxmlformats-officedocument.presentationml.slideLayout+xml"/>
  <Override PartName="/ppt/slideLayouts/slideLayout126.xml" ContentType="application/vnd.openxmlformats-officedocument.presentationml.slideLayout+xml"/>
  <Override PartName="/ppt/slideLayouts/slideLayout177.xml" ContentType="application/vnd.openxmlformats-officedocument.presentationml.slideLayout+xml"/>
  <Override PartName="/ppt/slideLayouts/slideLayout28.xml" ContentType="application/vnd.openxmlformats-officedocument.presentationml.slideLayout+xml"/>
  <Override PartName="/ppt/slideLayouts/slideLayout169.xml" ContentType="application/vnd.openxmlformats-officedocument.presentationml.slideLayout+xml"/>
  <Override PartName="/ppt/theme/theme11.xml" ContentType="application/vnd.openxmlformats-officedocument.theme+xml"/>
  <Override PartName="/ppt/slideLayouts/slideLayout110.xml" ContentType="application/vnd.openxmlformats-officedocument.presentationml.slideLayout+xml"/>
  <Override PartName="/ppt/slideLayouts/slideLayout611.xml" ContentType="application/vnd.openxmlformats-officedocument.presentationml.slideLayout+xml"/>
  <Override PartName="/ppt/slideLayouts/slideLayout1112.xml" ContentType="application/vnd.openxmlformats-officedocument.presentationml.slideLayout+xml"/>
  <Override PartName="/ppt/slideLayouts/slideLayout513.xml" ContentType="application/vnd.openxmlformats-officedocument.presentationml.slideLayout+xml"/>
  <Override PartName="/ppt/slideLayouts/slideLayout1514.xml" ContentType="application/vnd.openxmlformats-officedocument.presentationml.slideLayout+xml"/>
  <Override PartName="/ppt/slideLayouts/slideLayout1015.xml" ContentType="application/vnd.openxmlformats-officedocument.presentationml.slideLayout+xml"/>
  <Override PartName="/ppt/slideLayouts/slideLayout1916.xml" ContentType="application/vnd.openxmlformats-officedocument.presentationml.slideLayout+xml"/>
  <Override PartName="/ppt/slideLayouts/slideLayout417.xml" ContentType="application/vnd.openxmlformats-officedocument.presentationml.slideLayout+xml"/>
  <Override PartName="/ppt/slideLayouts/slideLayout918.xml" ContentType="application/vnd.openxmlformats-officedocument.presentationml.slideLayout+xml"/>
  <Override PartName="/ppt/slideLayouts/slideLayout1419.xml" ContentType="application/vnd.openxmlformats-officedocument.presentationml.slideLayout+xml"/>
  <Override PartName="/ppt/slides/slide122.xml" ContentType="application/vnd.openxmlformats-officedocument.presentationml.slide+xml"/>
  <Override PartName="/ppt/tableStyles.xml" ContentType="application/vnd.openxmlformats-officedocument.presentationml.tableStyles+xml"/>
  <Override PartName="/ppt/slides/slide23.xml" ContentType="application/vnd.openxmlformats-officedocument.presentationml.slide+xml"/>
  <Override PartName="/customXml/item3.xml" ContentType="application/xml"/>
  <Override PartName="/customXml/itemProps31.xml" ContentType="application/vnd.openxmlformats-officedocument.customXmlProperties+xml"/>
  <Override PartName="/ppt/slides/slide64.xml" ContentType="application/vnd.openxmlformats-officedocument.presentationml.slide+xml"/>
  <Override PartName="/ppt/slides/slide115.xml" ContentType="application/vnd.openxmlformats-officedocument.presentationml.slide+xml"/>
  <Override PartName="/ppt/slides/slide16.xml" ContentType="application/vnd.openxmlformats-officedocument.presentationml.slide+xml"/>
  <Override PartName="/ppt/viewProps.xml" ContentType="application/vnd.openxmlformats-officedocument.presentationml.viewProps+xml"/>
  <Override PartName="/customXml/item22.xml" ContentType="application/xml"/>
  <Override PartName="/customXml/itemProps22.xml" ContentType="application/vnd.openxmlformats-officedocument.customXmlProperties+xml"/>
  <Override PartName="/ppt/slides/slide57.xml" ContentType="application/vnd.openxmlformats-officedocument.presentationml.slide+xml"/>
  <Override PartName="/ppt/slides/slide10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slides/slide910.xml" ContentType="application/vnd.openxmlformats-officedocument.presentationml.slide+xml"/>
  <Override PartName="/customXml/item13.xml" ContentType="application/xml"/>
  <Override PartName="/customXml/itemProps13.xml" ContentType="application/vnd.openxmlformats-officedocument.customXmlProperties+xml"/>
  <Override PartName="/ppt/slides/slide311.xml" ContentType="application/vnd.openxmlformats-officedocument.presentationml.slide+xml"/>
  <Override PartName="/ppt/slides/slide812.xml" ContentType="application/vnd.openxmlformats-officedocument.presentationml.slide+xml"/>
  <Override PartName="/ppt/diagrams/layout11.xml" ContentType="application/vnd.openxmlformats-officedocument.drawingml.diagramLayout+xml"/>
  <Override PartName="/ppt/diagrams/data11.xml" ContentType="application/vnd.openxmlformats-officedocument.drawingml.diagramData+xml"/>
  <Override PartName="/ppt/diagrams/drawing1.xml" ContentType="application/vnd.ms-office.drawingml.diagramDrawing+xml"/>
  <Override PartName="/ppt/diagrams/colors11.xml" ContentType="application/vnd.openxmlformats-officedocument.drawingml.diagramColors+xml"/>
  <Override PartName="/ppt/diagrams/quickStyle11.xml" ContentType="application/vnd.openxmlformats-officedocument.drawingml.diagramStyle+xml"/>
  <Override PartName="/ppt/notesMasters/notesMaster11.xml" ContentType="application/vnd.openxmlformats-officedocument.presentationml.notesMaster+xml"/>
  <Override PartName="/ppt/theme/theme22.xml" ContentType="application/vnd.openxmlformats-officedocument.theme+xml"/>
  <Override PartName="/docMetadata/LabelInfo.xml" ContentType="application/vnd.ms-office.classificationlabels+xml"/>
</Types>
</file>

<file path=_rels/.rels>&#65279;<?xml version="1.0" encoding="utf-8"?><Relationships xmlns="http://schemas.openxmlformats.org/package/2006/relationships"><Relationship Type="http://schemas.openxmlformats.org/officeDocument/2006/relationships/extended-properties" Target="/docProps/app.xml" Id="rId3" /><Relationship Type="http://schemas.openxmlformats.org/officeDocument/2006/relationships/custom-properties" Target="/docProps/custom.xml" Id="rId7" /><Relationship Type="http://schemas.openxmlformats.org/package/2006/relationships/metadata/core-properties" Target="/docProps/core.xml" Id="rId2" /><Relationship Type="http://schemas.openxmlformats.org/officeDocument/2006/relationships/officeDocument" Target="/ppt/presentation.xml" Id="rId1" /><Relationship Type="http://schemas.microsoft.com/office/2020/02/relationships/classificationlabels" Target="/docMetadata/LabelInfo.xml" Id="rId6" /></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Lst>
  <p:notesMasterIdLst>
    <p:notesMasterId r:id="rId14"/>
  </p:notesMasterIdLst>
  <p:sldIdLst>
    <p:sldId id="410" r:id="rId2"/>
    <p:sldId id="371" r:id="rId3"/>
    <p:sldId id="372" r:id="rId4"/>
    <p:sldId id="388" r:id="rId5"/>
    <p:sldId id="391" r:id="rId6"/>
    <p:sldId id="396" r:id="rId7"/>
    <p:sldId id="409" r:id="rId8"/>
    <p:sldId id="411" r:id="rId9"/>
    <p:sldId id="403" r:id="rId10"/>
    <p:sldId id="404" r:id="rId11"/>
    <p:sldId id="400" r:id="rId12"/>
    <p:sldId id="40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96" autoAdjust="0"/>
    <p:restoredTop sz="94598" autoAdjust="0"/>
  </p:normalViewPr>
  <p:slideViewPr>
    <p:cSldViewPr snapToGrid="0">
      <p:cViewPr>
        <p:scale>
          <a:sx n="100" d="100"/>
          <a:sy n="100" d="100"/>
        </p:scale>
        <p:origin x="-1594" y="-1094"/>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&#65279;<?xml version="1.0" encoding="utf-8"?><Relationships xmlns="http://schemas.openxmlformats.org/package/2006/relationships"><Relationship Type="http://schemas.openxmlformats.org/officeDocument/2006/relationships/slide" Target="/ppt/slides/slide71.xml" Id="rId8" /><Relationship Type="http://schemas.openxmlformats.org/officeDocument/2006/relationships/slide" Target="/ppt/slides/slide122.xml" Id="rId13" /><Relationship Type="http://schemas.openxmlformats.org/officeDocument/2006/relationships/tableStyles" Target="/ppt/tableStyles.xml" Id="rId18" /><Relationship Type="http://schemas.openxmlformats.org/officeDocument/2006/relationships/slide" Target="/ppt/slides/slide23.xml" Id="rId3" /><Relationship Type="http://schemas.openxmlformats.org/officeDocument/2006/relationships/customXml" Target="/customXml/item3.xml" Id="rId21" /><Relationship Type="http://schemas.openxmlformats.org/officeDocument/2006/relationships/slide" Target="/ppt/slides/slide64.xml" Id="rId7" /><Relationship Type="http://schemas.openxmlformats.org/officeDocument/2006/relationships/slide" Target="/ppt/slides/slide115.xml" Id="rId12" /><Relationship Type="http://schemas.openxmlformats.org/officeDocument/2006/relationships/theme" Target="/ppt/theme/theme11.xml" Id="rId17" /><Relationship Type="http://schemas.openxmlformats.org/officeDocument/2006/relationships/slide" Target="/ppt/slides/slide16.xml" Id="rId2" /><Relationship Type="http://schemas.openxmlformats.org/officeDocument/2006/relationships/viewProps" Target="/ppt/viewProps.xml" Id="rId16" /><Relationship Type="http://schemas.openxmlformats.org/officeDocument/2006/relationships/customXml" Target="/customXml/item22.xml" Id="rId20" /><Relationship Type="http://schemas.openxmlformats.org/officeDocument/2006/relationships/slideMaster" Target="/ppt/slideMasters/slideMaster11.xml" Id="rId1" /><Relationship Type="http://schemas.openxmlformats.org/officeDocument/2006/relationships/slide" Target="/ppt/slides/slide57.xml" Id="rId6" /><Relationship Type="http://schemas.openxmlformats.org/officeDocument/2006/relationships/slide" Target="/ppt/slides/slide108.xml" Id="rId11" /><Relationship Type="http://schemas.openxmlformats.org/officeDocument/2006/relationships/slide" Target="/ppt/slides/slide49.xml" Id="rId5" /><Relationship Type="http://schemas.openxmlformats.org/officeDocument/2006/relationships/presProps" Target="/ppt/presProps.xml" Id="rId15" /><Relationship Type="http://schemas.openxmlformats.org/officeDocument/2006/relationships/slide" Target="/ppt/slides/slide910.xml" Id="rId10" /><Relationship Type="http://schemas.openxmlformats.org/officeDocument/2006/relationships/customXml" Target="/customXml/item13.xml" Id="rId19" /><Relationship Type="http://schemas.openxmlformats.org/officeDocument/2006/relationships/slide" Target="/ppt/slides/slide311.xml" Id="rId4" /><Relationship Type="http://schemas.openxmlformats.org/officeDocument/2006/relationships/slide" Target="/ppt/slides/slide812.xml" Id="rId9" /><Relationship Type="http://schemas.openxmlformats.org/officeDocument/2006/relationships/notesMaster" Target="/ppt/notesMasters/notesMaster11.xml" Id="rId14" /></Relationships>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1" csCatId="colorful" phldr="1"/>
      <dgm:spPr/>
      <dgm:t>
        <a:bodyPr/>
        <a:lstStyle/>
        <a:p>
          <a:endParaRPr lang="en-US"/>
        </a:p>
      </dgm:t>
    </dgm:pt>
    <dgm:pt modelId="{4259F840-24E7-476F-9F30-482E46395856}">
      <dgm:prSet phldrT="[Text]" custT="1"/>
      <dgm:spPr/>
      <dgm:t>
        <a:bodyPr/>
        <a:lstStyle/>
        <a:p>
          <a:r>
            <a:rPr lang="en-US" sz="1300" b="1" dirty="0"/>
            <a:t>Title</a:t>
          </a:r>
        </a:p>
      </dgm:t>
    </dgm:pt>
    <dgm:pt modelId="{FCE8068D-7E50-4749-A8D0-ADEDAC5637B3}" type="parTrans" cxnId="{42EE41D1-3C16-4937-BB38-B076896C09A0}">
      <dgm:prSet/>
      <dgm:spPr/>
      <dgm:t>
        <a:bodyPr/>
        <a:lstStyle/>
        <a:p>
          <a:endParaRPr lang="en-US" sz="1300"/>
        </a:p>
      </dgm:t>
    </dgm:pt>
    <dgm:pt modelId="{DCC444A4-F20A-48F5-A61E-47BFFF185A57}" type="sibTrans" cxnId="{42EE41D1-3C16-4937-BB38-B076896C09A0}">
      <dgm:prSet/>
      <dgm:spPr/>
      <dgm:t>
        <a:bodyPr/>
        <a:lstStyle/>
        <a:p>
          <a:endParaRPr lang="en-US" sz="1300"/>
        </a:p>
      </dgm:t>
    </dgm:pt>
    <dgm:pt modelId="{B54C8F6C-BE1E-4EAB-B7A0-48DE01FFAA36}">
      <dgm:prSet phldrT="[Text]" custT="1"/>
      <dgm:spPr/>
      <dgm:t>
        <a:bodyPr/>
        <a:lstStyle/>
        <a:p>
          <a:r>
            <a:rPr lang="en-US" sz="1300" b="0" i="0" u="none" dirty="0"/>
            <a:t>To start a presentation, go to the Slide Show tab, and select From Beginning.</a:t>
          </a:r>
          <a:endParaRPr lang="en-US" sz="1300" dirty="0"/>
        </a:p>
      </dgm:t>
    </dgm:pt>
    <dgm:pt modelId="{8DE7CD45-B7C0-432E-B819-6A7D97E31315}" type="parTrans" cxnId="{770CA1CC-3DDD-451E-AE83-A71CA570260C}">
      <dgm:prSet/>
      <dgm:spPr/>
      <dgm:t>
        <a:bodyPr/>
        <a:lstStyle/>
        <a:p>
          <a:endParaRPr lang="en-US" sz="1300"/>
        </a:p>
      </dgm:t>
    </dgm:pt>
    <dgm:pt modelId="{C33B8BEF-A818-4A2F-A99A-E2B29895E184}" type="sibTrans" cxnId="{770CA1CC-3DDD-451E-AE83-A71CA570260C}">
      <dgm:prSet/>
      <dgm:spPr/>
      <dgm:t>
        <a:bodyPr/>
        <a:lstStyle/>
        <a:p>
          <a:endParaRPr lang="en-US" sz="1300"/>
        </a:p>
      </dgm:t>
    </dgm:pt>
    <dgm:pt modelId="{E4033A39-DCC4-4038-9562-AEDDBBB37A99}">
      <dgm:prSet phldrT="[Text]" custT="1"/>
      <dgm:spPr/>
      <dgm:t>
        <a:bodyPr/>
        <a:lstStyle/>
        <a:p>
          <a:r>
            <a:rPr lang="en-US" sz="1300" b="1" dirty="0"/>
            <a:t>Title</a:t>
          </a:r>
        </a:p>
      </dgm:t>
    </dgm:pt>
    <dgm:pt modelId="{048EEAE6-78BA-4B00-B7BB-9C22DBB1E8F4}" type="parTrans" cxnId="{32EF2862-2950-4DF8-BEA8-CD19460CCA31}">
      <dgm:prSet/>
      <dgm:spPr/>
      <dgm:t>
        <a:bodyPr/>
        <a:lstStyle/>
        <a:p>
          <a:endParaRPr lang="en-US" sz="1300"/>
        </a:p>
      </dgm:t>
    </dgm:pt>
    <dgm:pt modelId="{80AB0E5B-0C58-465D-A545-5B21133D2849}" type="sibTrans" cxnId="{32EF2862-2950-4DF8-BEA8-CD19460CCA31}">
      <dgm:prSet/>
      <dgm:spPr/>
      <dgm:t>
        <a:bodyPr/>
        <a:lstStyle/>
        <a:p>
          <a:endParaRPr lang="en-US" sz="1300"/>
        </a:p>
      </dgm:t>
    </dgm:pt>
    <dgm:pt modelId="{A4C0B4E4-70AD-4901-9E3F-7EA25DD6DAA1}">
      <dgm:prSet phldrT="[Text]" custT="1"/>
      <dgm:spPr/>
      <dgm:t>
        <a:bodyPr/>
        <a:lstStyle/>
        <a:p>
          <a:r>
            <a:rPr lang="en-US" sz="1300" b="0" i="0" u="none" dirty="0"/>
            <a:t>To display Presenter view, in Slide Show view, on the control bar at the bottom left select the three dots, and then Show Presenter View. </a:t>
          </a:r>
          <a:endParaRPr lang="en-US" sz="1300" dirty="0"/>
        </a:p>
      </dgm:t>
    </dgm:pt>
    <dgm:pt modelId="{701D9033-BAD3-4299-933F-A47AFDC2ECD0}" type="parTrans" cxnId="{5E74CB62-E52E-4CEE-8AA1-9812BFC0D67E}">
      <dgm:prSet/>
      <dgm:spPr/>
      <dgm:t>
        <a:bodyPr/>
        <a:lstStyle/>
        <a:p>
          <a:endParaRPr lang="en-US" sz="1300"/>
        </a:p>
      </dgm:t>
    </dgm:pt>
    <dgm:pt modelId="{657DB10D-2517-48AA-B970-6D815DBD4123}" type="sibTrans" cxnId="{5E74CB62-E52E-4CEE-8AA1-9812BFC0D67E}">
      <dgm:prSet/>
      <dgm:spPr/>
      <dgm:t>
        <a:bodyPr/>
        <a:lstStyle/>
        <a:p>
          <a:endParaRPr lang="en-US" sz="1300"/>
        </a:p>
      </dgm:t>
    </dgm:pt>
    <dgm:pt modelId="{87BF7896-20EA-4E8F-B6F4-A34EC5C9CB50}">
      <dgm:prSet phldrT="[Text]" custT="1"/>
      <dgm:spPr>
        <a:solidFill>
          <a:schemeClr val="accent4"/>
        </a:solidFill>
        <a:ln>
          <a:solidFill>
            <a:schemeClr val="accent3"/>
          </a:solidFill>
        </a:ln>
      </dgm:spPr>
      <dgm:t>
        <a:bodyPr/>
        <a:lstStyle/>
        <a:p>
          <a:r>
            <a:rPr lang="en-US" sz="1300" b="1" dirty="0"/>
            <a:t>Title</a:t>
          </a:r>
        </a:p>
      </dgm:t>
    </dgm:pt>
    <dgm:pt modelId="{05E47BA5-F724-4AEE-9B5B-401F18E028E6}" type="parTrans" cxnId="{92330C11-C197-4512-BDA4-8D8A69AF7D1C}">
      <dgm:prSet/>
      <dgm:spPr/>
      <dgm:t>
        <a:bodyPr/>
        <a:lstStyle/>
        <a:p>
          <a:endParaRPr lang="en-US" sz="1300"/>
        </a:p>
      </dgm:t>
    </dgm:pt>
    <dgm:pt modelId="{D63CE73E-35DE-48C3-8753-7648BC953C0D}" type="sibTrans" cxnId="{92330C11-C197-4512-BDA4-8D8A69AF7D1C}">
      <dgm:prSet/>
      <dgm:spPr/>
      <dgm:t>
        <a:bodyPr/>
        <a:lstStyle/>
        <a:p>
          <a:endParaRPr lang="en-US" sz="1300"/>
        </a:p>
      </dgm:t>
    </dgm:pt>
    <dgm:pt modelId="{5D81D719-E82E-4750-9F53-C6F61B9B6DAC}">
      <dgm:prSet phldrT="[Text]" custT="1"/>
      <dgm:spPr>
        <a:solidFill>
          <a:schemeClr val="accent5"/>
        </a:solidFill>
        <a:ln>
          <a:solidFill>
            <a:schemeClr val="accent6">
              <a:lumMod val="50000"/>
            </a:schemeClr>
          </a:solidFill>
        </a:ln>
      </dgm:spPr>
      <dgm:t>
        <a:bodyPr/>
        <a:lstStyle/>
        <a:p>
          <a:r>
            <a:rPr lang="en-US" sz="1300" b="1" dirty="0"/>
            <a:t>Title</a:t>
          </a:r>
        </a:p>
      </dgm:t>
    </dgm:pt>
    <dgm:pt modelId="{95FCE9EC-CE38-4C95-829D-C1E4847AC14F}" type="parTrans" cxnId="{2EE15BA0-030E-4DA2-B88E-25A937CE0A87}">
      <dgm:prSet/>
      <dgm:spPr/>
      <dgm:t>
        <a:bodyPr/>
        <a:lstStyle/>
        <a:p>
          <a:endParaRPr lang="en-US" sz="1300"/>
        </a:p>
      </dgm:t>
    </dgm:pt>
    <dgm:pt modelId="{65A96DCC-C0F6-48E5-87ED-058BF1E486AB}" type="sibTrans" cxnId="{2EE15BA0-030E-4DA2-B88E-25A937CE0A87}">
      <dgm:prSet/>
      <dgm:spPr/>
      <dgm:t>
        <a:bodyPr/>
        <a:lstStyle/>
        <a:p>
          <a:endParaRPr lang="en-US" sz="1300"/>
        </a:p>
      </dgm:t>
    </dgm:pt>
    <dgm:pt modelId="{BA343512-83C6-44E8-8F77-494E325B1F93}">
      <dgm:prSet phldrT="[Text]" custT="1"/>
      <dgm:spPr/>
      <dgm:t>
        <a:bodyPr/>
        <a:lstStyle/>
        <a:p>
          <a:r>
            <a:rPr lang="en-US" sz="1300" b="0" i="0" u="none" dirty="0"/>
            <a:t>During your presentation, the speaker notes are visible on your monitor, but aren't visible to the audience. </a:t>
          </a:r>
          <a:endParaRPr lang="en-US" sz="1300" dirty="0"/>
        </a:p>
      </dgm:t>
    </dgm:pt>
    <dgm:pt modelId="{5EDBB0B3-DF21-4527-BB63-E009C4DF6A1B}" type="parTrans" cxnId="{5B74FB90-4EF6-4719-A11A-6A02C0527C68}">
      <dgm:prSet/>
      <dgm:spPr/>
      <dgm:t>
        <a:bodyPr/>
        <a:lstStyle/>
        <a:p>
          <a:endParaRPr lang="en-US" sz="1300"/>
        </a:p>
      </dgm:t>
    </dgm:pt>
    <dgm:pt modelId="{CA7E5D36-C37E-4E61-93CC-6911F09E27EB}" type="sibTrans" cxnId="{5B74FB90-4EF6-4719-A11A-6A02C0527C68}">
      <dgm:prSet/>
      <dgm:spPr/>
      <dgm:t>
        <a:bodyPr/>
        <a:lstStyle/>
        <a:p>
          <a:endParaRPr lang="en-US" sz="1300"/>
        </a:p>
      </dgm:t>
    </dgm:pt>
    <dgm:pt modelId="{6F8E8BD2-E178-4E9C-982A-D81EDA933A21}">
      <dgm:prSet phldrT="[Text]" custT="1"/>
      <dgm:spPr/>
      <dgm:t>
        <a:bodyPr/>
        <a:lstStyle/>
        <a:p>
          <a:r>
            <a:rPr lang="en-US" sz="1300" b="0" i="0" u="none" dirty="0"/>
            <a:t>If you don’t see the Notes pane or it is completely minimized, click Notes on the task bar across the bottom of the PowerPoint window. </a:t>
          </a:r>
          <a:endParaRPr lang="en-US" sz="1300" dirty="0"/>
        </a:p>
      </dgm:t>
    </dgm:pt>
    <dgm:pt modelId="{72092222-7378-4CFE-BD2B-C1CEAB55D821}" type="parTrans" cxnId="{A5C380C4-3C44-4D3F-AD58-F2DA68595262}">
      <dgm:prSet/>
      <dgm:spPr/>
      <dgm:t>
        <a:bodyPr/>
        <a:lstStyle/>
        <a:p>
          <a:endParaRPr lang="en-US" sz="1300"/>
        </a:p>
      </dgm:t>
    </dgm:pt>
    <dgm:pt modelId="{B8EA9A5E-B2A4-4B54-B11C-E1636FB8C355}" type="sibTrans" cxnId="{A5C380C4-3C44-4D3F-AD58-F2DA68595262}">
      <dgm:prSet/>
      <dgm:spPr/>
      <dgm:t>
        <a:bodyPr/>
        <a:lstStyle/>
        <a:p>
          <a:endParaRPr lang="en-US" sz="1300"/>
        </a:p>
      </dgm:t>
    </dgm:pt>
    <dgm:pt modelId="{61DEE219-5F1D-47B1-A6AF-B5F1894D50B3}">
      <dgm:prSet phldrT="[Text]" custT="1"/>
      <dgm:spPr>
        <a:solidFill>
          <a:schemeClr val="accent6"/>
        </a:solidFill>
        <a:ln>
          <a:solidFill>
            <a:schemeClr val="accent6">
              <a:lumMod val="75000"/>
            </a:schemeClr>
          </a:solidFill>
        </a:ln>
      </dgm:spPr>
      <dgm:t>
        <a:bodyPr/>
        <a:lstStyle/>
        <a:p>
          <a:r>
            <a:rPr lang="en-US" sz="1300" b="1" dirty="0"/>
            <a:t>Title</a:t>
          </a:r>
        </a:p>
      </dgm:t>
    </dgm:pt>
    <dgm:pt modelId="{B4324ADB-01CF-4908-80BD-7BEC42B34E14}" type="parTrans" cxnId="{7C186F20-4CC0-436D-AFD3-11D4C3AF1321}">
      <dgm:prSet/>
      <dgm:spPr/>
      <dgm:t>
        <a:bodyPr/>
        <a:lstStyle/>
        <a:p>
          <a:endParaRPr lang="en-US" sz="1300"/>
        </a:p>
      </dgm:t>
    </dgm:pt>
    <dgm:pt modelId="{B5E6932B-5A66-49E2-BDA0-2A07F300D5B8}" type="sibTrans" cxnId="{7C186F20-4CC0-436D-AFD3-11D4C3AF1321}">
      <dgm:prSet/>
      <dgm:spPr/>
      <dgm:t>
        <a:bodyPr/>
        <a:lstStyle/>
        <a:p>
          <a:endParaRPr lang="en-US" sz="1300"/>
        </a:p>
      </dgm:t>
    </dgm:pt>
    <dgm:pt modelId="{DEDD00AA-FC0A-48E9-A5EC-D56BB94FA754}">
      <dgm:prSet phldrT="[Text]" custT="1"/>
      <dgm:spPr/>
      <dgm:t>
        <a:bodyPr/>
        <a:lstStyle/>
        <a:p>
          <a:r>
            <a:rPr lang="en-US" sz="1300" b="0" i="0" u="none" dirty="0"/>
            <a:t>The Notes pane is a box that appears below each slide. Tap it to add notes. </a:t>
          </a:r>
          <a:endParaRPr lang="en-US" sz="1300" dirty="0"/>
        </a:p>
      </dgm:t>
    </dgm:pt>
    <dgm:pt modelId="{0B43A8C4-D28F-423F-86A5-B9D0EA776F47}" type="parTrans" cxnId="{58CD2097-33BC-4663-9A81-68394301658E}">
      <dgm:prSet/>
      <dgm:spPr/>
      <dgm:t>
        <a:bodyPr/>
        <a:lstStyle/>
        <a:p>
          <a:endParaRPr lang="en-US" sz="1300"/>
        </a:p>
      </dgm:t>
    </dgm:pt>
    <dgm:pt modelId="{97FA605A-D342-4896-BBAD-99E806DFB0CF}" type="sibTrans" cxnId="{58CD2097-33BC-4663-9A81-68394301658E}">
      <dgm:prSet/>
      <dgm:spPr/>
      <dgm:t>
        <a:bodyPr/>
        <a:lstStyle/>
        <a:p>
          <a:endParaRPr lang="en-US" sz="13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2">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3">
              <a:hueOff val="0"/>
              <a:satOff val="0"/>
              <a:lumOff val="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4">
              <a:hueOff val="0"/>
              <a:satOff val="0"/>
              <a:lumOff val="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F3781CCB-5494-4C23-A704-2AC5A97CBB0D}" type="pres">
      <dgm:prSet presAssocID="{D63CE73E-35DE-48C3-8753-7648BC953C0D}" presName="spaceBetweenRectangles1" presStyleCnt="0"/>
      <dgm:spPr/>
    </dgm:pt>
    <dgm:pt modelId="{0F7873E6-93E6-4FA1-8199-91525EACFC1B}" type="pres">
      <dgm:prSet presAssocID="{5D81D719-E82E-4750-9F53-C6F61B9B6DAC}" presName="composite1" presStyleCnt="0"/>
      <dgm:spPr/>
    </dgm:pt>
    <dgm:pt modelId="{B837CD79-A6ED-4CBB-B8E5-A40E2F25C7A5}" type="pres">
      <dgm:prSet presAssocID="{5D81D719-E82E-4750-9F53-C6F61B9B6DAC}" presName="parent1" presStyleLbl="alignNode1" presStyleIdx="3" presStyleCnt="5">
        <dgm:presLayoutVars>
          <dgm:chMax val="1"/>
          <dgm:chPref val="1"/>
          <dgm:bulletEnabled val="1"/>
        </dgm:presLayoutVars>
      </dgm:prSet>
      <dgm:spPr/>
    </dgm:pt>
    <dgm:pt modelId="{481176DA-885A-4BEE-AC35-A7ACB387C136}" type="pres">
      <dgm:prSet presAssocID="{5D81D719-E82E-4750-9F53-C6F61B9B6DAC}" presName="Childtext1" presStyleLbl="revTx" presStyleIdx="3" presStyleCnt="5">
        <dgm:presLayoutVars>
          <dgm:bulletEnabled val="1"/>
        </dgm:presLayoutVars>
      </dgm:prSet>
      <dgm:spPr/>
    </dgm:pt>
    <dgm:pt modelId="{88489ECF-FC66-4C9E-AE9D-6C22832F5BE0}" type="pres">
      <dgm:prSet presAssocID="{5D81D719-E82E-4750-9F53-C6F61B9B6DAC}" presName="ConnectLine1" presStyleLbl="sibTrans1D1" presStyleIdx="3" presStyleCnt="5"/>
      <dgm:spPr>
        <a:noFill/>
        <a:ln w="6350" cap="flat" cmpd="sng" algn="ctr">
          <a:solidFill>
            <a:schemeClr val="accent5">
              <a:hueOff val="0"/>
              <a:satOff val="0"/>
              <a:lumOff val="0"/>
              <a:alphaOff val="0"/>
            </a:schemeClr>
          </a:solidFill>
          <a:prstDash val="dash"/>
          <a:miter lim="800000"/>
        </a:ln>
        <a:effectLst/>
      </dgm:spPr>
    </dgm:pt>
    <dgm:pt modelId="{F6E3012F-9BD6-4082-82D8-4AFE0240B443}" type="pres">
      <dgm:prSet presAssocID="{5D81D719-E82E-4750-9F53-C6F61B9B6DAC}" presName="ConnectLineEnd1" presStyleLbl="lnNode1" presStyleIdx="3" presStyleCnt="5"/>
      <dgm:spPr/>
    </dgm:pt>
    <dgm:pt modelId="{49188164-B704-4CA6-925B-E21DE407A535}" type="pres">
      <dgm:prSet presAssocID="{5D81D719-E82E-4750-9F53-C6F61B9B6DAC}" presName="EmptyPane1" presStyleCnt="0"/>
      <dgm:spPr/>
    </dgm:pt>
    <dgm:pt modelId="{5736B3D4-44FF-448A-B2CA-1016184CCDB5}" type="pres">
      <dgm:prSet presAssocID="{65A96DCC-C0F6-48E5-87ED-058BF1E486AB}" presName="spaceBetweenRectangles1" presStyleCnt="0"/>
      <dgm:spPr/>
    </dgm:pt>
    <dgm:pt modelId="{35C1E006-625A-46C1-BDA2-BD5CCAC3C9FE}" type="pres">
      <dgm:prSet presAssocID="{61DEE219-5F1D-47B1-A6AF-B5F1894D50B3}" presName="composite1" presStyleCnt="0"/>
      <dgm:spPr/>
    </dgm:pt>
    <dgm:pt modelId="{9B9E3039-3F09-497A-BFE8-CFBF0E0BD0C3}" type="pres">
      <dgm:prSet presAssocID="{61DEE219-5F1D-47B1-A6AF-B5F1894D50B3}" presName="parent1" presStyleLbl="alignNode1" presStyleIdx="4" presStyleCnt="5">
        <dgm:presLayoutVars>
          <dgm:chMax val="1"/>
          <dgm:chPref val="1"/>
          <dgm:bulletEnabled val="1"/>
        </dgm:presLayoutVars>
      </dgm:prSet>
      <dgm:spPr/>
    </dgm:pt>
    <dgm:pt modelId="{7A08F6BE-3C40-44C0-833E-AC9FDCB52097}" type="pres">
      <dgm:prSet presAssocID="{61DEE219-5F1D-47B1-A6AF-B5F1894D50B3}" presName="Childtext1" presStyleLbl="revTx" presStyleIdx="4" presStyleCnt="5">
        <dgm:presLayoutVars>
          <dgm:bulletEnabled val="1"/>
        </dgm:presLayoutVars>
      </dgm:prSet>
      <dgm:spPr/>
    </dgm:pt>
    <dgm:pt modelId="{561BD3A5-BBDC-4502-BC45-D03CD0B9A155}" type="pres">
      <dgm:prSet presAssocID="{61DEE219-5F1D-47B1-A6AF-B5F1894D50B3}" presName="ConnectLine1" presStyleLbl="sibTrans1D1" presStyleIdx="4" presStyleCnt="5"/>
      <dgm:spPr>
        <a:noFill/>
        <a:ln w="6350" cap="flat" cmpd="sng" algn="ctr">
          <a:solidFill>
            <a:schemeClr val="accent6">
              <a:hueOff val="0"/>
              <a:satOff val="0"/>
              <a:lumOff val="0"/>
              <a:alphaOff val="0"/>
            </a:schemeClr>
          </a:solidFill>
          <a:prstDash val="dash"/>
          <a:miter lim="800000"/>
        </a:ln>
        <a:effectLst/>
      </dgm:spPr>
    </dgm:pt>
    <dgm:pt modelId="{FE71AD8A-D0FB-4899-A73C-1341943B3C24}" type="pres">
      <dgm:prSet presAssocID="{61DEE219-5F1D-47B1-A6AF-B5F1894D50B3}" presName="ConnectLineEnd1" presStyleLbl="lnNode1" presStyleIdx="4" presStyleCnt="5"/>
      <dgm:spPr/>
    </dgm:pt>
    <dgm:pt modelId="{8DBB94D7-A43B-41B0-A445-0F89CF6E88BF}" type="pres">
      <dgm:prSet presAssocID="{61DEE219-5F1D-47B1-A6AF-B5F1894D50B3}" presName="EmptyPane1" presStyleCnt="0"/>
      <dgm:spPr/>
    </dgm:pt>
  </dgm:ptLst>
  <dgm:cxnLst>
    <dgm:cxn modelId="{0943B00B-58A1-4FF5-9E44-5C479145B02B}" type="presOf" srcId="{87BF7896-20EA-4E8F-B6F4-A34EC5C9CB50}" destId="{9D82041D-873A-4600-A9C7-C0A0ADFB138B}"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7C186F20-4CC0-436D-AFD3-11D4C3AF1321}" srcId="{E5B2E815-0D19-41DC-B01B-4D608769620A}" destId="{61DEE219-5F1D-47B1-A6AF-B5F1894D50B3}" srcOrd="4" destOrd="0" parTransId="{B4324ADB-01CF-4908-80BD-7BEC42B34E14}" sibTransId="{B5E6932B-5A66-49E2-BDA0-2A07F300D5B8}"/>
    <dgm:cxn modelId="{E0EEBF23-C02F-4C3A-B570-DCCCD5427328}" type="presOf" srcId="{6F8E8BD2-E178-4E9C-982A-D81EDA933A21}" destId="{7A08F6BE-3C40-44C0-833E-AC9FDCB52097}"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911C335A-50A7-428B-8A5D-B9DEBD99C320}" type="presOf" srcId="{BA343512-83C6-44E8-8F77-494E325B1F93}" destId="{80CDBBF8-C6B4-4166-87C1-DC9120CC7586}" srcOrd="0" destOrd="0" presId="urn:microsoft.com/office/officeart/2016/7/layout/RoundedRectangleTimeline"/>
    <dgm:cxn modelId="{C76BD97D-F8EE-4181-9620-6794FA1939B2}" type="presOf" srcId="{5D81D719-E82E-4750-9F53-C6F61B9B6DAC}" destId="{B837CD79-A6ED-4CBB-B8E5-A40E2F25C7A5}" srcOrd="0" destOrd="0" presId="urn:microsoft.com/office/officeart/2016/7/layout/RoundedRectangleTimeline"/>
    <dgm:cxn modelId="{958FAF8F-A77F-4AE4-A72A-8E643FA277FD}" type="presOf" srcId="{B54C8F6C-BE1E-4EAB-B7A0-48DE01FFAA36}" destId="{45A02F84-C6CB-43F5-AEE4-3EA66C2BD25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5B74FB90-4EF6-4719-A11A-6A02C0527C68}" srcId="{87BF7896-20EA-4E8F-B6F4-A34EC5C9CB50}" destId="{BA343512-83C6-44E8-8F77-494E325B1F93}" srcOrd="0" destOrd="0" parTransId="{5EDBB0B3-DF21-4527-BB63-E009C4DF6A1B}" sibTransId="{CA7E5D36-C37E-4E61-93CC-6911F09E27EB}"/>
    <dgm:cxn modelId="{CAF19795-26FD-4CD9-8E3B-7E7899F5E3D0}" type="presOf" srcId="{4259F840-24E7-476F-9F30-482E46395856}" destId="{E088D226-49D7-4C30-90DC-CA1755D98829}" srcOrd="0" destOrd="0" presId="urn:microsoft.com/office/officeart/2016/7/layout/RoundedRectangleTimeline"/>
    <dgm:cxn modelId="{58CD2097-33BC-4663-9A81-68394301658E}" srcId="{5D81D719-E82E-4750-9F53-C6F61B9B6DAC}" destId="{DEDD00AA-FC0A-48E9-A5EC-D56BB94FA754}" srcOrd="0" destOrd="0" parTransId="{0B43A8C4-D28F-423F-86A5-B9D0EA776F47}" sibTransId="{97FA605A-D342-4896-BBAD-99E806DFB0CF}"/>
    <dgm:cxn modelId="{2EE15BA0-030E-4DA2-B88E-25A937CE0A87}" srcId="{E5B2E815-0D19-41DC-B01B-4D608769620A}" destId="{5D81D719-E82E-4750-9F53-C6F61B9B6DAC}" srcOrd="3" destOrd="0" parTransId="{95FCE9EC-CE38-4C95-829D-C1E4847AC14F}" sibTransId="{65A96DCC-C0F6-48E5-87ED-058BF1E486AB}"/>
    <dgm:cxn modelId="{AC2FC1A2-CF44-4033-8AAE-31C98C976AAD}" type="presOf" srcId="{E4033A39-DCC4-4038-9562-AEDDBBB37A99}" destId="{539615E2-3277-4D8E-8484-FF5088C8BF01}" srcOrd="0" destOrd="0" presId="urn:microsoft.com/office/officeart/2016/7/layout/RoundedRectangleTimeline"/>
    <dgm:cxn modelId="{941106B6-136C-474C-97D6-48D5BA0F2412}" type="presOf" srcId="{A4C0B4E4-70AD-4901-9E3F-7EA25DD6DAA1}" destId="{FEBD3C2A-A340-470A-A475-AE614EA07678}" srcOrd="0" destOrd="0" presId="urn:microsoft.com/office/officeart/2016/7/layout/RoundedRectangleTimeline"/>
    <dgm:cxn modelId="{E8870DB6-13DE-4A30-80B1-700750648D13}" type="presOf" srcId="{61DEE219-5F1D-47B1-A6AF-B5F1894D50B3}" destId="{9B9E3039-3F09-497A-BFE8-CFBF0E0BD0C3}" srcOrd="0" destOrd="0" presId="urn:microsoft.com/office/officeart/2016/7/layout/RoundedRectangleTimeline"/>
    <dgm:cxn modelId="{E9FDE7B7-9D8B-4517-B765-DD3A019C0E74}" type="presOf" srcId="{DEDD00AA-FC0A-48E9-A5EC-D56BB94FA754}" destId="{481176DA-885A-4BEE-AC35-A7ACB387C136}" srcOrd="0" destOrd="0" presId="urn:microsoft.com/office/officeart/2016/7/layout/RoundedRectangleTimeline"/>
    <dgm:cxn modelId="{A5C380C4-3C44-4D3F-AD58-F2DA68595262}" srcId="{61DEE219-5F1D-47B1-A6AF-B5F1894D50B3}" destId="{6F8E8BD2-E178-4E9C-982A-D81EDA933A21}" srcOrd="0" destOrd="0" parTransId="{72092222-7378-4CFE-BD2B-C1CEAB55D821}" sibTransId="{B8EA9A5E-B2A4-4B54-B11C-E1636FB8C355}"/>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354664C-1324-42A2-8E0C-8A734126CEDC}" type="presParOf" srcId="{196C9F68-3606-4282-A4C6-4485F1280B5F}" destId="{68D8AC18-502F-4825-B069-75605ADB3A40}" srcOrd="0" destOrd="0" presId="urn:microsoft.com/office/officeart/2016/7/layout/RoundedRectangleTimeline"/>
    <dgm:cxn modelId="{6348195D-50D8-4550-9B41-00B3DA9EB427}" type="presParOf" srcId="{68D8AC18-502F-4825-B069-75605ADB3A40}" destId="{E088D226-49D7-4C30-90DC-CA1755D98829}" srcOrd="0" destOrd="0" presId="urn:microsoft.com/office/officeart/2016/7/layout/RoundedRectangleTimeline"/>
    <dgm:cxn modelId="{C6708436-4913-4A18-9057-022E1E45D775}" type="presParOf" srcId="{68D8AC18-502F-4825-B069-75605ADB3A40}" destId="{45A02F84-C6CB-43F5-AEE4-3EA66C2BD25F}" srcOrd="1" destOrd="0" presId="urn:microsoft.com/office/officeart/2016/7/layout/RoundedRectangleTimeline"/>
    <dgm:cxn modelId="{5B4CF8B4-5862-4F3D-A120-627665A45E68}" type="presParOf" srcId="{68D8AC18-502F-4825-B069-75605ADB3A40}" destId="{6BA46904-CB7C-4538-BD49-D3891EF19552}" srcOrd="2" destOrd="0" presId="urn:microsoft.com/office/officeart/2016/7/layout/RoundedRectangleTimeline"/>
    <dgm:cxn modelId="{FFB4B971-221D-492E-BC0D-36F39758451A}" type="presParOf" srcId="{68D8AC18-502F-4825-B069-75605ADB3A40}" destId="{049FDBD0-77FE-49D1-A275-A272C8C5E426}" srcOrd="3" destOrd="0" presId="urn:microsoft.com/office/officeart/2016/7/layout/RoundedRectangleTimeline"/>
    <dgm:cxn modelId="{7B503000-2C47-4DD5-B24B-D6052C4C3CDE}" type="presParOf" srcId="{68D8AC18-502F-4825-B069-75605ADB3A40}" destId="{CB26EA94-33BB-4F98-9E1E-2237D4831263}" srcOrd="4" destOrd="0" presId="urn:microsoft.com/office/officeart/2016/7/layout/RoundedRectangleTimeline"/>
    <dgm:cxn modelId="{DE78CEF1-BE43-4E5A-9C91-92F8289167D0}" type="presParOf" srcId="{196C9F68-3606-4282-A4C6-4485F1280B5F}" destId="{606F1DBF-510E-4065-ACCB-3EBDA85CFB92}" srcOrd="1" destOrd="0" presId="urn:microsoft.com/office/officeart/2016/7/layout/RoundedRectangleTimeline"/>
    <dgm:cxn modelId="{74F95C78-3813-45AA-932B-C94A3B7513CB}" type="presParOf" srcId="{196C9F68-3606-4282-A4C6-4485F1280B5F}" destId="{07989479-D1A2-4D15-AA3A-B0CFFB9F91D9}" srcOrd="2" destOrd="0" presId="urn:microsoft.com/office/officeart/2016/7/layout/RoundedRectangleTimeline"/>
    <dgm:cxn modelId="{78714377-12E6-4F42-93F8-20E6C58A5CEA}" type="presParOf" srcId="{07989479-D1A2-4D15-AA3A-B0CFFB9F91D9}" destId="{539615E2-3277-4D8E-8484-FF5088C8BF01}" srcOrd="0" destOrd="0" presId="urn:microsoft.com/office/officeart/2016/7/layout/RoundedRectangleTimeline"/>
    <dgm:cxn modelId="{B18F6382-7271-4A16-839E-8201B423722C}" type="presParOf" srcId="{07989479-D1A2-4D15-AA3A-B0CFFB9F91D9}" destId="{FEBD3C2A-A340-470A-A475-AE614EA07678}" srcOrd="1" destOrd="0" presId="urn:microsoft.com/office/officeart/2016/7/layout/RoundedRectangleTimeline"/>
    <dgm:cxn modelId="{1FCB7BE4-0603-4EFE-8008-2BFEFE000DC7}" type="presParOf" srcId="{07989479-D1A2-4D15-AA3A-B0CFFB9F91D9}" destId="{080474C8-0FEA-4FD1-97F1-0978CFB4A37F}" srcOrd="2" destOrd="0" presId="urn:microsoft.com/office/officeart/2016/7/layout/RoundedRectangleTimeline"/>
    <dgm:cxn modelId="{FFACD6D5-3CE9-42AD-947E-A78AEF95B8FB}" type="presParOf" srcId="{07989479-D1A2-4D15-AA3A-B0CFFB9F91D9}" destId="{4797FB61-2602-4A58-81E6-6F133DB1E419}" srcOrd="3" destOrd="0" presId="urn:microsoft.com/office/officeart/2016/7/layout/RoundedRectangleTimeline"/>
    <dgm:cxn modelId="{BC46BA3B-AC60-4702-8307-9F913CF4B658}" type="presParOf" srcId="{07989479-D1A2-4D15-AA3A-B0CFFB9F91D9}" destId="{3ADF0AE3-D759-4F4F-8135-572855211847}" srcOrd="4" destOrd="0" presId="urn:microsoft.com/office/officeart/2016/7/layout/RoundedRectangleTimeline"/>
    <dgm:cxn modelId="{C4C49063-100B-4191-B846-2AFDB1730073}" type="presParOf" srcId="{196C9F68-3606-4282-A4C6-4485F1280B5F}" destId="{B0CD7A53-7149-45F2-83E8-36717D7878A1}" srcOrd="3" destOrd="0" presId="urn:microsoft.com/office/officeart/2016/7/layout/RoundedRectangleTimeline"/>
    <dgm:cxn modelId="{46F7084B-A873-4467-94F4-3AD8C57AA15B}" type="presParOf" srcId="{196C9F68-3606-4282-A4C6-4485F1280B5F}" destId="{FB379A6E-C0F9-420B-90FC-2785E757E6AE}" srcOrd="4" destOrd="0" presId="urn:microsoft.com/office/officeart/2016/7/layout/RoundedRectangleTimeline"/>
    <dgm:cxn modelId="{57342C4D-7AF4-4D0C-AB41-7215FDB8FE71}" type="presParOf" srcId="{FB379A6E-C0F9-420B-90FC-2785E757E6AE}" destId="{9D82041D-873A-4600-A9C7-C0A0ADFB138B}" srcOrd="0" destOrd="0" presId="urn:microsoft.com/office/officeart/2016/7/layout/RoundedRectangleTimeline"/>
    <dgm:cxn modelId="{30E8D157-1732-4DB0-8B12-69814E347461}" type="presParOf" srcId="{FB379A6E-C0F9-420B-90FC-2785E757E6AE}" destId="{80CDBBF8-C6B4-4166-87C1-DC9120CC7586}" srcOrd="1" destOrd="0" presId="urn:microsoft.com/office/officeart/2016/7/layout/RoundedRectangleTimeline"/>
    <dgm:cxn modelId="{7E25EDCE-0445-4BA4-987C-8BE2C213576D}" type="presParOf" srcId="{FB379A6E-C0F9-420B-90FC-2785E757E6AE}" destId="{89759DE5-9F8A-470E-A6D8-F13BB4DEE93D}" srcOrd="2" destOrd="0" presId="urn:microsoft.com/office/officeart/2016/7/layout/RoundedRectangleTimeline"/>
    <dgm:cxn modelId="{94CDA7E7-E9EA-4F04-A2A9-1FEA663F463A}" type="presParOf" srcId="{FB379A6E-C0F9-420B-90FC-2785E757E6AE}" destId="{07CCF286-8B46-4A20-ACAC-84BA2D6EFBBC}" srcOrd="3" destOrd="0" presId="urn:microsoft.com/office/officeart/2016/7/layout/RoundedRectangleTimeline"/>
    <dgm:cxn modelId="{2EF8748D-BCF1-428A-92FE-83430C7C7B7A}" type="presParOf" srcId="{FB379A6E-C0F9-420B-90FC-2785E757E6AE}" destId="{4624FC32-5405-42B1-B5CC-DF0659852A58}" srcOrd="4" destOrd="0" presId="urn:microsoft.com/office/officeart/2016/7/layout/RoundedRectangleTimeline"/>
    <dgm:cxn modelId="{C700EC08-356F-4ACF-B35D-7E70F49F903A}" type="presParOf" srcId="{196C9F68-3606-4282-A4C6-4485F1280B5F}" destId="{F3781CCB-5494-4C23-A704-2AC5A97CBB0D}" srcOrd="5" destOrd="0" presId="urn:microsoft.com/office/officeart/2016/7/layout/RoundedRectangleTimeline"/>
    <dgm:cxn modelId="{7B435C3E-F7E8-4B88-9EFB-CB64932F7112}" type="presParOf" srcId="{196C9F68-3606-4282-A4C6-4485F1280B5F}" destId="{0F7873E6-93E6-4FA1-8199-91525EACFC1B}" srcOrd="6" destOrd="0" presId="urn:microsoft.com/office/officeart/2016/7/layout/RoundedRectangleTimeline"/>
    <dgm:cxn modelId="{691E02C1-CBC7-4877-85DB-71ED03FBB50F}" type="presParOf" srcId="{0F7873E6-93E6-4FA1-8199-91525EACFC1B}" destId="{B837CD79-A6ED-4CBB-B8E5-A40E2F25C7A5}" srcOrd="0" destOrd="0" presId="urn:microsoft.com/office/officeart/2016/7/layout/RoundedRectangleTimeline"/>
    <dgm:cxn modelId="{696BC3F3-1CD9-4562-93EE-BE84BCB0EE01}" type="presParOf" srcId="{0F7873E6-93E6-4FA1-8199-91525EACFC1B}" destId="{481176DA-885A-4BEE-AC35-A7ACB387C136}" srcOrd="1" destOrd="0" presId="urn:microsoft.com/office/officeart/2016/7/layout/RoundedRectangleTimeline"/>
    <dgm:cxn modelId="{A0C44EE5-75C8-44DE-AA91-C66B9267C684}" type="presParOf" srcId="{0F7873E6-93E6-4FA1-8199-91525EACFC1B}" destId="{88489ECF-FC66-4C9E-AE9D-6C22832F5BE0}" srcOrd="2" destOrd="0" presId="urn:microsoft.com/office/officeart/2016/7/layout/RoundedRectangleTimeline"/>
    <dgm:cxn modelId="{0A8CD443-B31F-4B66-9F0C-EC8F1D9EA5A9}" type="presParOf" srcId="{0F7873E6-93E6-4FA1-8199-91525EACFC1B}" destId="{F6E3012F-9BD6-4082-82D8-4AFE0240B443}" srcOrd="3" destOrd="0" presId="urn:microsoft.com/office/officeart/2016/7/layout/RoundedRectangleTimeline"/>
    <dgm:cxn modelId="{284452D2-FCBE-41F1-9E9B-976E8A8A767E}" type="presParOf" srcId="{0F7873E6-93E6-4FA1-8199-91525EACFC1B}" destId="{49188164-B704-4CA6-925B-E21DE407A535}" srcOrd="4" destOrd="0" presId="urn:microsoft.com/office/officeart/2016/7/layout/RoundedRectangleTimeline"/>
    <dgm:cxn modelId="{86575012-AB27-4B21-B598-F2E81F85AF96}" type="presParOf" srcId="{196C9F68-3606-4282-A4C6-4485F1280B5F}" destId="{5736B3D4-44FF-448A-B2CA-1016184CCDB5}" srcOrd="7" destOrd="0" presId="urn:microsoft.com/office/officeart/2016/7/layout/RoundedRectangleTimeline"/>
    <dgm:cxn modelId="{E5C62C68-8012-489B-8765-BB01655DBECE}" type="presParOf" srcId="{196C9F68-3606-4282-A4C6-4485F1280B5F}" destId="{35C1E006-625A-46C1-BDA2-BD5CCAC3C9FE}" srcOrd="8" destOrd="0" presId="urn:microsoft.com/office/officeart/2016/7/layout/RoundedRectangleTimeline"/>
    <dgm:cxn modelId="{13653170-F7AB-4EAA-9BC8-6A5CE81E33CE}" type="presParOf" srcId="{35C1E006-625A-46C1-BDA2-BD5CCAC3C9FE}" destId="{9B9E3039-3F09-497A-BFE8-CFBF0E0BD0C3}" srcOrd="0" destOrd="0" presId="urn:microsoft.com/office/officeart/2016/7/layout/RoundedRectangleTimeline"/>
    <dgm:cxn modelId="{223919B7-CA21-44A3-B6C6-E248C20D1B5D}" type="presParOf" srcId="{35C1E006-625A-46C1-BDA2-BD5CCAC3C9FE}" destId="{7A08F6BE-3C40-44C0-833E-AC9FDCB52097}" srcOrd="1" destOrd="0" presId="urn:microsoft.com/office/officeart/2016/7/layout/RoundedRectangleTimeline"/>
    <dgm:cxn modelId="{EDFE4170-59E2-4C2C-B655-69B5B03A3F63}" type="presParOf" srcId="{35C1E006-625A-46C1-BDA2-BD5CCAC3C9FE}" destId="{561BD3A5-BBDC-4502-BC45-D03CD0B9A155}" srcOrd="2" destOrd="0" presId="urn:microsoft.com/office/officeart/2016/7/layout/RoundedRectangleTimeline"/>
    <dgm:cxn modelId="{1D1B2D82-C580-43FD-8A40-8B96585BE538}" type="presParOf" srcId="{35C1E006-625A-46C1-BDA2-BD5CCAC3C9FE}" destId="{FE71AD8A-D0FB-4899-A73C-1341943B3C24}" srcOrd="3" destOrd="0" presId="urn:microsoft.com/office/officeart/2016/7/layout/RoundedRectangleTimeline"/>
    <dgm:cxn modelId="{E739E421-0271-4D96-851A-1031789114F4}" type="presParOf" srcId="{35C1E006-625A-46C1-BDA2-BD5CCAC3C9FE}" destId="{8DBB94D7-A43B-41B0-A445-0F89CF6E88BF}"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328681" y="1249765"/>
          <a:ext cx="435133" cy="1851806"/>
        </a:xfrm>
        <a:prstGeom prst="round2Same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b="1" kern="1200" dirty="0"/>
            <a:t>Title</a:t>
          </a:r>
        </a:p>
      </dsp:txBody>
      <dsp:txXfrm rot="5400000">
        <a:off x="641586" y="1979343"/>
        <a:ext cx="1830565" cy="392651"/>
      </dsp:txXfrm>
    </dsp:sp>
    <dsp:sp modelId="{45A02F84-C6CB-43F5-AEE4-3EA66C2BD25F}">
      <dsp:nvSpPr>
        <dsp:cNvPr id="0" name=""/>
        <dsp:cNvSpPr/>
      </dsp:nvSpPr>
      <dsp:spPr>
        <a:xfrm>
          <a:off x="3076" y="0"/>
          <a:ext cx="3086344"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marL="0" lvl="0" indent="0" algn="ctr" defTabSz="577850">
            <a:lnSpc>
              <a:spcPct val="90000"/>
            </a:lnSpc>
            <a:spcBef>
              <a:spcPct val="0"/>
            </a:spcBef>
            <a:spcAft>
              <a:spcPct val="35000"/>
            </a:spcAft>
            <a:buNone/>
          </a:pPr>
          <a:r>
            <a:rPr lang="en-US" sz="1300" b="0" i="0" u="none" kern="1200" dirty="0"/>
            <a:t>To start a presentation, go to the Slide Show tab, and select From Beginning.</a:t>
          </a:r>
          <a:endParaRPr lang="en-US" sz="1300" kern="1200" dirty="0"/>
        </a:p>
      </dsp:txBody>
      <dsp:txXfrm>
        <a:off x="3076" y="0"/>
        <a:ext cx="3086344" cy="1522968"/>
      </dsp:txXfrm>
    </dsp:sp>
    <dsp:sp modelId="{6BA46904-CB7C-4538-BD49-D3891EF19552}">
      <dsp:nvSpPr>
        <dsp:cNvPr id="0" name=""/>
        <dsp:cNvSpPr/>
      </dsp:nvSpPr>
      <dsp:spPr>
        <a:xfrm>
          <a:off x="1546248" y="1609995"/>
          <a:ext cx="0" cy="348107"/>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02735" y="1522968"/>
          <a:ext cx="87026" cy="8702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472152" y="1958102"/>
          <a:ext cx="1851806" cy="435133"/>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b="1" kern="1200" dirty="0"/>
            <a:t>Title</a:t>
          </a:r>
        </a:p>
      </dsp:txBody>
      <dsp:txXfrm>
        <a:off x="2472152" y="1958102"/>
        <a:ext cx="1851806" cy="435133"/>
      </dsp:txXfrm>
    </dsp:sp>
    <dsp:sp modelId="{FEBD3C2A-A340-470A-A475-AE614EA07678}">
      <dsp:nvSpPr>
        <dsp:cNvPr id="0" name=""/>
        <dsp:cNvSpPr/>
      </dsp:nvSpPr>
      <dsp:spPr>
        <a:xfrm>
          <a:off x="1854883" y="2828369"/>
          <a:ext cx="3086344"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9060" rIns="0" bIns="0" numCol="1" spcCol="1270" anchor="t" anchorCtr="1">
          <a:noAutofit/>
        </a:bodyPr>
        <a:lstStyle/>
        <a:p>
          <a:pPr marL="0" lvl="0" indent="0" algn="ctr" defTabSz="577850">
            <a:lnSpc>
              <a:spcPct val="90000"/>
            </a:lnSpc>
            <a:spcBef>
              <a:spcPct val="0"/>
            </a:spcBef>
            <a:spcAft>
              <a:spcPct val="35000"/>
            </a:spcAft>
            <a:buNone/>
          </a:pPr>
          <a:r>
            <a:rPr lang="en-US" sz="1300" b="0" i="0" u="none" kern="1200" dirty="0"/>
            <a:t>To display Presenter view, in Slide Show view, on the control bar at the bottom left select the three dots, and then Show Presenter View. </a:t>
          </a:r>
          <a:endParaRPr lang="en-US" sz="1300" kern="1200" dirty="0"/>
        </a:p>
      </dsp:txBody>
      <dsp:txXfrm>
        <a:off x="1854883" y="2828369"/>
        <a:ext cx="3086344" cy="1522968"/>
      </dsp:txXfrm>
    </dsp:sp>
    <dsp:sp modelId="{080474C8-0FEA-4FD1-97F1-0978CFB4A37F}">
      <dsp:nvSpPr>
        <dsp:cNvPr id="0" name=""/>
        <dsp:cNvSpPr/>
      </dsp:nvSpPr>
      <dsp:spPr>
        <a:xfrm>
          <a:off x="3398055" y="2393235"/>
          <a:ext cx="0" cy="348107"/>
        </a:xfrm>
        <a:prstGeom prst="line">
          <a:avLst/>
        </a:prstGeom>
        <a:noFill/>
        <a:ln w="635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354542" y="2741342"/>
          <a:ext cx="87026" cy="87026"/>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323959" y="1958102"/>
          <a:ext cx="1851806" cy="435133"/>
        </a:xfrm>
        <a:prstGeom prst="rect">
          <a:avLst/>
        </a:prstGeom>
        <a:solidFill>
          <a:schemeClr val="accent4"/>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b="1" kern="1200" dirty="0"/>
            <a:t>Title</a:t>
          </a:r>
        </a:p>
      </dsp:txBody>
      <dsp:txXfrm>
        <a:off x="4323959" y="1958102"/>
        <a:ext cx="1851806" cy="435133"/>
      </dsp:txXfrm>
    </dsp:sp>
    <dsp:sp modelId="{80CDBBF8-C6B4-4166-87C1-DC9120CC7586}">
      <dsp:nvSpPr>
        <dsp:cNvPr id="0" name=""/>
        <dsp:cNvSpPr/>
      </dsp:nvSpPr>
      <dsp:spPr>
        <a:xfrm>
          <a:off x="3706690" y="0"/>
          <a:ext cx="3086344"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marL="0" lvl="0" indent="0" algn="ctr" defTabSz="577850">
            <a:lnSpc>
              <a:spcPct val="90000"/>
            </a:lnSpc>
            <a:spcBef>
              <a:spcPct val="0"/>
            </a:spcBef>
            <a:spcAft>
              <a:spcPct val="35000"/>
            </a:spcAft>
            <a:buNone/>
          </a:pPr>
          <a:r>
            <a:rPr lang="en-US" sz="1300" b="0" i="0" u="none" kern="1200" dirty="0"/>
            <a:t>During your presentation, the speaker notes are visible on your monitor, but aren't visible to the audience. </a:t>
          </a:r>
          <a:endParaRPr lang="en-US" sz="1300" kern="1200" dirty="0"/>
        </a:p>
      </dsp:txBody>
      <dsp:txXfrm>
        <a:off x="3706690" y="0"/>
        <a:ext cx="3086344" cy="1522968"/>
      </dsp:txXfrm>
    </dsp:sp>
    <dsp:sp modelId="{89759DE5-9F8A-470E-A6D8-F13BB4DEE93D}">
      <dsp:nvSpPr>
        <dsp:cNvPr id="0" name=""/>
        <dsp:cNvSpPr/>
      </dsp:nvSpPr>
      <dsp:spPr>
        <a:xfrm>
          <a:off x="5249862" y="1609995"/>
          <a:ext cx="0" cy="348107"/>
        </a:xfrm>
        <a:prstGeom prst="line">
          <a:avLst/>
        </a:prstGeom>
        <a:noFill/>
        <a:ln w="6350" cap="flat" cmpd="sng" algn="ctr">
          <a:solidFill>
            <a:schemeClr val="accent4">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206349" y="1522968"/>
          <a:ext cx="87026" cy="87026"/>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37CD79-A6ED-4CBB-B8E5-A40E2F25C7A5}">
      <dsp:nvSpPr>
        <dsp:cNvPr id="0" name=""/>
        <dsp:cNvSpPr/>
      </dsp:nvSpPr>
      <dsp:spPr>
        <a:xfrm>
          <a:off x="6175765" y="1958102"/>
          <a:ext cx="1851806" cy="435133"/>
        </a:xfrm>
        <a:prstGeom prst="rect">
          <a:avLst/>
        </a:prstGeom>
        <a:solidFill>
          <a:schemeClr val="accent5"/>
        </a:solidFill>
        <a:ln w="12700" cap="flat" cmpd="sng" algn="ctr">
          <a:solidFill>
            <a:schemeClr val="accent6">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b="1" kern="1200" dirty="0"/>
            <a:t>Title</a:t>
          </a:r>
        </a:p>
      </dsp:txBody>
      <dsp:txXfrm>
        <a:off x="6175765" y="1958102"/>
        <a:ext cx="1851806" cy="435133"/>
      </dsp:txXfrm>
    </dsp:sp>
    <dsp:sp modelId="{481176DA-885A-4BEE-AC35-A7ACB387C136}">
      <dsp:nvSpPr>
        <dsp:cNvPr id="0" name=""/>
        <dsp:cNvSpPr/>
      </dsp:nvSpPr>
      <dsp:spPr>
        <a:xfrm>
          <a:off x="5558496" y="2828369"/>
          <a:ext cx="3086344"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9060" rIns="0" bIns="0" numCol="1" spcCol="1270" anchor="t" anchorCtr="1">
          <a:noAutofit/>
        </a:bodyPr>
        <a:lstStyle/>
        <a:p>
          <a:pPr marL="0" lvl="0" indent="0" algn="ctr" defTabSz="577850">
            <a:lnSpc>
              <a:spcPct val="90000"/>
            </a:lnSpc>
            <a:spcBef>
              <a:spcPct val="0"/>
            </a:spcBef>
            <a:spcAft>
              <a:spcPct val="35000"/>
            </a:spcAft>
            <a:buNone/>
          </a:pPr>
          <a:r>
            <a:rPr lang="en-US" sz="1300" b="0" i="0" u="none" kern="1200" dirty="0"/>
            <a:t>The Notes pane is a box that appears below each slide. Tap it to add notes. </a:t>
          </a:r>
          <a:endParaRPr lang="en-US" sz="1300" kern="1200" dirty="0"/>
        </a:p>
      </dsp:txBody>
      <dsp:txXfrm>
        <a:off x="5558496" y="2828369"/>
        <a:ext cx="3086344" cy="1522968"/>
      </dsp:txXfrm>
    </dsp:sp>
    <dsp:sp modelId="{88489ECF-FC66-4C9E-AE9D-6C22832F5BE0}">
      <dsp:nvSpPr>
        <dsp:cNvPr id="0" name=""/>
        <dsp:cNvSpPr/>
      </dsp:nvSpPr>
      <dsp:spPr>
        <a:xfrm>
          <a:off x="7101669" y="2393235"/>
          <a:ext cx="0" cy="348107"/>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F6E3012F-9BD6-4082-82D8-4AFE0240B443}">
      <dsp:nvSpPr>
        <dsp:cNvPr id="0" name=""/>
        <dsp:cNvSpPr/>
      </dsp:nvSpPr>
      <dsp:spPr>
        <a:xfrm>
          <a:off x="7058156" y="2741342"/>
          <a:ext cx="87026" cy="87026"/>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9E3039-3F09-497A-BFE8-CFBF0E0BD0C3}">
      <dsp:nvSpPr>
        <dsp:cNvPr id="0" name=""/>
        <dsp:cNvSpPr/>
      </dsp:nvSpPr>
      <dsp:spPr>
        <a:xfrm rot="5400000">
          <a:off x="8735909" y="1249765"/>
          <a:ext cx="435133" cy="1851806"/>
        </a:xfrm>
        <a:prstGeom prst="round2SameRect">
          <a:avLst/>
        </a:prstGeom>
        <a:solidFill>
          <a:schemeClr val="accent6"/>
        </a:solidFill>
        <a:ln w="12700" cap="flat" cmpd="sng" algn="ctr">
          <a:solidFill>
            <a:schemeClr val="accent6">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b="1" kern="1200" dirty="0"/>
            <a:t>Title</a:t>
          </a:r>
        </a:p>
      </dsp:txBody>
      <dsp:txXfrm rot="-5400000">
        <a:off x="8027573" y="1979343"/>
        <a:ext cx="1830565" cy="392651"/>
      </dsp:txXfrm>
    </dsp:sp>
    <dsp:sp modelId="{7A08F6BE-3C40-44C0-833E-AC9FDCB52097}">
      <dsp:nvSpPr>
        <dsp:cNvPr id="0" name=""/>
        <dsp:cNvSpPr/>
      </dsp:nvSpPr>
      <dsp:spPr>
        <a:xfrm>
          <a:off x="7410303" y="0"/>
          <a:ext cx="3086344"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marL="0" lvl="0" indent="0" algn="ctr" defTabSz="577850">
            <a:lnSpc>
              <a:spcPct val="90000"/>
            </a:lnSpc>
            <a:spcBef>
              <a:spcPct val="0"/>
            </a:spcBef>
            <a:spcAft>
              <a:spcPct val="35000"/>
            </a:spcAft>
            <a:buNone/>
          </a:pPr>
          <a:r>
            <a:rPr lang="en-US" sz="1300" b="0" i="0" u="none" kern="1200" dirty="0"/>
            <a:t>If you don’t see the Notes pane or it is completely minimized, click Notes on the task bar across the bottom of the PowerPoint window. </a:t>
          </a:r>
          <a:endParaRPr lang="en-US" sz="1300" kern="1200" dirty="0"/>
        </a:p>
      </dsp:txBody>
      <dsp:txXfrm>
        <a:off x="7410303" y="0"/>
        <a:ext cx="3086344" cy="1522968"/>
      </dsp:txXfrm>
    </dsp:sp>
    <dsp:sp modelId="{561BD3A5-BBDC-4502-BC45-D03CD0B9A155}">
      <dsp:nvSpPr>
        <dsp:cNvPr id="0" name=""/>
        <dsp:cNvSpPr/>
      </dsp:nvSpPr>
      <dsp:spPr>
        <a:xfrm>
          <a:off x="8953476" y="1609995"/>
          <a:ext cx="0" cy="348107"/>
        </a:xfrm>
        <a:prstGeom prst="line">
          <a:avLst/>
        </a:prstGeom>
        <a:noFill/>
        <a:ln w="6350" cap="flat" cmpd="sng" algn="ctr">
          <a:solidFill>
            <a:schemeClr val="accent6">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FE71AD8A-D0FB-4899-A73C-1341943B3C24}">
      <dsp:nvSpPr>
        <dsp:cNvPr id="0" name=""/>
        <dsp:cNvSpPr/>
      </dsp:nvSpPr>
      <dsp:spPr>
        <a:xfrm>
          <a:off x="8909963" y="1522968"/>
          <a:ext cx="87026" cy="87026"/>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1.xml.rels>&#65279;<?xml version="1.0" encoding="utf-8"?><Relationships xmlns="http://schemas.openxmlformats.org/package/2006/relationships"><Relationship Type="http://schemas.openxmlformats.org/officeDocument/2006/relationships/theme" Target="/ppt/theme/theme22.xml" Id="rId1" /></Relationships>
</file>

<file path=ppt/notesMasters/notesMaster1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AB06A-EEDC-421C-B5A0-5E9E5241A8E5}" type="datetimeFigureOut">
              <a:rPr lang="en-US" smtClean="0"/>
              <a:t>2/9/2021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F9438-3EEF-4192-9815-F6F44770AEF7}" type="slidenum">
              <a:rPr lang="en-US" smtClean="0"/>
              <a:t>‹#›</a:t>
            </a:fld>
            <a:endParaRPr lang="en-US" dirty="0"/>
          </a:p>
        </p:txBody>
      </p:sp>
    </p:spTree>
    <p:extLst>
      <p:ext uri="{BB962C8B-B14F-4D97-AF65-F5344CB8AC3E}">
        <p14:creationId xmlns:p14="http://schemas.microsoft.com/office/powerpoint/2010/main" val="265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015.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10.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112.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26.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32.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419.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514.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69.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77.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83.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916.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28.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34.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417.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513.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611.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75.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81.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918.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slideLayout1015.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8200" y="448056"/>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3200400"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3200400" cy="3554039"/>
          </a:xfrm>
        </p:spPr>
        <p:txBody>
          <a:bodyPr>
            <a:normAutofit/>
          </a:bodyPr>
          <a:lstStyle>
            <a:lvl1pPr marL="283464" indent="-283464">
              <a:defRPr sz="1400"/>
            </a:lvl1pPr>
            <a:lvl2pPr marL="283464" indent="-283464">
              <a:defRPr sz="1400"/>
            </a:lvl2pPr>
            <a:lvl3pPr marL="283464" indent="-283464">
              <a:defRPr sz="1400"/>
            </a:lvl3pPr>
            <a:lvl4pPr marL="283464" indent="-283464">
              <a:defRPr sz="1400"/>
            </a:lvl4pPr>
            <a:lvl5pPr marL="283464" indent="-283464">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4496597" y="1679012"/>
            <a:ext cx="3200400"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4496597" y="2633472"/>
            <a:ext cx="3200400" cy="3554040"/>
          </a:xfrm>
        </p:spPr>
        <p:txBody>
          <a:bodyPr>
            <a:normAutofit/>
          </a:bodyPr>
          <a:lstStyle>
            <a:lvl1pPr marL="283464" indent="-283464">
              <a:defRPr sz="1400"/>
            </a:lvl1pPr>
            <a:lvl2pPr marL="283464" indent="-283464">
              <a:defRPr sz="1400"/>
            </a:lvl2pPr>
            <a:lvl3pPr marL="283464" indent="-283464">
              <a:defRPr sz="1400"/>
            </a:lvl3pPr>
            <a:lvl4pPr marL="283464" indent="-283464">
              <a:defRPr sz="1400"/>
            </a:lvl4pPr>
            <a:lvl5pPr marL="283464" indent="-283464">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255FA165-37DF-4E15-9395-3DD34C0F1CC8}"/>
              </a:ext>
            </a:extLst>
          </p:cNvPr>
          <p:cNvSpPr>
            <a:spLocks noGrp="1"/>
          </p:cNvSpPr>
          <p:nvPr>
            <p:ph type="body" sz="quarter" idx="13"/>
          </p:nvPr>
        </p:nvSpPr>
        <p:spPr>
          <a:xfrm>
            <a:off x="8153406" y="1682496"/>
            <a:ext cx="3200400"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CAFAE5B4-E9C2-4CEE-AE3C-EAD0E4227781}"/>
              </a:ext>
            </a:extLst>
          </p:cNvPr>
          <p:cNvSpPr>
            <a:spLocks noGrp="1"/>
          </p:cNvSpPr>
          <p:nvPr>
            <p:ph sz="quarter" idx="14"/>
          </p:nvPr>
        </p:nvSpPr>
        <p:spPr>
          <a:xfrm>
            <a:off x="8153406" y="2633472"/>
            <a:ext cx="3200400" cy="3554040"/>
          </a:xfrm>
        </p:spPr>
        <p:txBody>
          <a:bodyPr>
            <a:normAutofit/>
          </a:bodyPr>
          <a:lstStyle>
            <a:lvl1pPr marL="283464" indent="-283464">
              <a:defRPr sz="1400"/>
            </a:lvl1pPr>
            <a:lvl2pPr marL="283464" indent="-283464">
              <a:defRPr sz="1400"/>
            </a:lvl2pPr>
            <a:lvl3pPr marL="283464" indent="-283464">
              <a:defRPr sz="1400"/>
            </a:lvl3pPr>
            <a:lvl4pPr marL="283464" indent="-283464">
              <a:defRPr sz="1400"/>
            </a:lvl4pPr>
            <a:lvl5pPr marL="283464" indent="-283464">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lvl1pPr>
              <a:defRPr>
                <a:solidFill>
                  <a:schemeClr val="bg2"/>
                </a:solidFill>
              </a:defRPr>
            </a:lvl1pPr>
          </a:lstStyle>
          <a:p>
            <a:r>
              <a:rPr lang="en-US"/>
              <a:t>2/8/20XX</a:t>
            </a:r>
            <a:endParaRPr lang="en-US" dirty="0"/>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4179743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FD177CC8-001B-43AD-8769-8F49681EBEDD}"/>
              </a:ext>
            </a:extLst>
          </p:cNvPr>
          <p:cNvSpPr>
            <a:spLocks noGrp="1"/>
          </p:cNvSpPr>
          <p:nvPr>
            <p:ph type="pic" sz="quarter" idx="13"/>
          </p:nvPr>
        </p:nvSpPr>
        <p:spPr>
          <a:xfrm>
            <a:off x="0" y="0"/>
            <a:ext cx="11273115" cy="6858000"/>
          </a:xfrm>
          <a:custGeom>
            <a:avLst/>
            <a:gdLst>
              <a:gd name="connsiteX0" fmla="*/ 3348090 w 11273115"/>
              <a:gd name="connsiteY0" fmla="*/ 0 h 6858000"/>
              <a:gd name="connsiteX1" fmla="*/ 3350669 w 11273115"/>
              <a:gd name="connsiteY1" fmla="*/ 66 h 6858000"/>
              <a:gd name="connsiteX2" fmla="*/ 3350669 w 11273115"/>
              <a:gd name="connsiteY2" fmla="*/ 0 h 6858000"/>
              <a:gd name="connsiteX3" fmla="*/ 11272195 w 11273115"/>
              <a:gd name="connsiteY3" fmla="*/ 0 h 6858000"/>
              <a:gd name="connsiteX4" fmla="*/ 11272195 w 11273115"/>
              <a:gd name="connsiteY4" fmla="*/ 2961216 h 6858000"/>
              <a:gd name="connsiteX5" fmla="*/ 11271695 w 11273115"/>
              <a:gd name="connsiteY5" fmla="*/ 2961216 h 6858000"/>
              <a:gd name="connsiteX6" fmla="*/ 11273115 w 11273115"/>
              <a:gd name="connsiteY6" fmla="*/ 3017366 h 6858000"/>
              <a:gd name="connsiteX7" fmla="*/ 7818094 w 11273115"/>
              <a:gd name="connsiteY7" fmla="*/ 6846005 h 6858000"/>
              <a:gd name="connsiteX8" fmla="*/ 7660345 w 11273115"/>
              <a:gd name="connsiteY8" fmla="*/ 6858000 h 6858000"/>
              <a:gd name="connsiteX9" fmla="*/ 0 w 11273115"/>
              <a:gd name="connsiteY9" fmla="*/ 6858000 h 6858000"/>
              <a:gd name="connsiteX10" fmla="*/ 0 w 11273115"/>
              <a:gd name="connsiteY10" fmla="*/ 3105006 h 6858000"/>
              <a:gd name="connsiteX11" fmla="*/ 1984 w 11273115"/>
              <a:gd name="connsiteY11" fmla="*/ 3078405 h 6858000"/>
              <a:gd name="connsiteX12" fmla="*/ 3348090 w 11273115"/>
              <a:gd name="connsiteY12"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3115" h="6858000">
                <a:moveTo>
                  <a:pt x="3348090" y="0"/>
                </a:moveTo>
                <a:lnTo>
                  <a:pt x="3350669" y="66"/>
                </a:lnTo>
                <a:lnTo>
                  <a:pt x="3350669" y="0"/>
                </a:lnTo>
                <a:lnTo>
                  <a:pt x="11272195" y="0"/>
                </a:lnTo>
                <a:lnTo>
                  <a:pt x="11272195" y="2961216"/>
                </a:lnTo>
                <a:lnTo>
                  <a:pt x="11271695" y="2961216"/>
                </a:lnTo>
                <a:lnTo>
                  <a:pt x="11273115" y="3017366"/>
                </a:lnTo>
                <a:cubicBezTo>
                  <a:pt x="11273115" y="5009996"/>
                  <a:pt x="9758729" y="6648923"/>
                  <a:pt x="7818094" y="6846005"/>
                </a:cubicBezTo>
                <a:lnTo>
                  <a:pt x="7660345" y="6858000"/>
                </a:lnTo>
                <a:lnTo>
                  <a:pt x="0" y="6858000"/>
                </a:lnTo>
                <a:lnTo>
                  <a:pt x="0" y="3105006"/>
                </a:lnTo>
                <a:lnTo>
                  <a:pt x="1984" y="3078405"/>
                </a:lnTo>
                <a:cubicBezTo>
                  <a:pt x="174228" y="1349311"/>
                  <a:pt x="1606596" y="0"/>
                  <a:pt x="3348090" y="0"/>
                </a:cubicBezTo>
                <a:close/>
              </a:path>
            </a:pathLst>
          </a:custGeom>
          <a:solidFill>
            <a:schemeClr val="accent6"/>
          </a:solidFill>
        </p:spPr>
        <p:txBody>
          <a:bodyPr wrap="square" anchor="ctr">
            <a:noAutofit/>
          </a:bodyPr>
          <a:lstStyle>
            <a:lvl1pPr algn="ctr">
              <a:defRPr/>
            </a:lvl1pPr>
          </a:lstStyle>
          <a:p>
            <a:endParaRPr lang="en-US" dirty="0"/>
          </a:p>
        </p:txBody>
      </p:sp>
      <p:sp>
        <p:nvSpPr>
          <p:cNvPr id="9" name="Freeform: Shape 8">
            <a:extLst>
              <a:ext uri="{FF2B5EF4-FFF2-40B4-BE49-F238E27FC236}">
                <a16:creationId xmlns:a16="http://schemas.microsoft.com/office/drawing/2014/main" id="{ED724945-48CE-43AA-A2D7-D18FC7CB735C}"/>
              </a:ext>
              <a:ext uri="{C183D7F6-B498-43B3-948B-1728B52AA6E4}">
                <adec:decorative xmlns:adec="http://schemas.microsoft.com/office/drawing/2017/decorative" val="1"/>
              </a:ext>
            </a:extLst>
          </p:cNvPr>
          <p:cNvSpPr/>
          <p:nvPr userDrawn="1"/>
        </p:nvSpPr>
        <p:spPr>
          <a:xfrm flipH="1" flipV="1">
            <a:off x="0" y="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Title 1">
            <a:extLst>
              <a:ext uri="{FF2B5EF4-FFF2-40B4-BE49-F238E27FC236}">
                <a16:creationId xmlns:a16="http://schemas.microsoft.com/office/drawing/2014/main" id="{FF4C4F21-0086-44BC-AE2C-731756B16DCD}"/>
              </a:ext>
            </a:extLst>
          </p:cNvPr>
          <p:cNvSpPr>
            <a:spLocks noGrp="1"/>
          </p:cNvSpPr>
          <p:nvPr>
            <p:ph type="ctrTitle"/>
          </p:nvPr>
        </p:nvSpPr>
        <p:spPr>
          <a:xfrm>
            <a:off x="609521" y="4330696"/>
            <a:ext cx="11582479" cy="2527304"/>
          </a:xfrm>
          <a:custGeom>
            <a:avLst/>
            <a:gdLst>
              <a:gd name="connsiteX0" fmla="*/ 326075 w 8600365"/>
              <a:gd name="connsiteY0" fmla="*/ 0 h 1224926"/>
              <a:gd name="connsiteX1" fmla="*/ 8274290 w 8600365"/>
              <a:gd name="connsiteY1" fmla="*/ 0 h 1224926"/>
              <a:gd name="connsiteX2" fmla="*/ 8600365 w 8600365"/>
              <a:gd name="connsiteY2" fmla="*/ 326075 h 1224926"/>
              <a:gd name="connsiteX3" fmla="*/ 8600365 w 8600365"/>
              <a:gd name="connsiteY3" fmla="*/ 1224926 h 1224926"/>
              <a:gd name="connsiteX4" fmla="*/ 8600365 w 8600365"/>
              <a:gd name="connsiteY4" fmla="*/ 1224926 h 1224926"/>
              <a:gd name="connsiteX5" fmla="*/ 0 w 8600365"/>
              <a:gd name="connsiteY5" fmla="*/ 1224926 h 1224926"/>
              <a:gd name="connsiteX6" fmla="*/ 0 w 8600365"/>
              <a:gd name="connsiteY6" fmla="*/ 1224926 h 1224926"/>
              <a:gd name="connsiteX7" fmla="*/ 0 w 8600365"/>
              <a:gd name="connsiteY7" fmla="*/ 326075 h 1224926"/>
              <a:gd name="connsiteX8" fmla="*/ 326075 w 8600365"/>
              <a:gd name="connsiteY8" fmla="*/ 0 h 1224926"/>
              <a:gd name="connsiteX0" fmla="*/ 326075 w 8687289"/>
              <a:gd name="connsiteY0" fmla="*/ 0 h 1224926"/>
              <a:gd name="connsiteX1" fmla="*/ 8609570 w 8687289"/>
              <a:gd name="connsiteY1" fmla="*/ 0 h 1224926"/>
              <a:gd name="connsiteX2" fmla="*/ 8600365 w 8687289"/>
              <a:gd name="connsiteY2" fmla="*/ 326075 h 1224926"/>
              <a:gd name="connsiteX3" fmla="*/ 8600365 w 8687289"/>
              <a:gd name="connsiteY3" fmla="*/ 1224926 h 1224926"/>
              <a:gd name="connsiteX4" fmla="*/ 8600365 w 8687289"/>
              <a:gd name="connsiteY4" fmla="*/ 1224926 h 1224926"/>
              <a:gd name="connsiteX5" fmla="*/ 0 w 8687289"/>
              <a:gd name="connsiteY5" fmla="*/ 1224926 h 1224926"/>
              <a:gd name="connsiteX6" fmla="*/ 0 w 8687289"/>
              <a:gd name="connsiteY6" fmla="*/ 1224926 h 1224926"/>
              <a:gd name="connsiteX7" fmla="*/ 0 w 8687289"/>
              <a:gd name="connsiteY7" fmla="*/ 326075 h 1224926"/>
              <a:gd name="connsiteX8" fmla="*/ 326075 w 8687289"/>
              <a:gd name="connsiteY8" fmla="*/ 0 h 1224926"/>
              <a:gd name="connsiteX0" fmla="*/ 326075 w 8635417"/>
              <a:gd name="connsiteY0" fmla="*/ 0 h 1224926"/>
              <a:gd name="connsiteX1" fmla="*/ 8533370 w 8635417"/>
              <a:gd name="connsiteY1" fmla="*/ 0 h 1224926"/>
              <a:gd name="connsiteX2" fmla="*/ 8600365 w 8635417"/>
              <a:gd name="connsiteY2" fmla="*/ 326075 h 1224926"/>
              <a:gd name="connsiteX3" fmla="*/ 8600365 w 8635417"/>
              <a:gd name="connsiteY3" fmla="*/ 1224926 h 1224926"/>
              <a:gd name="connsiteX4" fmla="*/ 8600365 w 8635417"/>
              <a:gd name="connsiteY4" fmla="*/ 1224926 h 1224926"/>
              <a:gd name="connsiteX5" fmla="*/ 0 w 8635417"/>
              <a:gd name="connsiteY5" fmla="*/ 1224926 h 1224926"/>
              <a:gd name="connsiteX6" fmla="*/ 0 w 8635417"/>
              <a:gd name="connsiteY6" fmla="*/ 1224926 h 1224926"/>
              <a:gd name="connsiteX7" fmla="*/ 0 w 8635417"/>
              <a:gd name="connsiteY7" fmla="*/ 326075 h 1224926"/>
              <a:gd name="connsiteX8" fmla="*/ 326075 w 8635417"/>
              <a:gd name="connsiteY8" fmla="*/ 0 h 1224926"/>
              <a:gd name="connsiteX0" fmla="*/ 326075 w 8626903"/>
              <a:gd name="connsiteY0" fmla="*/ 0 h 1224926"/>
              <a:gd name="connsiteX1" fmla="*/ 8518130 w 8626903"/>
              <a:gd name="connsiteY1" fmla="*/ 0 h 1224926"/>
              <a:gd name="connsiteX2" fmla="*/ 8600365 w 8626903"/>
              <a:gd name="connsiteY2" fmla="*/ 326075 h 1224926"/>
              <a:gd name="connsiteX3" fmla="*/ 8600365 w 8626903"/>
              <a:gd name="connsiteY3" fmla="*/ 1224926 h 1224926"/>
              <a:gd name="connsiteX4" fmla="*/ 8600365 w 8626903"/>
              <a:gd name="connsiteY4" fmla="*/ 1224926 h 1224926"/>
              <a:gd name="connsiteX5" fmla="*/ 0 w 8626903"/>
              <a:gd name="connsiteY5" fmla="*/ 1224926 h 1224926"/>
              <a:gd name="connsiteX6" fmla="*/ 0 w 8626903"/>
              <a:gd name="connsiteY6" fmla="*/ 1224926 h 1224926"/>
              <a:gd name="connsiteX7" fmla="*/ 0 w 8626903"/>
              <a:gd name="connsiteY7" fmla="*/ 326075 h 1224926"/>
              <a:gd name="connsiteX8" fmla="*/ 326075 w 8626903"/>
              <a:gd name="connsiteY8" fmla="*/ 0 h 1224926"/>
              <a:gd name="connsiteX0" fmla="*/ 326075 w 8600365"/>
              <a:gd name="connsiteY0" fmla="*/ 0 h 1224926"/>
              <a:gd name="connsiteX1" fmla="*/ 8518130 w 8600365"/>
              <a:gd name="connsiteY1" fmla="*/ 0 h 1224926"/>
              <a:gd name="connsiteX2" fmla="*/ 8600365 w 8600365"/>
              <a:gd name="connsiteY2" fmla="*/ 326075 h 1224926"/>
              <a:gd name="connsiteX3" fmla="*/ 8600365 w 8600365"/>
              <a:gd name="connsiteY3" fmla="*/ 1224926 h 1224926"/>
              <a:gd name="connsiteX4" fmla="*/ 8600365 w 8600365"/>
              <a:gd name="connsiteY4" fmla="*/ 1224926 h 1224926"/>
              <a:gd name="connsiteX5" fmla="*/ 0 w 8600365"/>
              <a:gd name="connsiteY5" fmla="*/ 1224926 h 1224926"/>
              <a:gd name="connsiteX6" fmla="*/ 0 w 8600365"/>
              <a:gd name="connsiteY6" fmla="*/ 1224926 h 1224926"/>
              <a:gd name="connsiteX7" fmla="*/ 0 w 8600365"/>
              <a:gd name="connsiteY7" fmla="*/ 326075 h 1224926"/>
              <a:gd name="connsiteX8" fmla="*/ 326075 w 8600365"/>
              <a:gd name="connsiteY8" fmla="*/ 0 h 1224926"/>
              <a:gd name="connsiteX0" fmla="*/ 326075 w 8600365"/>
              <a:gd name="connsiteY0" fmla="*/ 0 h 1224926"/>
              <a:gd name="connsiteX1" fmla="*/ 8518130 w 8600365"/>
              <a:gd name="connsiteY1" fmla="*/ 0 h 1224926"/>
              <a:gd name="connsiteX2" fmla="*/ 8600365 w 8600365"/>
              <a:gd name="connsiteY2" fmla="*/ 764225 h 1224926"/>
              <a:gd name="connsiteX3" fmla="*/ 8600365 w 8600365"/>
              <a:gd name="connsiteY3" fmla="*/ 1224926 h 1224926"/>
              <a:gd name="connsiteX4" fmla="*/ 8600365 w 8600365"/>
              <a:gd name="connsiteY4" fmla="*/ 1224926 h 1224926"/>
              <a:gd name="connsiteX5" fmla="*/ 0 w 8600365"/>
              <a:gd name="connsiteY5" fmla="*/ 1224926 h 1224926"/>
              <a:gd name="connsiteX6" fmla="*/ 0 w 8600365"/>
              <a:gd name="connsiteY6" fmla="*/ 1224926 h 1224926"/>
              <a:gd name="connsiteX7" fmla="*/ 0 w 8600365"/>
              <a:gd name="connsiteY7" fmla="*/ 326075 h 1224926"/>
              <a:gd name="connsiteX8" fmla="*/ 326075 w 8600365"/>
              <a:gd name="connsiteY8" fmla="*/ 0 h 1224926"/>
              <a:gd name="connsiteX0" fmla="*/ 326075 w 8611111"/>
              <a:gd name="connsiteY0" fmla="*/ 0 h 1224926"/>
              <a:gd name="connsiteX1" fmla="*/ 8603855 w 8611111"/>
              <a:gd name="connsiteY1" fmla="*/ 0 h 1224926"/>
              <a:gd name="connsiteX2" fmla="*/ 8600365 w 8611111"/>
              <a:gd name="connsiteY2" fmla="*/ 764225 h 1224926"/>
              <a:gd name="connsiteX3" fmla="*/ 8600365 w 8611111"/>
              <a:gd name="connsiteY3" fmla="*/ 1224926 h 1224926"/>
              <a:gd name="connsiteX4" fmla="*/ 8600365 w 8611111"/>
              <a:gd name="connsiteY4" fmla="*/ 1224926 h 1224926"/>
              <a:gd name="connsiteX5" fmla="*/ 0 w 8611111"/>
              <a:gd name="connsiteY5" fmla="*/ 1224926 h 1224926"/>
              <a:gd name="connsiteX6" fmla="*/ 0 w 8611111"/>
              <a:gd name="connsiteY6" fmla="*/ 1224926 h 1224926"/>
              <a:gd name="connsiteX7" fmla="*/ 0 w 8611111"/>
              <a:gd name="connsiteY7" fmla="*/ 326075 h 1224926"/>
              <a:gd name="connsiteX8" fmla="*/ 326075 w 8611111"/>
              <a:gd name="connsiteY8" fmla="*/ 0 h 1224926"/>
              <a:gd name="connsiteX0" fmla="*/ 326075 w 8611111"/>
              <a:gd name="connsiteY0" fmla="*/ 0 h 1224926"/>
              <a:gd name="connsiteX1" fmla="*/ 8603855 w 8611111"/>
              <a:gd name="connsiteY1" fmla="*/ 0 h 1224926"/>
              <a:gd name="connsiteX2" fmla="*/ 8600365 w 8611111"/>
              <a:gd name="connsiteY2" fmla="*/ 764225 h 1224926"/>
              <a:gd name="connsiteX3" fmla="*/ 8600365 w 8611111"/>
              <a:gd name="connsiteY3" fmla="*/ 1224926 h 1224926"/>
              <a:gd name="connsiteX4" fmla="*/ 8600365 w 8611111"/>
              <a:gd name="connsiteY4" fmla="*/ 1224926 h 1224926"/>
              <a:gd name="connsiteX5" fmla="*/ 0 w 8611111"/>
              <a:gd name="connsiteY5" fmla="*/ 1224926 h 1224926"/>
              <a:gd name="connsiteX6" fmla="*/ 0 w 8611111"/>
              <a:gd name="connsiteY6" fmla="*/ 1224926 h 1224926"/>
              <a:gd name="connsiteX7" fmla="*/ 0 w 8611111"/>
              <a:gd name="connsiteY7" fmla="*/ 326075 h 1224926"/>
              <a:gd name="connsiteX8" fmla="*/ 326075 w 8611111"/>
              <a:gd name="connsiteY8" fmla="*/ 0 h 1224926"/>
              <a:gd name="connsiteX0" fmla="*/ 326075 w 8606958"/>
              <a:gd name="connsiteY0" fmla="*/ 0 h 1224926"/>
              <a:gd name="connsiteX1" fmla="*/ 8603855 w 8606958"/>
              <a:gd name="connsiteY1" fmla="*/ 0 h 1224926"/>
              <a:gd name="connsiteX2" fmla="*/ 8600365 w 8606958"/>
              <a:gd name="connsiteY2" fmla="*/ 764225 h 1224926"/>
              <a:gd name="connsiteX3" fmla="*/ 8600365 w 8606958"/>
              <a:gd name="connsiteY3" fmla="*/ 1224926 h 1224926"/>
              <a:gd name="connsiteX4" fmla="*/ 8600365 w 8606958"/>
              <a:gd name="connsiteY4" fmla="*/ 1224926 h 1224926"/>
              <a:gd name="connsiteX5" fmla="*/ 0 w 8606958"/>
              <a:gd name="connsiteY5" fmla="*/ 1224926 h 1224926"/>
              <a:gd name="connsiteX6" fmla="*/ 0 w 8606958"/>
              <a:gd name="connsiteY6" fmla="*/ 1224926 h 1224926"/>
              <a:gd name="connsiteX7" fmla="*/ 0 w 8606958"/>
              <a:gd name="connsiteY7" fmla="*/ 326075 h 1224926"/>
              <a:gd name="connsiteX8" fmla="*/ 326075 w 8606958"/>
              <a:gd name="connsiteY8" fmla="*/ 0 h 1224926"/>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0 w 8606958"/>
              <a:gd name="connsiteY6" fmla="*/ 1237299 h 1237299"/>
              <a:gd name="connsiteX7" fmla="*/ 0 w 8606958"/>
              <a:gd name="connsiteY7" fmla="*/ 338448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0 w 8606958"/>
              <a:gd name="connsiteY6" fmla="*/ 1237299 h 1237299"/>
              <a:gd name="connsiteX7" fmla="*/ 405811 w 8606958"/>
              <a:gd name="connsiteY7" fmla="*/ 4807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0 w 8606958"/>
              <a:gd name="connsiteY6" fmla="*/ 1237299 h 1237299"/>
              <a:gd name="connsiteX7" fmla="*/ 405811 w 8606958"/>
              <a:gd name="connsiteY7" fmla="*/ 4807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585122 w 8606958"/>
              <a:gd name="connsiteY6" fmla="*/ 909415 h 1237299"/>
              <a:gd name="connsiteX7" fmla="*/ 405811 w 8606958"/>
              <a:gd name="connsiteY7" fmla="*/ 4807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585122 w 8606958"/>
              <a:gd name="connsiteY6" fmla="*/ 909415 h 1237299"/>
              <a:gd name="connsiteX7" fmla="*/ 405811 w 8606958"/>
              <a:gd name="connsiteY7" fmla="*/ 480737 h 1237299"/>
              <a:gd name="connsiteX8" fmla="*/ 1722819 w 8606958"/>
              <a:gd name="connsiteY8" fmla="*/ 0 h 1237299"/>
              <a:gd name="connsiteX0" fmla="*/ 1932911 w 8817050"/>
              <a:gd name="connsiteY0" fmla="*/ 0 h 1237299"/>
              <a:gd name="connsiteX1" fmla="*/ 8813947 w 8817050"/>
              <a:gd name="connsiteY1" fmla="*/ 12373 h 1237299"/>
              <a:gd name="connsiteX2" fmla="*/ 8810457 w 8817050"/>
              <a:gd name="connsiteY2" fmla="*/ 776598 h 1237299"/>
              <a:gd name="connsiteX3" fmla="*/ 8810457 w 8817050"/>
              <a:gd name="connsiteY3" fmla="*/ 1237299 h 1237299"/>
              <a:gd name="connsiteX4" fmla="*/ 8810457 w 8817050"/>
              <a:gd name="connsiteY4" fmla="*/ 1237299 h 1237299"/>
              <a:gd name="connsiteX5" fmla="*/ 210092 w 8817050"/>
              <a:gd name="connsiteY5" fmla="*/ 1237299 h 1237299"/>
              <a:gd name="connsiteX6" fmla="*/ 313904 w 8817050"/>
              <a:gd name="connsiteY6" fmla="*/ 810431 h 1237299"/>
              <a:gd name="connsiteX7" fmla="*/ 615903 w 8817050"/>
              <a:gd name="connsiteY7" fmla="*/ 480737 h 1237299"/>
              <a:gd name="connsiteX8" fmla="*/ 1932911 w 8817050"/>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103812 w 8606958"/>
              <a:gd name="connsiteY6" fmla="*/ 810431 h 1237299"/>
              <a:gd name="connsiteX7" fmla="*/ 405811 w 8606958"/>
              <a:gd name="connsiteY7" fmla="*/ 480737 h 1237299"/>
              <a:gd name="connsiteX8" fmla="*/ 1722819 w 8606958"/>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414334 w 8615481"/>
              <a:gd name="connsiteY7" fmla="*/ 480737 h 1237299"/>
              <a:gd name="connsiteX8" fmla="*/ 1731342 w 8615481"/>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782395 w 8615481"/>
              <a:gd name="connsiteY7" fmla="*/ 251837 h 1237299"/>
              <a:gd name="connsiteX8" fmla="*/ 1731342 w 8615481"/>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782395 w 8615481"/>
              <a:gd name="connsiteY7" fmla="*/ 251837 h 1237299"/>
              <a:gd name="connsiteX8" fmla="*/ 1731342 w 8615481"/>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782395 w 8615481"/>
              <a:gd name="connsiteY7" fmla="*/ 251837 h 1237299"/>
              <a:gd name="connsiteX8" fmla="*/ 1731342 w 8615481"/>
              <a:gd name="connsiteY8" fmla="*/ 0 h 1237299"/>
              <a:gd name="connsiteX0" fmla="*/ 1727632 w 8611771"/>
              <a:gd name="connsiteY0" fmla="*/ 0 h 1237299"/>
              <a:gd name="connsiteX1" fmla="*/ 8608668 w 8611771"/>
              <a:gd name="connsiteY1" fmla="*/ 12373 h 1237299"/>
              <a:gd name="connsiteX2" fmla="*/ 8605178 w 8611771"/>
              <a:gd name="connsiteY2" fmla="*/ 776598 h 1237299"/>
              <a:gd name="connsiteX3" fmla="*/ 8605178 w 8611771"/>
              <a:gd name="connsiteY3" fmla="*/ 1237299 h 1237299"/>
              <a:gd name="connsiteX4" fmla="*/ 8605178 w 8611771"/>
              <a:gd name="connsiteY4" fmla="*/ 1237299 h 1237299"/>
              <a:gd name="connsiteX5" fmla="*/ 4813 w 8611771"/>
              <a:gd name="connsiteY5" fmla="*/ 1237299 h 1237299"/>
              <a:gd name="connsiteX6" fmla="*/ 108625 w 8611771"/>
              <a:gd name="connsiteY6" fmla="*/ 810431 h 1237299"/>
              <a:gd name="connsiteX7" fmla="*/ 778685 w 8611771"/>
              <a:gd name="connsiteY7" fmla="*/ 251837 h 1237299"/>
              <a:gd name="connsiteX8" fmla="*/ 1727632 w 8611771"/>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103812 w 8606958"/>
              <a:gd name="connsiteY6" fmla="*/ 810431 h 1237299"/>
              <a:gd name="connsiteX7" fmla="*/ 773872 w 8606958"/>
              <a:gd name="connsiteY7" fmla="*/ 251837 h 1237299"/>
              <a:gd name="connsiteX8" fmla="*/ 1722819 w 8606958"/>
              <a:gd name="connsiteY8" fmla="*/ 0 h 1237299"/>
              <a:gd name="connsiteX0" fmla="*/ 1726697 w 8610836"/>
              <a:gd name="connsiteY0" fmla="*/ 0 h 1237299"/>
              <a:gd name="connsiteX1" fmla="*/ 8607733 w 8610836"/>
              <a:gd name="connsiteY1" fmla="*/ 12373 h 1237299"/>
              <a:gd name="connsiteX2" fmla="*/ 8604243 w 8610836"/>
              <a:gd name="connsiteY2" fmla="*/ 776598 h 1237299"/>
              <a:gd name="connsiteX3" fmla="*/ 8604243 w 8610836"/>
              <a:gd name="connsiteY3" fmla="*/ 1237299 h 1237299"/>
              <a:gd name="connsiteX4" fmla="*/ 8604243 w 8610836"/>
              <a:gd name="connsiteY4" fmla="*/ 1237299 h 1237299"/>
              <a:gd name="connsiteX5" fmla="*/ 3878 w 8610836"/>
              <a:gd name="connsiteY5" fmla="*/ 1237299 h 1237299"/>
              <a:gd name="connsiteX6" fmla="*/ 88815 w 8610836"/>
              <a:gd name="connsiteY6" fmla="*/ 810431 h 1237299"/>
              <a:gd name="connsiteX7" fmla="*/ 777750 w 8610836"/>
              <a:gd name="connsiteY7" fmla="*/ 251837 h 1237299"/>
              <a:gd name="connsiteX8" fmla="*/ 1726697 w 8610836"/>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637882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637882 w 8606958"/>
              <a:gd name="connsiteY8" fmla="*/ 0 h 1237299"/>
              <a:gd name="connsiteX0" fmla="*/ 2298504 w 8606958"/>
              <a:gd name="connsiteY0" fmla="*/ 0 h 1249672"/>
              <a:gd name="connsiteX1" fmla="*/ 8603855 w 8606958"/>
              <a:gd name="connsiteY1" fmla="*/ 24746 h 1249672"/>
              <a:gd name="connsiteX2" fmla="*/ 8600365 w 8606958"/>
              <a:gd name="connsiteY2" fmla="*/ 788971 h 1249672"/>
              <a:gd name="connsiteX3" fmla="*/ 8600365 w 8606958"/>
              <a:gd name="connsiteY3" fmla="*/ 1249672 h 1249672"/>
              <a:gd name="connsiteX4" fmla="*/ 8600365 w 8606958"/>
              <a:gd name="connsiteY4" fmla="*/ 1249672 h 1249672"/>
              <a:gd name="connsiteX5" fmla="*/ 0 w 8606958"/>
              <a:gd name="connsiteY5" fmla="*/ 1249672 h 1249672"/>
              <a:gd name="connsiteX6" fmla="*/ 84937 w 8606958"/>
              <a:gd name="connsiteY6" fmla="*/ 822804 h 1249672"/>
              <a:gd name="connsiteX7" fmla="*/ 745560 w 8606958"/>
              <a:gd name="connsiteY7" fmla="*/ 251837 h 1249672"/>
              <a:gd name="connsiteX8" fmla="*/ 2298504 w 8606958"/>
              <a:gd name="connsiteY8" fmla="*/ 0 h 1249672"/>
              <a:gd name="connsiteX0" fmla="*/ 2298504 w 8606958"/>
              <a:gd name="connsiteY0" fmla="*/ 0 h 1249672"/>
              <a:gd name="connsiteX1" fmla="*/ 8603855 w 8606958"/>
              <a:gd name="connsiteY1" fmla="*/ 24746 h 1249672"/>
              <a:gd name="connsiteX2" fmla="*/ 8600365 w 8606958"/>
              <a:gd name="connsiteY2" fmla="*/ 788971 h 1249672"/>
              <a:gd name="connsiteX3" fmla="*/ 8600365 w 8606958"/>
              <a:gd name="connsiteY3" fmla="*/ 1249672 h 1249672"/>
              <a:gd name="connsiteX4" fmla="*/ 8600365 w 8606958"/>
              <a:gd name="connsiteY4" fmla="*/ 1249672 h 1249672"/>
              <a:gd name="connsiteX5" fmla="*/ 0 w 8606958"/>
              <a:gd name="connsiteY5" fmla="*/ 1249672 h 1249672"/>
              <a:gd name="connsiteX6" fmla="*/ 84937 w 8606958"/>
              <a:gd name="connsiteY6" fmla="*/ 822804 h 1249672"/>
              <a:gd name="connsiteX7" fmla="*/ 745560 w 8606958"/>
              <a:gd name="connsiteY7" fmla="*/ 251837 h 1249672"/>
              <a:gd name="connsiteX8" fmla="*/ 2298504 w 8606958"/>
              <a:gd name="connsiteY8" fmla="*/ 0 h 1249672"/>
              <a:gd name="connsiteX0" fmla="*/ 2298504 w 8606958"/>
              <a:gd name="connsiteY0" fmla="*/ 0 h 1249672"/>
              <a:gd name="connsiteX1" fmla="*/ 8603855 w 8606958"/>
              <a:gd name="connsiteY1" fmla="*/ 24746 h 1249672"/>
              <a:gd name="connsiteX2" fmla="*/ 8600365 w 8606958"/>
              <a:gd name="connsiteY2" fmla="*/ 788971 h 1249672"/>
              <a:gd name="connsiteX3" fmla="*/ 8600365 w 8606958"/>
              <a:gd name="connsiteY3" fmla="*/ 1249672 h 1249672"/>
              <a:gd name="connsiteX4" fmla="*/ 8600365 w 8606958"/>
              <a:gd name="connsiteY4" fmla="*/ 1249672 h 1249672"/>
              <a:gd name="connsiteX5" fmla="*/ 0 w 8606958"/>
              <a:gd name="connsiteY5" fmla="*/ 1249672 h 1249672"/>
              <a:gd name="connsiteX6" fmla="*/ 84937 w 8606958"/>
              <a:gd name="connsiteY6" fmla="*/ 822804 h 1249672"/>
              <a:gd name="connsiteX7" fmla="*/ 2298504 w 8606958"/>
              <a:gd name="connsiteY7" fmla="*/ 0 h 1249672"/>
              <a:gd name="connsiteX0" fmla="*/ 2600441 w 8908895"/>
              <a:gd name="connsiteY0" fmla="*/ 0 h 1249672"/>
              <a:gd name="connsiteX1" fmla="*/ 8905792 w 8908895"/>
              <a:gd name="connsiteY1" fmla="*/ 24746 h 1249672"/>
              <a:gd name="connsiteX2" fmla="*/ 8902302 w 8908895"/>
              <a:gd name="connsiteY2" fmla="*/ 788971 h 1249672"/>
              <a:gd name="connsiteX3" fmla="*/ 8902302 w 8908895"/>
              <a:gd name="connsiteY3" fmla="*/ 1249672 h 1249672"/>
              <a:gd name="connsiteX4" fmla="*/ 8902302 w 8908895"/>
              <a:gd name="connsiteY4" fmla="*/ 1249672 h 1249672"/>
              <a:gd name="connsiteX5" fmla="*/ 301937 w 8908895"/>
              <a:gd name="connsiteY5" fmla="*/ 1249672 h 1249672"/>
              <a:gd name="connsiteX6" fmla="*/ 2600441 w 8908895"/>
              <a:gd name="connsiteY6" fmla="*/ 0 h 1249672"/>
              <a:gd name="connsiteX0" fmla="*/ 2600441 w 8908895"/>
              <a:gd name="connsiteY0" fmla="*/ 0 h 1231113"/>
              <a:gd name="connsiteX1" fmla="*/ 8905792 w 8908895"/>
              <a:gd name="connsiteY1" fmla="*/ 6187 h 1231113"/>
              <a:gd name="connsiteX2" fmla="*/ 8902302 w 8908895"/>
              <a:gd name="connsiteY2" fmla="*/ 770412 h 1231113"/>
              <a:gd name="connsiteX3" fmla="*/ 8902302 w 8908895"/>
              <a:gd name="connsiteY3" fmla="*/ 1231113 h 1231113"/>
              <a:gd name="connsiteX4" fmla="*/ 8902302 w 8908895"/>
              <a:gd name="connsiteY4" fmla="*/ 1231113 h 1231113"/>
              <a:gd name="connsiteX5" fmla="*/ 301937 w 8908895"/>
              <a:gd name="connsiteY5" fmla="*/ 1231113 h 1231113"/>
              <a:gd name="connsiteX6" fmla="*/ 2600441 w 8908895"/>
              <a:gd name="connsiteY6" fmla="*/ 0 h 1231113"/>
              <a:gd name="connsiteX0" fmla="*/ 2716264 w 9024718"/>
              <a:gd name="connsiteY0" fmla="*/ 0 h 1231113"/>
              <a:gd name="connsiteX1" fmla="*/ 9021615 w 9024718"/>
              <a:gd name="connsiteY1" fmla="*/ 6187 h 1231113"/>
              <a:gd name="connsiteX2" fmla="*/ 9018125 w 9024718"/>
              <a:gd name="connsiteY2" fmla="*/ 770412 h 1231113"/>
              <a:gd name="connsiteX3" fmla="*/ 9018125 w 9024718"/>
              <a:gd name="connsiteY3" fmla="*/ 1231113 h 1231113"/>
              <a:gd name="connsiteX4" fmla="*/ 9018125 w 9024718"/>
              <a:gd name="connsiteY4" fmla="*/ 1231113 h 1231113"/>
              <a:gd name="connsiteX5" fmla="*/ 417760 w 9024718"/>
              <a:gd name="connsiteY5" fmla="*/ 1231113 h 1231113"/>
              <a:gd name="connsiteX6" fmla="*/ 2716264 w 9024718"/>
              <a:gd name="connsiteY6" fmla="*/ 0 h 1231113"/>
              <a:gd name="connsiteX0" fmla="*/ 2300894 w 8609348"/>
              <a:gd name="connsiteY0" fmla="*/ 0 h 1231113"/>
              <a:gd name="connsiteX1" fmla="*/ 8606245 w 8609348"/>
              <a:gd name="connsiteY1" fmla="*/ 6187 h 1231113"/>
              <a:gd name="connsiteX2" fmla="*/ 8602755 w 8609348"/>
              <a:gd name="connsiteY2" fmla="*/ 770412 h 1231113"/>
              <a:gd name="connsiteX3" fmla="*/ 8602755 w 8609348"/>
              <a:gd name="connsiteY3" fmla="*/ 1231113 h 1231113"/>
              <a:gd name="connsiteX4" fmla="*/ 8602755 w 8609348"/>
              <a:gd name="connsiteY4" fmla="*/ 1231113 h 1231113"/>
              <a:gd name="connsiteX5" fmla="*/ 2390 w 8609348"/>
              <a:gd name="connsiteY5" fmla="*/ 1231113 h 1231113"/>
              <a:gd name="connsiteX6" fmla="*/ 2300894 w 8609348"/>
              <a:gd name="connsiteY6" fmla="*/ 0 h 1231113"/>
              <a:gd name="connsiteX0" fmla="*/ 2299332 w 8607786"/>
              <a:gd name="connsiteY0" fmla="*/ 0 h 1231113"/>
              <a:gd name="connsiteX1" fmla="*/ 8604683 w 8607786"/>
              <a:gd name="connsiteY1" fmla="*/ 6187 h 1231113"/>
              <a:gd name="connsiteX2" fmla="*/ 8601193 w 8607786"/>
              <a:gd name="connsiteY2" fmla="*/ 770412 h 1231113"/>
              <a:gd name="connsiteX3" fmla="*/ 8601193 w 8607786"/>
              <a:gd name="connsiteY3" fmla="*/ 1231113 h 1231113"/>
              <a:gd name="connsiteX4" fmla="*/ 8601193 w 8607786"/>
              <a:gd name="connsiteY4" fmla="*/ 1231113 h 1231113"/>
              <a:gd name="connsiteX5" fmla="*/ 828 w 8607786"/>
              <a:gd name="connsiteY5" fmla="*/ 1231113 h 1231113"/>
              <a:gd name="connsiteX6" fmla="*/ 2299332 w 8607786"/>
              <a:gd name="connsiteY6" fmla="*/ 0 h 1231113"/>
              <a:gd name="connsiteX0" fmla="*/ 2298564 w 8607018"/>
              <a:gd name="connsiteY0" fmla="*/ 0 h 1231113"/>
              <a:gd name="connsiteX1" fmla="*/ 8603915 w 8607018"/>
              <a:gd name="connsiteY1" fmla="*/ 6187 h 1231113"/>
              <a:gd name="connsiteX2" fmla="*/ 8600425 w 8607018"/>
              <a:gd name="connsiteY2" fmla="*/ 770412 h 1231113"/>
              <a:gd name="connsiteX3" fmla="*/ 8600425 w 8607018"/>
              <a:gd name="connsiteY3" fmla="*/ 1231113 h 1231113"/>
              <a:gd name="connsiteX4" fmla="*/ 8600425 w 8607018"/>
              <a:gd name="connsiteY4" fmla="*/ 1231113 h 1231113"/>
              <a:gd name="connsiteX5" fmla="*/ 60 w 8607018"/>
              <a:gd name="connsiteY5" fmla="*/ 1231113 h 1231113"/>
              <a:gd name="connsiteX6" fmla="*/ 2298564 w 8607018"/>
              <a:gd name="connsiteY6" fmla="*/ 0 h 1231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07018" h="1231113">
                <a:moveTo>
                  <a:pt x="2298564" y="0"/>
                </a:moveTo>
                <a:lnTo>
                  <a:pt x="8603915" y="6187"/>
                </a:lnTo>
                <a:cubicBezTo>
                  <a:pt x="8612551" y="339562"/>
                  <a:pt x="8600425" y="590326"/>
                  <a:pt x="8600425" y="770412"/>
                </a:cubicBezTo>
                <a:lnTo>
                  <a:pt x="8600425" y="1231113"/>
                </a:lnTo>
                <a:lnTo>
                  <a:pt x="8600425" y="1231113"/>
                </a:lnTo>
                <a:lnTo>
                  <a:pt x="60" y="1231113"/>
                </a:lnTo>
                <a:cubicBezTo>
                  <a:pt x="-2693" y="979529"/>
                  <a:pt x="81279" y="0"/>
                  <a:pt x="2298564" y="0"/>
                </a:cubicBezTo>
                <a:close/>
              </a:path>
            </a:pathLst>
          </a:custGeom>
          <a:solidFill>
            <a:schemeClr val="accent2">
              <a:alpha val="80000"/>
            </a:schemeClr>
          </a:solidFill>
        </p:spPr>
        <p:txBody>
          <a:bodyPr anchor="t">
            <a:noAutofit/>
          </a:bodyPr>
          <a:lstStyle>
            <a:lvl1pPr marL="1371600">
              <a:lnSpc>
                <a:spcPct val="280000"/>
              </a:lnSpc>
              <a:spcBef>
                <a:spcPts val="1800"/>
              </a:spcBef>
              <a:defRPr>
                <a:solidFill>
                  <a:schemeClr val="bg2"/>
                </a:solidFill>
              </a:defRPr>
            </a:lvl1pPr>
          </a:lstStyle>
          <a:p>
            <a:endParaRPr lang="en-US" sz="4400" dirty="0">
              <a:solidFill>
                <a:srgbClr val="FFFFFF"/>
              </a:solidFill>
            </a:endParaRPr>
          </a:p>
        </p:txBody>
      </p:sp>
      <p:sp>
        <p:nvSpPr>
          <p:cNvPr id="36" name="Freeform: Shape 35">
            <a:extLst>
              <a:ext uri="{FF2B5EF4-FFF2-40B4-BE49-F238E27FC236}">
                <a16:creationId xmlns:a16="http://schemas.microsoft.com/office/drawing/2014/main" id="{9A0315CC-EC7D-4E65-936E-03F3BE2200E3}"/>
              </a:ext>
              <a:ext uri="{C183D7F6-B498-43B3-948B-1728B52AA6E4}">
                <adec:decorative xmlns:adec="http://schemas.microsoft.com/office/drawing/2017/decorative" val="1"/>
              </a:ext>
            </a:extLst>
          </p:cNvPr>
          <p:cNvSpPr/>
          <p:nvPr userDrawn="1"/>
        </p:nvSpPr>
        <p:spPr>
          <a:xfrm>
            <a:off x="7477125" y="0"/>
            <a:ext cx="4714875" cy="6858000"/>
          </a:xfrm>
          <a:custGeom>
            <a:avLst/>
            <a:gdLst>
              <a:gd name="connsiteX0" fmla="*/ 3611850 w 4528607"/>
              <a:gd name="connsiteY0" fmla="*/ 0 h 6858000"/>
              <a:gd name="connsiteX1" fmla="*/ 4528607 w 4528607"/>
              <a:gd name="connsiteY1" fmla="*/ 0 h 6858000"/>
              <a:gd name="connsiteX2" fmla="*/ 4528607 w 4528607"/>
              <a:gd name="connsiteY2" fmla="*/ 6858000 h 6858000"/>
              <a:gd name="connsiteX3" fmla="*/ 0 w 4528607"/>
              <a:gd name="connsiteY3" fmla="*/ 6858000 h 6858000"/>
              <a:gd name="connsiteX4" fmla="*/ 157749 w 4528607"/>
              <a:gd name="connsiteY4" fmla="*/ 6846005 h 6858000"/>
              <a:gd name="connsiteX5" fmla="*/ 3612770 w 4528607"/>
              <a:gd name="connsiteY5" fmla="*/ 3017366 h 6858000"/>
              <a:gd name="connsiteX6" fmla="*/ 3611350 w 4528607"/>
              <a:gd name="connsiteY6" fmla="*/ 2961216 h 6858000"/>
              <a:gd name="connsiteX7" fmla="*/ 3611850 w 4528607"/>
              <a:gd name="connsiteY7" fmla="*/ 2961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8607" h="6858000">
                <a:moveTo>
                  <a:pt x="3611850" y="0"/>
                </a:moveTo>
                <a:lnTo>
                  <a:pt x="4528607" y="0"/>
                </a:lnTo>
                <a:lnTo>
                  <a:pt x="4528607" y="6858000"/>
                </a:lnTo>
                <a:lnTo>
                  <a:pt x="0" y="6858000"/>
                </a:lnTo>
                <a:lnTo>
                  <a:pt x="157749" y="6846005"/>
                </a:lnTo>
                <a:cubicBezTo>
                  <a:pt x="2098384" y="6648923"/>
                  <a:pt x="3612770" y="5009996"/>
                  <a:pt x="3612770" y="3017366"/>
                </a:cubicBezTo>
                <a:lnTo>
                  <a:pt x="3611350" y="2961216"/>
                </a:lnTo>
                <a:lnTo>
                  <a:pt x="3611850" y="2961216"/>
                </a:lnTo>
                <a:close/>
              </a:path>
            </a:pathLst>
          </a:custGeom>
          <a:solidFill>
            <a:schemeClr val="accent2">
              <a:lumMod val="75000"/>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1DAB5A3B-4D59-4E0D-9EA9-FAFC9BFBB574}"/>
              </a:ext>
            </a:extLst>
          </p:cNvPr>
          <p:cNvSpPr>
            <a:spLocks noGrp="1"/>
          </p:cNvSpPr>
          <p:nvPr>
            <p:ph type="body" sz="quarter" idx="14"/>
          </p:nvPr>
        </p:nvSpPr>
        <p:spPr>
          <a:xfrm>
            <a:off x="2000614" y="5920740"/>
            <a:ext cx="5476512" cy="723900"/>
          </a:xfrm>
        </p:spPr>
        <p:txBody>
          <a:bodyPr>
            <a:noAutofit/>
          </a:bodyPr>
          <a:lstStyle>
            <a:lvl1pPr>
              <a:buNone/>
              <a:defRPr sz="2000">
                <a:solidFill>
                  <a:schemeClr val="bg2"/>
                </a:solidFill>
              </a:defRPr>
            </a:lvl1pPr>
            <a:lvl2pPr>
              <a:buNone/>
              <a:defRPr sz="2000">
                <a:solidFill>
                  <a:schemeClr val="bg2"/>
                </a:solidFill>
              </a:defRPr>
            </a:lvl2pPr>
            <a:lvl3pPr>
              <a:buNone/>
              <a:defRPr sz="2000">
                <a:solidFill>
                  <a:schemeClr val="bg2"/>
                </a:solidFill>
              </a:defRPr>
            </a:lvl3pPr>
            <a:lvl4pPr>
              <a:buNone/>
              <a:defRPr sz="2000">
                <a:solidFill>
                  <a:schemeClr val="bg2"/>
                </a:solidFill>
              </a:defRPr>
            </a:lvl4pPr>
            <a:lvl5pPr>
              <a:buNone/>
              <a:defRPr sz="2000">
                <a:solidFill>
                  <a:schemeClr val="bg2"/>
                </a:solidFill>
              </a:defRPr>
            </a:lvl5pPr>
          </a:lstStyle>
          <a:p>
            <a:pPr lvl="0"/>
            <a:r>
              <a:rPr lang="en-US" dirty="0"/>
              <a:t>Click to edit Master text styles</a:t>
            </a:r>
          </a:p>
        </p:txBody>
      </p:sp>
    </p:spTree>
    <p:extLst>
      <p:ext uri="{BB962C8B-B14F-4D97-AF65-F5344CB8AC3E}">
        <p14:creationId xmlns:p14="http://schemas.microsoft.com/office/powerpoint/2010/main" val="7553827"/>
      </p:ext>
    </p:extLst>
  </p:cSld>
  <p:clrMapOvr>
    <a:masterClrMapping/>
  </p:clrMapOvr>
</p:sldLayout>
</file>

<file path=ppt/slideLayouts/slideLayout1112.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004EF54-C6D4-4C47-9462-80F2D376F5AE}"/>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B8F77B68-7FA5-4C67-BB5E-544A66A74753}"/>
              </a:ext>
              <a:ext uri="{C183D7F6-B498-43B3-948B-1728B52AA6E4}">
                <adec:decorative xmlns:adec="http://schemas.microsoft.com/office/drawing/2017/decorative" val="1"/>
              </a:ext>
            </a:extLst>
          </p:cNvPr>
          <p:cNvSpPr/>
          <p:nvPr userDrawn="1"/>
        </p:nvSpPr>
        <p:spPr>
          <a:xfrm>
            <a:off x="0" y="0"/>
            <a:ext cx="12192000"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a:extLst>
              <a:ext uri="{FF2B5EF4-FFF2-40B4-BE49-F238E27FC236}">
                <a16:creationId xmlns:a16="http://schemas.microsoft.com/office/drawing/2014/main" id="{0459E3D4-4913-4324-9732-B962CCA5DAB4}"/>
              </a:ext>
            </a:extLst>
          </p:cNvPr>
          <p:cNvSpPr>
            <a:spLocks noGrp="1"/>
          </p:cNvSpPr>
          <p:nvPr>
            <p:ph type="title"/>
          </p:nvPr>
        </p:nvSpPr>
        <p:spPr>
          <a:xfrm>
            <a:off x="914401" y="443553"/>
            <a:ext cx="9914859" cy="1325880"/>
          </a:xfrm>
        </p:spPr>
        <p:txBody>
          <a:bodyPr/>
          <a:lstStyle>
            <a:lvl1pPr>
              <a:defRPr>
                <a:solidFill>
                  <a:schemeClr val="bg2"/>
                </a:solidFill>
              </a:defRPr>
            </a:lvl1pPr>
          </a:lstStyle>
          <a:p>
            <a:endParaRPr lang="en-US" dirty="0">
              <a:solidFill>
                <a:srgbClr val="FFFFFF"/>
              </a:solidFill>
            </a:endParaRPr>
          </a:p>
        </p:txBody>
      </p:sp>
      <p:sp>
        <p:nvSpPr>
          <p:cNvPr id="12" name="Content Placeholder 9">
            <a:extLst>
              <a:ext uri="{FF2B5EF4-FFF2-40B4-BE49-F238E27FC236}">
                <a16:creationId xmlns:a16="http://schemas.microsoft.com/office/drawing/2014/main" id="{FE71C6AE-BA35-4C02-9C7B-2A2D9775DFEF}"/>
              </a:ext>
            </a:extLst>
          </p:cNvPr>
          <p:cNvSpPr>
            <a:spLocks noGrp="1"/>
          </p:cNvSpPr>
          <p:nvPr>
            <p:ph idx="1"/>
          </p:nvPr>
        </p:nvSpPr>
        <p:spPr>
          <a:xfrm>
            <a:off x="914400" y="2709080"/>
            <a:ext cx="5868537" cy="3467881"/>
          </a:xfrm>
        </p:spPr>
        <p:txBody>
          <a:bodyPr/>
          <a:lstStyle>
            <a:lvl1pPr marL="0" indent="0">
              <a:buNone/>
              <a:defRPr baseline="0"/>
            </a:lvl1pPr>
          </a:lstStyle>
          <a:p>
            <a:endParaRPr lang="en-US" dirty="0"/>
          </a:p>
        </p:txBody>
      </p:sp>
      <p:sp>
        <p:nvSpPr>
          <p:cNvPr id="17" name="Freeform: Shape 16">
            <a:extLst>
              <a:ext uri="{FF2B5EF4-FFF2-40B4-BE49-F238E27FC236}">
                <a16:creationId xmlns:a16="http://schemas.microsoft.com/office/drawing/2014/main" id="{2F8E2564-CCE3-4E5F-BA7A-BE1CD195CC41}"/>
              </a:ext>
              <a:ext uri="{C183D7F6-B498-43B3-948B-1728B52AA6E4}">
                <adec:decorative xmlns:adec="http://schemas.microsoft.com/office/drawing/2017/decorative" val="1"/>
              </a:ext>
            </a:extLst>
          </p:cNvPr>
          <p:cNvSpPr/>
          <p:nvPr userDrawn="1"/>
        </p:nvSpPr>
        <p:spPr>
          <a:xfrm>
            <a:off x="9844850" y="1"/>
            <a:ext cx="2347151" cy="4454343"/>
          </a:xfrm>
          <a:custGeom>
            <a:avLst/>
            <a:gdLst>
              <a:gd name="connsiteX0" fmla="*/ 2329738 w 2347151"/>
              <a:gd name="connsiteY0" fmla="*/ 0 h 4454343"/>
              <a:gd name="connsiteX1" fmla="*/ 2347151 w 2347151"/>
              <a:gd name="connsiteY1" fmla="*/ 0 h 4454343"/>
              <a:gd name="connsiteX2" fmla="*/ 2347151 w 2347151"/>
              <a:gd name="connsiteY2" fmla="*/ 4454343 h 4454343"/>
              <a:gd name="connsiteX3" fmla="*/ 2340504 w 2347151"/>
              <a:gd name="connsiteY3" fmla="*/ 4322705 h 4454343"/>
              <a:gd name="connsiteX4" fmla="*/ 134816 w 2347151"/>
              <a:gd name="connsiteY4" fmla="*/ 2130974 h 4454343"/>
              <a:gd name="connsiteX5" fmla="*/ 0 w 2347151"/>
              <a:gd name="connsiteY5" fmla="*/ 2124591 h 4454343"/>
              <a:gd name="connsiteX6" fmla="*/ 134816 w 2347151"/>
              <a:gd name="connsiteY6" fmla="*/ 2118208 h 4454343"/>
              <a:gd name="connsiteX7" fmla="*/ 2309087 w 2347151"/>
              <a:gd name="connsiteY7" fmla="*/ 141037 h 445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7151" h="4454343">
                <a:moveTo>
                  <a:pt x="2329738" y="0"/>
                </a:moveTo>
                <a:lnTo>
                  <a:pt x="2347151" y="0"/>
                </a:lnTo>
                <a:lnTo>
                  <a:pt x="2347151" y="4454343"/>
                </a:lnTo>
                <a:lnTo>
                  <a:pt x="2340504" y="4322705"/>
                </a:lnTo>
                <a:cubicBezTo>
                  <a:pt x="2222700" y="3162715"/>
                  <a:pt x="1296917" y="2241584"/>
                  <a:pt x="134816" y="2130974"/>
                </a:cubicBezTo>
                <a:lnTo>
                  <a:pt x="0" y="2124591"/>
                </a:lnTo>
                <a:lnTo>
                  <a:pt x="134816" y="2118208"/>
                </a:lnTo>
                <a:cubicBezTo>
                  <a:pt x="1224286" y="2014511"/>
                  <a:pt x="2106054" y="1198443"/>
                  <a:pt x="2309087" y="141037"/>
                </a:cubicBez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Picture Placeholder 23">
            <a:extLst>
              <a:ext uri="{FF2B5EF4-FFF2-40B4-BE49-F238E27FC236}">
                <a16:creationId xmlns:a16="http://schemas.microsoft.com/office/drawing/2014/main" id="{70E4796D-B53A-4567-BE9E-482FEC3EDB2A}"/>
              </a:ext>
            </a:extLst>
          </p:cNvPr>
          <p:cNvSpPr>
            <a:spLocks noGrp="1"/>
          </p:cNvSpPr>
          <p:nvPr>
            <p:ph type="pic" sz="quarter" idx="13"/>
          </p:nvPr>
        </p:nvSpPr>
        <p:spPr>
          <a:xfrm>
            <a:off x="7326184" y="2126134"/>
            <a:ext cx="2434622" cy="2503056"/>
          </a:xfrm>
          <a:custGeom>
            <a:avLst/>
            <a:gdLst>
              <a:gd name="connsiteX0" fmla="*/ 0 w 2434622"/>
              <a:gd name="connsiteY0" fmla="*/ 0 h 2381427"/>
              <a:gd name="connsiteX1" fmla="*/ 2434622 w 2434622"/>
              <a:gd name="connsiteY1" fmla="*/ 0 h 2381427"/>
              <a:gd name="connsiteX2" fmla="*/ 2434622 w 2434622"/>
              <a:gd name="connsiteY2" fmla="*/ 2381427 h 2381427"/>
              <a:gd name="connsiteX3" fmla="*/ 0 w 2434622"/>
              <a:gd name="connsiteY3" fmla="*/ 2381427 h 2381427"/>
            </a:gdLst>
            <a:ahLst/>
            <a:cxnLst>
              <a:cxn ang="0">
                <a:pos x="connsiteX0" y="connsiteY0"/>
              </a:cxn>
              <a:cxn ang="0">
                <a:pos x="connsiteX1" y="connsiteY1"/>
              </a:cxn>
              <a:cxn ang="0">
                <a:pos x="connsiteX2" y="connsiteY2"/>
              </a:cxn>
              <a:cxn ang="0">
                <a:pos x="connsiteX3" y="connsiteY3"/>
              </a:cxn>
            </a:cxnLst>
            <a:rect l="l" t="t" r="r" b="b"/>
            <a:pathLst>
              <a:path w="2434622" h="2381427">
                <a:moveTo>
                  <a:pt x="0" y="0"/>
                </a:moveTo>
                <a:lnTo>
                  <a:pt x="2434622" y="0"/>
                </a:lnTo>
                <a:lnTo>
                  <a:pt x="2434622" y="2381427"/>
                </a:lnTo>
                <a:lnTo>
                  <a:pt x="0" y="2381427"/>
                </a:lnTo>
                <a:close/>
              </a:path>
            </a:pathLst>
          </a:custGeom>
          <a:solidFill>
            <a:schemeClr val="accent6"/>
          </a:solidFill>
        </p:spPr>
        <p:txBody>
          <a:bodyPr wrap="square">
            <a:noAutofit/>
          </a:bodyPr>
          <a:lstStyle/>
          <a:p>
            <a:endParaRPr lang="en-US" dirty="0"/>
          </a:p>
        </p:txBody>
      </p:sp>
      <p:sp>
        <p:nvSpPr>
          <p:cNvPr id="30" name="Picture Placeholder 29">
            <a:extLst>
              <a:ext uri="{FF2B5EF4-FFF2-40B4-BE49-F238E27FC236}">
                <a16:creationId xmlns:a16="http://schemas.microsoft.com/office/drawing/2014/main" id="{1FD357AB-C536-40A5-BB4E-AD59A1D930C4}"/>
              </a:ext>
            </a:extLst>
          </p:cNvPr>
          <p:cNvSpPr>
            <a:spLocks noGrp="1"/>
          </p:cNvSpPr>
          <p:nvPr>
            <p:ph type="pic" sz="quarter" idx="14"/>
          </p:nvPr>
        </p:nvSpPr>
        <p:spPr>
          <a:xfrm>
            <a:off x="9759092" y="2118839"/>
            <a:ext cx="2427169" cy="2498880"/>
          </a:xfrm>
          <a:custGeom>
            <a:avLst/>
            <a:gdLst>
              <a:gd name="connsiteX0" fmla="*/ 0 w 2425326"/>
              <a:gd name="connsiteY0" fmla="*/ 0 h 2381426"/>
              <a:gd name="connsiteX1" fmla="*/ 254330 w 2425326"/>
              <a:gd name="connsiteY1" fmla="*/ 0 h 2381426"/>
              <a:gd name="connsiteX2" fmla="*/ 433844 w 2425326"/>
              <a:gd name="connsiteY2" fmla="*/ 25132 h 2381426"/>
              <a:gd name="connsiteX3" fmla="*/ 2424547 w 2425326"/>
              <a:gd name="connsiteY3" fmla="*/ 2186765 h 2381426"/>
              <a:gd name="connsiteX4" fmla="*/ 2425326 w 2425326"/>
              <a:gd name="connsiteY4" fmla="*/ 2202193 h 2381426"/>
              <a:gd name="connsiteX5" fmla="*/ 2425326 w 2425326"/>
              <a:gd name="connsiteY5" fmla="*/ 2381426 h 2381426"/>
              <a:gd name="connsiteX6" fmla="*/ 0 w 2425326"/>
              <a:gd name="connsiteY6" fmla="*/ 2381426 h 2381426"/>
              <a:gd name="connsiteX0" fmla="*/ 0 w 2701627"/>
              <a:gd name="connsiteY0" fmla="*/ 0 h 2419519"/>
              <a:gd name="connsiteX1" fmla="*/ 254330 w 2701627"/>
              <a:gd name="connsiteY1" fmla="*/ 0 h 2419519"/>
              <a:gd name="connsiteX2" fmla="*/ 433844 w 2701627"/>
              <a:gd name="connsiteY2" fmla="*/ 25132 h 2419519"/>
              <a:gd name="connsiteX3" fmla="*/ 2424547 w 2701627"/>
              <a:gd name="connsiteY3" fmla="*/ 2186765 h 2419519"/>
              <a:gd name="connsiteX4" fmla="*/ 2425326 w 2701627"/>
              <a:gd name="connsiteY4" fmla="*/ 2381426 h 2419519"/>
              <a:gd name="connsiteX5" fmla="*/ 0 w 2701627"/>
              <a:gd name="connsiteY5" fmla="*/ 2381426 h 2419519"/>
              <a:gd name="connsiteX6" fmla="*/ 0 w 2701627"/>
              <a:gd name="connsiteY6" fmla="*/ 0 h 2419519"/>
              <a:gd name="connsiteX0" fmla="*/ 0 w 2427563"/>
              <a:gd name="connsiteY0" fmla="*/ 0 h 2381426"/>
              <a:gd name="connsiteX1" fmla="*/ 254330 w 2427563"/>
              <a:gd name="connsiteY1" fmla="*/ 0 h 2381426"/>
              <a:gd name="connsiteX2" fmla="*/ 433844 w 2427563"/>
              <a:gd name="connsiteY2" fmla="*/ 25132 h 2381426"/>
              <a:gd name="connsiteX3" fmla="*/ 2425326 w 2427563"/>
              <a:gd name="connsiteY3" fmla="*/ 2381426 h 2381426"/>
              <a:gd name="connsiteX4" fmla="*/ 0 w 2427563"/>
              <a:gd name="connsiteY4" fmla="*/ 2381426 h 2381426"/>
              <a:gd name="connsiteX5" fmla="*/ 0 w 2427563"/>
              <a:gd name="connsiteY5" fmla="*/ 0 h 2381426"/>
              <a:gd name="connsiteX0" fmla="*/ 0 w 2425384"/>
              <a:gd name="connsiteY0" fmla="*/ 0 h 2381426"/>
              <a:gd name="connsiteX1" fmla="*/ 254330 w 2425384"/>
              <a:gd name="connsiteY1" fmla="*/ 0 h 2381426"/>
              <a:gd name="connsiteX2" fmla="*/ 433844 w 2425384"/>
              <a:gd name="connsiteY2" fmla="*/ 25132 h 2381426"/>
              <a:gd name="connsiteX3" fmla="*/ 2425326 w 2425384"/>
              <a:gd name="connsiteY3" fmla="*/ 2381426 h 2381426"/>
              <a:gd name="connsiteX4" fmla="*/ 0 w 2425384"/>
              <a:gd name="connsiteY4" fmla="*/ 2381426 h 2381426"/>
              <a:gd name="connsiteX5" fmla="*/ 0 w 2425384"/>
              <a:gd name="connsiteY5" fmla="*/ 0 h 2381426"/>
              <a:gd name="connsiteX0" fmla="*/ 0 w 2425326"/>
              <a:gd name="connsiteY0" fmla="*/ 0 h 2381426"/>
              <a:gd name="connsiteX1" fmla="*/ 254330 w 2425326"/>
              <a:gd name="connsiteY1" fmla="*/ 0 h 2381426"/>
              <a:gd name="connsiteX2" fmla="*/ 2425326 w 2425326"/>
              <a:gd name="connsiteY2" fmla="*/ 2381426 h 2381426"/>
              <a:gd name="connsiteX3" fmla="*/ 0 w 2425326"/>
              <a:gd name="connsiteY3" fmla="*/ 2381426 h 2381426"/>
              <a:gd name="connsiteX4" fmla="*/ 0 w 2425326"/>
              <a:gd name="connsiteY4"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14 h 2381440"/>
              <a:gd name="connsiteX1" fmla="*/ 2425326 w 2425326"/>
              <a:gd name="connsiteY1" fmla="*/ 2381440 h 2381440"/>
              <a:gd name="connsiteX2" fmla="*/ 0 w 2425326"/>
              <a:gd name="connsiteY2" fmla="*/ 2381440 h 2381440"/>
              <a:gd name="connsiteX3" fmla="*/ 0 w 2425326"/>
              <a:gd name="connsiteY3" fmla="*/ 14 h 2381440"/>
              <a:gd name="connsiteX0" fmla="*/ 0 w 2427169"/>
              <a:gd name="connsiteY0" fmla="*/ 14 h 2381440"/>
              <a:gd name="connsiteX1" fmla="*/ 2425326 w 2427169"/>
              <a:gd name="connsiteY1" fmla="*/ 2381440 h 2381440"/>
              <a:gd name="connsiteX2" fmla="*/ 0 w 2427169"/>
              <a:gd name="connsiteY2" fmla="*/ 2381440 h 2381440"/>
              <a:gd name="connsiteX3" fmla="*/ 0 w 2427169"/>
              <a:gd name="connsiteY3" fmla="*/ 14 h 2381440"/>
            </a:gdLst>
            <a:ahLst/>
            <a:cxnLst>
              <a:cxn ang="0">
                <a:pos x="connsiteX0" y="connsiteY0"/>
              </a:cxn>
              <a:cxn ang="0">
                <a:pos x="connsiteX1" y="connsiteY1"/>
              </a:cxn>
              <a:cxn ang="0">
                <a:pos x="connsiteX2" y="connsiteY2"/>
              </a:cxn>
              <a:cxn ang="0">
                <a:pos x="connsiteX3" y="connsiteY3"/>
              </a:cxn>
            </a:cxnLst>
            <a:rect l="l" t="t" r="r" b="b"/>
            <a:pathLst>
              <a:path w="2427169" h="2381440">
                <a:moveTo>
                  <a:pt x="0" y="14"/>
                </a:moveTo>
                <a:cubicBezTo>
                  <a:pt x="1692362" y="-4985"/>
                  <a:pt x="2470324" y="1326204"/>
                  <a:pt x="2425326" y="2381440"/>
                </a:cubicBezTo>
                <a:lnTo>
                  <a:pt x="0" y="2381440"/>
                </a:lnTo>
                <a:lnTo>
                  <a:pt x="0" y="14"/>
                </a:lnTo>
                <a:close/>
              </a:path>
            </a:pathLst>
          </a:custGeom>
          <a:solidFill>
            <a:schemeClr val="accent6">
              <a:lumMod val="60000"/>
              <a:lumOff val="40000"/>
            </a:schemeClr>
          </a:solidFill>
        </p:spPr>
        <p:txBody>
          <a:bodyPr wrap="square">
            <a:noAutofit/>
          </a:bodyPr>
          <a:lstStyle/>
          <a:p>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r>
              <a:rPr lang="en-US" dirty="0"/>
              <a:t>Sample Footer Text</a:t>
            </a:r>
          </a:p>
        </p:txBody>
      </p:sp>
      <p:sp>
        <p:nvSpPr>
          <p:cNvPr id="33" name="Picture Placeholder 32">
            <a:extLst>
              <a:ext uri="{FF2B5EF4-FFF2-40B4-BE49-F238E27FC236}">
                <a16:creationId xmlns:a16="http://schemas.microsoft.com/office/drawing/2014/main" id="{EF54B49C-CC16-4438-9923-F41C8E75273E}"/>
              </a:ext>
            </a:extLst>
          </p:cNvPr>
          <p:cNvSpPr>
            <a:spLocks noGrp="1"/>
          </p:cNvSpPr>
          <p:nvPr>
            <p:ph type="pic" sz="quarter" idx="15"/>
          </p:nvPr>
        </p:nvSpPr>
        <p:spPr>
          <a:xfrm>
            <a:off x="7324344" y="4503573"/>
            <a:ext cx="2434622" cy="2354427"/>
          </a:xfrm>
          <a:custGeom>
            <a:avLst/>
            <a:gdLst>
              <a:gd name="connsiteX0" fmla="*/ 0 w 2434622"/>
              <a:gd name="connsiteY0" fmla="*/ 0 h 2381427"/>
              <a:gd name="connsiteX1" fmla="*/ 2434622 w 2434622"/>
              <a:gd name="connsiteY1" fmla="*/ 0 h 2381427"/>
              <a:gd name="connsiteX2" fmla="*/ 2434622 w 2434622"/>
              <a:gd name="connsiteY2" fmla="*/ 2381427 h 2381427"/>
              <a:gd name="connsiteX3" fmla="*/ 0 w 2434622"/>
              <a:gd name="connsiteY3" fmla="*/ 2381427 h 2381427"/>
            </a:gdLst>
            <a:ahLst/>
            <a:cxnLst>
              <a:cxn ang="0">
                <a:pos x="connsiteX0" y="connsiteY0"/>
              </a:cxn>
              <a:cxn ang="0">
                <a:pos x="connsiteX1" y="connsiteY1"/>
              </a:cxn>
              <a:cxn ang="0">
                <a:pos x="connsiteX2" y="connsiteY2"/>
              </a:cxn>
              <a:cxn ang="0">
                <a:pos x="connsiteX3" y="connsiteY3"/>
              </a:cxn>
            </a:cxnLst>
            <a:rect l="l" t="t" r="r" b="b"/>
            <a:pathLst>
              <a:path w="2434622" h="2381427">
                <a:moveTo>
                  <a:pt x="0" y="0"/>
                </a:moveTo>
                <a:lnTo>
                  <a:pt x="2434622" y="0"/>
                </a:lnTo>
                <a:lnTo>
                  <a:pt x="2434622" y="2381427"/>
                </a:lnTo>
                <a:lnTo>
                  <a:pt x="0" y="2381427"/>
                </a:lnTo>
                <a:close/>
              </a:path>
            </a:pathLst>
          </a:custGeom>
          <a:solidFill>
            <a:schemeClr val="accent6">
              <a:lumMod val="60000"/>
              <a:lumOff val="40000"/>
            </a:schemeClr>
          </a:solidFill>
        </p:spPr>
        <p:txBody>
          <a:bodyPr wrap="square">
            <a:noAutofit/>
          </a:bodyPr>
          <a:lstStyle/>
          <a:p>
            <a:endParaRPr lang="en-US" dirty="0"/>
          </a:p>
        </p:txBody>
      </p:sp>
      <p:sp>
        <p:nvSpPr>
          <p:cNvPr id="36" name="Picture Placeholder 35">
            <a:extLst>
              <a:ext uri="{FF2B5EF4-FFF2-40B4-BE49-F238E27FC236}">
                <a16:creationId xmlns:a16="http://schemas.microsoft.com/office/drawing/2014/main" id="{BC1AB157-27FC-4B7D-9CCA-71C57045CEE4}"/>
              </a:ext>
            </a:extLst>
          </p:cNvPr>
          <p:cNvSpPr>
            <a:spLocks noGrp="1"/>
          </p:cNvSpPr>
          <p:nvPr>
            <p:ph type="pic" sz="quarter" idx="16"/>
          </p:nvPr>
        </p:nvSpPr>
        <p:spPr>
          <a:xfrm>
            <a:off x="9758966" y="4507560"/>
            <a:ext cx="2436462" cy="2350439"/>
          </a:xfrm>
          <a:custGeom>
            <a:avLst/>
            <a:gdLst>
              <a:gd name="connsiteX0" fmla="*/ 0 w 2434622"/>
              <a:gd name="connsiteY0" fmla="*/ 0 h 2342635"/>
              <a:gd name="connsiteX1" fmla="*/ 2434622 w 2434622"/>
              <a:gd name="connsiteY1" fmla="*/ 0 h 2342635"/>
              <a:gd name="connsiteX2" fmla="*/ 2434622 w 2434622"/>
              <a:gd name="connsiteY2" fmla="*/ 2342635 h 2342635"/>
              <a:gd name="connsiteX3" fmla="*/ 0 w 2434622"/>
              <a:gd name="connsiteY3" fmla="*/ 2342635 h 2342635"/>
            </a:gdLst>
            <a:ahLst/>
            <a:cxnLst>
              <a:cxn ang="0">
                <a:pos x="connsiteX0" y="connsiteY0"/>
              </a:cxn>
              <a:cxn ang="0">
                <a:pos x="connsiteX1" y="connsiteY1"/>
              </a:cxn>
              <a:cxn ang="0">
                <a:pos x="connsiteX2" y="connsiteY2"/>
              </a:cxn>
              <a:cxn ang="0">
                <a:pos x="connsiteX3" y="connsiteY3"/>
              </a:cxn>
            </a:cxnLst>
            <a:rect l="l" t="t" r="r" b="b"/>
            <a:pathLst>
              <a:path w="2434622" h="2342635">
                <a:moveTo>
                  <a:pt x="0" y="0"/>
                </a:moveTo>
                <a:lnTo>
                  <a:pt x="2434622" y="0"/>
                </a:lnTo>
                <a:lnTo>
                  <a:pt x="2434622" y="2342635"/>
                </a:lnTo>
                <a:lnTo>
                  <a:pt x="0" y="2342635"/>
                </a:lnTo>
                <a:close/>
              </a:path>
            </a:pathLst>
          </a:custGeom>
          <a:solidFill>
            <a:schemeClr val="accent6"/>
          </a:solidFill>
        </p:spPr>
        <p:txBody>
          <a:bodyPr wrap="square">
            <a:noAutofit/>
          </a:bodyPr>
          <a:lstStyle/>
          <a:p>
            <a:endParaRPr lang="en-US" dirty="0"/>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a:t>2/8/20XX</a:t>
            </a:r>
            <a:endParaRPr lang="en-US" dirty="0"/>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3838991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13_Closing">
    <p:bg>
      <p:bgPr>
        <a:solidFill>
          <a:schemeClr val="accent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BAB19D3-90A9-40E5-BED8-289A8919A7C7}"/>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4AD247D9-20CF-4BAD-906D-66DB8B85270B}"/>
              </a:ext>
            </a:extLst>
          </p:cNvPr>
          <p:cNvSpPr>
            <a:spLocks noGrp="1"/>
          </p:cNvSpPr>
          <p:nvPr>
            <p:ph type="title"/>
          </p:nvPr>
        </p:nvSpPr>
        <p:spPr>
          <a:xfrm>
            <a:off x="5963479" y="596393"/>
            <a:ext cx="5618922" cy="1542507"/>
          </a:xfrm>
        </p:spPr>
        <p:txBody>
          <a:bodyPr/>
          <a:lstStyle>
            <a:lvl1pPr>
              <a:defRPr>
                <a:solidFill>
                  <a:schemeClr val="bg2"/>
                </a:solidFill>
              </a:defRPr>
            </a:lvl1pPr>
          </a:lstStyle>
          <a:p>
            <a:endParaRPr lang="en-US" dirty="0">
              <a:solidFill>
                <a:srgbClr val="FFFFFF"/>
              </a:solidFill>
            </a:endParaRPr>
          </a:p>
        </p:txBody>
      </p:sp>
      <p:sp>
        <p:nvSpPr>
          <p:cNvPr id="16" name="Picture Placeholder 15">
            <a:extLst>
              <a:ext uri="{FF2B5EF4-FFF2-40B4-BE49-F238E27FC236}">
                <a16:creationId xmlns:a16="http://schemas.microsoft.com/office/drawing/2014/main" id="{80E4B7A8-67F1-4290-B537-DE49AD9FBFF7}"/>
              </a:ext>
              <a:ext uri="{C183D7F6-B498-43B3-948B-1728B52AA6E4}">
                <adec:decorative xmlns:adec="http://schemas.microsoft.com/office/drawing/2017/decorative" val="0"/>
              </a:ext>
            </a:extLst>
          </p:cNvPr>
          <p:cNvSpPr>
            <a:spLocks noGrp="1"/>
          </p:cNvSpPr>
          <p:nvPr>
            <p:ph type="pic" sz="quarter" idx="13"/>
          </p:nvPr>
        </p:nvSpPr>
        <p:spPr>
          <a:xfrm>
            <a:off x="0" y="-1"/>
            <a:ext cx="5181600" cy="6857999"/>
          </a:xfrm>
          <a:custGeom>
            <a:avLst/>
            <a:gdLst>
              <a:gd name="connsiteX0" fmla="*/ 0 w 5181600"/>
              <a:gd name="connsiteY0" fmla="*/ 0 h 6857999"/>
              <a:gd name="connsiteX1" fmla="*/ 5181600 w 5181600"/>
              <a:gd name="connsiteY1" fmla="*/ 0 h 6857999"/>
              <a:gd name="connsiteX2" fmla="*/ 5181600 w 5181600"/>
              <a:gd name="connsiteY2" fmla="*/ 4504871 h 6857999"/>
              <a:gd name="connsiteX3" fmla="*/ 5181598 w 5181600"/>
              <a:gd name="connsiteY3" fmla="*/ 4504830 h 6857999"/>
              <a:gd name="connsiteX4" fmla="*/ 5175215 w 5181600"/>
              <a:gd name="connsiteY4" fmla="*/ 4639646 h 6857999"/>
              <a:gd name="connsiteX5" fmla="*/ 2983485 w 5181600"/>
              <a:gd name="connsiteY5" fmla="*/ 6845334 h 6857999"/>
              <a:gd name="connsiteX6" fmla="*/ 2749639 w 5181600"/>
              <a:gd name="connsiteY6" fmla="*/ 6857142 h 6857999"/>
              <a:gd name="connsiteX7" fmla="*/ 2749639 w 5181600"/>
              <a:gd name="connsiteY7" fmla="*/ 6857999 h 6857999"/>
              <a:gd name="connsiteX8" fmla="*/ 0 w 5181600"/>
              <a:gd name="connsiteY8"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1600" h="6857999">
                <a:moveTo>
                  <a:pt x="0" y="0"/>
                </a:moveTo>
                <a:lnTo>
                  <a:pt x="5181600" y="0"/>
                </a:lnTo>
                <a:lnTo>
                  <a:pt x="5181600" y="4504871"/>
                </a:lnTo>
                <a:lnTo>
                  <a:pt x="5181598" y="4504830"/>
                </a:lnTo>
                <a:lnTo>
                  <a:pt x="5175215" y="4639646"/>
                </a:lnTo>
                <a:cubicBezTo>
                  <a:pt x="5064605" y="5801747"/>
                  <a:pt x="4143475" y="6727530"/>
                  <a:pt x="2983485" y="6845334"/>
                </a:cubicBezTo>
                <a:lnTo>
                  <a:pt x="2749639" y="6857142"/>
                </a:lnTo>
                <a:lnTo>
                  <a:pt x="2749639" y="6857999"/>
                </a:lnTo>
                <a:lnTo>
                  <a:pt x="0" y="6857999"/>
                </a:lnTo>
                <a:close/>
              </a:path>
            </a:pathLst>
          </a:custGeom>
          <a:solidFill>
            <a:schemeClr val="accent6"/>
          </a:solidFill>
        </p:spPr>
        <p:txBody>
          <a:bodyPr wrap="square">
            <a:noAutofit/>
          </a:bodyPr>
          <a:lstStyle/>
          <a:p>
            <a:endParaRPr lang="en-US" dirty="0"/>
          </a:p>
        </p:txBody>
      </p:sp>
      <p:sp>
        <p:nvSpPr>
          <p:cNvPr id="13" name="Content Placeholder 2">
            <a:extLst>
              <a:ext uri="{FF2B5EF4-FFF2-40B4-BE49-F238E27FC236}">
                <a16:creationId xmlns:a16="http://schemas.microsoft.com/office/drawing/2014/main" id="{E5EAFE93-40B7-4FF8-BEE7-E39911ECD80B}"/>
              </a:ext>
            </a:extLst>
          </p:cNvPr>
          <p:cNvSpPr>
            <a:spLocks noGrp="1"/>
          </p:cNvSpPr>
          <p:nvPr>
            <p:ph idx="1"/>
          </p:nvPr>
        </p:nvSpPr>
        <p:spPr>
          <a:xfrm>
            <a:off x="5963478" y="2138901"/>
            <a:ext cx="5618922" cy="4033299"/>
          </a:xfrm>
        </p:spPr>
        <p:txBody>
          <a:bodyPr>
            <a:normAutofit/>
          </a:bodyPr>
          <a:lstStyle>
            <a:lvl1pPr>
              <a:buNone/>
              <a:defRPr>
                <a:solidFill>
                  <a:schemeClr val="bg2"/>
                </a:solidFill>
              </a:defRPr>
            </a:lvl1pPr>
          </a:lstStyle>
          <a:p>
            <a:endParaRPr lang="en-US" dirty="0">
              <a:solidFill>
                <a:srgbClr val="FFFFFF"/>
              </a:solidFill>
            </a:endParaRPr>
          </a:p>
        </p:txBody>
      </p:sp>
      <p:sp>
        <p:nvSpPr>
          <p:cNvPr id="14" name="Freeform: Shape 13">
            <a:extLst>
              <a:ext uri="{FF2B5EF4-FFF2-40B4-BE49-F238E27FC236}">
                <a16:creationId xmlns:a16="http://schemas.microsoft.com/office/drawing/2014/main" id="{C752B41F-4B4E-4E1F-9191-6BB3F421EDEC}"/>
              </a:ext>
              <a:ext uri="{C183D7F6-B498-43B3-948B-1728B52AA6E4}">
                <adec:decorative xmlns:adec="http://schemas.microsoft.com/office/drawing/2017/decorative" val="1"/>
              </a:ext>
            </a:extLst>
          </p:cNvPr>
          <p:cNvSpPr/>
          <p:nvPr userDrawn="1"/>
        </p:nvSpPr>
        <p:spPr>
          <a:xfrm rot="5400000">
            <a:off x="4005014" y="3249456"/>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3EFD1DB-7478-445F-ACEF-64BE4DFEC83E}"/>
              </a:ext>
              <a:ext uri="{C183D7F6-B498-43B3-948B-1728B52AA6E4}">
                <adec:decorative xmlns:adec="http://schemas.microsoft.com/office/drawing/2017/decorative" val="1"/>
              </a:ext>
            </a:extLst>
          </p:cNvPr>
          <p:cNvSpPr/>
          <p:nvPr userDrawn="1"/>
        </p:nvSpPr>
        <p:spPr>
          <a:xfrm rot="5400000">
            <a:off x="4005012" y="3249456"/>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lvl1pPr>
              <a:defRPr>
                <a:solidFill>
                  <a:schemeClr val="bg2"/>
                </a:solidFill>
              </a:defRPr>
            </a:lvl1pPr>
          </a:lstStyle>
          <a:p>
            <a:r>
              <a:rPr lang="en-US" dirty="0"/>
              <a:t>Sample Footer Text</a:t>
            </a:r>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a:t>2/8/20XX</a:t>
            </a:r>
            <a:endParaRPr lang="en-US" dirty="0"/>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2860019"/>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2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a:t>2/8/20XX</a:t>
            </a:r>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
        <p:nvSpPr>
          <p:cNvPr id="10" name="Title 1">
            <a:extLst>
              <a:ext uri="{FF2B5EF4-FFF2-40B4-BE49-F238E27FC236}">
                <a16:creationId xmlns:a16="http://schemas.microsoft.com/office/drawing/2014/main" id="{A2D13D15-77CA-4B50-9E08-0F58009A8EAB}"/>
              </a:ext>
            </a:extLst>
          </p:cNvPr>
          <p:cNvSpPr>
            <a:spLocks noGrp="1"/>
          </p:cNvSpPr>
          <p:nvPr>
            <p:ph type="ctrTitle"/>
          </p:nvPr>
        </p:nvSpPr>
        <p:spPr>
          <a:xfrm>
            <a:off x="2067635" y="4626592"/>
            <a:ext cx="8600365" cy="1224926"/>
          </a:xfrm>
        </p:spPr>
        <p:txBody>
          <a:bodyPr anchor="b">
            <a:noAutofit/>
          </a:bodyPr>
          <a:lstStyle/>
          <a:p>
            <a:endParaRPr lang="en-US" sz="4400" dirty="0">
              <a:solidFill>
                <a:srgbClr val="FFFFFF"/>
              </a:solidFill>
            </a:endParaRPr>
          </a:p>
        </p:txBody>
      </p:sp>
      <p:sp>
        <p:nvSpPr>
          <p:cNvPr id="11" name="Subtitle 2">
            <a:extLst>
              <a:ext uri="{FF2B5EF4-FFF2-40B4-BE49-F238E27FC236}">
                <a16:creationId xmlns:a16="http://schemas.microsoft.com/office/drawing/2014/main" id="{FBB8E73D-B3E6-4E0A-8295-A9EB1572286C}"/>
              </a:ext>
            </a:extLst>
          </p:cNvPr>
          <p:cNvSpPr>
            <a:spLocks noGrp="1"/>
          </p:cNvSpPr>
          <p:nvPr>
            <p:ph type="subTitle" idx="1"/>
          </p:nvPr>
        </p:nvSpPr>
        <p:spPr>
          <a:xfrm>
            <a:off x="2067636" y="5936776"/>
            <a:ext cx="6660107" cy="625497"/>
          </a:xfrm>
        </p:spPr>
        <p:txBody>
          <a:bodyPr>
            <a:normAutofit/>
          </a:bodyPr>
          <a:lstStyle/>
          <a:p>
            <a:endParaRPr lang="en-US" sz="1400" dirty="0">
              <a:solidFill>
                <a:srgbClr val="FFFFFF"/>
              </a:solidFill>
            </a:endParaRPr>
          </a:p>
        </p:txBody>
      </p:sp>
    </p:spTree>
    <p:extLst>
      <p:ext uri="{BB962C8B-B14F-4D97-AF65-F5344CB8AC3E}">
        <p14:creationId xmlns:p14="http://schemas.microsoft.com/office/powerpoint/2010/main" val="3067989908"/>
      </p:ext>
    </p:extLst>
  </p:cSld>
  <p:clrMapOvr>
    <a:masterClrMapping/>
  </p:clrMapOvr>
</p:sldLayout>
</file>

<file path=ppt/slideLayouts/slideLayout14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lvl1pPr>
              <a:defRPr>
                <a:solidFill>
                  <a:schemeClr val="bg2"/>
                </a:solidFill>
              </a:defRPr>
            </a:lvl1pPr>
          </a:lstStyle>
          <a:p>
            <a:r>
              <a:rPr lang="en-US"/>
              <a:t>2/8/20XX</a:t>
            </a:r>
            <a:endParaRPr lang="en-US" dirty="0"/>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263708755"/>
      </p:ext>
    </p:extLst>
  </p:cSld>
  <p:clrMapOvr>
    <a:masterClrMapping/>
  </p:clrMapOvr>
</p:sldLayout>
</file>

<file path=ppt/slideLayouts/slideLayout15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lvl1pPr>
              <a:defRPr>
                <a:solidFill>
                  <a:schemeClr val="bg2"/>
                </a:solidFill>
              </a:defRPr>
            </a:lvl1pPr>
          </a:lstStyle>
          <a:p>
            <a:r>
              <a:rPr lang="en-US"/>
              <a:t>2/8/20XX</a:t>
            </a:r>
            <a:endParaRPr lang="en-US" dirty="0"/>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110016226"/>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lvl1pPr>
              <a:defRPr>
                <a:solidFill>
                  <a:schemeClr val="bg2"/>
                </a:solidFill>
              </a:defRPr>
            </a:lvl1pPr>
          </a:lstStyle>
          <a:p>
            <a:r>
              <a:rPr lang="en-US"/>
              <a:t>2/8/20XX</a:t>
            </a:r>
            <a:endParaRPr lang="en-US" dirty="0"/>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212128879"/>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lvl1pPr>
              <a:defRPr>
                <a:solidFill>
                  <a:schemeClr val="bg2"/>
                </a:solidFill>
              </a:defRPr>
            </a:lvl1pPr>
          </a:lstStyle>
          <a:p>
            <a:r>
              <a:rPr lang="en-US"/>
              <a:t>2/8/20XX</a:t>
            </a:r>
            <a:endParaRPr lang="en-US" dirty="0"/>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521571337"/>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lvl1pPr>
              <a:defRPr>
                <a:solidFill>
                  <a:schemeClr val="bg2"/>
                </a:solidFill>
              </a:defRPr>
            </a:lvl1pPr>
          </a:lstStyle>
          <a:p>
            <a:r>
              <a:rPr lang="en-US"/>
              <a:t>2/8/20XX</a:t>
            </a:r>
            <a:endParaRPr lang="en-US" dirty="0"/>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977714718"/>
      </p:ext>
    </p:extLst>
  </p:cSld>
  <p:clrMapOvr>
    <a:masterClrMapping/>
  </p:clrMapOvr>
</p:sldLayout>
</file>

<file path=ppt/slideLayouts/slideLayout19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lvl1pPr>
              <a:defRPr>
                <a:solidFill>
                  <a:schemeClr val="bg2"/>
                </a:solidFill>
              </a:defRPr>
            </a:lvl1pPr>
          </a:lstStyle>
          <a:p>
            <a:r>
              <a:rPr lang="en-US"/>
              <a:t>2/8/20XX</a:t>
            </a:r>
            <a:endParaRPr lang="en-US" dirty="0"/>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6473601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Agenda">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6C91E54-DBE4-467A-A827-2C5C88E612F7}"/>
              </a:ext>
              <a:ext uri="{C183D7F6-B498-43B3-948B-1728B52AA6E4}">
                <adec:decorative xmlns:adec="http://schemas.microsoft.com/office/drawing/2017/decorative" val="1"/>
              </a:ext>
            </a:extLst>
          </p:cNvPr>
          <p:cNvSpPr/>
          <p:nvPr userDrawn="1"/>
        </p:nvSpPr>
        <p:spPr>
          <a:xfrm>
            <a:off x="0" y="2880244"/>
            <a:ext cx="12192000" cy="397775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itle 1">
            <a:extLst>
              <a:ext uri="{FF2B5EF4-FFF2-40B4-BE49-F238E27FC236}">
                <a16:creationId xmlns:a16="http://schemas.microsoft.com/office/drawing/2014/main" id="{DBAED78D-8293-4554-BA23-D14EC617A455}"/>
              </a:ext>
            </a:extLst>
          </p:cNvPr>
          <p:cNvSpPr>
            <a:spLocks noGrp="1"/>
          </p:cNvSpPr>
          <p:nvPr>
            <p:ph type="title"/>
          </p:nvPr>
        </p:nvSpPr>
        <p:spPr>
          <a:xfrm>
            <a:off x="914401" y="525440"/>
            <a:ext cx="5390983" cy="1963318"/>
          </a:xfrm>
        </p:spPr>
        <p:txBody>
          <a:bodyPr/>
          <a:lstStyle>
            <a:lvl1pPr>
              <a:defRPr>
                <a:solidFill>
                  <a:schemeClr val="bg2"/>
                </a:solidFill>
              </a:defRPr>
            </a:lvl1pPr>
          </a:lstStyle>
          <a:p>
            <a:endParaRPr lang="en-US" dirty="0">
              <a:solidFill>
                <a:srgbClr val="FFFFFF"/>
              </a:solidFill>
            </a:endParaRPr>
          </a:p>
        </p:txBody>
      </p:sp>
      <p:sp>
        <p:nvSpPr>
          <p:cNvPr id="20" name="Content Placeholder 2">
            <a:extLst>
              <a:ext uri="{FF2B5EF4-FFF2-40B4-BE49-F238E27FC236}">
                <a16:creationId xmlns:a16="http://schemas.microsoft.com/office/drawing/2014/main" id="{A9EFAE44-6509-43CD-AB03-7B4944875BE4}"/>
              </a:ext>
            </a:extLst>
          </p:cNvPr>
          <p:cNvSpPr>
            <a:spLocks noGrp="1"/>
          </p:cNvSpPr>
          <p:nvPr>
            <p:ph idx="1"/>
          </p:nvPr>
        </p:nvSpPr>
        <p:spPr>
          <a:xfrm>
            <a:off x="914401" y="3377821"/>
            <a:ext cx="5181600" cy="2799142"/>
          </a:xfrm>
        </p:spPr>
        <p:txBody>
          <a:bodyPr>
            <a:normAutofit/>
          </a:bodyPr>
          <a:lstStyle>
            <a:lvl1pPr>
              <a:buNone/>
              <a:defRPr/>
            </a:lvl1pPr>
          </a:lstStyle>
          <a:p>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r>
              <a:rPr lang="en-US" dirty="0"/>
              <a:t>Sample Footer Text</a:t>
            </a:r>
          </a:p>
        </p:txBody>
      </p:sp>
      <p:sp>
        <p:nvSpPr>
          <p:cNvPr id="24" name="Picture Placeholder 23">
            <a:extLst>
              <a:ext uri="{FF2B5EF4-FFF2-40B4-BE49-F238E27FC236}">
                <a16:creationId xmlns:a16="http://schemas.microsoft.com/office/drawing/2014/main" id="{D5749D8A-F20A-4228-9136-5891AE0352B9}"/>
              </a:ext>
            </a:extLst>
          </p:cNvPr>
          <p:cNvSpPr>
            <a:spLocks noGrp="1"/>
          </p:cNvSpPr>
          <p:nvPr>
            <p:ph type="pic" sz="quarter" idx="13"/>
          </p:nvPr>
        </p:nvSpPr>
        <p:spPr>
          <a:xfrm>
            <a:off x="6514166" y="-1798"/>
            <a:ext cx="2846566" cy="2872294"/>
          </a:xfrm>
          <a:custGeom>
            <a:avLst/>
            <a:gdLst>
              <a:gd name="connsiteX0" fmla="*/ 2797 w 2846566"/>
              <a:gd name="connsiteY0" fmla="*/ 0 h 2838450"/>
              <a:gd name="connsiteX1" fmla="*/ 2846566 w 2846566"/>
              <a:gd name="connsiteY1" fmla="*/ 0 h 2838450"/>
              <a:gd name="connsiteX2" fmla="*/ 2846566 w 2846566"/>
              <a:gd name="connsiteY2" fmla="*/ 2838450 h 2838450"/>
              <a:gd name="connsiteX3" fmla="*/ 2091122 w 2846566"/>
              <a:gd name="connsiteY3" fmla="*/ 2838450 h 2838450"/>
              <a:gd name="connsiteX4" fmla="*/ 1974232 w 2846566"/>
              <a:gd name="connsiteY4" fmla="*/ 2820914 h 2838450"/>
              <a:gd name="connsiteX5" fmla="*/ 0 w 2846566"/>
              <a:gd name="connsiteY5" fmla="*/ 404262 h 2838450"/>
              <a:gd name="connsiteX6" fmla="*/ 2797 w 2846566"/>
              <a:gd name="connsiteY6" fmla="*/ 293225 h 283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46566" h="2838450">
                <a:moveTo>
                  <a:pt x="2797" y="0"/>
                </a:moveTo>
                <a:lnTo>
                  <a:pt x="2846566" y="0"/>
                </a:lnTo>
                <a:lnTo>
                  <a:pt x="2846566" y="2838450"/>
                </a:lnTo>
                <a:lnTo>
                  <a:pt x="2091122" y="2838450"/>
                </a:lnTo>
                <a:lnTo>
                  <a:pt x="1974232" y="2820914"/>
                </a:lnTo>
                <a:cubicBezTo>
                  <a:pt x="848632" y="2597020"/>
                  <a:pt x="0" y="1600146"/>
                  <a:pt x="0" y="404262"/>
                </a:cubicBezTo>
                <a:lnTo>
                  <a:pt x="2797" y="293225"/>
                </a:lnTo>
                <a:close/>
              </a:path>
            </a:pathLst>
          </a:custGeom>
          <a:solidFill>
            <a:schemeClr val="accent6"/>
          </a:solidFill>
        </p:spPr>
        <p:txBody>
          <a:bodyPr wrap="square">
            <a:noAutofit/>
          </a:bodyPr>
          <a:lstStyle>
            <a:lvl1pPr algn="r">
              <a:defRPr/>
            </a:lvl1pPr>
          </a:lstStyle>
          <a:p>
            <a:endParaRPr lang="en-US" dirty="0"/>
          </a:p>
        </p:txBody>
      </p:sp>
      <p:sp>
        <p:nvSpPr>
          <p:cNvPr id="27" name="Picture Placeholder 26">
            <a:extLst>
              <a:ext uri="{FF2B5EF4-FFF2-40B4-BE49-F238E27FC236}">
                <a16:creationId xmlns:a16="http://schemas.microsoft.com/office/drawing/2014/main" id="{4A3C6DC1-25FD-4947-8211-89B20E599AE3}"/>
              </a:ext>
            </a:extLst>
          </p:cNvPr>
          <p:cNvSpPr>
            <a:spLocks noGrp="1"/>
          </p:cNvSpPr>
          <p:nvPr>
            <p:ph type="pic" sz="quarter" idx="14"/>
          </p:nvPr>
        </p:nvSpPr>
        <p:spPr>
          <a:xfrm>
            <a:off x="9360733" y="-1798"/>
            <a:ext cx="2826990" cy="2854594"/>
          </a:xfrm>
          <a:custGeom>
            <a:avLst/>
            <a:gdLst>
              <a:gd name="connsiteX0" fmla="*/ 0 w 2826990"/>
              <a:gd name="connsiteY0" fmla="*/ 0 h 2854594"/>
              <a:gd name="connsiteX1" fmla="*/ 2826990 w 2826990"/>
              <a:gd name="connsiteY1" fmla="*/ 0 h 2854594"/>
              <a:gd name="connsiteX2" fmla="*/ 2826990 w 2826990"/>
              <a:gd name="connsiteY2" fmla="*/ 2854594 h 2854594"/>
              <a:gd name="connsiteX3" fmla="*/ 0 w 2826990"/>
              <a:gd name="connsiteY3" fmla="*/ 2854594 h 2854594"/>
            </a:gdLst>
            <a:ahLst/>
            <a:cxnLst>
              <a:cxn ang="0">
                <a:pos x="connsiteX0" y="connsiteY0"/>
              </a:cxn>
              <a:cxn ang="0">
                <a:pos x="connsiteX1" y="connsiteY1"/>
              </a:cxn>
              <a:cxn ang="0">
                <a:pos x="connsiteX2" y="connsiteY2"/>
              </a:cxn>
              <a:cxn ang="0">
                <a:pos x="connsiteX3" y="connsiteY3"/>
              </a:cxn>
            </a:cxnLst>
            <a:rect l="l" t="t" r="r" b="b"/>
            <a:pathLst>
              <a:path w="2826990" h="2854594">
                <a:moveTo>
                  <a:pt x="0" y="0"/>
                </a:moveTo>
                <a:lnTo>
                  <a:pt x="2826990" y="0"/>
                </a:lnTo>
                <a:lnTo>
                  <a:pt x="2826990" y="2854594"/>
                </a:lnTo>
                <a:lnTo>
                  <a:pt x="0" y="2854594"/>
                </a:lnTo>
                <a:close/>
              </a:path>
            </a:pathLst>
          </a:custGeom>
          <a:solidFill>
            <a:schemeClr val="accent6">
              <a:lumMod val="60000"/>
              <a:lumOff val="40000"/>
            </a:schemeClr>
          </a:solidFill>
        </p:spPr>
        <p:txBody>
          <a:bodyPr wrap="square">
            <a:noAutofit/>
          </a:bodyPr>
          <a:lstStyle/>
          <a:p>
            <a:endParaRPr lang="en-US" dirty="0"/>
          </a:p>
        </p:txBody>
      </p:sp>
      <p:sp>
        <p:nvSpPr>
          <p:cNvPr id="30" name="Picture Placeholder 29">
            <a:extLst>
              <a:ext uri="{FF2B5EF4-FFF2-40B4-BE49-F238E27FC236}">
                <a16:creationId xmlns:a16="http://schemas.microsoft.com/office/drawing/2014/main" id="{53C819AA-E73C-44C7-9928-5E1A8A22BC5F}"/>
              </a:ext>
            </a:extLst>
          </p:cNvPr>
          <p:cNvSpPr>
            <a:spLocks noGrp="1"/>
          </p:cNvSpPr>
          <p:nvPr>
            <p:ph type="pic" sz="quarter" idx="15"/>
          </p:nvPr>
        </p:nvSpPr>
        <p:spPr>
          <a:xfrm>
            <a:off x="6514169" y="2856391"/>
            <a:ext cx="2846565" cy="4001609"/>
          </a:xfrm>
          <a:custGeom>
            <a:avLst/>
            <a:gdLst>
              <a:gd name="connsiteX0" fmla="*/ 2436721 w 2846565"/>
              <a:gd name="connsiteY0" fmla="*/ 0 h 4001609"/>
              <a:gd name="connsiteX1" fmla="*/ 2846565 w 2846565"/>
              <a:gd name="connsiteY1" fmla="*/ 0 h 4001609"/>
              <a:gd name="connsiteX2" fmla="*/ 2846565 w 2846565"/>
              <a:gd name="connsiteY2" fmla="*/ 4001609 h 4001609"/>
              <a:gd name="connsiteX3" fmla="*/ 2796 w 2846565"/>
              <a:gd name="connsiteY3" fmla="*/ 4001608 h 4001609"/>
              <a:gd name="connsiteX4" fmla="*/ 2796 w 2846565"/>
              <a:gd name="connsiteY4" fmla="*/ 2564348 h 4001609"/>
              <a:gd name="connsiteX5" fmla="*/ 0 w 2846565"/>
              <a:gd name="connsiteY5" fmla="*/ 2453758 h 4001609"/>
              <a:gd name="connsiteX6" fmla="*/ 2202875 w 2846565"/>
              <a:gd name="connsiteY6" fmla="*/ 12668 h 4001609"/>
              <a:gd name="connsiteX7" fmla="*/ 2436721 w 2846565"/>
              <a:gd name="connsiteY7" fmla="*/ 860 h 4001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46565" h="4001609">
                <a:moveTo>
                  <a:pt x="2436721" y="0"/>
                </a:moveTo>
                <a:lnTo>
                  <a:pt x="2846565" y="0"/>
                </a:lnTo>
                <a:lnTo>
                  <a:pt x="2846565" y="4001609"/>
                </a:lnTo>
                <a:lnTo>
                  <a:pt x="2796" y="4001608"/>
                </a:lnTo>
                <a:lnTo>
                  <a:pt x="2796" y="2564348"/>
                </a:lnTo>
                <a:lnTo>
                  <a:pt x="0" y="2453758"/>
                </a:lnTo>
                <a:cubicBezTo>
                  <a:pt x="0" y="1183283"/>
                  <a:pt x="965553" y="138326"/>
                  <a:pt x="2202875" y="12668"/>
                </a:cubicBezTo>
                <a:lnTo>
                  <a:pt x="2436721" y="860"/>
                </a:lnTo>
                <a:close/>
              </a:path>
            </a:pathLst>
          </a:custGeom>
          <a:solidFill>
            <a:schemeClr val="accent6">
              <a:lumMod val="60000"/>
              <a:lumOff val="40000"/>
            </a:schemeClr>
          </a:solidFill>
        </p:spPr>
        <p:txBody>
          <a:bodyPr wrap="square">
            <a:noAutofit/>
          </a:bodyPr>
          <a:lstStyle>
            <a:lvl1pPr algn="r">
              <a:defRPr/>
            </a:lvl1pPr>
          </a:lstStyle>
          <a:p>
            <a:endParaRPr lang="en-US" dirty="0"/>
          </a:p>
        </p:txBody>
      </p:sp>
      <p:sp>
        <p:nvSpPr>
          <p:cNvPr id="33" name="Picture Placeholder 32">
            <a:extLst>
              <a:ext uri="{FF2B5EF4-FFF2-40B4-BE49-F238E27FC236}">
                <a16:creationId xmlns:a16="http://schemas.microsoft.com/office/drawing/2014/main" id="{64635F40-0058-44E0-95CD-8FFAE1876473}"/>
              </a:ext>
            </a:extLst>
          </p:cNvPr>
          <p:cNvSpPr>
            <a:spLocks noGrp="1"/>
          </p:cNvSpPr>
          <p:nvPr>
            <p:ph type="pic" sz="quarter" idx="16"/>
          </p:nvPr>
        </p:nvSpPr>
        <p:spPr>
          <a:xfrm>
            <a:off x="9356456" y="2828943"/>
            <a:ext cx="2835544" cy="4038805"/>
          </a:xfrm>
          <a:custGeom>
            <a:avLst/>
            <a:gdLst>
              <a:gd name="connsiteX0" fmla="*/ 0 w 2835544"/>
              <a:gd name="connsiteY0" fmla="*/ 0 h 4038805"/>
              <a:gd name="connsiteX1" fmla="*/ 2835544 w 2835544"/>
              <a:gd name="connsiteY1" fmla="*/ 0 h 4038805"/>
              <a:gd name="connsiteX2" fmla="*/ 2835544 w 2835544"/>
              <a:gd name="connsiteY2" fmla="*/ 4038805 h 4038805"/>
              <a:gd name="connsiteX3" fmla="*/ 0 w 2835544"/>
              <a:gd name="connsiteY3" fmla="*/ 4038805 h 4038805"/>
            </a:gdLst>
            <a:ahLst/>
            <a:cxnLst>
              <a:cxn ang="0">
                <a:pos x="connsiteX0" y="connsiteY0"/>
              </a:cxn>
              <a:cxn ang="0">
                <a:pos x="connsiteX1" y="connsiteY1"/>
              </a:cxn>
              <a:cxn ang="0">
                <a:pos x="connsiteX2" y="connsiteY2"/>
              </a:cxn>
              <a:cxn ang="0">
                <a:pos x="connsiteX3" y="connsiteY3"/>
              </a:cxn>
            </a:cxnLst>
            <a:rect l="l" t="t" r="r" b="b"/>
            <a:pathLst>
              <a:path w="2835544" h="4038805">
                <a:moveTo>
                  <a:pt x="0" y="0"/>
                </a:moveTo>
                <a:lnTo>
                  <a:pt x="2835544" y="0"/>
                </a:lnTo>
                <a:lnTo>
                  <a:pt x="2835544" y="4038805"/>
                </a:lnTo>
                <a:lnTo>
                  <a:pt x="0" y="4038805"/>
                </a:lnTo>
                <a:close/>
              </a:path>
            </a:pathLst>
          </a:custGeom>
          <a:solidFill>
            <a:schemeClr val="accent6"/>
          </a:solidFill>
        </p:spPr>
        <p:txBody>
          <a:bodyPr wrap="square">
            <a:noAutofit/>
          </a:bodyPr>
          <a:lstStyle/>
          <a:p>
            <a:endParaRPr lang="en-US" dirty="0"/>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a:t>2/8/20XX</a:t>
            </a:r>
            <a:endParaRPr lang="en-US" dirty="0"/>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1205784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624BCA1-E0EF-42A1-B762-D68E4B984818}"/>
              </a:ext>
              <a:ext uri="{C183D7F6-B498-43B3-948B-1728B52AA6E4}">
                <adec:decorative xmlns:adec="http://schemas.microsoft.com/office/drawing/2017/decorative" val="1"/>
              </a:ext>
            </a:extLst>
          </p:cNvPr>
          <p:cNvSpPr/>
          <p:nvPr userDrawn="1"/>
        </p:nvSpPr>
        <p:spPr>
          <a:xfrm>
            <a:off x="0" y="-3537"/>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05C258CF-58AC-4C7A-A953-392693E55383}"/>
              </a:ext>
              <a:ext uri="{C183D7F6-B498-43B3-948B-1728B52AA6E4}">
                <adec:decorative xmlns:adec="http://schemas.microsoft.com/office/drawing/2017/decorative" val="1"/>
              </a:ext>
            </a:extLst>
          </p:cNvPr>
          <p:cNvSpPr/>
          <p:nvPr userDrawn="1"/>
        </p:nvSpPr>
        <p:spPr>
          <a:xfrm>
            <a:off x="0" y="-3537"/>
            <a:ext cx="12192000" cy="4463002"/>
          </a:xfrm>
          <a:custGeom>
            <a:avLst/>
            <a:gdLst>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6051190 w 12192000"/>
              <a:gd name="connsiteY11" fmla="*/ 2210393 h 4463002"/>
              <a:gd name="connsiteX12" fmla="*/ 5343524 w 12192000"/>
              <a:gd name="connsiteY12" fmla="*/ 2210393 h 4463002"/>
              <a:gd name="connsiteX13" fmla="*/ 5343524 w 12192000"/>
              <a:gd name="connsiteY13" fmla="*/ 2209238 h 4463002"/>
              <a:gd name="connsiteX14" fmla="*/ 0 w 12192000"/>
              <a:gd name="connsiteY14" fmla="*/ 2209238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5343524 w 12192000"/>
              <a:gd name="connsiteY11" fmla="*/ 2210393 h 4463002"/>
              <a:gd name="connsiteX12" fmla="*/ 5343524 w 12192000"/>
              <a:gd name="connsiteY12" fmla="*/ 2209238 h 4463002"/>
              <a:gd name="connsiteX13" fmla="*/ 0 w 12192000"/>
              <a:gd name="connsiteY13" fmla="*/ 2209238 h 4463002"/>
              <a:gd name="connsiteX14" fmla="*/ 0 w 12192000"/>
              <a:gd name="connsiteY14"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5343524 w 12192000"/>
              <a:gd name="connsiteY10" fmla="*/ 2210393 h 4463002"/>
              <a:gd name="connsiteX11" fmla="*/ 5343524 w 12192000"/>
              <a:gd name="connsiteY11" fmla="*/ 2209238 h 4463002"/>
              <a:gd name="connsiteX12" fmla="*/ 0 w 12192000"/>
              <a:gd name="connsiteY12" fmla="*/ 2209238 h 4463002"/>
              <a:gd name="connsiteX13" fmla="*/ 0 w 12192000"/>
              <a:gd name="connsiteY13"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5343524 w 12192000"/>
              <a:gd name="connsiteY9" fmla="*/ 2210393 h 4463002"/>
              <a:gd name="connsiteX10" fmla="*/ 5343524 w 12192000"/>
              <a:gd name="connsiteY10" fmla="*/ 2209238 h 4463002"/>
              <a:gd name="connsiteX11" fmla="*/ 0 w 12192000"/>
              <a:gd name="connsiteY11" fmla="*/ 2209238 h 4463002"/>
              <a:gd name="connsiteX12" fmla="*/ 0 w 12192000"/>
              <a:gd name="connsiteY12"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5343524 w 12192000"/>
              <a:gd name="connsiteY9" fmla="*/ 2209238 h 4463002"/>
              <a:gd name="connsiteX10" fmla="*/ 0 w 12192000"/>
              <a:gd name="connsiteY10" fmla="*/ 2209238 h 4463002"/>
              <a:gd name="connsiteX11" fmla="*/ 0 w 12192000"/>
              <a:gd name="connsiteY11"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0 w 12192000"/>
              <a:gd name="connsiteY9" fmla="*/ 2209238 h 4463002"/>
              <a:gd name="connsiteX10" fmla="*/ 0 w 12192000"/>
              <a:gd name="connsiteY10"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0 w 12192000"/>
              <a:gd name="connsiteY8" fmla="*/ 2209238 h 4463002"/>
              <a:gd name="connsiteX9" fmla="*/ 0 w 12192000"/>
              <a:gd name="connsiteY9"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0 w 12192000"/>
              <a:gd name="connsiteY7" fmla="*/ 2209238 h 4463002"/>
              <a:gd name="connsiteX8" fmla="*/ 0 w 12192000"/>
              <a:gd name="connsiteY8" fmla="*/ 0 h 4463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4463002">
                <a:moveTo>
                  <a:pt x="0" y="0"/>
                </a:moveTo>
                <a:lnTo>
                  <a:pt x="12192000" y="0"/>
                </a:lnTo>
                <a:lnTo>
                  <a:pt x="12192000" y="4463002"/>
                </a:lnTo>
                <a:cubicBezTo>
                  <a:pt x="12191459" y="4451584"/>
                  <a:pt x="12190919" y="4440167"/>
                  <a:pt x="12190378" y="4428749"/>
                </a:cubicBezTo>
                <a:cubicBezTo>
                  <a:pt x="12079768" y="3266647"/>
                  <a:pt x="11158638" y="2340865"/>
                  <a:pt x="9998648" y="2223060"/>
                </a:cubicBezTo>
                <a:lnTo>
                  <a:pt x="9764803" y="2211252"/>
                </a:lnTo>
                <a:lnTo>
                  <a:pt x="9764803" y="2210393"/>
                </a:lnTo>
                <a:lnTo>
                  <a:pt x="0" y="2209238"/>
                </a:lnTo>
                <a:lnTo>
                  <a:pt x="0" y="0"/>
                </a:ln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5F9CDC83-34B8-4E32-84EC-92854CEE4996}"/>
              </a:ext>
              <a:ext uri="{C183D7F6-B498-43B3-948B-1728B52AA6E4}">
                <adec:decorative xmlns:adec="http://schemas.microsoft.com/office/drawing/2017/decorative" val="1"/>
              </a:ext>
            </a:extLst>
          </p:cNvPr>
          <p:cNvSpPr/>
          <p:nvPr userDrawn="1"/>
        </p:nvSpPr>
        <p:spPr>
          <a:xfrm>
            <a:off x="0" y="-3537"/>
            <a:ext cx="12192000" cy="4463002"/>
          </a:xfrm>
          <a:custGeom>
            <a:avLst/>
            <a:gdLst>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6051190 w 12192000"/>
              <a:gd name="connsiteY11" fmla="*/ 2210393 h 4463002"/>
              <a:gd name="connsiteX12" fmla="*/ 5343524 w 12192000"/>
              <a:gd name="connsiteY12" fmla="*/ 2210393 h 4463002"/>
              <a:gd name="connsiteX13" fmla="*/ 5343524 w 12192000"/>
              <a:gd name="connsiteY13" fmla="*/ 2209238 h 4463002"/>
              <a:gd name="connsiteX14" fmla="*/ 0 w 12192000"/>
              <a:gd name="connsiteY14" fmla="*/ 2209238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5343524 w 12192000"/>
              <a:gd name="connsiteY11" fmla="*/ 2210393 h 4463002"/>
              <a:gd name="connsiteX12" fmla="*/ 5343524 w 12192000"/>
              <a:gd name="connsiteY12" fmla="*/ 2209238 h 4463002"/>
              <a:gd name="connsiteX13" fmla="*/ 0 w 12192000"/>
              <a:gd name="connsiteY13" fmla="*/ 2209238 h 4463002"/>
              <a:gd name="connsiteX14" fmla="*/ 0 w 12192000"/>
              <a:gd name="connsiteY14"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5343524 w 12192000"/>
              <a:gd name="connsiteY10" fmla="*/ 2210393 h 4463002"/>
              <a:gd name="connsiteX11" fmla="*/ 5343524 w 12192000"/>
              <a:gd name="connsiteY11" fmla="*/ 2209238 h 4463002"/>
              <a:gd name="connsiteX12" fmla="*/ 0 w 12192000"/>
              <a:gd name="connsiteY12" fmla="*/ 2209238 h 4463002"/>
              <a:gd name="connsiteX13" fmla="*/ 0 w 12192000"/>
              <a:gd name="connsiteY13"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5343524 w 12192000"/>
              <a:gd name="connsiteY9" fmla="*/ 2210393 h 4463002"/>
              <a:gd name="connsiteX10" fmla="*/ 5343524 w 12192000"/>
              <a:gd name="connsiteY10" fmla="*/ 2209238 h 4463002"/>
              <a:gd name="connsiteX11" fmla="*/ 0 w 12192000"/>
              <a:gd name="connsiteY11" fmla="*/ 2209238 h 4463002"/>
              <a:gd name="connsiteX12" fmla="*/ 0 w 12192000"/>
              <a:gd name="connsiteY12"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5343524 w 12192000"/>
              <a:gd name="connsiteY9" fmla="*/ 2209238 h 4463002"/>
              <a:gd name="connsiteX10" fmla="*/ 0 w 12192000"/>
              <a:gd name="connsiteY10" fmla="*/ 2209238 h 4463002"/>
              <a:gd name="connsiteX11" fmla="*/ 0 w 12192000"/>
              <a:gd name="connsiteY11"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0 w 12192000"/>
              <a:gd name="connsiteY9" fmla="*/ 2209238 h 4463002"/>
              <a:gd name="connsiteX10" fmla="*/ 0 w 12192000"/>
              <a:gd name="connsiteY10"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0 w 12192000"/>
              <a:gd name="connsiteY8" fmla="*/ 2209238 h 4463002"/>
              <a:gd name="connsiteX9" fmla="*/ 0 w 12192000"/>
              <a:gd name="connsiteY9"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0 w 12192000"/>
              <a:gd name="connsiteY7" fmla="*/ 2209238 h 4463002"/>
              <a:gd name="connsiteX8" fmla="*/ 0 w 12192000"/>
              <a:gd name="connsiteY8" fmla="*/ 0 h 4463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4463002">
                <a:moveTo>
                  <a:pt x="0" y="0"/>
                </a:moveTo>
                <a:lnTo>
                  <a:pt x="12192000" y="0"/>
                </a:lnTo>
                <a:lnTo>
                  <a:pt x="12192000" y="4463002"/>
                </a:lnTo>
                <a:cubicBezTo>
                  <a:pt x="12191459" y="4451584"/>
                  <a:pt x="12190919" y="4440167"/>
                  <a:pt x="12190378" y="4428749"/>
                </a:cubicBezTo>
                <a:cubicBezTo>
                  <a:pt x="12079768" y="3266647"/>
                  <a:pt x="11158638" y="2340865"/>
                  <a:pt x="9998648" y="2223060"/>
                </a:cubicBezTo>
                <a:lnTo>
                  <a:pt x="9764803" y="2211252"/>
                </a:lnTo>
                <a:lnTo>
                  <a:pt x="9764803" y="2210393"/>
                </a:lnTo>
                <a:lnTo>
                  <a:pt x="0" y="2209238"/>
                </a:lnTo>
                <a:lnTo>
                  <a:pt x="0" y="0"/>
                </a:lnTo>
                <a:close/>
              </a:path>
            </a:pathLst>
          </a:custGeom>
          <a:solidFill>
            <a:schemeClr val="accent2">
              <a:lumMod val="75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21E215A6-E6FC-4D5A-9881-E87CC750741B}"/>
              </a:ext>
            </a:extLst>
          </p:cNvPr>
          <p:cNvSpPr>
            <a:spLocks noGrp="1"/>
          </p:cNvSpPr>
          <p:nvPr>
            <p:ph type="title"/>
          </p:nvPr>
        </p:nvSpPr>
        <p:spPr>
          <a:xfrm>
            <a:off x="2743200" y="1"/>
            <a:ext cx="9432315" cy="2198972"/>
          </a:xfrm>
          <a:custGeom>
            <a:avLst/>
            <a:gdLst>
              <a:gd name="connsiteX0" fmla="*/ 0 w 10240035"/>
              <a:gd name="connsiteY0" fmla="*/ 0 h 2198971"/>
              <a:gd name="connsiteX1" fmla="*/ 10240035 w 10240035"/>
              <a:gd name="connsiteY1" fmla="*/ 0 h 2198971"/>
              <a:gd name="connsiteX2" fmla="*/ 10240035 w 10240035"/>
              <a:gd name="connsiteY2" fmla="*/ 0 h 2198971"/>
              <a:gd name="connsiteX3" fmla="*/ 10240035 w 10240035"/>
              <a:gd name="connsiteY3" fmla="*/ 1099486 h 2198971"/>
              <a:gd name="connsiteX4" fmla="*/ 9140549 w 10240035"/>
              <a:gd name="connsiteY4" fmla="*/ 2198972 h 2198971"/>
              <a:gd name="connsiteX5" fmla="*/ 1099486 w 10240035"/>
              <a:gd name="connsiteY5" fmla="*/ 2198971 h 2198971"/>
              <a:gd name="connsiteX6" fmla="*/ 0 w 10240035"/>
              <a:gd name="connsiteY6" fmla="*/ 1099485 h 2198971"/>
              <a:gd name="connsiteX7" fmla="*/ 0 w 10240035"/>
              <a:gd name="connsiteY7" fmla="*/ 0 h 2198971"/>
              <a:gd name="connsiteX8" fmla="*/ 0 w 10240035"/>
              <a:gd name="connsiteY8" fmla="*/ 0 h 2198971"/>
              <a:gd name="connsiteX0" fmla="*/ 0 w 10240035"/>
              <a:gd name="connsiteY0" fmla="*/ 0 h 2198972"/>
              <a:gd name="connsiteX1" fmla="*/ 10240035 w 10240035"/>
              <a:gd name="connsiteY1" fmla="*/ 0 h 2198972"/>
              <a:gd name="connsiteX2" fmla="*/ 10240035 w 10240035"/>
              <a:gd name="connsiteY2" fmla="*/ 0 h 2198972"/>
              <a:gd name="connsiteX3" fmla="*/ 914054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914054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889670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869858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831758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9371355 w 10240035"/>
              <a:gd name="connsiteY2" fmla="*/ 15240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9371355 w 10240035"/>
              <a:gd name="connsiteY2" fmla="*/ 15240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9371355 w 10240035"/>
              <a:gd name="connsiteY2" fmla="*/ 15240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661291"/>
              <a:gd name="connsiteY0" fmla="*/ 0 h 2198972"/>
              <a:gd name="connsiteX1" fmla="*/ 10240035 w 10661291"/>
              <a:gd name="connsiteY1" fmla="*/ 0 h 2198972"/>
              <a:gd name="connsiteX2" fmla="*/ 7951829 w 10661291"/>
              <a:gd name="connsiteY2" fmla="*/ 2198972 h 2198972"/>
              <a:gd name="connsiteX3" fmla="*/ 1099486 w 10661291"/>
              <a:gd name="connsiteY3" fmla="*/ 2198971 h 2198972"/>
              <a:gd name="connsiteX4" fmla="*/ 0 w 10661291"/>
              <a:gd name="connsiteY4" fmla="*/ 1099485 h 2198972"/>
              <a:gd name="connsiteX5" fmla="*/ 0 w 10661291"/>
              <a:gd name="connsiteY5" fmla="*/ 0 h 2198972"/>
              <a:gd name="connsiteX6" fmla="*/ 0 w 10661291"/>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0 h 2198972"/>
              <a:gd name="connsiteX5" fmla="*/ 0 w 10240035"/>
              <a:gd name="connsiteY5" fmla="*/ 0 h 2198972"/>
              <a:gd name="connsiteX0" fmla="*/ 80772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0 h 2198972"/>
              <a:gd name="connsiteX5" fmla="*/ 807720 w 10240035"/>
              <a:gd name="connsiteY5" fmla="*/ 0 h 2198972"/>
              <a:gd name="connsiteX0" fmla="*/ 900020 w 10332335"/>
              <a:gd name="connsiteY0" fmla="*/ 0 h 2198972"/>
              <a:gd name="connsiteX1" fmla="*/ 10332335 w 10332335"/>
              <a:gd name="connsiteY1" fmla="*/ 0 h 2198972"/>
              <a:gd name="connsiteX2" fmla="*/ 8044129 w 10332335"/>
              <a:gd name="connsiteY2" fmla="*/ 2198972 h 2198972"/>
              <a:gd name="connsiteX3" fmla="*/ 1191786 w 10332335"/>
              <a:gd name="connsiteY3" fmla="*/ 2198971 h 2198972"/>
              <a:gd name="connsiteX4" fmla="*/ 900020 w 10332335"/>
              <a:gd name="connsiteY4" fmla="*/ 0 h 2198972"/>
              <a:gd name="connsiteX0" fmla="*/ 325154 w 9757469"/>
              <a:gd name="connsiteY0" fmla="*/ 0 h 2198972"/>
              <a:gd name="connsiteX1" fmla="*/ 9757469 w 9757469"/>
              <a:gd name="connsiteY1" fmla="*/ 0 h 2198972"/>
              <a:gd name="connsiteX2" fmla="*/ 7469263 w 9757469"/>
              <a:gd name="connsiteY2" fmla="*/ 2198972 h 2198972"/>
              <a:gd name="connsiteX3" fmla="*/ 616920 w 9757469"/>
              <a:gd name="connsiteY3" fmla="*/ 2198971 h 2198972"/>
              <a:gd name="connsiteX4" fmla="*/ 325154 w 9757469"/>
              <a:gd name="connsiteY4" fmla="*/ 0 h 2198972"/>
              <a:gd name="connsiteX0" fmla="*/ 0 w 9432315"/>
              <a:gd name="connsiteY0" fmla="*/ 0 h 2198972"/>
              <a:gd name="connsiteX1" fmla="*/ 9432315 w 9432315"/>
              <a:gd name="connsiteY1" fmla="*/ 0 h 2198972"/>
              <a:gd name="connsiteX2" fmla="*/ 7144109 w 9432315"/>
              <a:gd name="connsiteY2" fmla="*/ 2198972 h 2198972"/>
              <a:gd name="connsiteX3" fmla="*/ 291766 w 9432315"/>
              <a:gd name="connsiteY3" fmla="*/ 2198971 h 2198972"/>
              <a:gd name="connsiteX4" fmla="*/ 0 w 9432315"/>
              <a:gd name="connsiteY4" fmla="*/ 0 h 2198972"/>
              <a:gd name="connsiteX0" fmla="*/ 69347 w 9501662"/>
              <a:gd name="connsiteY0" fmla="*/ 0 h 2198972"/>
              <a:gd name="connsiteX1" fmla="*/ 9501662 w 9501662"/>
              <a:gd name="connsiteY1" fmla="*/ 0 h 2198972"/>
              <a:gd name="connsiteX2" fmla="*/ 7213456 w 9501662"/>
              <a:gd name="connsiteY2" fmla="*/ 2198972 h 2198972"/>
              <a:gd name="connsiteX3" fmla="*/ 86793 w 9501662"/>
              <a:gd name="connsiteY3" fmla="*/ 2198971 h 2198972"/>
              <a:gd name="connsiteX4" fmla="*/ 69347 w 9501662"/>
              <a:gd name="connsiteY4" fmla="*/ 0 h 2198972"/>
              <a:gd name="connsiteX0" fmla="*/ 0 w 9432315"/>
              <a:gd name="connsiteY0" fmla="*/ 0 h 2198972"/>
              <a:gd name="connsiteX1" fmla="*/ 9432315 w 9432315"/>
              <a:gd name="connsiteY1" fmla="*/ 0 h 2198972"/>
              <a:gd name="connsiteX2" fmla="*/ 7144109 w 9432315"/>
              <a:gd name="connsiteY2" fmla="*/ 2198972 h 2198972"/>
              <a:gd name="connsiteX3" fmla="*/ 17446 w 9432315"/>
              <a:gd name="connsiteY3" fmla="*/ 2198971 h 2198972"/>
              <a:gd name="connsiteX4" fmla="*/ 0 w 9432315"/>
              <a:gd name="connsiteY4" fmla="*/ 0 h 2198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2315" h="2198972">
                <a:moveTo>
                  <a:pt x="0" y="0"/>
                </a:moveTo>
                <a:lnTo>
                  <a:pt x="9432315" y="0"/>
                </a:lnTo>
                <a:cubicBezTo>
                  <a:pt x="9248860" y="1235175"/>
                  <a:pt x="8210334" y="2137277"/>
                  <a:pt x="7144109" y="2198972"/>
                </a:cubicBezTo>
                <a:lnTo>
                  <a:pt x="17446" y="2198971"/>
                </a:lnTo>
                <a:cubicBezTo>
                  <a:pt x="30721" y="1146676"/>
                  <a:pt x="575" y="838935"/>
                  <a:pt x="0" y="0"/>
                </a:cubicBezTo>
                <a:close/>
              </a:path>
            </a:pathLst>
          </a:custGeom>
          <a:solidFill>
            <a:schemeClr val="accent2">
              <a:alpha val="80000"/>
            </a:schemeClr>
          </a:solidFill>
        </p:spPr>
        <p:txBody>
          <a:bodyPr/>
          <a:lstStyle>
            <a:lvl1pPr marL="548640">
              <a:lnSpc>
                <a:spcPct val="100000"/>
              </a:lnSpc>
              <a:defRPr>
                <a:solidFill>
                  <a:schemeClr val="bg2"/>
                </a:solidFill>
              </a:defRPr>
            </a:lvl1pPr>
          </a:lstStyle>
          <a:p>
            <a:endParaRPr lang="en-US" dirty="0">
              <a:solidFill>
                <a:srgbClr val="FFFFFF"/>
              </a:solidFill>
            </a:endParaRPr>
          </a:p>
        </p:txBody>
      </p:sp>
      <p:sp>
        <p:nvSpPr>
          <p:cNvPr id="18" name="Picture Placeholder 17">
            <a:extLst>
              <a:ext uri="{FF2B5EF4-FFF2-40B4-BE49-F238E27FC236}">
                <a16:creationId xmlns:a16="http://schemas.microsoft.com/office/drawing/2014/main" id="{704EC18E-B48D-4AD7-A5B5-3D57255D1A23}"/>
              </a:ext>
            </a:extLst>
          </p:cNvPr>
          <p:cNvSpPr>
            <a:spLocks noGrp="1"/>
          </p:cNvSpPr>
          <p:nvPr>
            <p:ph type="pic" sz="quarter" idx="13"/>
          </p:nvPr>
        </p:nvSpPr>
        <p:spPr>
          <a:xfrm>
            <a:off x="-16483" y="0"/>
            <a:ext cx="2773332" cy="2202508"/>
          </a:xfrm>
          <a:custGeom>
            <a:avLst/>
            <a:gdLst>
              <a:gd name="connsiteX0" fmla="*/ 0 w 2773332"/>
              <a:gd name="connsiteY0" fmla="*/ 0 h 2202508"/>
              <a:gd name="connsiteX1" fmla="*/ 2773332 w 2773332"/>
              <a:gd name="connsiteY1" fmla="*/ 0 h 2202508"/>
              <a:gd name="connsiteX2" fmla="*/ 2773332 w 2773332"/>
              <a:gd name="connsiteY2" fmla="*/ 2202508 h 2202508"/>
              <a:gd name="connsiteX3" fmla="*/ 0 w 2773332"/>
              <a:gd name="connsiteY3" fmla="*/ 2202508 h 2202508"/>
            </a:gdLst>
            <a:ahLst/>
            <a:cxnLst>
              <a:cxn ang="0">
                <a:pos x="connsiteX0" y="connsiteY0"/>
              </a:cxn>
              <a:cxn ang="0">
                <a:pos x="connsiteX1" y="connsiteY1"/>
              </a:cxn>
              <a:cxn ang="0">
                <a:pos x="connsiteX2" y="connsiteY2"/>
              </a:cxn>
              <a:cxn ang="0">
                <a:pos x="connsiteX3" y="connsiteY3"/>
              </a:cxn>
            </a:cxnLst>
            <a:rect l="l" t="t" r="r" b="b"/>
            <a:pathLst>
              <a:path w="2773332" h="2202508">
                <a:moveTo>
                  <a:pt x="0" y="0"/>
                </a:moveTo>
                <a:lnTo>
                  <a:pt x="2773332" y="0"/>
                </a:lnTo>
                <a:lnTo>
                  <a:pt x="2773332" y="2202508"/>
                </a:lnTo>
                <a:lnTo>
                  <a:pt x="0" y="2202508"/>
                </a:lnTo>
                <a:close/>
              </a:path>
            </a:pathLst>
          </a:custGeom>
          <a:solidFill>
            <a:schemeClr val="accent6"/>
          </a:solidFill>
        </p:spPr>
        <p:txBody>
          <a:bodyPr wrap="square">
            <a:noAutofit/>
          </a:bodyPr>
          <a:lstStyle/>
          <a:p>
            <a:endParaRPr lang="en-US" dirty="0"/>
          </a:p>
        </p:txBody>
      </p:sp>
      <p:sp>
        <p:nvSpPr>
          <p:cNvPr id="21" name="Picture Placeholder 20">
            <a:extLst>
              <a:ext uri="{FF2B5EF4-FFF2-40B4-BE49-F238E27FC236}">
                <a16:creationId xmlns:a16="http://schemas.microsoft.com/office/drawing/2014/main" id="{FAE5A08C-2BA6-4754-806E-3BEAE8D2EC19}"/>
              </a:ext>
            </a:extLst>
          </p:cNvPr>
          <p:cNvSpPr>
            <a:spLocks noGrp="1"/>
          </p:cNvSpPr>
          <p:nvPr>
            <p:ph type="pic" sz="quarter" idx="14"/>
          </p:nvPr>
        </p:nvSpPr>
        <p:spPr>
          <a:xfrm>
            <a:off x="-16484" y="2202508"/>
            <a:ext cx="2773332" cy="2327746"/>
          </a:xfrm>
          <a:custGeom>
            <a:avLst/>
            <a:gdLst>
              <a:gd name="connsiteX0" fmla="*/ 0 w 2773332"/>
              <a:gd name="connsiteY0" fmla="*/ 0 h 2327746"/>
              <a:gd name="connsiteX1" fmla="*/ 2773332 w 2773332"/>
              <a:gd name="connsiteY1" fmla="*/ 0 h 2327746"/>
              <a:gd name="connsiteX2" fmla="*/ 2773332 w 2773332"/>
              <a:gd name="connsiteY2" fmla="*/ 2327746 h 2327746"/>
              <a:gd name="connsiteX3" fmla="*/ 0 w 2773332"/>
              <a:gd name="connsiteY3" fmla="*/ 2327746 h 2327746"/>
            </a:gdLst>
            <a:ahLst/>
            <a:cxnLst>
              <a:cxn ang="0">
                <a:pos x="connsiteX0" y="connsiteY0"/>
              </a:cxn>
              <a:cxn ang="0">
                <a:pos x="connsiteX1" y="connsiteY1"/>
              </a:cxn>
              <a:cxn ang="0">
                <a:pos x="connsiteX2" y="connsiteY2"/>
              </a:cxn>
              <a:cxn ang="0">
                <a:pos x="connsiteX3" y="connsiteY3"/>
              </a:cxn>
            </a:cxnLst>
            <a:rect l="l" t="t" r="r" b="b"/>
            <a:pathLst>
              <a:path w="2773332" h="2327746">
                <a:moveTo>
                  <a:pt x="0" y="0"/>
                </a:moveTo>
                <a:lnTo>
                  <a:pt x="2773332" y="0"/>
                </a:lnTo>
                <a:lnTo>
                  <a:pt x="2773332" y="2327746"/>
                </a:lnTo>
                <a:lnTo>
                  <a:pt x="0" y="2327746"/>
                </a:lnTo>
                <a:close/>
              </a:path>
            </a:pathLst>
          </a:custGeom>
          <a:solidFill>
            <a:schemeClr val="accent6">
              <a:lumMod val="60000"/>
              <a:lumOff val="40000"/>
            </a:schemeClr>
          </a:solidFill>
        </p:spPr>
        <p:txBody>
          <a:bodyPr wrap="square">
            <a:noAutofit/>
          </a:bodyPr>
          <a:lstStyle/>
          <a:p>
            <a:endParaRPr lang="en-US" dirty="0"/>
          </a:p>
        </p:txBody>
      </p:sp>
      <p:sp>
        <p:nvSpPr>
          <p:cNvPr id="25" name="Picture Placeholder 24">
            <a:extLst>
              <a:ext uri="{FF2B5EF4-FFF2-40B4-BE49-F238E27FC236}">
                <a16:creationId xmlns:a16="http://schemas.microsoft.com/office/drawing/2014/main" id="{BBE1FA0E-416C-4623-840A-A04A5237BCF4}"/>
              </a:ext>
            </a:extLst>
          </p:cNvPr>
          <p:cNvSpPr>
            <a:spLocks noGrp="1"/>
          </p:cNvSpPr>
          <p:nvPr>
            <p:ph type="pic" sz="quarter" idx="15"/>
          </p:nvPr>
        </p:nvSpPr>
        <p:spPr>
          <a:xfrm>
            <a:off x="-16484" y="4530254"/>
            <a:ext cx="2773332" cy="2327746"/>
          </a:xfrm>
          <a:custGeom>
            <a:avLst/>
            <a:gdLst>
              <a:gd name="connsiteX0" fmla="*/ 0 w 2773332"/>
              <a:gd name="connsiteY0" fmla="*/ 0 h 2327746"/>
              <a:gd name="connsiteX1" fmla="*/ 2773332 w 2773332"/>
              <a:gd name="connsiteY1" fmla="*/ 0 h 2327746"/>
              <a:gd name="connsiteX2" fmla="*/ 2773332 w 2773332"/>
              <a:gd name="connsiteY2" fmla="*/ 2327746 h 2327746"/>
              <a:gd name="connsiteX3" fmla="*/ 0 w 2773332"/>
              <a:gd name="connsiteY3" fmla="*/ 2327746 h 2327746"/>
            </a:gdLst>
            <a:ahLst/>
            <a:cxnLst>
              <a:cxn ang="0">
                <a:pos x="connsiteX0" y="connsiteY0"/>
              </a:cxn>
              <a:cxn ang="0">
                <a:pos x="connsiteX1" y="connsiteY1"/>
              </a:cxn>
              <a:cxn ang="0">
                <a:pos x="connsiteX2" y="connsiteY2"/>
              </a:cxn>
              <a:cxn ang="0">
                <a:pos x="connsiteX3" y="connsiteY3"/>
              </a:cxn>
            </a:cxnLst>
            <a:rect l="l" t="t" r="r" b="b"/>
            <a:pathLst>
              <a:path w="2773332" h="2327746">
                <a:moveTo>
                  <a:pt x="0" y="0"/>
                </a:moveTo>
                <a:lnTo>
                  <a:pt x="2773332" y="0"/>
                </a:lnTo>
                <a:lnTo>
                  <a:pt x="2773332" y="2327746"/>
                </a:lnTo>
                <a:lnTo>
                  <a:pt x="0" y="2327746"/>
                </a:lnTo>
                <a:close/>
              </a:path>
            </a:pathLst>
          </a:custGeom>
          <a:solidFill>
            <a:schemeClr val="accent6"/>
          </a:solidFill>
        </p:spPr>
        <p:txBody>
          <a:bodyPr wrap="square">
            <a:noAutofit/>
          </a:bodyPr>
          <a:lstStyle/>
          <a:p>
            <a:endParaRPr lang="en-US" dirty="0"/>
          </a:p>
        </p:txBody>
      </p:sp>
      <p:sp>
        <p:nvSpPr>
          <p:cNvPr id="17" name="Content Placeholder 2">
            <a:extLst>
              <a:ext uri="{FF2B5EF4-FFF2-40B4-BE49-F238E27FC236}">
                <a16:creationId xmlns:a16="http://schemas.microsoft.com/office/drawing/2014/main" id="{03BD1FF0-3229-401F-AEC3-09AE70428EF2}"/>
              </a:ext>
            </a:extLst>
          </p:cNvPr>
          <p:cNvSpPr>
            <a:spLocks noGrp="1"/>
          </p:cNvSpPr>
          <p:nvPr>
            <p:ph idx="1"/>
          </p:nvPr>
        </p:nvSpPr>
        <p:spPr>
          <a:xfrm>
            <a:off x="3352800" y="2794177"/>
            <a:ext cx="7476460" cy="3382786"/>
          </a:xfrm>
        </p:spPr>
        <p:txBody>
          <a:bodyPr/>
          <a:lstStyle>
            <a:lvl1pPr marL="0" indent="0">
              <a:buNone/>
              <a:defRPr/>
            </a:lvl1pPr>
          </a:lstStyle>
          <a:p>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lvl1pPr>
              <a:defRPr>
                <a:solidFill>
                  <a:schemeClr val="bg2"/>
                </a:solidFill>
              </a:defRPr>
            </a:lvl1pPr>
          </a:lstStyle>
          <a:p>
            <a:r>
              <a:rPr lang="en-US" dirty="0"/>
              <a:t>Sample Footer Text</a:t>
            </a:r>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accent2"/>
                </a:solidFill>
              </a:defRPr>
            </a:lvl1pPr>
          </a:lstStyle>
          <a:p>
            <a:r>
              <a:rPr lang="en-US"/>
              <a:t>2/8/20XX</a:t>
            </a:r>
            <a:endParaRPr lang="en-US" dirty="0"/>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accent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080524037"/>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55B30B-7677-4AAC-9890-81A7EFF6BF47}"/>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6E5F686-1654-4CE7-8DA0-0D626B36E1E9}"/>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CAA6281C-6C47-45BE-9BDA-1518A016E938}"/>
              </a:ext>
            </a:extLst>
          </p:cNvPr>
          <p:cNvSpPr>
            <a:spLocks noGrp="1"/>
          </p:cNvSpPr>
          <p:nvPr>
            <p:ph type="ctrTitle"/>
          </p:nvPr>
        </p:nvSpPr>
        <p:spPr>
          <a:xfrm>
            <a:off x="914400" y="685798"/>
            <a:ext cx="4770783" cy="3217461"/>
          </a:xfrm>
        </p:spPr>
        <p:txBody>
          <a:bodyPr>
            <a:normAutofit/>
          </a:bodyPr>
          <a:lstStyle>
            <a:lvl1pPr>
              <a:defRPr>
                <a:solidFill>
                  <a:schemeClr val="bg2"/>
                </a:solidFill>
              </a:defRPr>
            </a:lvl1pPr>
          </a:lstStyle>
          <a:p>
            <a:pPr algn="l"/>
            <a:endParaRPr lang="en-US" dirty="0">
              <a:solidFill>
                <a:srgbClr val="FFFFFF"/>
              </a:solidFill>
            </a:endParaRPr>
          </a:p>
        </p:txBody>
      </p:sp>
      <p:sp>
        <p:nvSpPr>
          <p:cNvPr id="15" name="Picture Placeholder 14">
            <a:extLst>
              <a:ext uri="{FF2B5EF4-FFF2-40B4-BE49-F238E27FC236}">
                <a16:creationId xmlns:a16="http://schemas.microsoft.com/office/drawing/2014/main" id="{AC1FE5B8-D695-49EA-BEA4-B9282CC4EF89}"/>
              </a:ext>
            </a:extLst>
          </p:cNvPr>
          <p:cNvSpPr>
            <a:spLocks noGrp="1"/>
          </p:cNvSpPr>
          <p:nvPr>
            <p:ph type="pic" sz="quarter" idx="13"/>
          </p:nvPr>
        </p:nvSpPr>
        <p:spPr>
          <a:xfrm>
            <a:off x="6057901" y="1"/>
            <a:ext cx="6134099" cy="6857999"/>
          </a:xfrm>
          <a:custGeom>
            <a:avLst/>
            <a:gdLst>
              <a:gd name="connsiteX0" fmla="*/ 2378699 w 6134099"/>
              <a:gd name="connsiteY0" fmla="*/ 0 h 6857999"/>
              <a:gd name="connsiteX1" fmla="*/ 6134099 w 6134099"/>
              <a:gd name="connsiteY1" fmla="*/ 0 h 6857999"/>
              <a:gd name="connsiteX2" fmla="*/ 6134099 w 6134099"/>
              <a:gd name="connsiteY2" fmla="*/ 6857999 h 6857999"/>
              <a:gd name="connsiteX3" fmla="*/ 2401766 w 6134099"/>
              <a:gd name="connsiteY3" fmla="*/ 6857999 h 6857999"/>
              <a:gd name="connsiteX4" fmla="*/ 2397402 w 6134099"/>
              <a:gd name="connsiteY4" fmla="*/ 6856523 h 6857999"/>
              <a:gd name="connsiteX5" fmla="*/ 0 w 6134099"/>
              <a:gd name="connsiteY5" fmla="*/ 3424574 h 6857999"/>
              <a:gd name="connsiteX6" fmla="*/ 2231484 w 6134099"/>
              <a:gd name="connsiteY6" fmla="*/ 5804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4099" h="6857999">
                <a:moveTo>
                  <a:pt x="2378699" y="0"/>
                </a:moveTo>
                <a:lnTo>
                  <a:pt x="6134099" y="0"/>
                </a:lnTo>
                <a:lnTo>
                  <a:pt x="6134099" y="6857999"/>
                </a:lnTo>
                <a:lnTo>
                  <a:pt x="2401766" y="6857999"/>
                </a:lnTo>
                <a:lnTo>
                  <a:pt x="2397402" y="6856523"/>
                </a:lnTo>
                <a:cubicBezTo>
                  <a:pt x="998410" y="6344283"/>
                  <a:pt x="0" y="5001024"/>
                  <a:pt x="0" y="3424574"/>
                </a:cubicBezTo>
                <a:cubicBezTo>
                  <a:pt x="0" y="1911182"/>
                  <a:pt x="920134" y="612699"/>
                  <a:pt x="2231484" y="58045"/>
                </a:cubicBezTo>
                <a:close/>
              </a:path>
            </a:pathLst>
          </a:custGeom>
          <a:solidFill>
            <a:schemeClr val="accent6"/>
          </a:solidFill>
        </p:spPr>
        <p:txBody>
          <a:bodyPr wrap="square" anchor="ctr">
            <a:noAutofit/>
          </a:bodyPr>
          <a:lstStyle>
            <a:lvl1pPr algn="ctr">
              <a:defRPr/>
            </a:lvl1pPr>
          </a:lstStyle>
          <a:p>
            <a:endParaRPr lang="en-US" dirty="0"/>
          </a:p>
        </p:txBody>
      </p:sp>
      <p:sp>
        <p:nvSpPr>
          <p:cNvPr id="14" name="Subtitle 2">
            <a:extLst>
              <a:ext uri="{FF2B5EF4-FFF2-40B4-BE49-F238E27FC236}">
                <a16:creationId xmlns:a16="http://schemas.microsoft.com/office/drawing/2014/main" id="{E24FC61A-6DA9-444C-9D55-2FE464BD581F}"/>
              </a:ext>
            </a:extLst>
          </p:cNvPr>
          <p:cNvSpPr>
            <a:spLocks noGrp="1"/>
          </p:cNvSpPr>
          <p:nvPr>
            <p:ph type="subTitle" idx="1"/>
          </p:nvPr>
        </p:nvSpPr>
        <p:spPr>
          <a:xfrm>
            <a:off x="0" y="4327140"/>
            <a:ext cx="11576868" cy="2530860"/>
          </a:xfrm>
          <a:custGeom>
            <a:avLst/>
            <a:gdLst>
              <a:gd name="connsiteX0" fmla="*/ 0 w 11576868"/>
              <a:gd name="connsiteY0" fmla="*/ 0 h 2500380"/>
              <a:gd name="connsiteX1" fmla="*/ 10326678 w 11576868"/>
              <a:gd name="connsiteY1" fmla="*/ 0 h 2500380"/>
              <a:gd name="connsiteX2" fmla="*/ 11576868 w 11576868"/>
              <a:gd name="connsiteY2" fmla="*/ 1250190 h 2500380"/>
              <a:gd name="connsiteX3" fmla="*/ 11576868 w 11576868"/>
              <a:gd name="connsiteY3" fmla="*/ 2500380 h 2500380"/>
              <a:gd name="connsiteX4" fmla="*/ 0 w 11576868"/>
              <a:gd name="connsiteY4" fmla="*/ 2500380 h 2500380"/>
              <a:gd name="connsiteX5" fmla="*/ 0 w 11576868"/>
              <a:gd name="connsiteY5" fmla="*/ 0 h 2500380"/>
              <a:gd name="connsiteX0" fmla="*/ 0 w 12449160"/>
              <a:gd name="connsiteY0" fmla="*/ 0 h 2500380"/>
              <a:gd name="connsiteX1" fmla="*/ 10326678 w 12449160"/>
              <a:gd name="connsiteY1" fmla="*/ 0 h 2500380"/>
              <a:gd name="connsiteX2" fmla="*/ 11576868 w 12449160"/>
              <a:gd name="connsiteY2" fmla="*/ 2500380 h 2500380"/>
              <a:gd name="connsiteX3" fmla="*/ 0 w 12449160"/>
              <a:gd name="connsiteY3" fmla="*/ 2500380 h 2500380"/>
              <a:gd name="connsiteX4" fmla="*/ 0 w 12449160"/>
              <a:gd name="connsiteY4" fmla="*/ 0 h 2500380"/>
              <a:gd name="connsiteX0" fmla="*/ 0 w 11640738"/>
              <a:gd name="connsiteY0" fmla="*/ 0 h 2500380"/>
              <a:gd name="connsiteX1" fmla="*/ 10326678 w 11640738"/>
              <a:gd name="connsiteY1" fmla="*/ 0 h 2500380"/>
              <a:gd name="connsiteX2" fmla="*/ 11576868 w 11640738"/>
              <a:gd name="connsiteY2" fmla="*/ 2500380 h 2500380"/>
              <a:gd name="connsiteX3" fmla="*/ 0 w 11640738"/>
              <a:gd name="connsiteY3" fmla="*/ 2500380 h 2500380"/>
              <a:gd name="connsiteX4" fmla="*/ 0 w 11640738"/>
              <a:gd name="connsiteY4" fmla="*/ 0 h 2500380"/>
              <a:gd name="connsiteX0" fmla="*/ 0 w 11576868"/>
              <a:gd name="connsiteY0" fmla="*/ 0 h 2500380"/>
              <a:gd name="connsiteX1" fmla="*/ 1032667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973231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909223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881791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855883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10567 h 2510947"/>
              <a:gd name="connsiteX1" fmla="*/ 8558838 w 11576868"/>
              <a:gd name="connsiteY1" fmla="*/ 10567 h 2510947"/>
              <a:gd name="connsiteX2" fmla="*/ 11576868 w 11576868"/>
              <a:gd name="connsiteY2" fmla="*/ 2510947 h 2510947"/>
              <a:gd name="connsiteX3" fmla="*/ 0 w 11576868"/>
              <a:gd name="connsiteY3" fmla="*/ 2510947 h 2510947"/>
              <a:gd name="connsiteX4" fmla="*/ 0 w 11576868"/>
              <a:gd name="connsiteY4" fmla="*/ 10567 h 2510947"/>
              <a:gd name="connsiteX0" fmla="*/ 0 w 11576868"/>
              <a:gd name="connsiteY0" fmla="*/ 462 h 2500842"/>
              <a:gd name="connsiteX1" fmla="*/ 8558838 w 11576868"/>
              <a:gd name="connsiteY1" fmla="*/ 462 h 2500842"/>
              <a:gd name="connsiteX2" fmla="*/ 11576868 w 11576868"/>
              <a:gd name="connsiteY2" fmla="*/ 2500842 h 2500842"/>
              <a:gd name="connsiteX3" fmla="*/ 0 w 11576868"/>
              <a:gd name="connsiteY3" fmla="*/ 2500842 h 2500842"/>
              <a:gd name="connsiteX4" fmla="*/ 0 w 11576868"/>
              <a:gd name="connsiteY4" fmla="*/ 462 h 2500842"/>
              <a:gd name="connsiteX0" fmla="*/ 0 w 11576868"/>
              <a:gd name="connsiteY0" fmla="*/ 30928 h 2531308"/>
              <a:gd name="connsiteX1" fmla="*/ 8558838 w 11576868"/>
              <a:gd name="connsiteY1" fmla="*/ 448 h 2531308"/>
              <a:gd name="connsiteX2" fmla="*/ 11576868 w 11576868"/>
              <a:gd name="connsiteY2" fmla="*/ 2531308 h 2531308"/>
              <a:gd name="connsiteX3" fmla="*/ 0 w 11576868"/>
              <a:gd name="connsiteY3" fmla="*/ 2531308 h 2531308"/>
              <a:gd name="connsiteX4" fmla="*/ 0 w 11576868"/>
              <a:gd name="connsiteY4" fmla="*/ 30928 h 2531308"/>
              <a:gd name="connsiteX0" fmla="*/ 0 w 11576868"/>
              <a:gd name="connsiteY0" fmla="*/ 30480 h 2530860"/>
              <a:gd name="connsiteX1" fmla="*/ 8558838 w 11576868"/>
              <a:gd name="connsiteY1" fmla="*/ 0 h 2530860"/>
              <a:gd name="connsiteX2" fmla="*/ 11576868 w 11576868"/>
              <a:gd name="connsiteY2" fmla="*/ 2530860 h 2530860"/>
              <a:gd name="connsiteX3" fmla="*/ 0 w 11576868"/>
              <a:gd name="connsiteY3" fmla="*/ 2530860 h 2530860"/>
              <a:gd name="connsiteX4" fmla="*/ 0 w 11576868"/>
              <a:gd name="connsiteY4" fmla="*/ 30480 h 2530860"/>
              <a:gd name="connsiteX0" fmla="*/ 0 w 11576868"/>
              <a:gd name="connsiteY0" fmla="*/ 30480 h 2530860"/>
              <a:gd name="connsiteX1" fmla="*/ 8558838 w 11576868"/>
              <a:gd name="connsiteY1" fmla="*/ 0 h 2530860"/>
              <a:gd name="connsiteX2" fmla="*/ 11576868 w 11576868"/>
              <a:gd name="connsiteY2" fmla="*/ 2530860 h 2530860"/>
              <a:gd name="connsiteX3" fmla="*/ 0 w 11576868"/>
              <a:gd name="connsiteY3" fmla="*/ 2530860 h 2530860"/>
              <a:gd name="connsiteX4" fmla="*/ 0 w 11576868"/>
              <a:gd name="connsiteY4" fmla="*/ 30480 h 2530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76868" h="2530860">
                <a:moveTo>
                  <a:pt x="0" y="30480"/>
                </a:moveTo>
                <a:lnTo>
                  <a:pt x="8558838" y="0"/>
                </a:lnTo>
                <a:cubicBezTo>
                  <a:pt x="10335916" y="20490"/>
                  <a:pt x="11453941" y="1016850"/>
                  <a:pt x="11576868" y="2530860"/>
                </a:cubicBezTo>
                <a:lnTo>
                  <a:pt x="0" y="2530860"/>
                </a:lnTo>
                <a:lnTo>
                  <a:pt x="0" y="30480"/>
                </a:lnTo>
                <a:close/>
              </a:path>
            </a:pathLst>
          </a:custGeom>
          <a:solidFill>
            <a:schemeClr val="accent2">
              <a:lumMod val="75000"/>
              <a:alpha val="80000"/>
            </a:schemeClr>
          </a:solidFill>
        </p:spPr>
        <p:txBody>
          <a:bodyPr anchor="t"/>
          <a:lstStyle>
            <a:lvl1pPr marL="914400" indent="0">
              <a:lnSpc>
                <a:spcPct val="400000"/>
              </a:lnSpc>
              <a:buNone/>
              <a:defRPr>
                <a:solidFill>
                  <a:schemeClr val="bg2"/>
                </a:solidFill>
              </a:defRPr>
            </a:lvl1pPr>
          </a:lstStyle>
          <a:p>
            <a:endParaRPr lang="en-US" dirty="0">
              <a:solidFill>
                <a:srgbClr val="FFFFFF"/>
              </a:solidFill>
            </a:endParaRPr>
          </a:p>
        </p:txBody>
      </p:sp>
    </p:spTree>
    <p:extLst>
      <p:ext uri="{BB962C8B-B14F-4D97-AF65-F5344CB8AC3E}">
        <p14:creationId xmlns:p14="http://schemas.microsoft.com/office/powerpoint/2010/main" val="3063901866"/>
      </p:ext>
    </p:extLst>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448056"/>
            <a:ext cx="9914859" cy="1329004"/>
          </a:xfrm>
        </p:spPr>
        <p:txBody>
          <a:bodyPr>
            <a:normAutofit/>
          </a:bodyPr>
          <a:lstStyle>
            <a:lvl1pPr>
              <a:lnSpc>
                <a:spcPct val="100000"/>
              </a:lnSpc>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914400" y="6437376"/>
            <a:ext cx="3775914" cy="365125"/>
          </a:xfrm>
        </p:spPr>
        <p:txBody>
          <a:bodyPr/>
          <a:lstStyle>
            <a:lvl1pPr algn="l">
              <a:defRPr>
                <a:solidFill>
                  <a:schemeClr val="accent2"/>
                </a:solidFill>
              </a:defRPr>
            </a:lvl1pPr>
          </a:lstStyle>
          <a:p>
            <a:r>
              <a:rPr lang="en-US" dirty="0"/>
              <a:t>Sample Footer Text</a:t>
            </a:r>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2"/>
                </a:solidFill>
              </a:defRPr>
            </a:lvl1pPr>
          </a:lstStyle>
          <a:p>
            <a:r>
              <a:rPr lang="en-US"/>
              <a:t>2/8/20XX</a:t>
            </a:r>
            <a:endParaRPr lang="en-US"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46954445"/>
      </p:ext>
    </p:extLst>
  </p:cSld>
  <p:clrMapOvr>
    <a:masterClrMapping/>
  </p:clrMapOvr>
</p:sldLayout>
</file>

<file path=ppt/slideLayouts/slideLayout611.xml><?xml version="1.0" encoding="utf-8"?>
<p:sldLayout xmlns:a="http://schemas.openxmlformats.org/drawingml/2006/main" xmlns:r="http://schemas.openxmlformats.org/officeDocument/2006/relationships" xmlns:p="http://schemas.openxmlformats.org/presentationml/2006/main" type="obj" preserve="1">
  <p:cSld name="6_Chart Ta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448056"/>
            <a:ext cx="9914859" cy="1329004"/>
          </a:xfrm>
        </p:spPr>
        <p:txBody>
          <a:bodyPr>
            <a:normAutofit/>
          </a:bodyPr>
          <a:lstStyle>
            <a:lvl1pPr>
              <a:lnSpc>
                <a:spcPct val="100000"/>
              </a:lnSpc>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853440" y="1825625"/>
            <a:ext cx="1050036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914400" y="6437376"/>
            <a:ext cx="3775914" cy="365125"/>
          </a:xfrm>
        </p:spPr>
        <p:txBody>
          <a:bodyPr/>
          <a:lstStyle>
            <a:lvl1pPr algn="l">
              <a:defRPr>
                <a:solidFill>
                  <a:schemeClr val="accent2"/>
                </a:solidFill>
              </a:defRPr>
            </a:lvl1pPr>
          </a:lstStyle>
          <a:p>
            <a:r>
              <a:rPr lang="en-US" dirty="0"/>
              <a:t>Sample Footer Text</a:t>
            </a:r>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2"/>
                </a:solidFill>
              </a:defRPr>
            </a:lvl1pPr>
          </a:lstStyle>
          <a:p>
            <a:r>
              <a:rPr lang="en-US"/>
              <a:t>2/8/20XX</a:t>
            </a:r>
            <a:endParaRPr lang="en-US"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94463594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7_Quote">
    <p:bg>
      <p:bgPr>
        <a:solidFill>
          <a:schemeClr val="accent2"/>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9F47EA1B-2641-431A-B894-4A66FC5A0484}"/>
              </a:ext>
              <a:ext uri="{C183D7F6-B498-43B3-948B-1728B52AA6E4}">
                <adec:decorative xmlns:adec="http://schemas.microsoft.com/office/drawing/2017/decorative" val="1"/>
              </a:ext>
            </a:extLst>
          </p:cNvPr>
          <p:cNvSpPr/>
          <p:nvPr userDrawn="1"/>
        </p:nvSpPr>
        <p:spPr>
          <a:xfrm rot="16200000">
            <a:off x="6246663" y="-1789711"/>
            <a:ext cx="3354778" cy="6934200"/>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itle 1">
            <a:extLst>
              <a:ext uri="{FF2B5EF4-FFF2-40B4-BE49-F238E27FC236}">
                <a16:creationId xmlns:a16="http://schemas.microsoft.com/office/drawing/2014/main" id="{F21A2820-A76E-454D-9A0E-F8F7B2136764}"/>
              </a:ext>
            </a:extLst>
          </p:cNvPr>
          <p:cNvSpPr>
            <a:spLocks noGrp="1"/>
          </p:cNvSpPr>
          <p:nvPr>
            <p:ph type="ctrTitle"/>
          </p:nvPr>
        </p:nvSpPr>
        <p:spPr>
          <a:xfrm>
            <a:off x="1249327" y="919717"/>
            <a:ext cx="5761074" cy="3423684"/>
          </a:xfrm>
        </p:spPr>
        <p:txBody>
          <a:bodyPr anchor="b"/>
          <a:lstStyle>
            <a:lvl1pPr>
              <a:defRPr>
                <a:solidFill>
                  <a:schemeClr val="bg2"/>
                </a:solidFill>
              </a:defRPr>
            </a:lvl1pPr>
          </a:lstStyle>
          <a:p>
            <a:endParaRPr lang="en-US" dirty="0">
              <a:solidFill>
                <a:srgbClr val="FFFFFF"/>
              </a:solidFill>
            </a:endParaRPr>
          </a:p>
        </p:txBody>
      </p:sp>
      <p:sp>
        <p:nvSpPr>
          <p:cNvPr id="9" name="Subtitle 2">
            <a:extLst>
              <a:ext uri="{FF2B5EF4-FFF2-40B4-BE49-F238E27FC236}">
                <a16:creationId xmlns:a16="http://schemas.microsoft.com/office/drawing/2014/main" id="{0ED9A69A-6A32-4722-924D-7FEFEA9195BD}"/>
              </a:ext>
            </a:extLst>
          </p:cNvPr>
          <p:cNvSpPr>
            <a:spLocks noGrp="1"/>
          </p:cNvSpPr>
          <p:nvPr>
            <p:ph type="subTitle" idx="1"/>
          </p:nvPr>
        </p:nvSpPr>
        <p:spPr>
          <a:xfrm>
            <a:off x="1249327" y="4795284"/>
            <a:ext cx="4846674" cy="1084522"/>
          </a:xfrm>
        </p:spPr>
        <p:txBody>
          <a:bodyPr/>
          <a:lstStyle>
            <a:lvl1pPr>
              <a:buNone/>
              <a:defRPr>
                <a:solidFill>
                  <a:schemeClr val="bg2"/>
                </a:solidFill>
              </a:defRPr>
            </a:lvl1pPr>
          </a:lstStyle>
          <a:p>
            <a:endParaRPr lang="en-US" dirty="0">
              <a:solidFill>
                <a:srgbClr val="FFFFFF"/>
              </a:solidFill>
            </a:endParaRPr>
          </a:p>
        </p:txBody>
      </p:sp>
      <p:sp>
        <p:nvSpPr>
          <p:cNvPr id="12" name="Freeform: Shape 11">
            <a:extLst>
              <a:ext uri="{FF2B5EF4-FFF2-40B4-BE49-F238E27FC236}">
                <a16:creationId xmlns:a16="http://schemas.microsoft.com/office/drawing/2014/main" id="{F1587820-C6FA-402E-9F8D-2DAE5BF9588D}"/>
              </a:ext>
              <a:ext uri="{C183D7F6-B498-43B3-948B-1728B52AA6E4}">
                <adec:decorative xmlns:adec="http://schemas.microsoft.com/office/drawing/2017/decorative" val="1"/>
              </a:ext>
            </a:extLst>
          </p:cNvPr>
          <p:cNvSpPr/>
          <p:nvPr userDrawn="1"/>
        </p:nvSpPr>
        <p:spPr>
          <a:xfrm rot="5400000">
            <a:off x="4513861" y="3447061"/>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a:xfrm>
            <a:off x="1252728" y="6434560"/>
            <a:ext cx="3428012" cy="365125"/>
          </a:xfrm>
        </p:spPr>
        <p:txBody>
          <a:bodyPr/>
          <a:lstStyle>
            <a:lvl1pPr>
              <a:defRPr>
                <a:solidFill>
                  <a:schemeClr val="bg2"/>
                </a:solidFill>
              </a:defRPr>
            </a:lvl1pPr>
          </a:lstStyle>
          <a:p>
            <a:r>
              <a:rPr lang="en-US" dirty="0"/>
              <a:t>Sample Footer Text</a:t>
            </a:r>
          </a:p>
        </p:txBody>
      </p:sp>
      <p:sp>
        <p:nvSpPr>
          <p:cNvPr id="19" name="Picture Placeholder 18">
            <a:extLst>
              <a:ext uri="{FF2B5EF4-FFF2-40B4-BE49-F238E27FC236}">
                <a16:creationId xmlns:a16="http://schemas.microsoft.com/office/drawing/2014/main" id="{31E70801-1BA4-4276-9934-E418115C0325}"/>
              </a:ext>
            </a:extLst>
          </p:cNvPr>
          <p:cNvSpPr>
            <a:spLocks noGrp="1"/>
          </p:cNvSpPr>
          <p:nvPr>
            <p:ph type="pic" sz="quarter" idx="13"/>
          </p:nvPr>
        </p:nvSpPr>
        <p:spPr>
          <a:xfrm>
            <a:off x="7924800" y="1"/>
            <a:ext cx="4267200" cy="6858000"/>
          </a:xfrm>
          <a:custGeom>
            <a:avLst/>
            <a:gdLst>
              <a:gd name="connsiteX0" fmla="*/ 3466352 w 4267200"/>
              <a:gd name="connsiteY0" fmla="*/ 0 h 6858000"/>
              <a:gd name="connsiteX1" fmla="*/ 4267200 w 4267200"/>
              <a:gd name="connsiteY1" fmla="*/ 0 h 6858000"/>
              <a:gd name="connsiteX2" fmla="*/ 4267200 w 4267200"/>
              <a:gd name="connsiteY2" fmla="*/ 6858000 h 6858000"/>
              <a:gd name="connsiteX3" fmla="*/ 0 w 4267200"/>
              <a:gd name="connsiteY3" fmla="*/ 6858000 h 6858000"/>
              <a:gd name="connsiteX4" fmla="*/ 0 w 4267200"/>
              <a:gd name="connsiteY4" fmla="*/ 3338980 h 6858000"/>
              <a:gd name="connsiteX5" fmla="*/ 8352 w 4267200"/>
              <a:gd name="connsiteY5" fmla="*/ 3162578 h 6858000"/>
              <a:gd name="connsiteX6" fmla="*/ 3132972 w 4267200"/>
              <a:gd name="connsiteY6" fmla="*/ 18059 h 6858000"/>
              <a:gd name="connsiteX7" fmla="*/ 3466352 w 4267200"/>
              <a:gd name="connsiteY7" fmla="*/ 12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7200" h="6858000">
                <a:moveTo>
                  <a:pt x="3466352" y="0"/>
                </a:moveTo>
                <a:lnTo>
                  <a:pt x="4267200" y="0"/>
                </a:lnTo>
                <a:lnTo>
                  <a:pt x="4267200" y="6858000"/>
                </a:lnTo>
                <a:lnTo>
                  <a:pt x="0" y="6858000"/>
                </a:lnTo>
                <a:lnTo>
                  <a:pt x="0" y="3338980"/>
                </a:lnTo>
                <a:lnTo>
                  <a:pt x="8352" y="3162578"/>
                </a:lnTo>
                <a:cubicBezTo>
                  <a:pt x="166042" y="1505839"/>
                  <a:pt x="1479242" y="186005"/>
                  <a:pt x="3132972" y="18059"/>
                </a:cubicBezTo>
                <a:lnTo>
                  <a:pt x="3466352" y="1225"/>
                </a:lnTo>
                <a:close/>
              </a:path>
            </a:pathLst>
          </a:custGeom>
          <a:solidFill>
            <a:schemeClr val="accent6"/>
          </a:solidFill>
        </p:spPr>
        <p:txBody>
          <a:bodyPr wrap="square" anchor="ctr">
            <a:noAutofit/>
          </a:bodyPr>
          <a:lstStyle/>
          <a:p>
            <a:endParaRPr lang="en-US" dirty="0"/>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a:t>2/8/20XX</a:t>
            </a:r>
            <a:endParaRPr lang="en-US" dirty="0"/>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927700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8_Team">
    <p:bg>
      <p:bgPr>
        <a:solidFill>
          <a:schemeClr val="accent2">
            <a:lumMod val="75000"/>
          </a:schemeClr>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A75F14-4851-4FA1-AF45-240D9124B95E}"/>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9AE08278-E6C4-4B25-8343-43C881C00718}"/>
              </a:ext>
              <a:ext uri="{C183D7F6-B498-43B3-948B-1728B52AA6E4}">
                <adec:decorative xmlns:adec="http://schemas.microsoft.com/office/drawing/2017/decorative" val="1"/>
              </a:ext>
            </a:extLst>
          </p:cNvPr>
          <p:cNvSpPr/>
          <p:nvPr userDrawn="1"/>
        </p:nvSpPr>
        <p:spPr>
          <a:xfrm>
            <a:off x="9844850" y="1"/>
            <a:ext cx="2347151" cy="4454343"/>
          </a:xfrm>
          <a:custGeom>
            <a:avLst/>
            <a:gdLst>
              <a:gd name="connsiteX0" fmla="*/ 2329738 w 2347151"/>
              <a:gd name="connsiteY0" fmla="*/ 0 h 4454343"/>
              <a:gd name="connsiteX1" fmla="*/ 2347151 w 2347151"/>
              <a:gd name="connsiteY1" fmla="*/ 0 h 4454343"/>
              <a:gd name="connsiteX2" fmla="*/ 2347151 w 2347151"/>
              <a:gd name="connsiteY2" fmla="*/ 4454343 h 4454343"/>
              <a:gd name="connsiteX3" fmla="*/ 2340504 w 2347151"/>
              <a:gd name="connsiteY3" fmla="*/ 4322705 h 4454343"/>
              <a:gd name="connsiteX4" fmla="*/ 134816 w 2347151"/>
              <a:gd name="connsiteY4" fmla="*/ 2130974 h 4454343"/>
              <a:gd name="connsiteX5" fmla="*/ 0 w 2347151"/>
              <a:gd name="connsiteY5" fmla="*/ 2124591 h 4454343"/>
              <a:gd name="connsiteX6" fmla="*/ 134816 w 2347151"/>
              <a:gd name="connsiteY6" fmla="*/ 2118208 h 4454343"/>
              <a:gd name="connsiteX7" fmla="*/ 2309087 w 2347151"/>
              <a:gd name="connsiteY7" fmla="*/ 141037 h 445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7151" h="4454343">
                <a:moveTo>
                  <a:pt x="2329738" y="0"/>
                </a:moveTo>
                <a:lnTo>
                  <a:pt x="2347151" y="0"/>
                </a:lnTo>
                <a:lnTo>
                  <a:pt x="2347151" y="4454343"/>
                </a:lnTo>
                <a:lnTo>
                  <a:pt x="2340504" y="4322705"/>
                </a:lnTo>
                <a:cubicBezTo>
                  <a:pt x="2222700" y="3162715"/>
                  <a:pt x="1296917" y="2241584"/>
                  <a:pt x="134816" y="2130974"/>
                </a:cubicBezTo>
                <a:lnTo>
                  <a:pt x="0" y="2124591"/>
                </a:lnTo>
                <a:lnTo>
                  <a:pt x="134816" y="2118208"/>
                </a:lnTo>
                <a:cubicBezTo>
                  <a:pt x="1224286" y="2014511"/>
                  <a:pt x="2106054" y="1198443"/>
                  <a:pt x="2309087" y="141037"/>
                </a:cubicBez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20CC2109-6984-401D-BF1D-B4F0C35B03C1}"/>
              </a:ext>
              <a:ext uri="{C183D7F6-B498-43B3-948B-1728B52AA6E4}">
                <adec:decorative xmlns:adec="http://schemas.microsoft.com/office/drawing/2017/decorative" val="1"/>
              </a:ext>
            </a:extLst>
          </p:cNvPr>
          <p:cNvSpPr/>
          <p:nvPr userDrawn="1"/>
        </p:nvSpPr>
        <p:spPr>
          <a:xfrm>
            <a:off x="9844850" y="-770"/>
            <a:ext cx="2347151" cy="4454343"/>
          </a:xfrm>
          <a:custGeom>
            <a:avLst/>
            <a:gdLst>
              <a:gd name="connsiteX0" fmla="*/ 2329738 w 2347151"/>
              <a:gd name="connsiteY0" fmla="*/ 0 h 4454343"/>
              <a:gd name="connsiteX1" fmla="*/ 2347151 w 2347151"/>
              <a:gd name="connsiteY1" fmla="*/ 0 h 4454343"/>
              <a:gd name="connsiteX2" fmla="*/ 2347151 w 2347151"/>
              <a:gd name="connsiteY2" fmla="*/ 4454343 h 4454343"/>
              <a:gd name="connsiteX3" fmla="*/ 2340504 w 2347151"/>
              <a:gd name="connsiteY3" fmla="*/ 4322705 h 4454343"/>
              <a:gd name="connsiteX4" fmla="*/ 134816 w 2347151"/>
              <a:gd name="connsiteY4" fmla="*/ 2130974 h 4454343"/>
              <a:gd name="connsiteX5" fmla="*/ 0 w 2347151"/>
              <a:gd name="connsiteY5" fmla="*/ 2124591 h 4454343"/>
              <a:gd name="connsiteX6" fmla="*/ 134816 w 2347151"/>
              <a:gd name="connsiteY6" fmla="*/ 2118208 h 4454343"/>
              <a:gd name="connsiteX7" fmla="*/ 2309087 w 2347151"/>
              <a:gd name="connsiteY7" fmla="*/ 141037 h 445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7151" h="4454343">
                <a:moveTo>
                  <a:pt x="2329738" y="0"/>
                </a:moveTo>
                <a:lnTo>
                  <a:pt x="2347151" y="0"/>
                </a:lnTo>
                <a:lnTo>
                  <a:pt x="2347151" y="4454343"/>
                </a:lnTo>
                <a:lnTo>
                  <a:pt x="2340504" y="4322705"/>
                </a:lnTo>
                <a:cubicBezTo>
                  <a:pt x="2222700" y="3162715"/>
                  <a:pt x="1296917" y="2241584"/>
                  <a:pt x="134816" y="2130974"/>
                </a:cubicBezTo>
                <a:lnTo>
                  <a:pt x="0" y="2124591"/>
                </a:lnTo>
                <a:lnTo>
                  <a:pt x="134816" y="2118208"/>
                </a:lnTo>
                <a:cubicBezTo>
                  <a:pt x="1224286" y="2014511"/>
                  <a:pt x="2106054" y="1198443"/>
                  <a:pt x="2309087" y="141037"/>
                </a:cubicBezTo>
                <a:close/>
              </a:path>
            </a:pathLst>
          </a:custGeom>
          <a:solidFill>
            <a:schemeClr val="accent2">
              <a:lumMod val="60000"/>
              <a:lumOff val="4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Title 1">
            <a:extLst>
              <a:ext uri="{FF2B5EF4-FFF2-40B4-BE49-F238E27FC236}">
                <a16:creationId xmlns:a16="http://schemas.microsoft.com/office/drawing/2014/main" id="{4510ECF1-6DD2-4E35-8398-66D76389712F}"/>
              </a:ext>
            </a:extLst>
          </p:cNvPr>
          <p:cNvSpPr>
            <a:spLocks noGrp="1"/>
          </p:cNvSpPr>
          <p:nvPr>
            <p:ph type="title"/>
          </p:nvPr>
        </p:nvSpPr>
        <p:spPr>
          <a:xfrm>
            <a:off x="1" y="10159"/>
            <a:ext cx="12191999" cy="2128731"/>
          </a:xfrm>
          <a:custGeom>
            <a:avLst/>
            <a:gdLst>
              <a:gd name="connsiteX0" fmla="*/ 0 w 12191999"/>
              <a:gd name="connsiteY0" fmla="*/ 0 h 2123863"/>
              <a:gd name="connsiteX1" fmla="*/ 12191999 w 12191999"/>
              <a:gd name="connsiteY1" fmla="*/ 0 h 2123863"/>
              <a:gd name="connsiteX2" fmla="*/ 12191999 w 12191999"/>
              <a:gd name="connsiteY2" fmla="*/ 0 h 2123863"/>
              <a:gd name="connsiteX3" fmla="*/ 12191999 w 12191999"/>
              <a:gd name="connsiteY3" fmla="*/ 1061932 h 2123863"/>
              <a:gd name="connsiteX4" fmla="*/ 11130067 w 12191999"/>
              <a:gd name="connsiteY4" fmla="*/ 2123864 h 2123863"/>
              <a:gd name="connsiteX5" fmla="*/ 1061932 w 12191999"/>
              <a:gd name="connsiteY5" fmla="*/ 2123863 h 2123863"/>
              <a:gd name="connsiteX6" fmla="*/ 0 w 12191999"/>
              <a:gd name="connsiteY6" fmla="*/ 1061931 h 2123863"/>
              <a:gd name="connsiteX7" fmla="*/ 0 w 12191999"/>
              <a:gd name="connsiteY7" fmla="*/ 0 h 2123863"/>
              <a:gd name="connsiteX8" fmla="*/ 0 w 12191999"/>
              <a:gd name="connsiteY8" fmla="*/ 0 h 2123863"/>
              <a:gd name="connsiteX0" fmla="*/ 0 w 12191999"/>
              <a:gd name="connsiteY0" fmla="*/ 0 h 2123864"/>
              <a:gd name="connsiteX1" fmla="*/ 12191999 w 12191999"/>
              <a:gd name="connsiteY1" fmla="*/ 0 h 2123864"/>
              <a:gd name="connsiteX2" fmla="*/ 12191999 w 12191999"/>
              <a:gd name="connsiteY2" fmla="*/ 0 h 2123864"/>
              <a:gd name="connsiteX3" fmla="*/ 1113006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3"/>
              <a:gd name="connsiteX1" fmla="*/ 12191999 w 12191999"/>
              <a:gd name="connsiteY1" fmla="*/ 0 h 2123863"/>
              <a:gd name="connsiteX2" fmla="*/ 12191999 w 12191999"/>
              <a:gd name="connsiteY2" fmla="*/ 0 h 2123863"/>
              <a:gd name="connsiteX3" fmla="*/ 10261387 w 12191999"/>
              <a:gd name="connsiteY3" fmla="*/ 2108624 h 2123863"/>
              <a:gd name="connsiteX4" fmla="*/ 1061932 w 12191999"/>
              <a:gd name="connsiteY4" fmla="*/ 2123863 h 2123863"/>
              <a:gd name="connsiteX5" fmla="*/ 0 w 12191999"/>
              <a:gd name="connsiteY5" fmla="*/ 1061931 h 2123863"/>
              <a:gd name="connsiteX6" fmla="*/ 0 w 12191999"/>
              <a:gd name="connsiteY6" fmla="*/ 0 h 2123863"/>
              <a:gd name="connsiteX7" fmla="*/ 0 w 12191999"/>
              <a:gd name="connsiteY7" fmla="*/ 0 h 2123863"/>
              <a:gd name="connsiteX0" fmla="*/ 0 w 12191999"/>
              <a:gd name="connsiteY0" fmla="*/ 0 h 2123863"/>
              <a:gd name="connsiteX1" fmla="*/ 12191999 w 12191999"/>
              <a:gd name="connsiteY1" fmla="*/ 0 h 2123863"/>
              <a:gd name="connsiteX2" fmla="*/ 12191999 w 12191999"/>
              <a:gd name="connsiteY2" fmla="*/ 0 h 2123863"/>
              <a:gd name="connsiteX3" fmla="*/ 9758467 w 12191999"/>
              <a:gd name="connsiteY3" fmla="*/ 2108624 h 2123863"/>
              <a:gd name="connsiteX4" fmla="*/ 1061932 w 12191999"/>
              <a:gd name="connsiteY4" fmla="*/ 2123863 h 2123863"/>
              <a:gd name="connsiteX5" fmla="*/ 0 w 12191999"/>
              <a:gd name="connsiteY5" fmla="*/ 1061931 h 2123863"/>
              <a:gd name="connsiteX6" fmla="*/ 0 w 12191999"/>
              <a:gd name="connsiteY6" fmla="*/ 0 h 2123863"/>
              <a:gd name="connsiteX7" fmla="*/ 0 w 12191999"/>
              <a:gd name="connsiteY7" fmla="*/ 0 h 2123863"/>
              <a:gd name="connsiteX0" fmla="*/ 0 w 12191999"/>
              <a:gd name="connsiteY0" fmla="*/ 0 h 2123864"/>
              <a:gd name="connsiteX1" fmla="*/ 12191999 w 12191999"/>
              <a:gd name="connsiteY1" fmla="*/ 0 h 2123864"/>
              <a:gd name="connsiteX2" fmla="*/ 12191999 w 12191999"/>
              <a:gd name="connsiteY2" fmla="*/ 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4"/>
              <a:gd name="connsiteX1" fmla="*/ 12191999 w 12191999"/>
              <a:gd name="connsiteY1" fmla="*/ 0 h 2123864"/>
              <a:gd name="connsiteX2" fmla="*/ 12191999 w 12191999"/>
              <a:gd name="connsiteY2" fmla="*/ 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4"/>
              <a:gd name="connsiteX1" fmla="*/ 12191999 w 12191999"/>
              <a:gd name="connsiteY1" fmla="*/ 0 h 2123864"/>
              <a:gd name="connsiteX2" fmla="*/ 11612879 w 12191999"/>
              <a:gd name="connsiteY2" fmla="*/ 38100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4"/>
              <a:gd name="connsiteX1" fmla="*/ 12191999 w 12191999"/>
              <a:gd name="connsiteY1" fmla="*/ 0 h 2123864"/>
              <a:gd name="connsiteX2" fmla="*/ 11612879 w 12191999"/>
              <a:gd name="connsiteY2" fmla="*/ 38100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732723"/>
              <a:gd name="connsiteY0" fmla="*/ 0 h 2123864"/>
              <a:gd name="connsiteX1" fmla="*/ 12191999 w 12732723"/>
              <a:gd name="connsiteY1" fmla="*/ 0 h 2123864"/>
              <a:gd name="connsiteX2" fmla="*/ 9636547 w 12732723"/>
              <a:gd name="connsiteY2" fmla="*/ 2123864 h 2123864"/>
              <a:gd name="connsiteX3" fmla="*/ 1061932 w 12732723"/>
              <a:gd name="connsiteY3" fmla="*/ 2123863 h 2123864"/>
              <a:gd name="connsiteX4" fmla="*/ 0 w 12732723"/>
              <a:gd name="connsiteY4" fmla="*/ 1061931 h 2123864"/>
              <a:gd name="connsiteX5" fmla="*/ 0 w 12732723"/>
              <a:gd name="connsiteY5" fmla="*/ 0 h 2123864"/>
              <a:gd name="connsiteX6" fmla="*/ 0 w 12732723"/>
              <a:gd name="connsiteY6" fmla="*/ 0 h 2123864"/>
              <a:gd name="connsiteX0" fmla="*/ 0 w 12191999"/>
              <a:gd name="connsiteY0" fmla="*/ 0 h 2123864"/>
              <a:gd name="connsiteX1" fmla="*/ 12191999 w 12191999"/>
              <a:gd name="connsiteY1" fmla="*/ 0 h 2123864"/>
              <a:gd name="connsiteX2" fmla="*/ 9636547 w 12191999"/>
              <a:gd name="connsiteY2" fmla="*/ 2123864 h 2123864"/>
              <a:gd name="connsiteX3" fmla="*/ 1061932 w 12191999"/>
              <a:gd name="connsiteY3" fmla="*/ 2123863 h 2123864"/>
              <a:gd name="connsiteX4" fmla="*/ 0 w 12191999"/>
              <a:gd name="connsiteY4" fmla="*/ 1061931 h 2123864"/>
              <a:gd name="connsiteX5" fmla="*/ 0 w 12191999"/>
              <a:gd name="connsiteY5" fmla="*/ 0 h 2123864"/>
              <a:gd name="connsiteX6" fmla="*/ 0 w 12191999"/>
              <a:gd name="connsiteY6" fmla="*/ 0 h 2123864"/>
              <a:gd name="connsiteX0" fmla="*/ 0 w 12191999"/>
              <a:gd name="connsiteY0" fmla="*/ 0 h 2123864"/>
              <a:gd name="connsiteX1" fmla="*/ 12191999 w 12191999"/>
              <a:gd name="connsiteY1" fmla="*/ 0 h 2123864"/>
              <a:gd name="connsiteX2" fmla="*/ 9636547 w 12191999"/>
              <a:gd name="connsiteY2" fmla="*/ 2123864 h 2123864"/>
              <a:gd name="connsiteX3" fmla="*/ 1061932 w 12191999"/>
              <a:gd name="connsiteY3" fmla="*/ 2123863 h 2123864"/>
              <a:gd name="connsiteX4" fmla="*/ 0 w 12191999"/>
              <a:gd name="connsiteY4" fmla="*/ 1061931 h 2123864"/>
              <a:gd name="connsiteX5" fmla="*/ 0 w 12191999"/>
              <a:gd name="connsiteY5" fmla="*/ 0 h 2123864"/>
              <a:gd name="connsiteX6" fmla="*/ 0 w 12191999"/>
              <a:gd name="connsiteY6" fmla="*/ 0 h 2123864"/>
              <a:gd name="connsiteX0" fmla="*/ 0 w 12191999"/>
              <a:gd name="connsiteY0" fmla="*/ 0 h 2123864"/>
              <a:gd name="connsiteX1" fmla="*/ 12191999 w 12191999"/>
              <a:gd name="connsiteY1" fmla="*/ 0 h 2123864"/>
              <a:gd name="connsiteX2" fmla="*/ 9636547 w 12191999"/>
              <a:gd name="connsiteY2" fmla="*/ 2123864 h 2123864"/>
              <a:gd name="connsiteX3" fmla="*/ 1061932 w 12191999"/>
              <a:gd name="connsiteY3" fmla="*/ 2123863 h 2123864"/>
              <a:gd name="connsiteX4" fmla="*/ 0 w 12191999"/>
              <a:gd name="connsiteY4" fmla="*/ 1061931 h 2123864"/>
              <a:gd name="connsiteX5" fmla="*/ 0 w 12191999"/>
              <a:gd name="connsiteY5" fmla="*/ 0 h 2123864"/>
              <a:gd name="connsiteX6" fmla="*/ 0 w 12191999"/>
              <a:gd name="connsiteY6" fmla="*/ 0 h 2123864"/>
              <a:gd name="connsiteX0" fmla="*/ 0 w 12191999"/>
              <a:gd name="connsiteY0" fmla="*/ 0 h 2126534"/>
              <a:gd name="connsiteX1" fmla="*/ 12191999 w 12191999"/>
              <a:gd name="connsiteY1" fmla="*/ 0 h 2126534"/>
              <a:gd name="connsiteX2" fmla="*/ 9636547 w 12191999"/>
              <a:gd name="connsiteY2" fmla="*/ 2123864 h 2126534"/>
              <a:gd name="connsiteX3" fmla="*/ 1061932 w 12191999"/>
              <a:gd name="connsiteY3" fmla="*/ 2123863 h 2126534"/>
              <a:gd name="connsiteX4" fmla="*/ 0 w 12191999"/>
              <a:gd name="connsiteY4" fmla="*/ 1061931 h 2126534"/>
              <a:gd name="connsiteX5" fmla="*/ 0 w 12191999"/>
              <a:gd name="connsiteY5" fmla="*/ 0 h 2126534"/>
              <a:gd name="connsiteX6" fmla="*/ 0 w 12191999"/>
              <a:gd name="connsiteY6" fmla="*/ 0 h 2126534"/>
              <a:gd name="connsiteX0" fmla="*/ 0 w 12191999"/>
              <a:gd name="connsiteY0" fmla="*/ 0 h 2388136"/>
              <a:gd name="connsiteX1" fmla="*/ 12191999 w 12191999"/>
              <a:gd name="connsiteY1" fmla="*/ 0 h 2388136"/>
              <a:gd name="connsiteX2" fmla="*/ 9636547 w 12191999"/>
              <a:gd name="connsiteY2" fmla="*/ 2123864 h 2388136"/>
              <a:gd name="connsiteX3" fmla="*/ 1061932 w 12191999"/>
              <a:gd name="connsiteY3" fmla="*/ 2123863 h 2388136"/>
              <a:gd name="connsiteX4" fmla="*/ 0 w 12191999"/>
              <a:gd name="connsiteY4" fmla="*/ 2128731 h 2388136"/>
              <a:gd name="connsiteX5" fmla="*/ 0 w 12191999"/>
              <a:gd name="connsiteY5" fmla="*/ 0 h 2388136"/>
              <a:gd name="connsiteX6" fmla="*/ 0 w 12191999"/>
              <a:gd name="connsiteY6" fmla="*/ 0 h 2388136"/>
              <a:gd name="connsiteX0" fmla="*/ 0 w 12191999"/>
              <a:gd name="connsiteY0" fmla="*/ 0 h 2128731"/>
              <a:gd name="connsiteX1" fmla="*/ 12191999 w 12191999"/>
              <a:gd name="connsiteY1" fmla="*/ 0 h 2128731"/>
              <a:gd name="connsiteX2" fmla="*/ 9636547 w 12191999"/>
              <a:gd name="connsiteY2" fmla="*/ 2123864 h 2128731"/>
              <a:gd name="connsiteX3" fmla="*/ 0 w 12191999"/>
              <a:gd name="connsiteY3" fmla="*/ 2128731 h 2128731"/>
              <a:gd name="connsiteX4" fmla="*/ 0 w 12191999"/>
              <a:gd name="connsiteY4" fmla="*/ 0 h 2128731"/>
              <a:gd name="connsiteX5" fmla="*/ 0 w 12191999"/>
              <a:gd name="connsiteY5" fmla="*/ 0 h 2128731"/>
              <a:gd name="connsiteX0" fmla="*/ 0 w 12191999"/>
              <a:gd name="connsiteY0" fmla="*/ 0 h 2128731"/>
              <a:gd name="connsiteX1" fmla="*/ 12191999 w 12191999"/>
              <a:gd name="connsiteY1" fmla="*/ 0 h 2128731"/>
              <a:gd name="connsiteX2" fmla="*/ 9636547 w 12191999"/>
              <a:gd name="connsiteY2" fmla="*/ 2123864 h 2128731"/>
              <a:gd name="connsiteX3" fmla="*/ 0 w 12191999"/>
              <a:gd name="connsiteY3" fmla="*/ 2128731 h 2128731"/>
              <a:gd name="connsiteX4" fmla="*/ 0 w 12191999"/>
              <a:gd name="connsiteY4" fmla="*/ 0 h 2128731"/>
              <a:gd name="connsiteX5" fmla="*/ 0 w 12191999"/>
              <a:gd name="connsiteY5" fmla="*/ 0 h 2128731"/>
              <a:gd name="connsiteX0" fmla="*/ 0 w 12191999"/>
              <a:gd name="connsiteY0" fmla="*/ 0 h 2128731"/>
              <a:gd name="connsiteX1" fmla="*/ 12191999 w 12191999"/>
              <a:gd name="connsiteY1" fmla="*/ 0 h 2128731"/>
              <a:gd name="connsiteX2" fmla="*/ 9636547 w 12191999"/>
              <a:gd name="connsiteY2" fmla="*/ 2123864 h 2128731"/>
              <a:gd name="connsiteX3" fmla="*/ 0 w 12191999"/>
              <a:gd name="connsiteY3" fmla="*/ 2128731 h 2128731"/>
              <a:gd name="connsiteX4" fmla="*/ 0 w 12191999"/>
              <a:gd name="connsiteY4" fmla="*/ 0 h 2128731"/>
              <a:gd name="connsiteX5" fmla="*/ 0 w 12191999"/>
              <a:gd name="connsiteY5" fmla="*/ 0 h 2128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2128731">
                <a:moveTo>
                  <a:pt x="0" y="0"/>
                </a:moveTo>
                <a:lnTo>
                  <a:pt x="12191999" y="0"/>
                </a:lnTo>
                <a:cubicBezTo>
                  <a:pt x="12045490" y="887377"/>
                  <a:pt x="11262958" y="2196607"/>
                  <a:pt x="9636547" y="2123864"/>
                </a:cubicBezTo>
                <a:lnTo>
                  <a:pt x="0" y="2128731"/>
                </a:lnTo>
                <a:lnTo>
                  <a:pt x="0" y="0"/>
                </a:lnTo>
                <a:lnTo>
                  <a:pt x="0" y="0"/>
                </a:lnTo>
                <a:close/>
              </a:path>
            </a:pathLst>
          </a:custGeom>
          <a:solidFill>
            <a:schemeClr val="accent2">
              <a:alpha val="80000"/>
            </a:schemeClr>
          </a:solidFill>
        </p:spPr>
        <p:txBody>
          <a:bodyPr/>
          <a:lstStyle>
            <a:lvl1pPr marL="914400">
              <a:lnSpc>
                <a:spcPct val="100000"/>
              </a:lnSpc>
              <a:defRPr>
                <a:solidFill>
                  <a:schemeClr val="bg2"/>
                </a:solidFill>
              </a:defRPr>
            </a:lvl1pPr>
          </a:lstStyle>
          <a:p>
            <a:endParaRPr lang="en-US" dirty="0">
              <a:solidFill>
                <a:srgbClr val="FFFFFF"/>
              </a:solidFill>
            </a:endParaRPr>
          </a:p>
        </p:txBody>
      </p:sp>
      <p:sp>
        <p:nvSpPr>
          <p:cNvPr id="25" name="Picture Placeholder 36">
            <a:extLst>
              <a:ext uri="{FF2B5EF4-FFF2-40B4-BE49-F238E27FC236}">
                <a16:creationId xmlns:a16="http://schemas.microsoft.com/office/drawing/2014/main" id="{22F784D1-8CE5-4710-ADC3-2F70D5766F77}"/>
              </a:ext>
            </a:extLst>
          </p:cNvPr>
          <p:cNvSpPr>
            <a:spLocks noGrp="1"/>
          </p:cNvSpPr>
          <p:nvPr>
            <p:ph type="pic" sz="quarter" idx="21"/>
          </p:nvPr>
        </p:nvSpPr>
        <p:spPr>
          <a:xfrm>
            <a:off x="863600" y="2185416"/>
            <a:ext cx="2286000" cy="1746504"/>
          </a:xfrm>
          <a:solidFill>
            <a:schemeClr val="accent6"/>
          </a:solidFill>
        </p:spPr>
        <p:txBody>
          <a:bodyPr/>
          <a:lstStyle/>
          <a:p>
            <a:endParaRPr lang="en-US" dirty="0"/>
          </a:p>
        </p:txBody>
      </p:sp>
      <p:sp>
        <p:nvSpPr>
          <p:cNvPr id="24" name="Text Placeholder 30">
            <a:extLst>
              <a:ext uri="{FF2B5EF4-FFF2-40B4-BE49-F238E27FC236}">
                <a16:creationId xmlns:a16="http://schemas.microsoft.com/office/drawing/2014/main" id="{1F2D6BF5-159D-4F01-BDEB-0FBD75D3F498}"/>
              </a:ext>
            </a:extLst>
          </p:cNvPr>
          <p:cNvSpPr>
            <a:spLocks noGrp="1"/>
          </p:cNvSpPr>
          <p:nvPr>
            <p:ph type="body" sz="quarter" idx="20" hasCustomPrompt="1"/>
          </p:nvPr>
        </p:nvSpPr>
        <p:spPr>
          <a:xfrm>
            <a:off x="871298" y="3970230"/>
            <a:ext cx="2286000" cy="877824"/>
          </a:xfrm>
        </p:spPr>
        <p:txBody>
          <a:bodyPr anchor="b" anchorCtr="0"/>
          <a:lstStyle>
            <a:lvl1pPr>
              <a:buNone/>
              <a:defRPr sz="2000" b="1">
                <a:solidFill>
                  <a:schemeClr val="bg2"/>
                </a:solidFill>
              </a:defRPr>
            </a:lvl1pPr>
          </a:lstStyle>
          <a:p>
            <a:pPr lvl="0"/>
            <a:r>
              <a:rPr lang="en-US" dirty="0"/>
              <a:t>Name</a:t>
            </a:r>
          </a:p>
        </p:txBody>
      </p:sp>
      <p:sp>
        <p:nvSpPr>
          <p:cNvPr id="17" name="Text Placeholder 2">
            <a:extLst>
              <a:ext uri="{FF2B5EF4-FFF2-40B4-BE49-F238E27FC236}">
                <a16:creationId xmlns:a16="http://schemas.microsoft.com/office/drawing/2014/main" id="{518C033F-CC28-477A-8A72-AD0398D3680F}"/>
              </a:ext>
            </a:extLst>
          </p:cNvPr>
          <p:cNvSpPr>
            <a:spLocks noGrp="1"/>
          </p:cNvSpPr>
          <p:nvPr>
            <p:ph type="body" idx="13" hasCustomPrompt="1"/>
          </p:nvPr>
        </p:nvSpPr>
        <p:spPr>
          <a:xfrm>
            <a:off x="864181" y="4948171"/>
            <a:ext cx="2286000" cy="741904"/>
          </a:xfrm>
        </p:spPr>
        <p:txBody>
          <a:bodyPr>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26" name="Picture Placeholder 36">
            <a:extLst>
              <a:ext uri="{FF2B5EF4-FFF2-40B4-BE49-F238E27FC236}">
                <a16:creationId xmlns:a16="http://schemas.microsoft.com/office/drawing/2014/main" id="{599604B7-B0E5-4112-9123-341EB9C62675}"/>
              </a:ext>
            </a:extLst>
          </p:cNvPr>
          <p:cNvSpPr>
            <a:spLocks noGrp="1"/>
          </p:cNvSpPr>
          <p:nvPr>
            <p:ph type="pic" sz="quarter" idx="22"/>
          </p:nvPr>
        </p:nvSpPr>
        <p:spPr>
          <a:xfrm>
            <a:off x="3593592" y="2185416"/>
            <a:ext cx="2286000" cy="1746504"/>
          </a:xfrm>
          <a:solidFill>
            <a:schemeClr val="accent6"/>
          </a:solidFill>
        </p:spPr>
        <p:txBody>
          <a:bodyPr/>
          <a:lstStyle/>
          <a:p>
            <a:endParaRPr lang="en-US" dirty="0"/>
          </a:p>
        </p:txBody>
      </p:sp>
      <p:sp>
        <p:nvSpPr>
          <p:cNvPr id="21" name="Text Placeholder 30">
            <a:extLst>
              <a:ext uri="{FF2B5EF4-FFF2-40B4-BE49-F238E27FC236}">
                <a16:creationId xmlns:a16="http://schemas.microsoft.com/office/drawing/2014/main" id="{B4836FAA-F9D8-465B-8985-A5A10F5F2E29}"/>
              </a:ext>
            </a:extLst>
          </p:cNvPr>
          <p:cNvSpPr>
            <a:spLocks noGrp="1"/>
          </p:cNvSpPr>
          <p:nvPr>
            <p:ph type="body" sz="quarter" idx="17" hasCustomPrompt="1"/>
          </p:nvPr>
        </p:nvSpPr>
        <p:spPr>
          <a:xfrm>
            <a:off x="3593592" y="3971853"/>
            <a:ext cx="2286000" cy="877824"/>
          </a:xfrm>
        </p:spPr>
        <p:txBody>
          <a:bodyPr anchor="b" anchorCtr="0"/>
          <a:lstStyle>
            <a:lvl1pPr>
              <a:buNone/>
              <a:defRPr sz="2000" b="1">
                <a:solidFill>
                  <a:schemeClr val="bg2"/>
                </a:solidFill>
              </a:defRPr>
            </a:lvl1pPr>
          </a:lstStyle>
          <a:p>
            <a:pPr lvl="0"/>
            <a:r>
              <a:rPr lang="en-US" dirty="0"/>
              <a:t>Name</a:t>
            </a:r>
          </a:p>
        </p:txBody>
      </p:sp>
      <p:sp>
        <p:nvSpPr>
          <p:cNvPr id="18" name="Text Placeholder 2">
            <a:extLst>
              <a:ext uri="{FF2B5EF4-FFF2-40B4-BE49-F238E27FC236}">
                <a16:creationId xmlns:a16="http://schemas.microsoft.com/office/drawing/2014/main" id="{83A2A0BF-0F76-4FDC-97BF-55EBAD5FFFE7}"/>
              </a:ext>
            </a:extLst>
          </p:cNvPr>
          <p:cNvSpPr>
            <a:spLocks noGrp="1"/>
          </p:cNvSpPr>
          <p:nvPr>
            <p:ph type="body" idx="14" hasCustomPrompt="1"/>
          </p:nvPr>
        </p:nvSpPr>
        <p:spPr>
          <a:xfrm>
            <a:off x="3593592" y="4948171"/>
            <a:ext cx="2286000" cy="741904"/>
          </a:xfrm>
        </p:spPr>
        <p:txBody>
          <a:bodyPr>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27" name="Picture Placeholder 36">
            <a:extLst>
              <a:ext uri="{FF2B5EF4-FFF2-40B4-BE49-F238E27FC236}">
                <a16:creationId xmlns:a16="http://schemas.microsoft.com/office/drawing/2014/main" id="{811A58E2-70B8-4F18-AF4A-136F58682C43}"/>
              </a:ext>
            </a:extLst>
          </p:cNvPr>
          <p:cNvSpPr>
            <a:spLocks noGrp="1"/>
          </p:cNvSpPr>
          <p:nvPr>
            <p:ph type="pic" sz="quarter" idx="23"/>
          </p:nvPr>
        </p:nvSpPr>
        <p:spPr>
          <a:xfrm>
            <a:off x="6309360" y="2185416"/>
            <a:ext cx="2286000" cy="1746504"/>
          </a:xfrm>
          <a:solidFill>
            <a:schemeClr val="accent6"/>
          </a:solidFill>
        </p:spPr>
        <p:txBody>
          <a:bodyPr/>
          <a:lstStyle/>
          <a:p>
            <a:endParaRPr lang="en-US" dirty="0"/>
          </a:p>
        </p:txBody>
      </p:sp>
      <p:sp>
        <p:nvSpPr>
          <p:cNvPr id="22" name="Text Placeholder 30">
            <a:extLst>
              <a:ext uri="{FF2B5EF4-FFF2-40B4-BE49-F238E27FC236}">
                <a16:creationId xmlns:a16="http://schemas.microsoft.com/office/drawing/2014/main" id="{51A90A66-376F-4665-B6E9-475C686D7971}"/>
              </a:ext>
            </a:extLst>
          </p:cNvPr>
          <p:cNvSpPr>
            <a:spLocks noGrp="1"/>
          </p:cNvSpPr>
          <p:nvPr>
            <p:ph type="body" sz="quarter" idx="18" hasCustomPrompt="1"/>
          </p:nvPr>
        </p:nvSpPr>
        <p:spPr>
          <a:xfrm>
            <a:off x="6309360" y="3971853"/>
            <a:ext cx="2286000" cy="877824"/>
          </a:xfrm>
        </p:spPr>
        <p:txBody>
          <a:bodyPr anchor="b" anchorCtr="0"/>
          <a:lstStyle>
            <a:lvl1pPr>
              <a:buNone/>
              <a:defRPr sz="2000" b="1">
                <a:solidFill>
                  <a:schemeClr val="bg2"/>
                </a:solidFill>
              </a:defRPr>
            </a:lvl1pPr>
          </a:lstStyle>
          <a:p>
            <a:pPr lvl="0"/>
            <a:r>
              <a:rPr lang="en-US" dirty="0"/>
              <a:t>Name</a:t>
            </a:r>
          </a:p>
        </p:txBody>
      </p:sp>
      <p:sp>
        <p:nvSpPr>
          <p:cNvPr id="19" name="Text Placeholder 2">
            <a:extLst>
              <a:ext uri="{FF2B5EF4-FFF2-40B4-BE49-F238E27FC236}">
                <a16:creationId xmlns:a16="http://schemas.microsoft.com/office/drawing/2014/main" id="{7FD8E69F-7035-465B-98F7-47AAF27D3AD7}"/>
              </a:ext>
            </a:extLst>
          </p:cNvPr>
          <p:cNvSpPr>
            <a:spLocks noGrp="1"/>
          </p:cNvSpPr>
          <p:nvPr>
            <p:ph type="body" idx="15" hasCustomPrompt="1"/>
          </p:nvPr>
        </p:nvSpPr>
        <p:spPr>
          <a:xfrm>
            <a:off x="6309360" y="4949098"/>
            <a:ext cx="2286000" cy="741904"/>
          </a:xfrm>
        </p:spPr>
        <p:txBody>
          <a:bodyPr>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28" name="Picture Placeholder 36">
            <a:extLst>
              <a:ext uri="{FF2B5EF4-FFF2-40B4-BE49-F238E27FC236}">
                <a16:creationId xmlns:a16="http://schemas.microsoft.com/office/drawing/2014/main" id="{D390D85C-0A55-413E-9301-4F451686AB8B}"/>
              </a:ext>
            </a:extLst>
          </p:cNvPr>
          <p:cNvSpPr>
            <a:spLocks noGrp="1"/>
          </p:cNvSpPr>
          <p:nvPr>
            <p:ph type="pic" sz="quarter" idx="24"/>
          </p:nvPr>
        </p:nvSpPr>
        <p:spPr>
          <a:xfrm>
            <a:off x="9015984" y="2185416"/>
            <a:ext cx="2286000" cy="1746504"/>
          </a:xfrm>
          <a:solidFill>
            <a:schemeClr val="accent6"/>
          </a:solidFill>
        </p:spPr>
        <p:txBody>
          <a:bodyPr/>
          <a:lstStyle/>
          <a:p>
            <a:endParaRPr lang="en-US" dirty="0"/>
          </a:p>
        </p:txBody>
      </p:sp>
      <p:sp>
        <p:nvSpPr>
          <p:cNvPr id="23" name="Text Placeholder 30">
            <a:extLst>
              <a:ext uri="{FF2B5EF4-FFF2-40B4-BE49-F238E27FC236}">
                <a16:creationId xmlns:a16="http://schemas.microsoft.com/office/drawing/2014/main" id="{4C70777F-7849-4350-9858-AB46DD43F28E}"/>
              </a:ext>
            </a:extLst>
          </p:cNvPr>
          <p:cNvSpPr>
            <a:spLocks noGrp="1"/>
          </p:cNvSpPr>
          <p:nvPr>
            <p:ph type="body" sz="quarter" idx="19" hasCustomPrompt="1"/>
          </p:nvPr>
        </p:nvSpPr>
        <p:spPr>
          <a:xfrm>
            <a:off x="9015984" y="3976192"/>
            <a:ext cx="2286000" cy="877824"/>
          </a:xfrm>
        </p:spPr>
        <p:txBody>
          <a:bodyPr anchor="b" anchorCtr="0"/>
          <a:lstStyle>
            <a:lvl1pPr>
              <a:buNone/>
              <a:defRPr sz="2000" b="1">
                <a:solidFill>
                  <a:schemeClr val="bg2"/>
                </a:solidFill>
              </a:defRPr>
            </a:lvl1pPr>
          </a:lstStyle>
          <a:p>
            <a:pPr lvl="0"/>
            <a:r>
              <a:rPr lang="en-US" dirty="0"/>
              <a:t>Name</a:t>
            </a:r>
          </a:p>
        </p:txBody>
      </p:sp>
      <p:sp>
        <p:nvSpPr>
          <p:cNvPr id="20" name="Text Placeholder 2">
            <a:extLst>
              <a:ext uri="{FF2B5EF4-FFF2-40B4-BE49-F238E27FC236}">
                <a16:creationId xmlns:a16="http://schemas.microsoft.com/office/drawing/2014/main" id="{08918885-EB29-485A-A99A-D589B7ABAD71}"/>
              </a:ext>
            </a:extLst>
          </p:cNvPr>
          <p:cNvSpPr>
            <a:spLocks noGrp="1"/>
          </p:cNvSpPr>
          <p:nvPr>
            <p:ph type="body" idx="16" hasCustomPrompt="1"/>
          </p:nvPr>
        </p:nvSpPr>
        <p:spPr>
          <a:xfrm>
            <a:off x="9015984" y="4945456"/>
            <a:ext cx="2286000" cy="741904"/>
          </a:xfrm>
        </p:spPr>
        <p:txBody>
          <a:bodyPr>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lvl1pPr>
              <a:defRPr>
                <a:solidFill>
                  <a:schemeClr val="bg2"/>
                </a:solidFill>
              </a:defRPr>
            </a:lvl1pPr>
          </a:lstStyle>
          <a:p>
            <a:r>
              <a:rPr lang="en-US" dirty="0"/>
              <a:t>Sample Footer Text</a:t>
            </a:r>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a:t>2/8/20XX</a:t>
            </a:r>
            <a:endParaRPr lang="en-US" dirty="0"/>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79113311"/>
      </p:ext>
    </p:extLst>
  </p:cSld>
  <p:clrMapOvr>
    <a:masterClrMapping/>
  </p:clrMapOvr>
</p:sldLayout>
</file>

<file path=ppt/slideLayouts/slideLayout918.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448056"/>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Autofit/>
          </a:bodyPr>
          <a:lstStyle>
            <a:lvl1pPr marL="283464" indent="-283464">
              <a:defRPr sz="2000"/>
            </a:lvl1pPr>
            <a:lvl2pPr marL="283464" indent="-283464">
              <a:defRPr sz="1800"/>
            </a:lvl2pPr>
            <a:lvl3pPr marL="283464" indent="-283464">
              <a:defRPr sz="1600"/>
            </a:lvl3pPr>
            <a:lvl4pPr marL="283464" indent="-283464">
              <a:defRPr sz="1400"/>
            </a:lvl4pPr>
            <a:lvl5pPr marL="283464" indent="-283464">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Autofit/>
          </a:bodyPr>
          <a:lstStyle>
            <a:lvl1pPr marL="283464" indent="-283464">
              <a:defRPr sz="2000"/>
            </a:lvl1pPr>
            <a:lvl2pPr marL="283464" indent="-283464">
              <a:defRPr sz="1800"/>
            </a:lvl2pPr>
            <a:lvl3pPr marL="283464" indent="-283464">
              <a:defRPr sz="1600"/>
            </a:lvl3pPr>
            <a:lvl4pPr marL="283464" indent="-283464">
              <a:defRPr sz="1400"/>
            </a:lvl4pPr>
            <a:lvl5pPr marL="283464" indent="-283464">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lvl1pPr>
              <a:defRPr>
                <a:solidFill>
                  <a:schemeClr val="bg2"/>
                </a:solidFill>
              </a:defRPr>
            </a:lvl1pPr>
          </a:lstStyle>
          <a:p>
            <a:r>
              <a:rPr lang="en-US"/>
              <a:t>2/8/20XX</a:t>
            </a:r>
            <a:endParaRPr lang="en-US" dirty="0"/>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695568762"/>
      </p:ext>
    </p:extLst>
  </p:cSld>
  <p:clrMapOvr>
    <a:masterClrMapping/>
  </p:clrMapOvr>
</p:sldLayout>
</file>

<file path=ppt/slideMasters/_rels/slideMaster11.xml.rels>&#65279;<?xml version="1.0" encoding="utf-8"?><Relationships xmlns="http://schemas.openxmlformats.org/package/2006/relationships"><Relationship Type="http://schemas.openxmlformats.org/officeDocument/2006/relationships/slideLayout" Target="/ppt/slideLayouts/slideLayout81.xml" Id="rId8" /><Relationship Type="http://schemas.openxmlformats.org/officeDocument/2006/relationships/slideLayout" Target="/ppt/slideLayouts/slideLayout132.xml" Id="rId13" /><Relationship Type="http://schemas.openxmlformats.org/officeDocument/2006/relationships/slideLayout" Target="/ppt/slideLayouts/slideLayout183.xml" Id="rId18" /><Relationship Type="http://schemas.openxmlformats.org/officeDocument/2006/relationships/slideLayout" Target="/ppt/slideLayouts/slideLayout34.xml" Id="rId3" /><Relationship Type="http://schemas.openxmlformats.org/officeDocument/2006/relationships/slideLayout" Target="/ppt/slideLayouts/slideLayout75.xml" Id="rId7" /><Relationship Type="http://schemas.openxmlformats.org/officeDocument/2006/relationships/slideLayout" Target="/ppt/slideLayouts/slideLayout126.xml" Id="rId12" /><Relationship Type="http://schemas.openxmlformats.org/officeDocument/2006/relationships/slideLayout" Target="/ppt/slideLayouts/slideLayout177.xml" Id="rId17" /><Relationship Type="http://schemas.openxmlformats.org/officeDocument/2006/relationships/slideLayout" Target="/ppt/slideLayouts/slideLayout28.xml" Id="rId2" /><Relationship Type="http://schemas.openxmlformats.org/officeDocument/2006/relationships/slideLayout" Target="/ppt/slideLayouts/slideLayout169.xml" Id="rId16" /><Relationship Type="http://schemas.openxmlformats.org/officeDocument/2006/relationships/theme" Target="/ppt/theme/theme11.xml" Id="rId20" /><Relationship Type="http://schemas.openxmlformats.org/officeDocument/2006/relationships/slideLayout" Target="/ppt/slideLayouts/slideLayout110.xml" Id="rId1" /><Relationship Type="http://schemas.openxmlformats.org/officeDocument/2006/relationships/slideLayout" Target="/ppt/slideLayouts/slideLayout611.xml" Id="rId6" /><Relationship Type="http://schemas.openxmlformats.org/officeDocument/2006/relationships/slideLayout" Target="/ppt/slideLayouts/slideLayout1112.xml" Id="rId11" /><Relationship Type="http://schemas.openxmlformats.org/officeDocument/2006/relationships/slideLayout" Target="/ppt/slideLayouts/slideLayout513.xml" Id="rId5" /><Relationship Type="http://schemas.openxmlformats.org/officeDocument/2006/relationships/slideLayout" Target="/ppt/slideLayouts/slideLayout1514.xml" Id="rId15" /><Relationship Type="http://schemas.openxmlformats.org/officeDocument/2006/relationships/slideLayout" Target="/ppt/slideLayouts/slideLayout1015.xml" Id="rId10" /><Relationship Type="http://schemas.openxmlformats.org/officeDocument/2006/relationships/slideLayout" Target="/ppt/slideLayouts/slideLayout1916.xml" Id="rId19" /><Relationship Type="http://schemas.openxmlformats.org/officeDocument/2006/relationships/slideLayout" Target="/ppt/slideLayouts/slideLayout417.xml" Id="rId4" /><Relationship Type="http://schemas.openxmlformats.org/officeDocument/2006/relationships/slideLayout" Target="/ppt/slideLayouts/slideLayout918.xml" Id="rId9" /><Relationship Type="http://schemas.openxmlformats.org/officeDocument/2006/relationships/slideLayout" Target="/ppt/slideLayouts/slideLayout1419.xml" Id="rId14" /></Relationships>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39807"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914400" y="6434560"/>
            <a:ext cx="3428012" cy="365125"/>
          </a:xfrm>
          <a:prstGeom prst="rect">
            <a:avLst/>
          </a:prstGeom>
        </p:spPr>
        <p:txBody>
          <a:bodyPr vert="horz" lIns="91440" tIns="45720" rIns="91440" bIns="45720" rtlCol="0" anchor="ctr"/>
          <a:lstStyle>
            <a:lvl1pPr algn="l">
              <a:defRPr sz="1000" spc="50" baseline="0">
                <a:solidFill>
                  <a:schemeClr val="accent2"/>
                </a:solidFill>
                <a:latin typeface="+mn-lt"/>
              </a:defRPr>
            </a:lvl1pPr>
          </a:lstStyle>
          <a:p>
            <a:r>
              <a:rPr lang="en-US" sz="1000" dirty="0"/>
              <a:t>Sample Footer Text</a:t>
            </a:r>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r>
              <a:rPr lang="en-US"/>
              <a:t>2/8/20XX</a:t>
            </a:r>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377632538"/>
      </p:ext>
    </p:extLst>
  </p:cSld>
  <p:clrMap bg1="lt1" tx1="dk1" bg2="lt2" tx2="dk2" accent1="accent1" accent2="accent2" accent3="accent3" accent4="accent4" accent5="accent5" accent6="accent6" hlink="hlink" folHlink="folHlink"/>
  <p:sldLayoutIdLst>
    <p:sldLayoutId id="2147483686" r:id="rId1"/>
    <p:sldLayoutId id="2147483673" r:id="rId2"/>
    <p:sldLayoutId id="2147483674" r:id="rId3"/>
    <p:sldLayoutId id="2147483675" r:id="rId4"/>
    <p:sldLayoutId id="2147483662" r:id="rId5"/>
    <p:sldLayoutId id="2147483688" r:id="rId6"/>
    <p:sldLayoutId id="2147483679" r:id="rId7"/>
    <p:sldLayoutId id="2147483685" r:id="rId8"/>
    <p:sldLayoutId id="2147483665" r:id="rId9"/>
    <p:sldLayoutId id="2147483681" r:id="rId10"/>
    <p:sldLayoutId id="2147483678" r:id="rId11"/>
    <p:sldLayoutId id="2147483683" r:id="rId12"/>
    <p:sldLayoutId id="2147483684" r:id="rId13"/>
    <p:sldLayoutId id="2147483661" r:id="rId14"/>
    <p:sldLayoutId id="2147483663" r:id="rId15"/>
    <p:sldLayoutId id="2147483664" r:id="rId16"/>
    <p:sldLayoutId id="2147483666" r:id="rId17"/>
    <p:sldLayoutId id="2147483668" r:id="rId18"/>
    <p:sldLayoutId id="2147483669" r:id="rId19"/>
  </p:sldLayoutIdLst>
  <p:hf hdr="0" dt="0"/>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08.xml.rels>&#65279;<?xml version="1.0" encoding="utf-8"?><Relationships xmlns="http://schemas.openxmlformats.org/package/2006/relationships"><Relationship Type="http://schemas.openxmlformats.org/officeDocument/2006/relationships/slideLayout" Target="/ppt/slideLayouts/slideLayout1015.xml" Id="rId1" /></Relationships>
</file>

<file path=ppt/slides/_rels/slide115.xml.rels>&#65279;<?xml version="1.0" encoding="utf-8"?><Relationships xmlns="http://schemas.openxmlformats.org/package/2006/relationships"><Relationship Type="http://schemas.openxmlformats.org/officeDocument/2006/relationships/image" Target="/ppt/media/image1611.jpeg" Id="rId3" /><Relationship Type="http://schemas.openxmlformats.org/officeDocument/2006/relationships/image" Target="/ppt/media/image1512.jpeg" Id="rId2" /><Relationship Type="http://schemas.openxmlformats.org/officeDocument/2006/relationships/slideLayout" Target="/ppt/slideLayouts/slideLayout1112.xml" Id="rId1" /><Relationship Type="http://schemas.openxmlformats.org/officeDocument/2006/relationships/image" Target="/ppt/media/image1813.jpeg" Id="rId5" /><Relationship Type="http://schemas.openxmlformats.org/officeDocument/2006/relationships/image" Target="/ppt/media/image1714.jpeg" Id="rId4" /></Relationships>
</file>

<file path=ppt/slides/_rels/slide122.xml.rels>&#65279;<?xml version="1.0" encoding="utf-8"?><Relationships xmlns="http://schemas.openxmlformats.org/package/2006/relationships"><Relationship Type="http://schemas.openxmlformats.org/officeDocument/2006/relationships/image" Target="/ppt/media/image195.jpeg" Id="rId2" /><Relationship Type="http://schemas.openxmlformats.org/officeDocument/2006/relationships/slideLayout" Target="/ppt/slideLayouts/slideLayout126.xml" Id="rId1" /></Relationships>
</file>

<file path=ppt/slides/_rels/slide16.xml.rels>&#65279;<?xml version="1.0" encoding="utf-8"?><Relationships xmlns="http://schemas.openxmlformats.org/package/2006/relationships"><Relationship Type="http://schemas.openxmlformats.org/officeDocument/2006/relationships/image" Target="/ppt/media/image115.jpeg" Id="rId2" /><Relationship Type="http://schemas.openxmlformats.org/officeDocument/2006/relationships/slideLayout" Target="/ppt/slideLayouts/slideLayout110.xml" Id="rId1" /></Relationships>
</file>

<file path=ppt/slides/_rels/slide23.xml.rels>&#65279;<?xml version="1.0" encoding="utf-8"?><Relationships xmlns="http://schemas.openxmlformats.org/package/2006/relationships"><Relationship Type="http://schemas.openxmlformats.org/officeDocument/2006/relationships/image" Target="/ppt/media/image36.jpeg" Id="rId3" /><Relationship Type="http://schemas.openxmlformats.org/officeDocument/2006/relationships/image" Target="/ppt/media/image27.jpeg" Id="rId2" /><Relationship Type="http://schemas.openxmlformats.org/officeDocument/2006/relationships/slideLayout" Target="/ppt/slideLayouts/slideLayout28.xml" Id="rId1" /><Relationship Type="http://schemas.openxmlformats.org/officeDocument/2006/relationships/image" Target="/ppt/media/image58.jpeg" Id="rId5" /><Relationship Type="http://schemas.openxmlformats.org/officeDocument/2006/relationships/image" Target="/ppt/media/image49.jpeg" Id="rId4" /></Relationships>
</file>

<file path=ppt/slides/_rels/slide311.xml.rels>&#65279;<?xml version="1.0" encoding="utf-8"?><Relationships xmlns="http://schemas.openxmlformats.org/package/2006/relationships"><Relationship Type="http://schemas.openxmlformats.org/officeDocument/2006/relationships/image" Target="/ppt/media/image717.jpeg" Id="rId3" /><Relationship Type="http://schemas.openxmlformats.org/officeDocument/2006/relationships/image" Target="/ppt/media/image618.jpeg" Id="rId2" /><Relationship Type="http://schemas.openxmlformats.org/officeDocument/2006/relationships/slideLayout" Target="/ppt/slideLayouts/slideLayout34.xml" Id="rId1" /><Relationship Type="http://schemas.openxmlformats.org/officeDocument/2006/relationships/image" Target="/ppt/media/image819.jpeg" Id="rId4" /></Relationships>
</file>

<file path=ppt/slides/_rels/slide49.xml.rels>&#65279;<?xml version="1.0" encoding="utf-8"?><Relationships xmlns="http://schemas.openxmlformats.org/package/2006/relationships"><Relationship Type="http://schemas.openxmlformats.org/officeDocument/2006/relationships/image" Target="/ppt/media/image916.jpeg" Id="rId2" /><Relationship Type="http://schemas.openxmlformats.org/officeDocument/2006/relationships/slideLayout" Target="/ppt/slideLayouts/slideLayout417.xml" Id="rId1" /></Relationships>
</file>

<file path=ppt/slides/_rels/slide57.xml.rels>&#65279;<?xml version="1.0" encoding="utf-8"?><Relationships xmlns="http://schemas.openxmlformats.org/package/2006/relationships"><Relationship Type="http://schemas.openxmlformats.org/officeDocument/2006/relationships/slideLayout" Target="/ppt/slideLayouts/slideLayout513.xml" Id="rId1" /></Relationships>
</file>

<file path=ppt/slides/_rels/slide64.xml.rels>&#65279;<?xml version="1.0" encoding="utf-8"?><Relationships xmlns="http://schemas.openxmlformats.org/package/2006/relationships"><Relationship Type="http://schemas.openxmlformats.org/officeDocument/2006/relationships/image" Target="/ppt/media/image1010.jpeg" Id="rId2" /><Relationship Type="http://schemas.openxmlformats.org/officeDocument/2006/relationships/slideLayout" Target="/ppt/slideLayouts/slideLayout75.xml" Id="rId1" /></Relationships>
</file>

<file path=ppt/slides/_rels/slide71.xml.rels>&#65279;<?xml version="1.0" encoding="utf-8"?><Relationships xmlns="http://schemas.openxmlformats.org/package/2006/relationships"><Relationship Type="http://schemas.openxmlformats.org/officeDocument/2006/relationships/image" Target="/ppt/media/image12.jpeg" Id="rId3" /><Relationship Type="http://schemas.openxmlformats.org/officeDocument/2006/relationships/image" Target="/ppt/media/image112.jpeg" Id="rId2" /><Relationship Type="http://schemas.openxmlformats.org/officeDocument/2006/relationships/slideLayout" Target="/ppt/slideLayouts/slideLayout81.xml" Id="rId1" /><Relationship Type="http://schemas.openxmlformats.org/officeDocument/2006/relationships/image" Target="/ppt/media/image143.jpeg" Id="rId5" /><Relationship Type="http://schemas.openxmlformats.org/officeDocument/2006/relationships/image" Target="/ppt/media/image134.jpeg" Id="rId4" /></Relationships>
</file>

<file path=ppt/slides/_rels/slide812.xml.rels>&#65279;<?xml version="1.0" encoding="utf-8"?><Relationships xmlns="http://schemas.openxmlformats.org/package/2006/relationships"><Relationship Type="http://schemas.openxmlformats.org/officeDocument/2006/relationships/diagramLayout" Target="/ppt/diagrams/layout11.xml" Id="rId3" /><Relationship Type="http://schemas.openxmlformats.org/officeDocument/2006/relationships/diagramData" Target="/ppt/diagrams/data11.xml" Id="rId2" /><Relationship Type="http://schemas.openxmlformats.org/officeDocument/2006/relationships/slideLayout" Target="/ppt/slideLayouts/slideLayout611.xml" Id="rId1" /><Relationship Type="http://schemas.microsoft.com/office/2007/relationships/diagramDrawing" Target="/ppt/diagrams/drawing1.xml" Id="rId6" /><Relationship Type="http://schemas.openxmlformats.org/officeDocument/2006/relationships/diagramColors" Target="/ppt/diagrams/colors11.xml" Id="rId5" /><Relationship Type="http://schemas.openxmlformats.org/officeDocument/2006/relationships/diagramQuickStyle" Target="/ppt/diagrams/quickStyle11.xml" Id="rId4" /></Relationships>
</file>

<file path=ppt/slides/_rels/slide910.xml.rels>&#65279;<?xml version="1.0" encoding="utf-8"?><Relationships xmlns="http://schemas.openxmlformats.org/package/2006/relationships"><Relationship Type="http://schemas.openxmlformats.org/officeDocument/2006/relationships/slideLayout" Target="/ppt/slideLayouts/slideLayout918.xml" Id="rId1" /></Relationships>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C1DE9-CAB6-4FC9-96EE-EE9AE9D5BBD7}"/>
              </a:ext>
            </a:extLst>
          </p:cNvPr>
          <p:cNvSpPr>
            <a:spLocks noGrp="1"/>
          </p:cNvSpPr>
          <p:nvPr>
            <p:ph type="title"/>
          </p:nvPr>
        </p:nvSpPr>
        <p:spPr>
          <a:xfrm>
            <a:off x="838200" y="448056"/>
            <a:ext cx="10515600" cy="1325563"/>
          </a:xfrm>
        </p:spPr>
        <p:txBody>
          <a:bodyPr/>
          <a:lstStyle/>
          <a:p>
            <a:r>
              <a:rPr lang="en-US" dirty="0"/>
              <a:t>Content Two</a:t>
            </a:r>
          </a:p>
        </p:txBody>
      </p:sp>
      <p:sp>
        <p:nvSpPr>
          <p:cNvPr id="3" name="Text Placeholder 2">
            <a:extLst>
              <a:ext uri="{FF2B5EF4-FFF2-40B4-BE49-F238E27FC236}">
                <a16:creationId xmlns:a16="http://schemas.microsoft.com/office/drawing/2014/main" id="{8E3D0E32-897D-44CC-82D6-988E930958DA}"/>
              </a:ext>
            </a:extLst>
          </p:cNvPr>
          <p:cNvSpPr>
            <a:spLocks noGrp="1"/>
          </p:cNvSpPr>
          <p:nvPr>
            <p:ph type="body" idx="1"/>
          </p:nvPr>
        </p:nvSpPr>
        <p:spPr>
          <a:xfrm>
            <a:off x="839788" y="1681163"/>
            <a:ext cx="3200400" cy="823912"/>
          </a:xfrm>
        </p:spPr>
        <p:txBody>
          <a:bodyPr/>
          <a:lstStyle/>
          <a:p>
            <a:r>
              <a:rPr lang="en-US" dirty="0"/>
              <a:t>Subtitle</a:t>
            </a:r>
          </a:p>
        </p:txBody>
      </p:sp>
      <p:sp>
        <p:nvSpPr>
          <p:cNvPr id="4" name="Content Placeholder 3">
            <a:extLst>
              <a:ext uri="{FF2B5EF4-FFF2-40B4-BE49-F238E27FC236}">
                <a16:creationId xmlns:a16="http://schemas.microsoft.com/office/drawing/2014/main" id="{4ED1911C-D5D5-4207-8D00-1291333B9E4C}"/>
              </a:ext>
            </a:extLst>
          </p:cNvPr>
          <p:cNvSpPr>
            <a:spLocks noGrp="1"/>
          </p:cNvSpPr>
          <p:nvPr>
            <p:ph sz="half" idx="2"/>
          </p:nvPr>
        </p:nvSpPr>
        <p:spPr>
          <a:xfrm>
            <a:off x="839788" y="2635623"/>
            <a:ext cx="3200400" cy="3554039"/>
          </a:xfrm>
        </p:spPr>
        <p:txBody>
          <a:bodyPr>
            <a:noAutofit/>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a:t>
            </a:r>
          </a:p>
        </p:txBody>
      </p:sp>
      <p:sp>
        <p:nvSpPr>
          <p:cNvPr id="5" name="Text Placeholder 4">
            <a:extLst>
              <a:ext uri="{FF2B5EF4-FFF2-40B4-BE49-F238E27FC236}">
                <a16:creationId xmlns:a16="http://schemas.microsoft.com/office/drawing/2014/main" id="{5210E318-A122-4A89-804D-CEFF925F07E4}"/>
              </a:ext>
            </a:extLst>
          </p:cNvPr>
          <p:cNvSpPr>
            <a:spLocks noGrp="1"/>
          </p:cNvSpPr>
          <p:nvPr>
            <p:ph type="body" sz="quarter" idx="3"/>
          </p:nvPr>
        </p:nvSpPr>
        <p:spPr>
          <a:xfrm>
            <a:off x="4496597" y="1679012"/>
            <a:ext cx="3200400" cy="823912"/>
          </a:xfrm>
        </p:spPr>
        <p:txBody>
          <a:bodyPr/>
          <a:lstStyle/>
          <a:p>
            <a:r>
              <a:rPr lang="en-US" dirty="0"/>
              <a:t>subtitle</a:t>
            </a:r>
          </a:p>
        </p:txBody>
      </p:sp>
      <p:sp>
        <p:nvSpPr>
          <p:cNvPr id="6" name="Content Placeholder 5">
            <a:extLst>
              <a:ext uri="{FF2B5EF4-FFF2-40B4-BE49-F238E27FC236}">
                <a16:creationId xmlns:a16="http://schemas.microsoft.com/office/drawing/2014/main" id="{A6BDD6CF-7F0C-4567-AF1F-614EC29AD233}"/>
              </a:ext>
            </a:extLst>
          </p:cNvPr>
          <p:cNvSpPr>
            <a:spLocks noGrp="1"/>
          </p:cNvSpPr>
          <p:nvPr>
            <p:ph sz="quarter" idx="4"/>
          </p:nvPr>
        </p:nvSpPr>
        <p:spPr>
          <a:xfrm>
            <a:off x="4496597" y="2633472"/>
            <a:ext cx="3200400" cy="3554040"/>
          </a:xfrm>
        </p:spPr>
        <p:txBody>
          <a:bodyPr>
            <a:noAutofit/>
          </a:bodyPr>
          <a:lstStyle/>
          <a:p>
            <a:r>
              <a:rPr lang="en-US" dirty="0"/>
              <a:t>Open the Design Ideas pane for instant slide makeovers. </a:t>
            </a:r>
          </a:p>
          <a:p>
            <a:r>
              <a:rPr lang="en-US" dirty="0"/>
              <a:t>When we have design ideas, we’ll show them to you right there.</a:t>
            </a:r>
          </a:p>
        </p:txBody>
      </p:sp>
      <p:sp>
        <p:nvSpPr>
          <p:cNvPr id="7" name="Text Placeholder 6">
            <a:extLst>
              <a:ext uri="{FF2B5EF4-FFF2-40B4-BE49-F238E27FC236}">
                <a16:creationId xmlns:a16="http://schemas.microsoft.com/office/drawing/2014/main" id="{1FC1B756-FC7B-466B-82FA-16A9E38E7C95}"/>
              </a:ext>
            </a:extLst>
          </p:cNvPr>
          <p:cNvSpPr>
            <a:spLocks noGrp="1"/>
          </p:cNvSpPr>
          <p:nvPr>
            <p:ph type="body" sz="quarter" idx="13"/>
          </p:nvPr>
        </p:nvSpPr>
        <p:spPr>
          <a:xfrm>
            <a:off x="8153406" y="1682496"/>
            <a:ext cx="3200400" cy="823912"/>
          </a:xfrm>
        </p:spPr>
        <p:txBody>
          <a:bodyPr/>
          <a:lstStyle/>
          <a:p>
            <a:r>
              <a:rPr lang="en-US" dirty="0"/>
              <a:t>subtitle</a:t>
            </a:r>
          </a:p>
        </p:txBody>
      </p:sp>
      <p:sp>
        <p:nvSpPr>
          <p:cNvPr id="8" name="Content Placeholder 7">
            <a:extLst>
              <a:ext uri="{FF2B5EF4-FFF2-40B4-BE49-F238E27FC236}">
                <a16:creationId xmlns:a16="http://schemas.microsoft.com/office/drawing/2014/main" id="{07F1BFB7-86DC-4B2A-9BFA-409B21F6171B}"/>
              </a:ext>
            </a:extLst>
          </p:cNvPr>
          <p:cNvSpPr>
            <a:spLocks noGrp="1"/>
          </p:cNvSpPr>
          <p:nvPr>
            <p:ph sz="quarter" idx="14"/>
          </p:nvPr>
        </p:nvSpPr>
        <p:spPr>
          <a:xfrm>
            <a:off x="8153406" y="2633472"/>
            <a:ext cx="3200400" cy="3554040"/>
          </a:xfrm>
        </p:spPr>
        <p:txBody>
          <a:bodyPr>
            <a:noAutofit/>
          </a:bodyPr>
          <a:lstStyle/>
          <a:p>
            <a:r>
              <a:rPr lang="en-US" dirty="0"/>
              <a:t>This PowerPoint theme uses its own unique set of colors, fonts, and effects to create the overall look and feel of these slides. </a:t>
            </a:r>
          </a:p>
          <a:p>
            <a:r>
              <a:rPr lang="en-US"/>
              <a:t>PowerPoint has tons of themes to give your presentation just the right personality. </a:t>
            </a:r>
            <a:endParaRPr lang="en-US" dirty="0"/>
          </a:p>
        </p:txBody>
      </p:sp>
      <p:sp>
        <p:nvSpPr>
          <p:cNvPr id="12" name="Footer Placeholder 11">
            <a:extLst>
              <a:ext uri="{FF2B5EF4-FFF2-40B4-BE49-F238E27FC236}">
                <a16:creationId xmlns:a16="http://schemas.microsoft.com/office/drawing/2014/main" id="{7CB809D8-0262-4300-9542-A032940F5C09}"/>
              </a:ext>
            </a:extLst>
          </p:cNvPr>
          <p:cNvSpPr>
            <a:spLocks noGrp="1"/>
          </p:cNvSpPr>
          <p:nvPr>
            <p:ph type="ftr" sz="quarter" idx="11"/>
          </p:nvPr>
        </p:nvSpPr>
        <p:spPr>
          <a:xfrm>
            <a:off x="914400" y="6434560"/>
            <a:ext cx="3428012" cy="365125"/>
          </a:xfrm>
        </p:spPr>
        <p:txBody>
          <a:bodyPr/>
          <a:lstStyle/>
          <a:p>
            <a:r>
              <a:rPr lang="en-US" dirty="0"/>
              <a:t>Sample Footer Text</a:t>
            </a:r>
          </a:p>
        </p:txBody>
      </p:sp>
      <p:sp>
        <p:nvSpPr>
          <p:cNvPr id="13" name="Slide Number Placeholder 12">
            <a:extLst>
              <a:ext uri="{FF2B5EF4-FFF2-40B4-BE49-F238E27FC236}">
                <a16:creationId xmlns:a16="http://schemas.microsoft.com/office/drawing/2014/main" id="{135C349A-D650-4791-866D-35668BC3F98A}"/>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pPr/>
              <a:t>10</a:t>
            </a:fld>
            <a:endParaRPr lang="en-US" dirty="0"/>
          </a:p>
        </p:txBody>
      </p:sp>
    </p:spTree>
    <p:extLst>
      <p:ext uri="{BB962C8B-B14F-4D97-AF65-F5344CB8AC3E}">
        <p14:creationId xmlns:p14="http://schemas.microsoft.com/office/powerpoint/2010/main" val="239401418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EC466-2297-4C1B-8079-A514AB8D335D}"/>
              </a:ext>
            </a:extLst>
          </p:cNvPr>
          <p:cNvSpPr>
            <a:spLocks noGrp="1"/>
          </p:cNvSpPr>
          <p:nvPr>
            <p:ph type="title"/>
          </p:nvPr>
        </p:nvSpPr>
        <p:spPr>
          <a:xfrm>
            <a:off x="914401" y="443553"/>
            <a:ext cx="9914859" cy="1325880"/>
          </a:xfrm>
        </p:spPr>
        <p:txBody>
          <a:bodyPr/>
          <a:lstStyle/>
          <a:p>
            <a:r>
              <a:rPr lang="en-US" dirty="0"/>
              <a:t>Summary</a:t>
            </a:r>
          </a:p>
        </p:txBody>
      </p:sp>
      <p:sp>
        <p:nvSpPr>
          <p:cNvPr id="3" name="Content Placeholder 2">
            <a:extLst>
              <a:ext uri="{FF2B5EF4-FFF2-40B4-BE49-F238E27FC236}">
                <a16:creationId xmlns:a16="http://schemas.microsoft.com/office/drawing/2014/main" id="{6CC87D86-1B97-419B-878E-C18BA725FF0A}"/>
              </a:ext>
            </a:extLst>
          </p:cNvPr>
          <p:cNvSpPr>
            <a:spLocks noGrp="1"/>
          </p:cNvSpPr>
          <p:nvPr>
            <p:ph idx="1"/>
          </p:nvPr>
        </p:nvSpPr>
        <p:spPr>
          <a:xfrm>
            <a:off x="914400" y="2709080"/>
            <a:ext cx="5868537" cy="3467881"/>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pic>
        <p:nvPicPr>
          <p:cNvPr id="9" name="Picture Placeholder 8" descr="Moon in the evening sky">
            <a:extLst>
              <a:ext uri="{FF2B5EF4-FFF2-40B4-BE49-F238E27FC236}">
                <a16:creationId xmlns:a16="http://schemas.microsoft.com/office/drawing/2014/main" id="{B7D17764-41DE-474B-801F-3A31C13890C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l="26" r="26"/>
          <a:stretch/>
        </p:blipFill>
        <p:spPr>
          <a:xfrm>
            <a:off x="7326184" y="2126134"/>
            <a:ext cx="2434622" cy="2503056"/>
          </a:xfrm>
        </p:spPr>
      </p:pic>
      <p:pic>
        <p:nvPicPr>
          <p:cNvPr id="11" name="Picture Placeholder 10" descr="A picture containing sky, outdoor, stars, satellite">
            <a:extLst>
              <a:ext uri="{FF2B5EF4-FFF2-40B4-BE49-F238E27FC236}">
                <a16:creationId xmlns:a16="http://schemas.microsoft.com/office/drawing/2014/main" id="{D47600FE-FF70-4943-A9DC-B1AF91EC0CBC}"/>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35" b="35"/>
          <a:stretch/>
        </p:blipFill>
        <p:spPr>
          <a:xfrm>
            <a:off x="9759092" y="2118839"/>
            <a:ext cx="2427169" cy="2498880"/>
          </a:xfrm>
        </p:spPr>
      </p:pic>
      <p:sp>
        <p:nvSpPr>
          <p:cNvPr id="17" name="Footer Placeholder 16">
            <a:extLst>
              <a:ext uri="{FF2B5EF4-FFF2-40B4-BE49-F238E27FC236}">
                <a16:creationId xmlns:a16="http://schemas.microsoft.com/office/drawing/2014/main" id="{7CF31D05-F197-49CC-87BE-4A7FEB81335F}"/>
              </a:ext>
            </a:extLst>
          </p:cNvPr>
          <p:cNvSpPr>
            <a:spLocks noGrp="1"/>
          </p:cNvSpPr>
          <p:nvPr>
            <p:ph type="ftr" sz="quarter" idx="11"/>
          </p:nvPr>
        </p:nvSpPr>
        <p:spPr>
          <a:xfrm>
            <a:off x="914400" y="6434560"/>
            <a:ext cx="3428012" cy="365125"/>
          </a:xfrm>
        </p:spPr>
        <p:txBody>
          <a:bodyPr/>
          <a:lstStyle/>
          <a:p>
            <a:r>
              <a:rPr lang="en-US" dirty="0"/>
              <a:t>Sample Footer Text</a:t>
            </a:r>
          </a:p>
        </p:txBody>
      </p:sp>
      <p:pic>
        <p:nvPicPr>
          <p:cNvPr id="15" name="Picture Placeholder 14" descr="Star in the evening sky">
            <a:extLst>
              <a:ext uri="{FF2B5EF4-FFF2-40B4-BE49-F238E27FC236}">
                <a16:creationId xmlns:a16="http://schemas.microsoft.com/office/drawing/2014/main" id="{0A64F2A4-8811-44F1-825B-9D04590EB45A}"/>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t="641" b="641"/>
          <a:stretch/>
        </p:blipFill>
        <p:spPr>
          <a:xfrm>
            <a:off x="7324344" y="4503573"/>
            <a:ext cx="2434622" cy="2354427"/>
          </a:xfrm>
        </p:spPr>
      </p:pic>
      <p:pic>
        <p:nvPicPr>
          <p:cNvPr id="13" name="Picture Placeholder 12" descr="The Northern Lights ">
            <a:extLst>
              <a:ext uri="{FF2B5EF4-FFF2-40B4-BE49-F238E27FC236}">
                <a16:creationId xmlns:a16="http://schemas.microsoft.com/office/drawing/2014/main" id="{38CED09D-01FE-44EB-A655-6EC0819B7094}"/>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522" b="522"/>
          <a:stretch/>
        </p:blipFill>
        <p:spPr>
          <a:xfrm>
            <a:off x="9758966" y="4507560"/>
            <a:ext cx="2436462" cy="2350439"/>
          </a:xfrm>
        </p:spPr>
      </p:pic>
      <p:sp>
        <p:nvSpPr>
          <p:cNvPr id="18" name="Slide Number Placeholder 17">
            <a:extLst>
              <a:ext uri="{FF2B5EF4-FFF2-40B4-BE49-F238E27FC236}">
                <a16:creationId xmlns:a16="http://schemas.microsoft.com/office/drawing/2014/main" id="{0CFCA4BA-5731-4BC1-9FF7-23403BFA938A}"/>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pPr/>
              <a:t>11</a:t>
            </a:fld>
            <a:endParaRPr lang="en-US" dirty="0"/>
          </a:p>
        </p:txBody>
      </p:sp>
    </p:spTree>
    <p:extLst>
      <p:ext uri="{BB962C8B-B14F-4D97-AF65-F5344CB8AC3E}">
        <p14:creationId xmlns:p14="http://schemas.microsoft.com/office/powerpoint/2010/main" val="63763095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924B7-710C-4A57-8CFD-02AED0241E6D}"/>
              </a:ext>
            </a:extLst>
          </p:cNvPr>
          <p:cNvSpPr>
            <a:spLocks noGrp="1"/>
          </p:cNvSpPr>
          <p:nvPr>
            <p:ph type="title"/>
          </p:nvPr>
        </p:nvSpPr>
        <p:spPr>
          <a:xfrm>
            <a:off x="5963479" y="596393"/>
            <a:ext cx="5618922" cy="1542507"/>
          </a:xfrm>
        </p:spPr>
        <p:txBody>
          <a:bodyPr/>
          <a:lstStyle/>
          <a:p>
            <a:r>
              <a:rPr lang="en-US" dirty="0"/>
              <a:t>Thank You</a:t>
            </a:r>
          </a:p>
        </p:txBody>
      </p:sp>
      <p:pic>
        <p:nvPicPr>
          <p:cNvPr id="6" name="Picture Placeholder 5" descr="The Northern Lights ">
            <a:extLst>
              <a:ext uri="{FF2B5EF4-FFF2-40B4-BE49-F238E27FC236}">
                <a16:creationId xmlns:a16="http://schemas.microsoft.com/office/drawing/2014/main" id="{331D72FC-DA58-4C81-8A6D-2766DA418FDD}"/>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1"/>
            <a:ext cx="5181600" cy="6857999"/>
          </a:xfrm>
        </p:spPr>
      </p:pic>
      <p:sp>
        <p:nvSpPr>
          <p:cNvPr id="3" name="Content Placeholder 2">
            <a:extLst>
              <a:ext uri="{FF2B5EF4-FFF2-40B4-BE49-F238E27FC236}">
                <a16:creationId xmlns:a16="http://schemas.microsoft.com/office/drawing/2014/main" id="{C95A8907-8F83-4D28-A679-FA8F63B9A1BA}"/>
              </a:ext>
            </a:extLst>
          </p:cNvPr>
          <p:cNvSpPr>
            <a:spLocks noGrp="1"/>
          </p:cNvSpPr>
          <p:nvPr>
            <p:ph idx="1"/>
          </p:nvPr>
        </p:nvSpPr>
        <p:spPr>
          <a:xfrm>
            <a:off x="5963478" y="2138901"/>
            <a:ext cx="5618922" cy="4033299"/>
          </a:xfrm>
        </p:spPr>
        <p:txBody>
          <a:bodyPr/>
          <a:lstStyle/>
          <a:p>
            <a:r>
              <a:rPr lang="en-US" dirty="0"/>
              <a:t>Presenter  Name</a:t>
            </a:r>
          </a:p>
          <a:p>
            <a:r>
              <a:rPr lang="en-US" dirty="0"/>
              <a:t>Email Address</a:t>
            </a:r>
          </a:p>
          <a:p>
            <a:r>
              <a:rPr lang="en-US" dirty="0"/>
              <a:t>Website Address</a:t>
            </a:r>
          </a:p>
        </p:txBody>
      </p:sp>
      <p:sp>
        <p:nvSpPr>
          <p:cNvPr id="8" name="Footer Placeholder 7">
            <a:extLst>
              <a:ext uri="{FF2B5EF4-FFF2-40B4-BE49-F238E27FC236}">
                <a16:creationId xmlns:a16="http://schemas.microsoft.com/office/drawing/2014/main" id="{9B416018-B9FF-439D-B677-A6C1EE52C534}"/>
              </a:ext>
            </a:extLst>
          </p:cNvPr>
          <p:cNvSpPr>
            <a:spLocks noGrp="1"/>
          </p:cNvSpPr>
          <p:nvPr>
            <p:ph type="ftr" sz="quarter" idx="11"/>
          </p:nvPr>
        </p:nvSpPr>
        <p:spPr>
          <a:xfrm>
            <a:off x="914400" y="6434560"/>
            <a:ext cx="3428012" cy="365125"/>
          </a:xfrm>
        </p:spPr>
        <p:txBody>
          <a:bodyPr/>
          <a:lstStyle/>
          <a:p>
            <a:r>
              <a:rPr lang="en-US" dirty="0"/>
              <a:t>Sample Footer Text</a:t>
            </a:r>
          </a:p>
        </p:txBody>
      </p:sp>
      <p:sp>
        <p:nvSpPr>
          <p:cNvPr id="9" name="Slide Number Placeholder 8">
            <a:extLst>
              <a:ext uri="{FF2B5EF4-FFF2-40B4-BE49-F238E27FC236}">
                <a16:creationId xmlns:a16="http://schemas.microsoft.com/office/drawing/2014/main" id="{D9293E6D-52CE-414C-A9A9-7A3C0CE08934}"/>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pPr/>
              <a:t>12</a:t>
            </a:fld>
            <a:endParaRPr lang="en-US" dirty="0"/>
          </a:p>
        </p:txBody>
      </p:sp>
    </p:spTree>
    <p:extLst>
      <p:ext uri="{BB962C8B-B14F-4D97-AF65-F5344CB8AC3E}">
        <p14:creationId xmlns:p14="http://schemas.microsoft.com/office/powerpoint/2010/main" val="1994895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A picture containing nature, night sky, northern lights">
            <a:extLst>
              <a:ext uri="{FF2B5EF4-FFF2-40B4-BE49-F238E27FC236}">
                <a16:creationId xmlns:a16="http://schemas.microsoft.com/office/drawing/2014/main" id="{973A7C7E-C448-42BB-B732-541A6CC83C88}"/>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11273115" cy="6858000"/>
          </a:xfrm>
        </p:spPr>
      </p:pic>
      <p:sp>
        <p:nvSpPr>
          <p:cNvPr id="30" name="Title 29">
            <a:extLst>
              <a:ext uri="{FF2B5EF4-FFF2-40B4-BE49-F238E27FC236}">
                <a16:creationId xmlns:a16="http://schemas.microsoft.com/office/drawing/2014/main" id="{9DAE0213-8971-4F41-9E3D-5FCCD40DC2BF}"/>
              </a:ext>
            </a:extLst>
          </p:cNvPr>
          <p:cNvSpPr>
            <a:spLocks noGrp="1"/>
          </p:cNvSpPr>
          <p:nvPr>
            <p:ph type="ctrTitle"/>
          </p:nvPr>
        </p:nvSpPr>
        <p:spPr>
          <a:xfrm>
            <a:off x="609521" y="4330696"/>
            <a:ext cx="11582479" cy="2527304"/>
          </a:xfrm>
        </p:spPr>
        <p:txBody>
          <a:bodyPr/>
          <a:lstStyle/>
          <a:p>
            <a:r>
              <a:rPr lang="en-US" dirty="0"/>
              <a:t>Presentation Title</a:t>
            </a:r>
          </a:p>
        </p:txBody>
      </p:sp>
      <p:sp>
        <p:nvSpPr>
          <p:cNvPr id="10" name="Subtitle 9">
            <a:extLst>
              <a:ext uri="{FF2B5EF4-FFF2-40B4-BE49-F238E27FC236}">
                <a16:creationId xmlns:a16="http://schemas.microsoft.com/office/drawing/2014/main" id="{623FB30D-4353-4FDD-9FA6-2C7A5AF30338}"/>
              </a:ext>
            </a:extLst>
          </p:cNvPr>
          <p:cNvSpPr>
            <a:spLocks noGrp="1"/>
          </p:cNvSpPr>
          <p:nvPr>
            <p:ph type="body" sz="quarter" idx="14"/>
          </p:nvPr>
        </p:nvSpPr>
        <p:spPr>
          <a:xfrm>
            <a:off x="2000614" y="5920740"/>
            <a:ext cx="5476512" cy="723900"/>
          </a:xfrm>
        </p:spPr>
        <p:txBody>
          <a:bodyPr/>
          <a:lstStyle/>
          <a:p>
            <a:r>
              <a:rPr lang="en-US" dirty="0"/>
              <a:t>Presenter Name</a:t>
            </a:r>
          </a:p>
        </p:txBody>
      </p:sp>
    </p:spTree>
    <p:extLst>
      <p:ext uri="{BB962C8B-B14F-4D97-AF65-F5344CB8AC3E}">
        <p14:creationId xmlns:p14="http://schemas.microsoft.com/office/powerpoint/2010/main" val="1032804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BD072B0-076E-4AAF-84A8-1A907CED4B03}"/>
              </a:ext>
            </a:extLst>
          </p:cNvPr>
          <p:cNvSpPr>
            <a:spLocks noGrp="1"/>
          </p:cNvSpPr>
          <p:nvPr>
            <p:ph type="title"/>
          </p:nvPr>
        </p:nvSpPr>
        <p:spPr>
          <a:xfrm>
            <a:off x="914401" y="525440"/>
            <a:ext cx="5390983" cy="1963318"/>
          </a:xfrm>
        </p:spPr>
        <p:txBody>
          <a:bodyPr/>
          <a:lstStyle/>
          <a:p>
            <a:r>
              <a:rPr lang="en-US" dirty="0"/>
              <a:t>Agenda</a:t>
            </a:r>
          </a:p>
        </p:txBody>
      </p:sp>
      <p:sp>
        <p:nvSpPr>
          <p:cNvPr id="6" name="Content Placeholder 5">
            <a:extLst>
              <a:ext uri="{FF2B5EF4-FFF2-40B4-BE49-F238E27FC236}">
                <a16:creationId xmlns:a16="http://schemas.microsoft.com/office/drawing/2014/main" id="{FEF7041F-5C33-40F8-A459-751AEB102408}"/>
              </a:ext>
            </a:extLst>
          </p:cNvPr>
          <p:cNvSpPr>
            <a:spLocks noGrp="1"/>
          </p:cNvSpPr>
          <p:nvPr>
            <p:ph idx="1"/>
          </p:nvPr>
        </p:nvSpPr>
        <p:spPr>
          <a:xfrm>
            <a:off x="914401" y="3377821"/>
            <a:ext cx="5181600" cy="2799142"/>
          </a:xfrm>
        </p:spPr>
        <p:txBody>
          <a:bodyPr/>
          <a:lstStyle/>
          <a:p>
            <a:r>
              <a:rPr lang="en-US" dirty="0"/>
              <a:t>Topic one</a:t>
            </a:r>
          </a:p>
          <a:p>
            <a:r>
              <a:rPr lang="en-US" dirty="0"/>
              <a:t>Topic two</a:t>
            </a:r>
          </a:p>
          <a:p>
            <a:r>
              <a:rPr lang="en-US" dirty="0"/>
              <a:t>Topic three</a:t>
            </a:r>
          </a:p>
          <a:p>
            <a:r>
              <a:rPr lang="en-US" dirty="0"/>
              <a:t>Topic four</a:t>
            </a:r>
          </a:p>
          <a:p>
            <a:r>
              <a:rPr lang="en-US" dirty="0"/>
              <a:t>Topic five</a:t>
            </a:r>
          </a:p>
        </p:txBody>
      </p:sp>
      <p:sp>
        <p:nvSpPr>
          <p:cNvPr id="20" name="Footer Placeholder 19">
            <a:extLst>
              <a:ext uri="{FF2B5EF4-FFF2-40B4-BE49-F238E27FC236}">
                <a16:creationId xmlns:a16="http://schemas.microsoft.com/office/drawing/2014/main" id="{6FB47105-829B-4E20-AFC8-D60FD672AF3A}"/>
              </a:ext>
            </a:extLst>
          </p:cNvPr>
          <p:cNvSpPr>
            <a:spLocks noGrp="1"/>
          </p:cNvSpPr>
          <p:nvPr>
            <p:ph type="ftr" sz="quarter" idx="11"/>
          </p:nvPr>
        </p:nvSpPr>
        <p:spPr>
          <a:xfrm>
            <a:off x="914400" y="6434560"/>
            <a:ext cx="3428012" cy="365125"/>
          </a:xfrm>
        </p:spPr>
        <p:txBody>
          <a:bodyPr/>
          <a:lstStyle/>
          <a:p>
            <a:r>
              <a:rPr lang="en-US" dirty="0"/>
              <a:t>Sample Footer Text</a:t>
            </a:r>
          </a:p>
        </p:txBody>
      </p:sp>
      <p:pic>
        <p:nvPicPr>
          <p:cNvPr id="12" name="Picture Placeholder 11" descr="A galaxy in space">
            <a:extLst>
              <a:ext uri="{FF2B5EF4-FFF2-40B4-BE49-F238E27FC236}">
                <a16:creationId xmlns:a16="http://schemas.microsoft.com/office/drawing/2014/main" id="{74CBA211-37A0-4CC8-ACD3-522C5BE67732}"/>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514166" y="-1798"/>
            <a:ext cx="2846566" cy="2872294"/>
          </a:xfrm>
        </p:spPr>
      </p:pic>
      <p:pic>
        <p:nvPicPr>
          <p:cNvPr id="14" name="Picture Placeholder 13" descr="A spiral galaxy in space">
            <a:extLst>
              <a:ext uri="{FF2B5EF4-FFF2-40B4-BE49-F238E27FC236}">
                <a16:creationId xmlns:a16="http://schemas.microsoft.com/office/drawing/2014/main" id="{1EAE460E-5FC8-45EA-B10F-E699814E8EA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360733" y="-1798"/>
            <a:ext cx="2826990" cy="2854594"/>
          </a:xfrm>
        </p:spPr>
      </p:pic>
      <p:pic>
        <p:nvPicPr>
          <p:cNvPr id="18" name="Picture Placeholder 17" descr="Star in the evening sky">
            <a:extLst>
              <a:ext uri="{FF2B5EF4-FFF2-40B4-BE49-F238E27FC236}">
                <a16:creationId xmlns:a16="http://schemas.microsoft.com/office/drawing/2014/main" id="{D9F63E76-B657-482E-810D-3321F4B962AA}"/>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514169" y="2856391"/>
            <a:ext cx="2846565" cy="4001609"/>
          </a:xfrm>
        </p:spPr>
      </p:pic>
      <p:pic>
        <p:nvPicPr>
          <p:cNvPr id="16" name="Picture Placeholder 15" descr="The Northern Lights ">
            <a:extLst>
              <a:ext uri="{FF2B5EF4-FFF2-40B4-BE49-F238E27FC236}">
                <a16:creationId xmlns:a16="http://schemas.microsoft.com/office/drawing/2014/main" id="{0B4EBE43-9BF3-4053-9882-9A8FE1110EEF}"/>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9356456" y="2828943"/>
            <a:ext cx="2835544" cy="4038805"/>
          </a:xfrm>
        </p:spPr>
      </p:pic>
      <p:sp>
        <p:nvSpPr>
          <p:cNvPr id="21" name="Slide Number Placeholder 20">
            <a:extLst>
              <a:ext uri="{FF2B5EF4-FFF2-40B4-BE49-F238E27FC236}">
                <a16:creationId xmlns:a16="http://schemas.microsoft.com/office/drawing/2014/main" id="{04AC6251-86B6-46D0-9E3A-E833E8CCD8DE}"/>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pPr/>
              <a:t>2</a:t>
            </a:fld>
            <a:endParaRPr lang="en-US" dirty="0"/>
          </a:p>
        </p:txBody>
      </p:sp>
    </p:spTree>
    <p:extLst>
      <p:ext uri="{BB962C8B-B14F-4D97-AF65-F5344CB8AC3E}">
        <p14:creationId xmlns:p14="http://schemas.microsoft.com/office/powerpoint/2010/main" val="1544838494"/>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58">
            <a:extLst>
              <a:ext uri="{FF2B5EF4-FFF2-40B4-BE49-F238E27FC236}">
                <a16:creationId xmlns:a16="http://schemas.microsoft.com/office/drawing/2014/main" id="{FD483A78-48D6-4682-BE37-B2D0C566DB9D}"/>
              </a:ext>
            </a:extLst>
          </p:cNvPr>
          <p:cNvSpPr>
            <a:spLocks noGrp="1"/>
          </p:cNvSpPr>
          <p:nvPr>
            <p:ph type="title"/>
          </p:nvPr>
        </p:nvSpPr>
        <p:spPr>
          <a:xfrm>
            <a:off x="2743200" y="1"/>
            <a:ext cx="9432315" cy="2198972"/>
          </a:xfrm>
        </p:spPr>
        <p:txBody>
          <a:bodyPr/>
          <a:lstStyle/>
          <a:p>
            <a:r>
              <a:rPr lang="en-US" dirty="0"/>
              <a:t>Introduction</a:t>
            </a:r>
          </a:p>
        </p:txBody>
      </p:sp>
      <p:pic>
        <p:nvPicPr>
          <p:cNvPr id="8" name="Picture Placeholder 7" descr="A picture containing sky, outdoor, sunset, sun, satellite">
            <a:extLst>
              <a:ext uri="{FF2B5EF4-FFF2-40B4-BE49-F238E27FC236}">
                <a16:creationId xmlns:a16="http://schemas.microsoft.com/office/drawing/2014/main" id="{1424FF41-F655-4118-95E4-CC03D489668A}"/>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16483" y="0"/>
            <a:ext cx="2773332" cy="2202508"/>
          </a:xfrm>
        </p:spPr>
      </p:pic>
      <p:pic>
        <p:nvPicPr>
          <p:cNvPr id="10" name="Picture Placeholder 9" descr="A picture containing sky, outdoor, stars, satellite">
            <a:extLst>
              <a:ext uri="{FF2B5EF4-FFF2-40B4-BE49-F238E27FC236}">
                <a16:creationId xmlns:a16="http://schemas.microsoft.com/office/drawing/2014/main" id="{9CB36CBF-780F-44BF-90F7-7C2E32629CB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16484" y="2202508"/>
            <a:ext cx="2773332" cy="2327746"/>
          </a:xfrm>
        </p:spPr>
      </p:pic>
      <p:pic>
        <p:nvPicPr>
          <p:cNvPr id="12" name="Picture Placeholder 11" descr="Star in the evening sky">
            <a:extLst>
              <a:ext uri="{FF2B5EF4-FFF2-40B4-BE49-F238E27FC236}">
                <a16:creationId xmlns:a16="http://schemas.microsoft.com/office/drawing/2014/main" id="{09C1E283-54F6-4BE3-BD4B-B4C5888D08CC}"/>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16484" y="4530254"/>
            <a:ext cx="2773332" cy="2327746"/>
          </a:xfrm>
        </p:spPr>
      </p:pic>
      <p:sp>
        <p:nvSpPr>
          <p:cNvPr id="3" name="Content Placeholder 2">
            <a:extLst>
              <a:ext uri="{FF2B5EF4-FFF2-40B4-BE49-F238E27FC236}">
                <a16:creationId xmlns:a16="http://schemas.microsoft.com/office/drawing/2014/main" id="{42AFE50A-6F33-40AD-9446-D7F6D1B310CF}"/>
              </a:ext>
            </a:extLst>
          </p:cNvPr>
          <p:cNvSpPr>
            <a:spLocks noGrp="1"/>
          </p:cNvSpPr>
          <p:nvPr>
            <p:ph idx="1"/>
          </p:nvPr>
        </p:nvSpPr>
        <p:spPr>
          <a:xfrm>
            <a:off x="3352800" y="2794177"/>
            <a:ext cx="7476460" cy="3382786"/>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a:p>
            <a:endParaRPr lang="en-US" dirty="0"/>
          </a:p>
        </p:txBody>
      </p:sp>
      <p:sp>
        <p:nvSpPr>
          <p:cNvPr id="14" name="Footer Placeholder 13">
            <a:extLst>
              <a:ext uri="{FF2B5EF4-FFF2-40B4-BE49-F238E27FC236}">
                <a16:creationId xmlns:a16="http://schemas.microsoft.com/office/drawing/2014/main" id="{F2598B45-0899-4C64-A088-FE0583534F45}"/>
              </a:ext>
            </a:extLst>
          </p:cNvPr>
          <p:cNvSpPr>
            <a:spLocks noGrp="1"/>
          </p:cNvSpPr>
          <p:nvPr>
            <p:ph type="ftr" sz="quarter" idx="11"/>
          </p:nvPr>
        </p:nvSpPr>
        <p:spPr>
          <a:xfrm>
            <a:off x="914400" y="6434560"/>
            <a:ext cx="3428012" cy="365125"/>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E87B0019-071E-4C19-9139-35D5377D2C85}"/>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pPr/>
              <a:t>3</a:t>
            </a:fld>
            <a:endParaRPr lang="en-US" dirty="0"/>
          </a:p>
        </p:txBody>
      </p:sp>
    </p:spTree>
    <p:extLst>
      <p:ext uri="{BB962C8B-B14F-4D97-AF65-F5344CB8AC3E}">
        <p14:creationId xmlns:p14="http://schemas.microsoft.com/office/powerpoint/2010/main" val="1620920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1ED9-04DB-4CDE-9061-CBB220C8211E}"/>
              </a:ext>
            </a:extLst>
          </p:cNvPr>
          <p:cNvSpPr>
            <a:spLocks noGrp="1"/>
          </p:cNvSpPr>
          <p:nvPr>
            <p:ph type="ctrTitle"/>
          </p:nvPr>
        </p:nvSpPr>
        <p:spPr>
          <a:xfrm>
            <a:off x="914400" y="685798"/>
            <a:ext cx="4770783" cy="3217461"/>
          </a:xfrm>
        </p:spPr>
        <p:txBody>
          <a:bodyPr/>
          <a:lstStyle/>
          <a:p>
            <a:r>
              <a:rPr lang="en-US" dirty="0"/>
              <a:t>Topic One</a:t>
            </a:r>
            <a:br>
              <a:rPr lang="en-US" dirty="0"/>
            </a:br>
            <a:endParaRPr lang="en-US" dirty="0"/>
          </a:p>
        </p:txBody>
      </p:sp>
      <p:pic>
        <p:nvPicPr>
          <p:cNvPr id="6" name="Picture Placeholder 5" descr="Moon in the evening sky">
            <a:extLst>
              <a:ext uri="{FF2B5EF4-FFF2-40B4-BE49-F238E27FC236}">
                <a16:creationId xmlns:a16="http://schemas.microsoft.com/office/drawing/2014/main" id="{F5199BAF-8671-4A5C-B912-4B2556FF9B38}"/>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057901" y="1"/>
            <a:ext cx="6134099" cy="6857999"/>
          </a:xfrm>
        </p:spPr>
      </p:pic>
      <p:sp>
        <p:nvSpPr>
          <p:cNvPr id="3" name="Subtitle 2">
            <a:extLst>
              <a:ext uri="{FF2B5EF4-FFF2-40B4-BE49-F238E27FC236}">
                <a16:creationId xmlns:a16="http://schemas.microsoft.com/office/drawing/2014/main" id="{855FC34B-AEBB-4162-8BC0-9234A2B83958}"/>
              </a:ext>
            </a:extLst>
          </p:cNvPr>
          <p:cNvSpPr>
            <a:spLocks noGrp="1"/>
          </p:cNvSpPr>
          <p:nvPr>
            <p:ph type="subTitle" idx="1"/>
          </p:nvPr>
        </p:nvSpPr>
        <p:spPr>
          <a:xfrm>
            <a:off x="0" y="4327140"/>
            <a:ext cx="11576868" cy="2530860"/>
          </a:xfrm>
        </p:spPr>
        <p:txBody>
          <a:bodyPr/>
          <a:lstStyle/>
          <a:p>
            <a:r>
              <a:rPr lang="en-US" dirty="0"/>
              <a:t>Subtitle</a:t>
            </a:r>
          </a:p>
        </p:txBody>
      </p:sp>
    </p:spTree>
    <p:extLst>
      <p:ext uri="{BB962C8B-B14F-4D97-AF65-F5344CB8AC3E}">
        <p14:creationId xmlns:p14="http://schemas.microsoft.com/office/powerpoint/2010/main" val="32660767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EB972-6BD6-47D1-9E78-CE35D79FC904}"/>
              </a:ext>
            </a:extLst>
          </p:cNvPr>
          <p:cNvSpPr>
            <a:spLocks noGrp="1"/>
          </p:cNvSpPr>
          <p:nvPr>
            <p:ph type="title"/>
          </p:nvPr>
        </p:nvSpPr>
        <p:spPr>
          <a:xfrm>
            <a:off x="905256" y="448056"/>
            <a:ext cx="9914859" cy="1329004"/>
          </a:xfrm>
        </p:spPr>
        <p:txBody>
          <a:bodyPr/>
          <a:lstStyle/>
          <a:p>
            <a:r>
              <a:rPr lang="en-US" dirty="0"/>
              <a:t>Table</a:t>
            </a:r>
          </a:p>
        </p:txBody>
      </p:sp>
      <p:graphicFrame>
        <p:nvGraphicFramePr>
          <p:cNvPr id="4" name="Table 4">
            <a:extLst>
              <a:ext uri="{FF2B5EF4-FFF2-40B4-BE49-F238E27FC236}">
                <a16:creationId xmlns:a16="http://schemas.microsoft.com/office/drawing/2014/main" id="{115C55EB-D35E-42BE-8A0C-ED4493EFBDD6}"/>
              </a:ext>
            </a:extLst>
          </p:cNvPr>
          <p:cNvGraphicFramePr>
            <a:graphicFrameLocks noGrp="1"/>
          </p:cNvGraphicFramePr>
          <p:nvPr>
            <p:ph idx="1"/>
            <p:extLst>
              <p:ext uri="{D42A27DB-BD31-4B8C-83A1-F6EECF244321}">
                <p14:modId xmlns:p14="http://schemas.microsoft.com/office/powerpoint/2010/main" val="339277079"/>
              </p:ext>
            </p:extLst>
          </p:nvPr>
        </p:nvGraphicFramePr>
        <p:xfrm>
          <a:off x="914400" y="1919288"/>
          <a:ext cx="9915525" cy="1854200"/>
        </p:xfrm>
        <a:graphic>
          <a:graphicData uri="http://schemas.openxmlformats.org/drawingml/2006/table">
            <a:tbl>
              <a:tblPr firstRow="1" bandRow="1">
                <a:tableStyleId>{69012ECD-51FC-41F1-AA8D-1B2483CD663E}</a:tableStyleId>
              </a:tblPr>
              <a:tblGrid>
                <a:gridCol w="1983105">
                  <a:extLst>
                    <a:ext uri="{9D8B030D-6E8A-4147-A177-3AD203B41FA5}">
                      <a16:colId xmlns:a16="http://schemas.microsoft.com/office/drawing/2014/main" val="1055510699"/>
                    </a:ext>
                  </a:extLst>
                </a:gridCol>
                <a:gridCol w="1983105">
                  <a:extLst>
                    <a:ext uri="{9D8B030D-6E8A-4147-A177-3AD203B41FA5}">
                      <a16:colId xmlns:a16="http://schemas.microsoft.com/office/drawing/2014/main" val="1937429678"/>
                    </a:ext>
                  </a:extLst>
                </a:gridCol>
                <a:gridCol w="1983105">
                  <a:extLst>
                    <a:ext uri="{9D8B030D-6E8A-4147-A177-3AD203B41FA5}">
                      <a16:colId xmlns:a16="http://schemas.microsoft.com/office/drawing/2014/main" val="2449211887"/>
                    </a:ext>
                  </a:extLst>
                </a:gridCol>
                <a:gridCol w="1983105">
                  <a:extLst>
                    <a:ext uri="{9D8B030D-6E8A-4147-A177-3AD203B41FA5}">
                      <a16:colId xmlns:a16="http://schemas.microsoft.com/office/drawing/2014/main" val="765354683"/>
                    </a:ext>
                  </a:extLst>
                </a:gridCol>
                <a:gridCol w="1983105">
                  <a:extLst>
                    <a:ext uri="{9D8B030D-6E8A-4147-A177-3AD203B41FA5}">
                      <a16:colId xmlns:a16="http://schemas.microsoft.com/office/drawing/2014/main" val="2664176848"/>
                    </a:ext>
                  </a:extLst>
                </a:gridCol>
              </a:tblGrid>
              <a:tr h="370840">
                <a:tc>
                  <a:txBody>
                    <a:bodyPr/>
                    <a:lstStyle/>
                    <a:p>
                      <a:pPr algn="ctr"/>
                      <a:endParaRPr lang="en-US" dirty="0"/>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solidFill>
                      <a:schemeClr val="accent3"/>
                    </a:solidFill>
                  </a:tcPr>
                </a:tc>
                <a:tc>
                  <a:txBody>
                    <a:bodyPr/>
                    <a:lstStyle/>
                    <a:p>
                      <a:pPr algn="ctr"/>
                      <a:r>
                        <a:rPr lang="en-US" dirty="0"/>
                        <a:t>Category 1</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solidFill>
                      <a:schemeClr val="accent3"/>
                    </a:solidFill>
                  </a:tcPr>
                </a:tc>
                <a:tc>
                  <a:txBody>
                    <a:bodyPr/>
                    <a:lstStyle/>
                    <a:p>
                      <a:pPr algn="ctr"/>
                      <a:r>
                        <a:rPr lang="en-US" dirty="0"/>
                        <a:t>Category 2</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solidFill>
                      <a:schemeClr val="accent3"/>
                    </a:solidFill>
                  </a:tcPr>
                </a:tc>
                <a:tc>
                  <a:txBody>
                    <a:bodyPr/>
                    <a:lstStyle/>
                    <a:p>
                      <a:pPr algn="ctr"/>
                      <a:r>
                        <a:rPr lang="en-US" dirty="0"/>
                        <a:t>Category 3</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solidFill>
                      <a:schemeClr val="accent3"/>
                    </a:solidFill>
                  </a:tcPr>
                </a:tc>
                <a:tc>
                  <a:txBody>
                    <a:bodyPr/>
                    <a:lstStyle/>
                    <a:p>
                      <a:pPr algn="ctr"/>
                      <a:r>
                        <a:rPr lang="en-US" dirty="0"/>
                        <a:t>Category 4</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solidFill>
                      <a:schemeClr val="accent3"/>
                    </a:solidFill>
                  </a:tcPr>
                </a:tc>
                <a:extLst>
                  <a:ext uri="{0D108BD9-81ED-4DB2-BD59-A6C34878D82A}">
                    <a16:rowId xmlns:a16="http://schemas.microsoft.com/office/drawing/2014/main" val="1904133184"/>
                  </a:ext>
                </a:extLst>
              </a:tr>
              <a:tr h="370840">
                <a:tc>
                  <a:txBody>
                    <a:bodyPr/>
                    <a:lstStyle/>
                    <a:p>
                      <a:pPr algn="ctr"/>
                      <a:r>
                        <a:rPr lang="en-US" dirty="0"/>
                        <a:t>Item 1</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tc>
                  <a:txBody>
                    <a:bodyPr/>
                    <a:lstStyle/>
                    <a:p>
                      <a:pPr algn="ctr"/>
                      <a:r>
                        <a:rPr lang="en-US" dirty="0"/>
                        <a:t>4.5</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tc>
                  <a:txBody>
                    <a:bodyPr/>
                    <a:lstStyle/>
                    <a:p>
                      <a:pPr algn="ctr"/>
                      <a:r>
                        <a:rPr lang="en-US" dirty="0"/>
                        <a:t>2.3</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tc>
                  <a:txBody>
                    <a:bodyPr/>
                    <a:lstStyle/>
                    <a:p>
                      <a:pPr algn="ctr"/>
                      <a:r>
                        <a:rPr lang="en-US" dirty="0"/>
                        <a:t>1.7</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tc>
                  <a:txBody>
                    <a:bodyPr/>
                    <a:lstStyle/>
                    <a:p>
                      <a:pPr algn="ctr"/>
                      <a:r>
                        <a:rPr lang="en-US" dirty="0"/>
                        <a:t>5</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377588269"/>
                  </a:ext>
                </a:extLst>
              </a:tr>
              <a:tr h="370840">
                <a:tc>
                  <a:txBody>
                    <a:bodyPr/>
                    <a:lstStyle/>
                    <a:p>
                      <a:pPr algn="ctr"/>
                      <a:r>
                        <a:rPr lang="en-US" dirty="0"/>
                        <a:t>Item 2</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tc>
                  <a:txBody>
                    <a:bodyPr/>
                    <a:lstStyle/>
                    <a:p>
                      <a:pPr algn="ctr"/>
                      <a:r>
                        <a:rPr lang="en-US" dirty="0"/>
                        <a:t>3.2</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tc>
                  <a:txBody>
                    <a:bodyPr/>
                    <a:lstStyle/>
                    <a:p>
                      <a:pPr algn="ctr"/>
                      <a:r>
                        <a:rPr lang="en-US" dirty="0"/>
                        <a:t>5.1</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tc>
                  <a:txBody>
                    <a:bodyPr/>
                    <a:lstStyle/>
                    <a:p>
                      <a:pPr algn="ctr"/>
                      <a:r>
                        <a:rPr lang="en-US" dirty="0"/>
                        <a:t>4.4</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tc>
                  <a:txBody>
                    <a:bodyPr/>
                    <a:lstStyle/>
                    <a:p>
                      <a:pPr algn="ctr"/>
                      <a:r>
                        <a:rPr lang="en-US" dirty="0"/>
                        <a:t>4</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961842348"/>
                  </a:ext>
                </a:extLst>
              </a:tr>
              <a:tr h="370840">
                <a:tc>
                  <a:txBody>
                    <a:bodyPr/>
                    <a:lstStyle/>
                    <a:p>
                      <a:pPr algn="ctr"/>
                      <a:r>
                        <a:rPr lang="en-US" dirty="0"/>
                        <a:t>Item 3</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tc>
                  <a:txBody>
                    <a:bodyPr/>
                    <a:lstStyle/>
                    <a:p>
                      <a:pPr algn="ctr"/>
                      <a:r>
                        <a:rPr lang="en-US" dirty="0"/>
                        <a:t>2.1</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tc>
                  <a:txBody>
                    <a:bodyPr/>
                    <a:lstStyle/>
                    <a:p>
                      <a:pPr algn="ctr"/>
                      <a:r>
                        <a:rPr lang="en-US" dirty="0"/>
                        <a:t>1.7</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tc>
                  <a:txBody>
                    <a:bodyPr/>
                    <a:lstStyle/>
                    <a:p>
                      <a:pPr algn="ctr"/>
                      <a:r>
                        <a:rPr lang="en-US" dirty="0"/>
                        <a:t>2.5</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tc>
                  <a:txBody>
                    <a:bodyPr/>
                    <a:lstStyle/>
                    <a:p>
                      <a:pPr algn="ctr"/>
                      <a:r>
                        <a:rPr lang="en-US" dirty="0"/>
                        <a:t>2.8</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258199512"/>
                  </a:ext>
                </a:extLst>
              </a:tr>
              <a:tr h="370840">
                <a:tc>
                  <a:txBody>
                    <a:bodyPr/>
                    <a:lstStyle/>
                    <a:p>
                      <a:pPr algn="ctr"/>
                      <a:r>
                        <a:rPr lang="en-US" dirty="0"/>
                        <a:t>Item 4</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tc>
                  <a:txBody>
                    <a:bodyPr/>
                    <a:lstStyle/>
                    <a:p>
                      <a:pPr algn="ctr"/>
                      <a:r>
                        <a:rPr lang="en-US" dirty="0"/>
                        <a:t>4.5</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tc>
                  <a:txBody>
                    <a:bodyPr/>
                    <a:lstStyle/>
                    <a:p>
                      <a:pPr algn="ctr"/>
                      <a:r>
                        <a:rPr lang="en-US" dirty="0"/>
                        <a:t>2.2</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tc>
                  <a:txBody>
                    <a:bodyPr/>
                    <a:lstStyle/>
                    <a:p>
                      <a:pPr algn="ctr"/>
                      <a:r>
                        <a:rPr lang="en-US" dirty="0"/>
                        <a:t>1.7</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tc>
                  <a:txBody>
                    <a:bodyPr/>
                    <a:lstStyle/>
                    <a:p>
                      <a:pPr algn="ctr"/>
                      <a:r>
                        <a:rPr lang="en-US" dirty="0"/>
                        <a:t>7</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230813387"/>
                  </a:ext>
                </a:extLst>
              </a:tr>
            </a:tbl>
          </a:graphicData>
        </a:graphic>
      </p:graphicFrame>
      <p:sp>
        <p:nvSpPr>
          <p:cNvPr id="6" name="Footer Placeholder 5">
            <a:extLst>
              <a:ext uri="{FF2B5EF4-FFF2-40B4-BE49-F238E27FC236}">
                <a16:creationId xmlns:a16="http://schemas.microsoft.com/office/drawing/2014/main" id="{578E7BB1-2A06-445D-8F53-8CF8F5466E16}"/>
              </a:ext>
            </a:extLst>
          </p:cNvPr>
          <p:cNvSpPr>
            <a:spLocks noGrp="1"/>
          </p:cNvSpPr>
          <p:nvPr>
            <p:ph type="ftr" sz="quarter" idx="11"/>
          </p:nvPr>
        </p:nvSpPr>
        <p:spPr>
          <a:xfrm>
            <a:off x="914400" y="6437376"/>
            <a:ext cx="3775914" cy="365125"/>
          </a:xfrm>
        </p:spPr>
        <p:txBody>
          <a:bodyPr/>
          <a:lstStyle/>
          <a:p>
            <a:r>
              <a:rPr lang="en-US" dirty="0"/>
              <a:t>Sample Footer Text</a:t>
            </a:r>
          </a:p>
        </p:txBody>
      </p:sp>
      <p:sp>
        <p:nvSpPr>
          <p:cNvPr id="7" name="Slide Number Placeholder 6">
            <a:extLst>
              <a:ext uri="{FF2B5EF4-FFF2-40B4-BE49-F238E27FC236}">
                <a16:creationId xmlns:a16="http://schemas.microsoft.com/office/drawing/2014/main" id="{D6457D41-65CB-4795-A8FB-A35DF5075A78}"/>
              </a:ext>
            </a:extLst>
          </p:cNvPr>
          <p:cNvSpPr>
            <a:spLocks noGrp="1"/>
          </p:cNvSpPr>
          <p:nvPr>
            <p:ph type="sldNum" sz="quarter" idx="12"/>
          </p:nvPr>
        </p:nvSpPr>
        <p:spPr>
          <a:xfrm>
            <a:off x="11391152" y="6434524"/>
            <a:ext cx="693261" cy="365125"/>
          </a:xfrm>
        </p:spPr>
        <p:txBody>
          <a:bodyPr/>
          <a:lstStyle/>
          <a:p>
            <a:fld id="{08AB70BE-1769-45B8-85A6-0C837432C7E6}" type="slidenum">
              <a:rPr lang="en-US" smtClean="0"/>
              <a:pPr/>
              <a:t>5</a:t>
            </a:fld>
            <a:endParaRPr lang="en-US" dirty="0"/>
          </a:p>
        </p:txBody>
      </p:sp>
    </p:spTree>
    <p:extLst>
      <p:ext uri="{BB962C8B-B14F-4D97-AF65-F5344CB8AC3E}">
        <p14:creationId xmlns:p14="http://schemas.microsoft.com/office/powerpoint/2010/main" val="12794751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074EFDE-BA5F-45C9-82A2-B73BB548FADE}"/>
              </a:ext>
            </a:extLst>
          </p:cNvPr>
          <p:cNvSpPr>
            <a:spLocks noGrp="1"/>
          </p:cNvSpPr>
          <p:nvPr>
            <p:ph type="ctrTitle"/>
          </p:nvPr>
        </p:nvSpPr>
        <p:spPr>
          <a:xfrm>
            <a:off x="1249327" y="919717"/>
            <a:ext cx="5761074" cy="3423684"/>
          </a:xfrm>
        </p:spPr>
        <p:txBody>
          <a:bodyPr anchor="b" anchorCtr="0"/>
          <a:lstStyle/>
          <a:p>
            <a:r>
              <a:rPr lang="en-US" dirty="0"/>
              <a:t>The way to get started is to quit talking and begin doing.</a:t>
            </a:r>
          </a:p>
        </p:txBody>
      </p:sp>
      <p:sp>
        <p:nvSpPr>
          <p:cNvPr id="10" name="Subtitle 9">
            <a:extLst>
              <a:ext uri="{FF2B5EF4-FFF2-40B4-BE49-F238E27FC236}">
                <a16:creationId xmlns:a16="http://schemas.microsoft.com/office/drawing/2014/main" id="{FD6DBFEE-49C8-4A03-9DB6-00EECA975BDD}"/>
              </a:ext>
            </a:extLst>
          </p:cNvPr>
          <p:cNvSpPr>
            <a:spLocks noGrp="1"/>
          </p:cNvSpPr>
          <p:nvPr>
            <p:ph type="subTitle" idx="1"/>
          </p:nvPr>
        </p:nvSpPr>
        <p:spPr>
          <a:xfrm>
            <a:off x="1249327" y="4795284"/>
            <a:ext cx="4846674" cy="1084522"/>
          </a:xfrm>
        </p:spPr>
        <p:txBody>
          <a:bodyPr/>
          <a:lstStyle/>
          <a:p>
            <a:r>
              <a:rPr lang="en-US" dirty="0"/>
              <a:t>Walt Disney</a:t>
            </a:r>
          </a:p>
        </p:txBody>
      </p:sp>
      <p:sp>
        <p:nvSpPr>
          <p:cNvPr id="15" name="Footer Placeholder 14">
            <a:extLst>
              <a:ext uri="{FF2B5EF4-FFF2-40B4-BE49-F238E27FC236}">
                <a16:creationId xmlns:a16="http://schemas.microsoft.com/office/drawing/2014/main" id="{EDCF2EF8-141F-4B02-8F8E-6A1F3FE31BC6}"/>
              </a:ext>
            </a:extLst>
          </p:cNvPr>
          <p:cNvSpPr>
            <a:spLocks noGrp="1"/>
          </p:cNvSpPr>
          <p:nvPr>
            <p:ph type="ftr" sz="quarter" idx="11"/>
          </p:nvPr>
        </p:nvSpPr>
        <p:spPr>
          <a:xfrm>
            <a:off x="1252728" y="6434560"/>
            <a:ext cx="3428012" cy="365125"/>
          </a:xfrm>
        </p:spPr>
        <p:txBody>
          <a:bodyPr/>
          <a:lstStyle/>
          <a:p>
            <a:r>
              <a:rPr lang="en-US" dirty="0"/>
              <a:t>Sample Footer Text</a:t>
            </a:r>
          </a:p>
        </p:txBody>
      </p:sp>
      <p:pic>
        <p:nvPicPr>
          <p:cNvPr id="13" name="Picture Placeholder 12" descr="The Northern Lights ">
            <a:extLst>
              <a:ext uri="{FF2B5EF4-FFF2-40B4-BE49-F238E27FC236}">
                <a16:creationId xmlns:a16="http://schemas.microsoft.com/office/drawing/2014/main" id="{36B7155F-34CC-4B9E-A9FB-FA34CA0B36E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924800" y="1"/>
            <a:ext cx="4267200" cy="6858000"/>
          </a:xfrm>
        </p:spPr>
      </p:pic>
      <p:sp>
        <p:nvSpPr>
          <p:cNvPr id="16" name="Slide Number Placeholder 15">
            <a:extLst>
              <a:ext uri="{FF2B5EF4-FFF2-40B4-BE49-F238E27FC236}">
                <a16:creationId xmlns:a16="http://schemas.microsoft.com/office/drawing/2014/main" id="{3EBD2A47-3DF2-4802-95E2-3AF0635E9FB5}"/>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pPr/>
              <a:t>6</a:t>
            </a:fld>
            <a:endParaRPr lang="en-US" dirty="0"/>
          </a:p>
        </p:txBody>
      </p:sp>
    </p:spTree>
    <p:extLst>
      <p:ext uri="{BB962C8B-B14F-4D97-AF65-F5344CB8AC3E}">
        <p14:creationId xmlns:p14="http://schemas.microsoft.com/office/powerpoint/2010/main" val="40471620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496544-4334-4110-B1D9-65FE527F8B8A}"/>
              </a:ext>
            </a:extLst>
          </p:cNvPr>
          <p:cNvSpPr>
            <a:spLocks noGrp="1"/>
          </p:cNvSpPr>
          <p:nvPr>
            <p:ph type="title"/>
          </p:nvPr>
        </p:nvSpPr>
        <p:spPr>
          <a:xfrm>
            <a:off x="1" y="10159"/>
            <a:ext cx="12191999" cy="2128731"/>
          </a:xfrm>
        </p:spPr>
        <p:txBody>
          <a:bodyPr/>
          <a:lstStyle/>
          <a:p>
            <a:r>
              <a:rPr lang="en-US" dirty="0"/>
              <a:t>Team</a:t>
            </a:r>
          </a:p>
        </p:txBody>
      </p:sp>
      <p:pic>
        <p:nvPicPr>
          <p:cNvPr id="19" name="Picture Placeholder 18" descr="A person smiling for the camera in the office">
            <a:extLst>
              <a:ext uri="{FF2B5EF4-FFF2-40B4-BE49-F238E27FC236}">
                <a16:creationId xmlns:a16="http://schemas.microsoft.com/office/drawing/2014/main" id="{50E9E8DE-4D1F-48E0-BD12-E3B2D071A742}"/>
              </a:ext>
            </a:extLst>
          </p:cNvPr>
          <p:cNvPicPr>
            <a:picLocks noGrp="1" noChangeAspect="1"/>
          </p:cNvPicPr>
          <p:nvPr>
            <p:ph type="pic" sz="quarter" idx="21"/>
          </p:nvPr>
        </p:nvPicPr>
        <p:blipFill rotWithShape="1">
          <a:blip r:embed="rId2" cstate="screen">
            <a:extLst>
              <a:ext uri="{28A0092B-C50C-407E-A947-70E740481C1C}">
                <a14:useLocalDpi xmlns:a14="http://schemas.microsoft.com/office/drawing/2010/main" val="0"/>
              </a:ext>
            </a:extLst>
          </a:blip>
          <a:srcRect/>
          <a:stretch/>
        </p:blipFill>
        <p:spPr>
          <a:xfrm>
            <a:off x="863600" y="2185416"/>
            <a:ext cx="2286000" cy="1746504"/>
          </a:xfrm>
        </p:spPr>
      </p:pic>
      <p:sp>
        <p:nvSpPr>
          <p:cNvPr id="13" name="Text Placeholder 12">
            <a:extLst>
              <a:ext uri="{FF2B5EF4-FFF2-40B4-BE49-F238E27FC236}">
                <a16:creationId xmlns:a16="http://schemas.microsoft.com/office/drawing/2014/main" id="{95838314-5D0A-4E7C-BB42-A1707DB8F223}"/>
              </a:ext>
            </a:extLst>
          </p:cNvPr>
          <p:cNvSpPr>
            <a:spLocks noGrp="1"/>
          </p:cNvSpPr>
          <p:nvPr>
            <p:ph type="body" sz="quarter" idx="20"/>
          </p:nvPr>
        </p:nvSpPr>
        <p:spPr>
          <a:xfrm>
            <a:off x="871298" y="3970230"/>
            <a:ext cx="2286000" cy="877824"/>
          </a:xfrm>
        </p:spPr>
        <p:txBody>
          <a:bodyPr/>
          <a:lstStyle/>
          <a:p>
            <a:r>
              <a:rPr lang="en-US" dirty="0"/>
              <a:t>Name</a:t>
            </a:r>
          </a:p>
        </p:txBody>
      </p:sp>
      <p:sp>
        <p:nvSpPr>
          <p:cNvPr id="6" name="Text Placeholder 5">
            <a:extLst>
              <a:ext uri="{FF2B5EF4-FFF2-40B4-BE49-F238E27FC236}">
                <a16:creationId xmlns:a16="http://schemas.microsoft.com/office/drawing/2014/main" id="{D6AB75FE-2640-4947-B06C-DFA294814757}"/>
              </a:ext>
            </a:extLst>
          </p:cNvPr>
          <p:cNvSpPr>
            <a:spLocks noGrp="1"/>
          </p:cNvSpPr>
          <p:nvPr>
            <p:ph type="body" idx="13"/>
          </p:nvPr>
        </p:nvSpPr>
        <p:spPr>
          <a:xfrm>
            <a:off x="864181" y="4948171"/>
            <a:ext cx="2286000" cy="741904"/>
          </a:xfrm>
        </p:spPr>
        <p:txBody>
          <a:bodyPr/>
          <a:lstStyle/>
          <a:p>
            <a:r>
              <a:rPr lang="en-US" dirty="0"/>
              <a:t>Title</a:t>
            </a:r>
          </a:p>
        </p:txBody>
      </p:sp>
      <p:pic>
        <p:nvPicPr>
          <p:cNvPr id="21" name="Picture Placeholder 20" descr="A person smiling for the camera in the office">
            <a:extLst>
              <a:ext uri="{FF2B5EF4-FFF2-40B4-BE49-F238E27FC236}">
                <a16:creationId xmlns:a16="http://schemas.microsoft.com/office/drawing/2014/main" id="{2752BBB3-F5DA-4567-97B4-E2D6001943CD}"/>
              </a:ext>
            </a:extLst>
          </p:cNvPr>
          <p:cNvPicPr>
            <a:picLocks noGrp="1" noChangeAspect="1"/>
          </p:cNvPicPr>
          <p:nvPr>
            <p:ph type="pic" sz="quarter" idx="22"/>
          </p:nvPr>
        </p:nvPicPr>
        <p:blipFill rotWithShape="1">
          <a:blip r:embed="rId3" cstate="screen">
            <a:extLst>
              <a:ext uri="{28A0092B-C50C-407E-A947-70E740481C1C}">
                <a14:useLocalDpi xmlns:a14="http://schemas.microsoft.com/office/drawing/2010/main" val="0"/>
              </a:ext>
            </a:extLst>
          </a:blip>
          <a:srcRect/>
          <a:stretch/>
        </p:blipFill>
        <p:spPr>
          <a:xfrm>
            <a:off x="3593592" y="2185416"/>
            <a:ext cx="2286000" cy="1746504"/>
          </a:xfrm>
        </p:spPr>
      </p:pic>
      <p:sp>
        <p:nvSpPr>
          <p:cNvPr id="10" name="Text Placeholder 9">
            <a:extLst>
              <a:ext uri="{FF2B5EF4-FFF2-40B4-BE49-F238E27FC236}">
                <a16:creationId xmlns:a16="http://schemas.microsoft.com/office/drawing/2014/main" id="{BC4FB226-1060-423A-BC5D-62E7313228E0}"/>
              </a:ext>
            </a:extLst>
          </p:cNvPr>
          <p:cNvSpPr>
            <a:spLocks noGrp="1"/>
          </p:cNvSpPr>
          <p:nvPr>
            <p:ph type="body" sz="quarter" idx="17"/>
          </p:nvPr>
        </p:nvSpPr>
        <p:spPr>
          <a:xfrm>
            <a:off x="3593592" y="3971853"/>
            <a:ext cx="2286000" cy="877824"/>
          </a:xfrm>
        </p:spPr>
        <p:txBody>
          <a:bodyPr/>
          <a:lstStyle/>
          <a:p>
            <a:r>
              <a:rPr lang="en-US" dirty="0"/>
              <a:t>Name</a:t>
            </a:r>
          </a:p>
        </p:txBody>
      </p:sp>
      <p:sp>
        <p:nvSpPr>
          <p:cNvPr id="7" name="Text Placeholder 6">
            <a:extLst>
              <a:ext uri="{FF2B5EF4-FFF2-40B4-BE49-F238E27FC236}">
                <a16:creationId xmlns:a16="http://schemas.microsoft.com/office/drawing/2014/main" id="{431EF79C-1E78-4E82-ACF2-E84A72CA084E}"/>
              </a:ext>
            </a:extLst>
          </p:cNvPr>
          <p:cNvSpPr>
            <a:spLocks noGrp="1"/>
          </p:cNvSpPr>
          <p:nvPr>
            <p:ph type="body" idx="14"/>
          </p:nvPr>
        </p:nvSpPr>
        <p:spPr>
          <a:xfrm>
            <a:off x="3593592" y="4948171"/>
            <a:ext cx="2286000" cy="741904"/>
          </a:xfrm>
        </p:spPr>
        <p:txBody>
          <a:bodyPr/>
          <a:lstStyle/>
          <a:p>
            <a:r>
              <a:rPr lang="en-US" dirty="0"/>
              <a:t>Title</a:t>
            </a:r>
          </a:p>
        </p:txBody>
      </p:sp>
      <p:pic>
        <p:nvPicPr>
          <p:cNvPr id="23" name="Picture Placeholder 22" descr="A person smiling for the camera in the office">
            <a:extLst>
              <a:ext uri="{FF2B5EF4-FFF2-40B4-BE49-F238E27FC236}">
                <a16:creationId xmlns:a16="http://schemas.microsoft.com/office/drawing/2014/main" id="{F52A30F8-72F8-4BB6-B05E-A28A1EC611E3}"/>
              </a:ext>
            </a:extLst>
          </p:cNvPr>
          <p:cNvPicPr>
            <a:picLocks noGrp="1" noChangeAspect="1"/>
          </p:cNvPicPr>
          <p:nvPr>
            <p:ph type="pic" sz="quarter" idx="23"/>
          </p:nvPr>
        </p:nvPicPr>
        <p:blipFill rotWithShape="1">
          <a:blip r:embed="rId4" cstate="screen">
            <a:extLst>
              <a:ext uri="{28A0092B-C50C-407E-A947-70E740481C1C}">
                <a14:useLocalDpi xmlns:a14="http://schemas.microsoft.com/office/drawing/2010/main" val="0"/>
              </a:ext>
            </a:extLst>
          </a:blip>
          <a:srcRect/>
          <a:stretch/>
        </p:blipFill>
        <p:spPr>
          <a:xfrm>
            <a:off x="6309360" y="2185416"/>
            <a:ext cx="2286000" cy="1746504"/>
          </a:xfrm>
        </p:spPr>
      </p:pic>
      <p:sp>
        <p:nvSpPr>
          <p:cNvPr id="11" name="Text Placeholder 10">
            <a:extLst>
              <a:ext uri="{FF2B5EF4-FFF2-40B4-BE49-F238E27FC236}">
                <a16:creationId xmlns:a16="http://schemas.microsoft.com/office/drawing/2014/main" id="{C6E44146-895B-419B-B760-449E9D78DE0A}"/>
              </a:ext>
            </a:extLst>
          </p:cNvPr>
          <p:cNvSpPr>
            <a:spLocks noGrp="1"/>
          </p:cNvSpPr>
          <p:nvPr>
            <p:ph type="body" sz="quarter" idx="18"/>
          </p:nvPr>
        </p:nvSpPr>
        <p:spPr>
          <a:xfrm>
            <a:off x="6309360" y="3971853"/>
            <a:ext cx="2286000" cy="877824"/>
          </a:xfrm>
        </p:spPr>
        <p:txBody>
          <a:bodyPr/>
          <a:lstStyle/>
          <a:p>
            <a:r>
              <a:rPr lang="en-US" dirty="0"/>
              <a:t>Name</a:t>
            </a:r>
          </a:p>
        </p:txBody>
      </p:sp>
      <p:sp>
        <p:nvSpPr>
          <p:cNvPr id="8" name="Text Placeholder 7">
            <a:extLst>
              <a:ext uri="{FF2B5EF4-FFF2-40B4-BE49-F238E27FC236}">
                <a16:creationId xmlns:a16="http://schemas.microsoft.com/office/drawing/2014/main" id="{DDFF11AF-0289-4922-A3E6-B0B84A64B793}"/>
              </a:ext>
            </a:extLst>
          </p:cNvPr>
          <p:cNvSpPr>
            <a:spLocks noGrp="1"/>
          </p:cNvSpPr>
          <p:nvPr>
            <p:ph type="body" idx="15"/>
          </p:nvPr>
        </p:nvSpPr>
        <p:spPr>
          <a:xfrm>
            <a:off x="6309360" y="4949098"/>
            <a:ext cx="2286000" cy="741904"/>
          </a:xfrm>
        </p:spPr>
        <p:txBody>
          <a:bodyPr/>
          <a:lstStyle/>
          <a:p>
            <a:r>
              <a:rPr lang="en-US" dirty="0"/>
              <a:t>Title</a:t>
            </a:r>
          </a:p>
        </p:txBody>
      </p:sp>
      <p:pic>
        <p:nvPicPr>
          <p:cNvPr id="25" name="Picture Placeholder 24" descr="A person smiling for the camera in the office">
            <a:extLst>
              <a:ext uri="{FF2B5EF4-FFF2-40B4-BE49-F238E27FC236}">
                <a16:creationId xmlns:a16="http://schemas.microsoft.com/office/drawing/2014/main" id="{ABF20374-CEC2-4A31-AF80-31F4EAB8E96A}"/>
              </a:ext>
            </a:extLst>
          </p:cNvPr>
          <p:cNvPicPr>
            <a:picLocks noGrp="1" noChangeAspect="1"/>
          </p:cNvPicPr>
          <p:nvPr>
            <p:ph type="pic" sz="quarter" idx="24"/>
          </p:nvPr>
        </p:nvPicPr>
        <p:blipFill rotWithShape="1">
          <a:blip r:embed="rId5" cstate="screen">
            <a:extLst>
              <a:ext uri="{28A0092B-C50C-407E-A947-70E740481C1C}">
                <a14:useLocalDpi xmlns:a14="http://schemas.microsoft.com/office/drawing/2010/main" val="0"/>
              </a:ext>
            </a:extLst>
          </a:blip>
          <a:srcRect/>
          <a:stretch/>
        </p:blipFill>
        <p:spPr>
          <a:xfrm>
            <a:off x="9015984" y="2185416"/>
            <a:ext cx="2286000" cy="1746504"/>
          </a:xfrm>
        </p:spPr>
      </p:pic>
      <p:sp>
        <p:nvSpPr>
          <p:cNvPr id="12" name="Text Placeholder 11">
            <a:extLst>
              <a:ext uri="{FF2B5EF4-FFF2-40B4-BE49-F238E27FC236}">
                <a16:creationId xmlns:a16="http://schemas.microsoft.com/office/drawing/2014/main" id="{0DDCF0F5-861F-4C2A-A703-F4ADFA5DAFBA}"/>
              </a:ext>
            </a:extLst>
          </p:cNvPr>
          <p:cNvSpPr>
            <a:spLocks noGrp="1"/>
          </p:cNvSpPr>
          <p:nvPr>
            <p:ph type="body" sz="quarter" idx="19"/>
          </p:nvPr>
        </p:nvSpPr>
        <p:spPr>
          <a:xfrm>
            <a:off x="9015984" y="3976192"/>
            <a:ext cx="2286000" cy="877824"/>
          </a:xfrm>
        </p:spPr>
        <p:txBody>
          <a:bodyPr/>
          <a:lstStyle/>
          <a:p>
            <a:r>
              <a:rPr lang="en-US" dirty="0"/>
              <a:t>Name</a:t>
            </a:r>
          </a:p>
        </p:txBody>
      </p:sp>
      <p:sp>
        <p:nvSpPr>
          <p:cNvPr id="9" name="Text Placeholder 8">
            <a:extLst>
              <a:ext uri="{FF2B5EF4-FFF2-40B4-BE49-F238E27FC236}">
                <a16:creationId xmlns:a16="http://schemas.microsoft.com/office/drawing/2014/main" id="{C347E121-F0AD-4219-87A9-85693B4666C6}"/>
              </a:ext>
            </a:extLst>
          </p:cNvPr>
          <p:cNvSpPr>
            <a:spLocks noGrp="1"/>
          </p:cNvSpPr>
          <p:nvPr>
            <p:ph type="body" idx="16"/>
          </p:nvPr>
        </p:nvSpPr>
        <p:spPr>
          <a:xfrm>
            <a:off x="9015984" y="4945456"/>
            <a:ext cx="2286000" cy="741904"/>
          </a:xfrm>
        </p:spPr>
        <p:txBody>
          <a:bodyPr/>
          <a:lstStyle/>
          <a:p>
            <a:r>
              <a:rPr lang="en-US" dirty="0"/>
              <a:t>Title</a:t>
            </a:r>
          </a:p>
        </p:txBody>
      </p:sp>
      <p:sp>
        <p:nvSpPr>
          <p:cNvPr id="26" name="Footer Placeholder 25">
            <a:extLst>
              <a:ext uri="{FF2B5EF4-FFF2-40B4-BE49-F238E27FC236}">
                <a16:creationId xmlns:a16="http://schemas.microsoft.com/office/drawing/2014/main" id="{4F891E90-265C-408A-94A0-717DC6399327}"/>
              </a:ext>
            </a:extLst>
          </p:cNvPr>
          <p:cNvSpPr>
            <a:spLocks noGrp="1"/>
          </p:cNvSpPr>
          <p:nvPr>
            <p:ph type="ftr" sz="quarter" idx="11"/>
          </p:nvPr>
        </p:nvSpPr>
        <p:spPr>
          <a:xfrm>
            <a:off x="914400" y="6434560"/>
            <a:ext cx="3428012" cy="365125"/>
          </a:xfrm>
        </p:spPr>
        <p:txBody>
          <a:bodyPr/>
          <a:lstStyle/>
          <a:p>
            <a:r>
              <a:rPr lang="en-US" dirty="0"/>
              <a:t>Sample Footer Text</a:t>
            </a:r>
          </a:p>
        </p:txBody>
      </p:sp>
      <p:sp>
        <p:nvSpPr>
          <p:cNvPr id="4" name="Slide Number Placeholder 3">
            <a:extLst>
              <a:ext uri="{FF2B5EF4-FFF2-40B4-BE49-F238E27FC236}">
                <a16:creationId xmlns:a16="http://schemas.microsoft.com/office/drawing/2014/main" id="{85319822-361A-45A6-B3BA-8B87B20A7F88}"/>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pPr/>
              <a:t>7</a:t>
            </a:fld>
            <a:endParaRPr lang="en-US" dirty="0"/>
          </a:p>
        </p:txBody>
      </p:sp>
    </p:spTree>
    <p:extLst>
      <p:ext uri="{BB962C8B-B14F-4D97-AF65-F5344CB8AC3E}">
        <p14:creationId xmlns:p14="http://schemas.microsoft.com/office/powerpoint/2010/main" val="2875688276"/>
      </p:ext>
    </p:extLst>
  </p:cSld>
  <p:clrMapOvr>
    <a:masterClrMapping/>
  </p:clrMapOvr>
</p:sld>
</file>

<file path=ppt/slides/slide8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84C88-9468-43F0-84FE-87E6F8995935}"/>
              </a:ext>
            </a:extLst>
          </p:cNvPr>
          <p:cNvSpPr>
            <a:spLocks noGrp="1"/>
          </p:cNvSpPr>
          <p:nvPr>
            <p:ph type="title"/>
          </p:nvPr>
        </p:nvSpPr>
        <p:spPr>
          <a:xfrm>
            <a:off x="905256" y="448056"/>
            <a:ext cx="9914859" cy="1329004"/>
          </a:xfrm>
        </p:spPr>
        <p:txBody>
          <a:bodyPr/>
          <a:lstStyle/>
          <a:p>
            <a:r>
              <a:rPr lang="en-US" dirty="0"/>
              <a:t>Timeline</a:t>
            </a:r>
          </a:p>
        </p:txBody>
      </p:sp>
      <p:graphicFrame>
        <p:nvGraphicFramePr>
          <p:cNvPr id="7" name="Content Placeholder 3" descr="Timeline Placeholder">
            <a:extLst>
              <a:ext uri="{FF2B5EF4-FFF2-40B4-BE49-F238E27FC236}">
                <a16:creationId xmlns:a16="http://schemas.microsoft.com/office/drawing/2014/main" id="{DCCF0814-D45B-4C2C-BB91-2CABE926997E}"/>
              </a:ext>
            </a:extLst>
          </p:cNvPr>
          <p:cNvGraphicFramePr>
            <a:graphicFrameLocks noGrp="1"/>
          </p:cNvGraphicFramePr>
          <p:nvPr>
            <p:ph idx="1"/>
            <p:extLst>
              <p:ext uri="{D42A27DB-BD31-4B8C-83A1-F6EECF244321}">
                <p14:modId xmlns:p14="http://schemas.microsoft.com/office/powerpoint/2010/main" val="30336090"/>
              </p:ext>
            </p:extLst>
          </p:nvPr>
        </p:nvGraphicFramePr>
        <p:xfrm>
          <a:off x="854075" y="1825625"/>
          <a:ext cx="1049972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a:extLst>
              <a:ext uri="{FF2B5EF4-FFF2-40B4-BE49-F238E27FC236}">
                <a16:creationId xmlns:a16="http://schemas.microsoft.com/office/drawing/2014/main" id="{5DF60FF9-E837-4D2A-86A0-3B5D4D6449E3}"/>
              </a:ext>
            </a:extLst>
          </p:cNvPr>
          <p:cNvSpPr>
            <a:spLocks noGrp="1"/>
          </p:cNvSpPr>
          <p:nvPr>
            <p:ph type="ftr" sz="quarter" idx="11"/>
          </p:nvPr>
        </p:nvSpPr>
        <p:spPr>
          <a:xfrm>
            <a:off x="914400" y="6437376"/>
            <a:ext cx="3775914" cy="365125"/>
          </a:xfrm>
        </p:spPr>
        <p:txBody>
          <a:bodyPr/>
          <a:lstStyle/>
          <a:p>
            <a:r>
              <a:rPr lang="en-US" dirty="0"/>
              <a:t>Sample Footer Text</a:t>
            </a:r>
          </a:p>
        </p:txBody>
      </p:sp>
      <p:sp>
        <p:nvSpPr>
          <p:cNvPr id="6" name="Slide Number Placeholder 5">
            <a:extLst>
              <a:ext uri="{FF2B5EF4-FFF2-40B4-BE49-F238E27FC236}">
                <a16:creationId xmlns:a16="http://schemas.microsoft.com/office/drawing/2014/main" id="{5A7A9107-342C-447F-BD0F-E20064E5FDA7}"/>
              </a:ext>
            </a:extLst>
          </p:cNvPr>
          <p:cNvSpPr>
            <a:spLocks noGrp="1"/>
          </p:cNvSpPr>
          <p:nvPr>
            <p:ph type="sldNum" sz="quarter" idx="12"/>
          </p:nvPr>
        </p:nvSpPr>
        <p:spPr>
          <a:xfrm>
            <a:off x="11391152" y="6434524"/>
            <a:ext cx="693261" cy="365125"/>
          </a:xfrm>
        </p:spPr>
        <p:txBody>
          <a:bodyPr/>
          <a:lstStyle/>
          <a:p>
            <a:fld id="{08AB70BE-1769-45B8-85A6-0C837432C7E6}" type="slidenum">
              <a:rPr lang="en-US" smtClean="0"/>
              <a:pPr/>
              <a:t>8</a:t>
            </a:fld>
            <a:endParaRPr lang="en-US" dirty="0"/>
          </a:p>
        </p:txBody>
      </p:sp>
    </p:spTree>
    <p:extLst>
      <p:ext uri="{BB962C8B-B14F-4D97-AF65-F5344CB8AC3E}">
        <p14:creationId xmlns:p14="http://schemas.microsoft.com/office/powerpoint/2010/main" val="568354645"/>
      </p:ext>
    </p:extLst>
  </p:cSld>
  <p:clrMapOvr>
    <a:masterClrMapping/>
  </p:clrMapOvr>
</p:sld>
</file>

<file path=ppt/slides/slide9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2048C-4193-46A7-B629-11E6AF3B6012}"/>
              </a:ext>
            </a:extLst>
          </p:cNvPr>
          <p:cNvSpPr>
            <a:spLocks noGrp="1"/>
          </p:cNvSpPr>
          <p:nvPr>
            <p:ph type="title"/>
          </p:nvPr>
        </p:nvSpPr>
        <p:spPr>
          <a:xfrm>
            <a:off x="839788" y="448056"/>
            <a:ext cx="10515600" cy="1325563"/>
          </a:xfrm>
        </p:spPr>
        <p:txBody>
          <a:bodyPr/>
          <a:lstStyle/>
          <a:p>
            <a:r>
              <a:rPr lang="en-US" dirty="0"/>
              <a:t>Content</a:t>
            </a:r>
          </a:p>
        </p:txBody>
      </p:sp>
      <p:sp>
        <p:nvSpPr>
          <p:cNvPr id="3" name="Text Placeholder 2">
            <a:extLst>
              <a:ext uri="{FF2B5EF4-FFF2-40B4-BE49-F238E27FC236}">
                <a16:creationId xmlns:a16="http://schemas.microsoft.com/office/drawing/2014/main" id="{49B60637-E38C-4FB9-BB90-79E096B13EB2}"/>
              </a:ext>
            </a:extLst>
          </p:cNvPr>
          <p:cNvSpPr>
            <a:spLocks noGrp="1"/>
          </p:cNvSpPr>
          <p:nvPr>
            <p:ph type="body" idx="1"/>
          </p:nvPr>
        </p:nvSpPr>
        <p:spPr>
          <a:xfrm>
            <a:off x="839788" y="1681163"/>
            <a:ext cx="5157787" cy="823912"/>
          </a:xfrm>
        </p:spPr>
        <p:txBody>
          <a:bodyPr/>
          <a:lstStyle/>
          <a:p>
            <a:r>
              <a:rPr lang="en-US" dirty="0"/>
              <a:t>subtitle</a:t>
            </a:r>
          </a:p>
        </p:txBody>
      </p:sp>
      <p:sp>
        <p:nvSpPr>
          <p:cNvPr id="4" name="Content Placeholder 3">
            <a:extLst>
              <a:ext uri="{FF2B5EF4-FFF2-40B4-BE49-F238E27FC236}">
                <a16:creationId xmlns:a16="http://schemas.microsoft.com/office/drawing/2014/main" id="{6CACF22F-9C87-4879-AAB2-48632D6FDB1C}"/>
              </a:ext>
            </a:extLst>
          </p:cNvPr>
          <p:cNvSpPr>
            <a:spLocks noGrp="1"/>
          </p:cNvSpPr>
          <p:nvPr>
            <p:ph sz="half" idx="2"/>
          </p:nvPr>
        </p:nvSpPr>
        <p:spPr>
          <a:xfrm>
            <a:off x="839788" y="2635623"/>
            <a:ext cx="5157787" cy="3554039"/>
          </a:xfrm>
        </p:spPr>
        <p:txBody>
          <a:bodyPr>
            <a:norm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a:p>
            <a:endParaRPr lang="en-US" dirty="0"/>
          </a:p>
        </p:txBody>
      </p:sp>
      <p:sp>
        <p:nvSpPr>
          <p:cNvPr id="5" name="Text Placeholder 4">
            <a:extLst>
              <a:ext uri="{FF2B5EF4-FFF2-40B4-BE49-F238E27FC236}">
                <a16:creationId xmlns:a16="http://schemas.microsoft.com/office/drawing/2014/main" id="{7E498FA1-73DF-4649-8670-2024EF5E07E4}"/>
              </a:ext>
            </a:extLst>
          </p:cNvPr>
          <p:cNvSpPr>
            <a:spLocks noGrp="1"/>
          </p:cNvSpPr>
          <p:nvPr>
            <p:ph type="body" sz="quarter" idx="3"/>
          </p:nvPr>
        </p:nvSpPr>
        <p:spPr>
          <a:xfrm>
            <a:off x="6172200" y="1681163"/>
            <a:ext cx="5183188" cy="823912"/>
          </a:xfrm>
        </p:spPr>
        <p:txBody>
          <a:bodyPr/>
          <a:lstStyle/>
          <a:p>
            <a:r>
              <a:rPr lang="en-US" dirty="0"/>
              <a:t>subtitle</a:t>
            </a:r>
          </a:p>
        </p:txBody>
      </p:sp>
      <p:sp>
        <p:nvSpPr>
          <p:cNvPr id="6" name="Content Placeholder 5">
            <a:extLst>
              <a:ext uri="{FF2B5EF4-FFF2-40B4-BE49-F238E27FC236}">
                <a16:creationId xmlns:a16="http://schemas.microsoft.com/office/drawing/2014/main" id="{3149D214-3225-48E6-A8E2-B3627BF469A6}"/>
              </a:ext>
            </a:extLst>
          </p:cNvPr>
          <p:cNvSpPr>
            <a:spLocks noGrp="1"/>
          </p:cNvSpPr>
          <p:nvPr>
            <p:ph sz="quarter" idx="4"/>
          </p:nvPr>
        </p:nvSpPr>
        <p:spPr>
          <a:xfrm>
            <a:off x="6172200" y="2635623"/>
            <a:ext cx="5183188" cy="3554040"/>
          </a:xfrm>
        </p:spPr>
        <p:txBody>
          <a:bodyPr>
            <a:normAutofit/>
          </a:bodyPr>
          <a:lstStyle/>
          <a:p>
            <a:r>
              <a:rPr lang="en-US" dirty="0"/>
              <a:t>Open the Design Ideas pane for instant slide makeovers. </a:t>
            </a:r>
          </a:p>
          <a:p>
            <a:r>
              <a:rPr lang="en-US" dirty="0"/>
              <a:t>When we have design ideas, we’ll show them to you right there. </a:t>
            </a:r>
          </a:p>
        </p:txBody>
      </p:sp>
      <p:sp>
        <p:nvSpPr>
          <p:cNvPr id="8" name="Footer Placeholder 7">
            <a:extLst>
              <a:ext uri="{FF2B5EF4-FFF2-40B4-BE49-F238E27FC236}">
                <a16:creationId xmlns:a16="http://schemas.microsoft.com/office/drawing/2014/main" id="{380FDB67-600F-4B86-83A1-2AB553668BA9}"/>
              </a:ext>
            </a:extLst>
          </p:cNvPr>
          <p:cNvSpPr>
            <a:spLocks noGrp="1"/>
          </p:cNvSpPr>
          <p:nvPr>
            <p:ph type="ftr" sz="quarter" idx="11"/>
          </p:nvPr>
        </p:nvSpPr>
        <p:spPr>
          <a:xfrm>
            <a:off x="914400" y="6434560"/>
            <a:ext cx="3428012" cy="365125"/>
          </a:xfrm>
        </p:spPr>
        <p:txBody>
          <a:bodyPr/>
          <a:lstStyle/>
          <a:p>
            <a:r>
              <a:rPr lang="en-US" dirty="0"/>
              <a:t>Sample Footer Text</a:t>
            </a:r>
          </a:p>
        </p:txBody>
      </p:sp>
      <p:sp>
        <p:nvSpPr>
          <p:cNvPr id="9" name="Slide Number Placeholder 8">
            <a:extLst>
              <a:ext uri="{FF2B5EF4-FFF2-40B4-BE49-F238E27FC236}">
                <a16:creationId xmlns:a16="http://schemas.microsoft.com/office/drawing/2014/main" id="{0C9BB6B4-244E-4F86-BF5C-9354C21B6043}"/>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pPr/>
              <a:t>9</a:t>
            </a:fld>
            <a:endParaRPr lang="en-US" dirty="0"/>
          </a:p>
        </p:txBody>
      </p:sp>
    </p:spTree>
    <p:extLst>
      <p:ext uri="{BB962C8B-B14F-4D97-AF65-F5344CB8AC3E}">
        <p14:creationId xmlns:p14="http://schemas.microsoft.com/office/powerpoint/2010/main" val="4107789351"/>
      </p:ext>
    </p:extLst>
  </p:cSld>
  <p:clrMapOvr>
    <a:masterClrMapping/>
  </p:clrMapOvr>
</p:sld>
</file>

<file path=ppt/theme/theme1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3.xml.rels>&#65279;<?xml version="1.0" encoding="utf-8"?><Relationships xmlns="http://schemas.openxmlformats.org/package/2006/relationships"><Relationship Type="http://schemas.openxmlformats.org/officeDocument/2006/relationships/customXmlProps" Target="/customXml/itemProps13.xml" Id="rId1" /></Relationships>
</file>

<file path=customXml/_rels/item22.xml.rels>&#65279;<?xml version="1.0" encoding="utf-8"?><Relationships xmlns="http://schemas.openxmlformats.org/package/2006/relationships"><Relationship Type="http://schemas.openxmlformats.org/officeDocument/2006/relationships/customXmlProps" Target="/customXml/itemProps22.xml" Id="rId1" /></Relationships>
</file>

<file path=customXml/_rels/item3.xml.rels>&#65279;<?xml version="1.0" encoding="utf-8"?><Relationships xmlns="http://schemas.openxmlformats.org/package/2006/relationships"><Relationship Type="http://schemas.openxmlformats.org/officeDocument/2006/relationships/customXmlProps" Target="/customXml/itemProps31.xml" Id="rId1" /></Relationships>
</file>

<file path=customXml/item1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3.xml><?xml version="1.0" encoding="utf-8"?>
<ds:datastoreItem xmlns:ds="http://schemas.openxmlformats.org/officeDocument/2006/customXml" ds:itemID="{DDB118D6-128D-43B3-85E6-8FCAA2EB0564}"/>
</file>

<file path=customXml/itemProps22.xml><?xml version="1.0" encoding="utf-8"?>
<ds:datastoreItem xmlns:ds="http://schemas.openxmlformats.org/officeDocument/2006/customXml" ds:itemID="{5F20E838-9521-45C8-9ECF-0A68B7D2B389}"/>
</file>

<file path=customXml/itemProps31.xml><?xml version="1.0" encoding="utf-8"?>
<ds:datastoreItem xmlns:ds="http://schemas.openxmlformats.org/officeDocument/2006/customXml" ds:itemID="{6D5AD131-67BF-4393-AA4E-623975A4AB51}"/>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ap:Properties xmlns:vt="http://schemas.openxmlformats.org/officeDocument/2006/docPropsVTypes" xmlns:ap="http://schemas.openxmlformats.org/officeDocument/2006/extended-properties">
  <ap:Template>_ModOverlayVTI</ap:Template>
  <ap:TotalTime>0</ap:TotalTime>
  <ap:Words>527</ap:Words>
  <ap:Application>Microsoft Office PowerPoint</ap:Application>
  <ap:PresentationFormat>Widescreen</ap:PresentationFormat>
  <ap:Paragraphs>104</ap:Paragraphs>
  <ap:Slides>12</ap:Slides>
  <ap:Notes>0</ap:Notes>
  <ap:HiddenSlides>0</ap:HiddenSlides>
  <ap:MMClips>0</ap:MMClips>
  <ap:ScaleCrop>false</ap:ScaleCrop>
  <ap:HeadingPairs>
    <vt:vector baseType="variant" size="6">
      <vt:variant>
        <vt:lpstr>Fonts Used</vt:lpstr>
      </vt:variant>
      <vt:variant>
        <vt:i4>4</vt:i4>
      </vt:variant>
      <vt:variant>
        <vt:lpstr>Theme</vt:lpstr>
      </vt:variant>
      <vt:variant>
        <vt:i4>1</vt:i4>
      </vt:variant>
      <vt:variant>
        <vt:lpstr>Slide Titles</vt:lpstr>
      </vt:variant>
      <vt:variant>
        <vt:i4>12</vt:i4>
      </vt:variant>
    </vt:vector>
  </ap:HeadingPairs>
  <ap:TitlesOfParts>
    <vt:vector baseType="lpstr" size="17">
      <vt:lpstr>Arial</vt:lpstr>
      <vt:lpstr>Arial Nova Light</vt:lpstr>
      <vt:lpstr>Calibri</vt:lpstr>
      <vt:lpstr>Elephant</vt:lpstr>
      <vt:lpstr>ModOverlayVTI</vt:lpstr>
      <vt:lpstr>Presentation Title</vt:lpstr>
      <vt:lpstr>Agenda</vt:lpstr>
      <vt:lpstr>Introduction</vt:lpstr>
      <vt:lpstr>Topic One </vt:lpstr>
      <vt:lpstr>Table</vt:lpstr>
      <vt:lpstr>The way to get started is to quit talking and begin doing.</vt:lpstr>
      <vt:lpstr>Team</vt:lpstr>
      <vt:lpstr>Timeline</vt:lpstr>
      <vt:lpstr>Content</vt:lpstr>
      <vt:lpstr>Content Two</vt:lpstr>
      <vt:lpstr>Summary</vt:lpstr>
      <vt:lpstr>Thank You</vt:lpstr>
    </vt:vector>
  </ap:TitlesOfParts>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2021-01-30T10:53:51Z</dcterms:created>
  <dcterms:modified xsi:type="dcterms:W3CDTF">2021-02-09T20:52:10Z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