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jpeg" ContentType="image/jpe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1.xml" ContentType="application/vnd.openxmlformats-officedocument.theme+xml"/>
  <Override PartName="/ppt/slides/slide122.xml" ContentType="application/vnd.openxmlformats-officedocument.presentationml.slide+xml"/>
  <Override PartName="/customXml/item1.xml" ContentType="application/xml"/>
  <Override PartName="/customXml/itemProps11.xml" ContentType="application/vnd.openxmlformats-officedocument.customXmlProperties+xml"/>
  <Override PartName="/ppt/slides/slide23.xml" ContentType="application/vnd.openxmlformats-officedocument.presentationml.slide+xml"/>
  <Override PartName="/ppt/slides/slide64.xml" ContentType="application/vnd.openxmlformats-officedocument.presentationml.slide+xml"/>
  <Override PartName="/ppt/slides/slide115.xml" ContentType="application/vnd.openxmlformats-officedocument.presentationml.slide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customXml/item32.xml" ContentType="application/xml"/>
  <Override PartName="/customXml/itemProps32.xml" ContentType="application/vnd.openxmlformats-officedocument.customXmlProperties+xml"/>
  <Override PartName="/ppt/slides/slide57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s/slide910.xml" ContentType="application/vnd.openxmlformats-officedocument.presentationml.slide+xml"/>
  <Override PartName="/customXml/item23.xml" ContentType="application/xml"/>
  <Override PartName="/customXml/itemProps23.xml" ContentType="application/vnd.openxmlformats-officedocument.customXmlProperties+xml"/>
  <Override PartName="/ppt/slides/slide311.xml" ContentType="application/vnd.openxmlformats-officedocument.presentationml.slide+xml"/>
  <Override PartName="/ppt/slides/slide812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83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5" autoAdjust="0"/>
  </p:normalViewPr>
  <p:slideViewPr>
    <p:cSldViewPr snapToGrid="0">
      <p:cViewPr>
        <p:scale>
          <a:sx n="100" d="100"/>
          <a:sy n="100" d="100"/>
        </p:scale>
        <p:origin x="-118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customXml" Target="/customXml/item1.xml" Id="rId18" /><Relationship Type="http://schemas.openxmlformats.org/officeDocument/2006/relationships/slide" Target="/ppt/slides/slide23.xml" Id="rId3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tableStyles" Target="/ppt/tableStyles.xml" Id="rId17" /><Relationship Type="http://schemas.openxmlformats.org/officeDocument/2006/relationships/slide" Target="/ppt/slides/slide16.xml" Id="rId2" /><Relationship Type="http://schemas.openxmlformats.org/officeDocument/2006/relationships/theme" Target="/ppt/theme/theme11.xml" Id="rId16" /><Relationship Type="http://schemas.openxmlformats.org/officeDocument/2006/relationships/customXml" Target="/customXml/item3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slide" Target="/ppt/slides/slide49.xml" Id="rId5" /><Relationship Type="http://schemas.openxmlformats.org/officeDocument/2006/relationships/viewProps" Target="/ppt/viewProps.xml" Id="rId15" /><Relationship Type="http://schemas.openxmlformats.org/officeDocument/2006/relationships/slide" Target="/ppt/slides/slide910.xml" Id="rId10" /><Relationship Type="http://schemas.openxmlformats.org/officeDocument/2006/relationships/customXml" Target="/customXml/item23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presProps" Target="/ppt/presProps.xml" Id="rId14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ral Calendar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650" y="501650"/>
            <a:ext cx="7169150" cy="950976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5DB36A-9B4B-4AE1-AA22-0B62E564FB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213" y="365125"/>
            <a:ext cx="3346450" cy="5991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3600">
                <a:solidFill>
                  <a:schemeClr val="bg1"/>
                </a:solidFill>
              </a:defRPr>
            </a:lvl2pPr>
            <a:lvl3pPr marL="914400" indent="0" algn="ctr">
              <a:buNone/>
              <a:defRPr sz="3600">
                <a:solidFill>
                  <a:schemeClr val="bg1"/>
                </a:solidFill>
              </a:defRPr>
            </a:lvl3pPr>
            <a:lvl4pPr marL="1371600" indent="0" algn="ctr">
              <a:buNone/>
              <a:defRPr sz="3600">
                <a:solidFill>
                  <a:schemeClr val="bg1"/>
                </a:solidFill>
              </a:defRPr>
            </a:lvl4pPr>
            <a:lvl5pPr marL="1828800" indent="0" algn="ctr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FE4697-D3A3-4ECA-A20B-312D0B05A0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52509" y="1452626"/>
            <a:ext cx="7095744" cy="4770546"/>
          </a:xfrm>
          <a:solidFill>
            <a:srgbClr val="000000">
              <a:alpha val="45098"/>
            </a:srgb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69EA1-7A30-4120-9A3B-68C0BD6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3F9CF-0F8B-41D7-A06F-C7F3B224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DD780-3E81-4ED9-906C-6EAC9CAA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89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loral Calendar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501650"/>
            <a:ext cx="7081192" cy="95352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FE4697-D3A3-4ECA-A20B-312D0B05A0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9768" y="1455174"/>
            <a:ext cx="7178982" cy="4901176"/>
          </a:xfrm>
          <a:solidFill>
            <a:srgbClr val="000000">
              <a:alpha val="45098"/>
            </a:srgb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5DB36A-9B4B-4AE1-AA22-0B62E564FB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7350" y="365125"/>
            <a:ext cx="3584882" cy="5991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3600">
                <a:solidFill>
                  <a:schemeClr val="bg1"/>
                </a:solidFill>
              </a:defRPr>
            </a:lvl2pPr>
            <a:lvl3pPr marL="914400" indent="0" algn="ctr">
              <a:buNone/>
              <a:defRPr sz="3600">
                <a:solidFill>
                  <a:schemeClr val="bg1"/>
                </a:solidFill>
              </a:defRPr>
            </a:lvl3pPr>
            <a:lvl4pPr marL="1371600" indent="0" algn="ctr">
              <a:buNone/>
              <a:defRPr sz="3600">
                <a:solidFill>
                  <a:schemeClr val="bg1"/>
                </a:solidFill>
              </a:defRPr>
            </a:lvl4pPr>
            <a:lvl5pPr marL="1828800" indent="0" algn="ctr"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69EA1-7A30-4120-9A3B-68C0BD6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3F9CF-0F8B-41D7-A06F-C7F3B224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DD780-3E81-4ED9-906C-6EAC9CAA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693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loral Calendar 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6E89-FD42-4D23-8339-57A0A9C1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530940"/>
            <a:ext cx="10596716" cy="950976"/>
          </a:xfrm>
        </p:spPr>
        <p:txBody>
          <a:bodyPr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5FE4697-D3A3-4ECA-A20B-312D0B05A0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7084" y="1471857"/>
            <a:ext cx="10596716" cy="4429023"/>
          </a:xfrm>
          <a:solidFill>
            <a:srgbClr val="000000">
              <a:alpha val="45098"/>
            </a:srgb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5DB36A-9B4B-4AE1-AA22-0B62E564FB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302" y="5558410"/>
            <a:ext cx="11402314" cy="85826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69EA1-7A30-4120-9A3B-68C0BD60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3F9CF-0F8B-41D7-A06F-C7F3B224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DD780-3E81-4ED9-906C-6EAC9CAA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A2E0-7902-468E-AAAC-ABCABDCFC1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62611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2.xml" Id="rId3" /><Relationship Type="http://schemas.openxmlformats.org/officeDocument/2006/relationships/slideLayout" Target="/ppt/slideLayouts/slideLayout23.xml" Id="rId2" /><Relationship Type="http://schemas.openxmlformats.org/officeDocument/2006/relationships/slideLayout" Target="/ppt/slideLayouts/slideLayout11.xml" Id="rId1" /><Relationship Type="http://schemas.openxmlformats.org/officeDocument/2006/relationships/theme" Target="/ppt/theme/theme11.xml" Id="rId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C5AC4-075F-480C-A549-FF160765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0CADE-C190-4CBD-BDAE-F8FC5C8D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42DA7-536E-4199-A8CE-A3BC48A0E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A9A9-FE15-4A89-8C7D-72A64C29FA98}" type="datetimeFigureOut">
              <a:rPr lang="en-US" smtClean="0"/>
              <a:t>12/29/2022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1FE3-DE86-4DE3-9C08-189AC6839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905B-8FDB-4C31-8509-FCC4C1DC5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A2E0-7902-468E-AAAC-ABCABDCFC1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6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image" Target="/ppt/media/image108.jpeg" Id="rId2" /><Relationship Type="http://schemas.openxmlformats.org/officeDocument/2006/relationships/slideLayout" Target="/ppt/slideLayouts/slideLayout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image" Target="/ppt/media/image115.jpeg" Id="rId2" /><Relationship Type="http://schemas.openxmlformats.org/officeDocument/2006/relationships/slideLayout" Target="/ppt/slideLayouts/slideLayout23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image" Target="/ppt/media/image122.jpeg" Id="rId2" /><Relationship Type="http://schemas.openxmlformats.org/officeDocument/2006/relationships/slideLayout" Target="/ppt/slideLayouts/slideLayout32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image" Target="/ppt/media/image16.jpeg" Id="rId2" /><Relationship Type="http://schemas.openxmlformats.org/officeDocument/2006/relationships/slideLayout" Target="/ppt/slideLayouts/slideLayout11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image" Target="/ppt/media/image23.jpeg" Id="rId2" /><Relationship Type="http://schemas.openxmlformats.org/officeDocument/2006/relationships/slideLayout" Target="/ppt/slideLayouts/slideLayout23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311.jpeg" Id="rId2" /><Relationship Type="http://schemas.openxmlformats.org/officeDocument/2006/relationships/slideLayout" Target="/ppt/slideLayouts/slideLayout32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49.jpeg" Id="rId2" /><Relationship Type="http://schemas.openxmlformats.org/officeDocument/2006/relationships/slideLayout" Target="/ppt/slideLayouts/slideLayout11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image" Target="/ppt/media/image57.jpeg" Id="rId2" /><Relationship Type="http://schemas.openxmlformats.org/officeDocument/2006/relationships/slideLayout" Target="/ppt/slideLayouts/slideLayout23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image" Target="/ppt/media/image64.jpeg" Id="rId2" /><Relationship Type="http://schemas.openxmlformats.org/officeDocument/2006/relationships/slideLayout" Target="/ppt/slideLayouts/slideLayout32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image" Target="/ppt/media/image7.jpeg" Id="rId2" /><Relationship Type="http://schemas.openxmlformats.org/officeDocument/2006/relationships/slideLayout" Target="/ppt/slideLayouts/slideLayout1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image" Target="/ppt/media/image812.jpeg" Id="rId2" /><Relationship Type="http://schemas.openxmlformats.org/officeDocument/2006/relationships/slideLayout" Target="/ppt/slideLayouts/slideLayout23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910.jpeg" Id="rId2" /><Relationship Type="http://schemas.openxmlformats.org/officeDocument/2006/relationships/slideLayout" Target="/ppt/slideLayouts/slideLayout32.xml" Id="rId1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EBFCDA-5C81-4F0D-9D3C-1EFB454F0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96029-6A49-4668-9D4F-E7F24EEF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650" y="501650"/>
            <a:ext cx="7169150" cy="950976"/>
          </a:xfrm>
        </p:spPr>
        <p:txBody>
          <a:bodyPr/>
          <a:lstStyle/>
          <a:p>
            <a:r>
              <a:rPr lang="en-US" dirty="0"/>
              <a:t>OCTOBER 2023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EABBD4-689B-476F-8E0F-4CD4AD46F8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213" y="365125"/>
            <a:ext cx="3346450" cy="5991225"/>
          </a:xfrm>
        </p:spPr>
        <p:txBody>
          <a:bodyPr/>
          <a:lstStyle/>
          <a:p>
            <a:r>
              <a:rPr lang="en-US" dirty="0"/>
              <a:t>“Don’t judge each day by the harvest you reap but by the seeds that you plant.” </a:t>
            </a:r>
          </a:p>
          <a:p>
            <a:r>
              <a:rPr lang="en-US" dirty="0"/>
              <a:t>-Robert Louis Stevenson -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12A045-B8F5-40DA-BAAA-158DC263406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48388790"/>
              </p:ext>
            </p:extLst>
          </p:nvPr>
        </p:nvGraphicFramePr>
        <p:xfrm>
          <a:off x="4352925" y="1452563"/>
          <a:ext cx="7095746" cy="47731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3678">
                  <a:extLst>
                    <a:ext uri="{9D8B030D-6E8A-4147-A177-3AD203B41FA5}">
                      <a16:colId xmlns:a16="http://schemas.microsoft.com/office/drawing/2014/main" val="3302409287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251341210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2674179465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3421020613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1943891711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3302301166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3945162971"/>
                    </a:ext>
                  </a:extLst>
                </a:gridCol>
              </a:tblGrid>
              <a:tr h="5108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538229"/>
                  </a:ext>
                </a:extLst>
              </a:tr>
              <a:tr h="71038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2724941"/>
                  </a:ext>
                </a:extLst>
              </a:tr>
              <a:tr h="71038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05590"/>
                  </a:ext>
                </a:extLst>
              </a:tr>
              <a:tr h="71038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555535"/>
                  </a:ext>
                </a:extLst>
              </a:tr>
              <a:tr h="71038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2517682"/>
                  </a:ext>
                </a:extLst>
              </a:tr>
              <a:tr h="71038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730365"/>
                  </a:ext>
                </a:extLst>
              </a:tr>
              <a:tr h="71038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258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8915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85884A-0967-4438-86FE-9F2BA8C4B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6E621-EE53-4201-A735-E22A3C40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501650"/>
            <a:ext cx="7081192" cy="953524"/>
          </a:xfrm>
        </p:spPr>
        <p:txBody>
          <a:bodyPr/>
          <a:lstStyle/>
          <a:p>
            <a:r>
              <a:rPr lang="en-US" dirty="0"/>
              <a:t>NOVEMBER 2023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A513196-A63F-42F6-97D5-6D4C8266EED5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269446858"/>
              </p:ext>
            </p:extLst>
          </p:nvPr>
        </p:nvGraphicFramePr>
        <p:xfrm>
          <a:off x="600075" y="1455738"/>
          <a:ext cx="7288568" cy="47731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1224">
                  <a:extLst>
                    <a:ext uri="{9D8B030D-6E8A-4147-A177-3AD203B41FA5}">
                      <a16:colId xmlns:a16="http://schemas.microsoft.com/office/drawing/2014/main" val="873406130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3068035349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2647279650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4192490869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4120160826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54600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976375774"/>
                    </a:ext>
                  </a:extLst>
                </a:gridCol>
              </a:tblGrid>
              <a:tr h="5763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174179"/>
                  </a:ext>
                </a:extLst>
              </a:tr>
              <a:tr h="83937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30604"/>
                  </a:ext>
                </a:extLst>
              </a:tr>
              <a:tr h="83937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71420"/>
                  </a:ext>
                </a:extLst>
              </a:tr>
              <a:tr h="83937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7866198"/>
                  </a:ext>
                </a:extLst>
              </a:tr>
              <a:tr h="83937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96012"/>
                  </a:ext>
                </a:extLst>
              </a:tr>
              <a:tr h="839374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9428394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472E62-0969-4546-8FD3-F4B0A77A0C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7350" y="365125"/>
            <a:ext cx="3584882" cy="5991225"/>
          </a:xfrm>
        </p:spPr>
        <p:txBody>
          <a:bodyPr/>
          <a:lstStyle/>
          <a:p>
            <a:r>
              <a:rPr lang="en-US" dirty="0"/>
              <a:t>“Shoot for the moon and if you miss you will still be among the stars.”</a:t>
            </a:r>
          </a:p>
          <a:p>
            <a:r>
              <a:rPr lang="en-US" dirty="0"/>
              <a:t>- Les Brown -</a:t>
            </a:r>
          </a:p>
        </p:txBody>
      </p:sp>
    </p:spTree>
    <p:extLst>
      <p:ext uri="{BB962C8B-B14F-4D97-AF65-F5344CB8AC3E}">
        <p14:creationId xmlns:p14="http://schemas.microsoft.com/office/powerpoint/2010/main" val="721750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3587AE-FDFC-44EB-B161-15C8D5BF2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93050-9FDF-4B86-B0E8-826A2F7A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530940"/>
            <a:ext cx="10596716" cy="950976"/>
          </a:xfrm>
        </p:spPr>
        <p:txBody>
          <a:bodyPr/>
          <a:lstStyle/>
          <a:p>
            <a:r>
              <a:rPr lang="en-US" dirty="0"/>
              <a:t>DECEMBER 2023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899CAB-5D8F-47BE-A85C-62F8950B14F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94837612"/>
              </p:ext>
            </p:extLst>
          </p:nvPr>
        </p:nvGraphicFramePr>
        <p:xfrm>
          <a:off x="757238" y="1471613"/>
          <a:ext cx="10736670" cy="40867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33810">
                  <a:extLst>
                    <a:ext uri="{9D8B030D-6E8A-4147-A177-3AD203B41FA5}">
                      <a16:colId xmlns:a16="http://schemas.microsoft.com/office/drawing/2014/main" val="2280883490"/>
                    </a:ext>
                  </a:extLst>
                </a:gridCol>
                <a:gridCol w="1533810">
                  <a:extLst>
                    <a:ext uri="{9D8B030D-6E8A-4147-A177-3AD203B41FA5}">
                      <a16:colId xmlns:a16="http://schemas.microsoft.com/office/drawing/2014/main" val="1368031054"/>
                    </a:ext>
                  </a:extLst>
                </a:gridCol>
                <a:gridCol w="1533810">
                  <a:extLst>
                    <a:ext uri="{9D8B030D-6E8A-4147-A177-3AD203B41FA5}">
                      <a16:colId xmlns:a16="http://schemas.microsoft.com/office/drawing/2014/main" val="3225053496"/>
                    </a:ext>
                  </a:extLst>
                </a:gridCol>
                <a:gridCol w="1533810">
                  <a:extLst>
                    <a:ext uri="{9D8B030D-6E8A-4147-A177-3AD203B41FA5}">
                      <a16:colId xmlns:a16="http://schemas.microsoft.com/office/drawing/2014/main" val="3863724184"/>
                    </a:ext>
                  </a:extLst>
                </a:gridCol>
                <a:gridCol w="1533810">
                  <a:extLst>
                    <a:ext uri="{9D8B030D-6E8A-4147-A177-3AD203B41FA5}">
                      <a16:colId xmlns:a16="http://schemas.microsoft.com/office/drawing/2014/main" val="3933520602"/>
                    </a:ext>
                  </a:extLst>
                </a:gridCol>
                <a:gridCol w="1533810">
                  <a:extLst>
                    <a:ext uri="{9D8B030D-6E8A-4147-A177-3AD203B41FA5}">
                      <a16:colId xmlns:a16="http://schemas.microsoft.com/office/drawing/2014/main" val="3801549716"/>
                    </a:ext>
                  </a:extLst>
                </a:gridCol>
                <a:gridCol w="1533810">
                  <a:extLst>
                    <a:ext uri="{9D8B030D-6E8A-4147-A177-3AD203B41FA5}">
                      <a16:colId xmlns:a16="http://schemas.microsoft.com/office/drawing/2014/main" val="1603507315"/>
                    </a:ext>
                  </a:extLst>
                </a:gridCol>
              </a:tblGrid>
              <a:tr h="4964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7107130"/>
                  </a:ext>
                </a:extLst>
              </a:tr>
              <a:tr h="59838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60369"/>
                  </a:ext>
                </a:extLst>
              </a:tr>
              <a:tr h="59838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4203463"/>
                  </a:ext>
                </a:extLst>
              </a:tr>
              <a:tr h="59838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4567088"/>
                  </a:ext>
                </a:extLst>
              </a:tr>
              <a:tr h="59838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457641"/>
                  </a:ext>
                </a:extLst>
              </a:tr>
              <a:tr h="59838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2639352"/>
                  </a:ext>
                </a:extLst>
              </a:tr>
              <a:tr h="59838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475316"/>
                  </a:ext>
                </a:extLst>
              </a:tr>
            </a:tbl>
          </a:graphicData>
        </a:graphic>
      </p:graphicFrame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2E2A5C-F4D0-49F4-938A-0A207F44C5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302" y="5558410"/>
            <a:ext cx="11402314" cy="858265"/>
          </a:xfrm>
        </p:spPr>
        <p:txBody>
          <a:bodyPr/>
          <a:lstStyle/>
          <a:p>
            <a:r>
              <a:rPr lang="en-US" dirty="0"/>
              <a:t>“Always do your best. What you plant now, you will harvest later.” - Og Mandino</a:t>
            </a:r>
          </a:p>
        </p:txBody>
      </p:sp>
    </p:spTree>
    <p:extLst>
      <p:ext uri="{BB962C8B-B14F-4D97-AF65-F5344CB8AC3E}">
        <p14:creationId xmlns:p14="http://schemas.microsoft.com/office/powerpoint/2010/main" val="403996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18C527-8775-4B46-BD7B-E91981C42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3DC39-BA96-40FB-BAB8-21F085AE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650" y="501650"/>
            <a:ext cx="7169150" cy="950976"/>
          </a:xfrm>
        </p:spPr>
        <p:txBody>
          <a:bodyPr/>
          <a:lstStyle/>
          <a:p>
            <a:r>
              <a:rPr lang="en-US" dirty="0"/>
              <a:t>JANUARY 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EBDF7-8032-4B79-80EA-9616087FA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213" y="365125"/>
            <a:ext cx="3346450" cy="5991225"/>
          </a:xfrm>
        </p:spPr>
        <p:txBody>
          <a:bodyPr>
            <a:normAutofit/>
          </a:bodyPr>
          <a:lstStyle/>
          <a:p>
            <a:r>
              <a:rPr lang="en-US" dirty="0"/>
              <a:t>“Pain is temporary. </a:t>
            </a:r>
          </a:p>
          <a:p>
            <a:r>
              <a:rPr lang="en-US" dirty="0"/>
              <a:t>Quitting lasts forever.” </a:t>
            </a:r>
          </a:p>
          <a:p>
            <a:r>
              <a:rPr lang="en-US" dirty="0"/>
              <a:t>- Lance Armstrong -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0F028F2-B8FF-47BE-8F24-4EC28BF54E7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70725057"/>
              </p:ext>
            </p:extLst>
          </p:nvPr>
        </p:nvGraphicFramePr>
        <p:xfrm>
          <a:off x="4352925" y="1452563"/>
          <a:ext cx="7095746" cy="40592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3678">
                  <a:extLst>
                    <a:ext uri="{9D8B030D-6E8A-4147-A177-3AD203B41FA5}">
                      <a16:colId xmlns:a16="http://schemas.microsoft.com/office/drawing/2014/main" val="3425361480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3068086064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2899639173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388547102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3864847048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3695639920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203487077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591763"/>
                  </a:ext>
                </a:extLst>
              </a:tr>
              <a:tr h="71127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525503"/>
                  </a:ext>
                </a:extLst>
              </a:tr>
              <a:tr h="71127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4126119"/>
                  </a:ext>
                </a:extLst>
              </a:tr>
              <a:tr h="71127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006734"/>
                  </a:ext>
                </a:extLst>
              </a:tr>
              <a:tr h="71127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0991940"/>
                  </a:ext>
                </a:extLst>
              </a:tr>
              <a:tr h="711271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644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73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E83699-99B7-4D54-B7A3-4339D2B0E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6E3F7-239F-477A-B75F-B5E9677E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501650"/>
            <a:ext cx="7081192" cy="953524"/>
          </a:xfrm>
        </p:spPr>
        <p:txBody>
          <a:bodyPr/>
          <a:lstStyle/>
          <a:p>
            <a:r>
              <a:rPr lang="en-US" dirty="0"/>
              <a:t>FEBRUARY 2023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35055ACE-8BF7-449D-B3D3-1FDA02655D9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009384932"/>
              </p:ext>
            </p:extLst>
          </p:nvPr>
        </p:nvGraphicFramePr>
        <p:xfrm>
          <a:off x="600075" y="1455738"/>
          <a:ext cx="7098581" cy="477316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24425393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613925093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836440006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469126289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9286689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1611931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1664262848"/>
                    </a:ext>
                  </a:extLst>
                </a:gridCol>
              </a:tblGrid>
              <a:tr h="5253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0390925"/>
                  </a:ext>
                </a:extLst>
              </a:tr>
              <a:tr h="84955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29777"/>
                  </a:ext>
                </a:extLst>
              </a:tr>
              <a:tr h="84955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535472"/>
                  </a:ext>
                </a:extLst>
              </a:tr>
              <a:tr h="84955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287037"/>
                  </a:ext>
                </a:extLst>
              </a:tr>
              <a:tr h="84955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39481"/>
                  </a:ext>
                </a:extLst>
              </a:tr>
              <a:tr h="84955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11322"/>
                  </a:ext>
                </a:extLst>
              </a:tr>
            </a:tbl>
          </a:graphicData>
        </a:graphic>
      </p:graphicFrame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4B1C468-0BD8-4258-86D9-9C03295043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7350" y="365125"/>
            <a:ext cx="3584882" cy="5991225"/>
          </a:xfrm>
        </p:spPr>
        <p:txBody>
          <a:bodyPr/>
          <a:lstStyle/>
          <a:p>
            <a:r>
              <a:rPr lang="en-US" dirty="0"/>
              <a:t>“The scariest moment is always just before you start.” </a:t>
            </a:r>
          </a:p>
          <a:p>
            <a:r>
              <a:rPr lang="en-US" dirty="0"/>
              <a:t>- Stephen King -</a:t>
            </a:r>
          </a:p>
        </p:txBody>
      </p:sp>
    </p:spTree>
    <p:extLst>
      <p:ext uri="{BB962C8B-B14F-4D97-AF65-F5344CB8AC3E}">
        <p14:creationId xmlns:p14="http://schemas.microsoft.com/office/powerpoint/2010/main" val="2568220416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020963-564A-405B-B977-A0955031F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11FE91-AD78-4B4F-B3F5-05797977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530940"/>
            <a:ext cx="10596716" cy="950976"/>
          </a:xfrm>
        </p:spPr>
        <p:txBody>
          <a:bodyPr/>
          <a:lstStyle/>
          <a:p>
            <a:r>
              <a:rPr lang="en-US" dirty="0"/>
              <a:t>MARCH 2023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9475F1A-AC59-4D40-BACC-2065D25FDB74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216076634"/>
              </p:ext>
            </p:extLst>
          </p:nvPr>
        </p:nvGraphicFramePr>
        <p:xfrm>
          <a:off x="757238" y="1471613"/>
          <a:ext cx="10667846" cy="41045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3978">
                  <a:extLst>
                    <a:ext uri="{9D8B030D-6E8A-4147-A177-3AD203B41FA5}">
                      <a16:colId xmlns:a16="http://schemas.microsoft.com/office/drawing/2014/main" val="1138764622"/>
                    </a:ext>
                  </a:extLst>
                </a:gridCol>
                <a:gridCol w="1523978">
                  <a:extLst>
                    <a:ext uri="{9D8B030D-6E8A-4147-A177-3AD203B41FA5}">
                      <a16:colId xmlns:a16="http://schemas.microsoft.com/office/drawing/2014/main" val="2528493435"/>
                    </a:ext>
                  </a:extLst>
                </a:gridCol>
                <a:gridCol w="1523978">
                  <a:extLst>
                    <a:ext uri="{9D8B030D-6E8A-4147-A177-3AD203B41FA5}">
                      <a16:colId xmlns:a16="http://schemas.microsoft.com/office/drawing/2014/main" val="2099037698"/>
                    </a:ext>
                  </a:extLst>
                </a:gridCol>
                <a:gridCol w="1523978">
                  <a:extLst>
                    <a:ext uri="{9D8B030D-6E8A-4147-A177-3AD203B41FA5}">
                      <a16:colId xmlns:a16="http://schemas.microsoft.com/office/drawing/2014/main" val="2277922851"/>
                    </a:ext>
                  </a:extLst>
                </a:gridCol>
                <a:gridCol w="1523978">
                  <a:extLst>
                    <a:ext uri="{9D8B030D-6E8A-4147-A177-3AD203B41FA5}">
                      <a16:colId xmlns:a16="http://schemas.microsoft.com/office/drawing/2014/main" val="545826409"/>
                    </a:ext>
                  </a:extLst>
                </a:gridCol>
                <a:gridCol w="1523978">
                  <a:extLst>
                    <a:ext uri="{9D8B030D-6E8A-4147-A177-3AD203B41FA5}">
                      <a16:colId xmlns:a16="http://schemas.microsoft.com/office/drawing/2014/main" val="494125424"/>
                    </a:ext>
                  </a:extLst>
                </a:gridCol>
                <a:gridCol w="1523978">
                  <a:extLst>
                    <a:ext uri="{9D8B030D-6E8A-4147-A177-3AD203B41FA5}">
                      <a16:colId xmlns:a16="http://schemas.microsoft.com/office/drawing/2014/main" val="2997372007"/>
                    </a:ext>
                  </a:extLst>
                </a:gridCol>
              </a:tblGrid>
              <a:tr h="533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750417"/>
                  </a:ext>
                </a:extLst>
              </a:tr>
              <a:tr h="71413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95452"/>
                  </a:ext>
                </a:extLst>
              </a:tr>
              <a:tr h="71413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694643"/>
                  </a:ext>
                </a:extLst>
              </a:tr>
              <a:tr h="71413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550391"/>
                  </a:ext>
                </a:extLst>
              </a:tr>
              <a:tr h="71413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090826"/>
                  </a:ext>
                </a:extLst>
              </a:tr>
              <a:tr h="71413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302787"/>
                  </a:ext>
                </a:extLst>
              </a:tr>
            </a:tbl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DF29B-1A1F-435F-B10D-E45360BA28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302" y="5558410"/>
            <a:ext cx="11402314" cy="858265"/>
          </a:xfrm>
        </p:spPr>
        <p:txBody>
          <a:bodyPr/>
          <a:lstStyle/>
          <a:p>
            <a:r>
              <a:rPr lang="en-US" dirty="0"/>
              <a:t>“Little by little, one travels far.” - J. R. R. Tolkien</a:t>
            </a:r>
          </a:p>
        </p:txBody>
      </p:sp>
    </p:spTree>
    <p:extLst>
      <p:ext uri="{BB962C8B-B14F-4D97-AF65-F5344CB8AC3E}">
        <p14:creationId xmlns:p14="http://schemas.microsoft.com/office/powerpoint/2010/main" val="82385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FC166E-49B9-429C-B6C3-095ED70E2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E6231-7F79-4304-9175-5692031A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650" y="501650"/>
            <a:ext cx="7169150" cy="950976"/>
          </a:xfrm>
        </p:spPr>
        <p:txBody>
          <a:bodyPr/>
          <a:lstStyle/>
          <a:p>
            <a:r>
              <a:rPr lang="en-US" dirty="0"/>
              <a:t>APRIL 2023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59630D-9F77-4C54-8CE2-7CFFCDEFF5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213" y="365125"/>
            <a:ext cx="3346450" cy="5991225"/>
          </a:xfrm>
        </p:spPr>
        <p:txBody>
          <a:bodyPr/>
          <a:lstStyle/>
          <a:p>
            <a:r>
              <a:rPr lang="en-US" dirty="0"/>
              <a:t>“Begin now to be what you will be hereafter.”</a:t>
            </a:r>
          </a:p>
          <a:p>
            <a:r>
              <a:rPr lang="en-US" dirty="0"/>
              <a:t>- Saint Jerome -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BBCEA8-1811-4A92-AF56-F69DDF872CA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63889966"/>
              </p:ext>
            </p:extLst>
          </p:nvPr>
        </p:nvGraphicFramePr>
        <p:xfrm>
          <a:off x="4352925" y="1452564"/>
          <a:ext cx="7095746" cy="476748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3678">
                  <a:extLst>
                    <a:ext uri="{9D8B030D-6E8A-4147-A177-3AD203B41FA5}">
                      <a16:colId xmlns:a16="http://schemas.microsoft.com/office/drawing/2014/main" val="3227519022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1122477709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2035276412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1311941726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2625407871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631481643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3743916260"/>
                    </a:ext>
                  </a:extLst>
                </a:gridCol>
              </a:tblGrid>
              <a:tr h="5094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8462830"/>
                  </a:ext>
                </a:extLst>
              </a:tr>
              <a:tr h="70966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6057358"/>
                  </a:ext>
                </a:extLst>
              </a:tr>
              <a:tr h="70966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0553090"/>
                  </a:ext>
                </a:extLst>
              </a:tr>
              <a:tr h="70966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9856767"/>
                  </a:ext>
                </a:extLst>
              </a:tr>
              <a:tr h="70966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2415687"/>
                  </a:ext>
                </a:extLst>
              </a:tr>
              <a:tr h="70966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51142037"/>
                  </a:ext>
                </a:extLst>
              </a:tr>
              <a:tr h="70966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418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775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59332E-0460-436C-ABEC-59133C053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4DFE-604E-4C99-BB50-48778957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501650"/>
            <a:ext cx="7081192" cy="953524"/>
          </a:xfrm>
        </p:spPr>
        <p:txBody>
          <a:bodyPr/>
          <a:lstStyle/>
          <a:p>
            <a:r>
              <a:rPr lang="en-US" dirty="0"/>
              <a:t>MAY 2023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BB8794-96D3-4C1E-ACCD-56D1A13F787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428589399"/>
              </p:ext>
            </p:extLst>
          </p:nvPr>
        </p:nvGraphicFramePr>
        <p:xfrm>
          <a:off x="600075" y="1455738"/>
          <a:ext cx="7112287" cy="4059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41">
                  <a:extLst>
                    <a:ext uri="{9D8B030D-6E8A-4147-A177-3AD203B41FA5}">
                      <a16:colId xmlns:a16="http://schemas.microsoft.com/office/drawing/2014/main" val="3063426477"/>
                    </a:ext>
                  </a:extLst>
                </a:gridCol>
                <a:gridCol w="1016041">
                  <a:extLst>
                    <a:ext uri="{9D8B030D-6E8A-4147-A177-3AD203B41FA5}">
                      <a16:colId xmlns:a16="http://schemas.microsoft.com/office/drawing/2014/main" val="138805108"/>
                    </a:ext>
                  </a:extLst>
                </a:gridCol>
                <a:gridCol w="1016041">
                  <a:extLst>
                    <a:ext uri="{9D8B030D-6E8A-4147-A177-3AD203B41FA5}">
                      <a16:colId xmlns:a16="http://schemas.microsoft.com/office/drawing/2014/main" val="873865256"/>
                    </a:ext>
                  </a:extLst>
                </a:gridCol>
                <a:gridCol w="1016041">
                  <a:extLst>
                    <a:ext uri="{9D8B030D-6E8A-4147-A177-3AD203B41FA5}">
                      <a16:colId xmlns:a16="http://schemas.microsoft.com/office/drawing/2014/main" val="2473303961"/>
                    </a:ext>
                  </a:extLst>
                </a:gridCol>
                <a:gridCol w="1016041">
                  <a:extLst>
                    <a:ext uri="{9D8B030D-6E8A-4147-A177-3AD203B41FA5}">
                      <a16:colId xmlns:a16="http://schemas.microsoft.com/office/drawing/2014/main" val="3729894928"/>
                    </a:ext>
                  </a:extLst>
                </a:gridCol>
                <a:gridCol w="1016041">
                  <a:extLst>
                    <a:ext uri="{9D8B030D-6E8A-4147-A177-3AD203B41FA5}">
                      <a16:colId xmlns:a16="http://schemas.microsoft.com/office/drawing/2014/main" val="616122924"/>
                    </a:ext>
                  </a:extLst>
                </a:gridCol>
                <a:gridCol w="1016041">
                  <a:extLst>
                    <a:ext uri="{9D8B030D-6E8A-4147-A177-3AD203B41FA5}">
                      <a16:colId xmlns:a16="http://schemas.microsoft.com/office/drawing/2014/main" val="1278930645"/>
                    </a:ext>
                  </a:extLst>
                </a:gridCol>
              </a:tblGrid>
              <a:tr h="49207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924133"/>
                  </a:ext>
                </a:extLst>
              </a:tr>
              <a:tr h="71351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770084"/>
                  </a:ext>
                </a:extLst>
              </a:tr>
              <a:tr h="71351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553901"/>
                  </a:ext>
                </a:extLst>
              </a:tr>
              <a:tr h="71351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971113"/>
                  </a:ext>
                </a:extLst>
              </a:tr>
              <a:tr h="71351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4935856"/>
                  </a:ext>
                </a:extLst>
              </a:tr>
              <a:tr h="713515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9711199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CBD6184-7F08-4A15-9060-9AEC1A7448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7350" y="365125"/>
            <a:ext cx="3584882" cy="5991225"/>
          </a:xfrm>
        </p:spPr>
        <p:txBody>
          <a:bodyPr/>
          <a:lstStyle/>
          <a:p>
            <a:r>
              <a:rPr lang="en-US" dirty="0"/>
              <a:t>“Everything is possible. The impossible just takes longer.” </a:t>
            </a:r>
          </a:p>
          <a:p>
            <a:r>
              <a:rPr lang="en-US" dirty="0"/>
              <a:t>- Dan Brown -</a:t>
            </a:r>
          </a:p>
        </p:txBody>
      </p:sp>
    </p:spTree>
    <p:extLst>
      <p:ext uri="{BB962C8B-B14F-4D97-AF65-F5344CB8AC3E}">
        <p14:creationId xmlns:p14="http://schemas.microsoft.com/office/powerpoint/2010/main" val="1183023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99AF1D-AB95-4009-B916-B6C5267DE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64C90-4C09-4B89-A77E-4C119432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530940"/>
            <a:ext cx="10596716" cy="950976"/>
          </a:xfrm>
        </p:spPr>
        <p:txBody>
          <a:bodyPr/>
          <a:lstStyle/>
          <a:p>
            <a:r>
              <a:rPr lang="en-US" dirty="0"/>
              <a:t>JUNE 2023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F360BD-2AD5-4692-90D4-8B65650E89E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38313856"/>
              </p:ext>
            </p:extLst>
          </p:nvPr>
        </p:nvGraphicFramePr>
        <p:xfrm>
          <a:off x="757238" y="1471613"/>
          <a:ext cx="10785831" cy="410451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40833">
                  <a:extLst>
                    <a:ext uri="{9D8B030D-6E8A-4147-A177-3AD203B41FA5}">
                      <a16:colId xmlns:a16="http://schemas.microsoft.com/office/drawing/2014/main" val="1659354200"/>
                    </a:ext>
                  </a:extLst>
                </a:gridCol>
                <a:gridCol w="1540833">
                  <a:extLst>
                    <a:ext uri="{9D8B030D-6E8A-4147-A177-3AD203B41FA5}">
                      <a16:colId xmlns:a16="http://schemas.microsoft.com/office/drawing/2014/main" val="653578200"/>
                    </a:ext>
                  </a:extLst>
                </a:gridCol>
                <a:gridCol w="1540833">
                  <a:extLst>
                    <a:ext uri="{9D8B030D-6E8A-4147-A177-3AD203B41FA5}">
                      <a16:colId xmlns:a16="http://schemas.microsoft.com/office/drawing/2014/main" val="567989573"/>
                    </a:ext>
                  </a:extLst>
                </a:gridCol>
                <a:gridCol w="1540833">
                  <a:extLst>
                    <a:ext uri="{9D8B030D-6E8A-4147-A177-3AD203B41FA5}">
                      <a16:colId xmlns:a16="http://schemas.microsoft.com/office/drawing/2014/main" val="2296291412"/>
                    </a:ext>
                  </a:extLst>
                </a:gridCol>
                <a:gridCol w="1540833">
                  <a:extLst>
                    <a:ext uri="{9D8B030D-6E8A-4147-A177-3AD203B41FA5}">
                      <a16:colId xmlns:a16="http://schemas.microsoft.com/office/drawing/2014/main" val="2121621253"/>
                    </a:ext>
                  </a:extLst>
                </a:gridCol>
                <a:gridCol w="1540833">
                  <a:extLst>
                    <a:ext uri="{9D8B030D-6E8A-4147-A177-3AD203B41FA5}">
                      <a16:colId xmlns:a16="http://schemas.microsoft.com/office/drawing/2014/main" val="292604246"/>
                    </a:ext>
                  </a:extLst>
                </a:gridCol>
                <a:gridCol w="1540833">
                  <a:extLst>
                    <a:ext uri="{9D8B030D-6E8A-4147-A177-3AD203B41FA5}">
                      <a16:colId xmlns:a16="http://schemas.microsoft.com/office/drawing/2014/main" val="1045662997"/>
                    </a:ext>
                  </a:extLst>
                </a:gridCol>
              </a:tblGrid>
              <a:tr h="5495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4099125"/>
                  </a:ext>
                </a:extLst>
              </a:tr>
              <a:tr h="7109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242458"/>
                  </a:ext>
                </a:extLst>
              </a:tr>
              <a:tr h="7109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6702413"/>
                  </a:ext>
                </a:extLst>
              </a:tr>
              <a:tr h="7109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0322466"/>
                  </a:ext>
                </a:extLst>
              </a:tr>
              <a:tr h="7109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1947438"/>
                  </a:ext>
                </a:extLst>
              </a:tr>
              <a:tr h="71098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032349"/>
                  </a:ext>
                </a:extLst>
              </a:tr>
            </a:tbl>
          </a:graphicData>
        </a:graphic>
      </p:graphicFrame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35560D-2D24-4CAE-AC66-575F2A4FA1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302" y="5558410"/>
            <a:ext cx="11402314" cy="858265"/>
          </a:xfrm>
        </p:spPr>
        <p:txBody>
          <a:bodyPr/>
          <a:lstStyle/>
          <a:p>
            <a:r>
              <a:rPr lang="en-US" dirty="0"/>
              <a:t>“The brain is wider than the sky.” - Emily Dickinson</a:t>
            </a:r>
          </a:p>
        </p:txBody>
      </p:sp>
    </p:spTree>
    <p:extLst>
      <p:ext uri="{BB962C8B-B14F-4D97-AF65-F5344CB8AC3E}">
        <p14:creationId xmlns:p14="http://schemas.microsoft.com/office/powerpoint/2010/main" val="8467202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C22F84-A1F4-4612-B837-2F5056A79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C9C33AA-13B2-4BEF-AFBC-4EC629B3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650" y="501650"/>
            <a:ext cx="7169150" cy="950976"/>
          </a:xfrm>
        </p:spPr>
        <p:txBody>
          <a:bodyPr/>
          <a:lstStyle/>
          <a:p>
            <a:r>
              <a:rPr lang="en-US" dirty="0"/>
              <a:t>JULY 2023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D61A45-F5C0-4884-B103-904578799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213" y="365125"/>
            <a:ext cx="3346450" cy="5991225"/>
          </a:xfrm>
        </p:spPr>
        <p:txBody>
          <a:bodyPr/>
          <a:lstStyle/>
          <a:p>
            <a:r>
              <a:rPr lang="en-US" dirty="0"/>
              <a:t>“It is not in the stars to hold our destiny but in ourselves.”</a:t>
            </a:r>
          </a:p>
          <a:p>
            <a:r>
              <a:rPr lang="en-US" dirty="0"/>
              <a:t>- William Shakespeare -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7169BD-0E19-44C5-BF2E-2EFBDECD9C47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86332085"/>
              </p:ext>
            </p:extLst>
          </p:nvPr>
        </p:nvGraphicFramePr>
        <p:xfrm>
          <a:off x="4352925" y="1452563"/>
          <a:ext cx="7095746" cy="477975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13678">
                  <a:extLst>
                    <a:ext uri="{9D8B030D-6E8A-4147-A177-3AD203B41FA5}">
                      <a16:colId xmlns:a16="http://schemas.microsoft.com/office/drawing/2014/main" val="3162490865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281407063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745781462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4199199028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515806705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1500238317"/>
                    </a:ext>
                  </a:extLst>
                </a:gridCol>
                <a:gridCol w="1013678">
                  <a:extLst>
                    <a:ext uri="{9D8B030D-6E8A-4147-A177-3AD203B41FA5}">
                      <a16:colId xmlns:a16="http://schemas.microsoft.com/office/drawing/2014/main" val="406973525"/>
                    </a:ext>
                  </a:extLst>
                </a:gridCol>
              </a:tblGrid>
              <a:tr h="51314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5714379"/>
                  </a:ext>
                </a:extLst>
              </a:tr>
              <a:tr h="711103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9865554"/>
                  </a:ext>
                </a:extLst>
              </a:tr>
              <a:tr h="711103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665458"/>
                  </a:ext>
                </a:extLst>
              </a:tr>
              <a:tr h="711103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6855280"/>
                  </a:ext>
                </a:extLst>
              </a:tr>
              <a:tr h="711103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4223016"/>
                  </a:ext>
                </a:extLst>
              </a:tr>
              <a:tr h="711103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8369294"/>
                  </a:ext>
                </a:extLst>
              </a:tr>
              <a:tr h="711103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409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942542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97A6ED-8171-48A1-AE63-CE65FD3C7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0F319-F902-4EB4-A945-68C1DEA4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501650"/>
            <a:ext cx="7081192" cy="953524"/>
          </a:xfrm>
        </p:spPr>
        <p:txBody>
          <a:bodyPr/>
          <a:lstStyle/>
          <a:p>
            <a:r>
              <a:rPr lang="en-US" dirty="0"/>
              <a:t>AUGUST 2023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99CDC-404B-45C3-A6D7-A2B0F0B57EF1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871685799"/>
              </p:ext>
            </p:extLst>
          </p:nvPr>
        </p:nvGraphicFramePr>
        <p:xfrm>
          <a:off x="600075" y="1455738"/>
          <a:ext cx="7288568" cy="477316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1224">
                  <a:extLst>
                    <a:ext uri="{9D8B030D-6E8A-4147-A177-3AD203B41FA5}">
                      <a16:colId xmlns:a16="http://schemas.microsoft.com/office/drawing/2014/main" val="1263623405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3088361273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3127071086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2332805167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1074738744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72514772"/>
                    </a:ext>
                  </a:extLst>
                </a:gridCol>
                <a:gridCol w="1041224">
                  <a:extLst>
                    <a:ext uri="{9D8B030D-6E8A-4147-A177-3AD203B41FA5}">
                      <a16:colId xmlns:a16="http://schemas.microsoft.com/office/drawing/2014/main" val="3215997534"/>
                    </a:ext>
                  </a:extLst>
                </a:gridCol>
              </a:tblGrid>
              <a:tr h="5996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359106"/>
                  </a:ext>
                </a:extLst>
              </a:tr>
              <a:tr h="83470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70598"/>
                  </a:ext>
                </a:extLst>
              </a:tr>
              <a:tr h="83470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9441338"/>
                  </a:ext>
                </a:extLst>
              </a:tr>
              <a:tr h="83470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420113"/>
                  </a:ext>
                </a:extLst>
              </a:tr>
              <a:tr h="83470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638837"/>
                  </a:ext>
                </a:extLst>
              </a:tr>
              <a:tr h="83470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974798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FA25B7E-054E-4129-A4DE-09CABBC53F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7350" y="365125"/>
            <a:ext cx="3584882" cy="5991225"/>
          </a:xfrm>
        </p:spPr>
        <p:txBody>
          <a:bodyPr/>
          <a:lstStyle/>
          <a:p>
            <a:r>
              <a:rPr lang="en-US" dirty="0"/>
              <a:t>“If you want something you never had, you have to do something you’ve never done.” - Thomas Jefferson -</a:t>
            </a:r>
          </a:p>
        </p:txBody>
      </p:sp>
    </p:spTree>
    <p:extLst>
      <p:ext uri="{BB962C8B-B14F-4D97-AF65-F5344CB8AC3E}">
        <p14:creationId xmlns:p14="http://schemas.microsoft.com/office/powerpoint/2010/main" val="3556191167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4E6C1-7BEA-4AA5-A862-ADDBE2D79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2087" y="338035"/>
            <a:ext cx="11407826" cy="6181930"/>
          </a:xfrm>
          <a:prstGeom prst="rect">
            <a:avLst/>
          </a:prstGeom>
          <a:solidFill>
            <a:schemeClr val="dk1">
              <a:alpha val="5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C18CC-4189-4E4D-A9A2-4BB980D7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530940"/>
            <a:ext cx="10596716" cy="950976"/>
          </a:xfrm>
        </p:spPr>
        <p:txBody>
          <a:bodyPr/>
          <a:lstStyle/>
          <a:p>
            <a:r>
              <a:rPr lang="en-US" dirty="0"/>
              <a:t>SEPTEMBER 2023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C65EB9C-BFFD-46A1-8EC6-DCED9ECDA278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67286755"/>
              </p:ext>
            </p:extLst>
          </p:nvPr>
        </p:nvGraphicFramePr>
        <p:xfrm>
          <a:off x="757238" y="1471613"/>
          <a:ext cx="10677674" cy="419054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5382">
                  <a:extLst>
                    <a:ext uri="{9D8B030D-6E8A-4147-A177-3AD203B41FA5}">
                      <a16:colId xmlns:a16="http://schemas.microsoft.com/office/drawing/2014/main" val="2738218136"/>
                    </a:ext>
                  </a:extLst>
                </a:gridCol>
                <a:gridCol w="1525382">
                  <a:extLst>
                    <a:ext uri="{9D8B030D-6E8A-4147-A177-3AD203B41FA5}">
                      <a16:colId xmlns:a16="http://schemas.microsoft.com/office/drawing/2014/main" val="1585190134"/>
                    </a:ext>
                  </a:extLst>
                </a:gridCol>
                <a:gridCol w="1525382">
                  <a:extLst>
                    <a:ext uri="{9D8B030D-6E8A-4147-A177-3AD203B41FA5}">
                      <a16:colId xmlns:a16="http://schemas.microsoft.com/office/drawing/2014/main" val="4217696405"/>
                    </a:ext>
                  </a:extLst>
                </a:gridCol>
                <a:gridCol w="1525382">
                  <a:extLst>
                    <a:ext uri="{9D8B030D-6E8A-4147-A177-3AD203B41FA5}">
                      <a16:colId xmlns:a16="http://schemas.microsoft.com/office/drawing/2014/main" val="2146303200"/>
                    </a:ext>
                  </a:extLst>
                </a:gridCol>
                <a:gridCol w="1525382">
                  <a:extLst>
                    <a:ext uri="{9D8B030D-6E8A-4147-A177-3AD203B41FA5}">
                      <a16:colId xmlns:a16="http://schemas.microsoft.com/office/drawing/2014/main" val="2953960085"/>
                    </a:ext>
                  </a:extLst>
                </a:gridCol>
                <a:gridCol w="1525382">
                  <a:extLst>
                    <a:ext uri="{9D8B030D-6E8A-4147-A177-3AD203B41FA5}">
                      <a16:colId xmlns:a16="http://schemas.microsoft.com/office/drawing/2014/main" val="3658958364"/>
                    </a:ext>
                  </a:extLst>
                </a:gridCol>
                <a:gridCol w="1525382">
                  <a:extLst>
                    <a:ext uri="{9D8B030D-6E8A-4147-A177-3AD203B41FA5}">
                      <a16:colId xmlns:a16="http://schemas.microsoft.com/office/drawing/2014/main" val="3714446802"/>
                    </a:ext>
                  </a:extLst>
                </a:gridCol>
              </a:tblGrid>
              <a:tr h="6099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6489337"/>
                  </a:ext>
                </a:extLst>
              </a:tr>
              <a:tr h="71611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2800" b="0" i="0" u="none" strike="noStrike" kern="1200" baseline="8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9291709"/>
                  </a:ext>
                </a:extLst>
              </a:tr>
              <a:tr h="71611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9112164"/>
                  </a:ext>
                </a:extLst>
              </a:tr>
              <a:tr h="71611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787546"/>
                  </a:ext>
                </a:extLst>
              </a:tr>
              <a:tr h="71611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1286577"/>
                  </a:ext>
                </a:extLst>
              </a:tr>
              <a:tr h="71611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2800" b="0" i="0" u="none" strike="noStrike" kern="1200" baseline="8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0522062"/>
                  </a:ext>
                </a:extLst>
              </a:tr>
            </a:tbl>
          </a:graphicData>
        </a:graphic>
      </p:graphicFrame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0F41CF6-0BF9-427C-9436-9B5A694511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302" y="5558410"/>
            <a:ext cx="11402314" cy="858265"/>
          </a:xfrm>
        </p:spPr>
        <p:txBody>
          <a:bodyPr/>
          <a:lstStyle/>
          <a:p>
            <a:r>
              <a:rPr lang="en-US" dirty="0"/>
              <a:t>“The greatest thing in the world is to know how to belong to oneself.” - Michel de Montaigne</a:t>
            </a:r>
          </a:p>
        </p:txBody>
      </p:sp>
    </p:spTree>
    <p:extLst>
      <p:ext uri="{BB962C8B-B14F-4D97-AF65-F5344CB8AC3E}">
        <p14:creationId xmlns:p14="http://schemas.microsoft.com/office/powerpoint/2010/main" val="140987253"/>
      </p:ext>
    </p:extLst>
  </p:cSld>
  <p:clrMapOvr>
    <a:masterClrMapping/>
  </p:clrMapOvr>
</p:sld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7">
      <a:majorFont>
        <a:latin typeface="The Serif Hand Black"/>
        <a:ea typeface=""/>
        <a:cs typeface=""/>
      </a:majorFont>
      <a:minorFont>
        <a:latin typeface="The Hand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2082816_win32_v2" id="{2E1E8F4F-30BD-4282-AF53-4E5E613B3D26}" vid="{C3B64A80-0E38-48FB-B146-B00EB75E4634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1.xml" Id="rId1" /></Relationships>
</file>

<file path=customXml/_rels/item23.xml.rels>&#65279;<?xml version="1.0" encoding="utf-8"?><Relationships xmlns="http://schemas.openxmlformats.org/package/2006/relationships"><Relationship Type="http://schemas.openxmlformats.org/officeDocument/2006/relationships/customXmlProps" Target="/customXml/itemProps23.xml" Id="rId1" /></Relationships>
</file>

<file path=customXml/_rels/item32.xml.rels>&#65279;<?xml version="1.0" encoding="utf-8"?><Relationships xmlns="http://schemas.openxmlformats.org/package/2006/relationships"><Relationship Type="http://schemas.openxmlformats.org/officeDocument/2006/relationships/customXmlProps" Target="/customXml/itemProps32.xml" Id="rId1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1.xml><?xml version="1.0" encoding="utf-8"?>
<ds:datastoreItem xmlns:ds="http://schemas.openxmlformats.org/officeDocument/2006/customXml" ds:itemID="{4DCD4294-7925-4313-9258-C25F45846D8F}"/>
</file>

<file path=customXml/itemProps23.xml><?xml version="1.0" encoding="utf-8"?>
<ds:datastoreItem xmlns:ds="http://schemas.openxmlformats.org/officeDocument/2006/customXml" ds:itemID="{3BADDF11-2979-4E14-8A00-7607B69A6081}"/>
</file>

<file path=customXml/itemProps32.xml><?xml version="1.0" encoding="utf-8"?>
<ds:datastoreItem xmlns:ds="http://schemas.openxmlformats.org/officeDocument/2006/customXml" ds:itemID="{4FA9BC3A-29D4-46C8-8F53-1F651E129897}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684</ap:Words>
  <ap:Application>Microsoft Office PowerPoint</ap:Application>
  <ap:PresentationFormat>Widescreen</ap:PresentationFormat>
  <ap:Paragraphs>481</ap:Paragraphs>
  <ap:Slides>12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ap:HeadingPairs>
  <ap:TitlesOfParts>
    <vt:vector baseType="lpstr" size="16">
      <vt:lpstr>Arial</vt:lpstr>
      <vt:lpstr>The Hand Black</vt:lpstr>
      <vt:lpstr>The Serif Hand Black</vt:lpstr>
      <vt:lpstr>Office Theme</vt:lpstr>
      <vt:lpstr>JANUARY 2023</vt:lpstr>
      <vt:lpstr>FEBRUARY 2023</vt:lpstr>
      <vt:lpstr>MARCH 2023</vt:lpstr>
      <vt:lpstr>APRIL 2023</vt:lpstr>
      <vt:lpstr>MAY 2023</vt:lpstr>
      <vt:lpstr>JUNE 2023</vt:lpstr>
      <vt:lpstr>JULY 2023</vt:lpstr>
      <vt:lpstr>AUGUST 2023</vt:lpstr>
      <vt:lpstr>SEPTEMBER 2023</vt:lpstr>
      <vt:lpstr>OCTOBER 2023</vt:lpstr>
      <vt:lpstr>NOVEMBER 2023</vt:lpstr>
      <vt:lpstr>DECEMBER 2023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2022-12-27T02:26:27Z</dcterms:created>
  <dcterms:modified xsi:type="dcterms:W3CDTF">2022-12-29T15:38:29Z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